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6" r:id="rId2"/>
    <p:sldId id="492" r:id="rId3"/>
    <p:sldId id="508" r:id="rId4"/>
    <p:sldId id="506" r:id="rId5"/>
    <p:sldId id="293" r:id="rId6"/>
    <p:sldId id="264" r:id="rId7"/>
    <p:sldId id="260" r:id="rId8"/>
    <p:sldId id="265" r:id="rId9"/>
    <p:sldId id="272" r:id="rId10"/>
    <p:sldId id="491" r:id="rId11"/>
    <p:sldId id="493" r:id="rId12"/>
    <p:sldId id="263" r:id="rId13"/>
    <p:sldId id="490" r:id="rId14"/>
    <p:sldId id="494" r:id="rId15"/>
    <p:sldId id="478" r:id="rId16"/>
    <p:sldId id="502" r:id="rId17"/>
    <p:sldId id="271" r:id="rId18"/>
    <p:sldId id="495" r:id="rId19"/>
    <p:sldId id="294" r:id="rId20"/>
    <p:sldId id="270" r:id="rId21"/>
    <p:sldId id="257" r:id="rId22"/>
    <p:sldId id="266" r:id="rId23"/>
    <p:sldId id="258" r:id="rId24"/>
    <p:sldId id="484" r:id="rId25"/>
    <p:sldId id="268" r:id="rId26"/>
    <p:sldId id="296" r:id="rId27"/>
    <p:sldId id="295" r:id="rId28"/>
    <p:sldId id="267" r:id="rId29"/>
    <p:sldId id="262" r:id="rId30"/>
    <p:sldId id="479" r:id="rId31"/>
    <p:sldId id="279" r:id="rId32"/>
    <p:sldId id="283" r:id="rId33"/>
    <p:sldId id="288" r:id="rId34"/>
    <p:sldId id="499" r:id="rId35"/>
    <p:sldId id="261" r:id="rId36"/>
    <p:sldId id="497" r:id="rId37"/>
    <p:sldId id="500" r:id="rId38"/>
    <p:sldId id="501" r:id="rId39"/>
    <p:sldId id="498" r:id="rId40"/>
    <p:sldId id="284" r:id="rId41"/>
    <p:sldId id="285" r:id="rId42"/>
    <p:sldId id="503" r:id="rId43"/>
    <p:sldId id="297" r:id="rId44"/>
    <p:sldId id="280" r:id="rId45"/>
    <p:sldId id="290" r:id="rId46"/>
    <p:sldId id="468" r:id="rId47"/>
    <p:sldId id="480" r:id="rId48"/>
    <p:sldId id="482" r:id="rId49"/>
    <p:sldId id="273" r:id="rId50"/>
    <p:sldId id="274" r:id="rId51"/>
    <p:sldId id="298" r:id="rId52"/>
    <p:sldId id="466" r:id="rId53"/>
    <p:sldId id="269" r:id="rId54"/>
    <p:sldId id="504" r:id="rId55"/>
    <p:sldId id="509" r:id="rId56"/>
    <p:sldId id="292" r:id="rId57"/>
    <p:sldId id="291" r:id="rId58"/>
    <p:sldId id="281" r:id="rId59"/>
    <p:sldId id="477" r:id="rId60"/>
    <p:sldId id="476" r:id="rId61"/>
    <p:sldId id="486" r:id="rId62"/>
    <p:sldId id="485" r:id="rId63"/>
    <p:sldId id="489" r:id="rId64"/>
    <p:sldId id="467" r:id="rId65"/>
    <p:sldId id="487" r:id="rId66"/>
    <p:sldId id="488" r:id="rId67"/>
    <p:sldId id="471" r:id="rId68"/>
    <p:sldId id="472" r:id="rId69"/>
    <p:sldId id="474" r:id="rId70"/>
    <p:sldId id="475" r:id="rId71"/>
    <p:sldId id="496" r:id="rId72"/>
    <p:sldId id="473" r:id="rId73"/>
    <p:sldId id="282" r:id="rId74"/>
    <p:sldId id="276" r:id="rId75"/>
    <p:sldId id="381" r:id="rId76"/>
    <p:sldId id="470" r:id="rId77"/>
    <p:sldId id="287" r:id="rId78"/>
    <p:sldId id="278" r:id="rId79"/>
    <p:sldId id="469" r:id="rId80"/>
    <p:sldId id="275" r:id="rId81"/>
    <p:sldId id="289" r:id="rId82"/>
    <p:sldId id="259" r:id="rId83"/>
    <p:sldId id="286" r:id="rId84"/>
    <p:sldId id="277" r:id="rId85"/>
    <p:sldId id="505" r:id="rId86"/>
    <p:sldId id="507" r:id="rId87"/>
    <p:sldId id="510" r:id="rId8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C165D3-F718-416E-AD4E-92F3381BA255}" v="1" dt="2023-05-02T14:22:54.417"/>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68" d="100"/>
          <a:sy n="68" d="100"/>
        </p:scale>
        <p:origin x="6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95" Type="http://schemas.microsoft.com/office/2015/10/relationships/revisionInfo" Target="revisionInfo.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tdespo@o365.uoa.gr" userId="675ecd67-d539-4644-89de-f4ff11899b70" providerId="ADAL" clId="{9FD83AA9-699C-4966-BBED-B2CD2646418C}"/>
    <pc:docChg chg="undo custSel addSld delSld modSld sldOrd">
      <pc:chgData name="sotdespo@o365.uoa.gr" userId="675ecd67-d539-4644-89de-f4ff11899b70" providerId="ADAL" clId="{9FD83AA9-699C-4966-BBED-B2CD2646418C}" dt="2022-12-18T10:58:35.634" v="1740" actId="27636"/>
      <pc:docMkLst>
        <pc:docMk/>
      </pc:docMkLst>
      <pc:sldChg chg="addSp delSp modSp mod setBg setClrOvrMap">
        <pc:chgData name="sotdespo@o365.uoa.gr" userId="675ecd67-d539-4644-89de-f4ff11899b70" providerId="ADAL" clId="{9FD83AA9-699C-4966-BBED-B2CD2646418C}" dt="2022-11-28T18:35:39.768" v="231" actId="27636"/>
        <pc:sldMkLst>
          <pc:docMk/>
          <pc:sldMk cId="1084391574" sldId="259"/>
        </pc:sldMkLst>
        <pc:spChg chg="mod">
          <ac:chgData name="sotdespo@o365.uoa.gr" userId="675ecd67-d539-4644-89de-f4ff11899b70" providerId="ADAL" clId="{9FD83AA9-699C-4966-BBED-B2CD2646418C}" dt="2022-11-28T18:12:55.985" v="226" actId="26606"/>
          <ac:spMkLst>
            <pc:docMk/>
            <pc:sldMk cId="1084391574" sldId="259"/>
            <ac:spMk id="2" creationId="{4E272813-EE85-D67B-DDA0-62AA57BA92DE}"/>
          </ac:spMkLst>
        </pc:spChg>
        <pc:spChg chg="mod">
          <ac:chgData name="sotdespo@o365.uoa.gr" userId="675ecd67-d539-4644-89de-f4ff11899b70" providerId="ADAL" clId="{9FD83AA9-699C-4966-BBED-B2CD2646418C}" dt="2022-11-28T18:35:39.768" v="231" actId="27636"/>
          <ac:spMkLst>
            <pc:docMk/>
            <pc:sldMk cId="1084391574" sldId="259"/>
            <ac:spMk id="3" creationId="{40C51487-44DE-150E-05CF-E11C7E2636A4}"/>
          </ac:spMkLst>
        </pc:spChg>
        <pc:spChg chg="add del">
          <ac:chgData name="sotdespo@o365.uoa.gr" userId="675ecd67-d539-4644-89de-f4ff11899b70" providerId="ADAL" clId="{9FD83AA9-699C-4966-BBED-B2CD2646418C}" dt="2022-11-28T18:12:55.985" v="226" actId="26606"/>
          <ac:spMkLst>
            <pc:docMk/>
            <pc:sldMk cId="1084391574" sldId="259"/>
            <ac:spMk id="21" creationId="{D1D7179B-FF7C-482F-B3D9-2BE9ED1139F9}"/>
          </ac:spMkLst>
        </pc:spChg>
        <pc:spChg chg="add del">
          <ac:chgData name="sotdespo@o365.uoa.gr" userId="675ecd67-d539-4644-89de-f4ff11899b70" providerId="ADAL" clId="{9FD83AA9-699C-4966-BBED-B2CD2646418C}" dt="2022-11-28T18:12:55.985" v="226" actId="26606"/>
          <ac:spMkLst>
            <pc:docMk/>
            <pc:sldMk cId="1084391574" sldId="259"/>
            <ac:spMk id="22" creationId="{EA67B5B4-3A24-436E-B663-1B2EBFF8A0CD}"/>
          </ac:spMkLst>
        </pc:spChg>
        <pc:spChg chg="add del">
          <ac:chgData name="sotdespo@o365.uoa.gr" userId="675ecd67-d539-4644-89de-f4ff11899b70" providerId="ADAL" clId="{9FD83AA9-699C-4966-BBED-B2CD2646418C}" dt="2022-11-28T18:12:55.985" v="226" actId="26606"/>
          <ac:spMkLst>
            <pc:docMk/>
            <pc:sldMk cId="1084391574" sldId="259"/>
            <ac:spMk id="23" creationId="{987FDF89-C993-41F4-A1B8-DBAFF16008A9}"/>
          </ac:spMkLst>
        </pc:spChg>
        <pc:spChg chg="add del">
          <ac:chgData name="sotdespo@o365.uoa.gr" userId="675ecd67-d539-4644-89de-f4ff11899b70" providerId="ADAL" clId="{9FD83AA9-699C-4966-BBED-B2CD2646418C}" dt="2022-11-28T18:12:53.345" v="223" actId="26606"/>
          <ac:spMkLst>
            <pc:docMk/>
            <pc:sldMk cId="1084391574" sldId="259"/>
            <ac:spMk id="28" creationId="{777A147A-9ED8-46B4-8660-1B3C2AA880B5}"/>
          </ac:spMkLst>
        </pc:spChg>
        <pc:spChg chg="add del">
          <ac:chgData name="sotdespo@o365.uoa.gr" userId="675ecd67-d539-4644-89de-f4ff11899b70" providerId="ADAL" clId="{9FD83AA9-699C-4966-BBED-B2CD2646418C}" dt="2022-11-28T18:12:53.345" v="223" actId="26606"/>
          <ac:spMkLst>
            <pc:docMk/>
            <pc:sldMk cId="1084391574" sldId="259"/>
            <ac:spMk id="30" creationId="{5D6C15A0-C087-4593-8414-2B4EC1CDC3DE}"/>
          </ac:spMkLst>
        </pc:spChg>
        <pc:spChg chg="add del">
          <ac:chgData name="sotdespo@o365.uoa.gr" userId="675ecd67-d539-4644-89de-f4ff11899b70" providerId="ADAL" clId="{9FD83AA9-699C-4966-BBED-B2CD2646418C}" dt="2022-11-28T18:12:55.978" v="225" actId="26606"/>
          <ac:spMkLst>
            <pc:docMk/>
            <pc:sldMk cId="1084391574" sldId="259"/>
            <ac:spMk id="32" creationId="{DFF2AC85-FAA0-4844-813F-83C04D7382E2}"/>
          </ac:spMkLst>
        </pc:spChg>
        <pc:spChg chg="add del">
          <ac:chgData name="sotdespo@o365.uoa.gr" userId="675ecd67-d539-4644-89de-f4ff11899b70" providerId="ADAL" clId="{9FD83AA9-699C-4966-BBED-B2CD2646418C}" dt="2022-11-28T18:12:55.978" v="225" actId="26606"/>
          <ac:spMkLst>
            <pc:docMk/>
            <pc:sldMk cId="1084391574" sldId="259"/>
            <ac:spMk id="33" creationId="{89CC0F1E-BAA2-47B1-8F83-7ECB9FD9E009}"/>
          </ac:spMkLst>
        </pc:spChg>
        <pc:spChg chg="add">
          <ac:chgData name="sotdespo@o365.uoa.gr" userId="675ecd67-d539-4644-89de-f4ff11899b70" providerId="ADAL" clId="{9FD83AA9-699C-4966-BBED-B2CD2646418C}" dt="2022-11-28T18:12:55.985" v="226" actId="26606"/>
          <ac:spMkLst>
            <pc:docMk/>
            <pc:sldMk cId="1084391574" sldId="259"/>
            <ac:spMk id="35" creationId="{B775CD93-9DF2-48CB-9F57-1BCA9A46C7FA}"/>
          </ac:spMkLst>
        </pc:spChg>
        <pc:spChg chg="add">
          <ac:chgData name="sotdespo@o365.uoa.gr" userId="675ecd67-d539-4644-89de-f4ff11899b70" providerId="ADAL" clId="{9FD83AA9-699C-4966-BBED-B2CD2646418C}" dt="2022-11-28T18:12:55.985" v="226" actId="26606"/>
          <ac:spMkLst>
            <pc:docMk/>
            <pc:sldMk cId="1084391574" sldId="259"/>
            <ac:spMk id="36" creationId="{6166C6D1-23AC-49C4-BA07-238E4E9F8CEB}"/>
          </ac:spMkLst>
        </pc:spChg>
        <pc:spChg chg="add">
          <ac:chgData name="sotdespo@o365.uoa.gr" userId="675ecd67-d539-4644-89de-f4ff11899b70" providerId="ADAL" clId="{9FD83AA9-699C-4966-BBED-B2CD2646418C}" dt="2022-11-28T18:12:55.985" v="226" actId="26606"/>
          <ac:spMkLst>
            <pc:docMk/>
            <pc:sldMk cId="1084391574" sldId="259"/>
            <ac:spMk id="37" creationId="{1C091803-41C2-48E0-9228-5148460C7479}"/>
          </ac:spMkLst>
        </pc:spChg>
      </pc:sldChg>
      <pc:sldChg chg="modSp mod">
        <pc:chgData name="sotdespo@o365.uoa.gr" userId="675ecd67-d539-4644-89de-f4ff11899b70" providerId="ADAL" clId="{9FD83AA9-699C-4966-BBED-B2CD2646418C}" dt="2022-12-18T10:39:47.302" v="1502" actId="20577"/>
        <pc:sldMkLst>
          <pc:docMk/>
          <pc:sldMk cId="2577954985" sldId="260"/>
        </pc:sldMkLst>
        <pc:spChg chg="mod">
          <ac:chgData name="sotdespo@o365.uoa.gr" userId="675ecd67-d539-4644-89de-f4ff11899b70" providerId="ADAL" clId="{9FD83AA9-699C-4966-BBED-B2CD2646418C}" dt="2022-12-18T10:39:47.302" v="1502" actId="20577"/>
          <ac:spMkLst>
            <pc:docMk/>
            <pc:sldMk cId="2577954985" sldId="260"/>
            <ac:spMk id="3" creationId="{87F51191-4DDF-C622-5AA3-8F15A9BD58ED}"/>
          </ac:spMkLst>
        </pc:spChg>
      </pc:sldChg>
      <pc:sldChg chg="modSp mod">
        <pc:chgData name="sotdespo@o365.uoa.gr" userId="675ecd67-d539-4644-89de-f4ff11899b70" providerId="ADAL" clId="{9FD83AA9-699C-4966-BBED-B2CD2646418C}" dt="2022-12-02T09:59:59.934" v="658" actId="20577"/>
        <pc:sldMkLst>
          <pc:docMk/>
          <pc:sldMk cId="1656688582" sldId="264"/>
        </pc:sldMkLst>
        <pc:spChg chg="mod">
          <ac:chgData name="sotdespo@o365.uoa.gr" userId="675ecd67-d539-4644-89de-f4ff11899b70" providerId="ADAL" clId="{9FD83AA9-699C-4966-BBED-B2CD2646418C}" dt="2022-11-28T09:46:04.736" v="35" actId="27636"/>
          <ac:spMkLst>
            <pc:docMk/>
            <pc:sldMk cId="1656688582" sldId="264"/>
            <ac:spMk id="2" creationId="{5F17B3D8-802D-3EA8-7103-7AFCD45E3FA9}"/>
          </ac:spMkLst>
        </pc:spChg>
        <pc:spChg chg="mod">
          <ac:chgData name="sotdespo@o365.uoa.gr" userId="675ecd67-d539-4644-89de-f4ff11899b70" providerId="ADAL" clId="{9FD83AA9-699C-4966-BBED-B2CD2646418C}" dt="2022-12-02T09:59:59.934" v="658" actId="20577"/>
          <ac:spMkLst>
            <pc:docMk/>
            <pc:sldMk cId="1656688582" sldId="264"/>
            <ac:spMk id="3" creationId="{91D4D1EB-F04D-58DB-0CB5-31813CC829CA}"/>
          </ac:spMkLst>
        </pc:spChg>
      </pc:sldChg>
      <pc:sldChg chg="addSp delSp modSp add mod setBg delDesignElem">
        <pc:chgData name="sotdespo@o365.uoa.gr" userId="675ecd67-d539-4644-89de-f4ff11899b70" providerId="ADAL" clId="{9FD83AA9-699C-4966-BBED-B2CD2646418C}" dt="2022-12-02T10:00:51.250" v="713" actId="20577"/>
        <pc:sldMkLst>
          <pc:docMk/>
          <pc:sldMk cId="358012117" sldId="265"/>
        </pc:sldMkLst>
        <pc:spChg chg="mod">
          <ac:chgData name="sotdespo@o365.uoa.gr" userId="675ecd67-d539-4644-89de-f4ff11899b70" providerId="ADAL" clId="{9FD83AA9-699C-4966-BBED-B2CD2646418C}" dt="2022-11-28T16:54:03.345" v="221" actId="26606"/>
          <ac:spMkLst>
            <pc:docMk/>
            <pc:sldMk cId="358012117" sldId="265"/>
            <ac:spMk id="2" creationId="{8CA32BB9-8640-B564-15E6-3D22DE15F30C}"/>
          </ac:spMkLst>
        </pc:spChg>
        <pc:spChg chg="mod">
          <ac:chgData name="sotdespo@o365.uoa.gr" userId="675ecd67-d539-4644-89de-f4ff11899b70" providerId="ADAL" clId="{9FD83AA9-699C-4966-BBED-B2CD2646418C}" dt="2022-12-02T10:00:51.250" v="713" actId="20577"/>
          <ac:spMkLst>
            <pc:docMk/>
            <pc:sldMk cId="358012117" sldId="265"/>
            <ac:spMk id="43" creationId="{B6DC9086-889D-4135-19E5-778CC1D7B9D6}"/>
          </ac:spMkLst>
        </pc:spChg>
        <pc:spChg chg="del">
          <ac:chgData name="sotdespo@o365.uoa.gr" userId="675ecd67-d539-4644-89de-f4ff11899b70" providerId="ADAL" clId="{9FD83AA9-699C-4966-BBED-B2CD2646418C}" dt="2022-11-28T16:53:35.065" v="220"/>
          <ac:spMkLst>
            <pc:docMk/>
            <pc:sldMk cId="358012117" sldId="265"/>
            <ac:spMk id="44" creationId="{0D7B6173-1D58-48E2-83CF-37350F315F75}"/>
          </ac:spMkLst>
        </pc:spChg>
        <pc:spChg chg="add">
          <ac:chgData name="sotdespo@o365.uoa.gr" userId="675ecd67-d539-4644-89de-f4ff11899b70" providerId="ADAL" clId="{9FD83AA9-699C-4966-BBED-B2CD2646418C}" dt="2022-11-28T16:54:03.345" v="221" actId="26606"/>
          <ac:spMkLst>
            <pc:docMk/>
            <pc:sldMk cId="358012117" sldId="265"/>
            <ac:spMk id="45" creationId="{76EFD3D9-44F0-4267-BCC1-1613E79D8274}"/>
          </ac:spMkLst>
        </pc:spChg>
        <pc:spChg chg="del">
          <ac:chgData name="sotdespo@o365.uoa.gr" userId="675ecd67-d539-4644-89de-f4ff11899b70" providerId="ADAL" clId="{9FD83AA9-699C-4966-BBED-B2CD2646418C}" dt="2022-11-28T16:53:35.065" v="220"/>
          <ac:spMkLst>
            <pc:docMk/>
            <pc:sldMk cId="358012117" sldId="265"/>
            <ac:spMk id="46" creationId="{C7465CB2-E160-4D8E-B8B3-B7AFCAFC5BC1}"/>
          </ac:spMkLst>
        </pc:spChg>
        <pc:spChg chg="add">
          <ac:chgData name="sotdespo@o365.uoa.gr" userId="675ecd67-d539-4644-89de-f4ff11899b70" providerId="ADAL" clId="{9FD83AA9-699C-4966-BBED-B2CD2646418C}" dt="2022-11-28T16:54:03.345" v="221" actId="26606"/>
          <ac:spMkLst>
            <pc:docMk/>
            <pc:sldMk cId="358012117" sldId="265"/>
            <ac:spMk id="47" creationId="{A779A851-95D6-41AF-937A-B0E4B7F6FA8D}"/>
          </ac:spMkLst>
        </pc:spChg>
        <pc:spChg chg="add">
          <ac:chgData name="sotdespo@o365.uoa.gr" userId="675ecd67-d539-4644-89de-f4ff11899b70" providerId="ADAL" clId="{9FD83AA9-699C-4966-BBED-B2CD2646418C}" dt="2022-11-28T16:54:03.345" v="221" actId="26606"/>
          <ac:spMkLst>
            <pc:docMk/>
            <pc:sldMk cId="358012117" sldId="265"/>
            <ac:spMk id="49" creationId="{953FB2E7-B6CB-429C-81EB-D9516D6D5C8D}"/>
          </ac:spMkLst>
        </pc:spChg>
        <pc:spChg chg="del">
          <ac:chgData name="sotdespo@o365.uoa.gr" userId="675ecd67-d539-4644-89de-f4ff11899b70" providerId="ADAL" clId="{9FD83AA9-699C-4966-BBED-B2CD2646418C}" dt="2022-11-28T16:53:35.065" v="220"/>
          <ac:spMkLst>
            <pc:docMk/>
            <pc:sldMk cId="358012117" sldId="265"/>
            <ac:spMk id="50" creationId="{1A8FFABF-F1A6-4C80-A0A6-29F3162FEFFE}"/>
          </ac:spMkLst>
        </pc:spChg>
        <pc:spChg chg="del">
          <ac:chgData name="sotdespo@o365.uoa.gr" userId="675ecd67-d539-4644-89de-f4ff11899b70" providerId="ADAL" clId="{9FD83AA9-699C-4966-BBED-B2CD2646418C}" dt="2022-11-28T16:53:35.065" v="220"/>
          <ac:spMkLst>
            <pc:docMk/>
            <pc:sldMk cId="358012117" sldId="265"/>
            <ac:spMk id="52" creationId="{ED4C1E4B-EA97-41D4-855C-680107905C03}"/>
          </ac:spMkLst>
        </pc:spChg>
        <pc:spChg chg="add">
          <ac:chgData name="sotdespo@o365.uoa.gr" userId="675ecd67-d539-4644-89de-f4ff11899b70" providerId="ADAL" clId="{9FD83AA9-699C-4966-BBED-B2CD2646418C}" dt="2022-11-28T16:54:03.345" v="221" actId="26606"/>
          <ac:spMkLst>
            <pc:docMk/>
            <pc:sldMk cId="358012117" sldId="265"/>
            <ac:spMk id="54" creationId="{2EC40DB1-B719-4A13-9A4D-0966B4B27866}"/>
          </ac:spMkLst>
        </pc:spChg>
        <pc:spChg chg="add">
          <ac:chgData name="sotdespo@o365.uoa.gr" userId="675ecd67-d539-4644-89de-f4ff11899b70" providerId="ADAL" clId="{9FD83AA9-699C-4966-BBED-B2CD2646418C}" dt="2022-11-28T16:54:03.345" v="221" actId="26606"/>
          <ac:spMkLst>
            <pc:docMk/>
            <pc:sldMk cId="358012117" sldId="265"/>
            <ac:spMk id="56" creationId="{82211336-CFF3-412D-868A-6679C1004C45}"/>
          </ac:spMkLst>
        </pc:spChg>
        <pc:picChg chg="del">
          <ac:chgData name="sotdespo@o365.uoa.gr" userId="675ecd67-d539-4644-89de-f4ff11899b70" providerId="ADAL" clId="{9FD83AA9-699C-4966-BBED-B2CD2646418C}" dt="2022-11-28T16:53:35.065" v="220"/>
          <ac:picMkLst>
            <pc:docMk/>
            <pc:sldMk cId="358012117" sldId="265"/>
            <ac:picMk id="48" creationId="{BF79C704-FD27-4BBA-A751-4A80EDB173B8}"/>
          </ac:picMkLst>
        </pc:picChg>
      </pc:sldChg>
      <pc:sldChg chg="modSp del mod">
        <pc:chgData name="sotdespo@o365.uoa.gr" userId="675ecd67-d539-4644-89de-f4ff11899b70" providerId="ADAL" clId="{9FD83AA9-699C-4966-BBED-B2CD2646418C}" dt="2022-11-28T16:53:26.982" v="218" actId="2696"/>
        <pc:sldMkLst>
          <pc:docMk/>
          <pc:sldMk cId="3787489574" sldId="265"/>
        </pc:sldMkLst>
        <pc:spChg chg="mod">
          <ac:chgData name="sotdespo@o365.uoa.gr" userId="675ecd67-d539-4644-89de-f4ff11899b70" providerId="ADAL" clId="{9FD83AA9-699C-4966-BBED-B2CD2646418C}" dt="2022-11-28T16:53:12.413" v="217" actId="313"/>
          <ac:spMkLst>
            <pc:docMk/>
            <pc:sldMk cId="3787489574" sldId="265"/>
            <ac:spMk id="43" creationId="{B6DC9086-889D-4135-19E5-778CC1D7B9D6}"/>
          </ac:spMkLst>
        </pc:spChg>
      </pc:sldChg>
      <pc:sldChg chg="modSp mod">
        <pc:chgData name="sotdespo@o365.uoa.gr" userId="675ecd67-d539-4644-89de-f4ff11899b70" providerId="ADAL" clId="{9FD83AA9-699C-4966-BBED-B2CD2646418C}" dt="2022-12-18T10:52:07.462" v="1700" actId="20577"/>
        <pc:sldMkLst>
          <pc:docMk/>
          <pc:sldMk cId="1684197670" sldId="269"/>
        </pc:sldMkLst>
        <pc:spChg chg="mod">
          <ac:chgData name="sotdespo@o365.uoa.gr" userId="675ecd67-d539-4644-89de-f4ff11899b70" providerId="ADAL" clId="{9FD83AA9-699C-4966-BBED-B2CD2646418C}" dt="2022-12-18T10:52:07.462" v="1700" actId="20577"/>
          <ac:spMkLst>
            <pc:docMk/>
            <pc:sldMk cId="1684197670" sldId="269"/>
            <ac:spMk id="3" creationId="{6006B4E7-1025-F08D-A84C-256B54B03744}"/>
          </ac:spMkLst>
        </pc:spChg>
      </pc:sldChg>
      <pc:sldChg chg="modSp mod">
        <pc:chgData name="sotdespo@o365.uoa.gr" userId="675ecd67-d539-4644-89de-f4ff11899b70" providerId="ADAL" clId="{9FD83AA9-699C-4966-BBED-B2CD2646418C}" dt="2022-11-28T09:47:31.572" v="115" actId="20577"/>
        <pc:sldMkLst>
          <pc:docMk/>
          <pc:sldMk cId="2875593550" sldId="271"/>
        </pc:sldMkLst>
        <pc:spChg chg="mod">
          <ac:chgData name="sotdespo@o365.uoa.gr" userId="675ecd67-d539-4644-89de-f4ff11899b70" providerId="ADAL" clId="{9FD83AA9-699C-4966-BBED-B2CD2646418C}" dt="2022-11-28T09:47:31.572" v="115" actId="20577"/>
          <ac:spMkLst>
            <pc:docMk/>
            <pc:sldMk cId="2875593550" sldId="271"/>
            <ac:spMk id="3" creationId="{7C3D75F2-2E40-D88D-1E33-4056101D0D10}"/>
          </ac:spMkLst>
        </pc:spChg>
      </pc:sldChg>
      <pc:sldChg chg="modSp mod ord">
        <pc:chgData name="sotdespo@o365.uoa.gr" userId="675ecd67-d539-4644-89de-f4ff11899b70" providerId="ADAL" clId="{9FD83AA9-699C-4966-BBED-B2CD2646418C}" dt="2022-12-02T09:58:34.828" v="631" actId="20577"/>
        <pc:sldMkLst>
          <pc:docMk/>
          <pc:sldMk cId="759332511" sldId="272"/>
        </pc:sldMkLst>
        <pc:spChg chg="mod">
          <ac:chgData name="sotdespo@o365.uoa.gr" userId="675ecd67-d539-4644-89de-f4ff11899b70" providerId="ADAL" clId="{9FD83AA9-699C-4966-BBED-B2CD2646418C}" dt="2022-12-02T09:58:34.828" v="631" actId="20577"/>
          <ac:spMkLst>
            <pc:docMk/>
            <pc:sldMk cId="759332511" sldId="272"/>
            <ac:spMk id="3" creationId="{25B9E261-9881-0903-B864-2EB25D32C3BD}"/>
          </ac:spMkLst>
        </pc:spChg>
      </pc:sldChg>
      <pc:sldChg chg="modSp mod ord">
        <pc:chgData name="sotdespo@o365.uoa.gr" userId="675ecd67-d539-4644-89de-f4ff11899b70" providerId="ADAL" clId="{9FD83AA9-699C-4966-BBED-B2CD2646418C}" dt="2022-12-18T10:57:14.363" v="1727"/>
        <pc:sldMkLst>
          <pc:docMk/>
          <pc:sldMk cId="4164547351" sldId="276"/>
        </pc:sldMkLst>
        <pc:spChg chg="mod">
          <ac:chgData name="sotdespo@o365.uoa.gr" userId="675ecd67-d539-4644-89de-f4ff11899b70" providerId="ADAL" clId="{9FD83AA9-699C-4966-BBED-B2CD2646418C}" dt="2022-12-18T10:55:16.814" v="1721" actId="15"/>
          <ac:spMkLst>
            <pc:docMk/>
            <pc:sldMk cId="4164547351" sldId="276"/>
            <ac:spMk id="3" creationId="{8F71064C-A5ED-313D-559C-EA14323AC795}"/>
          </ac:spMkLst>
        </pc:spChg>
      </pc:sldChg>
      <pc:sldChg chg="modSp mod">
        <pc:chgData name="sotdespo@o365.uoa.gr" userId="675ecd67-d539-4644-89de-f4ff11899b70" providerId="ADAL" clId="{9FD83AA9-699C-4966-BBED-B2CD2646418C}" dt="2022-12-18T10:55:03.538" v="1715" actId="313"/>
        <pc:sldMkLst>
          <pc:docMk/>
          <pc:sldMk cId="3874857516" sldId="278"/>
        </pc:sldMkLst>
        <pc:spChg chg="mod">
          <ac:chgData name="sotdespo@o365.uoa.gr" userId="675ecd67-d539-4644-89de-f4ff11899b70" providerId="ADAL" clId="{9FD83AA9-699C-4966-BBED-B2CD2646418C}" dt="2022-12-18T10:55:03.538" v="1715" actId="313"/>
          <ac:spMkLst>
            <pc:docMk/>
            <pc:sldMk cId="3874857516" sldId="278"/>
            <ac:spMk id="3" creationId="{1DC4CCAB-BF9F-1CF5-434E-9AB32F333224}"/>
          </ac:spMkLst>
        </pc:spChg>
      </pc:sldChg>
      <pc:sldChg chg="addSp modSp new mod setBg">
        <pc:chgData name="sotdespo@o365.uoa.gr" userId="675ecd67-d539-4644-89de-f4ff11899b70" providerId="ADAL" clId="{9FD83AA9-699C-4966-BBED-B2CD2646418C}" dt="2022-12-02T09:59:37.601" v="648" actId="27636"/>
        <pc:sldMkLst>
          <pc:docMk/>
          <pc:sldMk cId="1913654025" sldId="279"/>
        </pc:sldMkLst>
        <pc:spChg chg="mod">
          <ac:chgData name="sotdespo@o365.uoa.gr" userId="675ecd67-d539-4644-89de-f4ff11899b70" providerId="ADAL" clId="{9FD83AA9-699C-4966-BBED-B2CD2646418C}" dt="2022-12-02T09:54:19.130" v="342" actId="26606"/>
          <ac:spMkLst>
            <pc:docMk/>
            <pc:sldMk cId="1913654025" sldId="279"/>
            <ac:spMk id="2" creationId="{D991A236-2084-803F-34E8-EEA2AB2BCAD5}"/>
          </ac:spMkLst>
        </pc:spChg>
        <pc:spChg chg="mod">
          <ac:chgData name="sotdespo@o365.uoa.gr" userId="675ecd67-d539-4644-89de-f4ff11899b70" providerId="ADAL" clId="{9FD83AA9-699C-4966-BBED-B2CD2646418C}" dt="2022-12-02T09:59:37.601" v="648" actId="27636"/>
          <ac:spMkLst>
            <pc:docMk/>
            <pc:sldMk cId="1913654025" sldId="279"/>
            <ac:spMk id="3" creationId="{EDC9E5C4-427B-9DC6-E608-3660DF821F98}"/>
          </ac:spMkLst>
        </pc:spChg>
        <pc:spChg chg="add">
          <ac:chgData name="sotdespo@o365.uoa.gr" userId="675ecd67-d539-4644-89de-f4ff11899b70" providerId="ADAL" clId="{9FD83AA9-699C-4966-BBED-B2CD2646418C}" dt="2022-12-02T09:54:19.130" v="342" actId="26606"/>
          <ac:spMkLst>
            <pc:docMk/>
            <pc:sldMk cId="1913654025" sldId="279"/>
            <ac:spMk id="8" creationId="{18873D23-2DCF-4B31-A009-95721C06E8E1}"/>
          </ac:spMkLst>
        </pc:spChg>
        <pc:spChg chg="add">
          <ac:chgData name="sotdespo@o365.uoa.gr" userId="675ecd67-d539-4644-89de-f4ff11899b70" providerId="ADAL" clId="{9FD83AA9-699C-4966-BBED-B2CD2646418C}" dt="2022-12-02T09:54:19.130" v="342" actId="26606"/>
          <ac:spMkLst>
            <pc:docMk/>
            <pc:sldMk cId="1913654025" sldId="279"/>
            <ac:spMk id="10" creationId="{C13EF075-D4EF-4929-ADBC-91B27DA19955}"/>
          </ac:spMkLst>
        </pc:spChg>
        <pc:grpChg chg="add">
          <ac:chgData name="sotdespo@o365.uoa.gr" userId="675ecd67-d539-4644-89de-f4ff11899b70" providerId="ADAL" clId="{9FD83AA9-699C-4966-BBED-B2CD2646418C}" dt="2022-12-02T09:54:19.130" v="342" actId="26606"/>
          <ac:grpSpMkLst>
            <pc:docMk/>
            <pc:sldMk cId="1913654025" sldId="279"/>
            <ac:grpSpMk id="12" creationId="{DAA26DFA-AAB2-4973-9C17-16D587C7B198}"/>
          </ac:grpSpMkLst>
        </pc:grpChg>
      </pc:sldChg>
      <pc:sldChg chg="modSp mod">
        <pc:chgData name="sotdespo@o365.uoa.gr" userId="675ecd67-d539-4644-89de-f4ff11899b70" providerId="ADAL" clId="{9FD83AA9-699C-4966-BBED-B2CD2646418C}" dt="2022-12-18T10:43:15.722" v="1571" actId="207"/>
        <pc:sldMkLst>
          <pc:docMk/>
          <pc:sldMk cId="1861130231" sldId="280"/>
        </pc:sldMkLst>
        <pc:spChg chg="mod">
          <ac:chgData name="sotdespo@o365.uoa.gr" userId="675ecd67-d539-4644-89de-f4ff11899b70" providerId="ADAL" clId="{9FD83AA9-699C-4966-BBED-B2CD2646418C}" dt="2022-12-18T10:40:34.712" v="1541" actId="20577"/>
          <ac:spMkLst>
            <pc:docMk/>
            <pc:sldMk cId="1861130231" sldId="280"/>
            <ac:spMk id="2" creationId="{3EAB372B-C3F6-6234-8882-B13A583AEEDD}"/>
          </ac:spMkLst>
        </pc:spChg>
        <pc:spChg chg="mod">
          <ac:chgData name="sotdespo@o365.uoa.gr" userId="675ecd67-d539-4644-89de-f4ff11899b70" providerId="ADAL" clId="{9FD83AA9-699C-4966-BBED-B2CD2646418C}" dt="2022-12-18T10:43:15.722" v="1571" actId="207"/>
          <ac:spMkLst>
            <pc:docMk/>
            <pc:sldMk cId="1861130231" sldId="280"/>
            <ac:spMk id="3" creationId="{144F06CF-B4B7-BD11-1FCC-1916A1AB5D2F}"/>
          </ac:spMkLst>
        </pc:spChg>
      </pc:sldChg>
      <pc:sldChg chg="addSp modSp new mod ord setBg">
        <pc:chgData name="sotdespo@o365.uoa.gr" userId="675ecd67-d539-4644-89de-f4ff11899b70" providerId="ADAL" clId="{9FD83AA9-699C-4966-BBED-B2CD2646418C}" dt="2022-12-18T10:57:30.278" v="1729"/>
        <pc:sldMkLst>
          <pc:docMk/>
          <pc:sldMk cId="3783449197" sldId="287"/>
        </pc:sldMkLst>
        <pc:spChg chg="mod">
          <ac:chgData name="sotdespo@o365.uoa.gr" userId="675ecd67-d539-4644-89de-f4ff11899b70" providerId="ADAL" clId="{9FD83AA9-699C-4966-BBED-B2CD2646418C}" dt="2022-12-17T15:52:24.433" v="1480" actId="26606"/>
          <ac:spMkLst>
            <pc:docMk/>
            <pc:sldMk cId="3783449197" sldId="287"/>
            <ac:spMk id="2" creationId="{6A929416-E83A-65F8-3ADA-C499D92A1DC9}"/>
          </ac:spMkLst>
        </pc:spChg>
        <pc:spChg chg="mod">
          <ac:chgData name="sotdespo@o365.uoa.gr" userId="675ecd67-d539-4644-89de-f4ff11899b70" providerId="ADAL" clId="{9FD83AA9-699C-4966-BBED-B2CD2646418C}" dt="2022-12-17T15:52:24.433" v="1480" actId="26606"/>
          <ac:spMkLst>
            <pc:docMk/>
            <pc:sldMk cId="3783449197" sldId="287"/>
            <ac:spMk id="3" creationId="{6AB87E8C-2499-8EFA-FF9C-80C4F1F2C0CC}"/>
          </ac:spMkLst>
        </pc:spChg>
        <pc:spChg chg="add">
          <ac:chgData name="sotdespo@o365.uoa.gr" userId="675ecd67-d539-4644-89de-f4ff11899b70" providerId="ADAL" clId="{9FD83AA9-699C-4966-BBED-B2CD2646418C}" dt="2022-12-17T15:52:24.433" v="1480" actId="26606"/>
          <ac:spMkLst>
            <pc:docMk/>
            <pc:sldMk cId="3783449197" sldId="287"/>
            <ac:spMk id="8" creationId="{A7AE9375-4664-4DB2-922D-2782A6E439AC}"/>
          </ac:spMkLst>
        </pc:spChg>
        <pc:spChg chg="add">
          <ac:chgData name="sotdespo@o365.uoa.gr" userId="675ecd67-d539-4644-89de-f4ff11899b70" providerId="ADAL" clId="{9FD83AA9-699C-4966-BBED-B2CD2646418C}" dt="2022-12-17T15:52:24.433" v="1480" actId="26606"/>
          <ac:spMkLst>
            <pc:docMk/>
            <pc:sldMk cId="3783449197" sldId="287"/>
            <ac:spMk id="12" creationId="{9DD005C1-8C51-42D6-9BEE-B9B83849743D}"/>
          </ac:spMkLst>
        </pc:spChg>
        <pc:cxnChg chg="add">
          <ac:chgData name="sotdespo@o365.uoa.gr" userId="675ecd67-d539-4644-89de-f4ff11899b70" providerId="ADAL" clId="{9FD83AA9-699C-4966-BBED-B2CD2646418C}" dt="2022-12-17T15:52:24.433" v="1480" actId="26606"/>
          <ac:cxnSpMkLst>
            <pc:docMk/>
            <pc:sldMk cId="3783449197" sldId="287"/>
            <ac:cxnSpMk id="10" creationId="{EE504C98-6397-41C1-A8D8-2D9C4ED307E0}"/>
          </ac:cxnSpMkLst>
        </pc:cxnChg>
      </pc:sldChg>
      <pc:sldChg chg="addSp delSp modSp new mod setBg setClrOvrMap">
        <pc:chgData name="sotdespo@o365.uoa.gr" userId="675ecd67-d539-4644-89de-f4ff11899b70" providerId="ADAL" clId="{9FD83AA9-699C-4966-BBED-B2CD2646418C}" dt="2022-12-17T15:52:13.227" v="1479" actId="26606"/>
        <pc:sldMkLst>
          <pc:docMk/>
          <pc:sldMk cId="3202127751" sldId="288"/>
        </pc:sldMkLst>
        <pc:spChg chg="mod">
          <ac:chgData name="sotdespo@o365.uoa.gr" userId="675ecd67-d539-4644-89de-f4ff11899b70" providerId="ADAL" clId="{9FD83AA9-699C-4966-BBED-B2CD2646418C}" dt="2022-12-17T15:52:13.227" v="1479" actId="26606"/>
          <ac:spMkLst>
            <pc:docMk/>
            <pc:sldMk cId="3202127751" sldId="288"/>
            <ac:spMk id="2" creationId="{11C2C6E6-47B7-E567-444D-A6176ACB39C1}"/>
          </ac:spMkLst>
        </pc:spChg>
        <pc:spChg chg="del mod">
          <ac:chgData name="sotdespo@o365.uoa.gr" userId="675ecd67-d539-4644-89de-f4ff11899b70" providerId="ADAL" clId="{9FD83AA9-699C-4966-BBED-B2CD2646418C}" dt="2022-12-17T15:52:13.227" v="1479" actId="26606"/>
          <ac:spMkLst>
            <pc:docMk/>
            <pc:sldMk cId="3202127751" sldId="288"/>
            <ac:spMk id="3" creationId="{409E0BEA-3932-E362-6BCC-15AD33213FE0}"/>
          </ac:spMkLst>
        </pc:spChg>
        <pc:spChg chg="add">
          <ac:chgData name="sotdespo@o365.uoa.gr" userId="675ecd67-d539-4644-89de-f4ff11899b70" providerId="ADAL" clId="{9FD83AA9-699C-4966-BBED-B2CD2646418C}" dt="2022-12-17T15:52:13.227" v="1479" actId="26606"/>
          <ac:spMkLst>
            <pc:docMk/>
            <pc:sldMk cId="3202127751" sldId="288"/>
            <ac:spMk id="9" creationId="{3CFEB548-CACC-4915-BA3A-ECFAD4BE055B}"/>
          </ac:spMkLst>
        </pc:spChg>
        <pc:spChg chg="add">
          <ac:chgData name="sotdespo@o365.uoa.gr" userId="675ecd67-d539-4644-89de-f4ff11899b70" providerId="ADAL" clId="{9FD83AA9-699C-4966-BBED-B2CD2646418C}" dt="2022-12-17T15:52:13.227" v="1479" actId="26606"/>
          <ac:spMkLst>
            <pc:docMk/>
            <pc:sldMk cId="3202127751" sldId="288"/>
            <ac:spMk id="11" creationId="{337DD617-02C2-4388-A86E-BAB7BD2847FF}"/>
          </ac:spMkLst>
        </pc:spChg>
        <pc:spChg chg="add">
          <ac:chgData name="sotdespo@o365.uoa.gr" userId="675ecd67-d539-4644-89de-f4ff11899b70" providerId="ADAL" clId="{9FD83AA9-699C-4966-BBED-B2CD2646418C}" dt="2022-12-17T15:52:13.227" v="1479" actId="26606"/>
          <ac:spMkLst>
            <pc:docMk/>
            <pc:sldMk cId="3202127751" sldId="288"/>
            <ac:spMk id="27" creationId="{7A4FCEB1-CD0B-4966-8A9D-F458E4F79B0B}"/>
          </ac:spMkLst>
        </pc:spChg>
        <pc:spChg chg="add">
          <ac:chgData name="sotdespo@o365.uoa.gr" userId="675ecd67-d539-4644-89de-f4ff11899b70" providerId="ADAL" clId="{9FD83AA9-699C-4966-BBED-B2CD2646418C}" dt="2022-12-17T15:52:13.227" v="1479" actId="26606"/>
          <ac:spMkLst>
            <pc:docMk/>
            <pc:sldMk cId="3202127751" sldId="288"/>
            <ac:spMk id="35" creationId="{D3B7B9BA-215A-4923-954F-3DAE9523ABEB}"/>
          </ac:spMkLst>
        </pc:spChg>
        <pc:grpChg chg="add">
          <ac:chgData name="sotdespo@o365.uoa.gr" userId="675ecd67-d539-4644-89de-f4ff11899b70" providerId="ADAL" clId="{9FD83AA9-699C-4966-BBED-B2CD2646418C}" dt="2022-12-17T15:52:13.227" v="1479" actId="26606"/>
          <ac:grpSpMkLst>
            <pc:docMk/>
            <pc:sldMk cId="3202127751" sldId="288"/>
            <ac:grpSpMk id="13" creationId="{6971532D-ED15-4EA1-8D74-8B9D49117B1E}"/>
          </ac:grpSpMkLst>
        </pc:grpChg>
        <pc:grpChg chg="add">
          <ac:chgData name="sotdespo@o365.uoa.gr" userId="675ecd67-d539-4644-89de-f4ff11899b70" providerId="ADAL" clId="{9FD83AA9-699C-4966-BBED-B2CD2646418C}" dt="2022-12-17T15:52:13.227" v="1479" actId="26606"/>
          <ac:grpSpMkLst>
            <pc:docMk/>
            <pc:sldMk cId="3202127751" sldId="288"/>
            <ac:grpSpMk id="19" creationId="{4527D98C-AF53-420B-A7B6-DD5AA7D5339E}"/>
          </ac:grpSpMkLst>
        </pc:grpChg>
        <pc:grpChg chg="add">
          <ac:chgData name="sotdespo@o365.uoa.gr" userId="675ecd67-d539-4644-89de-f4ff11899b70" providerId="ADAL" clId="{9FD83AA9-699C-4966-BBED-B2CD2646418C}" dt="2022-12-17T15:52:13.227" v="1479" actId="26606"/>
          <ac:grpSpMkLst>
            <pc:docMk/>
            <pc:sldMk cId="3202127751" sldId="288"/>
            <ac:grpSpMk id="29" creationId="{D3866B94-A099-49F6-A378-974CED7F572C}"/>
          </ac:grpSpMkLst>
        </pc:grpChg>
        <pc:grpChg chg="add">
          <ac:chgData name="sotdespo@o365.uoa.gr" userId="675ecd67-d539-4644-89de-f4ff11899b70" providerId="ADAL" clId="{9FD83AA9-699C-4966-BBED-B2CD2646418C}" dt="2022-12-17T15:52:13.227" v="1479" actId="26606"/>
          <ac:grpSpMkLst>
            <pc:docMk/>
            <pc:sldMk cId="3202127751" sldId="288"/>
            <ac:grpSpMk id="37" creationId="{34013081-B23F-45CB-A45B-562B629ADB7B}"/>
          </ac:grpSpMkLst>
        </pc:grpChg>
        <pc:graphicFrameChg chg="add">
          <ac:chgData name="sotdespo@o365.uoa.gr" userId="675ecd67-d539-4644-89de-f4ff11899b70" providerId="ADAL" clId="{9FD83AA9-699C-4966-BBED-B2CD2646418C}" dt="2022-12-17T15:52:13.227" v="1479" actId="26606"/>
          <ac:graphicFrameMkLst>
            <pc:docMk/>
            <pc:sldMk cId="3202127751" sldId="288"/>
            <ac:graphicFrameMk id="5" creationId="{48023654-BB5A-6810-FB3F-CE56136E75E8}"/>
          </ac:graphicFrameMkLst>
        </pc:graphicFrameChg>
      </pc:sldChg>
      <pc:sldChg chg="addSp delSp modSp new mod ord setBg setClrOvrMap">
        <pc:chgData name="sotdespo@o365.uoa.gr" userId="675ecd67-d539-4644-89de-f4ff11899b70" providerId="ADAL" clId="{9FD83AA9-699C-4966-BBED-B2CD2646418C}" dt="2022-12-18T10:57:53.938" v="1731"/>
        <pc:sldMkLst>
          <pc:docMk/>
          <pc:sldMk cId="485997195" sldId="289"/>
        </pc:sldMkLst>
        <pc:spChg chg="mod">
          <ac:chgData name="sotdespo@o365.uoa.gr" userId="675ecd67-d539-4644-89de-f4ff11899b70" providerId="ADAL" clId="{9FD83AA9-699C-4966-BBED-B2CD2646418C}" dt="2022-12-17T15:52:03.521" v="1478" actId="26606"/>
          <ac:spMkLst>
            <pc:docMk/>
            <pc:sldMk cId="485997195" sldId="289"/>
            <ac:spMk id="2" creationId="{A0DB627E-2CDA-38D6-2DD3-452B81E80D03}"/>
          </ac:spMkLst>
        </pc:spChg>
        <pc:spChg chg="del mod">
          <ac:chgData name="sotdespo@o365.uoa.gr" userId="675ecd67-d539-4644-89de-f4ff11899b70" providerId="ADAL" clId="{9FD83AA9-699C-4966-BBED-B2CD2646418C}" dt="2022-12-17T15:52:03.521" v="1478" actId="26606"/>
          <ac:spMkLst>
            <pc:docMk/>
            <pc:sldMk cId="485997195" sldId="289"/>
            <ac:spMk id="3" creationId="{A021E496-E83D-13B0-8629-CB53E9EFA3C2}"/>
          </ac:spMkLst>
        </pc:spChg>
        <pc:spChg chg="add">
          <ac:chgData name="sotdespo@o365.uoa.gr" userId="675ecd67-d539-4644-89de-f4ff11899b70" providerId="ADAL" clId="{9FD83AA9-699C-4966-BBED-B2CD2646418C}" dt="2022-12-17T15:52:03.521" v="1478" actId="26606"/>
          <ac:spMkLst>
            <pc:docMk/>
            <pc:sldMk cId="485997195" sldId="289"/>
            <ac:spMk id="10" creationId="{9228552E-C8B1-4A80-8448-0787CE0FC704}"/>
          </ac:spMkLst>
        </pc:spChg>
        <pc:graphicFrameChg chg="add">
          <ac:chgData name="sotdespo@o365.uoa.gr" userId="675ecd67-d539-4644-89de-f4ff11899b70" providerId="ADAL" clId="{9FD83AA9-699C-4966-BBED-B2CD2646418C}" dt="2022-12-17T15:52:03.521" v="1478" actId="26606"/>
          <ac:graphicFrameMkLst>
            <pc:docMk/>
            <pc:sldMk cId="485997195" sldId="289"/>
            <ac:graphicFrameMk id="5" creationId="{DC6130CF-001B-A408-B28D-0FD395EA7EAC}"/>
          </ac:graphicFrameMkLst>
        </pc:graphicFrameChg>
        <pc:picChg chg="add">
          <ac:chgData name="sotdespo@o365.uoa.gr" userId="675ecd67-d539-4644-89de-f4ff11899b70" providerId="ADAL" clId="{9FD83AA9-699C-4966-BBED-B2CD2646418C}" dt="2022-12-17T15:52:03.521" v="1478" actId="26606"/>
          <ac:picMkLst>
            <pc:docMk/>
            <pc:sldMk cId="485997195" sldId="289"/>
            <ac:picMk id="6" creationId="{8F69DC52-496D-7A90-EA1A-CD6D0DC71DB8}"/>
          </ac:picMkLst>
        </pc:picChg>
      </pc:sldChg>
      <pc:sldChg chg="modSp new mod">
        <pc:chgData name="sotdespo@o365.uoa.gr" userId="675ecd67-d539-4644-89de-f4ff11899b70" providerId="ADAL" clId="{9FD83AA9-699C-4966-BBED-B2CD2646418C}" dt="2022-12-18T10:58:35.634" v="1740" actId="27636"/>
        <pc:sldMkLst>
          <pc:docMk/>
          <pc:sldMk cId="13650760" sldId="290"/>
        </pc:sldMkLst>
        <pc:spChg chg="mod">
          <ac:chgData name="sotdespo@o365.uoa.gr" userId="675ecd67-d539-4644-89de-f4ff11899b70" providerId="ADAL" clId="{9FD83AA9-699C-4966-BBED-B2CD2646418C}" dt="2022-12-18T10:58:25.521" v="1738" actId="113"/>
          <ac:spMkLst>
            <pc:docMk/>
            <pc:sldMk cId="13650760" sldId="290"/>
            <ac:spMk id="2" creationId="{627909F9-C43A-1A5C-8C36-8E02ABDBD706}"/>
          </ac:spMkLst>
        </pc:spChg>
        <pc:spChg chg="mod">
          <ac:chgData name="sotdespo@o365.uoa.gr" userId="675ecd67-d539-4644-89de-f4ff11899b70" providerId="ADAL" clId="{9FD83AA9-699C-4966-BBED-B2CD2646418C}" dt="2022-12-18T10:58:35.634" v="1740" actId="27636"/>
          <ac:spMkLst>
            <pc:docMk/>
            <pc:sldMk cId="13650760" sldId="290"/>
            <ac:spMk id="3" creationId="{B265F677-55C2-7AB7-D25C-774567CAEA42}"/>
          </ac:spMkLst>
        </pc:spChg>
      </pc:sldChg>
      <pc:sldChg chg="addSp modSp new mod">
        <pc:chgData name="sotdespo@o365.uoa.gr" userId="675ecd67-d539-4644-89de-f4ff11899b70" providerId="ADAL" clId="{9FD83AA9-699C-4966-BBED-B2CD2646418C}" dt="2022-12-18T10:51:46.661" v="1683"/>
        <pc:sldMkLst>
          <pc:docMk/>
          <pc:sldMk cId="1488666535" sldId="291"/>
        </pc:sldMkLst>
        <pc:spChg chg="mod">
          <ac:chgData name="sotdespo@o365.uoa.gr" userId="675ecd67-d539-4644-89de-f4ff11899b70" providerId="ADAL" clId="{9FD83AA9-699C-4966-BBED-B2CD2646418C}" dt="2022-12-18T10:47:29.723" v="1646" actId="113"/>
          <ac:spMkLst>
            <pc:docMk/>
            <pc:sldMk cId="1488666535" sldId="291"/>
            <ac:spMk id="2" creationId="{D25572C2-C325-44A5-8699-FA12A73B18FD}"/>
          </ac:spMkLst>
        </pc:spChg>
        <pc:spChg chg="mod">
          <ac:chgData name="sotdespo@o365.uoa.gr" userId="675ecd67-d539-4644-89de-f4ff11899b70" providerId="ADAL" clId="{9FD83AA9-699C-4966-BBED-B2CD2646418C}" dt="2022-12-18T10:47:31.834" v="1647" actId="20577"/>
          <ac:spMkLst>
            <pc:docMk/>
            <pc:sldMk cId="1488666535" sldId="291"/>
            <ac:spMk id="3" creationId="{2DE2307E-8654-5DF9-084E-1CCD28F83136}"/>
          </ac:spMkLst>
        </pc:spChg>
        <pc:spChg chg="add mod">
          <ac:chgData name="sotdespo@o365.uoa.gr" userId="675ecd67-d539-4644-89de-f4ff11899b70" providerId="ADAL" clId="{9FD83AA9-699C-4966-BBED-B2CD2646418C}" dt="2022-12-18T10:51:46.661" v="1683"/>
          <ac:spMkLst>
            <pc:docMk/>
            <pc:sldMk cId="1488666535" sldId="291"/>
            <ac:spMk id="4" creationId="{BDF6426B-D526-E8D5-302A-3A4758302D0A}"/>
          </ac:spMkLst>
        </pc:spChg>
      </pc:sldChg>
      <pc:sldChg chg="modSp new mod">
        <pc:chgData name="sotdespo@o365.uoa.gr" userId="675ecd67-d539-4644-89de-f4ff11899b70" providerId="ADAL" clId="{9FD83AA9-699C-4966-BBED-B2CD2646418C}" dt="2022-12-18T10:57:01.321" v="1725"/>
        <pc:sldMkLst>
          <pc:docMk/>
          <pc:sldMk cId="2213127662" sldId="292"/>
        </pc:sldMkLst>
        <pc:spChg chg="mod">
          <ac:chgData name="sotdespo@o365.uoa.gr" userId="675ecd67-d539-4644-89de-f4ff11899b70" providerId="ADAL" clId="{9FD83AA9-699C-4966-BBED-B2CD2646418C}" dt="2022-12-18T10:57:01.321" v="1725"/>
          <ac:spMkLst>
            <pc:docMk/>
            <pc:sldMk cId="2213127662" sldId="292"/>
            <ac:spMk id="2" creationId="{DE7AF23C-A6C1-BAEC-D220-4CD6DE03B9CC}"/>
          </ac:spMkLst>
        </pc:spChg>
        <pc:spChg chg="mod">
          <ac:chgData name="sotdespo@o365.uoa.gr" userId="675ecd67-d539-4644-89de-f4ff11899b70" providerId="ADAL" clId="{9FD83AA9-699C-4966-BBED-B2CD2646418C}" dt="2022-12-18T10:56:48.599" v="1724"/>
          <ac:spMkLst>
            <pc:docMk/>
            <pc:sldMk cId="2213127662" sldId="292"/>
            <ac:spMk id="3" creationId="{694CBE74-AF7B-76DF-1756-988478F164B0}"/>
          </ac:spMkLst>
        </pc:spChg>
      </pc:sldChg>
    </pc:docChg>
  </pc:docChgLst>
  <pc:docChgLst>
    <pc:chgData name="sotdespo@o365.uoa.gr" userId="675ecd67-d539-4644-89de-f4ff11899b70" providerId="ADAL" clId="{B9070503-0F1C-4C35-97A1-2C32402DAA5A}"/>
    <pc:docChg chg="undo custSel addSld delSld modSld">
      <pc:chgData name="sotdespo@o365.uoa.gr" userId="675ecd67-d539-4644-89de-f4ff11899b70" providerId="ADAL" clId="{B9070503-0F1C-4C35-97A1-2C32402DAA5A}" dt="2023-01-26T16:47:12.354" v="9" actId="1076"/>
      <pc:docMkLst>
        <pc:docMk/>
      </pc:docMkLst>
      <pc:sldChg chg="new del">
        <pc:chgData name="sotdespo@o365.uoa.gr" userId="675ecd67-d539-4644-89de-f4ff11899b70" providerId="ADAL" clId="{B9070503-0F1C-4C35-97A1-2C32402DAA5A}" dt="2023-01-26T16:45:38.628" v="1" actId="680"/>
        <pc:sldMkLst>
          <pc:docMk/>
          <pc:sldMk cId="2202535029" sldId="492"/>
        </pc:sldMkLst>
      </pc:sldChg>
      <pc:sldChg chg="delSp modSp add mod setBg">
        <pc:chgData name="sotdespo@o365.uoa.gr" userId="675ecd67-d539-4644-89de-f4ff11899b70" providerId="ADAL" clId="{B9070503-0F1C-4C35-97A1-2C32402DAA5A}" dt="2023-01-26T16:47:12.354" v="9" actId="1076"/>
        <pc:sldMkLst>
          <pc:docMk/>
          <pc:sldMk cId="3957723526" sldId="492"/>
        </pc:sldMkLst>
        <pc:spChg chg="mod">
          <ac:chgData name="sotdespo@o365.uoa.gr" userId="675ecd67-d539-4644-89de-f4ff11899b70" providerId="ADAL" clId="{B9070503-0F1C-4C35-97A1-2C32402DAA5A}" dt="2023-01-26T16:46:54.907" v="4" actId="20577"/>
          <ac:spMkLst>
            <pc:docMk/>
            <pc:sldMk cId="3957723526" sldId="492"/>
            <ac:spMk id="2" creationId="{00000000-0000-0000-0000-000000000000}"/>
          </ac:spMkLst>
        </pc:spChg>
        <pc:spChg chg="del mod">
          <ac:chgData name="sotdespo@o365.uoa.gr" userId="675ecd67-d539-4644-89de-f4ff11899b70" providerId="ADAL" clId="{B9070503-0F1C-4C35-97A1-2C32402DAA5A}" dt="2023-01-26T16:47:01.518" v="6" actId="478"/>
          <ac:spMkLst>
            <pc:docMk/>
            <pc:sldMk cId="3957723526" sldId="492"/>
            <ac:spMk id="5" creationId="{00000000-0000-0000-0000-000000000000}"/>
          </ac:spMkLst>
        </pc:spChg>
        <pc:spChg chg="mod">
          <ac:chgData name="sotdespo@o365.uoa.gr" userId="675ecd67-d539-4644-89de-f4ff11899b70" providerId="ADAL" clId="{B9070503-0F1C-4C35-97A1-2C32402DAA5A}" dt="2023-01-26T16:47:12.354" v="9" actId="1076"/>
          <ac:spMkLst>
            <pc:docMk/>
            <pc:sldMk cId="3957723526" sldId="492"/>
            <ac:spMk id="8" creationId="{00000000-0000-0000-0000-000000000000}"/>
          </ac:spMkLst>
        </pc:spChg>
        <pc:picChg chg="del">
          <ac:chgData name="sotdespo@o365.uoa.gr" userId="675ecd67-d539-4644-89de-f4ff11899b70" providerId="ADAL" clId="{B9070503-0F1C-4C35-97A1-2C32402DAA5A}" dt="2023-01-26T16:47:04.079" v="7" actId="478"/>
          <ac:picMkLst>
            <pc:docMk/>
            <pc:sldMk cId="3957723526" sldId="492"/>
            <ac:picMk id="4" creationId="{00000000-0000-0000-0000-000000000000}"/>
          </ac:picMkLst>
        </pc:picChg>
        <pc:picChg chg="mod">
          <ac:chgData name="sotdespo@o365.uoa.gr" userId="675ecd67-d539-4644-89de-f4ff11899b70" providerId="ADAL" clId="{B9070503-0F1C-4C35-97A1-2C32402DAA5A}" dt="2023-01-26T16:47:07.466" v="8" actId="1076"/>
          <ac:picMkLst>
            <pc:docMk/>
            <pc:sldMk cId="3957723526" sldId="492"/>
            <ac:picMk id="7" creationId="{00000000-0000-0000-0000-000000000000}"/>
          </ac:picMkLst>
        </pc:picChg>
      </pc:sldChg>
    </pc:docChg>
  </pc:docChgLst>
  <pc:docChgLst>
    <pc:chgData name="sotdespo@o365.uoa.gr" userId="675ecd67-d539-4644-89de-f4ff11899b70" providerId="ADAL" clId="{6FC165D3-F718-416E-AD4E-92F3381BA255}"/>
    <pc:docChg chg="undo custSel addSld modSld">
      <pc:chgData name="sotdespo@o365.uoa.gr" userId="675ecd67-d539-4644-89de-f4ff11899b70" providerId="ADAL" clId="{6FC165D3-F718-416E-AD4E-92F3381BA255}" dt="2023-05-02T15:55:09.782" v="398" actId="26606"/>
      <pc:docMkLst>
        <pc:docMk/>
      </pc:docMkLst>
      <pc:sldChg chg="addSp delSp modSp new mod setBg">
        <pc:chgData name="sotdespo@o365.uoa.gr" userId="675ecd67-d539-4644-89de-f4ff11899b70" providerId="ADAL" clId="{6FC165D3-F718-416E-AD4E-92F3381BA255}" dt="2023-05-02T15:55:09.782" v="398" actId="26606"/>
        <pc:sldMkLst>
          <pc:docMk/>
          <pc:sldMk cId="2257463148" sldId="505"/>
        </pc:sldMkLst>
        <pc:spChg chg="mod">
          <ac:chgData name="sotdespo@o365.uoa.gr" userId="675ecd67-d539-4644-89de-f4ff11899b70" providerId="ADAL" clId="{6FC165D3-F718-416E-AD4E-92F3381BA255}" dt="2023-05-02T14:26:19.274" v="392" actId="26606"/>
          <ac:spMkLst>
            <pc:docMk/>
            <pc:sldMk cId="2257463148" sldId="505"/>
            <ac:spMk id="2" creationId="{B1851739-E91A-DEBD-72CF-5695622A144E}"/>
          </ac:spMkLst>
        </pc:spChg>
        <pc:spChg chg="del mod">
          <ac:chgData name="sotdespo@o365.uoa.gr" userId="675ecd67-d539-4644-89de-f4ff11899b70" providerId="ADAL" clId="{6FC165D3-F718-416E-AD4E-92F3381BA255}" dt="2023-05-02T15:55:09.782" v="398" actId="26606"/>
          <ac:spMkLst>
            <pc:docMk/>
            <pc:sldMk cId="2257463148" sldId="505"/>
            <ac:spMk id="3" creationId="{1591E5A4-B40E-DB44-F465-0367AFC4B272}"/>
          </ac:spMkLst>
        </pc:spChg>
        <pc:spChg chg="add del">
          <ac:chgData name="sotdespo@o365.uoa.gr" userId="675ecd67-d539-4644-89de-f4ff11899b70" providerId="ADAL" clId="{6FC165D3-F718-416E-AD4E-92F3381BA255}" dt="2023-05-02T14:26:19.263" v="391" actId="26606"/>
          <ac:spMkLst>
            <pc:docMk/>
            <pc:sldMk cId="2257463148" sldId="505"/>
            <ac:spMk id="8" creationId="{87BF42CA-AD55-48B4-8949-C4DCA60A6AEE}"/>
          </ac:spMkLst>
        </pc:spChg>
        <pc:spChg chg="add del">
          <ac:chgData name="sotdespo@o365.uoa.gr" userId="675ecd67-d539-4644-89de-f4ff11899b70" providerId="ADAL" clId="{6FC165D3-F718-416E-AD4E-92F3381BA255}" dt="2023-05-02T14:26:15.005" v="389" actId="26606"/>
          <ac:spMkLst>
            <pc:docMk/>
            <pc:sldMk cId="2257463148" sldId="505"/>
            <ac:spMk id="9" creationId="{79BB35BC-D5C2-4C8B-A22A-A71E6191913B}"/>
          </ac:spMkLst>
        </pc:spChg>
        <pc:spChg chg="add del">
          <ac:chgData name="sotdespo@o365.uoa.gr" userId="675ecd67-d539-4644-89de-f4ff11899b70" providerId="ADAL" clId="{6FC165D3-F718-416E-AD4E-92F3381BA255}" dt="2023-05-02T14:26:19.263" v="391" actId="26606"/>
          <ac:spMkLst>
            <pc:docMk/>
            <pc:sldMk cId="2257463148" sldId="505"/>
            <ac:spMk id="10" creationId="{66AE1D3D-3106-4CB2-AA7C-0C1642AC0F2E}"/>
          </ac:spMkLst>
        </pc:spChg>
        <pc:spChg chg="add">
          <ac:chgData name="sotdespo@o365.uoa.gr" userId="675ecd67-d539-4644-89de-f4ff11899b70" providerId="ADAL" clId="{6FC165D3-F718-416E-AD4E-92F3381BA255}" dt="2023-05-02T14:26:19.274" v="392" actId="26606"/>
          <ac:spMkLst>
            <pc:docMk/>
            <pc:sldMk cId="2257463148" sldId="505"/>
            <ac:spMk id="19" creationId="{1BB867FF-FC45-48F7-8104-F89BE54909F1}"/>
          </ac:spMkLst>
        </pc:spChg>
        <pc:spChg chg="add">
          <ac:chgData name="sotdespo@o365.uoa.gr" userId="675ecd67-d539-4644-89de-f4ff11899b70" providerId="ADAL" clId="{6FC165D3-F718-416E-AD4E-92F3381BA255}" dt="2023-05-02T14:26:19.274" v="392" actId="26606"/>
          <ac:spMkLst>
            <pc:docMk/>
            <pc:sldMk cId="2257463148" sldId="505"/>
            <ac:spMk id="20" creationId="{8BB56887-D0D5-4F0C-9E19-7247EB83C8B7}"/>
          </ac:spMkLst>
        </pc:spChg>
        <pc:spChg chg="add">
          <ac:chgData name="sotdespo@o365.uoa.gr" userId="675ecd67-d539-4644-89de-f4ff11899b70" providerId="ADAL" clId="{6FC165D3-F718-416E-AD4E-92F3381BA255}" dt="2023-05-02T14:26:19.274" v="392" actId="26606"/>
          <ac:spMkLst>
            <pc:docMk/>
            <pc:sldMk cId="2257463148" sldId="505"/>
            <ac:spMk id="21" creationId="{081E4A58-353D-44AE-B2FC-2A74E2E400F7}"/>
          </ac:spMkLst>
        </pc:spChg>
        <pc:grpChg chg="add del">
          <ac:chgData name="sotdespo@o365.uoa.gr" userId="675ecd67-d539-4644-89de-f4ff11899b70" providerId="ADAL" clId="{6FC165D3-F718-416E-AD4E-92F3381BA255}" dt="2023-05-02T14:26:19.263" v="391" actId="26606"/>
          <ac:grpSpMkLst>
            <pc:docMk/>
            <pc:sldMk cId="2257463148" sldId="505"/>
            <ac:grpSpMk id="12" creationId="{0A31B6AF-B711-4CDB-8C2B-16E963DDC4C5}"/>
          </ac:grpSpMkLst>
        </pc:grpChg>
        <pc:graphicFrameChg chg="add">
          <ac:chgData name="sotdespo@o365.uoa.gr" userId="675ecd67-d539-4644-89de-f4ff11899b70" providerId="ADAL" clId="{6FC165D3-F718-416E-AD4E-92F3381BA255}" dt="2023-05-02T15:55:09.782" v="398" actId="26606"/>
          <ac:graphicFrameMkLst>
            <pc:docMk/>
            <pc:sldMk cId="2257463148" sldId="505"/>
            <ac:graphicFrameMk id="23" creationId="{E2981D16-65AF-7EE3-B09F-F7C9A9958C73}"/>
          </ac:graphicFrameMkLst>
        </pc:graphicFrameChg>
        <pc:picChg chg="add del">
          <ac:chgData name="sotdespo@o365.uoa.gr" userId="675ecd67-d539-4644-89de-f4ff11899b70" providerId="ADAL" clId="{6FC165D3-F718-416E-AD4E-92F3381BA255}" dt="2023-05-02T14:26:15.005" v="389" actId="26606"/>
          <ac:picMkLst>
            <pc:docMk/>
            <pc:sldMk cId="2257463148" sldId="505"/>
            <ac:picMk id="5" creationId="{D62494B2-C174-01E0-590A-FD997C9AEA4A}"/>
          </ac:picMkLst>
        </pc:picChg>
      </pc:sldChg>
    </pc:docChg>
  </pc:docChgLst>
</pc:chgInfo>
</file>

<file path=ppt/diagrams/_rels/data12.xml.rels><?xml version="1.0" encoding="UTF-8" standalone="yes"?>
<Relationships xmlns="http://schemas.openxmlformats.org/package/2006/relationships"><Relationship Id="rId1" Type="http://schemas.openxmlformats.org/officeDocument/2006/relationships/hyperlink" Target="https://open.spotify.com/show/5tT9NpOfgzkvVeq526JzyP" TargetMode="External"/></Relationships>
</file>

<file path=ppt/diagrams/_rels/data19.xml.rels><?xml version="1.0" encoding="UTF-8" standalone="yes"?>
<Relationships xmlns="http://schemas.openxmlformats.org/package/2006/relationships"><Relationship Id="rId2" Type="http://schemas.openxmlformats.org/officeDocument/2006/relationships/hyperlink" Target="https://eclass.uoa.gr/modules/document/?course=SOCTHEOL138" TargetMode="External"/><Relationship Id="rId1" Type="http://schemas.openxmlformats.org/officeDocument/2006/relationships/hyperlink" Target="https://eclass.uoa.gr/modules/document/file.php/SOCTHEOL138/%CE%93%CE%91%CE%9C%CE%9F%CE%A3%20%CE%A4%CE%97%CE%A3%20%CE%9A%CE%91%CE%9D%CE%91%20%CE%A5%CE%A0%CE%9F%CE%9D%CE%9F%CE%9F%CE%A5%CE%9C%CE%95%CE%9D%CE%91%20%CE%9A%CE%91%CE%99%20%CE%A3%CE%A5%CE%9C%CE%A6%CE%A1%CE%91%CE%96%CE%9F%CE%9C%CE%95%CE%9D%CE%91%20%CE%A4%CE%9F%CE%A5%20%CE%9A%CE%91%CE%A4%CE%91%20%CE%99%CE%A9%CE%91%CE%9D%CE%9D%CE%97.docx" TargetMode="External"/></Relationships>
</file>

<file path=ppt/diagrams/_rels/data27.xml.rels><?xml version="1.0" encoding="UTF-8" standalone="yes"?>
<Relationships xmlns="http://schemas.openxmlformats.org/package/2006/relationships"><Relationship Id="rId1" Type="http://schemas.openxmlformats.org/officeDocument/2006/relationships/hyperlink" Target="https://biblicalstudiesblog.blogspot.com/" TargetMode="External"/></Relationships>
</file>

<file path=ppt/diagrams/_rels/drawing12.xml.rels><?xml version="1.0" encoding="UTF-8" standalone="yes"?>
<Relationships xmlns="http://schemas.openxmlformats.org/package/2006/relationships"><Relationship Id="rId1" Type="http://schemas.openxmlformats.org/officeDocument/2006/relationships/hyperlink" Target="https://open.spotify.com/show/5tT9NpOfgzkvVeq526JzyP" TargetMode="External"/></Relationships>
</file>

<file path=ppt/diagrams/_rels/drawing19.xml.rels><?xml version="1.0" encoding="UTF-8" standalone="yes"?>
<Relationships xmlns="http://schemas.openxmlformats.org/package/2006/relationships"><Relationship Id="rId2" Type="http://schemas.openxmlformats.org/officeDocument/2006/relationships/hyperlink" Target="https://eclass.uoa.gr/modules/document/?course=SOCTHEOL138" TargetMode="External"/><Relationship Id="rId1" Type="http://schemas.openxmlformats.org/officeDocument/2006/relationships/hyperlink" Target="https://eclass.uoa.gr/modules/document/file.php/SOCTHEOL138/%CE%93%CE%91%CE%9C%CE%9F%CE%A3%20%CE%A4%CE%97%CE%A3%20%CE%9A%CE%91%CE%9D%CE%91%20%CE%A5%CE%A0%CE%9F%CE%9D%CE%9F%CE%9F%CE%A5%CE%9C%CE%95%CE%9D%CE%91%20%CE%9A%CE%91%CE%99%20%CE%A3%CE%A5%CE%9C%CE%A6%CE%A1%CE%91%CE%96%CE%9F%CE%9C%CE%95%CE%9D%CE%91%20%CE%A4%CE%9F%CE%A5%20%CE%9A%CE%91%CE%A4%CE%91%20%CE%99%CE%A9%CE%91%CE%9D%CE%9D%CE%97.docx" TargetMode="External"/></Relationships>
</file>

<file path=ppt/diagrams/_rels/drawing27.xml.rels><?xml version="1.0" encoding="UTF-8" standalone="yes"?>
<Relationships xmlns="http://schemas.openxmlformats.org/package/2006/relationships"><Relationship Id="rId1" Type="http://schemas.openxmlformats.org/officeDocument/2006/relationships/hyperlink" Target="https://biblicalstudiesblog.blogspot.com/"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200E1-71C1-45B3-B906-E2D917E3D4BC}"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FB6725A5-8B18-46A2-BB25-F092FBE07A5C}">
      <dgm:prSet/>
      <dgm:spPr/>
      <dgm:t>
        <a:bodyPr/>
        <a:lstStyle/>
        <a:p>
          <a:r>
            <a:rPr lang="el-GR"/>
            <a:t>Χαρακτήρες, γυναίκες και άνδρες χωρίς μακιγιάζ και χωρίς «κοσμητικά επίθετα».</a:t>
          </a:r>
          <a:endParaRPr lang="en-US"/>
        </a:p>
      </dgm:t>
    </dgm:pt>
    <dgm:pt modelId="{C0847528-572B-4E22-BD64-00F86A0E8200}" type="parTrans" cxnId="{AF3770BA-AF63-4767-8977-72F6A2D1F8D2}">
      <dgm:prSet/>
      <dgm:spPr/>
      <dgm:t>
        <a:bodyPr/>
        <a:lstStyle/>
        <a:p>
          <a:endParaRPr lang="en-US"/>
        </a:p>
      </dgm:t>
    </dgm:pt>
    <dgm:pt modelId="{E82AE7D4-85C1-433B-B308-B7BC68B550F1}" type="sibTrans" cxnId="{AF3770BA-AF63-4767-8977-72F6A2D1F8D2}">
      <dgm:prSet/>
      <dgm:spPr/>
      <dgm:t>
        <a:bodyPr/>
        <a:lstStyle/>
        <a:p>
          <a:endParaRPr lang="en-US"/>
        </a:p>
      </dgm:t>
    </dgm:pt>
    <dgm:pt modelId="{0CBE1568-0CF6-49FE-9233-A0934DCA87F6}">
      <dgm:prSet/>
      <dgm:spPr/>
      <dgm:t>
        <a:bodyPr/>
        <a:lstStyle/>
        <a:p>
          <a:r>
            <a:rPr lang="el-GR" dirty="0"/>
            <a:t>Απόλυτη </a:t>
          </a:r>
          <a:r>
            <a:rPr lang="en-US" dirty="0"/>
            <a:t>A</a:t>
          </a:r>
          <a:r>
            <a:rPr lang="el-GR" dirty="0" err="1"/>
            <a:t>νατροπή</a:t>
          </a:r>
          <a:r>
            <a:rPr lang="el-GR" dirty="0"/>
            <a:t> αφού βασικό μήνυμα είναι ο πρώτος (π.χ. ο πρωτότοκος) γίνεται έσχατος κι ο ταπεινός «πρώτος» (</a:t>
          </a:r>
          <a:r>
            <a:rPr lang="el-GR" dirty="0" err="1"/>
            <a:t>πρβλ</a:t>
          </a:r>
          <a:r>
            <a:rPr lang="el-GR" dirty="0"/>
            <a:t>. Δαυίδ / Δαβίδ έναντι Σαούλ)</a:t>
          </a:r>
          <a:endParaRPr lang="en-US" dirty="0"/>
        </a:p>
      </dgm:t>
    </dgm:pt>
    <dgm:pt modelId="{288A477E-D5F4-4299-A630-DCE1692A6DCE}" type="parTrans" cxnId="{FFA719C4-3548-4626-9D2C-D7E5C9DE1785}">
      <dgm:prSet/>
      <dgm:spPr/>
      <dgm:t>
        <a:bodyPr/>
        <a:lstStyle/>
        <a:p>
          <a:endParaRPr lang="en-US"/>
        </a:p>
      </dgm:t>
    </dgm:pt>
    <dgm:pt modelId="{E7E463A7-CA85-40DA-8EB9-F9CFEFDCB808}" type="sibTrans" cxnId="{FFA719C4-3548-4626-9D2C-D7E5C9DE1785}">
      <dgm:prSet/>
      <dgm:spPr/>
      <dgm:t>
        <a:bodyPr/>
        <a:lstStyle/>
        <a:p>
          <a:endParaRPr lang="en-US"/>
        </a:p>
      </dgm:t>
    </dgm:pt>
    <dgm:pt modelId="{75091BC3-99D3-4D5E-8A27-59775F656D1F}">
      <dgm:prSet/>
      <dgm:spPr/>
      <dgm:t>
        <a:bodyPr/>
        <a:lstStyle/>
        <a:p>
          <a:r>
            <a:rPr lang="el-GR"/>
            <a:t>Μοτίβα υπαρξιακά και αναγεννητικά</a:t>
          </a:r>
          <a:endParaRPr lang="en-US"/>
        </a:p>
      </dgm:t>
    </dgm:pt>
    <dgm:pt modelId="{3A55E3C7-BAA7-4A86-8A9E-7A1B5E8D7448}" type="parTrans" cxnId="{ECDB3657-B062-4478-91F7-870852186F5B}">
      <dgm:prSet/>
      <dgm:spPr/>
      <dgm:t>
        <a:bodyPr/>
        <a:lstStyle/>
        <a:p>
          <a:endParaRPr lang="en-US"/>
        </a:p>
      </dgm:t>
    </dgm:pt>
    <dgm:pt modelId="{8E4C8ED0-3D99-44B5-B115-B276BDDEC392}" type="sibTrans" cxnId="{ECDB3657-B062-4478-91F7-870852186F5B}">
      <dgm:prSet/>
      <dgm:spPr/>
      <dgm:t>
        <a:bodyPr/>
        <a:lstStyle/>
        <a:p>
          <a:endParaRPr lang="en-US"/>
        </a:p>
      </dgm:t>
    </dgm:pt>
    <dgm:pt modelId="{DF770F3B-AEDC-4CAA-941C-AD316CD4B0C6}">
      <dgm:prSet/>
      <dgm:spPr/>
      <dgm:t>
        <a:bodyPr/>
        <a:lstStyle/>
        <a:p>
          <a:r>
            <a:rPr lang="el-GR"/>
            <a:t>Γλώσσα για να εκφράσουμε / εκδραματίσουμε αρχέγονους φόβους, ελπίδα και Πυξίδα</a:t>
          </a:r>
          <a:endParaRPr lang="en-US"/>
        </a:p>
      </dgm:t>
    </dgm:pt>
    <dgm:pt modelId="{A2D64218-C6CA-4FFE-A517-1BBA171A00EA}" type="parTrans" cxnId="{7F29330C-988E-4AEB-BCFA-7462EEE0A22B}">
      <dgm:prSet/>
      <dgm:spPr/>
      <dgm:t>
        <a:bodyPr/>
        <a:lstStyle/>
        <a:p>
          <a:endParaRPr lang="en-US"/>
        </a:p>
      </dgm:t>
    </dgm:pt>
    <dgm:pt modelId="{D04A5141-8A9C-4EF3-BB79-302AA1C68E43}" type="sibTrans" cxnId="{7F29330C-988E-4AEB-BCFA-7462EEE0A22B}">
      <dgm:prSet/>
      <dgm:spPr/>
      <dgm:t>
        <a:bodyPr/>
        <a:lstStyle/>
        <a:p>
          <a:endParaRPr lang="en-US"/>
        </a:p>
      </dgm:t>
    </dgm:pt>
    <dgm:pt modelId="{65BE13D8-E49E-4D8F-8B78-7175C7F5954D}">
      <dgm:prSet/>
      <dgm:spPr/>
      <dgm:t>
        <a:bodyPr/>
        <a:lstStyle/>
        <a:p>
          <a:r>
            <a:rPr lang="el-GR"/>
            <a:t>Κενά – χάσματα στην Αφήγηση (που μέσω της «άλλου» προκαλούν τη μάθηση) αλλά και τέλος «ανοικτό»για δημιουργική Γραφή</a:t>
          </a:r>
          <a:endParaRPr lang="en-US"/>
        </a:p>
      </dgm:t>
    </dgm:pt>
    <dgm:pt modelId="{549D7C26-77EE-4243-A82A-8BBF378B4382}" type="parTrans" cxnId="{18F406D3-00F4-4EB2-9424-F8041980A412}">
      <dgm:prSet/>
      <dgm:spPr/>
      <dgm:t>
        <a:bodyPr/>
        <a:lstStyle/>
        <a:p>
          <a:endParaRPr lang="en-US"/>
        </a:p>
      </dgm:t>
    </dgm:pt>
    <dgm:pt modelId="{7558C0CE-D345-4073-9689-4CC3E7945D97}" type="sibTrans" cxnId="{18F406D3-00F4-4EB2-9424-F8041980A412}">
      <dgm:prSet/>
      <dgm:spPr/>
      <dgm:t>
        <a:bodyPr/>
        <a:lstStyle/>
        <a:p>
          <a:endParaRPr lang="en-US"/>
        </a:p>
      </dgm:t>
    </dgm:pt>
    <dgm:pt modelId="{82963164-CA3B-4ABC-9B30-E2492FF419FA}" type="pres">
      <dgm:prSet presAssocID="{709200E1-71C1-45B3-B906-E2D917E3D4BC}" presName="Name0" presStyleCnt="0">
        <dgm:presLayoutVars>
          <dgm:dir/>
          <dgm:resizeHandles val="exact"/>
        </dgm:presLayoutVars>
      </dgm:prSet>
      <dgm:spPr/>
    </dgm:pt>
    <dgm:pt modelId="{44875665-0B26-4EEB-9B89-7CA0D5ED6577}" type="pres">
      <dgm:prSet presAssocID="{FB6725A5-8B18-46A2-BB25-F092FBE07A5C}" presName="node" presStyleLbl="node1" presStyleIdx="0" presStyleCnt="5">
        <dgm:presLayoutVars>
          <dgm:bulletEnabled val="1"/>
        </dgm:presLayoutVars>
      </dgm:prSet>
      <dgm:spPr/>
    </dgm:pt>
    <dgm:pt modelId="{58F504EF-1BE5-486B-868F-5AD9A9336677}" type="pres">
      <dgm:prSet presAssocID="{E82AE7D4-85C1-433B-B308-B7BC68B550F1}" presName="sibTrans" presStyleLbl="sibTrans1D1" presStyleIdx="0" presStyleCnt="4"/>
      <dgm:spPr/>
    </dgm:pt>
    <dgm:pt modelId="{7A39AE11-4A71-47BA-8FB1-8F2036708EA9}" type="pres">
      <dgm:prSet presAssocID="{E82AE7D4-85C1-433B-B308-B7BC68B550F1}" presName="connectorText" presStyleLbl="sibTrans1D1" presStyleIdx="0" presStyleCnt="4"/>
      <dgm:spPr/>
    </dgm:pt>
    <dgm:pt modelId="{45B86C01-6090-45CD-9D87-42EEFBD2B21E}" type="pres">
      <dgm:prSet presAssocID="{0CBE1568-0CF6-49FE-9233-A0934DCA87F6}" presName="node" presStyleLbl="node1" presStyleIdx="1" presStyleCnt="5">
        <dgm:presLayoutVars>
          <dgm:bulletEnabled val="1"/>
        </dgm:presLayoutVars>
      </dgm:prSet>
      <dgm:spPr/>
    </dgm:pt>
    <dgm:pt modelId="{C6C2CBFE-8827-403D-BC44-84D6B4DE84B8}" type="pres">
      <dgm:prSet presAssocID="{E7E463A7-CA85-40DA-8EB9-F9CFEFDCB808}" presName="sibTrans" presStyleLbl="sibTrans1D1" presStyleIdx="1" presStyleCnt="4"/>
      <dgm:spPr/>
    </dgm:pt>
    <dgm:pt modelId="{BB3B0851-C5D1-4616-9CA7-A8B22CFAC072}" type="pres">
      <dgm:prSet presAssocID="{E7E463A7-CA85-40DA-8EB9-F9CFEFDCB808}" presName="connectorText" presStyleLbl="sibTrans1D1" presStyleIdx="1" presStyleCnt="4"/>
      <dgm:spPr/>
    </dgm:pt>
    <dgm:pt modelId="{337B2EE5-C32B-402B-8229-D4F9BB1ECA95}" type="pres">
      <dgm:prSet presAssocID="{75091BC3-99D3-4D5E-8A27-59775F656D1F}" presName="node" presStyleLbl="node1" presStyleIdx="2" presStyleCnt="5">
        <dgm:presLayoutVars>
          <dgm:bulletEnabled val="1"/>
        </dgm:presLayoutVars>
      </dgm:prSet>
      <dgm:spPr/>
    </dgm:pt>
    <dgm:pt modelId="{D14B782B-B528-4F3C-8CCB-CA7208F1C74F}" type="pres">
      <dgm:prSet presAssocID="{8E4C8ED0-3D99-44B5-B115-B276BDDEC392}" presName="sibTrans" presStyleLbl="sibTrans1D1" presStyleIdx="2" presStyleCnt="4"/>
      <dgm:spPr/>
    </dgm:pt>
    <dgm:pt modelId="{8E34794C-CA90-44D8-8020-80BC944BC4DF}" type="pres">
      <dgm:prSet presAssocID="{8E4C8ED0-3D99-44B5-B115-B276BDDEC392}" presName="connectorText" presStyleLbl="sibTrans1D1" presStyleIdx="2" presStyleCnt="4"/>
      <dgm:spPr/>
    </dgm:pt>
    <dgm:pt modelId="{A2BDF2AF-3658-4919-AF30-45C308705558}" type="pres">
      <dgm:prSet presAssocID="{DF770F3B-AEDC-4CAA-941C-AD316CD4B0C6}" presName="node" presStyleLbl="node1" presStyleIdx="3" presStyleCnt="5">
        <dgm:presLayoutVars>
          <dgm:bulletEnabled val="1"/>
        </dgm:presLayoutVars>
      </dgm:prSet>
      <dgm:spPr/>
    </dgm:pt>
    <dgm:pt modelId="{F7E08642-28BA-44F5-83B2-280B1BD8A914}" type="pres">
      <dgm:prSet presAssocID="{D04A5141-8A9C-4EF3-BB79-302AA1C68E43}" presName="sibTrans" presStyleLbl="sibTrans1D1" presStyleIdx="3" presStyleCnt="4"/>
      <dgm:spPr/>
    </dgm:pt>
    <dgm:pt modelId="{6DC1C9CD-A650-490E-BB9A-DD88E1B1FE9C}" type="pres">
      <dgm:prSet presAssocID="{D04A5141-8A9C-4EF3-BB79-302AA1C68E43}" presName="connectorText" presStyleLbl="sibTrans1D1" presStyleIdx="3" presStyleCnt="4"/>
      <dgm:spPr/>
    </dgm:pt>
    <dgm:pt modelId="{3BAC2CB7-E6B0-4F83-981D-A3824AAD3861}" type="pres">
      <dgm:prSet presAssocID="{65BE13D8-E49E-4D8F-8B78-7175C7F5954D}" presName="node" presStyleLbl="node1" presStyleIdx="4" presStyleCnt="5">
        <dgm:presLayoutVars>
          <dgm:bulletEnabled val="1"/>
        </dgm:presLayoutVars>
      </dgm:prSet>
      <dgm:spPr/>
    </dgm:pt>
  </dgm:ptLst>
  <dgm:cxnLst>
    <dgm:cxn modelId="{D7069104-07C0-4A24-875A-D1A835DAC546}" type="presOf" srcId="{0CBE1568-0CF6-49FE-9233-A0934DCA87F6}" destId="{45B86C01-6090-45CD-9D87-42EEFBD2B21E}" srcOrd="0" destOrd="0" presId="urn:microsoft.com/office/officeart/2016/7/layout/RepeatingBendingProcessNew"/>
    <dgm:cxn modelId="{7F29330C-988E-4AEB-BCFA-7462EEE0A22B}" srcId="{709200E1-71C1-45B3-B906-E2D917E3D4BC}" destId="{DF770F3B-AEDC-4CAA-941C-AD316CD4B0C6}" srcOrd="3" destOrd="0" parTransId="{A2D64218-C6CA-4FFE-A517-1BBA171A00EA}" sibTransId="{D04A5141-8A9C-4EF3-BB79-302AA1C68E43}"/>
    <dgm:cxn modelId="{ADB8E924-AB81-4F39-85DB-0FE8A7DE2D88}" type="presOf" srcId="{E82AE7D4-85C1-433B-B308-B7BC68B550F1}" destId="{7A39AE11-4A71-47BA-8FB1-8F2036708EA9}" srcOrd="1" destOrd="0" presId="urn:microsoft.com/office/officeart/2016/7/layout/RepeatingBendingProcessNew"/>
    <dgm:cxn modelId="{93E8F32C-A503-441B-A173-F876AAE15A5C}" type="presOf" srcId="{FB6725A5-8B18-46A2-BB25-F092FBE07A5C}" destId="{44875665-0B26-4EEB-9B89-7CA0D5ED6577}" srcOrd="0" destOrd="0" presId="urn:microsoft.com/office/officeart/2016/7/layout/RepeatingBendingProcessNew"/>
    <dgm:cxn modelId="{74C18E49-9F1A-49CD-B1DD-03142113D01E}" type="presOf" srcId="{8E4C8ED0-3D99-44B5-B115-B276BDDEC392}" destId="{8E34794C-CA90-44D8-8020-80BC944BC4DF}" srcOrd="1" destOrd="0" presId="urn:microsoft.com/office/officeart/2016/7/layout/RepeatingBendingProcessNew"/>
    <dgm:cxn modelId="{ECDB3657-B062-4478-91F7-870852186F5B}" srcId="{709200E1-71C1-45B3-B906-E2D917E3D4BC}" destId="{75091BC3-99D3-4D5E-8A27-59775F656D1F}" srcOrd="2" destOrd="0" parTransId="{3A55E3C7-BAA7-4A86-8A9E-7A1B5E8D7448}" sibTransId="{8E4C8ED0-3D99-44B5-B115-B276BDDEC392}"/>
    <dgm:cxn modelId="{8B53698D-F82D-4D36-BC51-CBA015D31068}" type="presOf" srcId="{DF770F3B-AEDC-4CAA-941C-AD316CD4B0C6}" destId="{A2BDF2AF-3658-4919-AF30-45C308705558}" srcOrd="0" destOrd="0" presId="urn:microsoft.com/office/officeart/2016/7/layout/RepeatingBendingProcessNew"/>
    <dgm:cxn modelId="{62D64896-FA44-48D3-B697-17CE2E74599E}" type="presOf" srcId="{75091BC3-99D3-4D5E-8A27-59775F656D1F}" destId="{337B2EE5-C32B-402B-8229-D4F9BB1ECA95}" srcOrd="0" destOrd="0" presId="urn:microsoft.com/office/officeart/2016/7/layout/RepeatingBendingProcessNew"/>
    <dgm:cxn modelId="{934FE29D-2DFD-4DEA-9A3B-289589426A94}" type="presOf" srcId="{D04A5141-8A9C-4EF3-BB79-302AA1C68E43}" destId="{F7E08642-28BA-44F5-83B2-280B1BD8A914}" srcOrd="0" destOrd="0" presId="urn:microsoft.com/office/officeart/2016/7/layout/RepeatingBendingProcessNew"/>
    <dgm:cxn modelId="{1196F9A3-E147-4DCA-A8C3-FD32117A1A4E}" type="presOf" srcId="{E82AE7D4-85C1-433B-B308-B7BC68B550F1}" destId="{58F504EF-1BE5-486B-868F-5AD9A9336677}" srcOrd="0" destOrd="0" presId="urn:microsoft.com/office/officeart/2016/7/layout/RepeatingBendingProcessNew"/>
    <dgm:cxn modelId="{173222A7-3B3D-4B19-89C3-FBF0996FA61F}" type="presOf" srcId="{65BE13D8-E49E-4D8F-8B78-7175C7F5954D}" destId="{3BAC2CB7-E6B0-4F83-981D-A3824AAD3861}" srcOrd="0" destOrd="0" presId="urn:microsoft.com/office/officeart/2016/7/layout/RepeatingBendingProcessNew"/>
    <dgm:cxn modelId="{AF3770BA-AF63-4767-8977-72F6A2D1F8D2}" srcId="{709200E1-71C1-45B3-B906-E2D917E3D4BC}" destId="{FB6725A5-8B18-46A2-BB25-F092FBE07A5C}" srcOrd="0" destOrd="0" parTransId="{C0847528-572B-4E22-BD64-00F86A0E8200}" sibTransId="{E82AE7D4-85C1-433B-B308-B7BC68B550F1}"/>
    <dgm:cxn modelId="{20343CBC-9B96-46F2-938A-C22C043E05A5}" type="presOf" srcId="{E7E463A7-CA85-40DA-8EB9-F9CFEFDCB808}" destId="{BB3B0851-C5D1-4616-9CA7-A8B22CFAC072}" srcOrd="1" destOrd="0" presId="urn:microsoft.com/office/officeart/2016/7/layout/RepeatingBendingProcessNew"/>
    <dgm:cxn modelId="{FFA719C4-3548-4626-9D2C-D7E5C9DE1785}" srcId="{709200E1-71C1-45B3-B906-E2D917E3D4BC}" destId="{0CBE1568-0CF6-49FE-9233-A0934DCA87F6}" srcOrd="1" destOrd="0" parTransId="{288A477E-D5F4-4299-A630-DCE1692A6DCE}" sibTransId="{E7E463A7-CA85-40DA-8EB9-F9CFEFDCB808}"/>
    <dgm:cxn modelId="{24FB3FC6-2697-4E27-93D5-0D75129EFD76}" type="presOf" srcId="{8E4C8ED0-3D99-44B5-B115-B276BDDEC392}" destId="{D14B782B-B528-4F3C-8CCB-CA7208F1C74F}" srcOrd="0" destOrd="0" presId="urn:microsoft.com/office/officeart/2016/7/layout/RepeatingBendingProcessNew"/>
    <dgm:cxn modelId="{ABD81EC8-C1E9-4481-B6FB-493BD44D29CA}" type="presOf" srcId="{709200E1-71C1-45B3-B906-E2D917E3D4BC}" destId="{82963164-CA3B-4ABC-9B30-E2492FF419FA}" srcOrd="0" destOrd="0" presId="urn:microsoft.com/office/officeart/2016/7/layout/RepeatingBendingProcessNew"/>
    <dgm:cxn modelId="{18F406D3-00F4-4EB2-9424-F8041980A412}" srcId="{709200E1-71C1-45B3-B906-E2D917E3D4BC}" destId="{65BE13D8-E49E-4D8F-8B78-7175C7F5954D}" srcOrd="4" destOrd="0" parTransId="{549D7C26-77EE-4243-A82A-8BBF378B4382}" sibTransId="{7558C0CE-D345-4073-9689-4CC3E7945D97}"/>
    <dgm:cxn modelId="{C1F751E3-73BD-47B8-A603-76A9C74025A4}" type="presOf" srcId="{E7E463A7-CA85-40DA-8EB9-F9CFEFDCB808}" destId="{C6C2CBFE-8827-403D-BC44-84D6B4DE84B8}" srcOrd="0" destOrd="0" presId="urn:microsoft.com/office/officeart/2016/7/layout/RepeatingBendingProcessNew"/>
    <dgm:cxn modelId="{5C3F73EA-661F-4C75-A837-CB23396FFAD5}" type="presOf" srcId="{D04A5141-8A9C-4EF3-BB79-302AA1C68E43}" destId="{6DC1C9CD-A650-490E-BB9A-DD88E1B1FE9C}" srcOrd="1" destOrd="0" presId="urn:microsoft.com/office/officeart/2016/7/layout/RepeatingBendingProcessNew"/>
    <dgm:cxn modelId="{92848E16-657A-4E67-96E4-9FB981435F6F}" type="presParOf" srcId="{82963164-CA3B-4ABC-9B30-E2492FF419FA}" destId="{44875665-0B26-4EEB-9B89-7CA0D5ED6577}" srcOrd="0" destOrd="0" presId="urn:microsoft.com/office/officeart/2016/7/layout/RepeatingBendingProcessNew"/>
    <dgm:cxn modelId="{2BCF40E1-3A7F-4410-8E1C-F6A9CE6ACFF5}" type="presParOf" srcId="{82963164-CA3B-4ABC-9B30-E2492FF419FA}" destId="{58F504EF-1BE5-486B-868F-5AD9A9336677}" srcOrd="1" destOrd="0" presId="urn:microsoft.com/office/officeart/2016/7/layout/RepeatingBendingProcessNew"/>
    <dgm:cxn modelId="{47D35713-6939-4D74-BCE9-0BBDA703E395}" type="presParOf" srcId="{58F504EF-1BE5-486B-868F-5AD9A9336677}" destId="{7A39AE11-4A71-47BA-8FB1-8F2036708EA9}" srcOrd="0" destOrd="0" presId="urn:microsoft.com/office/officeart/2016/7/layout/RepeatingBendingProcessNew"/>
    <dgm:cxn modelId="{237DE891-C4FF-4C77-85F1-E55D655DAD09}" type="presParOf" srcId="{82963164-CA3B-4ABC-9B30-E2492FF419FA}" destId="{45B86C01-6090-45CD-9D87-42EEFBD2B21E}" srcOrd="2" destOrd="0" presId="urn:microsoft.com/office/officeart/2016/7/layout/RepeatingBendingProcessNew"/>
    <dgm:cxn modelId="{A23505E9-3022-4457-81FD-0EFCA1242FBA}" type="presParOf" srcId="{82963164-CA3B-4ABC-9B30-E2492FF419FA}" destId="{C6C2CBFE-8827-403D-BC44-84D6B4DE84B8}" srcOrd="3" destOrd="0" presId="urn:microsoft.com/office/officeart/2016/7/layout/RepeatingBendingProcessNew"/>
    <dgm:cxn modelId="{A63E4CC1-8D94-4F0C-BC82-368BD6904880}" type="presParOf" srcId="{C6C2CBFE-8827-403D-BC44-84D6B4DE84B8}" destId="{BB3B0851-C5D1-4616-9CA7-A8B22CFAC072}" srcOrd="0" destOrd="0" presId="urn:microsoft.com/office/officeart/2016/7/layout/RepeatingBendingProcessNew"/>
    <dgm:cxn modelId="{3CCAFF72-7726-422F-BD60-4DB49B9E5949}" type="presParOf" srcId="{82963164-CA3B-4ABC-9B30-E2492FF419FA}" destId="{337B2EE5-C32B-402B-8229-D4F9BB1ECA95}" srcOrd="4" destOrd="0" presId="urn:microsoft.com/office/officeart/2016/7/layout/RepeatingBendingProcessNew"/>
    <dgm:cxn modelId="{FF1F5477-3150-4BF4-9F14-07B7A49177C7}" type="presParOf" srcId="{82963164-CA3B-4ABC-9B30-E2492FF419FA}" destId="{D14B782B-B528-4F3C-8CCB-CA7208F1C74F}" srcOrd="5" destOrd="0" presId="urn:microsoft.com/office/officeart/2016/7/layout/RepeatingBendingProcessNew"/>
    <dgm:cxn modelId="{6DE8BF7E-3940-4CB0-A5F9-E4FED3E81FA1}" type="presParOf" srcId="{D14B782B-B528-4F3C-8CCB-CA7208F1C74F}" destId="{8E34794C-CA90-44D8-8020-80BC944BC4DF}" srcOrd="0" destOrd="0" presId="urn:microsoft.com/office/officeart/2016/7/layout/RepeatingBendingProcessNew"/>
    <dgm:cxn modelId="{CA9A736A-F9EF-414C-98C8-01AA4A0F29F0}" type="presParOf" srcId="{82963164-CA3B-4ABC-9B30-E2492FF419FA}" destId="{A2BDF2AF-3658-4919-AF30-45C308705558}" srcOrd="6" destOrd="0" presId="urn:microsoft.com/office/officeart/2016/7/layout/RepeatingBendingProcessNew"/>
    <dgm:cxn modelId="{A24198BD-FFD4-4A96-84F5-48FC18A2D4FB}" type="presParOf" srcId="{82963164-CA3B-4ABC-9B30-E2492FF419FA}" destId="{F7E08642-28BA-44F5-83B2-280B1BD8A914}" srcOrd="7" destOrd="0" presId="urn:microsoft.com/office/officeart/2016/7/layout/RepeatingBendingProcessNew"/>
    <dgm:cxn modelId="{F07A1FAE-F21D-4A9D-A905-B55068E0C74F}" type="presParOf" srcId="{F7E08642-28BA-44F5-83B2-280B1BD8A914}" destId="{6DC1C9CD-A650-490E-BB9A-DD88E1B1FE9C}" srcOrd="0" destOrd="0" presId="urn:microsoft.com/office/officeart/2016/7/layout/RepeatingBendingProcessNew"/>
    <dgm:cxn modelId="{691D7F98-B2E4-463B-983C-5A8EFF57A8E3}" type="presParOf" srcId="{82963164-CA3B-4ABC-9B30-E2492FF419FA}" destId="{3BAC2CB7-E6B0-4F83-981D-A3824AAD3861}"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F35302-C5C0-4DD9-8AFC-CB0198CE21B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DE030E8-910E-4A5C-832A-531A455E0357}">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Μουσική</a:t>
          </a:r>
          <a:endParaRPr lang="en-US" dirty="0"/>
        </a:p>
      </dgm:t>
    </dgm:pt>
    <dgm:pt modelId="{BED983E8-1DB5-4851-B66F-23A8B0924CA1}" type="parTrans" cxnId="{561420FA-4C57-4BD9-B7B1-EFB8792EC938}">
      <dgm:prSet/>
      <dgm:spPr/>
      <dgm:t>
        <a:bodyPr/>
        <a:lstStyle/>
        <a:p>
          <a:endParaRPr lang="en-US"/>
        </a:p>
      </dgm:t>
    </dgm:pt>
    <dgm:pt modelId="{A8C7CC5F-731A-4E32-8FEB-231B686E9BD5}" type="sibTrans" cxnId="{561420FA-4C57-4BD9-B7B1-EFB8792EC938}">
      <dgm:prSet/>
      <dgm:spPr/>
      <dgm:t>
        <a:bodyPr/>
        <a:lstStyle/>
        <a:p>
          <a:endParaRPr lang="en-US"/>
        </a:p>
      </dgm:t>
    </dgm:pt>
    <dgm:pt modelId="{8FC87958-1879-4F2F-9EB9-32543FF6C29A}">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Γλυπτική</a:t>
          </a:r>
          <a:endParaRPr lang="en-US" dirty="0"/>
        </a:p>
      </dgm:t>
    </dgm:pt>
    <dgm:pt modelId="{5E65BDF3-1496-4774-8B00-18369ACABA75}" type="parTrans" cxnId="{ADB3C4A9-1E07-43FA-B3FC-DE6660D51058}">
      <dgm:prSet/>
      <dgm:spPr/>
      <dgm:t>
        <a:bodyPr/>
        <a:lstStyle/>
        <a:p>
          <a:endParaRPr lang="en-US"/>
        </a:p>
      </dgm:t>
    </dgm:pt>
    <dgm:pt modelId="{345862C2-BAD9-479F-986D-B164CDF039F1}" type="sibTrans" cxnId="{ADB3C4A9-1E07-43FA-B3FC-DE6660D51058}">
      <dgm:prSet/>
      <dgm:spPr/>
      <dgm:t>
        <a:bodyPr/>
        <a:lstStyle/>
        <a:p>
          <a:endParaRPr lang="en-US"/>
        </a:p>
      </dgm:t>
    </dgm:pt>
    <dgm:pt modelId="{8EA13BBF-43B2-47A7-9374-CDDC0C50F931}">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Ζωγραφική</a:t>
          </a:r>
          <a:endParaRPr lang="en-US" dirty="0"/>
        </a:p>
        <a:p>
          <a:pPr marL="0" lvl="0" defTabSz="1778000">
            <a:lnSpc>
              <a:spcPct val="90000"/>
            </a:lnSpc>
            <a:spcBef>
              <a:spcPct val="0"/>
            </a:spcBef>
            <a:spcAft>
              <a:spcPct val="35000"/>
            </a:spcAft>
            <a:buNone/>
          </a:pPr>
          <a:endParaRPr lang="en-US" dirty="0"/>
        </a:p>
      </dgm:t>
    </dgm:pt>
    <dgm:pt modelId="{9344C908-9CF4-46FF-9995-042B01576F37}" type="parTrans" cxnId="{B831DCBF-1C83-4506-9C30-AE71FBC4179C}">
      <dgm:prSet/>
      <dgm:spPr/>
      <dgm:t>
        <a:bodyPr/>
        <a:lstStyle/>
        <a:p>
          <a:endParaRPr lang="en-US"/>
        </a:p>
      </dgm:t>
    </dgm:pt>
    <dgm:pt modelId="{926D75F3-773C-48B9-904A-1325C4E8C5BA}" type="sibTrans" cxnId="{B831DCBF-1C83-4506-9C30-AE71FBC4179C}">
      <dgm:prSet/>
      <dgm:spPr/>
      <dgm:t>
        <a:bodyPr/>
        <a:lstStyle/>
        <a:p>
          <a:endParaRPr lang="en-US"/>
        </a:p>
      </dgm:t>
    </dgm:pt>
    <dgm:pt modelId="{CE16E4EB-441B-4CA5-A8D1-53832E66749F}" type="pres">
      <dgm:prSet presAssocID="{ACF35302-C5C0-4DD9-8AFC-CB0198CE21B0}" presName="linear" presStyleCnt="0">
        <dgm:presLayoutVars>
          <dgm:animLvl val="lvl"/>
          <dgm:resizeHandles val="exact"/>
        </dgm:presLayoutVars>
      </dgm:prSet>
      <dgm:spPr/>
    </dgm:pt>
    <dgm:pt modelId="{63C61896-3CBB-4996-B1BC-3F91B5813C83}" type="pres">
      <dgm:prSet presAssocID="{ADE030E8-910E-4A5C-832A-531A455E0357}" presName="parentText" presStyleLbl="node1" presStyleIdx="0" presStyleCnt="3">
        <dgm:presLayoutVars>
          <dgm:chMax val="0"/>
          <dgm:bulletEnabled val="1"/>
        </dgm:presLayoutVars>
      </dgm:prSet>
      <dgm:spPr/>
    </dgm:pt>
    <dgm:pt modelId="{3AE100FA-E164-48D8-A3E9-9AE66A2531B8}" type="pres">
      <dgm:prSet presAssocID="{A8C7CC5F-731A-4E32-8FEB-231B686E9BD5}" presName="spacer" presStyleCnt="0"/>
      <dgm:spPr/>
    </dgm:pt>
    <dgm:pt modelId="{D5C900C8-5A1C-43EC-9B8D-AFD77AC8BB88}" type="pres">
      <dgm:prSet presAssocID="{8FC87958-1879-4F2F-9EB9-32543FF6C29A}" presName="parentText" presStyleLbl="node1" presStyleIdx="1" presStyleCnt="3">
        <dgm:presLayoutVars>
          <dgm:chMax val="0"/>
          <dgm:bulletEnabled val="1"/>
        </dgm:presLayoutVars>
      </dgm:prSet>
      <dgm:spPr/>
    </dgm:pt>
    <dgm:pt modelId="{8BC47593-F88F-46E2-835D-D6510CE61BF3}" type="pres">
      <dgm:prSet presAssocID="{345862C2-BAD9-479F-986D-B164CDF039F1}" presName="spacer" presStyleCnt="0"/>
      <dgm:spPr/>
    </dgm:pt>
    <dgm:pt modelId="{832F7D96-D945-4610-AB95-0101436B0D05}" type="pres">
      <dgm:prSet presAssocID="{8EA13BBF-43B2-47A7-9374-CDDC0C50F931}" presName="parentText" presStyleLbl="node1" presStyleIdx="2" presStyleCnt="3">
        <dgm:presLayoutVars>
          <dgm:chMax val="0"/>
          <dgm:bulletEnabled val="1"/>
        </dgm:presLayoutVars>
      </dgm:prSet>
      <dgm:spPr/>
    </dgm:pt>
  </dgm:ptLst>
  <dgm:cxnLst>
    <dgm:cxn modelId="{E4EF6142-15A5-4653-B4A7-7123A6554C90}" type="presOf" srcId="{8FC87958-1879-4F2F-9EB9-32543FF6C29A}" destId="{D5C900C8-5A1C-43EC-9B8D-AFD77AC8BB88}" srcOrd="0" destOrd="0" presId="urn:microsoft.com/office/officeart/2005/8/layout/vList2"/>
    <dgm:cxn modelId="{ECC9E697-AC8F-4AAA-9558-3A3F6BEB8B90}" type="presOf" srcId="{ACF35302-C5C0-4DD9-8AFC-CB0198CE21B0}" destId="{CE16E4EB-441B-4CA5-A8D1-53832E66749F}" srcOrd="0" destOrd="0" presId="urn:microsoft.com/office/officeart/2005/8/layout/vList2"/>
    <dgm:cxn modelId="{ADB3C4A9-1E07-43FA-B3FC-DE6660D51058}" srcId="{ACF35302-C5C0-4DD9-8AFC-CB0198CE21B0}" destId="{8FC87958-1879-4F2F-9EB9-32543FF6C29A}" srcOrd="1" destOrd="0" parTransId="{5E65BDF3-1496-4774-8B00-18369ACABA75}" sibTransId="{345862C2-BAD9-479F-986D-B164CDF039F1}"/>
    <dgm:cxn modelId="{B831DCBF-1C83-4506-9C30-AE71FBC4179C}" srcId="{ACF35302-C5C0-4DD9-8AFC-CB0198CE21B0}" destId="{8EA13BBF-43B2-47A7-9374-CDDC0C50F931}" srcOrd="2" destOrd="0" parTransId="{9344C908-9CF4-46FF-9995-042B01576F37}" sibTransId="{926D75F3-773C-48B9-904A-1325C4E8C5BA}"/>
    <dgm:cxn modelId="{E0327BC1-0331-4BE7-ABC6-171AC86E59CA}" type="presOf" srcId="{8EA13BBF-43B2-47A7-9374-CDDC0C50F931}" destId="{832F7D96-D945-4610-AB95-0101436B0D05}" srcOrd="0" destOrd="0" presId="urn:microsoft.com/office/officeart/2005/8/layout/vList2"/>
    <dgm:cxn modelId="{EC531CDD-6D68-495D-B810-E6FD2BF0EE86}" type="presOf" srcId="{ADE030E8-910E-4A5C-832A-531A455E0357}" destId="{63C61896-3CBB-4996-B1BC-3F91B5813C83}" srcOrd="0" destOrd="0" presId="urn:microsoft.com/office/officeart/2005/8/layout/vList2"/>
    <dgm:cxn modelId="{561420FA-4C57-4BD9-B7B1-EFB8792EC938}" srcId="{ACF35302-C5C0-4DD9-8AFC-CB0198CE21B0}" destId="{ADE030E8-910E-4A5C-832A-531A455E0357}" srcOrd="0" destOrd="0" parTransId="{BED983E8-1DB5-4851-B66F-23A8B0924CA1}" sibTransId="{A8C7CC5F-731A-4E32-8FEB-231B686E9BD5}"/>
    <dgm:cxn modelId="{F3CA04CB-2F2F-47E0-AD33-FB89FB18C33B}" type="presParOf" srcId="{CE16E4EB-441B-4CA5-A8D1-53832E66749F}" destId="{63C61896-3CBB-4996-B1BC-3F91B5813C83}" srcOrd="0" destOrd="0" presId="urn:microsoft.com/office/officeart/2005/8/layout/vList2"/>
    <dgm:cxn modelId="{42E91116-6A81-4C81-8489-5E6B4C576CF3}" type="presParOf" srcId="{CE16E4EB-441B-4CA5-A8D1-53832E66749F}" destId="{3AE100FA-E164-48D8-A3E9-9AE66A2531B8}" srcOrd="1" destOrd="0" presId="urn:microsoft.com/office/officeart/2005/8/layout/vList2"/>
    <dgm:cxn modelId="{ADDE76B6-03E0-446B-A804-EA31A7A4CD1F}" type="presParOf" srcId="{CE16E4EB-441B-4CA5-A8D1-53832E66749F}" destId="{D5C900C8-5A1C-43EC-9B8D-AFD77AC8BB88}" srcOrd="2" destOrd="0" presId="urn:microsoft.com/office/officeart/2005/8/layout/vList2"/>
    <dgm:cxn modelId="{E7E0010E-30D2-43B4-8F8C-E57F92C2BE1B}" type="presParOf" srcId="{CE16E4EB-441B-4CA5-A8D1-53832E66749F}" destId="{8BC47593-F88F-46E2-835D-D6510CE61BF3}" srcOrd="3" destOrd="0" presId="urn:microsoft.com/office/officeart/2005/8/layout/vList2"/>
    <dgm:cxn modelId="{43872CC0-E11D-42EA-8582-57870CF8C40F}" type="presParOf" srcId="{CE16E4EB-441B-4CA5-A8D1-53832E66749F}" destId="{832F7D96-D945-4610-AB95-0101436B0D0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09E85DC-7813-4039-89D3-106063F8A6D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387F638-EA19-4BE9-810D-98DCC54093D5}">
      <dgm:prSet/>
      <dgm:spPr/>
      <dgm:t>
        <a:bodyPr/>
        <a:lstStyle/>
        <a:p>
          <a:r>
            <a:rPr lang="el-GR"/>
            <a:t>«Σε Προσκυνώ Γλώσσα»</a:t>
          </a:r>
          <a:endParaRPr lang="en-US"/>
        </a:p>
      </dgm:t>
    </dgm:pt>
    <dgm:pt modelId="{93DE7B14-4FC8-4B43-9895-8E7CF0BB64D7}" type="parTrans" cxnId="{09386BCA-AD82-4E49-AE32-06F28DF820D5}">
      <dgm:prSet/>
      <dgm:spPr/>
      <dgm:t>
        <a:bodyPr/>
        <a:lstStyle/>
        <a:p>
          <a:endParaRPr lang="en-US"/>
        </a:p>
      </dgm:t>
    </dgm:pt>
    <dgm:pt modelId="{CAB81082-606C-45FD-A8BB-E7D0D61C9541}" type="sibTrans" cxnId="{09386BCA-AD82-4E49-AE32-06F28DF820D5}">
      <dgm:prSet/>
      <dgm:spPr/>
      <dgm:t>
        <a:bodyPr/>
        <a:lstStyle/>
        <a:p>
          <a:endParaRPr lang="en-US"/>
        </a:p>
      </dgm:t>
    </dgm:pt>
    <dgm:pt modelId="{1D132CB7-F41D-40BB-8D26-13D4DBCF9063}">
      <dgm:prSet/>
      <dgm:spPr/>
      <dgm:t>
        <a:bodyPr/>
        <a:lstStyle/>
        <a:p>
          <a:r>
            <a:rPr lang="el-GR"/>
            <a:t>Γλώσσα Γλώσσα</a:t>
          </a:r>
          <a:endParaRPr lang="en-US"/>
        </a:p>
      </dgm:t>
    </dgm:pt>
    <dgm:pt modelId="{49EACE8D-F5BD-4796-9E06-0EB0BAC563CB}" type="parTrans" cxnId="{FEABDAF6-2A7D-405F-8A15-29AE8694EB73}">
      <dgm:prSet/>
      <dgm:spPr/>
      <dgm:t>
        <a:bodyPr/>
        <a:lstStyle/>
        <a:p>
          <a:endParaRPr lang="en-US"/>
        </a:p>
      </dgm:t>
    </dgm:pt>
    <dgm:pt modelId="{B4C439EB-0D59-451E-BEC0-0D769B6B1717}" type="sibTrans" cxnId="{FEABDAF6-2A7D-405F-8A15-29AE8694EB73}">
      <dgm:prSet/>
      <dgm:spPr/>
      <dgm:t>
        <a:bodyPr/>
        <a:lstStyle/>
        <a:p>
          <a:endParaRPr lang="en-US"/>
        </a:p>
      </dgm:t>
    </dgm:pt>
    <dgm:pt modelId="{FCBD7774-ED8F-4CA2-96E6-B027DBB1D929}" type="pres">
      <dgm:prSet presAssocID="{909E85DC-7813-4039-89D3-106063F8A6D6}" presName="linear" presStyleCnt="0">
        <dgm:presLayoutVars>
          <dgm:animLvl val="lvl"/>
          <dgm:resizeHandles val="exact"/>
        </dgm:presLayoutVars>
      </dgm:prSet>
      <dgm:spPr/>
    </dgm:pt>
    <dgm:pt modelId="{EAFFFF0F-2834-4BE4-BE1A-D3AF0F4A567C}" type="pres">
      <dgm:prSet presAssocID="{D387F638-EA19-4BE9-810D-98DCC54093D5}" presName="parentText" presStyleLbl="node1" presStyleIdx="0" presStyleCnt="2">
        <dgm:presLayoutVars>
          <dgm:chMax val="0"/>
          <dgm:bulletEnabled val="1"/>
        </dgm:presLayoutVars>
      </dgm:prSet>
      <dgm:spPr/>
    </dgm:pt>
    <dgm:pt modelId="{50BACEDA-B122-4320-9A3E-63A6B45932A9}" type="pres">
      <dgm:prSet presAssocID="{CAB81082-606C-45FD-A8BB-E7D0D61C9541}" presName="spacer" presStyleCnt="0"/>
      <dgm:spPr/>
    </dgm:pt>
    <dgm:pt modelId="{5A112103-439B-4CD4-92BB-3C55A62AEBC2}" type="pres">
      <dgm:prSet presAssocID="{1D132CB7-F41D-40BB-8D26-13D4DBCF9063}" presName="parentText" presStyleLbl="node1" presStyleIdx="1" presStyleCnt="2">
        <dgm:presLayoutVars>
          <dgm:chMax val="0"/>
          <dgm:bulletEnabled val="1"/>
        </dgm:presLayoutVars>
      </dgm:prSet>
      <dgm:spPr/>
    </dgm:pt>
  </dgm:ptLst>
  <dgm:cxnLst>
    <dgm:cxn modelId="{49597F15-6D45-4E07-9FC9-09C6E4C4420B}" type="presOf" srcId="{909E85DC-7813-4039-89D3-106063F8A6D6}" destId="{FCBD7774-ED8F-4CA2-96E6-B027DBB1D929}" srcOrd="0" destOrd="0" presId="urn:microsoft.com/office/officeart/2005/8/layout/vList2"/>
    <dgm:cxn modelId="{99F38B36-A8C8-49B9-99C0-58C0620948E3}" type="presOf" srcId="{1D132CB7-F41D-40BB-8D26-13D4DBCF9063}" destId="{5A112103-439B-4CD4-92BB-3C55A62AEBC2}" srcOrd="0" destOrd="0" presId="urn:microsoft.com/office/officeart/2005/8/layout/vList2"/>
    <dgm:cxn modelId="{09386BCA-AD82-4E49-AE32-06F28DF820D5}" srcId="{909E85DC-7813-4039-89D3-106063F8A6D6}" destId="{D387F638-EA19-4BE9-810D-98DCC54093D5}" srcOrd="0" destOrd="0" parTransId="{93DE7B14-4FC8-4B43-9895-8E7CF0BB64D7}" sibTransId="{CAB81082-606C-45FD-A8BB-E7D0D61C9541}"/>
    <dgm:cxn modelId="{57E93CF5-82F3-4F79-9E7C-B93CC315B256}" type="presOf" srcId="{D387F638-EA19-4BE9-810D-98DCC54093D5}" destId="{EAFFFF0F-2834-4BE4-BE1A-D3AF0F4A567C}" srcOrd="0" destOrd="0" presId="urn:microsoft.com/office/officeart/2005/8/layout/vList2"/>
    <dgm:cxn modelId="{FEABDAF6-2A7D-405F-8A15-29AE8694EB73}" srcId="{909E85DC-7813-4039-89D3-106063F8A6D6}" destId="{1D132CB7-F41D-40BB-8D26-13D4DBCF9063}" srcOrd="1" destOrd="0" parTransId="{49EACE8D-F5BD-4796-9E06-0EB0BAC563CB}" sibTransId="{B4C439EB-0D59-451E-BEC0-0D769B6B1717}"/>
    <dgm:cxn modelId="{DC7103B6-416C-4860-8EC3-686312CA9D34}" type="presParOf" srcId="{FCBD7774-ED8F-4CA2-96E6-B027DBB1D929}" destId="{EAFFFF0F-2834-4BE4-BE1A-D3AF0F4A567C}" srcOrd="0" destOrd="0" presId="urn:microsoft.com/office/officeart/2005/8/layout/vList2"/>
    <dgm:cxn modelId="{0207533A-3A94-40E6-9E57-8ABCB24610D3}" type="presParOf" srcId="{FCBD7774-ED8F-4CA2-96E6-B027DBB1D929}" destId="{50BACEDA-B122-4320-9A3E-63A6B45932A9}" srcOrd="1" destOrd="0" presId="urn:microsoft.com/office/officeart/2005/8/layout/vList2"/>
    <dgm:cxn modelId="{1C5D739C-11B7-45B9-A26E-71020DB2D7E6}" type="presParOf" srcId="{FCBD7774-ED8F-4CA2-96E6-B027DBB1D929}" destId="{5A112103-439B-4CD4-92BB-3C55A62AEBC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816A8F3-4DB2-48B7-8DA5-93515AD083F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68FBCE2-0ADB-4047-94E1-F3EBD9F925CD}">
      <dgm:prSet/>
      <dgm:spPr/>
      <dgm:t>
        <a:bodyPr/>
        <a:lstStyle/>
        <a:p>
          <a:pPr algn="just"/>
          <a:r>
            <a:rPr lang="el-GR" b="1" dirty="0"/>
            <a:t>Α. Καθ’ Οδόν,</a:t>
          </a:r>
          <a:r>
            <a:rPr lang="el-GR" dirty="0"/>
            <a:t> όταν δεν είμαστε εγκιβωτισμένοι στο «κουτί, έχοντας την ησυχία - σχόλη, ακούμε </a:t>
          </a:r>
          <a:r>
            <a:rPr lang="el-GR" b="1" i="1" dirty="0"/>
            <a:t>τα κείμενα (</a:t>
          </a:r>
          <a:r>
            <a:rPr lang="el-GR" b="1" dirty="0"/>
            <a:t>«Ενεργητική ακρόαση») και τα μετατρέπουμε σε Εικόνες </a:t>
          </a:r>
          <a:r>
            <a:rPr lang="de-DE" b="1" dirty="0">
              <a:hlinkClick xmlns:r="http://schemas.openxmlformats.org/officeDocument/2006/relationships" r:id="rId1"/>
            </a:rPr>
            <a:t>https://open.spotify.com/show/5tT9NpOfgzkvVeq526JzyP</a:t>
          </a:r>
          <a:r>
            <a:rPr lang="el-GR" b="1" dirty="0"/>
            <a:t> </a:t>
          </a:r>
          <a:endParaRPr lang="en-US" dirty="0"/>
        </a:p>
      </dgm:t>
    </dgm:pt>
    <dgm:pt modelId="{03E8F95D-3C56-4F92-86EB-7C5F45F44CB9}" type="parTrans" cxnId="{370A1A32-F868-411D-A6C3-3E39EBCBF320}">
      <dgm:prSet/>
      <dgm:spPr/>
      <dgm:t>
        <a:bodyPr/>
        <a:lstStyle/>
        <a:p>
          <a:endParaRPr lang="en-US"/>
        </a:p>
      </dgm:t>
    </dgm:pt>
    <dgm:pt modelId="{43F6BFF0-7BCB-4EEE-A20B-698F81DEE274}" type="sibTrans" cxnId="{370A1A32-F868-411D-A6C3-3E39EBCBF320}">
      <dgm:prSet/>
      <dgm:spPr/>
      <dgm:t>
        <a:bodyPr/>
        <a:lstStyle/>
        <a:p>
          <a:endParaRPr lang="en-US"/>
        </a:p>
      </dgm:t>
    </dgm:pt>
    <dgm:pt modelId="{2AD12BE3-51C3-4B99-AB96-0B28B72F49FA}">
      <dgm:prSet/>
      <dgm:spPr/>
      <dgm:t>
        <a:bodyPr/>
        <a:lstStyle/>
        <a:p>
          <a:pPr algn="l"/>
          <a:r>
            <a:rPr lang="el-GR" b="1" dirty="0"/>
            <a:t>Β. Στο Σπίτι μπροστά στην Οθόνη του Η/Υ: </a:t>
          </a:r>
        </a:p>
        <a:p>
          <a:pPr algn="l"/>
          <a:r>
            <a:rPr lang="el-GR" b="0" dirty="0"/>
            <a:t>Μεταμόρφωση σε Ποίηση («Μεταφορά») + </a:t>
          </a:r>
          <a:r>
            <a:rPr lang="en-US" b="0" dirty="0"/>
            <a:t>Hyperlinks </a:t>
          </a:r>
          <a:r>
            <a:rPr lang="el-GR" b="0" dirty="0"/>
            <a:t>						</a:t>
          </a:r>
          <a:r>
            <a:rPr lang="en-US" b="0" dirty="0">
              <a:solidFill>
                <a:srgbClr val="7030A0"/>
              </a:solidFill>
            </a:rPr>
            <a:t>(Google Maps + </a:t>
          </a:r>
          <a:r>
            <a:rPr lang="el-GR" b="0" dirty="0">
              <a:solidFill>
                <a:srgbClr val="7030A0"/>
              </a:solidFill>
            </a:rPr>
            <a:t>Π.Δ.)</a:t>
          </a:r>
        </a:p>
        <a:p>
          <a:pPr algn="ctr"/>
          <a:r>
            <a:rPr lang="el-GR" b="0" dirty="0" err="1"/>
            <a:t>ΘεοΛογία</a:t>
          </a:r>
          <a:r>
            <a:rPr lang="el-GR" b="0" dirty="0"/>
            <a:t> = Ποίηση + Δημιουργία (=Βιβλική ???) </a:t>
          </a:r>
        </a:p>
        <a:p>
          <a:pPr algn="ctr"/>
          <a:r>
            <a:rPr lang="el-GR" b="1" dirty="0"/>
            <a:t>Ενεργής</a:t>
          </a:r>
          <a:r>
            <a:rPr lang="el-GR" b="0" dirty="0"/>
            <a:t> </a:t>
          </a:r>
          <a:r>
            <a:rPr lang="el-GR" b="0" dirty="0" err="1"/>
            <a:t>ΑνάΓνωση</a:t>
          </a:r>
          <a:r>
            <a:rPr lang="el-GR" b="0" dirty="0"/>
            <a:t> κατά </a:t>
          </a:r>
          <a:r>
            <a:rPr lang="el-GR" b="0" dirty="0" err="1"/>
            <a:t>Προσωδίαν</a:t>
          </a:r>
          <a:r>
            <a:rPr lang="el-GR" b="0" dirty="0"/>
            <a:t> (&lt; «μουσική γλώσσας» - διαφορετικός επιτονισμός) + </a:t>
          </a:r>
          <a:r>
            <a:rPr lang="el-GR" b="1" dirty="0"/>
            <a:t>Πολλαπλή </a:t>
          </a:r>
          <a:r>
            <a:rPr lang="el-GR" b="0" dirty="0"/>
            <a:t>+ Προσωπική εμπλοκή («Εγώ»)</a:t>
          </a:r>
        </a:p>
        <a:p>
          <a:pPr algn="ctr"/>
          <a:r>
            <a:rPr lang="el-GR" b="1" dirty="0"/>
            <a:t>Γράφω</a:t>
          </a:r>
          <a:r>
            <a:rPr lang="el-GR" b="0" dirty="0"/>
            <a:t> και όχι μόνον Πληκτρολογώ το Κείμενο (</a:t>
          </a:r>
          <a:r>
            <a:rPr lang="en-US" b="0" dirty="0"/>
            <a:t>memo –</a:t>
          </a:r>
          <a:r>
            <a:rPr lang="el-GR" b="0" dirty="0"/>
            <a:t> «μηχανική» –ψυχική υγεία)</a:t>
          </a:r>
        </a:p>
      </dgm:t>
    </dgm:pt>
    <dgm:pt modelId="{6D32A54A-F295-4723-93EF-9A8B7E0C91AB}" type="parTrans" cxnId="{45DA65A6-0A91-4BE2-BACF-61E7988D87BB}">
      <dgm:prSet/>
      <dgm:spPr/>
      <dgm:t>
        <a:bodyPr/>
        <a:lstStyle/>
        <a:p>
          <a:endParaRPr lang="en-US"/>
        </a:p>
      </dgm:t>
    </dgm:pt>
    <dgm:pt modelId="{69BBDF25-4665-4EB5-92E2-226BC8F552D0}" type="sibTrans" cxnId="{45DA65A6-0A91-4BE2-BACF-61E7988D87BB}">
      <dgm:prSet/>
      <dgm:spPr/>
      <dgm:t>
        <a:bodyPr/>
        <a:lstStyle/>
        <a:p>
          <a:endParaRPr lang="en-US"/>
        </a:p>
      </dgm:t>
    </dgm:pt>
    <dgm:pt modelId="{61B9FC0B-75E1-4591-A415-85204C02C6A5}">
      <dgm:prSet/>
      <dgm:spPr/>
      <dgm:t>
        <a:bodyPr/>
        <a:lstStyle/>
        <a:p>
          <a:pPr algn="just"/>
          <a:r>
            <a:rPr lang="el-GR" b="1" i="1" dirty="0"/>
            <a:t>Γ. Στην </a:t>
          </a:r>
          <a:r>
            <a:rPr lang="en-US" b="1" i="1" dirty="0"/>
            <a:t>A</a:t>
          </a:r>
          <a:r>
            <a:rPr lang="el-GR" b="1" i="1" dirty="0" err="1"/>
            <a:t>ίθουσα</a:t>
          </a:r>
          <a:r>
            <a:rPr lang="el-GR" b="1" i="1" dirty="0"/>
            <a:t>: </a:t>
          </a:r>
        </a:p>
        <a:p>
          <a:pPr algn="just"/>
          <a:r>
            <a:rPr lang="el-GR" b="0" i="0" dirty="0"/>
            <a:t>Προτάσεις / Επιλογές  για πρόκληση «</a:t>
          </a:r>
          <a:r>
            <a:rPr lang="el-GR" b="0" i="0" dirty="0" err="1"/>
            <a:t>εκ+Πλήξεων</a:t>
          </a:r>
          <a:r>
            <a:rPr lang="el-GR" b="0" i="0" dirty="0"/>
            <a:t>» και δράσης (Δημιουργική «αγία» Γραφή)</a:t>
          </a:r>
          <a:endParaRPr lang="en-US" b="0" i="0" dirty="0"/>
        </a:p>
      </dgm:t>
    </dgm:pt>
    <dgm:pt modelId="{3DB854A7-784B-4BC3-BC10-C2C98C18A563}" type="parTrans" cxnId="{927CE0AE-A23F-4DB2-A7C7-0B3C418DB5B3}">
      <dgm:prSet/>
      <dgm:spPr/>
      <dgm:t>
        <a:bodyPr/>
        <a:lstStyle/>
        <a:p>
          <a:endParaRPr lang="en-US"/>
        </a:p>
      </dgm:t>
    </dgm:pt>
    <dgm:pt modelId="{045582A5-82E8-4D71-9523-2F70BDB93562}" type="sibTrans" cxnId="{927CE0AE-A23F-4DB2-A7C7-0B3C418DB5B3}">
      <dgm:prSet/>
      <dgm:spPr/>
      <dgm:t>
        <a:bodyPr/>
        <a:lstStyle/>
        <a:p>
          <a:endParaRPr lang="en-US"/>
        </a:p>
      </dgm:t>
    </dgm:pt>
    <dgm:pt modelId="{6BD953AD-E2D5-474A-BFF9-BB9E311959FF}" type="pres">
      <dgm:prSet presAssocID="{F816A8F3-4DB2-48B7-8DA5-93515AD083FE}" presName="vert0" presStyleCnt="0">
        <dgm:presLayoutVars>
          <dgm:dir/>
          <dgm:animOne val="branch"/>
          <dgm:animLvl val="lvl"/>
        </dgm:presLayoutVars>
      </dgm:prSet>
      <dgm:spPr/>
    </dgm:pt>
    <dgm:pt modelId="{56C8C926-BD1A-4369-9949-6BB73717B2A8}" type="pres">
      <dgm:prSet presAssocID="{168FBCE2-0ADB-4047-94E1-F3EBD9F925CD}" presName="thickLine" presStyleLbl="alignNode1" presStyleIdx="0" presStyleCnt="3"/>
      <dgm:spPr/>
    </dgm:pt>
    <dgm:pt modelId="{A722AC02-27CB-4FD3-9697-6ED4D6D97303}" type="pres">
      <dgm:prSet presAssocID="{168FBCE2-0ADB-4047-94E1-F3EBD9F925CD}" presName="horz1" presStyleCnt="0"/>
      <dgm:spPr/>
    </dgm:pt>
    <dgm:pt modelId="{293F7D09-4D44-4A8C-B346-F428DA859F04}" type="pres">
      <dgm:prSet presAssocID="{168FBCE2-0ADB-4047-94E1-F3EBD9F925CD}" presName="tx1" presStyleLbl="revTx" presStyleIdx="0" presStyleCnt="3"/>
      <dgm:spPr/>
    </dgm:pt>
    <dgm:pt modelId="{6C2753E8-1F35-4436-BEC6-3249A5701D8A}" type="pres">
      <dgm:prSet presAssocID="{168FBCE2-0ADB-4047-94E1-F3EBD9F925CD}" presName="vert1" presStyleCnt="0"/>
      <dgm:spPr/>
    </dgm:pt>
    <dgm:pt modelId="{221C3F10-A3A9-4C32-B754-F99CB3237E84}" type="pres">
      <dgm:prSet presAssocID="{2AD12BE3-51C3-4B99-AB96-0B28B72F49FA}" presName="thickLine" presStyleLbl="alignNode1" presStyleIdx="1" presStyleCnt="3"/>
      <dgm:spPr/>
    </dgm:pt>
    <dgm:pt modelId="{C6134EEB-E3CF-449E-B674-C697D6F8A4A8}" type="pres">
      <dgm:prSet presAssocID="{2AD12BE3-51C3-4B99-AB96-0B28B72F49FA}" presName="horz1" presStyleCnt="0"/>
      <dgm:spPr/>
    </dgm:pt>
    <dgm:pt modelId="{B9A09BEE-B452-4558-8F31-B3936F517E1B}" type="pres">
      <dgm:prSet presAssocID="{2AD12BE3-51C3-4B99-AB96-0B28B72F49FA}" presName="tx1" presStyleLbl="revTx" presStyleIdx="1" presStyleCnt="3"/>
      <dgm:spPr/>
    </dgm:pt>
    <dgm:pt modelId="{5D13105B-6821-41B2-9393-7445BF9BFD3D}" type="pres">
      <dgm:prSet presAssocID="{2AD12BE3-51C3-4B99-AB96-0B28B72F49FA}" presName="vert1" presStyleCnt="0"/>
      <dgm:spPr/>
    </dgm:pt>
    <dgm:pt modelId="{2C0E664D-5660-432F-8EBC-EA87240655E8}" type="pres">
      <dgm:prSet presAssocID="{61B9FC0B-75E1-4591-A415-85204C02C6A5}" presName="thickLine" presStyleLbl="alignNode1" presStyleIdx="2" presStyleCnt="3"/>
      <dgm:spPr/>
    </dgm:pt>
    <dgm:pt modelId="{9DDFC012-B88F-407D-AEBF-65C490C47635}" type="pres">
      <dgm:prSet presAssocID="{61B9FC0B-75E1-4591-A415-85204C02C6A5}" presName="horz1" presStyleCnt="0"/>
      <dgm:spPr/>
    </dgm:pt>
    <dgm:pt modelId="{5576EF3E-44D9-45A1-AC85-4550AB3C7817}" type="pres">
      <dgm:prSet presAssocID="{61B9FC0B-75E1-4591-A415-85204C02C6A5}" presName="tx1" presStyleLbl="revTx" presStyleIdx="2" presStyleCnt="3"/>
      <dgm:spPr/>
    </dgm:pt>
    <dgm:pt modelId="{4A1533FA-B3B5-4C3F-98E9-36069586D7D9}" type="pres">
      <dgm:prSet presAssocID="{61B9FC0B-75E1-4591-A415-85204C02C6A5}" presName="vert1" presStyleCnt="0"/>
      <dgm:spPr/>
    </dgm:pt>
  </dgm:ptLst>
  <dgm:cxnLst>
    <dgm:cxn modelId="{DCA44608-40D4-410E-A902-7625B536F93C}" type="presOf" srcId="{168FBCE2-0ADB-4047-94E1-F3EBD9F925CD}" destId="{293F7D09-4D44-4A8C-B346-F428DA859F04}" srcOrd="0" destOrd="0" presId="urn:microsoft.com/office/officeart/2008/layout/LinedList"/>
    <dgm:cxn modelId="{7AE2440E-E103-4EB0-A697-5ABE5711F23D}" type="presOf" srcId="{2AD12BE3-51C3-4B99-AB96-0B28B72F49FA}" destId="{B9A09BEE-B452-4558-8F31-B3936F517E1B}" srcOrd="0" destOrd="0" presId="urn:microsoft.com/office/officeart/2008/layout/LinedList"/>
    <dgm:cxn modelId="{6E27A418-618A-432A-8A5E-95F6405B3F78}" type="presOf" srcId="{61B9FC0B-75E1-4591-A415-85204C02C6A5}" destId="{5576EF3E-44D9-45A1-AC85-4550AB3C7817}" srcOrd="0" destOrd="0" presId="urn:microsoft.com/office/officeart/2008/layout/LinedList"/>
    <dgm:cxn modelId="{370A1A32-F868-411D-A6C3-3E39EBCBF320}" srcId="{F816A8F3-4DB2-48B7-8DA5-93515AD083FE}" destId="{168FBCE2-0ADB-4047-94E1-F3EBD9F925CD}" srcOrd="0" destOrd="0" parTransId="{03E8F95D-3C56-4F92-86EB-7C5F45F44CB9}" sibTransId="{43F6BFF0-7BCB-4EEE-A20B-698F81DEE274}"/>
    <dgm:cxn modelId="{3ABA7766-2872-452F-A568-B11AE9F90A80}" type="presOf" srcId="{F816A8F3-4DB2-48B7-8DA5-93515AD083FE}" destId="{6BD953AD-E2D5-474A-BFF9-BB9E311959FF}" srcOrd="0" destOrd="0" presId="urn:microsoft.com/office/officeart/2008/layout/LinedList"/>
    <dgm:cxn modelId="{45DA65A6-0A91-4BE2-BACF-61E7988D87BB}" srcId="{F816A8F3-4DB2-48B7-8DA5-93515AD083FE}" destId="{2AD12BE3-51C3-4B99-AB96-0B28B72F49FA}" srcOrd="1" destOrd="0" parTransId="{6D32A54A-F295-4723-93EF-9A8B7E0C91AB}" sibTransId="{69BBDF25-4665-4EB5-92E2-226BC8F552D0}"/>
    <dgm:cxn modelId="{927CE0AE-A23F-4DB2-A7C7-0B3C418DB5B3}" srcId="{F816A8F3-4DB2-48B7-8DA5-93515AD083FE}" destId="{61B9FC0B-75E1-4591-A415-85204C02C6A5}" srcOrd="2" destOrd="0" parTransId="{3DB854A7-784B-4BC3-BC10-C2C98C18A563}" sibTransId="{045582A5-82E8-4D71-9523-2F70BDB93562}"/>
    <dgm:cxn modelId="{798AF501-AAAB-4311-B59D-39BDE1C29437}" type="presParOf" srcId="{6BD953AD-E2D5-474A-BFF9-BB9E311959FF}" destId="{56C8C926-BD1A-4369-9949-6BB73717B2A8}" srcOrd="0" destOrd="0" presId="urn:microsoft.com/office/officeart/2008/layout/LinedList"/>
    <dgm:cxn modelId="{F7C56028-5BD5-4344-B622-A31BDD1698B2}" type="presParOf" srcId="{6BD953AD-E2D5-474A-BFF9-BB9E311959FF}" destId="{A722AC02-27CB-4FD3-9697-6ED4D6D97303}" srcOrd="1" destOrd="0" presId="urn:microsoft.com/office/officeart/2008/layout/LinedList"/>
    <dgm:cxn modelId="{C2096E25-E0D6-40D9-86C7-97018C66F92E}" type="presParOf" srcId="{A722AC02-27CB-4FD3-9697-6ED4D6D97303}" destId="{293F7D09-4D44-4A8C-B346-F428DA859F04}" srcOrd="0" destOrd="0" presId="urn:microsoft.com/office/officeart/2008/layout/LinedList"/>
    <dgm:cxn modelId="{61B22FFA-9EAC-4731-B0BE-BE40C67D1853}" type="presParOf" srcId="{A722AC02-27CB-4FD3-9697-6ED4D6D97303}" destId="{6C2753E8-1F35-4436-BEC6-3249A5701D8A}" srcOrd="1" destOrd="0" presId="urn:microsoft.com/office/officeart/2008/layout/LinedList"/>
    <dgm:cxn modelId="{C8684B21-D32C-40F7-A371-5256B8ACE45D}" type="presParOf" srcId="{6BD953AD-E2D5-474A-BFF9-BB9E311959FF}" destId="{221C3F10-A3A9-4C32-B754-F99CB3237E84}" srcOrd="2" destOrd="0" presId="urn:microsoft.com/office/officeart/2008/layout/LinedList"/>
    <dgm:cxn modelId="{0D409D05-A234-4295-9C4A-83B5DA4C6C1F}" type="presParOf" srcId="{6BD953AD-E2D5-474A-BFF9-BB9E311959FF}" destId="{C6134EEB-E3CF-449E-B674-C697D6F8A4A8}" srcOrd="3" destOrd="0" presId="urn:microsoft.com/office/officeart/2008/layout/LinedList"/>
    <dgm:cxn modelId="{18092C10-80B0-4B5E-AD39-611431A5DD8B}" type="presParOf" srcId="{C6134EEB-E3CF-449E-B674-C697D6F8A4A8}" destId="{B9A09BEE-B452-4558-8F31-B3936F517E1B}" srcOrd="0" destOrd="0" presId="urn:microsoft.com/office/officeart/2008/layout/LinedList"/>
    <dgm:cxn modelId="{D683EC76-6EDA-4FE5-9126-47FA1FFA51A4}" type="presParOf" srcId="{C6134EEB-E3CF-449E-B674-C697D6F8A4A8}" destId="{5D13105B-6821-41B2-9393-7445BF9BFD3D}" srcOrd="1" destOrd="0" presId="urn:microsoft.com/office/officeart/2008/layout/LinedList"/>
    <dgm:cxn modelId="{5C115961-FBC8-420E-9EE9-E0115069D58F}" type="presParOf" srcId="{6BD953AD-E2D5-474A-BFF9-BB9E311959FF}" destId="{2C0E664D-5660-432F-8EBC-EA87240655E8}" srcOrd="4" destOrd="0" presId="urn:microsoft.com/office/officeart/2008/layout/LinedList"/>
    <dgm:cxn modelId="{4A07AA52-C788-46AC-9972-61A2F2E53A61}" type="presParOf" srcId="{6BD953AD-E2D5-474A-BFF9-BB9E311959FF}" destId="{9DDFC012-B88F-407D-AEBF-65C490C47635}" srcOrd="5" destOrd="0" presId="urn:microsoft.com/office/officeart/2008/layout/LinedList"/>
    <dgm:cxn modelId="{7FDD803D-66A1-4969-A802-9C3E859329A9}" type="presParOf" srcId="{9DDFC012-B88F-407D-AEBF-65C490C47635}" destId="{5576EF3E-44D9-45A1-AC85-4550AB3C7817}" srcOrd="0" destOrd="0" presId="urn:microsoft.com/office/officeart/2008/layout/LinedList"/>
    <dgm:cxn modelId="{E73D6FA0-277E-4A4E-9649-302D80609B2B}" type="presParOf" srcId="{9DDFC012-B88F-407D-AEBF-65C490C47635}" destId="{4A1533FA-B3B5-4C3F-98E9-36069586D7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862F3D-5345-4B8B-837D-3E6FBCB7886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ACD7FFE-5E90-4F1B-A5EB-C29E890F99A5}">
      <dgm:prSet/>
      <dgm:spPr/>
      <dgm:t>
        <a:bodyPr/>
        <a:lstStyle/>
        <a:p>
          <a:r>
            <a:rPr lang="el-GR"/>
            <a:t>Ο Θραξ μεταφράζεται στη συριακή και αρμενική (πρβλ. Δύσκολος 2</a:t>
          </a:r>
          <a:r>
            <a:rPr lang="el-GR" baseline="30000"/>
            <a:t>ος</a:t>
          </a:r>
          <a:r>
            <a:rPr lang="el-GR"/>
            <a:t> μ.Χ.)</a:t>
          </a:r>
          <a:endParaRPr lang="en-US"/>
        </a:p>
      </dgm:t>
    </dgm:pt>
    <dgm:pt modelId="{4354CA25-4C2B-44A3-93FC-4D9BC5A9F0EF}" type="parTrans" cxnId="{2B645A88-DC28-4658-B812-D0B01C2A8FFF}">
      <dgm:prSet/>
      <dgm:spPr/>
      <dgm:t>
        <a:bodyPr/>
        <a:lstStyle/>
        <a:p>
          <a:endParaRPr lang="en-US"/>
        </a:p>
      </dgm:t>
    </dgm:pt>
    <dgm:pt modelId="{9AB4A87F-DC37-4940-AF4E-A4FDF19990F3}" type="sibTrans" cxnId="{2B645A88-DC28-4658-B812-D0B01C2A8FFF}">
      <dgm:prSet/>
      <dgm:spPr/>
      <dgm:t>
        <a:bodyPr/>
        <a:lstStyle/>
        <a:p>
          <a:endParaRPr lang="en-US"/>
        </a:p>
      </dgm:t>
    </dgm:pt>
    <dgm:pt modelId="{99B6517B-FEBC-4629-A50B-6E23B736FE81}">
      <dgm:prSet/>
      <dgm:spPr/>
      <dgm:t>
        <a:bodyPr/>
        <a:lstStyle/>
        <a:p>
          <a:r>
            <a:rPr lang="el-GR"/>
            <a:t>Ασχολείται με τη λόγια γλώσσα και όχι την Κοινή Ελληνική! </a:t>
          </a:r>
          <a:endParaRPr lang="en-US"/>
        </a:p>
      </dgm:t>
    </dgm:pt>
    <dgm:pt modelId="{C270B9F2-1384-4774-9D69-3F13926BEBF4}" type="parTrans" cxnId="{B4DEBC08-9885-4D26-97BF-C2866DA56BAF}">
      <dgm:prSet/>
      <dgm:spPr/>
      <dgm:t>
        <a:bodyPr/>
        <a:lstStyle/>
        <a:p>
          <a:endParaRPr lang="en-US"/>
        </a:p>
      </dgm:t>
    </dgm:pt>
    <dgm:pt modelId="{87766C12-BFF7-4BAC-BAAE-800C2BD37940}" type="sibTrans" cxnId="{B4DEBC08-9885-4D26-97BF-C2866DA56BAF}">
      <dgm:prSet/>
      <dgm:spPr/>
      <dgm:t>
        <a:bodyPr/>
        <a:lstStyle/>
        <a:p>
          <a:endParaRPr lang="en-US"/>
        </a:p>
      </dgm:t>
    </dgm:pt>
    <dgm:pt modelId="{3ABBCF5E-9BFE-41EC-B5D6-D3D5C67ED868}">
      <dgm:prSet/>
      <dgm:spPr/>
      <dgm:t>
        <a:bodyPr/>
        <a:lstStyle/>
        <a:p>
          <a:r>
            <a:rPr lang="el-GR"/>
            <a:t>Απαρχές γλωσσικού ζητήματος (ελληνοκεντρισμός)</a:t>
          </a:r>
          <a:endParaRPr lang="en-US"/>
        </a:p>
      </dgm:t>
    </dgm:pt>
    <dgm:pt modelId="{71723882-8869-483E-BA41-18226008CF9B}" type="parTrans" cxnId="{A6201D00-F4D2-4A84-B5F4-FE15CFE51456}">
      <dgm:prSet/>
      <dgm:spPr/>
      <dgm:t>
        <a:bodyPr/>
        <a:lstStyle/>
        <a:p>
          <a:endParaRPr lang="en-US"/>
        </a:p>
      </dgm:t>
    </dgm:pt>
    <dgm:pt modelId="{E2000CF2-086B-42AF-A735-6DEB80473F36}" type="sibTrans" cxnId="{A6201D00-F4D2-4A84-B5F4-FE15CFE51456}">
      <dgm:prSet/>
      <dgm:spPr/>
      <dgm:t>
        <a:bodyPr/>
        <a:lstStyle/>
        <a:p>
          <a:endParaRPr lang="en-US"/>
        </a:p>
      </dgm:t>
    </dgm:pt>
    <dgm:pt modelId="{18C44858-54EC-4BC0-B470-13D32FB23173}">
      <dgm:prSet/>
      <dgm:spPr/>
      <dgm:t>
        <a:bodyPr/>
        <a:lstStyle/>
        <a:p>
          <a:r>
            <a:rPr lang="el-GR"/>
            <a:t>Διάκριση Μύθου και Λόγου ήδη από τον Πλάτωνα</a:t>
          </a:r>
          <a:endParaRPr lang="en-US"/>
        </a:p>
      </dgm:t>
    </dgm:pt>
    <dgm:pt modelId="{1C101821-AE9D-4862-B1B8-6A896947CC13}" type="parTrans" cxnId="{E291165F-E676-47FB-9095-E422D7C69177}">
      <dgm:prSet/>
      <dgm:spPr/>
      <dgm:t>
        <a:bodyPr/>
        <a:lstStyle/>
        <a:p>
          <a:endParaRPr lang="en-US"/>
        </a:p>
      </dgm:t>
    </dgm:pt>
    <dgm:pt modelId="{08D6A3F4-DEC9-42F3-96A2-38357322879F}" type="sibTrans" cxnId="{E291165F-E676-47FB-9095-E422D7C69177}">
      <dgm:prSet/>
      <dgm:spPr/>
      <dgm:t>
        <a:bodyPr/>
        <a:lstStyle/>
        <a:p>
          <a:endParaRPr lang="en-US"/>
        </a:p>
      </dgm:t>
    </dgm:pt>
    <dgm:pt modelId="{A99FCD24-CC82-470B-B8EF-732FE53CBEE5}">
      <dgm:prSet/>
      <dgm:spPr/>
      <dgm:t>
        <a:bodyPr/>
        <a:lstStyle/>
        <a:p>
          <a:r>
            <a:rPr lang="el-GR"/>
            <a:t>Το αυθεντικό – η αλήθεια «εκλογικεύεται», ενώ στον Πλωτίνο σιωπάται</a:t>
          </a:r>
          <a:endParaRPr lang="en-US"/>
        </a:p>
      </dgm:t>
    </dgm:pt>
    <dgm:pt modelId="{B64AA8C8-2A04-4666-9BE2-316D77093D3C}" type="parTrans" cxnId="{93B235C0-CAFC-425D-9DBB-554D2B73C822}">
      <dgm:prSet/>
      <dgm:spPr/>
      <dgm:t>
        <a:bodyPr/>
        <a:lstStyle/>
        <a:p>
          <a:endParaRPr lang="en-US"/>
        </a:p>
      </dgm:t>
    </dgm:pt>
    <dgm:pt modelId="{8CF48F41-0E84-455B-B916-E63F2FDA7BD4}" type="sibTrans" cxnId="{93B235C0-CAFC-425D-9DBB-554D2B73C822}">
      <dgm:prSet/>
      <dgm:spPr/>
      <dgm:t>
        <a:bodyPr/>
        <a:lstStyle/>
        <a:p>
          <a:endParaRPr lang="en-US"/>
        </a:p>
      </dgm:t>
    </dgm:pt>
    <dgm:pt modelId="{D26587E9-8B00-42EC-846D-E15F321DBE30}">
      <dgm:prSet/>
      <dgm:spPr/>
      <dgm:t>
        <a:bodyPr/>
        <a:lstStyle/>
        <a:p>
          <a:r>
            <a:rPr lang="el-GR"/>
            <a:t>Η καλλίστη τέχνη της γραμματικής η Κρίσις των ποιημάτων</a:t>
          </a:r>
          <a:endParaRPr lang="en-US"/>
        </a:p>
      </dgm:t>
    </dgm:pt>
    <dgm:pt modelId="{6D2B11B5-3DD6-4AAF-B935-52B1B1253257}" type="parTrans" cxnId="{63F7F077-C43C-4807-8026-306B231CD165}">
      <dgm:prSet/>
      <dgm:spPr/>
      <dgm:t>
        <a:bodyPr/>
        <a:lstStyle/>
        <a:p>
          <a:endParaRPr lang="en-US"/>
        </a:p>
      </dgm:t>
    </dgm:pt>
    <dgm:pt modelId="{BA9F3515-23DE-4104-9B11-C57922FBCFAC}" type="sibTrans" cxnId="{63F7F077-C43C-4807-8026-306B231CD165}">
      <dgm:prSet/>
      <dgm:spPr/>
      <dgm:t>
        <a:bodyPr/>
        <a:lstStyle/>
        <a:p>
          <a:endParaRPr lang="en-US"/>
        </a:p>
      </dgm:t>
    </dgm:pt>
    <dgm:pt modelId="{84DDBCE4-8EBB-4A82-977B-5F3B37E72CED}" type="pres">
      <dgm:prSet presAssocID="{1C862F3D-5345-4B8B-837D-3E6FBCB7886D}" presName="vert0" presStyleCnt="0">
        <dgm:presLayoutVars>
          <dgm:dir/>
          <dgm:animOne val="branch"/>
          <dgm:animLvl val="lvl"/>
        </dgm:presLayoutVars>
      </dgm:prSet>
      <dgm:spPr/>
    </dgm:pt>
    <dgm:pt modelId="{EF43ECB1-F918-4DDB-9134-19F49C8B7B33}" type="pres">
      <dgm:prSet presAssocID="{1ACD7FFE-5E90-4F1B-A5EB-C29E890F99A5}" presName="thickLine" presStyleLbl="alignNode1" presStyleIdx="0" presStyleCnt="6"/>
      <dgm:spPr/>
    </dgm:pt>
    <dgm:pt modelId="{7058608A-ACA2-411B-B148-ECA2CC64C464}" type="pres">
      <dgm:prSet presAssocID="{1ACD7FFE-5E90-4F1B-A5EB-C29E890F99A5}" presName="horz1" presStyleCnt="0"/>
      <dgm:spPr/>
    </dgm:pt>
    <dgm:pt modelId="{C3E18E9E-D62C-4CAF-8C91-B9AEC9D1A5DD}" type="pres">
      <dgm:prSet presAssocID="{1ACD7FFE-5E90-4F1B-A5EB-C29E890F99A5}" presName="tx1" presStyleLbl="revTx" presStyleIdx="0" presStyleCnt="6"/>
      <dgm:spPr/>
    </dgm:pt>
    <dgm:pt modelId="{6B0C2B90-EFC6-4267-AD39-808C03D78E94}" type="pres">
      <dgm:prSet presAssocID="{1ACD7FFE-5E90-4F1B-A5EB-C29E890F99A5}" presName="vert1" presStyleCnt="0"/>
      <dgm:spPr/>
    </dgm:pt>
    <dgm:pt modelId="{1F99D782-0C5F-4C7B-8228-CECDE7690ED2}" type="pres">
      <dgm:prSet presAssocID="{99B6517B-FEBC-4629-A50B-6E23B736FE81}" presName="thickLine" presStyleLbl="alignNode1" presStyleIdx="1" presStyleCnt="6"/>
      <dgm:spPr/>
    </dgm:pt>
    <dgm:pt modelId="{70163175-CB69-4E5A-AC02-EF4CDF8D4BD9}" type="pres">
      <dgm:prSet presAssocID="{99B6517B-FEBC-4629-A50B-6E23B736FE81}" presName="horz1" presStyleCnt="0"/>
      <dgm:spPr/>
    </dgm:pt>
    <dgm:pt modelId="{618794DE-D10F-4126-BACC-01C0B28A94CC}" type="pres">
      <dgm:prSet presAssocID="{99B6517B-FEBC-4629-A50B-6E23B736FE81}" presName="tx1" presStyleLbl="revTx" presStyleIdx="1" presStyleCnt="6"/>
      <dgm:spPr/>
    </dgm:pt>
    <dgm:pt modelId="{B9371B73-DC02-4D73-BCF2-C425DFE8BD5A}" type="pres">
      <dgm:prSet presAssocID="{99B6517B-FEBC-4629-A50B-6E23B736FE81}" presName="vert1" presStyleCnt="0"/>
      <dgm:spPr/>
    </dgm:pt>
    <dgm:pt modelId="{B5303C7D-8025-4225-B4D5-DCB4760C9766}" type="pres">
      <dgm:prSet presAssocID="{3ABBCF5E-9BFE-41EC-B5D6-D3D5C67ED868}" presName="thickLine" presStyleLbl="alignNode1" presStyleIdx="2" presStyleCnt="6"/>
      <dgm:spPr/>
    </dgm:pt>
    <dgm:pt modelId="{C29C646A-7EDB-4E2A-B960-BD70323B2B8D}" type="pres">
      <dgm:prSet presAssocID="{3ABBCF5E-9BFE-41EC-B5D6-D3D5C67ED868}" presName="horz1" presStyleCnt="0"/>
      <dgm:spPr/>
    </dgm:pt>
    <dgm:pt modelId="{D554FABA-33D2-447D-928A-2A46641AB66A}" type="pres">
      <dgm:prSet presAssocID="{3ABBCF5E-9BFE-41EC-B5D6-D3D5C67ED868}" presName="tx1" presStyleLbl="revTx" presStyleIdx="2" presStyleCnt="6"/>
      <dgm:spPr/>
    </dgm:pt>
    <dgm:pt modelId="{DB81943D-94A9-4E04-8021-0AC5F38E9FDD}" type="pres">
      <dgm:prSet presAssocID="{3ABBCF5E-9BFE-41EC-B5D6-D3D5C67ED868}" presName="vert1" presStyleCnt="0"/>
      <dgm:spPr/>
    </dgm:pt>
    <dgm:pt modelId="{602DCA14-1F85-423A-A020-E1368BFFDAF5}" type="pres">
      <dgm:prSet presAssocID="{18C44858-54EC-4BC0-B470-13D32FB23173}" presName="thickLine" presStyleLbl="alignNode1" presStyleIdx="3" presStyleCnt="6"/>
      <dgm:spPr/>
    </dgm:pt>
    <dgm:pt modelId="{CD04625E-2366-4004-B768-234AE58C23C2}" type="pres">
      <dgm:prSet presAssocID="{18C44858-54EC-4BC0-B470-13D32FB23173}" presName="horz1" presStyleCnt="0"/>
      <dgm:spPr/>
    </dgm:pt>
    <dgm:pt modelId="{C69D9998-20F4-4E8F-92D2-7DEF3DC57D1F}" type="pres">
      <dgm:prSet presAssocID="{18C44858-54EC-4BC0-B470-13D32FB23173}" presName="tx1" presStyleLbl="revTx" presStyleIdx="3" presStyleCnt="6"/>
      <dgm:spPr/>
    </dgm:pt>
    <dgm:pt modelId="{109E4651-BF81-453D-B85B-561365758467}" type="pres">
      <dgm:prSet presAssocID="{18C44858-54EC-4BC0-B470-13D32FB23173}" presName="vert1" presStyleCnt="0"/>
      <dgm:spPr/>
    </dgm:pt>
    <dgm:pt modelId="{6A331A84-A1D3-49DB-99F7-D42A69698B4E}" type="pres">
      <dgm:prSet presAssocID="{A99FCD24-CC82-470B-B8EF-732FE53CBEE5}" presName="thickLine" presStyleLbl="alignNode1" presStyleIdx="4" presStyleCnt="6"/>
      <dgm:spPr/>
    </dgm:pt>
    <dgm:pt modelId="{D530FCA3-4D8B-4BC4-A947-27DF4334398A}" type="pres">
      <dgm:prSet presAssocID="{A99FCD24-CC82-470B-B8EF-732FE53CBEE5}" presName="horz1" presStyleCnt="0"/>
      <dgm:spPr/>
    </dgm:pt>
    <dgm:pt modelId="{AB51C0CA-EB70-41A9-862B-9F38AE45A32D}" type="pres">
      <dgm:prSet presAssocID="{A99FCD24-CC82-470B-B8EF-732FE53CBEE5}" presName="tx1" presStyleLbl="revTx" presStyleIdx="4" presStyleCnt="6"/>
      <dgm:spPr/>
    </dgm:pt>
    <dgm:pt modelId="{9F1A608A-B1ED-44A8-85D6-8463430D67A7}" type="pres">
      <dgm:prSet presAssocID="{A99FCD24-CC82-470B-B8EF-732FE53CBEE5}" presName="vert1" presStyleCnt="0"/>
      <dgm:spPr/>
    </dgm:pt>
    <dgm:pt modelId="{215A15CA-6469-4A17-94C9-22E2F073DB2D}" type="pres">
      <dgm:prSet presAssocID="{D26587E9-8B00-42EC-846D-E15F321DBE30}" presName="thickLine" presStyleLbl="alignNode1" presStyleIdx="5" presStyleCnt="6"/>
      <dgm:spPr/>
    </dgm:pt>
    <dgm:pt modelId="{FF7382B5-A6BA-413A-9985-8FA2291D96B8}" type="pres">
      <dgm:prSet presAssocID="{D26587E9-8B00-42EC-846D-E15F321DBE30}" presName="horz1" presStyleCnt="0"/>
      <dgm:spPr/>
    </dgm:pt>
    <dgm:pt modelId="{F3022BDB-606E-4A30-9590-2FE18C7F9C2C}" type="pres">
      <dgm:prSet presAssocID="{D26587E9-8B00-42EC-846D-E15F321DBE30}" presName="tx1" presStyleLbl="revTx" presStyleIdx="5" presStyleCnt="6"/>
      <dgm:spPr/>
    </dgm:pt>
    <dgm:pt modelId="{8C112980-BB4D-4C78-9BBC-59B8F3B3D56F}" type="pres">
      <dgm:prSet presAssocID="{D26587E9-8B00-42EC-846D-E15F321DBE30}" presName="vert1" presStyleCnt="0"/>
      <dgm:spPr/>
    </dgm:pt>
  </dgm:ptLst>
  <dgm:cxnLst>
    <dgm:cxn modelId="{A6201D00-F4D2-4A84-B5F4-FE15CFE51456}" srcId="{1C862F3D-5345-4B8B-837D-3E6FBCB7886D}" destId="{3ABBCF5E-9BFE-41EC-B5D6-D3D5C67ED868}" srcOrd="2" destOrd="0" parTransId="{71723882-8869-483E-BA41-18226008CF9B}" sibTransId="{E2000CF2-086B-42AF-A735-6DEB80473F36}"/>
    <dgm:cxn modelId="{B4DEBC08-9885-4D26-97BF-C2866DA56BAF}" srcId="{1C862F3D-5345-4B8B-837D-3E6FBCB7886D}" destId="{99B6517B-FEBC-4629-A50B-6E23B736FE81}" srcOrd="1" destOrd="0" parTransId="{C270B9F2-1384-4774-9D69-3F13926BEBF4}" sibTransId="{87766C12-BFF7-4BAC-BAAE-800C2BD37940}"/>
    <dgm:cxn modelId="{D0336B0E-7B38-4404-BB50-457E291B50CF}" type="presOf" srcId="{1ACD7FFE-5E90-4F1B-A5EB-C29E890F99A5}" destId="{C3E18E9E-D62C-4CAF-8C91-B9AEC9D1A5DD}" srcOrd="0" destOrd="0" presId="urn:microsoft.com/office/officeart/2008/layout/LinedList"/>
    <dgm:cxn modelId="{E291165F-E676-47FB-9095-E422D7C69177}" srcId="{1C862F3D-5345-4B8B-837D-3E6FBCB7886D}" destId="{18C44858-54EC-4BC0-B470-13D32FB23173}" srcOrd="3" destOrd="0" parTransId="{1C101821-AE9D-4862-B1B8-6A896947CC13}" sibTransId="{08D6A3F4-DEC9-42F3-96A2-38357322879F}"/>
    <dgm:cxn modelId="{932F4062-3454-4CAB-83D3-1860BE68EDF9}" type="presOf" srcId="{D26587E9-8B00-42EC-846D-E15F321DBE30}" destId="{F3022BDB-606E-4A30-9590-2FE18C7F9C2C}" srcOrd="0" destOrd="0" presId="urn:microsoft.com/office/officeart/2008/layout/LinedList"/>
    <dgm:cxn modelId="{9263D070-EFCC-40D1-B418-B039D4D5DC4B}" type="presOf" srcId="{A99FCD24-CC82-470B-B8EF-732FE53CBEE5}" destId="{AB51C0CA-EB70-41A9-862B-9F38AE45A32D}" srcOrd="0" destOrd="0" presId="urn:microsoft.com/office/officeart/2008/layout/LinedList"/>
    <dgm:cxn modelId="{63F7F077-C43C-4807-8026-306B231CD165}" srcId="{1C862F3D-5345-4B8B-837D-3E6FBCB7886D}" destId="{D26587E9-8B00-42EC-846D-E15F321DBE30}" srcOrd="5" destOrd="0" parTransId="{6D2B11B5-3DD6-4AAF-B935-52B1B1253257}" sibTransId="{BA9F3515-23DE-4104-9B11-C57922FBCFAC}"/>
    <dgm:cxn modelId="{FDAEED7A-3FFB-45B2-B952-5E0996CD1947}" type="presOf" srcId="{18C44858-54EC-4BC0-B470-13D32FB23173}" destId="{C69D9998-20F4-4E8F-92D2-7DEF3DC57D1F}" srcOrd="0" destOrd="0" presId="urn:microsoft.com/office/officeart/2008/layout/LinedList"/>
    <dgm:cxn modelId="{2B645A88-DC28-4658-B812-D0B01C2A8FFF}" srcId="{1C862F3D-5345-4B8B-837D-3E6FBCB7886D}" destId="{1ACD7FFE-5E90-4F1B-A5EB-C29E890F99A5}" srcOrd="0" destOrd="0" parTransId="{4354CA25-4C2B-44A3-93FC-4D9BC5A9F0EF}" sibTransId="{9AB4A87F-DC37-4940-AF4E-A4FDF19990F3}"/>
    <dgm:cxn modelId="{93B235C0-CAFC-425D-9DBB-554D2B73C822}" srcId="{1C862F3D-5345-4B8B-837D-3E6FBCB7886D}" destId="{A99FCD24-CC82-470B-B8EF-732FE53CBEE5}" srcOrd="4" destOrd="0" parTransId="{B64AA8C8-2A04-4666-9BE2-316D77093D3C}" sibTransId="{8CF48F41-0E84-455B-B916-E63F2FDA7BD4}"/>
    <dgm:cxn modelId="{3F360ACE-C45A-48F0-B852-ADEF5937A24D}" type="presOf" srcId="{3ABBCF5E-9BFE-41EC-B5D6-D3D5C67ED868}" destId="{D554FABA-33D2-447D-928A-2A46641AB66A}" srcOrd="0" destOrd="0" presId="urn:microsoft.com/office/officeart/2008/layout/LinedList"/>
    <dgm:cxn modelId="{1D9B8BE4-64CC-4D16-9728-5D4882B433D3}" type="presOf" srcId="{99B6517B-FEBC-4629-A50B-6E23B736FE81}" destId="{618794DE-D10F-4126-BACC-01C0B28A94CC}" srcOrd="0" destOrd="0" presId="urn:microsoft.com/office/officeart/2008/layout/LinedList"/>
    <dgm:cxn modelId="{A71E4EE8-253A-4208-83B6-D4048037FBFC}" type="presOf" srcId="{1C862F3D-5345-4B8B-837D-3E6FBCB7886D}" destId="{84DDBCE4-8EBB-4A82-977B-5F3B37E72CED}" srcOrd="0" destOrd="0" presId="urn:microsoft.com/office/officeart/2008/layout/LinedList"/>
    <dgm:cxn modelId="{E04605C0-91D2-4831-B106-ED484395D666}" type="presParOf" srcId="{84DDBCE4-8EBB-4A82-977B-5F3B37E72CED}" destId="{EF43ECB1-F918-4DDB-9134-19F49C8B7B33}" srcOrd="0" destOrd="0" presId="urn:microsoft.com/office/officeart/2008/layout/LinedList"/>
    <dgm:cxn modelId="{6FCC3AB5-D91B-4435-8DB8-77D1A730A924}" type="presParOf" srcId="{84DDBCE4-8EBB-4A82-977B-5F3B37E72CED}" destId="{7058608A-ACA2-411B-B148-ECA2CC64C464}" srcOrd="1" destOrd="0" presId="urn:microsoft.com/office/officeart/2008/layout/LinedList"/>
    <dgm:cxn modelId="{BA3EC058-05C2-4093-9A3B-B17E857319A9}" type="presParOf" srcId="{7058608A-ACA2-411B-B148-ECA2CC64C464}" destId="{C3E18E9E-D62C-4CAF-8C91-B9AEC9D1A5DD}" srcOrd="0" destOrd="0" presId="urn:microsoft.com/office/officeart/2008/layout/LinedList"/>
    <dgm:cxn modelId="{9E2AB7B3-C0FC-4791-87E0-ADA460637C9D}" type="presParOf" srcId="{7058608A-ACA2-411B-B148-ECA2CC64C464}" destId="{6B0C2B90-EFC6-4267-AD39-808C03D78E94}" srcOrd="1" destOrd="0" presId="urn:microsoft.com/office/officeart/2008/layout/LinedList"/>
    <dgm:cxn modelId="{F432969B-2850-46D2-8C59-46B005E50690}" type="presParOf" srcId="{84DDBCE4-8EBB-4A82-977B-5F3B37E72CED}" destId="{1F99D782-0C5F-4C7B-8228-CECDE7690ED2}" srcOrd="2" destOrd="0" presId="urn:microsoft.com/office/officeart/2008/layout/LinedList"/>
    <dgm:cxn modelId="{7F560AE0-8A79-4045-A8E6-5D7CBAAF050A}" type="presParOf" srcId="{84DDBCE4-8EBB-4A82-977B-5F3B37E72CED}" destId="{70163175-CB69-4E5A-AC02-EF4CDF8D4BD9}" srcOrd="3" destOrd="0" presId="urn:microsoft.com/office/officeart/2008/layout/LinedList"/>
    <dgm:cxn modelId="{AF0295E4-76F5-44CE-9E7D-86892D112C2A}" type="presParOf" srcId="{70163175-CB69-4E5A-AC02-EF4CDF8D4BD9}" destId="{618794DE-D10F-4126-BACC-01C0B28A94CC}" srcOrd="0" destOrd="0" presId="urn:microsoft.com/office/officeart/2008/layout/LinedList"/>
    <dgm:cxn modelId="{B0ACD16D-B164-49A3-B893-2E86363C4BC4}" type="presParOf" srcId="{70163175-CB69-4E5A-AC02-EF4CDF8D4BD9}" destId="{B9371B73-DC02-4D73-BCF2-C425DFE8BD5A}" srcOrd="1" destOrd="0" presId="urn:microsoft.com/office/officeart/2008/layout/LinedList"/>
    <dgm:cxn modelId="{E5127BFA-BD43-4376-8B9D-A9688618C226}" type="presParOf" srcId="{84DDBCE4-8EBB-4A82-977B-5F3B37E72CED}" destId="{B5303C7D-8025-4225-B4D5-DCB4760C9766}" srcOrd="4" destOrd="0" presId="urn:microsoft.com/office/officeart/2008/layout/LinedList"/>
    <dgm:cxn modelId="{944481A3-5596-4522-8B1C-35EACDFB127A}" type="presParOf" srcId="{84DDBCE4-8EBB-4A82-977B-5F3B37E72CED}" destId="{C29C646A-7EDB-4E2A-B960-BD70323B2B8D}" srcOrd="5" destOrd="0" presId="urn:microsoft.com/office/officeart/2008/layout/LinedList"/>
    <dgm:cxn modelId="{4FA93035-4F84-4565-9C3D-B2F491CEA83B}" type="presParOf" srcId="{C29C646A-7EDB-4E2A-B960-BD70323B2B8D}" destId="{D554FABA-33D2-447D-928A-2A46641AB66A}" srcOrd="0" destOrd="0" presId="urn:microsoft.com/office/officeart/2008/layout/LinedList"/>
    <dgm:cxn modelId="{BA2B53DB-00CD-4A47-9F29-526922025502}" type="presParOf" srcId="{C29C646A-7EDB-4E2A-B960-BD70323B2B8D}" destId="{DB81943D-94A9-4E04-8021-0AC5F38E9FDD}" srcOrd="1" destOrd="0" presId="urn:microsoft.com/office/officeart/2008/layout/LinedList"/>
    <dgm:cxn modelId="{D80BDFCD-7331-48A0-B722-625077EF5091}" type="presParOf" srcId="{84DDBCE4-8EBB-4A82-977B-5F3B37E72CED}" destId="{602DCA14-1F85-423A-A020-E1368BFFDAF5}" srcOrd="6" destOrd="0" presId="urn:microsoft.com/office/officeart/2008/layout/LinedList"/>
    <dgm:cxn modelId="{99E4BDE9-B8AE-402A-B0BB-1C6DC4896312}" type="presParOf" srcId="{84DDBCE4-8EBB-4A82-977B-5F3B37E72CED}" destId="{CD04625E-2366-4004-B768-234AE58C23C2}" srcOrd="7" destOrd="0" presId="urn:microsoft.com/office/officeart/2008/layout/LinedList"/>
    <dgm:cxn modelId="{16246D42-D4F4-4B56-B97D-2FBE8A1F4C5F}" type="presParOf" srcId="{CD04625E-2366-4004-B768-234AE58C23C2}" destId="{C69D9998-20F4-4E8F-92D2-7DEF3DC57D1F}" srcOrd="0" destOrd="0" presId="urn:microsoft.com/office/officeart/2008/layout/LinedList"/>
    <dgm:cxn modelId="{F3D22555-183F-4344-8246-2C00F05CA640}" type="presParOf" srcId="{CD04625E-2366-4004-B768-234AE58C23C2}" destId="{109E4651-BF81-453D-B85B-561365758467}" srcOrd="1" destOrd="0" presId="urn:microsoft.com/office/officeart/2008/layout/LinedList"/>
    <dgm:cxn modelId="{83E0B026-8FA6-4D4D-A475-4D394BBAFC55}" type="presParOf" srcId="{84DDBCE4-8EBB-4A82-977B-5F3B37E72CED}" destId="{6A331A84-A1D3-49DB-99F7-D42A69698B4E}" srcOrd="8" destOrd="0" presId="urn:microsoft.com/office/officeart/2008/layout/LinedList"/>
    <dgm:cxn modelId="{C542F55C-4DFA-47D1-8DCD-7B9EEE6423ED}" type="presParOf" srcId="{84DDBCE4-8EBB-4A82-977B-5F3B37E72CED}" destId="{D530FCA3-4D8B-4BC4-A947-27DF4334398A}" srcOrd="9" destOrd="0" presId="urn:microsoft.com/office/officeart/2008/layout/LinedList"/>
    <dgm:cxn modelId="{BBB3C1BE-BA24-4345-9846-06D93D219370}" type="presParOf" srcId="{D530FCA3-4D8B-4BC4-A947-27DF4334398A}" destId="{AB51C0CA-EB70-41A9-862B-9F38AE45A32D}" srcOrd="0" destOrd="0" presId="urn:microsoft.com/office/officeart/2008/layout/LinedList"/>
    <dgm:cxn modelId="{E0BAB282-5C43-4078-AD4F-0508E471A43D}" type="presParOf" srcId="{D530FCA3-4D8B-4BC4-A947-27DF4334398A}" destId="{9F1A608A-B1ED-44A8-85D6-8463430D67A7}" srcOrd="1" destOrd="0" presId="urn:microsoft.com/office/officeart/2008/layout/LinedList"/>
    <dgm:cxn modelId="{0CEF3B6C-84B9-47DF-8BA7-31F4DC36EDCD}" type="presParOf" srcId="{84DDBCE4-8EBB-4A82-977B-5F3B37E72CED}" destId="{215A15CA-6469-4A17-94C9-22E2F073DB2D}" srcOrd="10" destOrd="0" presId="urn:microsoft.com/office/officeart/2008/layout/LinedList"/>
    <dgm:cxn modelId="{1253D5CA-2B29-4772-B0DC-6C952884D810}" type="presParOf" srcId="{84DDBCE4-8EBB-4A82-977B-5F3B37E72CED}" destId="{FF7382B5-A6BA-413A-9985-8FA2291D96B8}" srcOrd="11" destOrd="0" presId="urn:microsoft.com/office/officeart/2008/layout/LinedList"/>
    <dgm:cxn modelId="{CDBACF46-6B06-4F74-8B5C-2746A8C73CCB}" type="presParOf" srcId="{FF7382B5-A6BA-413A-9985-8FA2291D96B8}" destId="{F3022BDB-606E-4A30-9590-2FE18C7F9C2C}" srcOrd="0" destOrd="0" presId="urn:microsoft.com/office/officeart/2008/layout/LinedList"/>
    <dgm:cxn modelId="{B724735C-94F4-4CD4-AE15-C0D5734CF9B9}" type="presParOf" srcId="{FF7382B5-A6BA-413A-9985-8FA2291D96B8}" destId="{8C112980-BB4D-4C78-9BBC-59B8F3B3D56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7A130B0-DEBB-47F0-A610-AE7C8F8A9908}"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E076F670-63BA-49B4-A7BC-C11C3C018AF1}">
      <dgm:prSet/>
      <dgm:spPr/>
      <dgm:t>
        <a:bodyPr/>
        <a:lstStyle/>
        <a:p>
          <a:r>
            <a:rPr lang="el-GR"/>
            <a:t>Θεολογία</a:t>
          </a:r>
          <a:endParaRPr lang="en-US"/>
        </a:p>
      </dgm:t>
    </dgm:pt>
    <dgm:pt modelId="{CD94DD1F-1FEB-43A9-ACAD-CB5D36B32DE7}" type="parTrans" cxnId="{769229ED-25DC-4B4A-9F73-0D5296C0ED51}">
      <dgm:prSet/>
      <dgm:spPr/>
      <dgm:t>
        <a:bodyPr/>
        <a:lstStyle/>
        <a:p>
          <a:endParaRPr lang="en-US"/>
        </a:p>
      </dgm:t>
    </dgm:pt>
    <dgm:pt modelId="{3CC125F2-93ED-416E-AEF4-5CABD8F83EFB}" type="sibTrans" cxnId="{769229ED-25DC-4B4A-9F73-0D5296C0ED51}">
      <dgm:prSet/>
      <dgm:spPr/>
      <dgm:t>
        <a:bodyPr/>
        <a:lstStyle/>
        <a:p>
          <a:endParaRPr lang="en-US"/>
        </a:p>
      </dgm:t>
    </dgm:pt>
    <dgm:pt modelId="{E7BE4F9E-2A9F-4F81-8B72-9F84CB99D2EE}">
      <dgm:prSet/>
      <dgm:spPr/>
      <dgm:t>
        <a:bodyPr/>
        <a:lstStyle/>
        <a:p>
          <a:r>
            <a:rPr lang="el-GR" dirty="0"/>
            <a:t>«</a:t>
          </a:r>
          <a:r>
            <a:rPr lang="el-GR" dirty="0" err="1"/>
            <a:t>Μεταληπτικόν</a:t>
          </a:r>
          <a:r>
            <a:rPr lang="el-GR" dirty="0"/>
            <a:t>» (=αλληγορία &lt; </a:t>
          </a:r>
          <a:r>
            <a:rPr lang="el-GR" dirty="0" err="1"/>
            <a:t>Χαιρήμων</a:t>
          </a:r>
          <a:r>
            <a:rPr lang="el-GR" dirty="0"/>
            <a:t> Αλεξανδρεύς = </a:t>
          </a:r>
          <a:r>
            <a:rPr lang="el-GR" dirty="0" err="1"/>
            <a:t>αιγύπτιος</a:t>
          </a:r>
          <a:r>
            <a:rPr lang="el-GR" dirty="0"/>
            <a:t> </a:t>
          </a:r>
          <a:r>
            <a:rPr lang="el-GR" dirty="0" err="1"/>
            <a:t>Στοικός</a:t>
          </a:r>
          <a:r>
            <a:rPr lang="el-GR" dirty="0"/>
            <a:t>) βάσει ετυμολογίας, αριθμολογίας….</a:t>
          </a:r>
          <a:endParaRPr lang="en-US" dirty="0"/>
        </a:p>
      </dgm:t>
    </dgm:pt>
    <dgm:pt modelId="{0C384415-BB4D-439C-8107-A451AE3B7F4B}" type="parTrans" cxnId="{08AC19EC-A11A-4192-A2F2-5003BDE02AEC}">
      <dgm:prSet/>
      <dgm:spPr/>
      <dgm:t>
        <a:bodyPr/>
        <a:lstStyle/>
        <a:p>
          <a:endParaRPr lang="en-US"/>
        </a:p>
      </dgm:t>
    </dgm:pt>
    <dgm:pt modelId="{B895F30B-BA77-40F0-A001-19C0ECFE73A9}" type="sibTrans" cxnId="{08AC19EC-A11A-4192-A2F2-5003BDE02AEC}">
      <dgm:prSet/>
      <dgm:spPr/>
      <dgm:t>
        <a:bodyPr/>
        <a:lstStyle/>
        <a:p>
          <a:endParaRPr lang="en-US"/>
        </a:p>
      </dgm:t>
    </dgm:pt>
    <dgm:pt modelId="{1879ACBB-590F-4817-81C5-8B1D92D6F57B}">
      <dgm:prSet/>
      <dgm:spPr/>
      <dgm:t>
        <a:bodyPr/>
        <a:lstStyle/>
        <a:p>
          <a:r>
            <a:rPr lang="el-GR"/>
            <a:t>«Προλήψεις» (πρωτοανθρώπων εγγύτερα στη Φύση+θεούς) + «αινίγματα» (για τους μυημένους)</a:t>
          </a:r>
          <a:endParaRPr lang="en-US"/>
        </a:p>
      </dgm:t>
    </dgm:pt>
    <dgm:pt modelId="{E84CFF28-64C6-492A-A7C7-C9D510E61820}" type="parTrans" cxnId="{639E1607-32C7-444D-B884-8F6EFFEFAA81}">
      <dgm:prSet/>
      <dgm:spPr/>
      <dgm:t>
        <a:bodyPr/>
        <a:lstStyle/>
        <a:p>
          <a:endParaRPr lang="en-US"/>
        </a:p>
      </dgm:t>
    </dgm:pt>
    <dgm:pt modelId="{93AB2315-00B9-43E4-B593-83B952A8A015}" type="sibTrans" cxnId="{639E1607-32C7-444D-B884-8F6EFFEFAA81}">
      <dgm:prSet/>
      <dgm:spPr/>
      <dgm:t>
        <a:bodyPr/>
        <a:lstStyle/>
        <a:p>
          <a:endParaRPr lang="en-US"/>
        </a:p>
      </dgm:t>
    </dgm:pt>
    <dgm:pt modelId="{96874C45-0C96-4736-917A-0C0A4BD838B2}">
      <dgm:prSet/>
      <dgm:spPr/>
      <dgm:t>
        <a:bodyPr/>
        <a:lstStyle/>
        <a:p>
          <a:r>
            <a:rPr lang="el-GR"/>
            <a:t>Πάπυρος Δερβενίου «Κλείστε τα ώτα»</a:t>
          </a:r>
          <a:endParaRPr lang="en-US"/>
        </a:p>
      </dgm:t>
    </dgm:pt>
    <dgm:pt modelId="{2F5B0638-AC7D-4049-8CC3-0788ED5AEE87}" type="parTrans" cxnId="{D3C0B264-9080-477E-9928-AF4D9A935509}">
      <dgm:prSet/>
      <dgm:spPr/>
      <dgm:t>
        <a:bodyPr/>
        <a:lstStyle/>
        <a:p>
          <a:endParaRPr lang="en-US"/>
        </a:p>
      </dgm:t>
    </dgm:pt>
    <dgm:pt modelId="{12219A22-F995-42CE-81E7-62DEAA7E3514}" type="sibTrans" cxnId="{D3C0B264-9080-477E-9928-AF4D9A935509}">
      <dgm:prSet/>
      <dgm:spPr/>
      <dgm:t>
        <a:bodyPr/>
        <a:lstStyle/>
        <a:p>
          <a:endParaRPr lang="en-US"/>
        </a:p>
      </dgm:t>
    </dgm:pt>
    <dgm:pt modelId="{F3E00610-FAAD-4B56-9D71-525B8893E02A}">
      <dgm:prSet/>
      <dgm:spPr/>
      <dgm:t>
        <a:bodyPr/>
        <a:lstStyle/>
        <a:p>
          <a:r>
            <a:rPr lang="el-GR"/>
            <a:t>Θεωρία αναγνώστη: «πλέον»</a:t>
          </a:r>
          <a:endParaRPr lang="en-US" dirty="0"/>
        </a:p>
      </dgm:t>
    </dgm:pt>
    <dgm:pt modelId="{6DF78437-13E0-4834-B8FE-A54CA43B84CB}" type="parTrans" cxnId="{11E6783D-CAB1-46F2-8CB6-04F91A19C874}">
      <dgm:prSet/>
      <dgm:spPr/>
      <dgm:t>
        <a:bodyPr/>
        <a:lstStyle/>
        <a:p>
          <a:endParaRPr lang="en-US"/>
        </a:p>
      </dgm:t>
    </dgm:pt>
    <dgm:pt modelId="{05812C0B-98E0-4358-848E-EEF513171E85}" type="sibTrans" cxnId="{11E6783D-CAB1-46F2-8CB6-04F91A19C874}">
      <dgm:prSet/>
      <dgm:spPr/>
      <dgm:t>
        <a:bodyPr/>
        <a:lstStyle/>
        <a:p>
          <a:endParaRPr lang="en-US"/>
        </a:p>
      </dgm:t>
    </dgm:pt>
    <dgm:pt modelId="{11CA317A-9FE0-426F-A8BD-BEA48260C9C6}" type="pres">
      <dgm:prSet presAssocID="{87A130B0-DEBB-47F0-A610-AE7C8F8A9908}" presName="vert0" presStyleCnt="0">
        <dgm:presLayoutVars>
          <dgm:dir/>
          <dgm:animOne val="branch"/>
          <dgm:animLvl val="lvl"/>
        </dgm:presLayoutVars>
      </dgm:prSet>
      <dgm:spPr/>
    </dgm:pt>
    <dgm:pt modelId="{7F4A71A4-46AA-47BC-B361-5B7943F91BD6}" type="pres">
      <dgm:prSet presAssocID="{E076F670-63BA-49B4-A7BC-C11C3C018AF1}" presName="thickLine" presStyleLbl="alignNode1" presStyleIdx="0" presStyleCnt="5"/>
      <dgm:spPr/>
    </dgm:pt>
    <dgm:pt modelId="{040D932A-3DE4-411C-9A0C-A1B5FD313129}" type="pres">
      <dgm:prSet presAssocID="{E076F670-63BA-49B4-A7BC-C11C3C018AF1}" presName="horz1" presStyleCnt="0"/>
      <dgm:spPr/>
    </dgm:pt>
    <dgm:pt modelId="{0DB01B7B-261D-4D9D-92FC-C20EE5813D32}" type="pres">
      <dgm:prSet presAssocID="{E076F670-63BA-49B4-A7BC-C11C3C018AF1}" presName="tx1" presStyleLbl="revTx" presStyleIdx="0" presStyleCnt="5"/>
      <dgm:spPr/>
    </dgm:pt>
    <dgm:pt modelId="{DE5D1A9C-5B76-4790-9B96-A7DEBD663C99}" type="pres">
      <dgm:prSet presAssocID="{E076F670-63BA-49B4-A7BC-C11C3C018AF1}" presName="vert1" presStyleCnt="0"/>
      <dgm:spPr/>
    </dgm:pt>
    <dgm:pt modelId="{E0FEDFAE-0A16-4EC4-9B20-3844D4B0AA4F}" type="pres">
      <dgm:prSet presAssocID="{E7BE4F9E-2A9F-4F81-8B72-9F84CB99D2EE}" presName="thickLine" presStyleLbl="alignNode1" presStyleIdx="1" presStyleCnt="5"/>
      <dgm:spPr/>
    </dgm:pt>
    <dgm:pt modelId="{7CF64387-6E52-4B1E-9FC9-78AC5A99C22A}" type="pres">
      <dgm:prSet presAssocID="{E7BE4F9E-2A9F-4F81-8B72-9F84CB99D2EE}" presName="horz1" presStyleCnt="0"/>
      <dgm:spPr/>
    </dgm:pt>
    <dgm:pt modelId="{A08DDCA8-9B23-4733-A102-DE9045A6A160}" type="pres">
      <dgm:prSet presAssocID="{E7BE4F9E-2A9F-4F81-8B72-9F84CB99D2EE}" presName="tx1" presStyleLbl="revTx" presStyleIdx="1" presStyleCnt="5"/>
      <dgm:spPr/>
    </dgm:pt>
    <dgm:pt modelId="{9E4EE91A-0936-4C2E-A99B-5DBBD8AA9C60}" type="pres">
      <dgm:prSet presAssocID="{E7BE4F9E-2A9F-4F81-8B72-9F84CB99D2EE}" presName="vert1" presStyleCnt="0"/>
      <dgm:spPr/>
    </dgm:pt>
    <dgm:pt modelId="{829398A4-6E08-4D81-BBF2-FBE7E8EA8ED9}" type="pres">
      <dgm:prSet presAssocID="{1879ACBB-590F-4817-81C5-8B1D92D6F57B}" presName="thickLine" presStyleLbl="alignNode1" presStyleIdx="2" presStyleCnt="5"/>
      <dgm:spPr/>
    </dgm:pt>
    <dgm:pt modelId="{00B937AD-DC84-42E8-BBF7-E3FE82D611A5}" type="pres">
      <dgm:prSet presAssocID="{1879ACBB-590F-4817-81C5-8B1D92D6F57B}" presName="horz1" presStyleCnt="0"/>
      <dgm:spPr/>
    </dgm:pt>
    <dgm:pt modelId="{86EEEC3D-99E3-47DB-979C-777EF8F8EE2E}" type="pres">
      <dgm:prSet presAssocID="{1879ACBB-590F-4817-81C5-8B1D92D6F57B}" presName="tx1" presStyleLbl="revTx" presStyleIdx="2" presStyleCnt="5"/>
      <dgm:spPr/>
    </dgm:pt>
    <dgm:pt modelId="{6C9CEC5D-3DB9-4205-BA96-C36454BC7B77}" type="pres">
      <dgm:prSet presAssocID="{1879ACBB-590F-4817-81C5-8B1D92D6F57B}" presName="vert1" presStyleCnt="0"/>
      <dgm:spPr/>
    </dgm:pt>
    <dgm:pt modelId="{737F3A2D-1941-4115-A970-EE6BB3790EC5}" type="pres">
      <dgm:prSet presAssocID="{96874C45-0C96-4736-917A-0C0A4BD838B2}" presName="thickLine" presStyleLbl="alignNode1" presStyleIdx="3" presStyleCnt="5"/>
      <dgm:spPr/>
    </dgm:pt>
    <dgm:pt modelId="{C0ED1227-501E-4E20-9A0D-9FAAF8335255}" type="pres">
      <dgm:prSet presAssocID="{96874C45-0C96-4736-917A-0C0A4BD838B2}" presName="horz1" presStyleCnt="0"/>
      <dgm:spPr/>
    </dgm:pt>
    <dgm:pt modelId="{E8BCCC68-D524-424B-A544-2FBD96E38F19}" type="pres">
      <dgm:prSet presAssocID="{96874C45-0C96-4736-917A-0C0A4BD838B2}" presName="tx1" presStyleLbl="revTx" presStyleIdx="3" presStyleCnt="5"/>
      <dgm:spPr/>
    </dgm:pt>
    <dgm:pt modelId="{1BF9EB94-E62B-4E6B-887C-4503FFEAC67B}" type="pres">
      <dgm:prSet presAssocID="{96874C45-0C96-4736-917A-0C0A4BD838B2}" presName="vert1" presStyleCnt="0"/>
      <dgm:spPr/>
    </dgm:pt>
    <dgm:pt modelId="{D189CFAA-6EB6-41A2-8EAE-3AD9FA3CEB97}" type="pres">
      <dgm:prSet presAssocID="{F3E00610-FAAD-4B56-9D71-525B8893E02A}" presName="thickLine" presStyleLbl="alignNode1" presStyleIdx="4" presStyleCnt="5"/>
      <dgm:spPr/>
    </dgm:pt>
    <dgm:pt modelId="{955408A9-F12E-4BA7-8DE1-1C3308DCF2B7}" type="pres">
      <dgm:prSet presAssocID="{F3E00610-FAAD-4B56-9D71-525B8893E02A}" presName="horz1" presStyleCnt="0"/>
      <dgm:spPr/>
    </dgm:pt>
    <dgm:pt modelId="{BFE8C3BA-C364-44DD-AEC6-8987ACB4BB5C}" type="pres">
      <dgm:prSet presAssocID="{F3E00610-FAAD-4B56-9D71-525B8893E02A}" presName="tx1" presStyleLbl="revTx" presStyleIdx="4" presStyleCnt="5"/>
      <dgm:spPr/>
    </dgm:pt>
    <dgm:pt modelId="{8FBB5465-8D63-4D29-97B5-9106BF7D7A29}" type="pres">
      <dgm:prSet presAssocID="{F3E00610-FAAD-4B56-9D71-525B8893E02A}" presName="vert1" presStyleCnt="0"/>
      <dgm:spPr/>
    </dgm:pt>
  </dgm:ptLst>
  <dgm:cxnLst>
    <dgm:cxn modelId="{639E1607-32C7-444D-B884-8F6EFFEFAA81}" srcId="{87A130B0-DEBB-47F0-A610-AE7C8F8A9908}" destId="{1879ACBB-590F-4817-81C5-8B1D92D6F57B}" srcOrd="2" destOrd="0" parTransId="{E84CFF28-64C6-492A-A7C7-C9D510E61820}" sibTransId="{93AB2315-00B9-43E4-B593-83B952A8A015}"/>
    <dgm:cxn modelId="{88F3330B-EDAA-459C-917E-330B24BA41FD}" type="presOf" srcId="{E7BE4F9E-2A9F-4F81-8B72-9F84CB99D2EE}" destId="{A08DDCA8-9B23-4733-A102-DE9045A6A160}" srcOrd="0" destOrd="0" presId="urn:microsoft.com/office/officeart/2008/layout/LinedList"/>
    <dgm:cxn modelId="{C9452411-0874-44B7-85E2-991D00BE12AB}" type="presOf" srcId="{96874C45-0C96-4736-917A-0C0A4BD838B2}" destId="{E8BCCC68-D524-424B-A544-2FBD96E38F19}" srcOrd="0" destOrd="0" presId="urn:microsoft.com/office/officeart/2008/layout/LinedList"/>
    <dgm:cxn modelId="{57535D2F-7242-4340-B253-FAF1E4DD0B22}" type="presOf" srcId="{87A130B0-DEBB-47F0-A610-AE7C8F8A9908}" destId="{11CA317A-9FE0-426F-A8BD-BEA48260C9C6}" srcOrd="0" destOrd="0" presId="urn:microsoft.com/office/officeart/2008/layout/LinedList"/>
    <dgm:cxn modelId="{11E6783D-CAB1-46F2-8CB6-04F91A19C874}" srcId="{87A130B0-DEBB-47F0-A610-AE7C8F8A9908}" destId="{F3E00610-FAAD-4B56-9D71-525B8893E02A}" srcOrd="4" destOrd="0" parTransId="{6DF78437-13E0-4834-B8FE-A54CA43B84CB}" sibTransId="{05812C0B-98E0-4358-848E-EEF513171E85}"/>
    <dgm:cxn modelId="{9FC60241-11B0-4F40-A59B-ED9BA9D83CA1}" type="presOf" srcId="{F3E00610-FAAD-4B56-9D71-525B8893E02A}" destId="{BFE8C3BA-C364-44DD-AEC6-8987ACB4BB5C}" srcOrd="0" destOrd="0" presId="urn:microsoft.com/office/officeart/2008/layout/LinedList"/>
    <dgm:cxn modelId="{69264642-6EF5-4258-851D-266C15A4F8BF}" type="presOf" srcId="{1879ACBB-590F-4817-81C5-8B1D92D6F57B}" destId="{86EEEC3D-99E3-47DB-979C-777EF8F8EE2E}" srcOrd="0" destOrd="0" presId="urn:microsoft.com/office/officeart/2008/layout/LinedList"/>
    <dgm:cxn modelId="{0B1CD843-C93D-4624-A196-36922084FF59}" type="presOf" srcId="{E076F670-63BA-49B4-A7BC-C11C3C018AF1}" destId="{0DB01B7B-261D-4D9D-92FC-C20EE5813D32}" srcOrd="0" destOrd="0" presId="urn:microsoft.com/office/officeart/2008/layout/LinedList"/>
    <dgm:cxn modelId="{D3C0B264-9080-477E-9928-AF4D9A935509}" srcId="{87A130B0-DEBB-47F0-A610-AE7C8F8A9908}" destId="{96874C45-0C96-4736-917A-0C0A4BD838B2}" srcOrd="3" destOrd="0" parTransId="{2F5B0638-AC7D-4049-8CC3-0788ED5AEE87}" sibTransId="{12219A22-F995-42CE-81E7-62DEAA7E3514}"/>
    <dgm:cxn modelId="{08AC19EC-A11A-4192-A2F2-5003BDE02AEC}" srcId="{87A130B0-DEBB-47F0-A610-AE7C8F8A9908}" destId="{E7BE4F9E-2A9F-4F81-8B72-9F84CB99D2EE}" srcOrd="1" destOrd="0" parTransId="{0C384415-BB4D-439C-8107-A451AE3B7F4B}" sibTransId="{B895F30B-BA77-40F0-A001-19C0ECFE73A9}"/>
    <dgm:cxn modelId="{769229ED-25DC-4B4A-9F73-0D5296C0ED51}" srcId="{87A130B0-DEBB-47F0-A610-AE7C8F8A9908}" destId="{E076F670-63BA-49B4-A7BC-C11C3C018AF1}" srcOrd="0" destOrd="0" parTransId="{CD94DD1F-1FEB-43A9-ACAD-CB5D36B32DE7}" sibTransId="{3CC125F2-93ED-416E-AEF4-5CABD8F83EFB}"/>
    <dgm:cxn modelId="{11D7B05B-A841-4CD2-BC3C-392E4BF5E670}" type="presParOf" srcId="{11CA317A-9FE0-426F-A8BD-BEA48260C9C6}" destId="{7F4A71A4-46AA-47BC-B361-5B7943F91BD6}" srcOrd="0" destOrd="0" presId="urn:microsoft.com/office/officeart/2008/layout/LinedList"/>
    <dgm:cxn modelId="{9903A6EF-E6AC-42A0-A1EF-F9C9D9401979}" type="presParOf" srcId="{11CA317A-9FE0-426F-A8BD-BEA48260C9C6}" destId="{040D932A-3DE4-411C-9A0C-A1B5FD313129}" srcOrd="1" destOrd="0" presId="urn:microsoft.com/office/officeart/2008/layout/LinedList"/>
    <dgm:cxn modelId="{F5D49100-D034-4400-A934-7D78DCCCD96D}" type="presParOf" srcId="{040D932A-3DE4-411C-9A0C-A1B5FD313129}" destId="{0DB01B7B-261D-4D9D-92FC-C20EE5813D32}" srcOrd="0" destOrd="0" presId="urn:microsoft.com/office/officeart/2008/layout/LinedList"/>
    <dgm:cxn modelId="{B21FC88D-9B0C-4226-8254-28D5BF208F10}" type="presParOf" srcId="{040D932A-3DE4-411C-9A0C-A1B5FD313129}" destId="{DE5D1A9C-5B76-4790-9B96-A7DEBD663C99}" srcOrd="1" destOrd="0" presId="urn:microsoft.com/office/officeart/2008/layout/LinedList"/>
    <dgm:cxn modelId="{976A4AFB-5F42-47FC-9650-E0C93276982E}" type="presParOf" srcId="{11CA317A-9FE0-426F-A8BD-BEA48260C9C6}" destId="{E0FEDFAE-0A16-4EC4-9B20-3844D4B0AA4F}" srcOrd="2" destOrd="0" presId="urn:microsoft.com/office/officeart/2008/layout/LinedList"/>
    <dgm:cxn modelId="{3CAC0B6C-B9CD-4BDD-99E0-0E7BF1046439}" type="presParOf" srcId="{11CA317A-9FE0-426F-A8BD-BEA48260C9C6}" destId="{7CF64387-6E52-4B1E-9FC9-78AC5A99C22A}" srcOrd="3" destOrd="0" presId="urn:microsoft.com/office/officeart/2008/layout/LinedList"/>
    <dgm:cxn modelId="{23BC8E0B-4D70-48D4-9133-50AA6C43F6DC}" type="presParOf" srcId="{7CF64387-6E52-4B1E-9FC9-78AC5A99C22A}" destId="{A08DDCA8-9B23-4733-A102-DE9045A6A160}" srcOrd="0" destOrd="0" presId="urn:microsoft.com/office/officeart/2008/layout/LinedList"/>
    <dgm:cxn modelId="{DF1EC51D-090C-4941-849F-BA29F3724A59}" type="presParOf" srcId="{7CF64387-6E52-4B1E-9FC9-78AC5A99C22A}" destId="{9E4EE91A-0936-4C2E-A99B-5DBBD8AA9C60}" srcOrd="1" destOrd="0" presId="urn:microsoft.com/office/officeart/2008/layout/LinedList"/>
    <dgm:cxn modelId="{7CA93930-D671-4448-A5AD-169EDEE5D42F}" type="presParOf" srcId="{11CA317A-9FE0-426F-A8BD-BEA48260C9C6}" destId="{829398A4-6E08-4D81-BBF2-FBE7E8EA8ED9}" srcOrd="4" destOrd="0" presId="urn:microsoft.com/office/officeart/2008/layout/LinedList"/>
    <dgm:cxn modelId="{E47D472F-C9CE-4A1A-8BC7-5A488E8A8780}" type="presParOf" srcId="{11CA317A-9FE0-426F-A8BD-BEA48260C9C6}" destId="{00B937AD-DC84-42E8-BBF7-E3FE82D611A5}" srcOrd="5" destOrd="0" presId="urn:microsoft.com/office/officeart/2008/layout/LinedList"/>
    <dgm:cxn modelId="{98B335C8-24C8-40F4-A0CD-6A3EFBB11227}" type="presParOf" srcId="{00B937AD-DC84-42E8-BBF7-E3FE82D611A5}" destId="{86EEEC3D-99E3-47DB-979C-777EF8F8EE2E}" srcOrd="0" destOrd="0" presId="urn:microsoft.com/office/officeart/2008/layout/LinedList"/>
    <dgm:cxn modelId="{F6ABE659-97C1-4C5C-8E8F-551E66548BB6}" type="presParOf" srcId="{00B937AD-DC84-42E8-BBF7-E3FE82D611A5}" destId="{6C9CEC5D-3DB9-4205-BA96-C36454BC7B77}" srcOrd="1" destOrd="0" presId="urn:microsoft.com/office/officeart/2008/layout/LinedList"/>
    <dgm:cxn modelId="{30610A08-2FA8-4FB2-B0A9-51F6173CB682}" type="presParOf" srcId="{11CA317A-9FE0-426F-A8BD-BEA48260C9C6}" destId="{737F3A2D-1941-4115-A970-EE6BB3790EC5}" srcOrd="6" destOrd="0" presId="urn:microsoft.com/office/officeart/2008/layout/LinedList"/>
    <dgm:cxn modelId="{B6D87261-72CA-419C-BB98-30019E4991AF}" type="presParOf" srcId="{11CA317A-9FE0-426F-A8BD-BEA48260C9C6}" destId="{C0ED1227-501E-4E20-9A0D-9FAAF8335255}" srcOrd="7" destOrd="0" presId="urn:microsoft.com/office/officeart/2008/layout/LinedList"/>
    <dgm:cxn modelId="{CAC573F6-4A05-4416-9B74-D787DC34B42A}" type="presParOf" srcId="{C0ED1227-501E-4E20-9A0D-9FAAF8335255}" destId="{E8BCCC68-D524-424B-A544-2FBD96E38F19}" srcOrd="0" destOrd="0" presId="urn:microsoft.com/office/officeart/2008/layout/LinedList"/>
    <dgm:cxn modelId="{19C12A40-ED1A-4DC5-979B-E65A91AF46FB}" type="presParOf" srcId="{C0ED1227-501E-4E20-9A0D-9FAAF8335255}" destId="{1BF9EB94-E62B-4E6B-887C-4503FFEAC67B}" srcOrd="1" destOrd="0" presId="urn:microsoft.com/office/officeart/2008/layout/LinedList"/>
    <dgm:cxn modelId="{3D652721-5016-4176-9936-4CA4097B698F}" type="presParOf" srcId="{11CA317A-9FE0-426F-A8BD-BEA48260C9C6}" destId="{D189CFAA-6EB6-41A2-8EAE-3AD9FA3CEB97}" srcOrd="8" destOrd="0" presId="urn:microsoft.com/office/officeart/2008/layout/LinedList"/>
    <dgm:cxn modelId="{617731BF-AD08-40CF-A38A-98FE044361C7}" type="presParOf" srcId="{11CA317A-9FE0-426F-A8BD-BEA48260C9C6}" destId="{955408A9-F12E-4BA7-8DE1-1C3308DCF2B7}" srcOrd="9" destOrd="0" presId="urn:microsoft.com/office/officeart/2008/layout/LinedList"/>
    <dgm:cxn modelId="{28CB9EF0-C422-418A-BBCF-B93362373261}" type="presParOf" srcId="{955408A9-F12E-4BA7-8DE1-1C3308DCF2B7}" destId="{BFE8C3BA-C364-44DD-AEC6-8987ACB4BB5C}" srcOrd="0" destOrd="0" presId="urn:microsoft.com/office/officeart/2008/layout/LinedList"/>
    <dgm:cxn modelId="{826D04F7-8641-4B0F-B334-4A69EC686192}" type="presParOf" srcId="{955408A9-F12E-4BA7-8DE1-1C3308DCF2B7}" destId="{8FBB5465-8D63-4D29-97B5-9106BF7D7A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3291C54-CE17-40AE-87DA-D1573C18DE3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CF29DF1-3CF0-418B-AE71-F71055B71D4F}">
      <dgm:prSet/>
      <dgm:spPr/>
      <dgm:t>
        <a:bodyPr/>
        <a:lstStyle/>
        <a:p>
          <a:r>
            <a:rPr lang="el-GR"/>
            <a:t>Συνοπτικά έντεχνα ΚΕΙΜΕΝΑ (αναβίωση μύθου)</a:t>
          </a:r>
          <a:endParaRPr lang="en-US"/>
        </a:p>
      </dgm:t>
    </dgm:pt>
    <dgm:pt modelId="{2F31726A-7FB1-4720-B9D0-0C78096D12CC}" type="parTrans" cxnId="{D59D43AF-E766-4690-A414-C342904A979A}">
      <dgm:prSet/>
      <dgm:spPr/>
      <dgm:t>
        <a:bodyPr/>
        <a:lstStyle/>
        <a:p>
          <a:endParaRPr lang="en-US"/>
        </a:p>
      </dgm:t>
    </dgm:pt>
    <dgm:pt modelId="{873AF3EC-D9A5-4AF6-819F-E17E0EEE0C51}" type="sibTrans" cxnId="{D59D43AF-E766-4690-A414-C342904A979A}">
      <dgm:prSet/>
      <dgm:spPr/>
      <dgm:t>
        <a:bodyPr/>
        <a:lstStyle/>
        <a:p>
          <a:endParaRPr lang="en-US"/>
        </a:p>
      </dgm:t>
    </dgm:pt>
    <dgm:pt modelId="{0837799B-6694-4C1C-8055-8BD6C4565C33}">
      <dgm:prSet/>
      <dgm:spPr/>
      <dgm:t>
        <a:bodyPr/>
        <a:lstStyle/>
        <a:p>
          <a:r>
            <a:rPr lang="el-GR"/>
            <a:t>Αλεξανδρινές Υποσημειώσεις</a:t>
          </a:r>
          <a:endParaRPr lang="en-US"/>
        </a:p>
      </dgm:t>
    </dgm:pt>
    <dgm:pt modelId="{F00343EF-0488-4A5B-8B81-7ADD2BF64C31}" type="parTrans" cxnId="{1389EE98-D8CC-449E-82B5-AA8E84BA6EE6}">
      <dgm:prSet/>
      <dgm:spPr/>
      <dgm:t>
        <a:bodyPr/>
        <a:lstStyle/>
        <a:p>
          <a:endParaRPr lang="en-US"/>
        </a:p>
      </dgm:t>
    </dgm:pt>
    <dgm:pt modelId="{FFE3952C-10D4-43E3-B421-6CC557C58A3F}" type="sibTrans" cxnId="{1389EE98-D8CC-449E-82B5-AA8E84BA6EE6}">
      <dgm:prSet/>
      <dgm:spPr/>
      <dgm:t>
        <a:bodyPr/>
        <a:lstStyle/>
        <a:p>
          <a:endParaRPr lang="en-US"/>
        </a:p>
      </dgm:t>
    </dgm:pt>
    <dgm:pt modelId="{96632B55-97F6-4343-9BBF-49047A274223}">
      <dgm:prSet/>
      <dgm:spPr/>
      <dgm:t>
        <a:bodyPr/>
        <a:lstStyle/>
        <a:p>
          <a:r>
            <a:rPr lang="el-GR"/>
            <a:t>Χαρακτήρες από «άλλη οπτική»</a:t>
          </a:r>
          <a:endParaRPr lang="en-US"/>
        </a:p>
      </dgm:t>
    </dgm:pt>
    <dgm:pt modelId="{94FF300C-4A7A-4FE7-9585-3EFEF087E455}" type="parTrans" cxnId="{06F2ED90-8CA9-4623-B603-91FB63448957}">
      <dgm:prSet/>
      <dgm:spPr/>
      <dgm:t>
        <a:bodyPr/>
        <a:lstStyle/>
        <a:p>
          <a:endParaRPr lang="en-US"/>
        </a:p>
      </dgm:t>
    </dgm:pt>
    <dgm:pt modelId="{6D890DD6-4BDC-4BBB-B3F6-F8AF8C92D729}" type="sibTrans" cxnId="{06F2ED90-8CA9-4623-B603-91FB63448957}">
      <dgm:prSet/>
      <dgm:spPr/>
      <dgm:t>
        <a:bodyPr/>
        <a:lstStyle/>
        <a:p>
          <a:endParaRPr lang="en-US"/>
        </a:p>
      </dgm:t>
    </dgm:pt>
    <dgm:pt modelId="{661A6E39-E770-4E58-BBD2-55F9FD4BD51E}" type="pres">
      <dgm:prSet presAssocID="{F3291C54-CE17-40AE-87DA-D1573C18DE32}" presName="linear" presStyleCnt="0">
        <dgm:presLayoutVars>
          <dgm:animLvl val="lvl"/>
          <dgm:resizeHandles val="exact"/>
        </dgm:presLayoutVars>
      </dgm:prSet>
      <dgm:spPr/>
    </dgm:pt>
    <dgm:pt modelId="{D89200A3-2AE6-4C16-A68F-D2C73C2688D9}" type="pres">
      <dgm:prSet presAssocID="{1CF29DF1-3CF0-418B-AE71-F71055B71D4F}" presName="parentText" presStyleLbl="node1" presStyleIdx="0" presStyleCnt="3">
        <dgm:presLayoutVars>
          <dgm:chMax val="0"/>
          <dgm:bulletEnabled val="1"/>
        </dgm:presLayoutVars>
      </dgm:prSet>
      <dgm:spPr/>
    </dgm:pt>
    <dgm:pt modelId="{B751CF43-A5BC-4200-8D91-38C82DE08F81}" type="pres">
      <dgm:prSet presAssocID="{873AF3EC-D9A5-4AF6-819F-E17E0EEE0C51}" presName="spacer" presStyleCnt="0"/>
      <dgm:spPr/>
    </dgm:pt>
    <dgm:pt modelId="{B00E4824-107C-4135-9DE3-1198BF96943A}" type="pres">
      <dgm:prSet presAssocID="{0837799B-6694-4C1C-8055-8BD6C4565C33}" presName="parentText" presStyleLbl="node1" presStyleIdx="1" presStyleCnt="3">
        <dgm:presLayoutVars>
          <dgm:chMax val="0"/>
          <dgm:bulletEnabled val="1"/>
        </dgm:presLayoutVars>
      </dgm:prSet>
      <dgm:spPr/>
    </dgm:pt>
    <dgm:pt modelId="{56EC8370-6F6F-462B-8A70-510A25D87E94}" type="pres">
      <dgm:prSet presAssocID="{FFE3952C-10D4-43E3-B421-6CC557C58A3F}" presName="spacer" presStyleCnt="0"/>
      <dgm:spPr/>
    </dgm:pt>
    <dgm:pt modelId="{04C572FC-90F5-4F17-BA45-21A9A7FA63BF}" type="pres">
      <dgm:prSet presAssocID="{96632B55-97F6-4343-9BBF-49047A274223}" presName="parentText" presStyleLbl="node1" presStyleIdx="2" presStyleCnt="3">
        <dgm:presLayoutVars>
          <dgm:chMax val="0"/>
          <dgm:bulletEnabled val="1"/>
        </dgm:presLayoutVars>
      </dgm:prSet>
      <dgm:spPr/>
    </dgm:pt>
  </dgm:ptLst>
  <dgm:cxnLst>
    <dgm:cxn modelId="{700A4722-7980-4E36-ADBB-22BD69D134CC}" type="presOf" srcId="{1CF29DF1-3CF0-418B-AE71-F71055B71D4F}" destId="{D89200A3-2AE6-4C16-A68F-D2C73C2688D9}" srcOrd="0" destOrd="0" presId="urn:microsoft.com/office/officeart/2005/8/layout/vList2"/>
    <dgm:cxn modelId="{D2869D30-6FFA-4451-B37F-B1129BB5A8C6}" type="presOf" srcId="{0837799B-6694-4C1C-8055-8BD6C4565C33}" destId="{B00E4824-107C-4135-9DE3-1198BF96943A}" srcOrd="0" destOrd="0" presId="urn:microsoft.com/office/officeart/2005/8/layout/vList2"/>
    <dgm:cxn modelId="{4C5DC17D-EB17-43CC-9A5B-039A26480E8C}" type="presOf" srcId="{F3291C54-CE17-40AE-87DA-D1573C18DE32}" destId="{661A6E39-E770-4E58-BBD2-55F9FD4BD51E}" srcOrd="0" destOrd="0" presId="urn:microsoft.com/office/officeart/2005/8/layout/vList2"/>
    <dgm:cxn modelId="{B84EB489-C2A6-4190-AEA1-56C39C5CB5D3}" type="presOf" srcId="{96632B55-97F6-4343-9BBF-49047A274223}" destId="{04C572FC-90F5-4F17-BA45-21A9A7FA63BF}" srcOrd="0" destOrd="0" presId="urn:microsoft.com/office/officeart/2005/8/layout/vList2"/>
    <dgm:cxn modelId="{06F2ED90-8CA9-4623-B603-91FB63448957}" srcId="{F3291C54-CE17-40AE-87DA-D1573C18DE32}" destId="{96632B55-97F6-4343-9BBF-49047A274223}" srcOrd="2" destOrd="0" parTransId="{94FF300C-4A7A-4FE7-9585-3EFEF087E455}" sibTransId="{6D890DD6-4BDC-4BBB-B3F6-F8AF8C92D729}"/>
    <dgm:cxn modelId="{1389EE98-D8CC-449E-82B5-AA8E84BA6EE6}" srcId="{F3291C54-CE17-40AE-87DA-D1573C18DE32}" destId="{0837799B-6694-4C1C-8055-8BD6C4565C33}" srcOrd="1" destOrd="0" parTransId="{F00343EF-0488-4A5B-8B81-7ADD2BF64C31}" sibTransId="{FFE3952C-10D4-43E3-B421-6CC557C58A3F}"/>
    <dgm:cxn modelId="{D59D43AF-E766-4690-A414-C342904A979A}" srcId="{F3291C54-CE17-40AE-87DA-D1573C18DE32}" destId="{1CF29DF1-3CF0-418B-AE71-F71055B71D4F}" srcOrd="0" destOrd="0" parTransId="{2F31726A-7FB1-4720-B9D0-0C78096D12CC}" sibTransId="{873AF3EC-D9A5-4AF6-819F-E17E0EEE0C51}"/>
    <dgm:cxn modelId="{FC3BC1B0-C92E-4A52-B068-7FB82A7DDBEB}" type="presParOf" srcId="{661A6E39-E770-4E58-BBD2-55F9FD4BD51E}" destId="{D89200A3-2AE6-4C16-A68F-D2C73C2688D9}" srcOrd="0" destOrd="0" presId="urn:microsoft.com/office/officeart/2005/8/layout/vList2"/>
    <dgm:cxn modelId="{D2E6E9BD-0A52-4CC7-8E37-BD051B485E18}" type="presParOf" srcId="{661A6E39-E770-4E58-BBD2-55F9FD4BD51E}" destId="{B751CF43-A5BC-4200-8D91-38C82DE08F81}" srcOrd="1" destOrd="0" presId="urn:microsoft.com/office/officeart/2005/8/layout/vList2"/>
    <dgm:cxn modelId="{F5651B7C-8100-4972-A31F-BAED76354137}" type="presParOf" srcId="{661A6E39-E770-4E58-BBD2-55F9FD4BD51E}" destId="{B00E4824-107C-4135-9DE3-1198BF96943A}" srcOrd="2" destOrd="0" presId="urn:microsoft.com/office/officeart/2005/8/layout/vList2"/>
    <dgm:cxn modelId="{D7E524D8-A05F-4FA9-BB02-567B83F768C1}" type="presParOf" srcId="{661A6E39-E770-4E58-BBD2-55F9FD4BD51E}" destId="{56EC8370-6F6F-462B-8A70-510A25D87E94}" srcOrd="3" destOrd="0" presId="urn:microsoft.com/office/officeart/2005/8/layout/vList2"/>
    <dgm:cxn modelId="{5EF3D29B-8AA5-4517-98E4-47445EEF6228}" type="presParOf" srcId="{661A6E39-E770-4E58-BBD2-55F9FD4BD51E}" destId="{04C572FC-90F5-4F17-BA45-21A9A7FA63B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06C4A54-E533-4FBB-B81A-52EE4D3D0EA8}"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CBA74939-795A-4C1F-B7BB-73A9A68073A7}">
      <dgm:prSet/>
      <dgm:spPr/>
      <dgm:t>
        <a:bodyPr/>
        <a:lstStyle/>
        <a:p>
          <a:r>
            <a:rPr lang="el-GR"/>
            <a:t>Μετατρέπω το ΚΕΙΜΕΝΟ σε ΠΟΙΗΜΑ</a:t>
          </a:r>
          <a:endParaRPr lang="en-US"/>
        </a:p>
      </dgm:t>
    </dgm:pt>
    <dgm:pt modelId="{873295B5-64CD-4D60-805B-9880B9B5AF98}" type="parTrans" cxnId="{75165E3C-1451-47A1-9122-7196ED3843C7}">
      <dgm:prSet/>
      <dgm:spPr/>
      <dgm:t>
        <a:bodyPr/>
        <a:lstStyle/>
        <a:p>
          <a:endParaRPr lang="en-US"/>
        </a:p>
      </dgm:t>
    </dgm:pt>
    <dgm:pt modelId="{B11CE0E6-0984-4A29-85C2-8B2A5FEA7847}" type="sibTrans" cxnId="{75165E3C-1451-47A1-9122-7196ED3843C7}">
      <dgm:prSet/>
      <dgm:spPr/>
      <dgm:t>
        <a:bodyPr/>
        <a:lstStyle/>
        <a:p>
          <a:endParaRPr lang="en-US"/>
        </a:p>
      </dgm:t>
    </dgm:pt>
    <dgm:pt modelId="{704FE961-F758-4984-937A-496E6BB1CCF6}">
      <dgm:prSet/>
      <dgm:spPr/>
      <dgm:t>
        <a:bodyPr/>
        <a:lstStyle/>
        <a:p>
          <a:r>
            <a:rPr lang="el-GR"/>
            <a:t>Ζωγραφίζω: «χρώματα» και «αρώματα»</a:t>
          </a:r>
          <a:endParaRPr lang="en-US"/>
        </a:p>
      </dgm:t>
    </dgm:pt>
    <dgm:pt modelId="{62405822-264A-4E7F-A99F-E894E7D7848D}" type="parTrans" cxnId="{A93551C0-5236-4406-8577-74AAD390E32A}">
      <dgm:prSet/>
      <dgm:spPr/>
      <dgm:t>
        <a:bodyPr/>
        <a:lstStyle/>
        <a:p>
          <a:endParaRPr lang="en-US"/>
        </a:p>
      </dgm:t>
    </dgm:pt>
    <dgm:pt modelId="{EDD183A6-5F7C-49A5-81AF-EB29929F33E9}" type="sibTrans" cxnId="{A93551C0-5236-4406-8577-74AAD390E32A}">
      <dgm:prSet/>
      <dgm:spPr/>
      <dgm:t>
        <a:bodyPr/>
        <a:lstStyle/>
        <a:p>
          <a:endParaRPr lang="en-US"/>
        </a:p>
      </dgm:t>
    </dgm:pt>
    <dgm:pt modelId="{21B2AFB9-A73C-4557-8B8A-9CF7992764F9}" type="pres">
      <dgm:prSet presAssocID="{006C4A54-E533-4FBB-B81A-52EE4D3D0EA8}" presName="hierChild1" presStyleCnt="0">
        <dgm:presLayoutVars>
          <dgm:chPref val="1"/>
          <dgm:dir/>
          <dgm:animOne val="branch"/>
          <dgm:animLvl val="lvl"/>
          <dgm:resizeHandles/>
        </dgm:presLayoutVars>
      </dgm:prSet>
      <dgm:spPr/>
    </dgm:pt>
    <dgm:pt modelId="{161F107C-720A-4C83-AF9B-E684912B4383}" type="pres">
      <dgm:prSet presAssocID="{CBA74939-795A-4C1F-B7BB-73A9A68073A7}" presName="hierRoot1" presStyleCnt="0"/>
      <dgm:spPr/>
    </dgm:pt>
    <dgm:pt modelId="{3E6202C9-9E76-4EDE-A581-3AB7324DFED4}" type="pres">
      <dgm:prSet presAssocID="{CBA74939-795A-4C1F-B7BB-73A9A68073A7}" presName="composite" presStyleCnt="0"/>
      <dgm:spPr/>
    </dgm:pt>
    <dgm:pt modelId="{AF62519A-2585-4D74-895B-009213B92CC5}" type="pres">
      <dgm:prSet presAssocID="{CBA74939-795A-4C1F-B7BB-73A9A68073A7}" presName="background" presStyleLbl="node0" presStyleIdx="0" presStyleCnt="2"/>
      <dgm:spPr/>
    </dgm:pt>
    <dgm:pt modelId="{E11604F6-C497-433F-8E81-A01E58349403}" type="pres">
      <dgm:prSet presAssocID="{CBA74939-795A-4C1F-B7BB-73A9A68073A7}" presName="text" presStyleLbl="fgAcc0" presStyleIdx="0" presStyleCnt="2">
        <dgm:presLayoutVars>
          <dgm:chPref val="3"/>
        </dgm:presLayoutVars>
      </dgm:prSet>
      <dgm:spPr/>
    </dgm:pt>
    <dgm:pt modelId="{0EDF3CB3-0EEE-4B52-9DEF-D6D3971166DE}" type="pres">
      <dgm:prSet presAssocID="{CBA74939-795A-4C1F-B7BB-73A9A68073A7}" presName="hierChild2" presStyleCnt="0"/>
      <dgm:spPr/>
    </dgm:pt>
    <dgm:pt modelId="{E20ACC1B-0E1A-4DA1-9B37-F8BB3D8DB8E9}" type="pres">
      <dgm:prSet presAssocID="{704FE961-F758-4984-937A-496E6BB1CCF6}" presName="hierRoot1" presStyleCnt="0"/>
      <dgm:spPr/>
    </dgm:pt>
    <dgm:pt modelId="{0073DC8F-0D71-4720-B2CE-5B21110D0EB8}" type="pres">
      <dgm:prSet presAssocID="{704FE961-F758-4984-937A-496E6BB1CCF6}" presName="composite" presStyleCnt="0"/>
      <dgm:spPr/>
    </dgm:pt>
    <dgm:pt modelId="{9EED21F5-D42A-4E58-B0DE-F9315543C2AD}" type="pres">
      <dgm:prSet presAssocID="{704FE961-F758-4984-937A-496E6BB1CCF6}" presName="background" presStyleLbl="node0" presStyleIdx="1" presStyleCnt="2"/>
      <dgm:spPr/>
    </dgm:pt>
    <dgm:pt modelId="{52927E0C-B620-43D2-9883-4DC3A31FE7CA}" type="pres">
      <dgm:prSet presAssocID="{704FE961-F758-4984-937A-496E6BB1CCF6}" presName="text" presStyleLbl="fgAcc0" presStyleIdx="1" presStyleCnt="2">
        <dgm:presLayoutVars>
          <dgm:chPref val="3"/>
        </dgm:presLayoutVars>
      </dgm:prSet>
      <dgm:spPr/>
    </dgm:pt>
    <dgm:pt modelId="{34011159-7BE6-4B0A-B474-42F4B346EB9E}" type="pres">
      <dgm:prSet presAssocID="{704FE961-F758-4984-937A-496E6BB1CCF6}" presName="hierChild2" presStyleCnt="0"/>
      <dgm:spPr/>
    </dgm:pt>
  </dgm:ptLst>
  <dgm:cxnLst>
    <dgm:cxn modelId="{75165E3C-1451-47A1-9122-7196ED3843C7}" srcId="{006C4A54-E533-4FBB-B81A-52EE4D3D0EA8}" destId="{CBA74939-795A-4C1F-B7BB-73A9A68073A7}" srcOrd="0" destOrd="0" parTransId="{873295B5-64CD-4D60-805B-9880B9B5AF98}" sibTransId="{B11CE0E6-0984-4A29-85C2-8B2A5FEA7847}"/>
    <dgm:cxn modelId="{F3405A4F-0139-4175-8089-1E853E2530DE}" type="presOf" srcId="{704FE961-F758-4984-937A-496E6BB1CCF6}" destId="{52927E0C-B620-43D2-9883-4DC3A31FE7CA}" srcOrd="0" destOrd="0" presId="urn:microsoft.com/office/officeart/2005/8/layout/hierarchy1"/>
    <dgm:cxn modelId="{84CDED5A-470F-4E73-B573-BC103404687C}" type="presOf" srcId="{006C4A54-E533-4FBB-B81A-52EE4D3D0EA8}" destId="{21B2AFB9-A73C-4557-8B8A-9CF7992764F9}" srcOrd="0" destOrd="0" presId="urn:microsoft.com/office/officeart/2005/8/layout/hierarchy1"/>
    <dgm:cxn modelId="{0DD0BBB1-C59B-404C-8B4A-BD5A37060AF4}" type="presOf" srcId="{CBA74939-795A-4C1F-B7BB-73A9A68073A7}" destId="{E11604F6-C497-433F-8E81-A01E58349403}" srcOrd="0" destOrd="0" presId="urn:microsoft.com/office/officeart/2005/8/layout/hierarchy1"/>
    <dgm:cxn modelId="{A93551C0-5236-4406-8577-74AAD390E32A}" srcId="{006C4A54-E533-4FBB-B81A-52EE4D3D0EA8}" destId="{704FE961-F758-4984-937A-496E6BB1CCF6}" srcOrd="1" destOrd="0" parTransId="{62405822-264A-4E7F-A99F-E894E7D7848D}" sibTransId="{EDD183A6-5F7C-49A5-81AF-EB29929F33E9}"/>
    <dgm:cxn modelId="{C921458A-F9F9-4513-AEE5-FE5F1D5E93AB}" type="presParOf" srcId="{21B2AFB9-A73C-4557-8B8A-9CF7992764F9}" destId="{161F107C-720A-4C83-AF9B-E684912B4383}" srcOrd="0" destOrd="0" presId="urn:microsoft.com/office/officeart/2005/8/layout/hierarchy1"/>
    <dgm:cxn modelId="{4527F078-3BC9-4617-8FF0-10703BDAFB67}" type="presParOf" srcId="{161F107C-720A-4C83-AF9B-E684912B4383}" destId="{3E6202C9-9E76-4EDE-A581-3AB7324DFED4}" srcOrd="0" destOrd="0" presId="urn:microsoft.com/office/officeart/2005/8/layout/hierarchy1"/>
    <dgm:cxn modelId="{05055466-92A8-47E6-BE18-360E799DE8D7}" type="presParOf" srcId="{3E6202C9-9E76-4EDE-A581-3AB7324DFED4}" destId="{AF62519A-2585-4D74-895B-009213B92CC5}" srcOrd="0" destOrd="0" presId="urn:microsoft.com/office/officeart/2005/8/layout/hierarchy1"/>
    <dgm:cxn modelId="{C50204B9-D61D-49FD-9F2B-8085B511CC2B}" type="presParOf" srcId="{3E6202C9-9E76-4EDE-A581-3AB7324DFED4}" destId="{E11604F6-C497-433F-8E81-A01E58349403}" srcOrd="1" destOrd="0" presId="urn:microsoft.com/office/officeart/2005/8/layout/hierarchy1"/>
    <dgm:cxn modelId="{5BA0E999-6702-439D-A95C-E4A834BFB637}" type="presParOf" srcId="{161F107C-720A-4C83-AF9B-E684912B4383}" destId="{0EDF3CB3-0EEE-4B52-9DEF-D6D3971166DE}" srcOrd="1" destOrd="0" presId="urn:microsoft.com/office/officeart/2005/8/layout/hierarchy1"/>
    <dgm:cxn modelId="{29822F23-03D2-409C-9484-76700099EAE8}" type="presParOf" srcId="{21B2AFB9-A73C-4557-8B8A-9CF7992764F9}" destId="{E20ACC1B-0E1A-4DA1-9B37-F8BB3D8DB8E9}" srcOrd="1" destOrd="0" presId="urn:microsoft.com/office/officeart/2005/8/layout/hierarchy1"/>
    <dgm:cxn modelId="{F12A7CFA-7D1D-4D22-87C0-E62B78D5668A}" type="presParOf" srcId="{E20ACC1B-0E1A-4DA1-9B37-F8BB3D8DB8E9}" destId="{0073DC8F-0D71-4720-B2CE-5B21110D0EB8}" srcOrd="0" destOrd="0" presId="urn:microsoft.com/office/officeart/2005/8/layout/hierarchy1"/>
    <dgm:cxn modelId="{098D9130-BAF7-4638-B533-1252EDFA6A45}" type="presParOf" srcId="{0073DC8F-0D71-4720-B2CE-5B21110D0EB8}" destId="{9EED21F5-D42A-4E58-B0DE-F9315543C2AD}" srcOrd="0" destOrd="0" presId="urn:microsoft.com/office/officeart/2005/8/layout/hierarchy1"/>
    <dgm:cxn modelId="{F89B68C3-9CDE-49F8-A56E-663876807A1C}" type="presParOf" srcId="{0073DC8F-0D71-4720-B2CE-5B21110D0EB8}" destId="{52927E0C-B620-43D2-9883-4DC3A31FE7CA}" srcOrd="1" destOrd="0" presId="urn:microsoft.com/office/officeart/2005/8/layout/hierarchy1"/>
    <dgm:cxn modelId="{DB71CEB0-6ACF-4771-B56B-97E37F5B0D2A}" type="presParOf" srcId="{E20ACC1B-0E1A-4DA1-9B37-F8BB3D8DB8E9}" destId="{34011159-7BE6-4B0A-B474-42F4B346EB9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C25683F-97EE-4EE0-8683-2389889CD9A4}"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8917E9DB-8E2E-466D-ADB6-FD08B2025857}">
      <dgm:prSet/>
      <dgm:spPr/>
      <dgm:t>
        <a:bodyPr/>
        <a:lstStyle/>
        <a:p>
          <a:r>
            <a:rPr lang="el-GR"/>
            <a:t>Ψαλμός 1:  «Μακάριος» – ευτυχισμένος ο οποίος «μελετά» – μηρυκάζει τον λόγο. Γίνεται «δέντρο» της Ζωής!</a:t>
          </a:r>
          <a:endParaRPr lang="en-US"/>
        </a:p>
      </dgm:t>
    </dgm:pt>
    <dgm:pt modelId="{F0C9DBEB-9D2F-4F8C-9729-6387876372D2}" type="parTrans" cxnId="{18B134E2-FE24-4615-A6F5-DB15E3AB2414}">
      <dgm:prSet/>
      <dgm:spPr/>
      <dgm:t>
        <a:bodyPr/>
        <a:lstStyle/>
        <a:p>
          <a:endParaRPr lang="en-US"/>
        </a:p>
      </dgm:t>
    </dgm:pt>
    <dgm:pt modelId="{C98B1F9D-E3DC-4AEE-B8AC-A37F9AFB4604}" type="sibTrans" cxnId="{18B134E2-FE24-4615-A6F5-DB15E3AB2414}">
      <dgm:prSet/>
      <dgm:spPr/>
      <dgm:t>
        <a:bodyPr/>
        <a:lstStyle/>
        <a:p>
          <a:endParaRPr lang="en-US"/>
        </a:p>
      </dgm:t>
    </dgm:pt>
    <dgm:pt modelId="{4A347A6A-7627-4F32-802E-DCF286E6F239}">
      <dgm:prSet/>
      <dgm:spPr/>
      <dgm:t>
        <a:bodyPr/>
        <a:lstStyle/>
        <a:p>
          <a:r>
            <a:rPr lang="el-GR" dirty="0"/>
            <a:t>Οι ερμηνευτές όχι μόνο «εναργή ανάγνωση» (&gt; χάβρα Ιουδαίων)</a:t>
          </a:r>
          <a:endParaRPr lang="en-US" dirty="0"/>
        </a:p>
      </dgm:t>
    </dgm:pt>
    <dgm:pt modelId="{90504F28-3384-43A5-A305-5E5C6854557F}" type="parTrans" cxnId="{2096EA7B-952B-48D9-B111-7ED3B707D48B}">
      <dgm:prSet/>
      <dgm:spPr/>
      <dgm:t>
        <a:bodyPr/>
        <a:lstStyle/>
        <a:p>
          <a:endParaRPr lang="en-US"/>
        </a:p>
      </dgm:t>
    </dgm:pt>
    <dgm:pt modelId="{7FA67B12-1837-4C8B-92F7-4C40A5FFAC64}" type="sibTrans" cxnId="{2096EA7B-952B-48D9-B111-7ED3B707D48B}">
      <dgm:prSet/>
      <dgm:spPr/>
      <dgm:t>
        <a:bodyPr/>
        <a:lstStyle/>
        <a:p>
          <a:endParaRPr lang="en-US"/>
        </a:p>
      </dgm:t>
    </dgm:pt>
    <dgm:pt modelId="{109B2B52-ABD6-4FDD-BCFA-2647C43BC39F}" type="pres">
      <dgm:prSet presAssocID="{CC25683F-97EE-4EE0-8683-2389889CD9A4}" presName="hierChild1" presStyleCnt="0">
        <dgm:presLayoutVars>
          <dgm:chPref val="1"/>
          <dgm:dir/>
          <dgm:animOne val="branch"/>
          <dgm:animLvl val="lvl"/>
          <dgm:resizeHandles/>
        </dgm:presLayoutVars>
      </dgm:prSet>
      <dgm:spPr/>
    </dgm:pt>
    <dgm:pt modelId="{74A11245-C34B-4BB2-9A5F-1D13AD153B25}" type="pres">
      <dgm:prSet presAssocID="{8917E9DB-8E2E-466D-ADB6-FD08B2025857}" presName="hierRoot1" presStyleCnt="0"/>
      <dgm:spPr/>
    </dgm:pt>
    <dgm:pt modelId="{8564BC0D-B798-4FCE-BE0B-9AD248567C64}" type="pres">
      <dgm:prSet presAssocID="{8917E9DB-8E2E-466D-ADB6-FD08B2025857}" presName="composite" presStyleCnt="0"/>
      <dgm:spPr/>
    </dgm:pt>
    <dgm:pt modelId="{64ABA36C-9A7A-44D0-8836-F24B8AEE98B2}" type="pres">
      <dgm:prSet presAssocID="{8917E9DB-8E2E-466D-ADB6-FD08B2025857}" presName="background" presStyleLbl="node0" presStyleIdx="0" presStyleCnt="2"/>
      <dgm:spPr/>
    </dgm:pt>
    <dgm:pt modelId="{2505B07C-A82D-40F3-A4ED-822C0D213722}" type="pres">
      <dgm:prSet presAssocID="{8917E9DB-8E2E-466D-ADB6-FD08B2025857}" presName="text" presStyleLbl="fgAcc0" presStyleIdx="0" presStyleCnt="2">
        <dgm:presLayoutVars>
          <dgm:chPref val="3"/>
        </dgm:presLayoutVars>
      </dgm:prSet>
      <dgm:spPr/>
    </dgm:pt>
    <dgm:pt modelId="{EE94C6D5-3F0F-432F-A8D0-51B6D18D2D19}" type="pres">
      <dgm:prSet presAssocID="{8917E9DB-8E2E-466D-ADB6-FD08B2025857}" presName="hierChild2" presStyleCnt="0"/>
      <dgm:spPr/>
    </dgm:pt>
    <dgm:pt modelId="{E10F62FD-0A89-4F5D-8742-04C80D4D2D66}" type="pres">
      <dgm:prSet presAssocID="{4A347A6A-7627-4F32-802E-DCF286E6F239}" presName="hierRoot1" presStyleCnt="0"/>
      <dgm:spPr/>
    </dgm:pt>
    <dgm:pt modelId="{53BE5311-80FA-4643-9A24-1724F0C6542D}" type="pres">
      <dgm:prSet presAssocID="{4A347A6A-7627-4F32-802E-DCF286E6F239}" presName="composite" presStyleCnt="0"/>
      <dgm:spPr/>
    </dgm:pt>
    <dgm:pt modelId="{19F0FF42-419D-40A6-9CFA-D7196DD9CA83}" type="pres">
      <dgm:prSet presAssocID="{4A347A6A-7627-4F32-802E-DCF286E6F239}" presName="background" presStyleLbl="node0" presStyleIdx="1" presStyleCnt="2"/>
      <dgm:spPr/>
    </dgm:pt>
    <dgm:pt modelId="{A4163669-F934-417F-8D11-B27F12EAA92E}" type="pres">
      <dgm:prSet presAssocID="{4A347A6A-7627-4F32-802E-DCF286E6F239}" presName="text" presStyleLbl="fgAcc0" presStyleIdx="1" presStyleCnt="2">
        <dgm:presLayoutVars>
          <dgm:chPref val="3"/>
        </dgm:presLayoutVars>
      </dgm:prSet>
      <dgm:spPr/>
    </dgm:pt>
    <dgm:pt modelId="{3CE5F69A-16AF-443F-9A05-5F01A725AC59}" type="pres">
      <dgm:prSet presAssocID="{4A347A6A-7627-4F32-802E-DCF286E6F239}" presName="hierChild2" presStyleCnt="0"/>
      <dgm:spPr/>
    </dgm:pt>
  </dgm:ptLst>
  <dgm:cxnLst>
    <dgm:cxn modelId="{F637BE1A-05AA-49A3-9BF5-B129D6C37156}" type="presOf" srcId="{CC25683F-97EE-4EE0-8683-2389889CD9A4}" destId="{109B2B52-ABD6-4FDD-BCFA-2647C43BC39F}" srcOrd="0" destOrd="0" presId="urn:microsoft.com/office/officeart/2005/8/layout/hierarchy1"/>
    <dgm:cxn modelId="{B4F79052-1CAE-4AA9-9354-A9E985BCAF5D}" type="presOf" srcId="{4A347A6A-7627-4F32-802E-DCF286E6F239}" destId="{A4163669-F934-417F-8D11-B27F12EAA92E}" srcOrd="0" destOrd="0" presId="urn:microsoft.com/office/officeart/2005/8/layout/hierarchy1"/>
    <dgm:cxn modelId="{2096EA7B-952B-48D9-B111-7ED3B707D48B}" srcId="{CC25683F-97EE-4EE0-8683-2389889CD9A4}" destId="{4A347A6A-7627-4F32-802E-DCF286E6F239}" srcOrd="1" destOrd="0" parTransId="{90504F28-3384-43A5-A305-5E5C6854557F}" sibTransId="{7FA67B12-1837-4C8B-92F7-4C40A5FFAC64}"/>
    <dgm:cxn modelId="{E76265B8-33F8-4D43-9E56-0C9954DF13D1}" type="presOf" srcId="{8917E9DB-8E2E-466D-ADB6-FD08B2025857}" destId="{2505B07C-A82D-40F3-A4ED-822C0D213722}" srcOrd="0" destOrd="0" presId="urn:microsoft.com/office/officeart/2005/8/layout/hierarchy1"/>
    <dgm:cxn modelId="{18B134E2-FE24-4615-A6F5-DB15E3AB2414}" srcId="{CC25683F-97EE-4EE0-8683-2389889CD9A4}" destId="{8917E9DB-8E2E-466D-ADB6-FD08B2025857}" srcOrd="0" destOrd="0" parTransId="{F0C9DBEB-9D2F-4F8C-9729-6387876372D2}" sibTransId="{C98B1F9D-E3DC-4AEE-B8AC-A37F9AFB4604}"/>
    <dgm:cxn modelId="{C5E6EB30-EE23-4A63-B595-4B7A97C859D5}" type="presParOf" srcId="{109B2B52-ABD6-4FDD-BCFA-2647C43BC39F}" destId="{74A11245-C34B-4BB2-9A5F-1D13AD153B25}" srcOrd="0" destOrd="0" presId="urn:microsoft.com/office/officeart/2005/8/layout/hierarchy1"/>
    <dgm:cxn modelId="{D0FD13C6-BD66-40E9-BD0C-51FB79EB34D5}" type="presParOf" srcId="{74A11245-C34B-4BB2-9A5F-1D13AD153B25}" destId="{8564BC0D-B798-4FCE-BE0B-9AD248567C64}" srcOrd="0" destOrd="0" presId="urn:microsoft.com/office/officeart/2005/8/layout/hierarchy1"/>
    <dgm:cxn modelId="{A7B18D71-C45C-4946-BBDD-984216B241F0}" type="presParOf" srcId="{8564BC0D-B798-4FCE-BE0B-9AD248567C64}" destId="{64ABA36C-9A7A-44D0-8836-F24B8AEE98B2}" srcOrd="0" destOrd="0" presId="urn:microsoft.com/office/officeart/2005/8/layout/hierarchy1"/>
    <dgm:cxn modelId="{3EA1A73E-BB6D-4297-9F51-E05B82082BFE}" type="presParOf" srcId="{8564BC0D-B798-4FCE-BE0B-9AD248567C64}" destId="{2505B07C-A82D-40F3-A4ED-822C0D213722}" srcOrd="1" destOrd="0" presId="urn:microsoft.com/office/officeart/2005/8/layout/hierarchy1"/>
    <dgm:cxn modelId="{10064309-081C-496F-9A50-28D695307D79}" type="presParOf" srcId="{74A11245-C34B-4BB2-9A5F-1D13AD153B25}" destId="{EE94C6D5-3F0F-432F-A8D0-51B6D18D2D19}" srcOrd="1" destOrd="0" presId="urn:microsoft.com/office/officeart/2005/8/layout/hierarchy1"/>
    <dgm:cxn modelId="{460532F5-D04F-4656-ADCC-1BE063C2F382}" type="presParOf" srcId="{109B2B52-ABD6-4FDD-BCFA-2647C43BC39F}" destId="{E10F62FD-0A89-4F5D-8742-04C80D4D2D66}" srcOrd="1" destOrd="0" presId="urn:microsoft.com/office/officeart/2005/8/layout/hierarchy1"/>
    <dgm:cxn modelId="{CD5C80BF-D1B9-48AB-8768-AA931D71652C}" type="presParOf" srcId="{E10F62FD-0A89-4F5D-8742-04C80D4D2D66}" destId="{53BE5311-80FA-4643-9A24-1724F0C6542D}" srcOrd="0" destOrd="0" presId="urn:microsoft.com/office/officeart/2005/8/layout/hierarchy1"/>
    <dgm:cxn modelId="{82E909AC-8C1B-4441-AC33-8699D21BC009}" type="presParOf" srcId="{53BE5311-80FA-4643-9A24-1724F0C6542D}" destId="{19F0FF42-419D-40A6-9CFA-D7196DD9CA83}" srcOrd="0" destOrd="0" presId="urn:microsoft.com/office/officeart/2005/8/layout/hierarchy1"/>
    <dgm:cxn modelId="{35704389-37BF-421E-A193-B6A722052FAF}" type="presParOf" srcId="{53BE5311-80FA-4643-9A24-1724F0C6542D}" destId="{A4163669-F934-417F-8D11-B27F12EAA92E}" srcOrd="1" destOrd="0" presId="urn:microsoft.com/office/officeart/2005/8/layout/hierarchy1"/>
    <dgm:cxn modelId="{54124F77-FBF4-43F1-B998-0592C285DE54}" type="presParOf" srcId="{E10F62FD-0A89-4F5D-8742-04C80D4D2D66}" destId="{3CE5F69A-16AF-443F-9A05-5F01A725AC5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5D85F56-7DC2-4539-9299-97FD8917F558}"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206584EE-0135-4C7F-8125-7B53FC852B5C}">
      <dgm:prSet/>
      <dgm:spPr/>
      <dgm:t>
        <a:bodyPr/>
        <a:lstStyle/>
        <a:p>
          <a:r>
            <a:rPr lang="en-US"/>
            <a:t>Listening to the Land</a:t>
          </a:r>
          <a:r>
            <a:rPr lang="el-GR"/>
            <a:t> !!!</a:t>
          </a:r>
          <a:endParaRPr lang="en-US"/>
        </a:p>
      </dgm:t>
    </dgm:pt>
    <dgm:pt modelId="{F3DB2FBB-6D3F-49F3-92FC-248CB983A56D}" type="parTrans" cxnId="{CB238334-5402-47C5-86DA-46D67672EABB}">
      <dgm:prSet/>
      <dgm:spPr/>
      <dgm:t>
        <a:bodyPr/>
        <a:lstStyle/>
        <a:p>
          <a:endParaRPr lang="en-US"/>
        </a:p>
      </dgm:t>
    </dgm:pt>
    <dgm:pt modelId="{4B58CE85-B901-4DF4-9B09-64F323C9362B}" type="sibTrans" cxnId="{CB238334-5402-47C5-86DA-46D67672EABB}">
      <dgm:prSet/>
      <dgm:spPr/>
      <dgm:t>
        <a:bodyPr/>
        <a:lstStyle/>
        <a:p>
          <a:endParaRPr lang="en-US"/>
        </a:p>
      </dgm:t>
    </dgm:pt>
    <dgm:pt modelId="{8C84F25D-900E-4C7D-85A3-EE3BA5289A4E}">
      <dgm:prSet/>
      <dgm:spPr/>
      <dgm:t>
        <a:bodyPr/>
        <a:lstStyle/>
        <a:p>
          <a:r>
            <a:rPr lang="el-GR" dirty="0"/>
            <a:t>Πολύ σημαντικό να ταξιδέψουμε σαν άλλοι «μάγοι» ως Προσκυνητές – Χατζήδες μέσω </a:t>
          </a:r>
          <a:r>
            <a:rPr lang="en-US" dirty="0"/>
            <a:t>Google Maps</a:t>
          </a:r>
          <a:r>
            <a:rPr lang="el-GR" dirty="0"/>
            <a:t> / </a:t>
          </a:r>
          <a:r>
            <a:rPr lang="en-US" dirty="0"/>
            <a:t>Earth / ORBIS</a:t>
          </a:r>
          <a:r>
            <a:rPr lang="el-GR" dirty="0"/>
            <a:t> να ανιχνεύσουμε τις Τοποθεσίες. Επηρεάζει βαθιά τη θεολογική σκέψη μας. </a:t>
          </a:r>
          <a:endParaRPr lang="en-US" dirty="0"/>
        </a:p>
      </dgm:t>
    </dgm:pt>
    <dgm:pt modelId="{18F434BE-92F8-4731-81AF-9E699AD45329}" type="parTrans" cxnId="{EF2F2DED-9E20-4FD5-B840-B363455FC3B7}">
      <dgm:prSet/>
      <dgm:spPr/>
      <dgm:t>
        <a:bodyPr/>
        <a:lstStyle/>
        <a:p>
          <a:endParaRPr lang="en-US"/>
        </a:p>
      </dgm:t>
    </dgm:pt>
    <dgm:pt modelId="{B198C76C-CD50-4F65-8B8A-F58A2D0E49C0}" type="sibTrans" cxnId="{EF2F2DED-9E20-4FD5-B840-B363455FC3B7}">
      <dgm:prSet/>
      <dgm:spPr/>
      <dgm:t>
        <a:bodyPr/>
        <a:lstStyle/>
        <a:p>
          <a:endParaRPr lang="en-US"/>
        </a:p>
      </dgm:t>
    </dgm:pt>
    <dgm:pt modelId="{C5B26A72-599B-4D75-B8F1-803E67371946}">
      <dgm:prSet/>
      <dgm:spPr/>
      <dgm:t>
        <a:bodyPr/>
        <a:lstStyle/>
        <a:p>
          <a:r>
            <a:rPr lang="el-GR"/>
            <a:t>Μπορούμε να διαγράψουμε την πορεία του Ιησού από την έρημο της Ιουδαίας στην Κανά, πατρίδα του Ναθαναήλ, όπου γίνονται τα δύο πρώτα σημεία (!)</a:t>
          </a:r>
          <a:endParaRPr lang="en-US"/>
        </a:p>
      </dgm:t>
    </dgm:pt>
    <dgm:pt modelId="{611BC96B-4383-4195-B7BF-55CF1FF26A1D}" type="parTrans" cxnId="{1A76695B-A4E6-488C-9EE0-56F637CC1EF6}">
      <dgm:prSet/>
      <dgm:spPr/>
      <dgm:t>
        <a:bodyPr/>
        <a:lstStyle/>
        <a:p>
          <a:endParaRPr lang="en-US"/>
        </a:p>
      </dgm:t>
    </dgm:pt>
    <dgm:pt modelId="{8D9C9162-7528-4A7F-BE11-C891C6930154}" type="sibTrans" cxnId="{1A76695B-A4E6-488C-9EE0-56F637CC1EF6}">
      <dgm:prSet/>
      <dgm:spPr/>
      <dgm:t>
        <a:bodyPr/>
        <a:lstStyle/>
        <a:p>
          <a:endParaRPr lang="en-US"/>
        </a:p>
      </dgm:t>
    </dgm:pt>
    <dgm:pt modelId="{96501E28-1C13-4320-AC82-ACBC8EEB8870}" type="pres">
      <dgm:prSet presAssocID="{85D85F56-7DC2-4539-9299-97FD8917F558}" presName="hierChild1" presStyleCnt="0">
        <dgm:presLayoutVars>
          <dgm:chPref val="1"/>
          <dgm:dir/>
          <dgm:animOne val="branch"/>
          <dgm:animLvl val="lvl"/>
          <dgm:resizeHandles/>
        </dgm:presLayoutVars>
      </dgm:prSet>
      <dgm:spPr/>
    </dgm:pt>
    <dgm:pt modelId="{76FBF81C-F284-4A2B-8E7C-B5455CDE89D5}" type="pres">
      <dgm:prSet presAssocID="{206584EE-0135-4C7F-8125-7B53FC852B5C}" presName="hierRoot1" presStyleCnt="0"/>
      <dgm:spPr/>
    </dgm:pt>
    <dgm:pt modelId="{9A483C5E-8B47-4C02-A09F-B69198F730F6}" type="pres">
      <dgm:prSet presAssocID="{206584EE-0135-4C7F-8125-7B53FC852B5C}" presName="composite" presStyleCnt="0"/>
      <dgm:spPr/>
    </dgm:pt>
    <dgm:pt modelId="{C2F169B2-D1E0-4373-8556-8558E7E5D34B}" type="pres">
      <dgm:prSet presAssocID="{206584EE-0135-4C7F-8125-7B53FC852B5C}" presName="background" presStyleLbl="node0" presStyleIdx="0" presStyleCnt="3"/>
      <dgm:spPr/>
    </dgm:pt>
    <dgm:pt modelId="{926042F0-DD39-413E-A827-7EAB2F576AD8}" type="pres">
      <dgm:prSet presAssocID="{206584EE-0135-4C7F-8125-7B53FC852B5C}" presName="text" presStyleLbl="fgAcc0" presStyleIdx="0" presStyleCnt="3">
        <dgm:presLayoutVars>
          <dgm:chPref val="3"/>
        </dgm:presLayoutVars>
      </dgm:prSet>
      <dgm:spPr/>
    </dgm:pt>
    <dgm:pt modelId="{9A590520-E797-4DB2-B07C-10030F590BBB}" type="pres">
      <dgm:prSet presAssocID="{206584EE-0135-4C7F-8125-7B53FC852B5C}" presName="hierChild2" presStyleCnt="0"/>
      <dgm:spPr/>
    </dgm:pt>
    <dgm:pt modelId="{D7A99126-44CD-4431-8591-85F49D1AA8C4}" type="pres">
      <dgm:prSet presAssocID="{8C84F25D-900E-4C7D-85A3-EE3BA5289A4E}" presName="hierRoot1" presStyleCnt="0"/>
      <dgm:spPr/>
    </dgm:pt>
    <dgm:pt modelId="{C4273295-4D3A-479D-A268-A3BA16933D92}" type="pres">
      <dgm:prSet presAssocID="{8C84F25D-900E-4C7D-85A3-EE3BA5289A4E}" presName="composite" presStyleCnt="0"/>
      <dgm:spPr/>
    </dgm:pt>
    <dgm:pt modelId="{BEF0761D-4ECB-46E7-81C7-A45A39A626BC}" type="pres">
      <dgm:prSet presAssocID="{8C84F25D-900E-4C7D-85A3-EE3BA5289A4E}" presName="background" presStyleLbl="node0" presStyleIdx="1" presStyleCnt="3"/>
      <dgm:spPr/>
    </dgm:pt>
    <dgm:pt modelId="{DF70626B-EF80-4BEA-82C6-7A6DDC14085E}" type="pres">
      <dgm:prSet presAssocID="{8C84F25D-900E-4C7D-85A3-EE3BA5289A4E}" presName="text" presStyleLbl="fgAcc0" presStyleIdx="1" presStyleCnt="3">
        <dgm:presLayoutVars>
          <dgm:chPref val="3"/>
        </dgm:presLayoutVars>
      </dgm:prSet>
      <dgm:spPr/>
    </dgm:pt>
    <dgm:pt modelId="{691DFF47-3D54-4F2E-B875-608522A7D820}" type="pres">
      <dgm:prSet presAssocID="{8C84F25D-900E-4C7D-85A3-EE3BA5289A4E}" presName="hierChild2" presStyleCnt="0"/>
      <dgm:spPr/>
    </dgm:pt>
    <dgm:pt modelId="{7DC058D1-79A0-4652-981D-A3D739E5FA9B}" type="pres">
      <dgm:prSet presAssocID="{C5B26A72-599B-4D75-B8F1-803E67371946}" presName="hierRoot1" presStyleCnt="0"/>
      <dgm:spPr/>
    </dgm:pt>
    <dgm:pt modelId="{B0B86B73-94D0-491D-B163-61589C70B356}" type="pres">
      <dgm:prSet presAssocID="{C5B26A72-599B-4D75-B8F1-803E67371946}" presName="composite" presStyleCnt="0"/>
      <dgm:spPr/>
    </dgm:pt>
    <dgm:pt modelId="{B62EA549-2EE0-474D-B85E-90CFEB7D8413}" type="pres">
      <dgm:prSet presAssocID="{C5B26A72-599B-4D75-B8F1-803E67371946}" presName="background" presStyleLbl="node0" presStyleIdx="2" presStyleCnt="3"/>
      <dgm:spPr/>
    </dgm:pt>
    <dgm:pt modelId="{C7E5FA23-0FB8-4ABC-BC2A-A61491445B00}" type="pres">
      <dgm:prSet presAssocID="{C5B26A72-599B-4D75-B8F1-803E67371946}" presName="text" presStyleLbl="fgAcc0" presStyleIdx="2" presStyleCnt="3">
        <dgm:presLayoutVars>
          <dgm:chPref val="3"/>
        </dgm:presLayoutVars>
      </dgm:prSet>
      <dgm:spPr/>
    </dgm:pt>
    <dgm:pt modelId="{E70D56D2-0D08-4516-8AB3-ACF2BD64F97E}" type="pres">
      <dgm:prSet presAssocID="{C5B26A72-599B-4D75-B8F1-803E67371946}" presName="hierChild2" presStyleCnt="0"/>
      <dgm:spPr/>
    </dgm:pt>
  </dgm:ptLst>
  <dgm:cxnLst>
    <dgm:cxn modelId="{CB238334-5402-47C5-86DA-46D67672EABB}" srcId="{85D85F56-7DC2-4539-9299-97FD8917F558}" destId="{206584EE-0135-4C7F-8125-7B53FC852B5C}" srcOrd="0" destOrd="0" parTransId="{F3DB2FBB-6D3F-49F3-92FC-248CB983A56D}" sibTransId="{4B58CE85-B901-4DF4-9B09-64F323C9362B}"/>
    <dgm:cxn modelId="{8AD0B43D-C2DB-4856-8E13-77E0BBF8159E}" type="presOf" srcId="{85D85F56-7DC2-4539-9299-97FD8917F558}" destId="{96501E28-1C13-4320-AC82-ACBC8EEB8870}" srcOrd="0" destOrd="0" presId="urn:microsoft.com/office/officeart/2005/8/layout/hierarchy1"/>
    <dgm:cxn modelId="{1A76695B-A4E6-488C-9EE0-56F637CC1EF6}" srcId="{85D85F56-7DC2-4539-9299-97FD8917F558}" destId="{C5B26A72-599B-4D75-B8F1-803E67371946}" srcOrd="2" destOrd="0" parTransId="{611BC96B-4383-4195-B7BF-55CF1FF26A1D}" sibTransId="{8D9C9162-7528-4A7F-BE11-C891C6930154}"/>
    <dgm:cxn modelId="{B50D019C-1B35-40DB-A059-9C1A9FA89D48}" type="presOf" srcId="{C5B26A72-599B-4D75-B8F1-803E67371946}" destId="{C7E5FA23-0FB8-4ABC-BC2A-A61491445B00}" srcOrd="0" destOrd="0" presId="urn:microsoft.com/office/officeart/2005/8/layout/hierarchy1"/>
    <dgm:cxn modelId="{D4286EB3-8134-4D41-A027-7B7286AFB733}" type="presOf" srcId="{8C84F25D-900E-4C7D-85A3-EE3BA5289A4E}" destId="{DF70626B-EF80-4BEA-82C6-7A6DDC14085E}" srcOrd="0" destOrd="0" presId="urn:microsoft.com/office/officeart/2005/8/layout/hierarchy1"/>
    <dgm:cxn modelId="{CCBBE8BA-B3EB-453D-B910-5C2EBA89494E}" type="presOf" srcId="{206584EE-0135-4C7F-8125-7B53FC852B5C}" destId="{926042F0-DD39-413E-A827-7EAB2F576AD8}" srcOrd="0" destOrd="0" presId="urn:microsoft.com/office/officeart/2005/8/layout/hierarchy1"/>
    <dgm:cxn modelId="{EF2F2DED-9E20-4FD5-B840-B363455FC3B7}" srcId="{85D85F56-7DC2-4539-9299-97FD8917F558}" destId="{8C84F25D-900E-4C7D-85A3-EE3BA5289A4E}" srcOrd="1" destOrd="0" parTransId="{18F434BE-92F8-4731-81AF-9E699AD45329}" sibTransId="{B198C76C-CD50-4F65-8B8A-F58A2D0E49C0}"/>
    <dgm:cxn modelId="{9692984A-0BF1-4049-8468-C2A5669606A5}" type="presParOf" srcId="{96501E28-1C13-4320-AC82-ACBC8EEB8870}" destId="{76FBF81C-F284-4A2B-8E7C-B5455CDE89D5}" srcOrd="0" destOrd="0" presId="urn:microsoft.com/office/officeart/2005/8/layout/hierarchy1"/>
    <dgm:cxn modelId="{AA436E96-F255-4C9A-81FD-FE08BFE99ABC}" type="presParOf" srcId="{76FBF81C-F284-4A2B-8E7C-B5455CDE89D5}" destId="{9A483C5E-8B47-4C02-A09F-B69198F730F6}" srcOrd="0" destOrd="0" presId="urn:microsoft.com/office/officeart/2005/8/layout/hierarchy1"/>
    <dgm:cxn modelId="{E05850FF-C021-4E43-904A-69AFA40B8094}" type="presParOf" srcId="{9A483C5E-8B47-4C02-A09F-B69198F730F6}" destId="{C2F169B2-D1E0-4373-8556-8558E7E5D34B}" srcOrd="0" destOrd="0" presId="urn:microsoft.com/office/officeart/2005/8/layout/hierarchy1"/>
    <dgm:cxn modelId="{3B4BDEF7-2B27-47F0-A311-C7AA12756AAD}" type="presParOf" srcId="{9A483C5E-8B47-4C02-A09F-B69198F730F6}" destId="{926042F0-DD39-413E-A827-7EAB2F576AD8}" srcOrd="1" destOrd="0" presId="urn:microsoft.com/office/officeart/2005/8/layout/hierarchy1"/>
    <dgm:cxn modelId="{37DC634B-AFA0-47A9-B90D-A18D8B93A7CD}" type="presParOf" srcId="{76FBF81C-F284-4A2B-8E7C-B5455CDE89D5}" destId="{9A590520-E797-4DB2-B07C-10030F590BBB}" srcOrd="1" destOrd="0" presId="urn:microsoft.com/office/officeart/2005/8/layout/hierarchy1"/>
    <dgm:cxn modelId="{ED12A959-87A8-4AA3-A24D-03373CF7E021}" type="presParOf" srcId="{96501E28-1C13-4320-AC82-ACBC8EEB8870}" destId="{D7A99126-44CD-4431-8591-85F49D1AA8C4}" srcOrd="1" destOrd="0" presId="urn:microsoft.com/office/officeart/2005/8/layout/hierarchy1"/>
    <dgm:cxn modelId="{F8E1FF21-C305-4421-A386-72F9720F3937}" type="presParOf" srcId="{D7A99126-44CD-4431-8591-85F49D1AA8C4}" destId="{C4273295-4D3A-479D-A268-A3BA16933D92}" srcOrd="0" destOrd="0" presId="urn:microsoft.com/office/officeart/2005/8/layout/hierarchy1"/>
    <dgm:cxn modelId="{A0769569-253F-47AF-ADE6-9DD1E096D089}" type="presParOf" srcId="{C4273295-4D3A-479D-A268-A3BA16933D92}" destId="{BEF0761D-4ECB-46E7-81C7-A45A39A626BC}" srcOrd="0" destOrd="0" presId="urn:microsoft.com/office/officeart/2005/8/layout/hierarchy1"/>
    <dgm:cxn modelId="{2BCB8812-DC02-476E-98CC-D85F25902354}" type="presParOf" srcId="{C4273295-4D3A-479D-A268-A3BA16933D92}" destId="{DF70626B-EF80-4BEA-82C6-7A6DDC14085E}" srcOrd="1" destOrd="0" presId="urn:microsoft.com/office/officeart/2005/8/layout/hierarchy1"/>
    <dgm:cxn modelId="{809427B2-9BDB-4EF3-92D8-AFCA788613FF}" type="presParOf" srcId="{D7A99126-44CD-4431-8591-85F49D1AA8C4}" destId="{691DFF47-3D54-4F2E-B875-608522A7D820}" srcOrd="1" destOrd="0" presId="urn:microsoft.com/office/officeart/2005/8/layout/hierarchy1"/>
    <dgm:cxn modelId="{F3336D52-0AA5-456D-B41A-A0614ACCBC19}" type="presParOf" srcId="{96501E28-1C13-4320-AC82-ACBC8EEB8870}" destId="{7DC058D1-79A0-4652-981D-A3D739E5FA9B}" srcOrd="2" destOrd="0" presId="urn:microsoft.com/office/officeart/2005/8/layout/hierarchy1"/>
    <dgm:cxn modelId="{EC8F2648-56F6-4A46-B32D-2E26725F1497}" type="presParOf" srcId="{7DC058D1-79A0-4652-981D-A3D739E5FA9B}" destId="{B0B86B73-94D0-491D-B163-61589C70B356}" srcOrd="0" destOrd="0" presId="urn:microsoft.com/office/officeart/2005/8/layout/hierarchy1"/>
    <dgm:cxn modelId="{02809A49-9FEC-48F6-A8D9-48C9C3D5A5FE}" type="presParOf" srcId="{B0B86B73-94D0-491D-B163-61589C70B356}" destId="{B62EA549-2EE0-474D-B85E-90CFEB7D8413}" srcOrd="0" destOrd="0" presId="urn:microsoft.com/office/officeart/2005/8/layout/hierarchy1"/>
    <dgm:cxn modelId="{73F01BD2-0A75-4989-BD3B-336376C9F53F}" type="presParOf" srcId="{B0B86B73-94D0-491D-B163-61589C70B356}" destId="{C7E5FA23-0FB8-4ABC-BC2A-A61491445B00}" srcOrd="1" destOrd="0" presId="urn:microsoft.com/office/officeart/2005/8/layout/hierarchy1"/>
    <dgm:cxn modelId="{9D228CFF-A9AA-4060-BB64-A5A3D9217110}" type="presParOf" srcId="{7DC058D1-79A0-4652-981D-A3D739E5FA9B}" destId="{E70D56D2-0D08-4516-8AB3-ACF2BD64F97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C4E99DA-FD6D-40BD-A4BD-F76B8F02BC0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D90E9FE-8AFE-4C19-8E4A-5A13689ADBE7}">
      <dgm:prSet/>
      <dgm:spPr/>
      <dgm:t>
        <a:bodyPr/>
        <a:lstStyle/>
        <a:p>
          <a:r>
            <a:rPr lang="el-GR" b="1" i="0" dirty="0">
              <a:highlight>
                <a:srgbClr val="FFFF00"/>
              </a:highlight>
              <a:hlinkClick xmlns:r="http://schemas.openxmlformats.org/officeDocument/2006/relationships" r:id="rId1"/>
            </a:rPr>
            <a:t>Άρθρο:  ΓΑΜΟΣ ΤΗΣ ΚΑΝΑ: ΥΠΟΝΟΟΥΜΕΝΑ ΚΑΙ ΣΥΜΦΡΑΖΟΜΕΝΑ ΤΟΥ ΚΑΤΑ ΙΩΑΝΝΗ.docx</a:t>
          </a:r>
          <a:r>
            <a:rPr lang="el-GR" b="1" i="0" dirty="0">
              <a:highlight>
                <a:srgbClr val="FFFF00"/>
              </a:highlight>
            </a:rPr>
            <a:t> ή τα Υπομνήματα </a:t>
          </a:r>
          <a:r>
            <a:rPr lang="el-GR" b="1" i="0" dirty="0" err="1">
              <a:highlight>
                <a:srgbClr val="FFFF00"/>
              </a:highlight>
            </a:rPr>
            <a:t>Καραβιδοπούλου</a:t>
          </a:r>
          <a:r>
            <a:rPr lang="el-GR" b="1" i="0" dirty="0">
              <a:highlight>
                <a:srgbClr val="FFFF00"/>
              </a:highlight>
            </a:rPr>
            <a:t> – Αμερικής – </a:t>
          </a:r>
          <a:r>
            <a:rPr lang="el-GR" b="1" i="0" dirty="0" err="1">
              <a:highlight>
                <a:srgbClr val="FFFF00"/>
              </a:highlight>
            </a:rPr>
            <a:t>Ράτσινγκερ</a:t>
          </a:r>
          <a:r>
            <a:rPr lang="el-GR" b="1" i="0" dirty="0">
              <a:highlight>
                <a:srgbClr val="FFFF00"/>
              </a:highlight>
            </a:rPr>
            <a:t> - Δεσπότη</a:t>
          </a:r>
          <a:endParaRPr lang="en-US" dirty="0">
            <a:highlight>
              <a:srgbClr val="FFFF00"/>
            </a:highlight>
          </a:endParaRPr>
        </a:p>
      </dgm:t>
    </dgm:pt>
    <dgm:pt modelId="{97B1DD68-2ADE-4EE8-B0B2-71D35E8139A7}" type="parTrans" cxnId="{B17C7A00-61F8-4E2E-95EF-62E71AA48FC9}">
      <dgm:prSet/>
      <dgm:spPr/>
      <dgm:t>
        <a:bodyPr/>
        <a:lstStyle/>
        <a:p>
          <a:endParaRPr lang="en-US"/>
        </a:p>
      </dgm:t>
    </dgm:pt>
    <dgm:pt modelId="{7F14DE6C-BA42-4B43-99F1-50EC184BAFCE}" type="sibTrans" cxnId="{B17C7A00-61F8-4E2E-95EF-62E71AA48FC9}">
      <dgm:prSet/>
      <dgm:spPr/>
      <dgm:t>
        <a:bodyPr/>
        <a:lstStyle/>
        <a:p>
          <a:endParaRPr lang="en-US"/>
        </a:p>
      </dgm:t>
    </dgm:pt>
    <dgm:pt modelId="{115711C2-4823-42A5-88D1-2465FB57596B}">
      <dgm:prSet/>
      <dgm:spPr/>
      <dgm:t>
        <a:bodyPr/>
        <a:lstStyle/>
        <a:p>
          <a:r>
            <a:rPr lang="de-DE">
              <a:hlinkClick xmlns:r="http://schemas.openxmlformats.org/officeDocument/2006/relationships" r:id="rId2"/>
            </a:rPr>
            <a:t>https://eclass.uoa.gr/modules/document/?course=SOCTHEOL138</a:t>
          </a:r>
          <a:r>
            <a:rPr lang="el-GR"/>
            <a:t> </a:t>
          </a:r>
          <a:endParaRPr lang="en-US"/>
        </a:p>
      </dgm:t>
    </dgm:pt>
    <dgm:pt modelId="{F989ED37-6F55-48B9-893D-83441B3B6EA9}" type="parTrans" cxnId="{9ECC487A-CA84-4882-9FCD-7CFCC18A1B47}">
      <dgm:prSet/>
      <dgm:spPr/>
      <dgm:t>
        <a:bodyPr/>
        <a:lstStyle/>
        <a:p>
          <a:endParaRPr lang="en-US"/>
        </a:p>
      </dgm:t>
    </dgm:pt>
    <dgm:pt modelId="{581E5447-056B-499D-9D8A-4F4D3AD81936}" type="sibTrans" cxnId="{9ECC487A-CA84-4882-9FCD-7CFCC18A1B47}">
      <dgm:prSet/>
      <dgm:spPr/>
      <dgm:t>
        <a:bodyPr/>
        <a:lstStyle/>
        <a:p>
          <a:endParaRPr lang="en-US"/>
        </a:p>
      </dgm:t>
    </dgm:pt>
    <dgm:pt modelId="{3968A14E-6656-4D76-A535-D674CD049A41}">
      <dgm:prSet/>
      <dgm:spPr/>
      <dgm:t>
        <a:bodyPr/>
        <a:lstStyle/>
        <a:p>
          <a:pPr algn="just"/>
          <a:r>
            <a:rPr lang="el-GR" dirty="0"/>
            <a:t>(</a:t>
          </a:r>
          <a:r>
            <a:rPr lang="el-GR" dirty="0">
              <a:highlight>
                <a:srgbClr val="FFFF00"/>
              </a:highlight>
            </a:rPr>
            <a:t>Ακούω: </a:t>
          </a:r>
          <a:r>
            <a:rPr lang="en-US" b="1" dirty="0">
              <a:highlight>
                <a:srgbClr val="FFFF00"/>
              </a:highlight>
            </a:rPr>
            <a:t>Why Did Jesus Change Water into Wine?</a:t>
          </a:r>
          <a:r>
            <a:rPr lang="el-GR" b="1" dirty="0">
              <a:highlight>
                <a:srgbClr val="FFFF00"/>
              </a:highlight>
            </a:rPr>
            <a:t> </a:t>
          </a:r>
          <a:r>
            <a:rPr lang="de-DE" dirty="0"/>
            <a:t>https://www.youtube.com/watch?v=xWVqN6sIuoQ&amp;ab_channel=1517</a:t>
          </a:r>
          <a:endParaRPr lang="en-US" dirty="0"/>
        </a:p>
      </dgm:t>
    </dgm:pt>
    <dgm:pt modelId="{CB996F74-4DA0-4EBC-B702-439CB9AEC6C0}" type="parTrans" cxnId="{F6D40F73-E232-4FCF-913F-20B243E4AF64}">
      <dgm:prSet/>
      <dgm:spPr/>
      <dgm:t>
        <a:bodyPr/>
        <a:lstStyle/>
        <a:p>
          <a:endParaRPr lang="en-US"/>
        </a:p>
      </dgm:t>
    </dgm:pt>
    <dgm:pt modelId="{CA831771-36A8-4052-AD7C-E53DE50EBB94}" type="sibTrans" cxnId="{F6D40F73-E232-4FCF-913F-20B243E4AF64}">
      <dgm:prSet/>
      <dgm:spPr/>
      <dgm:t>
        <a:bodyPr/>
        <a:lstStyle/>
        <a:p>
          <a:endParaRPr lang="en-US"/>
        </a:p>
      </dgm:t>
    </dgm:pt>
    <dgm:pt modelId="{CFEF4799-4129-4224-B942-0674B0834329}" type="pres">
      <dgm:prSet presAssocID="{AC4E99DA-FD6D-40BD-A4BD-F76B8F02BC0C}" presName="vert0" presStyleCnt="0">
        <dgm:presLayoutVars>
          <dgm:dir/>
          <dgm:animOne val="branch"/>
          <dgm:animLvl val="lvl"/>
        </dgm:presLayoutVars>
      </dgm:prSet>
      <dgm:spPr/>
    </dgm:pt>
    <dgm:pt modelId="{4B11326D-F21C-4705-B883-98F16DC44176}" type="pres">
      <dgm:prSet presAssocID="{DD90E9FE-8AFE-4C19-8E4A-5A13689ADBE7}" presName="thickLine" presStyleLbl="alignNode1" presStyleIdx="0" presStyleCnt="3"/>
      <dgm:spPr/>
    </dgm:pt>
    <dgm:pt modelId="{9D4CBCFD-9CE4-42F1-B988-D5DB65AF1D2F}" type="pres">
      <dgm:prSet presAssocID="{DD90E9FE-8AFE-4C19-8E4A-5A13689ADBE7}" presName="horz1" presStyleCnt="0"/>
      <dgm:spPr/>
    </dgm:pt>
    <dgm:pt modelId="{81158AE6-5002-4093-90EB-0396FC224794}" type="pres">
      <dgm:prSet presAssocID="{DD90E9FE-8AFE-4C19-8E4A-5A13689ADBE7}" presName="tx1" presStyleLbl="revTx" presStyleIdx="0" presStyleCnt="3"/>
      <dgm:spPr/>
    </dgm:pt>
    <dgm:pt modelId="{D90F84A8-3359-4612-9947-E37C2559E649}" type="pres">
      <dgm:prSet presAssocID="{DD90E9FE-8AFE-4C19-8E4A-5A13689ADBE7}" presName="vert1" presStyleCnt="0"/>
      <dgm:spPr/>
    </dgm:pt>
    <dgm:pt modelId="{5D13377E-DD10-49D7-BA2C-8AF36681AB2F}" type="pres">
      <dgm:prSet presAssocID="{115711C2-4823-42A5-88D1-2465FB57596B}" presName="thickLine" presStyleLbl="alignNode1" presStyleIdx="1" presStyleCnt="3"/>
      <dgm:spPr/>
    </dgm:pt>
    <dgm:pt modelId="{94C86724-96EB-4E53-A837-5D86570552B8}" type="pres">
      <dgm:prSet presAssocID="{115711C2-4823-42A5-88D1-2465FB57596B}" presName="horz1" presStyleCnt="0"/>
      <dgm:spPr/>
    </dgm:pt>
    <dgm:pt modelId="{1A2E8547-C2BE-4C92-B850-19D45494162E}" type="pres">
      <dgm:prSet presAssocID="{115711C2-4823-42A5-88D1-2465FB57596B}" presName="tx1" presStyleLbl="revTx" presStyleIdx="1" presStyleCnt="3"/>
      <dgm:spPr/>
    </dgm:pt>
    <dgm:pt modelId="{6B4A3B99-0D4C-49E0-B6E0-F374791FB937}" type="pres">
      <dgm:prSet presAssocID="{115711C2-4823-42A5-88D1-2465FB57596B}" presName="vert1" presStyleCnt="0"/>
      <dgm:spPr/>
    </dgm:pt>
    <dgm:pt modelId="{5FB312EF-7935-4EEB-94F6-85763E2A8C0D}" type="pres">
      <dgm:prSet presAssocID="{3968A14E-6656-4D76-A535-D674CD049A41}" presName="thickLine" presStyleLbl="alignNode1" presStyleIdx="2" presStyleCnt="3"/>
      <dgm:spPr/>
    </dgm:pt>
    <dgm:pt modelId="{39BA0A76-EAA9-4AD8-B5D9-2BFB6D7A1928}" type="pres">
      <dgm:prSet presAssocID="{3968A14E-6656-4D76-A535-D674CD049A41}" presName="horz1" presStyleCnt="0"/>
      <dgm:spPr/>
    </dgm:pt>
    <dgm:pt modelId="{ED9EE0BF-E9EC-403A-B442-DA1FD4DE714B}" type="pres">
      <dgm:prSet presAssocID="{3968A14E-6656-4D76-A535-D674CD049A41}" presName="tx1" presStyleLbl="revTx" presStyleIdx="2" presStyleCnt="3"/>
      <dgm:spPr/>
    </dgm:pt>
    <dgm:pt modelId="{7F87D024-52FC-42B1-B87E-0A78EBCEBFDA}" type="pres">
      <dgm:prSet presAssocID="{3968A14E-6656-4D76-A535-D674CD049A41}" presName="vert1" presStyleCnt="0"/>
      <dgm:spPr/>
    </dgm:pt>
  </dgm:ptLst>
  <dgm:cxnLst>
    <dgm:cxn modelId="{B17C7A00-61F8-4E2E-95EF-62E71AA48FC9}" srcId="{AC4E99DA-FD6D-40BD-A4BD-F76B8F02BC0C}" destId="{DD90E9FE-8AFE-4C19-8E4A-5A13689ADBE7}" srcOrd="0" destOrd="0" parTransId="{97B1DD68-2ADE-4EE8-B0B2-71D35E8139A7}" sibTransId="{7F14DE6C-BA42-4B43-99F1-50EC184BAFCE}"/>
    <dgm:cxn modelId="{AE24212D-53DC-4041-BE76-2DF2129C95F6}" type="presOf" srcId="{115711C2-4823-42A5-88D1-2465FB57596B}" destId="{1A2E8547-C2BE-4C92-B850-19D45494162E}" srcOrd="0" destOrd="0" presId="urn:microsoft.com/office/officeart/2008/layout/LinedList"/>
    <dgm:cxn modelId="{F6D40F73-E232-4FCF-913F-20B243E4AF64}" srcId="{AC4E99DA-FD6D-40BD-A4BD-F76B8F02BC0C}" destId="{3968A14E-6656-4D76-A535-D674CD049A41}" srcOrd="2" destOrd="0" parTransId="{CB996F74-4DA0-4EBC-B702-439CB9AEC6C0}" sibTransId="{CA831771-36A8-4052-AD7C-E53DE50EBB94}"/>
    <dgm:cxn modelId="{9ECC487A-CA84-4882-9FCD-7CFCC18A1B47}" srcId="{AC4E99DA-FD6D-40BD-A4BD-F76B8F02BC0C}" destId="{115711C2-4823-42A5-88D1-2465FB57596B}" srcOrd="1" destOrd="0" parTransId="{F989ED37-6F55-48B9-893D-83441B3B6EA9}" sibTransId="{581E5447-056B-499D-9D8A-4F4D3AD81936}"/>
    <dgm:cxn modelId="{E6949F92-28EE-41E8-BC3E-EB97A396995F}" type="presOf" srcId="{3968A14E-6656-4D76-A535-D674CD049A41}" destId="{ED9EE0BF-E9EC-403A-B442-DA1FD4DE714B}" srcOrd="0" destOrd="0" presId="urn:microsoft.com/office/officeart/2008/layout/LinedList"/>
    <dgm:cxn modelId="{8CABD8EA-AE1D-4340-AFE7-4A236626B133}" type="presOf" srcId="{AC4E99DA-FD6D-40BD-A4BD-F76B8F02BC0C}" destId="{CFEF4799-4129-4224-B942-0674B0834329}" srcOrd="0" destOrd="0" presId="urn:microsoft.com/office/officeart/2008/layout/LinedList"/>
    <dgm:cxn modelId="{35D821F7-D600-40CC-A7F8-367C4FECC5BD}" type="presOf" srcId="{DD90E9FE-8AFE-4C19-8E4A-5A13689ADBE7}" destId="{81158AE6-5002-4093-90EB-0396FC224794}" srcOrd="0" destOrd="0" presId="urn:microsoft.com/office/officeart/2008/layout/LinedList"/>
    <dgm:cxn modelId="{9E4974A7-F4E7-40AC-A06C-1D5513F6FD6D}" type="presParOf" srcId="{CFEF4799-4129-4224-B942-0674B0834329}" destId="{4B11326D-F21C-4705-B883-98F16DC44176}" srcOrd="0" destOrd="0" presId="urn:microsoft.com/office/officeart/2008/layout/LinedList"/>
    <dgm:cxn modelId="{79F5F857-B3C1-4EBB-8BDD-78CB04CB323F}" type="presParOf" srcId="{CFEF4799-4129-4224-B942-0674B0834329}" destId="{9D4CBCFD-9CE4-42F1-B988-D5DB65AF1D2F}" srcOrd="1" destOrd="0" presId="urn:microsoft.com/office/officeart/2008/layout/LinedList"/>
    <dgm:cxn modelId="{F2153879-C534-47EE-B462-0A66FF74FCDF}" type="presParOf" srcId="{9D4CBCFD-9CE4-42F1-B988-D5DB65AF1D2F}" destId="{81158AE6-5002-4093-90EB-0396FC224794}" srcOrd="0" destOrd="0" presId="urn:microsoft.com/office/officeart/2008/layout/LinedList"/>
    <dgm:cxn modelId="{0BBF4D4A-4408-423D-9B2C-7031980FE4CD}" type="presParOf" srcId="{9D4CBCFD-9CE4-42F1-B988-D5DB65AF1D2F}" destId="{D90F84A8-3359-4612-9947-E37C2559E649}" srcOrd="1" destOrd="0" presId="urn:microsoft.com/office/officeart/2008/layout/LinedList"/>
    <dgm:cxn modelId="{C89BE12F-5024-4FF0-ACAB-09E503DF801D}" type="presParOf" srcId="{CFEF4799-4129-4224-B942-0674B0834329}" destId="{5D13377E-DD10-49D7-BA2C-8AF36681AB2F}" srcOrd="2" destOrd="0" presId="urn:microsoft.com/office/officeart/2008/layout/LinedList"/>
    <dgm:cxn modelId="{CF26922F-56D8-4C8B-BEC0-DA3085242CF2}" type="presParOf" srcId="{CFEF4799-4129-4224-B942-0674B0834329}" destId="{94C86724-96EB-4E53-A837-5D86570552B8}" srcOrd="3" destOrd="0" presId="urn:microsoft.com/office/officeart/2008/layout/LinedList"/>
    <dgm:cxn modelId="{CFF379E0-80C8-4268-9B54-A491FB8FF0DF}" type="presParOf" srcId="{94C86724-96EB-4E53-A837-5D86570552B8}" destId="{1A2E8547-C2BE-4C92-B850-19D45494162E}" srcOrd="0" destOrd="0" presId="urn:microsoft.com/office/officeart/2008/layout/LinedList"/>
    <dgm:cxn modelId="{EABF8788-6192-4D91-BFC6-8471321419FD}" type="presParOf" srcId="{94C86724-96EB-4E53-A837-5D86570552B8}" destId="{6B4A3B99-0D4C-49E0-B6E0-F374791FB937}" srcOrd="1" destOrd="0" presId="urn:microsoft.com/office/officeart/2008/layout/LinedList"/>
    <dgm:cxn modelId="{64359F7D-5139-47BF-80E7-E53054D930A3}" type="presParOf" srcId="{CFEF4799-4129-4224-B942-0674B0834329}" destId="{5FB312EF-7935-4EEB-94F6-85763E2A8C0D}" srcOrd="4" destOrd="0" presId="urn:microsoft.com/office/officeart/2008/layout/LinedList"/>
    <dgm:cxn modelId="{215EDEE2-25AD-4C61-8642-8FB41F22168B}" type="presParOf" srcId="{CFEF4799-4129-4224-B942-0674B0834329}" destId="{39BA0A76-EAA9-4AD8-B5D9-2BFB6D7A1928}" srcOrd="5" destOrd="0" presId="urn:microsoft.com/office/officeart/2008/layout/LinedList"/>
    <dgm:cxn modelId="{6CCB5C58-9B39-4CB9-9797-6C1D5DEF50F0}" type="presParOf" srcId="{39BA0A76-EAA9-4AD8-B5D9-2BFB6D7A1928}" destId="{ED9EE0BF-E9EC-403A-B442-DA1FD4DE714B}" srcOrd="0" destOrd="0" presId="urn:microsoft.com/office/officeart/2008/layout/LinedList"/>
    <dgm:cxn modelId="{DC7A7D2D-5C48-4C6B-B088-F9B8E43E1B40}" type="presParOf" srcId="{39BA0A76-EAA9-4AD8-B5D9-2BFB6D7A1928}" destId="{7F87D024-52FC-42B1-B87E-0A78EBCEBFD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3017EC-3387-456C-AE2C-A9E6EDB7361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DE6152A-6AE5-48EC-9B11-1EE8B0958E5F}">
      <dgm:prSet/>
      <dgm:spPr/>
      <dgm:t>
        <a:bodyPr/>
        <a:lstStyle/>
        <a:p>
          <a:pPr algn="just"/>
          <a:r>
            <a:rPr lang="el-GR" dirty="0"/>
            <a:t>Το Πιστεύω, η πλέον εκτεταμένη και η πλέον ακριβής Ομολογία Πίστεως (συγκρινόμενη με αυτές των δύο άλλων Μονοθεϊστικών Θρησκειών), χρησιμοποιεί όρους μη ΒΙΒΛΙΚΟΥΣ κι αποφεύγει τα βιβλικά τσιτάτα. Κι όμως συμπυκνώνει την Πεμπτουσία της Βίβλου.</a:t>
          </a:r>
          <a:endParaRPr lang="en-US" dirty="0"/>
        </a:p>
      </dgm:t>
    </dgm:pt>
    <dgm:pt modelId="{AF64C341-8E40-4963-BE7D-0D4DA27A7B39}" type="parTrans" cxnId="{F24B8F7F-E6F8-40B2-8879-900382415668}">
      <dgm:prSet/>
      <dgm:spPr/>
      <dgm:t>
        <a:bodyPr/>
        <a:lstStyle/>
        <a:p>
          <a:endParaRPr lang="en-US"/>
        </a:p>
      </dgm:t>
    </dgm:pt>
    <dgm:pt modelId="{0270FD83-6999-4541-935F-54B62E08EF1E}" type="sibTrans" cxnId="{F24B8F7F-E6F8-40B2-8879-900382415668}">
      <dgm:prSet/>
      <dgm:spPr/>
      <dgm:t>
        <a:bodyPr/>
        <a:lstStyle/>
        <a:p>
          <a:endParaRPr lang="en-US"/>
        </a:p>
      </dgm:t>
    </dgm:pt>
    <dgm:pt modelId="{15E13126-E783-43BA-8CF8-749BA960C9EF}">
      <dgm:prSet/>
      <dgm:spPr/>
      <dgm:t>
        <a:bodyPr/>
        <a:lstStyle/>
        <a:p>
          <a:pPr algn="just"/>
          <a:r>
            <a:rPr lang="el-GR" dirty="0"/>
            <a:t>Και στον Ιουδαϊσμό και η μετάφραση της </a:t>
          </a:r>
          <a:r>
            <a:rPr lang="el-GR" dirty="0" err="1"/>
            <a:t>Εσθήρ</a:t>
          </a:r>
          <a:r>
            <a:rPr lang="el-GR" dirty="0"/>
            <a:t> στα Ελληνικά (τους Εβδομήκοντα) και τα Ιωβηλαία αποδεικνύουν πόσο ελεύθερα και δημιουργικά μεταλάμβαναν αρχικά τη Βίβλο. </a:t>
          </a:r>
          <a:r>
            <a:rPr lang="el-GR" dirty="0" err="1"/>
            <a:t>Πρβλ</a:t>
          </a:r>
          <a:r>
            <a:rPr lang="el-GR" dirty="0"/>
            <a:t>. Ψαλμούς </a:t>
          </a:r>
          <a:r>
            <a:rPr lang="el-GR" dirty="0" err="1"/>
            <a:t>Κουμράν</a:t>
          </a:r>
          <a:r>
            <a:rPr lang="el-GR" dirty="0"/>
            <a:t> ή του «Σολομώντος».</a:t>
          </a:r>
          <a:endParaRPr lang="en-US" dirty="0"/>
        </a:p>
      </dgm:t>
    </dgm:pt>
    <dgm:pt modelId="{B09EC2BE-D658-4FF0-95E5-9AF3B3D03015}" type="parTrans" cxnId="{33C8AAC1-E648-4B73-ABE7-02CDF194505F}">
      <dgm:prSet/>
      <dgm:spPr/>
      <dgm:t>
        <a:bodyPr/>
        <a:lstStyle/>
        <a:p>
          <a:endParaRPr lang="en-US"/>
        </a:p>
      </dgm:t>
    </dgm:pt>
    <dgm:pt modelId="{7A7538AF-D40D-4819-919D-F018ECA0EC3C}" type="sibTrans" cxnId="{33C8AAC1-E648-4B73-ABE7-02CDF194505F}">
      <dgm:prSet/>
      <dgm:spPr/>
      <dgm:t>
        <a:bodyPr/>
        <a:lstStyle/>
        <a:p>
          <a:endParaRPr lang="en-US"/>
        </a:p>
      </dgm:t>
    </dgm:pt>
    <dgm:pt modelId="{AA74E205-CE04-4EC2-B8B8-9F88F051C2B1}">
      <dgm:prSet/>
      <dgm:spPr/>
      <dgm:t>
        <a:bodyPr/>
        <a:lstStyle/>
        <a:p>
          <a:r>
            <a:rPr lang="el-GR" dirty="0"/>
            <a:t>Και τα ιουδαϊκά Ερμηνευτικά σχόλια πέριξ του Κειμένου, αλλά και οι Σειρές (</a:t>
          </a:r>
          <a:r>
            <a:rPr lang="en-US" dirty="0"/>
            <a:t>Catenae)</a:t>
          </a:r>
          <a:r>
            <a:rPr lang="el-GR" dirty="0"/>
            <a:t> των Πατέρων  αποδεικνύουν πόσο ελεύθερο διάλογο προκαλούσαν τα βιβλικά Κείμενα (χωρίς δογματισμούς).</a:t>
          </a:r>
          <a:endParaRPr lang="en-US" dirty="0"/>
        </a:p>
      </dgm:t>
    </dgm:pt>
    <dgm:pt modelId="{8092093A-3FAC-4478-9871-0AB529506938}" type="parTrans" cxnId="{A06E388C-A2A9-4F4E-9272-CF05E3B5963E}">
      <dgm:prSet/>
      <dgm:spPr/>
      <dgm:t>
        <a:bodyPr/>
        <a:lstStyle/>
        <a:p>
          <a:endParaRPr lang="en-US"/>
        </a:p>
      </dgm:t>
    </dgm:pt>
    <dgm:pt modelId="{F283A054-DC4A-42A3-9D10-A22A4489ECCE}" type="sibTrans" cxnId="{A06E388C-A2A9-4F4E-9272-CF05E3B5963E}">
      <dgm:prSet/>
      <dgm:spPr/>
      <dgm:t>
        <a:bodyPr/>
        <a:lstStyle/>
        <a:p>
          <a:endParaRPr lang="en-US"/>
        </a:p>
      </dgm:t>
    </dgm:pt>
    <dgm:pt modelId="{AEACEE20-FDB4-4C44-8C63-4F9CB6FF7AAA}" type="pres">
      <dgm:prSet presAssocID="{353017EC-3387-456C-AE2C-A9E6EDB73614}" presName="linear" presStyleCnt="0">
        <dgm:presLayoutVars>
          <dgm:animLvl val="lvl"/>
          <dgm:resizeHandles val="exact"/>
        </dgm:presLayoutVars>
      </dgm:prSet>
      <dgm:spPr/>
    </dgm:pt>
    <dgm:pt modelId="{9BE6F76D-A42D-4F15-9819-A28BB6E97263}" type="pres">
      <dgm:prSet presAssocID="{CDE6152A-6AE5-48EC-9B11-1EE8B0958E5F}" presName="parentText" presStyleLbl="node1" presStyleIdx="0" presStyleCnt="3">
        <dgm:presLayoutVars>
          <dgm:chMax val="0"/>
          <dgm:bulletEnabled val="1"/>
        </dgm:presLayoutVars>
      </dgm:prSet>
      <dgm:spPr/>
    </dgm:pt>
    <dgm:pt modelId="{0716B93A-1B82-4A68-95C2-52D96F452F25}" type="pres">
      <dgm:prSet presAssocID="{0270FD83-6999-4541-935F-54B62E08EF1E}" presName="spacer" presStyleCnt="0"/>
      <dgm:spPr/>
    </dgm:pt>
    <dgm:pt modelId="{71748592-15DF-41FD-997A-27C7B89471C1}" type="pres">
      <dgm:prSet presAssocID="{15E13126-E783-43BA-8CF8-749BA960C9EF}" presName="parentText" presStyleLbl="node1" presStyleIdx="1" presStyleCnt="3">
        <dgm:presLayoutVars>
          <dgm:chMax val="0"/>
          <dgm:bulletEnabled val="1"/>
        </dgm:presLayoutVars>
      </dgm:prSet>
      <dgm:spPr/>
    </dgm:pt>
    <dgm:pt modelId="{E117A221-5372-4407-BE09-812224872AD6}" type="pres">
      <dgm:prSet presAssocID="{7A7538AF-D40D-4819-919D-F018ECA0EC3C}" presName="spacer" presStyleCnt="0"/>
      <dgm:spPr/>
    </dgm:pt>
    <dgm:pt modelId="{C9381684-87A6-45A7-A601-AC1AA0FA3B4E}" type="pres">
      <dgm:prSet presAssocID="{AA74E205-CE04-4EC2-B8B8-9F88F051C2B1}" presName="parentText" presStyleLbl="node1" presStyleIdx="2" presStyleCnt="3">
        <dgm:presLayoutVars>
          <dgm:chMax val="0"/>
          <dgm:bulletEnabled val="1"/>
        </dgm:presLayoutVars>
      </dgm:prSet>
      <dgm:spPr/>
    </dgm:pt>
  </dgm:ptLst>
  <dgm:cxnLst>
    <dgm:cxn modelId="{B0EB6222-E761-4192-9B2B-90F0C4FD6A37}" type="presOf" srcId="{CDE6152A-6AE5-48EC-9B11-1EE8B0958E5F}" destId="{9BE6F76D-A42D-4F15-9819-A28BB6E97263}" srcOrd="0" destOrd="0" presId="urn:microsoft.com/office/officeart/2005/8/layout/vList2"/>
    <dgm:cxn modelId="{F0744254-D22E-42F5-BD3C-B5AE8264A98D}" type="presOf" srcId="{15E13126-E783-43BA-8CF8-749BA960C9EF}" destId="{71748592-15DF-41FD-997A-27C7B89471C1}" srcOrd="0" destOrd="0" presId="urn:microsoft.com/office/officeart/2005/8/layout/vList2"/>
    <dgm:cxn modelId="{F24B8F7F-E6F8-40B2-8879-900382415668}" srcId="{353017EC-3387-456C-AE2C-A9E6EDB73614}" destId="{CDE6152A-6AE5-48EC-9B11-1EE8B0958E5F}" srcOrd="0" destOrd="0" parTransId="{AF64C341-8E40-4963-BE7D-0D4DA27A7B39}" sibTransId="{0270FD83-6999-4541-935F-54B62E08EF1E}"/>
    <dgm:cxn modelId="{A06E388C-A2A9-4F4E-9272-CF05E3B5963E}" srcId="{353017EC-3387-456C-AE2C-A9E6EDB73614}" destId="{AA74E205-CE04-4EC2-B8B8-9F88F051C2B1}" srcOrd="2" destOrd="0" parTransId="{8092093A-3FAC-4478-9871-0AB529506938}" sibTransId="{F283A054-DC4A-42A3-9D10-A22A4489ECCE}"/>
    <dgm:cxn modelId="{718D42B1-8660-4740-A0AA-E7685A1A54D2}" type="presOf" srcId="{AA74E205-CE04-4EC2-B8B8-9F88F051C2B1}" destId="{C9381684-87A6-45A7-A601-AC1AA0FA3B4E}" srcOrd="0" destOrd="0" presId="urn:microsoft.com/office/officeart/2005/8/layout/vList2"/>
    <dgm:cxn modelId="{33C8AAC1-E648-4B73-ABE7-02CDF194505F}" srcId="{353017EC-3387-456C-AE2C-A9E6EDB73614}" destId="{15E13126-E783-43BA-8CF8-749BA960C9EF}" srcOrd="1" destOrd="0" parTransId="{B09EC2BE-D658-4FF0-95E5-9AF3B3D03015}" sibTransId="{7A7538AF-D40D-4819-919D-F018ECA0EC3C}"/>
    <dgm:cxn modelId="{310013D2-99E8-45F0-97EE-31E594EC0970}" type="presOf" srcId="{353017EC-3387-456C-AE2C-A9E6EDB73614}" destId="{AEACEE20-FDB4-4C44-8C63-4F9CB6FF7AAA}" srcOrd="0" destOrd="0" presId="urn:microsoft.com/office/officeart/2005/8/layout/vList2"/>
    <dgm:cxn modelId="{35D797BF-44C6-4C4A-8573-C3E3E0729C9F}" type="presParOf" srcId="{AEACEE20-FDB4-4C44-8C63-4F9CB6FF7AAA}" destId="{9BE6F76D-A42D-4F15-9819-A28BB6E97263}" srcOrd="0" destOrd="0" presId="urn:microsoft.com/office/officeart/2005/8/layout/vList2"/>
    <dgm:cxn modelId="{C115EEC6-B283-40ED-BF7C-40278B2AD613}" type="presParOf" srcId="{AEACEE20-FDB4-4C44-8C63-4F9CB6FF7AAA}" destId="{0716B93A-1B82-4A68-95C2-52D96F452F25}" srcOrd="1" destOrd="0" presId="urn:microsoft.com/office/officeart/2005/8/layout/vList2"/>
    <dgm:cxn modelId="{BC3A6F61-CD5D-41A8-9F39-46F5240E12EB}" type="presParOf" srcId="{AEACEE20-FDB4-4C44-8C63-4F9CB6FF7AAA}" destId="{71748592-15DF-41FD-997A-27C7B89471C1}" srcOrd="2" destOrd="0" presId="urn:microsoft.com/office/officeart/2005/8/layout/vList2"/>
    <dgm:cxn modelId="{3F6B3471-DFCB-4259-9B5F-35282CDD7DAE}" type="presParOf" srcId="{AEACEE20-FDB4-4C44-8C63-4F9CB6FF7AAA}" destId="{E117A221-5372-4407-BE09-812224872AD6}" srcOrd="3" destOrd="0" presId="urn:microsoft.com/office/officeart/2005/8/layout/vList2"/>
    <dgm:cxn modelId="{2FB3A3BD-6A0E-456C-A571-52626F90F700}" type="presParOf" srcId="{AEACEE20-FDB4-4C44-8C63-4F9CB6FF7AAA}" destId="{C9381684-87A6-45A7-A601-AC1AA0FA3B4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46A1080-6B3B-44DA-AFDB-23B08D283A10}"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2945BA0C-D2F0-4A48-806A-CC58525331BE}">
      <dgm:prSet/>
      <dgm:spPr/>
      <dgm:t>
        <a:bodyPr/>
        <a:lstStyle/>
        <a:p>
          <a:r>
            <a:rPr lang="el-GR" dirty="0"/>
            <a:t>Σκηνικό (Κανά – Αυλή- Γάμος)</a:t>
          </a:r>
          <a:endParaRPr lang="en-US" dirty="0"/>
        </a:p>
      </dgm:t>
    </dgm:pt>
    <dgm:pt modelId="{2CA4E93E-65D8-4D95-867E-D5A145C8B97E}" type="parTrans" cxnId="{F8D0C15A-51B1-4E05-A1F9-88919950D6B2}">
      <dgm:prSet/>
      <dgm:spPr/>
      <dgm:t>
        <a:bodyPr/>
        <a:lstStyle/>
        <a:p>
          <a:endParaRPr lang="en-US"/>
        </a:p>
      </dgm:t>
    </dgm:pt>
    <dgm:pt modelId="{8D6A1D48-5AD6-4782-A217-A9B3547640CE}" type="sibTrans" cxnId="{F8D0C15A-51B1-4E05-A1F9-88919950D6B2}">
      <dgm:prSet/>
      <dgm:spPr/>
      <dgm:t>
        <a:bodyPr/>
        <a:lstStyle/>
        <a:p>
          <a:endParaRPr lang="en-US"/>
        </a:p>
      </dgm:t>
    </dgm:pt>
    <dgm:pt modelId="{38295996-913B-49B6-A2C3-0C0495E10314}">
      <dgm:prSet/>
      <dgm:spPr/>
      <dgm:t>
        <a:bodyPr/>
        <a:lstStyle/>
        <a:p>
          <a:r>
            <a:rPr lang="el-GR" dirty="0"/>
            <a:t>* Τα Υπονοούμενα (π.χ. «Τρίτη Μέρα»)</a:t>
          </a:r>
          <a:endParaRPr lang="en-US" dirty="0"/>
        </a:p>
      </dgm:t>
    </dgm:pt>
    <dgm:pt modelId="{13955B1C-0797-4077-B60A-49D2B5E5C3F7}" type="parTrans" cxnId="{254739DA-9684-4546-A2AE-4AFF016C8DF8}">
      <dgm:prSet/>
      <dgm:spPr/>
      <dgm:t>
        <a:bodyPr/>
        <a:lstStyle/>
        <a:p>
          <a:endParaRPr lang="en-US"/>
        </a:p>
      </dgm:t>
    </dgm:pt>
    <dgm:pt modelId="{4FAD5F32-2348-4333-8D0B-78E4A61EE25C}" type="sibTrans" cxnId="{254739DA-9684-4546-A2AE-4AFF016C8DF8}">
      <dgm:prSet/>
      <dgm:spPr/>
      <dgm:t>
        <a:bodyPr/>
        <a:lstStyle/>
        <a:p>
          <a:endParaRPr lang="en-US"/>
        </a:p>
      </dgm:t>
    </dgm:pt>
    <dgm:pt modelId="{91AC66AD-8681-4912-9539-12D78C103DB8}">
      <dgm:prSet/>
      <dgm:spPr/>
      <dgm:t>
        <a:bodyPr/>
        <a:lstStyle/>
        <a:p>
          <a:r>
            <a:rPr lang="el-GR"/>
            <a:t>Τα Συμφραζόμενα</a:t>
          </a:r>
          <a:endParaRPr lang="en-US"/>
        </a:p>
      </dgm:t>
    </dgm:pt>
    <dgm:pt modelId="{0B51B7F3-1F68-48E4-9D10-9462D9C93447}" type="parTrans" cxnId="{1E109645-1E5D-41F8-9D6C-BC8D8BCD52CE}">
      <dgm:prSet/>
      <dgm:spPr/>
      <dgm:t>
        <a:bodyPr/>
        <a:lstStyle/>
        <a:p>
          <a:endParaRPr lang="en-US"/>
        </a:p>
      </dgm:t>
    </dgm:pt>
    <dgm:pt modelId="{428CEC93-36B4-4096-8A0B-D38E95AEAC67}" type="sibTrans" cxnId="{1E109645-1E5D-41F8-9D6C-BC8D8BCD52CE}">
      <dgm:prSet/>
      <dgm:spPr/>
      <dgm:t>
        <a:bodyPr/>
        <a:lstStyle/>
        <a:p>
          <a:endParaRPr lang="en-US"/>
        </a:p>
      </dgm:t>
    </dgm:pt>
    <dgm:pt modelId="{974CBDBE-6C7C-4003-A12D-14EBEBD99A0E}">
      <dgm:prSet/>
      <dgm:spPr/>
      <dgm:t>
        <a:bodyPr/>
        <a:lstStyle/>
        <a:p>
          <a:r>
            <a:rPr lang="el-GR"/>
            <a:t>Συνομιλία με άλλα Έργα Τέχνης</a:t>
          </a:r>
          <a:endParaRPr lang="en-US"/>
        </a:p>
      </dgm:t>
    </dgm:pt>
    <dgm:pt modelId="{D0B0C8F2-5E45-4FC0-B36D-73D60DAE984B}" type="parTrans" cxnId="{1EDA3C83-63CF-44B0-A652-13C6D18FDAC4}">
      <dgm:prSet/>
      <dgm:spPr/>
      <dgm:t>
        <a:bodyPr/>
        <a:lstStyle/>
        <a:p>
          <a:endParaRPr lang="en-US"/>
        </a:p>
      </dgm:t>
    </dgm:pt>
    <dgm:pt modelId="{DB562D21-EF4F-45E6-B800-257DDCEB1CA9}" type="sibTrans" cxnId="{1EDA3C83-63CF-44B0-A652-13C6D18FDAC4}">
      <dgm:prSet/>
      <dgm:spPr/>
      <dgm:t>
        <a:bodyPr/>
        <a:lstStyle/>
        <a:p>
          <a:endParaRPr lang="en-US"/>
        </a:p>
      </dgm:t>
    </dgm:pt>
    <dgm:pt modelId="{10C0F1E0-7A82-4482-BA68-C47BE433EC84}">
      <dgm:prSet/>
      <dgm:spPr/>
      <dgm:t>
        <a:bodyPr/>
        <a:lstStyle/>
        <a:p>
          <a:r>
            <a:rPr lang="el-GR"/>
            <a:t>Λέξεις – </a:t>
          </a:r>
          <a:r>
            <a:rPr lang="en-US"/>
            <a:t>“</a:t>
          </a:r>
          <a:r>
            <a:rPr lang="el-GR"/>
            <a:t>Κλειδιά</a:t>
          </a:r>
          <a:r>
            <a:rPr lang="en-US"/>
            <a:t>”</a:t>
          </a:r>
        </a:p>
      </dgm:t>
    </dgm:pt>
    <dgm:pt modelId="{56228822-5595-4F12-9004-08DF08BC2503}" type="parTrans" cxnId="{DE42343C-497E-44A7-9EC9-E9FD2F35E288}">
      <dgm:prSet/>
      <dgm:spPr/>
      <dgm:t>
        <a:bodyPr/>
        <a:lstStyle/>
        <a:p>
          <a:endParaRPr lang="en-US"/>
        </a:p>
      </dgm:t>
    </dgm:pt>
    <dgm:pt modelId="{86252764-BE7F-44E2-8DF5-BF6577324754}" type="sibTrans" cxnId="{DE42343C-497E-44A7-9EC9-E9FD2F35E288}">
      <dgm:prSet/>
      <dgm:spPr/>
      <dgm:t>
        <a:bodyPr/>
        <a:lstStyle/>
        <a:p>
          <a:endParaRPr lang="en-US"/>
        </a:p>
      </dgm:t>
    </dgm:pt>
    <dgm:pt modelId="{2048373A-ACA8-489B-B977-0BADF61171D8}">
      <dgm:prSet/>
      <dgm:spPr/>
      <dgm:t>
        <a:bodyPr/>
        <a:lstStyle/>
        <a:p>
          <a:r>
            <a:rPr lang="en-US"/>
            <a:t>Images – Gluing Images – </a:t>
          </a:r>
          <a:r>
            <a:rPr lang="el-GR"/>
            <a:t>Κώδικες (ΕΞΑΙΦΝΗΣ – ΑΤΟΠΟΣ)</a:t>
          </a:r>
          <a:endParaRPr lang="en-US"/>
        </a:p>
      </dgm:t>
    </dgm:pt>
    <dgm:pt modelId="{9D291873-EFEE-48B2-968E-7A92898038D9}" type="parTrans" cxnId="{0E0E4592-A60F-4229-92FA-6229D283E170}">
      <dgm:prSet/>
      <dgm:spPr/>
      <dgm:t>
        <a:bodyPr/>
        <a:lstStyle/>
        <a:p>
          <a:endParaRPr lang="en-US"/>
        </a:p>
      </dgm:t>
    </dgm:pt>
    <dgm:pt modelId="{502C53E2-3EAD-4C64-8E44-6418DFE82496}" type="sibTrans" cxnId="{0E0E4592-A60F-4229-92FA-6229D283E170}">
      <dgm:prSet/>
      <dgm:spPr/>
      <dgm:t>
        <a:bodyPr/>
        <a:lstStyle/>
        <a:p>
          <a:endParaRPr lang="en-US"/>
        </a:p>
      </dgm:t>
    </dgm:pt>
    <dgm:pt modelId="{85583BDF-38F3-46ED-A9B1-D2CD826A184D}">
      <dgm:prSet/>
      <dgm:spPr/>
      <dgm:t>
        <a:bodyPr/>
        <a:lstStyle/>
        <a:p>
          <a:r>
            <a:rPr lang="el-GR"/>
            <a:t>«Φυτό που αναπτύσσεται»</a:t>
          </a:r>
          <a:endParaRPr lang="en-US"/>
        </a:p>
      </dgm:t>
    </dgm:pt>
    <dgm:pt modelId="{2240C6B2-9422-47CB-9519-8703E1402D48}" type="parTrans" cxnId="{E0E7F4D2-A2C0-48B1-978B-614906BD1C60}">
      <dgm:prSet/>
      <dgm:spPr/>
      <dgm:t>
        <a:bodyPr/>
        <a:lstStyle/>
        <a:p>
          <a:endParaRPr lang="en-US"/>
        </a:p>
      </dgm:t>
    </dgm:pt>
    <dgm:pt modelId="{0B08E360-7980-4461-871F-307145551648}" type="sibTrans" cxnId="{E0E7F4D2-A2C0-48B1-978B-614906BD1C60}">
      <dgm:prSet/>
      <dgm:spPr/>
      <dgm:t>
        <a:bodyPr/>
        <a:lstStyle/>
        <a:p>
          <a:endParaRPr lang="en-US"/>
        </a:p>
      </dgm:t>
    </dgm:pt>
    <dgm:pt modelId="{0F5F1D62-A7F9-4137-BD00-3954BECA4667}" type="pres">
      <dgm:prSet presAssocID="{546A1080-6B3B-44DA-AFDB-23B08D283A10}" presName="Name0" presStyleCnt="0">
        <dgm:presLayoutVars>
          <dgm:dir/>
          <dgm:animLvl val="lvl"/>
          <dgm:resizeHandles val="exact"/>
        </dgm:presLayoutVars>
      </dgm:prSet>
      <dgm:spPr/>
    </dgm:pt>
    <dgm:pt modelId="{B1A51144-49AB-41FF-9229-5BE8851AA74D}" type="pres">
      <dgm:prSet presAssocID="{38295996-913B-49B6-A2C3-0C0495E10314}" presName="boxAndChildren" presStyleCnt="0"/>
      <dgm:spPr/>
    </dgm:pt>
    <dgm:pt modelId="{FB93DA22-63D4-4217-A094-261C0EB2A0A8}" type="pres">
      <dgm:prSet presAssocID="{38295996-913B-49B6-A2C3-0C0495E10314}" presName="parentTextBox" presStyleLbl="node1" presStyleIdx="0" presStyleCnt="2"/>
      <dgm:spPr/>
    </dgm:pt>
    <dgm:pt modelId="{2D161B13-5B4D-4EF5-A8BA-166FEAF1B1D8}" type="pres">
      <dgm:prSet presAssocID="{38295996-913B-49B6-A2C3-0C0495E10314}" presName="entireBox" presStyleLbl="node1" presStyleIdx="0" presStyleCnt="2"/>
      <dgm:spPr/>
    </dgm:pt>
    <dgm:pt modelId="{B0E9E509-3024-41E3-8510-79D143F845D2}" type="pres">
      <dgm:prSet presAssocID="{38295996-913B-49B6-A2C3-0C0495E10314}" presName="descendantBox" presStyleCnt="0"/>
      <dgm:spPr/>
    </dgm:pt>
    <dgm:pt modelId="{221E3D4D-FF11-43F4-95D2-E40BE1152076}" type="pres">
      <dgm:prSet presAssocID="{91AC66AD-8681-4912-9539-12D78C103DB8}" presName="childTextBox" presStyleLbl="fgAccFollowNode1" presStyleIdx="0" presStyleCnt="5">
        <dgm:presLayoutVars>
          <dgm:bulletEnabled val="1"/>
        </dgm:presLayoutVars>
      </dgm:prSet>
      <dgm:spPr/>
    </dgm:pt>
    <dgm:pt modelId="{6576F31B-EA76-479B-991B-3953F38B1E77}" type="pres">
      <dgm:prSet presAssocID="{974CBDBE-6C7C-4003-A12D-14EBEBD99A0E}" presName="childTextBox" presStyleLbl="fgAccFollowNode1" presStyleIdx="1" presStyleCnt="5">
        <dgm:presLayoutVars>
          <dgm:bulletEnabled val="1"/>
        </dgm:presLayoutVars>
      </dgm:prSet>
      <dgm:spPr/>
    </dgm:pt>
    <dgm:pt modelId="{12EC3BF5-D040-4037-B525-CBD4B1B93686}" type="pres">
      <dgm:prSet presAssocID="{10C0F1E0-7A82-4482-BA68-C47BE433EC84}" presName="childTextBox" presStyleLbl="fgAccFollowNode1" presStyleIdx="2" presStyleCnt="5">
        <dgm:presLayoutVars>
          <dgm:bulletEnabled val="1"/>
        </dgm:presLayoutVars>
      </dgm:prSet>
      <dgm:spPr/>
    </dgm:pt>
    <dgm:pt modelId="{B207AA66-FA60-4DBB-8874-00D14E69ADE0}" type="pres">
      <dgm:prSet presAssocID="{2048373A-ACA8-489B-B977-0BADF61171D8}" presName="childTextBox" presStyleLbl="fgAccFollowNode1" presStyleIdx="3" presStyleCnt="5">
        <dgm:presLayoutVars>
          <dgm:bulletEnabled val="1"/>
        </dgm:presLayoutVars>
      </dgm:prSet>
      <dgm:spPr/>
    </dgm:pt>
    <dgm:pt modelId="{39B4211E-3EA7-443D-9017-5C2C8E1BBC46}" type="pres">
      <dgm:prSet presAssocID="{85583BDF-38F3-46ED-A9B1-D2CD826A184D}" presName="childTextBox" presStyleLbl="fgAccFollowNode1" presStyleIdx="4" presStyleCnt="5">
        <dgm:presLayoutVars>
          <dgm:bulletEnabled val="1"/>
        </dgm:presLayoutVars>
      </dgm:prSet>
      <dgm:spPr/>
    </dgm:pt>
    <dgm:pt modelId="{4D825256-B83A-4163-B68A-D29CBCA9A0B7}" type="pres">
      <dgm:prSet presAssocID="{8D6A1D48-5AD6-4782-A217-A9B3547640CE}" presName="sp" presStyleCnt="0"/>
      <dgm:spPr/>
    </dgm:pt>
    <dgm:pt modelId="{93F73ACA-EB03-4208-8CCB-D615FE2190B4}" type="pres">
      <dgm:prSet presAssocID="{2945BA0C-D2F0-4A48-806A-CC58525331BE}" presName="arrowAndChildren" presStyleCnt="0"/>
      <dgm:spPr/>
    </dgm:pt>
    <dgm:pt modelId="{AB73053D-0000-48B7-8E5A-E55FEFDBB364}" type="pres">
      <dgm:prSet presAssocID="{2945BA0C-D2F0-4A48-806A-CC58525331BE}" presName="parentTextArrow" presStyleLbl="node1" presStyleIdx="1" presStyleCnt="2"/>
      <dgm:spPr/>
    </dgm:pt>
  </dgm:ptLst>
  <dgm:cxnLst>
    <dgm:cxn modelId="{C45DDE08-8A4A-46DF-A1DD-02E38467850A}" type="presOf" srcId="{10C0F1E0-7A82-4482-BA68-C47BE433EC84}" destId="{12EC3BF5-D040-4037-B525-CBD4B1B93686}" srcOrd="0" destOrd="0" presId="urn:microsoft.com/office/officeart/2005/8/layout/process4"/>
    <dgm:cxn modelId="{DE42343C-497E-44A7-9EC9-E9FD2F35E288}" srcId="{38295996-913B-49B6-A2C3-0C0495E10314}" destId="{10C0F1E0-7A82-4482-BA68-C47BE433EC84}" srcOrd="2" destOrd="0" parTransId="{56228822-5595-4F12-9004-08DF08BC2503}" sibTransId="{86252764-BE7F-44E2-8DF5-BF6577324754}"/>
    <dgm:cxn modelId="{1E109645-1E5D-41F8-9D6C-BC8D8BCD52CE}" srcId="{38295996-913B-49B6-A2C3-0C0495E10314}" destId="{91AC66AD-8681-4912-9539-12D78C103DB8}" srcOrd="0" destOrd="0" parTransId="{0B51B7F3-1F68-48E4-9D10-9462D9C93447}" sibTransId="{428CEC93-36B4-4096-8A0B-D38E95AEAC67}"/>
    <dgm:cxn modelId="{F8D0C15A-51B1-4E05-A1F9-88919950D6B2}" srcId="{546A1080-6B3B-44DA-AFDB-23B08D283A10}" destId="{2945BA0C-D2F0-4A48-806A-CC58525331BE}" srcOrd="0" destOrd="0" parTransId="{2CA4E93E-65D8-4D95-867E-D5A145C8B97E}" sibTransId="{8D6A1D48-5AD6-4782-A217-A9B3547640CE}"/>
    <dgm:cxn modelId="{68CD597C-8352-4120-9ED0-3C594034F550}" type="presOf" srcId="{974CBDBE-6C7C-4003-A12D-14EBEBD99A0E}" destId="{6576F31B-EA76-479B-991B-3953F38B1E77}" srcOrd="0" destOrd="0" presId="urn:microsoft.com/office/officeart/2005/8/layout/process4"/>
    <dgm:cxn modelId="{CA055081-1E5A-4E1E-B7BB-DBE48FD3EAFD}" type="presOf" srcId="{91AC66AD-8681-4912-9539-12D78C103DB8}" destId="{221E3D4D-FF11-43F4-95D2-E40BE1152076}" srcOrd="0" destOrd="0" presId="urn:microsoft.com/office/officeart/2005/8/layout/process4"/>
    <dgm:cxn modelId="{1EDA3C83-63CF-44B0-A652-13C6D18FDAC4}" srcId="{38295996-913B-49B6-A2C3-0C0495E10314}" destId="{974CBDBE-6C7C-4003-A12D-14EBEBD99A0E}" srcOrd="1" destOrd="0" parTransId="{D0B0C8F2-5E45-4FC0-B36D-73D60DAE984B}" sibTransId="{DB562D21-EF4F-45E6-B800-257DDCEB1CA9}"/>
    <dgm:cxn modelId="{7B106B8E-485D-4602-9E24-CB71B11F7C09}" type="presOf" srcId="{546A1080-6B3B-44DA-AFDB-23B08D283A10}" destId="{0F5F1D62-A7F9-4137-BD00-3954BECA4667}" srcOrd="0" destOrd="0" presId="urn:microsoft.com/office/officeart/2005/8/layout/process4"/>
    <dgm:cxn modelId="{87D0D890-DEBB-4144-ADAD-D0940E1F62E7}" type="presOf" srcId="{38295996-913B-49B6-A2C3-0C0495E10314}" destId="{2D161B13-5B4D-4EF5-A8BA-166FEAF1B1D8}" srcOrd="1" destOrd="0" presId="urn:microsoft.com/office/officeart/2005/8/layout/process4"/>
    <dgm:cxn modelId="{0E0E4592-A60F-4229-92FA-6229D283E170}" srcId="{38295996-913B-49B6-A2C3-0C0495E10314}" destId="{2048373A-ACA8-489B-B977-0BADF61171D8}" srcOrd="3" destOrd="0" parTransId="{9D291873-EFEE-48B2-968E-7A92898038D9}" sibTransId="{502C53E2-3EAD-4C64-8E44-6418DFE82496}"/>
    <dgm:cxn modelId="{E002E9BC-03EB-46A0-9413-647654AC9E54}" type="presOf" srcId="{2048373A-ACA8-489B-B977-0BADF61171D8}" destId="{B207AA66-FA60-4DBB-8874-00D14E69ADE0}" srcOrd="0" destOrd="0" presId="urn:microsoft.com/office/officeart/2005/8/layout/process4"/>
    <dgm:cxn modelId="{45B162CC-FB51-4F55-BCA3-8520B59D8D5A}" type="presOf" srcId="{85583BDF-38F3-46ED-A9B1-D2CD826A184D}" destId="{39B4211E-3EA7-443D-9017-5C2C8E1BBC46}" srcOrd="0" destOrd="0" presId="urn:microsoft.com/office/officeart/2005/8/layout/process4"/>
    <dgm:cxn modelId="{E0E7F4D2-A2C0-48B1-978B-614906BD1C60}" srcId="{38295996-913B-49B6-A2C3-0C0495E10314}" destId="{85583BDF-38F3-46ED-A9B1-D2CD826A184D}" srcOrd="4" destOrd="0" parTransId="{2240C6B2-9422-47CB-9519-8703E1402D48}" sibTransId="{0B08E360-7980-4461-871F-307145551648}"/>
    <dgm:cxn modelId="{254739DA-9684-4546-A2AE-4AFF016C8DF8}" srcId="{546A1080-6B3B-44DA-AFDB-23B08D283A10}" destId="{38295996-913B-49B6-A2C3-0C0495E10314}" srcOrd="1" destOrd="0" parTransId="{13955B1C-0797-4077-B60A-49D2B5E5C3F7}" sibTransId="{4FAD5F32-2348-4333-8D0B-78E4A61EE25C}"/>
    <dgm:cxn modelId="{D5B836E8-23C5-4205-A643-730CA4C64F80}" type="presOf" srcId="{38295996-913B-49B6-A2C3-0C0495E10314}" destId="{FB93DA22-63D4-4217-A094-261C0EB2A0A8}" srcOrd="0" destOrd="0" presId="urn:microsoft.com/office/officeart/2005/8/layout/process4"/>
    <dgm:cxn modelId="{DBD0F2FC-F6DE-4169-B284-A6B0D77D4A55}" type="presOf" srcId="{2945BA0C-D2F0-4A48-806A-CC58525331BE}" destId="{AB73053D-0000-48B7-8E5A-E55FEFDBB364}" srcOrd="0" destOrd="0" presId="urn:microsoft.com/office/officeart/2005/8/layout/process4"/>
    <dgm:cxn modelId="{6ED78115-2AAC-4D4B-B29C-AE024A4CB395}" type="presParOf" srcId="{0F5F1D62-A7F9-4137-BD00-3954BECA4667}" destId="{B1A51144-49AB-41FF-9229-5BE8851AA74D}" srcOrd="0" destOrd="0" presId="urn:microsoft.com/office/officeart/2005/8/layout/process4"/>
    <dgm:cxn modelId="{B40E588D-E7D2-4F09-A4DD-612303031CC1}" type="presParOf" srcId="{B1A51144-49AB-41FF-9229-5BE8851AA74D}" destId="{FB93DA22-63D4-4217-A094-261C0EB2A0A8}" srcOrd="0" destOrd="0" presId="urn:microsoft.com/office/officeart/2005/8/layout/process4"/>
    <dgm:cxn modelId="{CBA272A1-57EF-4F2C-9069-836842923F20}" type="presParOf" srcId="{B1A51144-49AB-41FF-9229-5BE8851AA74D}" destId="{2D161B13-5B4D-4EF5-A8BA-166FEAF1B1D8}" srcOrd="1" destOrd="0" presId="urn:microsoft.com/office/officeart/2005/8/layout/process4"/>
    <dgm:cxn modelId="{66C05EFC-9980-4276-BF80-9D7F1CA085D9}" type="presParOf" srcId="{B1A51144-49AB-41FF-9229-5BE8851AA74D}" destId="{B0E9E509-3024-41E3-8510-79D143F845D2}" srcOrd="2" destOrd="0" presId="urn:microsoft.com/office/officeart/2005/8/layout/process4"/>
    <dgm:cxn modelId="{099BF570-7274-436C-BD76-BB9277434867}" type="presParOf" srcId="{B0E9E509-3024-41E3-8510-79D143F845D2}" destId="{221E3D4D-FF11-43F4-95D2-E40BE1152076}" srcOrd="0" destOrd="0" presId="urn:microsoft.com/office/officeart/2005/8/layout/process4"/>
    <dgm:cxn modelId="{9661CE0B-9510-49D5-9692-C5EA54842E9A}" type="presParOf" srcId="{B0E9E509-3024-41E3-8510-79D143F845D2}" destId="{6576F31B-EA76-479B-991B-3953F38B1E77}" srcOrd="1" destOrd="0" presId="urn:microsoft.com/office/officeart/2005/8/layout/process4"/>
    <dgm:cxn modelId="{3D5C8D06-92EB-4C7E-8ECF-A8AED86CAEE3}" type="presParOf" srcId="{B0E9E509-3024-41E3-8510-79D143F845D2}" destId="{12EC3BF5-D040-4037-B525-CBD4B1B93686}" srcOrd="2" destOrd="0" presId="urn:microsoft.com/office/officeart/2005/8/layout/process4"/>
    <dgm:cxn modelId="{A2E03124-C8FF-4DE0-9084-DA1E355B2D07}" type="presParOf" srcId="{B0E9E509-3024-41E3-8510-79D143F845D2}" destId="{B207AA66-FA60-4DBB-8874-00D14E69ADE0}" srcOrd="3" destOrd="0" presId="urn:microsoft.com/office/officeart/2005/8/layout/process4"/>
    <dgm:cxn modelId="{F07E70CB-F1A3-49E0-BE9F-41F5670E1037}" type="presParOf" srcId="{B0E9E509-3024-41E3-8510-79D143F845D2}" destId="{39B4211E-3EA7-443D-9017-5C2C8E1BBC46}" srcOrd="4" destOrd="0" presId="urn:microsoft.com/office/officeart/2005/8/layout/process4"/>
    <dgm:cxn modelId="{C1F15151-337E-41C8-8740-42132DB40D1D}" type="presParOf" srcId="{0F5F1D62-A7F9-4137-BD00-3954BECA4667}" destId="{4D825256-B83A-4163-B68A-D29CBCA9A0B7}" srcOrd="1" destOrd="0" presId="urn:microsoft.com/office/officeart/2005/8/layout/process4"/>
    <dgm:cxn modelId="{5C529A05-96BE-4367-8B88-A2B1A2AAB8F9}" type="presParOf" srcId="{0F5F1D62-A7F9-4137-BD00-3954BECA4667}" destId="{93F73ACA-EB03-4208-8CCB-D615FE2190B4}" srcOrd="2" destOrd="0" presId="urn:microsoft.com/office/officeart/2005/8/layout/process4"/>
    <dgm:cxn modelId="{8160107E-CE96-4487-8B46-6A028A07353C}" type="presParOf" srcId="{93F73ACA-EB03-4208-8CCB-D615FE2190B4}" destId="{AB73053D-0000-48B7-8E5A-E55FEFDBB36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1CA0A0D-3C35-4F22-AA24-C7B6D9B6DB94}" type="doc">
      <dgm:prSet loTypeId="urn:microsoft.com/office/officeart/2005/8/layout/process1" loCatId="process" qsTypeId="urn:microsoft.com/office/officeart/2005/8/quickstyle/simple4" qsCatId="simple" csTypeId="urn:microsoft.com/office/officeart/2005/8/colors/colorful2" csCatId="colorful" phldr="1"/>
      <dgm:spPr/>
      <dgm:t>
        <a:bodyPr/>
        <a:lstStyle/>
        <a:p>
          <a:endParaRPr lang="en-US"/>
        </a:p>
      </dgm:t>
    </dgm:pt>
    <dgm:pt modelId="{153D7998-DDCA-4498-859F-0B4B96007A16}">
      <dgm:prSet/>
      <dgm:spPr/>
      <dgm:t>
        <a:bodyPr/>
        <a:lstStyle/>
        <a:p>
          <a:r>
            <a:rPr lang="el-GR" dirty="0"/>
            <a:t>Χρειάστηκε αρκετή προετοιμασία για να φτάσουμε στο τελικό κείμενο, γιατί αυτό είναι το Α και το Ω του έργου. Έχω κοιτάξει πολλές εκδοχές της ιστορίας του Ιωνά από διάφορες παιδικές Βίβλους. Στο τέλος, όμως, αποφάσισα την δική μου εκδοχή […]. </a:t>
          </a:r>
          <a:endParaRPr lang="en-US" dirty="0"/>
        </a:p>
      </dgm:t>
    </dgm:pt>
    <dgm:pt modelId="{089D09E4-8BCC-431E-ABC6-8D1B60BB5801}" type="parTrans" cxnId="{86AAA0C7-D2F1-4620-81BB-F1F4A4C4534B}">
      <dgm:prSet/>
      <dgm:spPr/>
      <dgm:t>
        <a:bodyPr/>
        <a:lstStyle/>
        <a:p>
          <a:endParaRPr lang="en-US"/>
        </a:p>
      </dgm:t>
    </dgm:pt>
    <dgm:pt modelId="{89B5AE95-2EA3-4FE2-934C-43133B78F626}" type="sibTrans" cxnId="{86AAA0C7-D2F1-4620-81BB-F1F4A4C4534B}">
      <dgm:prSet/>
      <dgm:spPr/>
      <dgm:t>
        <a:bodyPr/>
        <a:lstStyle/>
        <a:p>
          <a:endParaRPr lang="en-US"/>
        </a:p>
      </dgm:t>
    </dgm:pt>
    <dgm:pt modelId="{EE4606C4-F201-46A5-A592-4515FD7A1622}">
      <dgm:prSet/>
      <dgm:spPr/>
      <dgm:t>
        <a:bodyPr/>
        <a:lstStyle/>
        <a:p>
          <a:r>
            <a:rPr lang="el-GR"/>
            <a:t>Είναι η μόνη Βίβλος που βάζει το μήνυμα του Ιωνά στην αρχή όλων των ιστοριών! Οι συνοδευτικές αφηγηματικές εικόνες (αντιπροσωπευτικές εικόνες) είναι επίσης διεγερτικές για τους μαθητές, γιατί μεταδίδουν τη διαφορετική φύση της ιστορίας στην περιοχή των αφηγηματικών επεισοδίων, αλλά και την κοινότητα στον τομέα των εμπειριών.</a:t>
          </a:r>
          <a:endParaRPr lang="en-US"/>
        </a:p>
      </dgm:t>
    </dgm:pt>
    <dgm:pt modelId="{187BDFF4-3645-45F8-95FA-EC1558559817}" type="parTrans" cxnId="{5F1945DE-DBDF-409A-BD3A-D463C6CDB265}">
      <dgm:prSet/>
      <dgm:spPr/>
      <dgm:t>
        <a:bodyPr/>
        <a:lstStyle/>
        <a:p>
          <a:endParaRPr lang="en-US"/>
        </a:p>
      </dgm:t>
    </dgm:pt>
    <dgm:pt modelId="{759A3E29-1EDF-4421-AFA0-4BED2D0E87C8}" type="sibTrans" cxnId="{5F1945DE-DBDF-409A-BD3A-D463C6CDB265}">
      <dgm:prSet/>
      <dgm:spPr/>
      <dgm:t>
        <a:bodyPr/>
        <a:lstStyle/>
        <a:p>
          <a:endParaRPr lang="en-US"/>
        </a:p>
      </dgm:t>
    </dgm:pt>
    <dgm:pt modelId="{4E8A68F4-5871-426A-BC91-E8E0F0DF3150}" type="pres">
      <dgm:prSet presAssocID="{81CA0A0D-3C35-4F22-AA24-C7B6D9B6DB94}" presName="Name0" presStyleCnt="0">
        <dgm:presLayoutVars>
          <dgm:dir/>
          <dgm:resizeHandles val="exact"/>
        </dgm:presLayoutVars>
      </dgm:prSet>
      <dgm:spPr/>
    </dgm:pt>
    <dgm:pt modelId="{E53E5506-521B-4A0C-A458-9B1F2F16C2E0}" type="pres">
      <dgm:prSet presAssocID="{153D7998-DDCA-4498-859F-0B4B96007A16}" presName="node" presStyleLbl="node1" presStyleIdx="0" presStyleCnt="2">
        <dgm:presLayoutVars>
          <dgm:bulletEnabled val="1"/>
        </dgm:presLayoutVars>
      </dgm:prSet>
      <dgm:spPr/>
    </dgm:pt>
    <dgm:pt modelId="{649156B8-072C-4F08-A9DB-CF0B50ED35E5}" type="pres">
      <dgm:prSet presAssocID="{89B5AE95-2EA3-4FE2-934C-43133B78F626}" presName="sibTrans" presStyleLbl="sibTrans2D1" presStyleIdx="0" presStyleCnt="1"/>
      <dgm:spPr/>
    </dgm:pt>
    <dgm:pt modelId="{A600CA79-B89B-415C-9F3F-6ADEDC3E00C4}" type="pres">
      <dgm:prSet presAssocID="{89B5AE95-2EA3-4FE2-934C-43133B78F626}" presName="connectorText" presStyleLbl="sibTrans2D1" presStyleIdx="0" presStyleCnt="1"/>
      <dgm:spPr/>
    </dgm:pt>
    <dgm:pt modelId="{23A9074E-4FBC-42C5-8AC7-136DD13C0BC1}" type="pres">
      <dgm:prSet presAssocID="{EE4606C4-F201-46A5-A592-4515FD7A1622}" presName="node" presStyleLbl="node1" presStyleIdx="1" presStyleCnt="2">
        <dgm:presLayoutVars>
          <dgm:bulletEnabled val="1"/>
        </dgm:presLayoutVars>
      </dgm:prSet>
      <dgm:spPr/>
    </dgm:pt>
  </dgm:ptLst>
  <dgm:cxnLst>
    <dgm:cxn modelId="{791BFC18-ADEB-454A-886D-77EAA1AFEA36}" type="presOf" srcId="{89B5AE95-2EA3-4FE2-934C-43133B78F626}" destId="{A600CA79-B89B-415C-9F3F-6ADEDC3E00C4}" srcOrd="1" destOrd="0" presId="urn:microsoft.com/office/officeart/2005/8/layout/process1"/>
    <dgm:cxn modelId="{6D30BB49-6EEE-45C3-A2FB-C91A0BEDCA98}" type="presOf" srcId="{81CA0A0D-3C35-4F22-AA24-C7B6D9B6DB94}" destId="{4E8A68F4-5871-426A-BC91-E8E0F0DF3150}" srcOrd="0" destOrd="0" presId="urn:microsoft.com/office/officeart/2005/8/layout/process1"/>
    <dgm:cxn modelId="{5ECBD16C-8315-46F0-970A-FEC1E04CB5E5}" type="presOf" srcId="{EE4606C4-F201-46A5-A592-4515FD7A1622}" destId="{23A9074E-4FBC-42C5-8AC7-136DD13C0BC1}" srcOrd="0" destOrd="0" presId="urn:microsoft.com/office/officeart/2005/8/layout/process1"/>
    <dgm:cxn modelId="{28C9088F-3D1A-4113-A309-C66C105ED808}" type="presOf" srcId="{153D7998-DDCA-4498-859F-0B4B96007A16}" destId="{E53E5506-521B-4A0C-A458-9B1F2F16C2E0}" srcOrd="0" destOrd="0" presId="urn:microsoft.com/office/officeart/2005/8/layout/process1"/>
    <dgm:cxn modelId="{B230D396-0292-4688-BB3F-F7E67ACB4974}" type="presOf" srcId="{89B5AE95-2EA3-4FE2-934C-43133B78F626}" destId="{649156B8-072C-4F08-A9DB-CF0B50ED35E5}" srcOrd="0" destOrd="0" presId="urn:microsoft.com/office/officeart/2005/8/layout/process1"/>
    <dgm:cxn modelId="{86AAA0C7-D2F1-4620-81BB-F1F4A4C4534B}" srcId="{81CA0A0D-3C35-4F22-AA24-C7B6D9B6DB94}" destId="{153D7998-DDCA-4498-859F-0B4B96007A16}" srcOrd="0" destOrd="0" parTransId="{089D09E4-8BCC-431E-ABC6-8D1B60BB5801}" sibTransId="{89B5AE95-2EA3-4FE2-934C-43133B78F626}"/>
    <dgm:cxn modelId="{5F1945DE-DBDF-409A-BD3A-D463C6CDB265}" srcId="{81CA0A0D-3C35-4F22-AA24-C7B6D9B6DB94}" destId="{EE4606C4-F201-46A5-A592-4515FD7A1622}" srcOrd="1" destOrd="0" parTransId="{187BDFF4-3645-45F8-95FA-EC1558559817}" sibTransId="{759A3E29-1EDF-4421-AFA0-4BED2D0E87C8}"/>
    <dgm:cxn modelId="{E0DA6C35-7579-4F08-879D-C7FA314606A7}" type="presParOf" srcId="{4E8A68F4-5871-426A-BC91-E8E0F0DF3150}" destId="{E53E5506-521B-4A0C-A458-9B1F2F16C2E0}" srcOrd="0" destOrd="0" presId="urn:microsoft.com/office/officeart/2005/8/layout/process1"/>
    <dgm:cxn modelId="{D81F42D4-2B97-4E86-B666-60F4C0D73824}" type="presParOf" srcId="{4E8A68F4-5871-426A-BC91-E8E0F0DF3150}" destId="{649156B8-072C-4F08-A9DB-CF0B50ED35E5}" srcOrd="1" destOrd="0" presId="urn:microsoft.com/office/officeart/2005/8/layout/process1"/>
    <dgm:cxn modelId="{71FDF1B9-A9C7-4323-863F-B30C787D57AD}" type="presParOf" srcId="{649156B8-072C-4F08-A9DB-CF0B50ED35E5}" destId="{A600CA79-B89B-415C-9F3F-6ADEDC3E00C4}" srcOrd="0" destOrd="0" presId="urn:microsoft.com/office/officeart/2005/8/layout/process1"/>
    <dgm:cxn modelId="{BEB24A64-FC34-471E-8A0A-184CE93A2AFA}" type="presParOf" srcId="{4E8A68F4-5871-426A-BC91-E8E0F0DF3150}" destId="{23A9074E-4FBC-42C5-8AC7-136DD13C0BC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DD321D7-4544-48FA-9B19-7851572B9120}"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4A6DE723-7541-425C-A476-214D8AF1BD34}">
      <dgm:prSet/>
      <dgm:spPr/>
      <dgm:t>
        <a:bodyPr/>
        <a:lstStyle/>
        <a:p>
          <a:r>
            <a:rPr lang="el-GR"/>
            <a:t>1. Ταυτότητα (πυξίδα) + «εναλλακτική Ματιά»</a:t>
          </a:r>
          <a:endParaRPr lang="en-US"/>
        </a:p>
      </dgm:t>
    </dgm:pt>
    <dgm:pt modelId="{E2B8146A-EB46-4BB8-9875-59E17C5E883D}" type="parTrans" cxnId="{5E73ABCE-CA1F-409A-B10C-1CF5A471F03E}">
      <dgm:prSet/>
      <dgm:spPr/>
      <dgm:t>
        <a:bodyPr/>
        <a:lstStyle/>
        <a:p>
          <a:endParaRPr lang="en-US"/>
        </a:p>
      </dgm:t>
    </dgm:pt>
    <dgm:pt modelId="{70FD8DEF-801C-4E08-AA19-A1FF97DE57E3}" type="sibTrans" cxnId="{5E73ABCE-CA1F-409A-B10C-1CF5A471F03E}">
      <dgm:prSet/>
      <dgm:spPr/>
      <dgm:t>
        <a:bodyPr/>
        <a:lstStyle/>
        <a:p>
          <a:endParaRPr lang="en-US"/>
        </a:p>
      </dgm:t>
    </dgm:pt>
    <dgm:pt modelId="{5E551953-6EFD-42F0-B64E-0FE27882CE63}">
      <dgm:prSet/>
      <dgm:spPr/>
      <dgm:t>
        <a:bodyPr/>
        <a:lstStyle/>
        <a:p>
          <a:r>
            <a:rPr lang="el-GR" dirty="0"/>
            <a:t>2. Κοινότητα</a:t>
          </a:r>
          <a:endParaRPr lang="en-US" dirty="0"/>
        </a:p>
      </dgm:t>
    </dgm:pt>
    <dgm:pt modelId="{A0E1AE4F-B3D4-4B81-AC94-CDC5D7B392F9}" type="parTrans" cxnId="{A89AE712-F4DC-40FB-AB93-2D2597854492}">
      <dgm:prSet/>
      <dgm:spPr/>
      <dgm:t>
        <a:bodyPr/>
        <a:lstStyle/>
        <a:p>
          <a:endParaRPr lang="en-US"/>
        </a:p>
      </dgm:t>
    </dgm:pt>
    <dgm:pt modelId="{71E0CC8C-DE46-47D7-B67D-A174E5604DE4}" type="sibTrans" cxnId="{A89AE712-F4DC-40FB-AB93-2D2597854492}">
      <dgm:prSet/>
      <dgm:spPr/>
      <dgm:t>
        <a:bodyPr/>
        <a:lstStyle/>
        <a:p>
          <a:endParaRPr lang="en-US"/>
        </a:p>
      </dgm:t>
    </dgm:pt>
    <dgm:pt modelId="{80A573B6-81A6-4ED0-B933-AA3B6BF3DABB}">
      <dgm:prSet/>
      <dgm:spPr/>
      <dgm:t>
        <a:bodyPr/>
        <a:lstStyle/>
        <a:p>
          <a:r>
            <a:rPr lang="el-GR"/>
            <a:t>3. Πολίτης ενεργός</a:t>
          </a:r>
          <a:endParaRPr lang="en-US"/>
        </a:p>
      </dgm:t>
    </dgm:pt>
    <dgm:pt modelId="{A3D3CF60-8963-4B35-B095-8EF307CB0B5A}" type="parTrans" cxnId="{762B3A6C-0500-425A-AC87-595D96B7B529}">
      <dgm:prSet/>
      <dgm:spPr/>
      <dgm:t>
        <a:bodyPr/>
        <a:lstStyle/>
        <a:p>
          <a:endParaRPr lang="en-US"/>
        </a:p>
      </dgm:t>
    </dgm:pt>
    <dgm:pt modelId="{69999195-A748-4D9C-A880-300C268E0930}" type="sibTrans" cxnId="{762B3A6C-0500-425A-AC87-595D96B7B529}">
      <dgm:prSet/>
      <dgm:spPr/>
      <dgm:t>
        <a:bodyPr/>
        <a:lstStyle/>
        <a:p>
          <a:endParaRPr lang="en-US"/>
        </a:p>
      </dgm:t>
    </dgm:pt>
    <dgm:pt modelId="{07814A17-2817-4CB1-9792-4912A94ABA6C}" type="pres">
      <dgm:prSet presAssocID="{0DD321D7-4544-48FA-9B19-7851572B9120}" presName="hierChild1" presStyleCnt="0">
        <dgm:presLayoutVars>
          <dgm:chPref val="1"/>
          <dgm:dir/>
          <dgm:animOne val="branch"/>
          <dgm:animLvl val="lvl"/>
          <dgm:resizeHandles/>
        </dgm:presLayoutVars>
      </dgm:prSet>
      <dgm:spPr/>
    </dgm:pt>
    <dgm:pt modelId="{DD435D92-308D-41E1-9AA2-D5998A6D25CE}" type="pres">
      <dgm:prSet presAssocID="{4A6DE723-7541-425C-A476-214D8AF1BD34}" presName="hierRoot1" presStyleCnt="0"/>
      <dgm:spPr/>
    </dgm:pt>
    <dgm:pt modelId="{41EC4197-2CFD-4BE7-B414-171AB88723E9}" type="pres">
      <dgm:prSet presAssocID="{4A6DE723-7541-425C-A476-214D8AF1BD34}" presName="composite" presStyleCnt="0"/>
      <dgm:spPr/>
    </dgm:pt>
    <dgm:pt modelId="{FA497CC8-6189-467A-911B-921226CFF7A8}" type="pres">
      <dgm:prSet presAssocID="{4A6DE723-7541-425C-A476-214D8AF1BD34}" presName="background" presStyleLbl="node0" presStyleIdx="0" presStyleCnt="3"/>
      <dgm:spPr/>
    </dgm:pt>
    <dgm:pt modelId="{5C59E062-91ED-4DE2-811E-C920F49EE3AD}" type="pres">
      <dgm:prSet presAssocID="{4A6DE723-7541-425C-A476-214D8AF1BD34}" presName="text" presStyleLbl="fgAcc0" presStyleIdx="0" presStyleCnt="3">
        <dgm:presLayoutVars>
          <dgm:chPref val="3"/>
        </dgm:presLayoutVars>
      </dgm:prSet>
      <dgm:spPr/>
    </dgm:pt>
    <dgm:pt modelId="{D386B58D-1CA1-4506-8D58-02AE2D5EBA6D}" type="pres">
      <dgm:prSet presAssocID="{4A6DE723-7541-425C-A476-214D8AF1BD34}" presName="hierChild2" presStyleCnt="0"/>
      <dgm:spPr/>
    </dgm:pt>
    <dgm:pt modelId="{82407B04-B032-45DB-B607-DE298D03DDEF}" type="pres">
      <dgm:prSet presAssocID="{5E551953-6EFD-42F0-B64E-0FE27882CE63}" presName="hierRoot1" presStyleCnt="0"/>
      <dgm:spPr/>
    </dgm:pt>
    <dgm:pt modelId="{F42C4271-DECC-4A00-BEFF-5CC1F69A8B2B}" type="pres">
      <dgm:prSet presAssocID="{5E551953-6EFD-42F0-B64E-0FE27882CE63}" presName="composite" presStyleCnt="0"/>
      <dgm:spPr/>
    </dgm:pt>
    <dgm:pt modelId="{68DFD121-488F-4EB9-AC5E-63FDD3674893}" type="pres">
      <dgm:prSet presAssocID="{5E551953-6EFD-42F0-B64E-0FE27882CE63}" presName="background" presStyleLbl="node0" presStyleIdx="1" presStyleCnt="3"/>
      <dgm:spPr/>
    </dgm:pt>
    <dgm:pt modelId="{AAF1158C-3C4F-4E76-B50A-5CB247B5AEEE}" type="pres">
      <dgm:prSet presAssocID="{5E551953-6EFD-42F0-B64E-0FE27882CE63}" presName="text" presStyleLbl="fgAcc0" presStyleIdx="1" presStyleCnt="3">
        <dgm:presLayoutVars>
          <dgm:chPref val="3"/>
        </dgm:presLayoutVars>
      </dgm:prSet>
      <dgm:spPr/>
    </dgm:pt>
    <dgm:pt modelId="{5F5827FC-B8FA-4041-A5F5-6EBA2620D8D2}" type="pres">
      <dgm:prSet presAssocID="{5E551953-6EFD-42F0-B64E-0FE27882CE63}" presName="hierChild2" presStyleCnt="0"/>
      <dgm:spPr/>
    </dgm:pt>
    <dgm:pt modelId="{9AE36B96-6B93-44BC-89EF-77586EE9838A}" type="pres">
      <dgm:prSet presAssocID="{80A573B6-81A6-4ED0-B933-AA3B6BF3DABB}" presName="hierRoot1" presStyleCnt="0"/>
      <dgm:spPr/>
    </dgm:pt>
    <dgm:pt modelId="{F178571B-1004-40AD-A7D1-9F88D5072959}" type="pres">
      <dgm:prSet presAssocID="{80A573B6-81A6-4ED0-B933-AA3B6BF3DABB}" presName="composite" presStyleCnt="0"/>
      <dgm:spPr/>
    </dgm:pt>
    <dgm:pt modelId="{DA6A7593-95A9-4587-8770-510ADD84EF95}" type="pres">
      <dgm:prSet presAssocID="{80A573B6-81A6-4ED0-B933-AA3B6BF3DABB}" presName="background" presStyleLbl="node0" presStyleIdx="2" presStyleCnt="3"/>
      <dgm:spPr/>
    </dgm:pt>
    <dgm:pt modelId="{FF3BBDC2-0986-4390-9158-75750643FFCF}" type="pres">
      <dgm:prSet presAssocID="{80A573B6-81A6-4ED0-B933-AA3B6BF3DABB}" presName="text" presStyleLbl="fgAcc0" presStyleIdx="2" presStyleCnt="3">
        <dgm:presLayoutVars>
          <dgm:chPref val="3"/>
        </dgm:presLayoutVars>
      </dgm:prSet>
      <dgm:spPr/>
    </dgm:pt>
    <dgm:pt modelId="{84FE1482-9C49-486D-9D2F-C42635585405}" type="pres">
      <dgm:prSet presAssocID="{80A573B6-81A6-4ED0-B933-AA3B6BF3DABB}" presName="hierChild2" presStyleCnt="0"/>
      <dgm:spPr/>
    </dgm:pt>
  </dgm:ptLst>
  <dgm:cxnLst>
    <dgm:cxn modelId="{A89AE712-F4DC-40FB-AB93-2D2597854492}" srcId="{0DD321D7-4544-48FA-9B19-7851572B9120}" destId="{5E551953-6EFD-42F0-B64E-0FE27882CE63}" srcOrd="1" destOrd="0" parTransId="{A0E1AE4F-B3D4-4B81-AC94-CDC5D7B392F9}" sibTransId="{71E0CC8C-DE46-47D7-B67D-A174E5604DE4}"/>
    <dgm:cxn modelId="{E142F736-12C5-4B2A-AC08-070B3383407D}" type="presOf" srcId="{5E551953-6EFD-42F0-B64E-0FE27882CE63}" destId="{AAF1158C-3C4F-4E76-B50A-5CB247B5AEEE}" srcOrd="0" destOrd="0" presId="urn:microsoft.com/office/officeart/2005/8/layout/hierarchy1"/>
    <dgm:cxn modelId="{75F4653D-8736-4363-BE28-77A61C2BC6A9}" type="presOf" srcId="{80A573B6-81A6-4ED0-B933-AA3B6BF3DABB}" destId="{FF3BBDC2-0986-4390-9158-75750643FFCF}" srcOrd="0" destOrd="0" presId="urn:microsoft.com/office/officeart/2005/8/layout/hierarchy1"/>
    <dgm:cxn modelId="{D9F9DD5B-2BC8-4A8C-B8E8-91D35DCD6370}" type="presOf" srcId="{4A6DE723-7541-425C-A476-214D8AF1BD34}" destId="{5C59E062-91ED-4DE2-811E-C920F49EE3AD}" srcOrd="0" destOrd="0" presId="urn:microsoft.com/office/officeart/2005/8/layout/hierarchy1"/>
    <dgm:cxn modelId="{762B3A6C-0500-425A-AC87-595D96B7B529}" srcId="{0DD321D7-4544-48FA-9B19-7851572B9120}" destId="{80A573B6-81A6-4ED0-B933-AA3B6BF3DABB}" srcOrd="2" destOrd="0" parTransId="{A3D3CF60-8963-4B35-B095-8EF307CB0B5A}" sibTransId="{69999195-A748-4D9C-A880-300C268E0930}"/>
    <dgm:cxn modelId="{5E73ABCE-CA1F-409A-B10C-1CF5A471F03E}" srcId="{0DD321D7-4544-48FA-9B19-7851572B9120}" destId="{4A6DE723-7541-425C-A476-214D8AF1BD34}" srcOrd="0" destOrd="0" parTransId="{E2B8146A-EB46-4BB8-9875-59E17C5E883D}" sibTransId="{70FD8DEF-801C-4E08-AA19-A1FF97DE57E3}"/>
    <dgm:cxn modelId="{91FCFDD9-4B43-4060-807B-772A05419B64}" type="presOf" srcId="{0DD321D7-4544-48FA-9B19-7851572B9120}" destId="{07814A17-2817-4CB1-9792-4912A94ABA6C}" srcOrd="0" destOrd="0" presId="urn:microsoft.com/office/officeart/2005/8/layout/hierarchy1"/>
    <dgm:cxn modelId="{83BB640E-827A-4321-8A8B-11A12812BD12}" type="presParOf" srcId="{07814A17-2817-4CB1-9792-4912A94ABA6C}" destId="{DD435D92-308D-41E1-9AA2-D5998A6D25CE}" srcOrd="0" destOrd="0" presId="urn:microsoft.com/office/officeart/2005/8/layout/hierarchy1"/>
    <dgm:cxn modelId="{849AAA92-B164-4B23-8092-42D6DA344AEF}" type="presParOf" srcId="{DD435D92-308D-41E1-9AA2-D5998A6D25CE}" destId="{41EC4197-2CFD-4BE7-B414-171AB88723E9}" srcOrd="0" destOrd="0" presId="urn:microsoft.com/office/officeart/2005/8/layout/hierarchy1"/>
    <dgm:cxn modelId="{0CCADA97-D8F4-456E-A4C9-9BD5ADD8A9AD}" type="presParOf" srcId="{41EC4197-2CFD-4BE7-B414-171AB88723E9}" destId="{FA497CC8-6189-467A-911B-921226CFF7A8}" srcOrd="0" destOrd="0" presId="urn:microsoft.com/office/officeart/2005/8/layout/hierarchy1"/>
    <dgm:cxn modelId="{E370C24B-5E0F-419C-BDC0-F516B3EC6EAA}" type="presParOf" srcId="{41EC4197-2CFD-4BE7-B414-171AB88723E9}" destId="{5C59E062-91ED-4DE2-811E-C920F49EE3AD}" srcOrd="1" destOrd="0" presId="urn:microsoft.com/office/officeart/2005/8/layout/hierarchy1"/>
    <dgm:cxn modelId="{5386F602-0A76-4B0E-B4B4-44277AF70F52}" type="presParOf" srcId="{DD435D92-308D-41E1-9AA2-D5998A6D25CE}" destId="{D386B58D-1CA1-4506-8D58-02AE2D5EBA6D}" srcOrd="1" destOrd="0" presId="urn:microsoft.com/office/officeart/2005/8/layout/hierarchy1"/>
    <dgm:cxn modelId="{265FBEDE-7C9D-431D-90A9-3BF2C4403004}" type="presParOf" srcId="{07814A17-2817-4CB1-9792-4912A94ABA6C}" destId="{82407B04-B032-45DB-B607-DE298D03DDEF}" srcOrd="1" destOrd="0" presId="urn:microsoft.com/office/officeart/2005/8/layout/hierarchy1"/>
    <dgm:cxn modelId="{1E92A58C-F24D-4A93-B04C-01350D5C9379}" type="presParOf" srcId="{82407B04-B032-45DB-B607-DE298D03DDEF}" destId="{F42C4271-DECC-4A00-BEFF-5CC1F69A8B2B}" srcOrd="0" destOrd="0" presId="urn:microsoft.com/office/officeart/2005/8/layout/hierarchy1"/>
    <dgm:cxn modelId="{42FA0159-41D2-42CC-A0BD-368ED0CA47F5}" type="presParOf" srcId="{F42C4271-DECC-4A00-BEFF-5CC1F69A8B2B}" destId="{68DFD121-488F-4EB9-AC5E-63FDD3674893}" srcOrd="0" destOrd="0" presId="urn:microsoft.com/office/officeart/2005/8/layout/hierarchy1"/>
    <dgm:cxn modelId="{6DB63A1E-3887-4DB7-AFDD-FE9EF25F60D3}" type="presParOf" srcId="{F42C4271-DECC-4A00-BEFF-5CC1F69A8B2B}" destId="{AAF1158C-3C4F-4E76-B50A-5CB247B5AEEE}" srcOrd="1" destOrd="0" presId="urn:microsoft.com/office/officeart/2005/8/layout/hierarchy1"/>
    <dgm:cxn modelId="{77908A33-7CF0-4EAA-A503-D6286FD44E94}" type="presParOf" srcId="{82407B04-B032-45DB-B607-DE298D03DDEF}" destId="{5F5827FC-B8FA-4041-A5F5-6EBA2620D8D2}" srcOrd="1" destOrd="0" presId="urn:microsoft.com/office/officeart/2005/8/layout/hierarchy1"/>
    <dgm:cxn modelId="{E2E3F176-8B30-4FA7-B6D9-3A0ABE9A75DA}" type="presParOf" srcId="{07814A17-2817-4CB1-9792-4912A94ABA6C}" destId="{9AE36B96-6B93-44BC-89EF-77586EE9838A}" srcOrd="2" destOrd="0" presId="urn:microsoft.com/office/officeart/2005/8/layout/hierarchy1"/>
    <dgm:cxn modelId="{D8BC9B19-2D56-4C48-808E-BAF0578FDDF7}" type="presParOf" srcId="{9AE36B96-6B93-44BC-89EF-77586EE9838A}" destId="{F178571B-1004-40AD-A7D1-9F88D5072959}" srcOrd="0" destOrd="0" presId="urn:microsoft.com/office/officeart/2005/8/layout/hierarchy1"/>
    <dgm:cxn modelId="{6F531929-87B6-4D51-8211-BB9B34FD754B}" type="presParOf" srcId="{F178571B-1004-40AD-A7D1-9F88D5072959}" destId="{DA6A7593-95A9-4587-8770-510ADD84EF95}" srcOrd="0" destOrd="0" presId="urn:microsoft.com/office/officeart/2005/8/layout/hierarchy1"/>
    <dgm:cxn modelId="{B3AE0873-C6FC-49D5-AD03-DB527818E814}" type="presParOf" srcId="{F178571B-1004-40AD-A7D1-9F88D5072959}" destId="{FF3BBDC2-0986-4390-9158-75750643FFCF}" srcOrd="1" destOrd="0" presId="urn:microsoft.com/office/officeart/2005/8/layout/hierarchy1"/>
    <dgm:cxn modelId="{20F964DC-898D-4ACF-A309-EC06EA930504}" type="presParOf" srcId="{9AE36B96-6B93-44BC-89EF-77586EE9838A}" destId="{84FE1482-9C49-486D-9D2F-C4263558540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10CF617-E4E4-4C4E-B7FA-C4A0A692BD6E}"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7F37D2D2-8582-4658-9841-5DB0D85BB54A}">
      <dgm:prSet/>
      <dgm:spPr/>
      <dgm:t>
        <a:bodyPr/>
        <a:lstStyle/>
        <a:p>
          <a:r>
            <a:rPr lang="el-GR"/>
            <a:t>Ενώ λέγεται η ιστορία, γίνονται κινήσεις με το χέρι στην πλάτη του παιδιού. </a:t>
          </a:r>
          <a:endParaRPr lang="en-US"/>
        </a:p>
      </dgm:t>
    </dgm:pt>
    <dgm:pt modelId="{87A89494-0422-4E36-BF09-06D1EF9BD1FC}" type="parTrans" cxnId="{F92D81B4-6131-4EB7-BBC4-CA8C10945463}">
      <dgm:prSet/>
      <dgm:spPr/>
      <dgm:t>
        <a:bodyPr/>
        <a:lstStyle/>
        <a:p>
          <a:endParaRPr lang="en-US"/>
        </a:p>
      </dgm:t>
    </dgm:pt>
    <dgm:pt modelId="{78C70F47-C4B7-468B-BA8F-EFBBB1F9343A}" type="sibTrans" cxnId="{F92D81B4-6131-4EB7-BBC4-CA8C10945463}">
      <dgm:prSet/>
      <dgm:spPr/>
      <dgm:t>
        <a:bodyPr/>
        <a:lstStyle/>
        <a:p>
          <a:endParaRPr lang="en-US"/>
        </a:p>
      </dgm:t>
    </dgm:pt>
    <dgm:pt modelId="{9939DF55-99E8-49E8-ADFA-2B6F880E47FE}">
      <dgm:prSet/>
      <dgm:spPr/>
      <dgm:t>
        <a:bodyPr/>
        <a:lstStyle/>
        <a:p>
          <a:r>
            <a:rPr lang="el-GR"/>
            <a:t>Αφήγηση ιστοριών με σήματα κυκλοφορίας:  Από την 5η τάξη και μετά, τα σήματα κυκλοφορίας είναι γνωστά για την κυκλοφοριακή αγωγή και έτσι προειδοποιητικά σήματα «ενσαρκώνουν» κανόνες που υπάρχουν στην ιστορία, παραβιάζονται ή υιοθετούνται.</a:t>
          </a:r>
          <a:endParaRPr lang="en-US"/>
        </a:p>
      </dgm:t>
    </dgm:pt>
    <dgm:pt modelId="{05F0FB19-18B2-4330-B671-054496995A24}" type="parTrans" cxnId="{8B8AC993-B13D-4B06-A68D-4ECDFE58AD64}">
      <dgm:prSet/>
      <dgm:spPr/>
      <dgm:t>
        <a:bodyPr/>
        <a:lstStyle/>
        <a:p>
          <a:endParaRPr lang="en-US"/>
        </a:p>
      </dgm:t>
    </dgm:pt>
    <dgm:pt modelId="{82F00215-8831-40CD-9117-63F08DDDD044}" type="sibTrans" cxnId="{8B8AC993-B13D-4B06-A68D-4ECDFE58AD64}">
      <dgm:prSet/>
      <dgm:spPr/>
      <dgm:t>
        <a:bodyPr/>
        <a:lstStyle/>
        <a:p>
          <a:endParaRPr lang="en-US"/>
        </a:p>
      </dgm:t>
    </dgm:pt>
    <dgm:pt modelId="{C7CF221C-73B5-44E6-829C-4D0AC8E37439}" type="pres">
      <dgm:prSet presAssocID="{910CF617-E4E4-4C4E-B7FA-C4A0A692BD6E}" presName="hierChild1" presStyleCnt="0">
        <dgm:presLayoutVars>
          <dgm:chPref val="1"/>
          <dgm:dir/>
          <dgm:animOne val="branch"/>
          <dgm:animLvl val="lvl"/>
          <dgm:resizeHandles/>
        </dgm:presLayoutVars>
      </dgm:prSet>
      <dgm:spPr/>
    </dgm:pt>
    <dgm:pt modelId="{21FF084F-47BC-4A8D-AB25-A7B536D9571C}" type="pres">
      <dgm:prSet presAssocID="{7F37D2D2-8582-4658-9841-5DB0D85BB54A}" presName="hierRoot1" presStyleCnt="0"/>
      <dgm:spPr/>
    </dgm:pt>
    <dgm:pt modelId="{6861C185-A96F-404C-9979-286B79951DF1}" type="pres">
      <dgm:prSet presAssocID="{7F37D2D2-8582-4658-9841-5DB0D85BB54A}" presName="composite" presStyleCnt="0"/>
      <dgm:spPr/>
    </dgm:pt>
    <dgm:pt modelId="{0ADA5A47-5917-4A1B-BD14-1D05CEDE7F3A}" type="pres">
      <dgm:prSet presAssocID="{7F37D2D2-8582-4658-9841-5DB0D85BB54A}" presName="background" presStyleLbl="node0" presStyleIdx="0" presStyleCnt="2"/>
      <dgm:spPr/>
    </dgm:pt>
    <dgm:pt modelId="{E000BDAA-727B-45CF-9C62-6DBB7365835E}" type="pres">
      <dgm:prSet presAssocID="{7F37D2D2-8582-4658-9841-5DB0D85BB54A}" presName="text" presStyleLbl="fgAcc0" presStyleIdx="0" presStyleCnt="2">
        <dgm:presLayoutVars>
          <dgm:chPref val="3"/>
        </dgm:presLayoutVars>
      </dgm:prSet>
      <dgm:spPr/>
    </dgm:pt>
    <dgm:pt modelId="{0A0E2755-05BE-49F1-8F0D-DF4AE5BC2FA4}" type="pres">
      <dgm:prSet presAssocID="{7F37D2D2-8582-4658-9841-5DB0D85BB54A}" presName="hierChild2" presStyleCnt="0"/>
      <dgm:spPr/>
    </dgm:pt>
    <dgm:pt modelId="{3B26E920-A447-4031-BFB4-1FCBB921C63C}" type="pres">
      <dgm:prSet presAssocID="{9939DF55-99E8-49E8-ADFA-2B6F880E47FE}" presName="hierRoot1" presStyleCnt="0"/>
      <dgm:spPr/>
    </dgm:pt>
    <dgm:pt modelId="{670CB67B-45C7-4B0E-909F-D861B6659D59}" type="pres">
      <dgm:prSet presAssocID="{9939DF55-99E8-49E8-ADFA-2B6F880E47FE}" presName="composite" presStyleCnt="0"/>
      <dgm:spPr/>
    </dgm:pt>
    <dgm:pt modelId="{D269DAEE-B77C-45B1-8A8E-238898942AC5}" type="pres">
      <dgm:prSet presAssocID="{9939DF55-99E8-49E8-ADFA-2B6F880E47FE}" presName="background" presStyleLbl="node0" presStyleIdx="1" presStyleCnt="2"/>
      <dgm:spPr/>
    </dgm:pt>
    <dgm:pt modelId="{DD663905-6CE1-4217-A3F3-B63EFB98FB7D}" type="pres">
      <dgm:prSet presAssocID="{9939DF55-99E8-49E8-ADFA-2B6F880E47FE}" presName="text" presStyleLbl="fgAcc0" presStyleIdx="1" presStyleCnt="2">
        <dgm:presLayoutVars>
          <dgm:chPref val="3"/>
        </dgm:presLayoutVars>
      </dgm:prSet>
      <dgm:spPr/>
    </dgm:pt>
    <dgm:pt modelId="{ED808449-A4A8-4A6F-BB3B-200AD2061F33}" type="pres">
      <dgm:prSet presAssocID="{9939DF55-99E8-49E8-ADFA-2B6F880E47FE}" presName="hierChild2" presStyleCnt="0"/>
      <dgm:spPr/>
    </dgm:pt>
  </dgm:ptLst>
  <dgm:cxnLst>
    <dgm:cxn modelId="{D2162049-BD20-424B-9AA0-40171B73D712}" type="presOf" srcId="{7F37D2D2-8582-4658-9841-5DB0D85BB54A}" destId="{E000BDAA-727B-45CF-9C62-6DBB7365835E}" srcOrd="0" destOrd="0" presId="urn:microsoft.com/office/officeart/2005/8/layout/hierarchy1"/>
    <dgm:cxn modelId="{45FCC87A-3A68-4EAD-81DF-8EFBB422F47A}" type="presOf" srcId="{910CF617-E4E4-4C4E-B7FA-C4A0A692BD6E}" destId="{C7CF221C-73B5-44E6-829C-4D0AC8E37439}" srcOrd="0" destOrd="0" presId="urn:microsoft.com/office/officeart/2005/8/layout/hierarchy1"/>
    <dgm:cxn modelId="{8B8AC993-B13D-4B06-A68D-4ECDFE58AD64}" srcId="{910CF617-E4E4-4C4E-B7FA-C4A0A692BD6E}" destId="{9939DF55-99E8-49E8-ADFA-2B6F880E47FE}" srcOrd="1" destOrd="0" parTransId="{05F0FB19-18B2-4330-B671-054496995A24}" sibTransId="{82F00215-8831-40CD-9117-63F08DDDD044}"/>
    <dgm:cxn modelId="{431DAEAF-2A01-4F08-ADEA-49D906F0667E}" type="presOf" srcId="{9939DF55-99E8-49E8-ADFA-2B6F880E47FE}" destId="{DD663905-6CE1-4217-A3F3-B63EFB98FB7D}" srcOrd="0" destOrd="0" presId="urn:microsoft.com/office/officeart/2005/8/layout/hierarchy1"/>
    <dgm:cxn modelId="{F92D81B4-6131-4EB7-BBC4-CA8C10945463}" srcId="{910CF617-E4E4-4C4E-B7FA-C4A0A692BD6E}" destId="{7F37D2D2-8582-4658-9841-5DB0D85BB54A}" srcOrd="0" destOrd="0" parTransId="{87A89494-0422-4E36-BF09-06D1EF9BD1FC}" sibTransId="{78C70F47-C4B7-468B-BA8F-EFBBB1F9343A}"/>
    <dgm:cxn modelId="{4EF52772-7260-4AF5-A36F-F6C6E93FF564}" type="presParOf" srcId="{C7CF221C-73B5-44E6-829C-4D0AC8E37439}" destId="{21FF084F-47BC-4A8D-AB25-A7B536D9571C}" srcOrd="0" destOrd="0" presId="urn:microsoft.com/office/officeart/2005/8/layout/hierarchy1"/>
    <dgm:cxn modelId="{FF0C8711-41B1-43DF-9B07-7DAD37EDE68E}" type="presParOf" srcId="{21FF084F-47BC-4A8D-AB25-A7B536D9571C}" destId="{6861C185-A96F-404C-9979-286B79951DF1}" srcOrd="0" destOrd="0" presId="urn:microsoft.com/office/officeart/2005/8/layout/hierarchy1"/>
    <dgm:cxn modelId="{E6969D49-EA05-4266-B94A-ED1A8B6F0B87}" type="presParOf" srcId="{6861C185-A96F-404C-9979-286B79951DF1}" destId="{0ADA5A47-5917-4A1B-BD14-1D05CEDE7F3A}" srcOrd="0" destOrd="0" presId="urn:microsoft.com/office/officeart/2005/8/layout/hierarchy1"/>
    <dgm:cxn modelId="{F96BA73A-8577-4AB5-B241-9965BBCBABD8}" type="presParOf" srcId="{6861C185-A96F-404C-9979-286B79951DF1}" destId="{E000BDAA-727B-45CF-9C62-6DBB7365835E}" srcOrd="1" destOrd="0" presId="urn:microsoft.com/office/officeart/2005/8/layout/hierarchy1"/>
    <dgm:cxn modelId="{71AD02FA-D3CA-4FE8-99E9-B0BBD9F03B1B}" type="presParOf" srcId="{21FF084F-47BC-4A8D-AB25-A7B536D9571C}" destId="{0A0E2755-05BE-49F1-8F0D-DF4AE5BC2FA4}" srcOrd="1" destOrd="0" presId="urn:microsoft.com/office/officeart/2005/8/layout/hierarchy1"/>
    <dgm:cxn modelId="{EE53BEC5-D275-4F09-A80D-97235936E002}" type="presParOf" srcId="{C7CF221C-73B5-44E6-829C-4D0AC8E37439}" destId="{3B26E920-A447-4031-BFB4-1FCBB921C63C}" srcOrd="1" destOrd="0" presId="urn:microsoft.com/office/officeart/2005/8/layout/hierarchy1"/>
    <dgm:cxn modelId="{C9707748-4A71-4738-BC1E-F4127ED318AF}" type="presParOf" srcId="{3B26E920-A447-4031-BFB4-1FCBB921C63C}" destId="{670CB67B-45C7-4B0E-909F-D861B6659D59}" srcOrd="0" destOrd="0" presId="urn:microsoft.com/office/officeart/2005/8/layout/hierarchy1"/>
    <dgm:cxn modelId="{9891751F-4E1F-4155-9C1E-4138E0BFA237}" type="presParOf" srcId="{670CB67B-45C7-4B0E-909F-D861B6659D59}" destId="{D269DAEE-B77C-45B1-8A8E-238898942AC5}" srcOrd="0" destOrd="0" presId="urn:microsoft.com/office/officeart/2005/8/layout/hierarchy1"/>
    <dgm:cxn modelId="{4177281F-CF17-448C-97A9-9881A8FF271D}" type="presParOf" srcId="{670CB67B-45C7-4B0E-909F-D861B6659D59}" destId="{DD663905-6CE1-4217-A3F3-B63EFB98FB7D}" srcOrd="1" destOrd="0" presId="urn:microsoft.com/office/officeart/2005/8/layout/hierarchy1"/>
    <dgm:cxn modelId="{93BE38E4-CAED-4868-A3CF-46727CD9AADE}" type="presParOf" srcId="{3B26E920-A447-4031-BFB4-1FCBB921C63C}" destId="{ED808449-A4A8-4A6F-BB3B-200AD2061F3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98037EB-D08B-4911-99EB-D9A4FFC1B1E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C502F027-646F-4B47-9027-A616D5BBC75C}">
      <dgm:prSet/>
      <dgm:spPr/>
      <dgm:t>
        <a:bodyPr/>
        <a:lstStyle/>
        <a:p>
          <a:r>
            <a:rPr lang="el-GR"/>
            <a:t>ΣΥΝΕΧΟΝ ΘΕΜΑ</a:t>
          </a:r>
          <a:endParaRPr lang="en-US"/>
        </a:p>
      </dgm:t>
    </dgm:pt>
    <dgm:pt modelId="{766393FA-A897-4FC9-A16C-77F6634D738F}" type="parTrans" cxnId="{4FA03406-4721-4B61-AE69-77FA88B9D77E}">
      <dgm:prSet/>
      <dgm:spPr/>
      <dgm:t>
        <a:bodyPr/>
        <a:lstStyle/>
        <a:p>
          <a:endParaRPr lang="en-US"/>
        </a:p>
      </dgm:t>
    </dgm:pt>
    <dgm:pt modelId="{797865E5-9F06-48EC-8F55-336DED75569E}" type="sibTrans" cxnId="{4FA03406-4721-4B61-AE69-77FA88B9D77E}">
      <dgm:prSet/>
      <dgm:spPr/>
      <dgm:t>
        <a:bodyPr/>
        <a:lstStyle/>
        <a:p>
          <a:endParaRPr lang="en-US"/>
        </a:p>
      </dgm:t>
    </dgm:pt>
    <dgm:pt modelId="{27C384A1-BCE0-4D44-8D3B-13F09B6C1FE7}">
      <dgm:prSet/>
      <dgm:spPr/>
      <dgm:t>
        <a:bodyPr/>
        <a:lstStyle/>
        <a:p>
          <a:r>
            <a:rPr lang="el-GR"/>
            <a:t>ΠΡΟΦΟΡΙΚΟΣ ΛΟΓΟΣ </a:t>
          </a:r>
          <a:endParaRPr lang="en-US"/>
        </a:p>
      </dgm:t>
    </dgm:pt>
    <dgm:pt modelId="{FC8FA6B2-6275-4934-88BA-8469E4A8A9A6}" type="parTrans" cxnId="{EBFED994-8C35-499C-AB05-AC0B436BB759}">
      <dgm:prSet/>
      <dgm:spPr/>
      <dgm:t>
        <a:bodyPr/>
        <a:lstStyle/>
        <a:p>
          <a:endParaRPr lang="en-US"/>
        </a:p>
      </dgm:t>
    </dgm:pt>
    <dgm:pt modelId="{302E09FB-5F81-44C5-93D4-0D8D00E3F982}" type="sibTrans" cxnId="{EBFED994-8C35-499C-AB05-AC0B436BB759}">
      <dgm:prSet/>
      <dgm:spPr/>
      <dgm:t>
        <a:bodyPr/>
        <a:lstStyle/>
        <a:p>
          <a:endParaRPr lang="en-US"/>
        </a:p>
      </dgm:t>
    </dgm:pt>
    <dgm:pt modelId="{E7D8DD4D-D63E-4092-A136-709DADA4E440}">
      <dgm:prSet/>
      <dgm:spPr/>
      <dgm:t>
        <a:bodyPr/>
        <a:lstStyle/>
        <a:p>
          <a:r>
            <a:rPr lang="el-GR" dirty="0"/>
            <a:t>ΠΑΛΙΝ+ΩΔΙΑ</a:t>
          </a:r>
          <a:endParaRPr lang="en-US" dirty="0"/>
        </a:p>
      </dgm:t>
    </dgm:pt>
    <dgm:pt modelId="{DAED8A72-3445-4365-8EB9-D5CB6330982E}" type="parTrans" cxnId="{DDF23CD8-D859-4649-BC11-D21A3F084572}">
      <dgm:prSet/>
      <dgm:spPr/>
      <dgm:t>
        <a:bodyPr/>
        <a:lstStyle/>
        <a:p>
          <a:endParaRPr lang="en-US"/>
        </a:p>
      </dgm:t>
    </dgm:pt>
    <dgm:pt modelId="{2D530B81-E011-4830-B033-6BCEB3C3420E}" type="sibTrans" cxnId="{DDF23CD8-D859-4649-BC11-D21A3F084572}">
      <dgm:prSet/>
      <dgm:spPr/>
      <dgm:t>
        <a:bodyPr/>
        <a:lstStyle/>
        <a:p>
          <a:endParaRPr lang="en-US"/>
        </a:p>
      </dgm:t>
    </dgm:pt>
    <dgm:pt modelId="{80C55D4E-3E65-4BCD-8249-F73B405EEA25}" type="pres">
      <dgm:prSet presAssocID="{498037EB-D08B-4911-99EB-D9A4FFC1B1E9}" presName="linear" presStyleCnt="0">
        <dgm:presLayoutVars>
          <dgm:dir/>
          <dgm:animLvl val="lvl"/>
          <dgm:resizeHandles val="exact"/>
        </dgm:presLayoutVars>
      </dgm:prSet>
      <dgm:spPr/>
    </dgm:pt>
    <dgm:pt modelId="{03A18B12-37D6-4AE7-A074-86D2B677FE81}" type="pres">
      <dgm:prSet presAssocID="{C502F027-646F-4B47-9027-A616D5BBC75C}" presName="parentLin" presStyleCnt="0"/>
      <dgm:spPr/>
    </dgm:pt>
    <dgm:pt modelId="{064CF593-181F-436F-93DE-76259DA36744}" type="pres">
      <dgm:prSet presAssocID="{C502F027-646F-4B47-9027-A616D5BBC75C}" presName="parentLeftMargin" presStyleLbl="node1" presStyleIdx="0" presStyleCnt="3"/>
      <dgm:spPr/>
    </dgm:pt>
    <dgm:pt modelId="{FE5BDE0C-BF8C-4390-98CE-04A9A7D290A4}" type="pres">
      <dgm:prSet presAssocID="{C502F027-646F-4B47-9027-A616D5BBC75C}" presName="parentText" presStyleLbl="node1" presStyleIdx="0" presStyleCnt="3">
        <dgm:presLayoutVars>
          <dgm:chMax val="0"/>
          <dgm:bulletEnabled val="1"/>
        </dgm:presLayoutVars>
      </dgm:prSet>
      <dgm:spPr/>
    </dgm:pt>
    <dgm:pt modelId="{7B47251C-73AD-4642-B38E-CDE98A1D708B}" type="pres">
      <dgm:prSet presAssocID="{C502F027-646F-4B47-9027-A616D5BBC75C}" presName="negativeSpace" presStyleCnt="0"/>
      <dgm:spPr/>
    </dgm:pt>
    <dgm:pt modelId="{274F7528-54E3-48DE-9AFF-855AC365C7A0}" type="pres">
      <dgm:prSet presAssocID="{C502F027-646F-4B47-9027-A616D5BBC75C}" presName="childText" presStyleLbl="conFgAcc1" presStyleIdx="0" presStyleCnt="3">
        <dgm:presLayoutVars>
          <dgm:bulletEnabled val="1"/>
        </dgm:presLayoutVars>
      </dgm:prSet>
      <dgm:spPr/>
    </dgm:pt>
    <dgm:pt modelId="{60124126-FF71-4A7C-ABDC-EFF33EEBDEF1}" type="pres">
      <dgm:prSet presAssocID="{797865E5-9F06-48EC-8F55-336DED75569E}" presName="spaceBetweenRectangles" presStyleCnt="0"/>
      <dgm:spPr/>
    </dgm:pt>
    <dgm:pt modelId="{3F507E1D-5AAB-4C8C-8EFC-94C320EA31A3}" type="pres">
      <dgm:prSet presAssocID="{27C384A1-BCE0-4D44-8D3B-13F09B6C1FE7}" presName="parentLin" presStyleCnt="0"/>
      <dgm:spPr/>
    </dgm:pt>
    <dgm:pt modelId="{255D69C9-6339-4842-951D-17E038AD748E}" type="pres">
      <dgm:prSet presAssocID="{27C384A1-BCE0-4D44-8D3B-13F09B6C1FE7}" presName="parentLeftMargin" presStyleLbl="node1" presStyleIdx="0" presStyleCnt="3"/>
      <dgm:spPr/>
    </dgm:pt>
    <dgm:pt modelId="{BDB8541D-458E-4DCD-B0A0-DB7E81F5894E}" type="pres">
      <dgm:prSet presAssocID="{27C384A1-BCE0-4D44-8D3B-13F09B6C1FE7}" presName="parentText" presStyleLbl="node1" presStyleIdx="1" presStyleCnt="3">
        <dgm:presLayoutVars>
          <dgm:chMax val="0"/>
          <dgm:bulletEnabled val="1"/>
        </dgm:presLayoutVars>
      </dgm:prSet>
      <dgm:spPr/>
    </dgm:pt>
    <dgm:pt modelId="{318B869A-8A0B-4852-AF38-329898A59E39}" type="pres">
      <dgm:prSet presAssocID="{27C384A1-BCE0-4D44-8D3B-13F09B6C1FE7}" presName="negativeSpace" presStyleCnt="0"/>
      <dgm:spPr/>
    </dgm:pt>
    <dgm:pt modelId="{13DDE23B-A269-483D-8954-CECEAECF43D4}" type="pres">
      <dgm:prSet presAssocID="{27C384A1-BCE0-4D44-8D3B-13F09B6C1FE7}" presName="childText" presStyleLbl="conFgAcc1" presStyleIdx="1" presStyleCnt="3">
        <dgm:presLayoutVars>
          <dgm:bulletEnabled val="1"/>
        </dgm:presLayoutVars>
      </dgm:prSet>
      <dgm:spPr/>
    </dgm:pt>
    <dgm:pt modelId="{36DA0EA2-D1BB-4CE1-9D3F-E627A6511F39}" type="pres">
      <dgm:prSet presAssocID="{302E09FB-5F81-44C5-93D4-0D8D00E3F982}" presName="spaceBetweenRectangles" presStyleCnt="0"/>
      <dgm:spPr/>
    </dgm:pt>
    <dgm:pt modelId="{B05E6971-1318-47FE-BC76-64EFB38DB811}" type="pres">
      <dgm:prSet presAssocID="{E7D8DD4D-D63E-4092-A136-709DADA4E440}" presName="parentLin" presStyleCnt="0"/>
      <dgm:spPr/>
    </dgm:pt>
    <dgm:pt modelId="{2D0DAA96-FF6E-4234-AA80-DE47BCBA7BA0}" type="pres">
      <dgm:prSet presAssocID="{E7D8DD4D-D63E-4092-A136-709DADA4E440}" presName="parentLeftMargin" presStyleLbl="node1" presStyleIdx="1" presStyleCnt="3"/>
      <dgm:spPr/>
    </dgm:pt>
    <dgm:pt modelId="{DD34EE5D-DEBA-44A9-8161-D3BD8AC8E636}" type="pres">
      <dgm:prSet presAssocID="{E7D8DD4D-D63E-4092-A136-709DADA4E440}" presName="parentText" presStyleLbl="node1" presStyleIdx="2" presStyleCnt="3">
        <dgm:presLayoutVars>
          <dgm:chMax val="0"/>
          <dgm:bulletEnabled val="1"/>
        </dgm:presLayoutVars>
      </dgm:prSet>
      <dgm:spPr/>
    </dgm:pt>
    <dgm:pt modelId="{F789B4DA-7B07-4404-8974-9B174698CDF6}" type="pres">
      <dgm:prSet presAssocID="{E7D8DD4D-D63E-4092-A136-709DADA4E440}" presName="negativeSpace" presStyleCnt="0"/>
      <dgm:spPr/>
    </dgm:pt>
    <dgm:pt modelId="{52D0C556-B059-4B38-9A4C-BB2D1F57A5E2}" type="pres">
      <dgm:prSet presAssocID="{E7D8DD4D-D63E-4092-A136-709DADA4E440}" presName="childText" presStyleLbl="conFgAcc1" presStyleIdx="2" presStyleCnt="3">
        <dgm:presLayoutVars>
          <dgm:bulletEnabled val="1"/>
        </dgm:presLayoutVars>
      </dgm:prSet>
      <dgm:spPr/>
    </dgm:pt>
  </dgm:ptLst>
  <dgm:cxnLst>
    <dgm:cxn modelId="{4FA03406-4721-4B61-AE69-77FA88B9D77E}" srcId="{498037EB-D08B-4911-99EB-D9A4FFC1B1E9}" destId="{C502F027-646F-4B47-9027-A616D5BBC75C}" srcOrd="0" destOrd="0" parTransId="{766393FA-A897-4FC9-A16C-77F6634D738F}" sibTransId="{797865E5-9F06-48EC-8F55-336DED75569E}"/>
    <dgm:cxn modelId="{FBB9EE37-6B5D-45FD-A51D-95FD5D9C1D2C}" type="presOf" srcId="{27C384A1-BCE0-4D44-8D3B-13F09B6C1FE7}" destId="{BDB8541D-458E-4DCD-B0A0-DB7E81F5894E}" srcOrd="1" destOrd="0" presId="urn:microsoft.com/office/officeart/2005/8/layout/list1"/>
    <dgm:cxn modelId="{C583DA42-19C6-4417-9AA0-06C4C77297C9}" type="presOf" srcId="{C502F027-646F-4B47-9027-A616D5BBC75C}" destId="{064CF593-181F-436F-93DE-76259DA36744}" srcOrd="0" destOrd="0" presId="urn:microsoft.com/office/officeart/2005/8/layout/list1"/>
    <dgm:cxn modelId="{5358EB53-32C3-4A6E-A90C-D847E0732145}" type="presOf" srcId="{E7D8DD4D-D63E-4092-A136-709DADA4E440}" destId="{DD34EE5D-DEBA-44A9-8161-D3BD8AC8E636}" srcOrd="1" destOrd="0" presId="urn:microsoft.com/office/officeart/2005/8/layout/list1"/>
    <dgm:cxn modelId="{EBFED994-8C35-499C-AB05-AC0B436BB759}" srcId="{498037EB-D08B-4911-99EB-D9A4FFC1B1E9}" destId="{27C384A1-BCE0-4D44-8D3B-13F09B6C1FE7}" srcOrd="1" destOrd="0" parTransId="{FC8FA6B2-6275-4934-88BA-8469E4A8A9A6}" sibTransId="{302E09FB-5F81-44C5-93D4-0D8D00E3F982}"/>
    <dgm:cxn modelId="{3940EEA1-37C7-4568-BED1-742EDE6234AC}" type="presOf" srcId="{27C384A1-BCE0-4D44-8D3B-13F09B6C1FE7}" destId="{255D69C9-6339-4842-951D-17E038AD748E}" srcOrd="0" destOrd="0" presId="urn:microsoft.com/office/officeart/2005/8/layout/list1"/>
    <dgm:cxn modelId="{DDF23CD8-D859-4649-BC11-D21A3F084572}" srcId="{498037EB-D08B-4911-99EB-D9A4FFC1B1E9}" destId="{E7D8DD4D-D63E-4092-A136-709DADA4E440}" srcOrd="2" destOrd="0" parTransId="{DAED8A72-3445-4365-8EB9-D5CB6330982E}" sibTransId="{2D530B81-E011-4830-B033-6BCEB3C3420E}"/>
    <dgm:cxn modelId="{32BCD9E1-3E4D-4C76-A7E4-BFA3EA7D2DF8}" type="presOf" srcId="{498037EB-D08B-4911-99EB-D9A4FFC1B1E9}" destId="{80C55D4E-3E65-4BCD-8249-F73B405EEA25}" srcOrd="0" destOrd="0" presId="urn:microsoft.com/office/officeart/2005/8/layout/list1"/>
    <dgm:cxn modelId="{DE28E5E4-CAB0-48B4-A986-62843B420F3C}" type="presOf" srcId="{E7D8DD4D-D63E-4092-A136-709DADA4E440}" destId="{2D0DAA96-FF6E-4234-AA80-DE47BCBA7BA0}" srcOrd="0" destOrd="0" presId="urn:microsoft.com/office/officeart/2005/8/layout/list1"/>
    <dgm:cxn modelId="{B296A7E7-0368-42D1-B913-83725558CD62}" type="presOf" srcId="{C502F027-646F-4B47-9027-A616D5BBC75C}" destId="{FE5BDE0C-BF8C-4390-98CE-04A9A7D290A4}" srcOrd="1" destOrd="0" presId="urn:microsoft.com/office/officeart/2005/8/layout/list1"/>
    <dgm:cxn modelId="{EB455B70-668B-4076-8C42-68A1EB642208}" type="presParOf" srcId="{80C55D4E-3E65-4BCD-8249-F73B405EEA25}" destId="{03A18B12-37D6-4AE7-A074-86D2B677FE81}" srcOrd="0" destOrd="0" presId="urn:microsoft.com/office/officeart/2005/8/layout/list1"/>
    <dgm:cxn modelId="{84B070BF-50ED-4FAD-9DC1-026F44B9A630}" type="presParOf" srcId="{03A18B12-37D6-4AE7-A074-86D2B677FE81}" destId="{064CF593-181F-436F-93DE-76259DA36744}" srcOrd="0" destOrd="0" presId="urn:microsoft.com/office/officeart/2005/8/layout/list1"/>
    <dgm:cxn modelId="{FFF41570-7D51-4CAF-BCD9-019579ED9E1F}" type="presParOf" srcId="{03A18B12-37D6-4AE7-A074-86D2B677FE81}" destId="{FE5BDE0C-BF8C-4390-98CE-04A9A7D290A4}" srcOrd="1" destOrd="0" presId="urn:microsoft.com/office/officeart/2005/8/layout/list1"/>
    <dgm:cxn modelId="{4F7A0E38-5F14-447D-A05F-0D18768A678E}" type="presParOf" srcId="{80C55D4E-3E65-4BCD-8249-F73B405EEA25}" destId="{7B47251C-73AD-4642-B38E-CDE98A1D708B}" srcOrd="1" destOrd="0" presId="urn:microsoft.com/office/officeart/2005/8/layout/list1"/>
    <dgm:cxn modelId="{720754DE-835D-4C2B-94B5-104B46544F21}" type="presParOf" srcId="{80C55D4E-3E65-4BCD-8249-F73B405EEA25}" destId="{274F7528-54E3-48DE-9AFF-855AC365C7A0}" srcOrd="2" destOrd="0" presId="urn:microsoft.com/office/officeart/2005/8/layout/list1"/>
    <dgm:cxn modelId="{17C7A802-2EA8-48A6-BB7C-AF645B4332CE}" type="presParOf" srcId="{80C55D4E-3E65-4BCD-8249-F73B405EEA25}" destId="{60124126-FF71-4A7C-ABDC-EFF33EEBDEF1}" srcOrd="3" destOrd="0" presId="urn:microsoft.com/office/officeart/2005/8/layout/list1"/>
    <dgm:cxn modelId="{28C3A03E-9553-4F37-968B-C346DC040596}" type="presParOf" srcId="{80C55D4E-3E65-4BCD-8249-F73B405EEA25}" destId="{3F507E1D-5AAB-4C8C-8EFC-94C320EA31A3}" srcOrd="4" destOrd="0" presId="urn:microsoft.com/office/officeart/2005/8/layout/list1"/>
    <dgm:cxn modelId="{E58B5D08-9A72-4F05-8951-4099484835B2}" type="presParOf" srcId="{3F507E1D-5AAB-4C8C-8EFC-94C320EA31A3}" destId="{255D69C9-6339-4842-951D-17E038AD748E}" srcOrd="0" destOrd="0" presId="urn:microsoft.com/office/officeart/2005/8/layout/list1"/>
    <dgm:cxn modelId="{5F304FBA-E8D2-46FC-8775-322E787EE4A2}" type="presParOf" srcId="{3F507E1D-5AAB-4C8C-8EFC-94C320EA31A3}" destId="{BDB8541D-458E-4DCD-B0A0-DB7E81F5894E}" srcOrd="1" destOrd="0" presId="urn:microsoft.com/office/officeart/2005/8/layout/list1"/>
    <dgm:cxn modelId="{6FE9B29B-F2BD-4979-8741-F35AD948D3DA}" type="presParOf" srcId="{80C55D4E-3E65-4BCD-8249-F73B405EEA25}" destId="{318B869A-8A0B-4852-AF38-329898A59E39}" srcOrd="5" destOrd="0" presId="urn:microsoft.com/office/officeart/2005/8/layout/list1"/>
    <dgm:cxn modelId="{D971E214-E877-49B7-BA0E-2A9EF453760E}" type="presParOf" srcId="{80C55D4E-3E65-4BCD-8249-F73B405EEA25}" destId="{13DDE23B-A269-483D-8954-CECEAECF43D4}" srcOrd="6" destOrd="0" presId="urn:microsoft.com/office/officeart/2005/8/layout/list1"/>
    <dgm:cxn modelId="{37C5168C-8DB1-4E4A-9535-D37656581805}" type="presParOf" srcId="{80C55D4E-3E65-4BCD-8249-F73B405EEA25}" destId="{36DA0EA2-D1BB-4CE1-9D3F-E627A6511F39}" srcOrd="7" destOrd="0" presId="urn:microsoft.com/office/officeart/2005/8/layout/list1"/>
    <dgm:cxn modelId="{9559C544-306F-49D5-B77F-4A23B654289D}" type="presParOf" srcId="{80C55D4E-3E65-4BCD-8249-F73B405EEA25}" destId="{B05E6971-1318-47FE-BC76-64EFB38DB811}" srcOrd="8" destOrd="0" presId="urn:microsoft.com/office/officeart/2005/8/layout/list1"/>
    <dgm:cxn modelId="{5DE45B10-7A9B-4324-BE01-A9DDAF1080C5}" type="presParOf" srcId="{B05E6971-1318-47FE-BC76-64EFB38DB811}" destId="{2D0DAA96-FF6E-4234-AA80-DE47BCBA7BA0}" srcOrd="0" destOrd="0" presId="urn:microsoft.com/office/officeart/2005/8/layout/list1"/>
    <dgm:cxn modelId="{9BF50913-21E8-4FC3-A8E5-78EA16272B9C}" type="presParOf" srcId="{B05E6971-1318-47FE-BC76-64EFB38DB811}" destId="{DD34EE5D-DEBA-44A9-8161-D3BD8AC8E636}" srcOrd="1" destOrd="0" presId="urn:microsoft.com/office/officeart/2005/8/layout/list1"/>
    <dgm:cxn modelId="{75423AC8-7BA1-4B33-A242-ACDE50C9709F}" type="presParOf" srcId="{80C55D4E-3E65-4BCD-8249-F73B405EEA25}" destId="{F789B4DA-7B07-4404-8974-9B174698CDF6}" srcOrd="9" destOrd="0" presId="urn:microsoft.com/office/officeart/2005/8/layout/list1"/>
    <dgm:cxn modelId="{0F376DE8-525A-4551-AB25-A862C8DB03BA}" type="presParOf" srcId="{80C55D4E-3E65-4BCD-8249-F73B405EEA25}" destId="{52D0C556-B059-4B38-9A4C-BB2D1F57A5E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34AC6C4-4BAF-4FC8-AA63-F6F93B8FCD15}" type="doc">
      <dgm:prSet loTypeId="urn:microsoft.com/office/officeart/2016/7/layout/RepeatingBendingProcessNew" loCatId="process" qsTypeId="urn:microsoft.com/office/officeart/2005/8/quickstyle/simple4" qsCatId="simple" csTypeId="urn:microsoft.com/office/officeart/2005/8/colors/colorful1" csCatId="colorful"/>
      <dgm:spPr/>
      <dgm:t>
        <a:bodyPr/>
        <a:lstStyle/>
        <a:p>
          <a:endParaRPr lang="en-US"/>
        </a:p>
      </dgm:t>
    </dgm:pt>
    <dgm:pt modelId="{FB12D6CB-1179-45C4-B0F2-56330220BC24}">
      <dgm:prSet/>
      <dgm:spPr/>
      <dgm:t>
        <a:bodyPr/>
        <a:lstStyle/>
        <a:p>
          <a:r>
            <a:rPr lang="el-GR"/>
            <a:t>Ποίηση και Μελωδία (πρβλ. « Ο Μονογενής Θεός» (παλιά Ομολογία Πίστεως χωρίς ρήματα μόνον με μετοχές – Δαμασκηνός)</a:t>
          </a:r>
          <a:endParaRPr lang="en-US"/>
        </a:p>
      </dgm:t>
    </dgm:pt>
    <dgm:pt modelId="{5E46CBCE-007F-49A9-82E2-76611A042A4B}" type="parTrans" cxnId="{0DC707DC-2029-4F58-BB3C-4090906799F5}">
      <dgm:prSet/>
      <dgm:spPr/>
      <dgm:t>
        <a:bodyPr/>
        <a:lstStyle/>
        <a:p>
          <a:endParaRPr lang="en-US"/>
        </a:p>
      </dgm:t>
    </dgm:pt>
    <dgm:pt modelId="{3E9A757B-88E1-4655-AC93-AED2C99F3727}" type="sibTrans" cxnId="{0DC707DC-2029-4F58-BB3C-4090906799F5}">
      <dgm:prSet/>
      <dgm:spPr/>
      <dgm:t>
        <a:bodyPr/>
        <a:lstStyle/>
        <a:p>
          <a:endParaRPr lang="en-US"/>
        </a:p>
      </dgm:t>
    </dgm:pt>
    <dgm:pt modelId="{1BE1061C-C1DC-424D-9701-3DE7373878D1}">
      <dgm:prSet/>
      <dgm:spPr/>
      <dgm:t>
        <a:bodyPr/>
        <a:lstStyle/>
        <a:p>
          <a:r>
            <a:rPr lang="el-GR"/>
            <a:t>1</a:t>
          </a:r>
          <a:r>
            <a:rPr lang="el-GR" baseline="30000"/>
            <a:t>ο</a:t>
          </a:r>
          <a:r>
            <a:rPr lang="el-GR"/>
            <a:t> κεφάλαιο ΕΣΧΑΤΟ+ΛΟΓΙΑ</a:t>
          </a:r>
          <a:r>
            <a:rPr lang="en-US"/>
            <a:t>!</a:t>
          </a:r>
        </a:p>
      </dgm:t>
    </dgm:pt>
    <dgm:pt modelId="{4C819272-BEE0-419A-ADC6-350E2FDFEA0F}" type="parTrans" cxnId="{72598DA6-1F53-4FB4-8863-6988DF29B8BC}">
      <dgm:prSet/>
      <dgm:spPr/>
      <dgm:t>
        <a:bodyPr/>
        <a:lstStyle/>
        <a:p>
          <a:endParaRPr lang="en-US"/>
        </a:p>
      </dgm:t>
    </dgm:pt>
    <dgm:pt modelId="{12AE832F-1241-42B5-BF10-365E7C5702C3}" type="sibTrans" cxnId="{72598DA6-1F53-4FB4-8863-6988DF29B8BC}">
      <dgm:prSet/>
      <dgm:spPr/>
      <dgm:t>
        <a:bodyPr/>
        <a:lstStyle/>
        <a:p>
          <a:endParaRPr lang="en-US"/>
        </a:p>
      </dgm:t>
    </dgm:pt>
    <dgm:pt modelId="{4254C26C-EE5C-4218-B902-70BF9FB2ADF1}">
      <dgm:prSet/>
      <dgm:spPr/>
      <dgm:t>
        <a:bodyPr/>
        <a:lstStyle/>
        <a:p>
          <a:r>
            <a:rPr lang="el-GR"/>
            <a:t>2</a:t>
          </a:r>
          <a:r>
            <a:rPr lang="el-GR" baseline="30000"/>
            <a:t>ο</a:t>
          </a:r>
          <a:r>
            <a:rPr lang="el-GR"/>
            <a:t> κεφάλαιο Περί του συντροφικού Θεού και της Σέλφις</a:t>
          </a:r>
          <a:endParaRPr lang="en-US"/>
        </a:p>
      </dgm:t>
    </dgm:pt>
    <dgm:pt modelId="{EEEDCC0D-D682-4EE2-9F78-77D68DE2C49C}" type="parTrans" cxnId="{F8B1F929-A902-4653-8480-4F1128678002}">
      <dgm:prSet/>
      <dgm:spPr/>
      <dgm:t>
        <a:bodyPr/>
        <a:lstStyle/>
        <a:p>
          <a:endParaRPr lang="en-US"/>
        </a:p>
      </dgm:t>
    </dgm:pt>
    <dgm:pt modelId="{790EAC6F-746E-4212-A271-6D67805EB17B}" type="sibTrans" cxnId="{F8B1F929-A902-4653-8480-4F1128678002}">
      <dgm:prSet/>
      <dgm:spPr/>
      <dgm:t>
        <a:bodyPr/>
        <a:lstStyle/>
        <a:p>
          <a:endParaRPr lang="en-US"/>
        </a:p>
      </dgm:t>
    </dgm:pt>
    <dgm:pt modelId="{3557D23B-2B41-4370-8C97-CD4E48B10A3F}">
      <dgm:prSet/>
      <dgm:spPr/>
      <dgm:t>
        <a:bodyPr/>
        <a:lstStyle/>
        <a:p>
          <a:r>
            <a:rPr lang="el-GR"/>
            <a:t>Ηθική: Κεφάλαιο αυτής της Δογματικής</a:t>
          </a:r>
          <a:endParaRPr lang="en-US"/>
        </a:p>
      </dgm:t>
    </dgm:pt>
    <dgm:pt modelId="{75E021FC-41E6-40D8-AD2B-E38F08816F12}" type="parTrans" cxnId="{BE0F94F9-95A9-48F5-B2A9-831715F0BE51}">
      <dgm:prSet/>
      <dgm:spPr/>
      <dgm:t>
        <a:bodyPr/>
        <a:lstStyle/>
        <a:p>
          <a:endParaRPr lang="en-US"/>
        </a:p>
      </dgm:t>
    </dgm:pt>
    <dgm:pt modelId="{D56D0BE1-B11F-489D-9DFE-B261D9FD663D}" type="sibTrans" cxnId="{BE0F94F9-95A9-48F5-B2A9-831715F0BE51}">
      <dgm:prSet/>
      <dgm:spPr/>
      <dgm:t>
        <a:bodyPr/>
        <a:lstStyle/>
        <a:p>
          <a:endParaRPr lang="en-US"/>
        </a:p>
      </dgm:t>
    </dgm:pt>
    <dgm:pt modelId="{45B6497F-1430-41A7-BF57-7088912F9187}">
      <dgm:prSet/>
      <dgm:spPr/>
      <dgm:t>
        <a:bodyPr/>
        <a:lstStyle/>
        <a:p>
          <a:r>
            <a:rPr lang="el-GR"/>
            <a:t>Τελικά τέτοια Δογματική είναι τα Κάλαντα!!!</a:t>
          </a:r>
          <a:endParaRPr lang="en-US"/>
        </a:p>
      </dgm:t>
    </dgm:pt>
    <dgm:pt modelId="{849DAF93-D742-42F8-B77D-243A9BA1CBDD}" type="parTrans" cxnId="{A9849769-7CDC-483C-BF67-CDE96031B31B}">
      <dgm:prSet/>
      <dgm:spPr/>
      <dgm:t>
        <a:bodyPr/>
        <a:lstStyle/>
        <a:p>
          <a:endParaRPr lang="en-US"/>
        </a:p>
      </dgm:t>
    </dgm:pt>
    <dgm:pt modelId="{C8385FD3-0760-4F51-BA47-B69D55A3374C}" type="sibTrans" cxnId="{A9849769-7CDC-483C-BF67-CDE96031B31B}">
      <dgm:prSet/>
      <dgm:spPr/>
      <dgm:t>
        <a:bodyPr/>
        <a:lstStyle/>
        <a:p>
          <a:endParaRPr lang="en-US"/>
        </a:p>
      </dgm:t>
    </dgm:pt>
    <dgm:pt modelId="{0BFDC4A5-6DCC-455B-80E3-1AB47D966189}">
      <dgm:prSet/>
      <dgm:spPr/>
      <dgm:t>
        <a:bodyPr/>
        <a:lstStyle/>
        <a:p>
          <a:r>
            <a:rPr lang="el-GR"/>
            <a:t>Κάλαντα βυζαντινά, ακολουθώντας την ΑλφαΒήτα, σε Ήχο Δώριο που καταλήγουν σε Νανούρισμα (μαζί με το Μοιρολόι είναι οι αρχαιότερες Φωνές του ανθρώπου Νεάντερλαντ) από Χορό παιδιών</a:t>
          </a:r>
          <a:endParaRPr lang="en-US"/>
        </a:p>
      </dgm:t>
    </dgm:pt>
    <dgm:pt modelId="{80D30C91-2A75-4804-838B-8CF614892DE7}" type="parTrans" cxnId="{DC9E8D78-FAA3-4106-A325-37B67E59C745}">
      <dgm:prSet/>
      <dgm:spPr/>
      <dgm:t>
        <a:bodyPr/>
        <a:lstStyle/>
        <a:p>
          <a:endParaRPr lang="en-US"/>
        </a:p>
      </dgm:t>
    </dgm:pt>
    <dgm:pt modelId="{02065CAC-8904-4489-A683-D0860F64EFA7}" type="sibTrans" cxnId="{DC9E8D78-FAA3-4106-A325-37B67E59C745}">
      <dgm:prSet/>
      <dgm:spPr/>
      <dgm:t>
        <a:bodyPr/>
        <a:lstStyle/>
        <a:p>
          <a:endParaRPr lang="en-US"/>
        </a:p>
      </dgm:t>
    </dgm:pt>
    <dgm:pt modelId="{A5DC9220-404E-444A-82B8-EF075D6BB926}">
      <dgm:prSet/>
      <dgm:spPr/>
      <dgm:t>
        <a:bodyPr/>
        <a:lstStyle/>
        <a:p>
          <a:r>
            <a:rPr lang="el-GR"/>
            <a:t>Λόγος ενεργός - επιτελεστικός</a:t>
          </a:r>
          <a:endParaRPr lang="en-US"/>
        </a:p>
      </dgm:t>
    </dgm:pt>
    <dgm:pt modelId="{92C1708E-605B-449D-BD58-508EE26E7E59}" type="parTrans" cxnId="{E1A32C2D-38D2-44D4-8C33-C77F28C4460B}">
      <dgm:prSet/>
      <dgm:spPr/>
      <dgm:t>
        <a:bodyPr/>
        <a:lstStyle/>
        <a:p>
          <a:endParaRPr lang="en-US"/>
        </a:p>
      </dgm:t>
    </dgm:pt>
    <dgm:pt modelId="{8FA7256A-FA69-4350-AF3E-19C7F21B4E32}" type="sibTrans" cxnId="{E1A32C2D-38D2-44D4-8C33-C77F28C4460B}">
      <dgm:prSet/>
      <dgm:spPr/>
      <dgm:t>
        <a:bodyPr/>
        <a:lstStyle/>
        <a:p>
          <a:endParaRPr lang="en-US"/>
        </a:p>
      </dgm:t>
    </dgm:pt>
    <dgm:pt modelId="{EC488713-9F9A-42B0-8BE7-F7AF9CD21BDA}" type="pres">
      <dgm:prSet presAssocID="{734AC6C4-4BAF-4FC8-AA63-F6F93B8FCD15}" presName="Name0" presStyleCnt="0">
        <dgm:presLayoutVars>
          <dgm:dir/>
          <dgm:resizeHandles val="exact"/>
        </dgm:presLayoutVars>
      </dgm:prSet>
      <dgm:spPr/>
    </dgm:pt>
    <dgm:pt modelId="{B4E1DA81-4E0F-44F3-A2BF-8C150F0732DF}" type="pres">
      <dgm:prSet presAssocID="{FB12D6CB-1179-45C4-B0F2-56330220BC24}" presName="node" presStyleLbl="node1" presStyleIdx="0" presStyleCnt="7">
        <dgm:presLayoutVars>
          <dgm:bulletEnabled val="1"/>
        </dgm:presLayoutVars>
      </dgm:prSet>
      <dgm:spPr/>
    </dgm:pt>
    <dgm:pt modelId="{F32CA06D-F7B3-4EF8-8995-C31F9310DC08}" type="pres">
      <dgm:prSet presAssocID="{3E9A757B-88E1-4655-AC93-AED2C99F3727}" presName="sibTrans" presStyleLbl="sibTrans1D1" presStyleIdx="0" presStyleCnt="6"/>
      <dgm:spPr/>
    </dgm:pt>
    <dgm:pt modelId="{A9D6B145-E8A5-4F6F-ACE7-B09B9EDF01A7}" type="pres">
      <dgm:prSet presAssocID="{3E9A757B-88E1-4655-AC93-AED2C99F3727}" presName="connectorText" presStyleLbl="sibTrans1D1" presStyleIdx="0" presStyleCnt="6"/>
      <dgm:spPr/>
    </dgm:pt>
    <dgm:pt modelId="{599E9069-511D-44D6-811D-B0BB2A3CED85}" type="pres">
      <dgm:prSet presAssocID="{1BE1061C-C1DC-424D-9701-3DE7373878D1}" presName="node" presStyleLbl="node1" presStyleIdx="1" presStyleCnt="7">
        <dgm:presLayoutVars>
          <dgm:bulletEnabled val="1"/>
        </dgm:presLayoutVars>
      </dgm:prSet>
      <dgm:spPr/>
    </dgm:pt>
    <dgm:pt modelId="{A3C8D6DB-25E1-43B2-95B8-F28F0643E693}" type="pres">
      <dgm:prSet presAssocID="{12AE832F-1241-42B5-BF10-365E7C5702C3}" presName="sibTrans" presStyleLbl="sibTrans1D1" presStyleIdx="1" presStyleCnt="6"/>
      <dgm:spPr/>
    </dgm:pt>
    <dgm:pt modelId="{598D740A-1EA1-472D-80D3-2AE7907DCF91}" type="pres">
      <dgm:prSet presAssocID="{12AE832F-1241-42B5-BF10-365E7C5702C3}" presName="connectorText" presStyleLbl="sibTrans1D1" presStyleIdx="1" presStyleCnt="6"/>
      <dgm:spPr/>
    </dgm:pt>
    <dgm:pt modelId="{72DC8C64-4F17-4C3B-9B3D-89BFDD023B74}" type="pres">
      <dgm:prSet presAssocID="{4254C26C-EE5C-4218-B902-70BF9FB2ADF1}" presName="node" presStyleLbl="node1" presStyleIdx="2" presStyleCnt="7">
        <dgm:presLayoutVars>
          <dgm:bulletEnabled val="1"/>
        </dgm:presLayoutVars>
      </dgm:prSet>
      <dgm:spPr/>
    </dgm:pt>
    <dgm:pt modelId="{5CBB8002-25B0-4F96-AD88-D2D6BE41F479}" type="pres">
      <dgm:prSet presAssocID="{790EAC6F-746E-4212-A271-6D67805EB17B}" presName="sibTrans" presStyleLbl="sibTrans1D1" presStyleIdx="2" presStyleCnt="6"/>
      <dgm:spPr/>
    </dgm:pt>
    <dgm:pt modelId="{C5BD7CAE-B1A9-456C-A2E5-E26B9B95C22A}" type="pres">
      <dgm:prSet presAssocID="{790EAC6F-746E-4212-A271-6D67805EB17B}" presName="connectorText" presStyleLbl="sibTrans1D1" presStyleIdx="2" presStyleCnt="6"/>
      <dgm:spPr/>
    </dgm:pt>
    <dgm:pt modelId="{6E914CD5-B77D-4DD6-BF5F-64645157E6C6}" type="pres">
      <dgm:prSet presAssocID="{3557D23B-2B41-4370-8C97-CD4E48B10A3F}" presName="node" presStyleLbl="node1" presStyleIdx="3" presStyleCnt="7">
        <dgm:presLayoutVars>
          <dgm:bulletEnabled val="1"/>
        </dgm:presLayoutVars>
      </dgm:prSet>
      <dgm:spPr/>
    </dgm:pt>
    <dgm:pt modelId="{10EB5B3E-3115-46CD-ABBF-0C91EB9A06DD}" type="pres">
      <dgm:prSet presAssocID="{D56D0BE1-B11F-489D-9DFE-B261D9FD663D}" presName="sibTrans" presStyleLbl="sibTrans1D1" presStyleIdx="3" presStyleCnt="6"/>
      <dgm:spPr/>
    </dgm:pt>
    <dgm:pt modelId="{2B8894F5-55AE-4EC9-8BFF-13478B18998D}" type="pres">
      <dgm:prSet presAssocID="{D56D0BE1-B11F-489D-9DFE-B261D9FD663D}" presName="connectorText" presStyleLbl="sibTrans1D1" presStyleIdx="3" presStyleCnt="6"/>
      <dgm:spPr/>
    </dgm:pt>
    <dgm:pt modelId="{B2182280-5B9C-48BD-8438-17ACC68D8BB8}" type="pres">
      <dgm:prSet presAssocID="{45B6497F-1430-41A7-BF57-7088912F9187}" presName="node" presStyleLbl="node1" presStyleIdx="4" presStyleCnt="7">
        <dgm:presLayoutVars>
          <dgm:bulletEnabled val="1"/>
        </dgm:presLayoutVars>
      </dgm:prSet>
      <dgm:spPr/>
    </dgm:pt>
    <dgm:pt modelId="{2E46C157-8DF7-4D66-8EAC-B056AAAFC112}" type="pres">
      <dgm:prSet presAssocID="{C8385FD3-0760-4F51-BA47-B69D55A3374C}" presName="sibTrans" presStyleLbl="sibTrans1D1" presStyleIdx="4" presStyleCnt="6"/>
      <dgm:spPr/>
    </dgm:pt>
    <dgm:pt modelId="{4A8A60D0-B650-4F5D-84E8-F266B1E5A537}" type="pres">
      <dgm:prSet presAssocID="{C8385FD3-0760-4F51-BA47-B69D55A3374C}" presName="connectorText" presStyleLbl="sibTrans1D1" presStyleIdx="4" presStyleCnt="6"/>
      <dgm:spPr/>
    </dgm:pt>
    <dgm:pt modelId="{92559BFA-0AB9-470F-93A0-82878F48EAF6}" type="pres">
      <dgm:prSet presAssocID="{0BFDC4A5-6DCC-455B-80E3-1AB47D966189}" presName="node" presStyleLbl="node1" presStyleIdx="5" presStyleCnt="7">
        <dgm:presLayoutVars>
          <dgm:bulletEnabled val="1"/>
        </dgm:presLayoutVars>
      </dgm:prSet>
      <dgm:spPr/>
    </dgm:pt>
    <dgm:pt modelId="{DA63AB8B-9C72-4C92-891C-8FF73D770F12}" type="pres">
      <dgm:prSet presAssocID="{02065CAC-8904-4489-A683-D0860F64EFA7}" presName="sibTrans" presStyleLbl="sibTrans1D1" presStyleIdx="5" presStyleCnt="6"/>
      <dgm:spPr/>
    </dgm:pt>
    <dgm:pt modelId="{81C4B9DF-0554-482F-956F-3749CEBD026F}" type="pres">
      <dgm:prSet presAssocID="{02065CAC-8904-4489-A683-D0860F64EFA7}" presName="connectorText" presStyleLbl="sibTrans1D1" presStyleIdx="5" presStyleCnt="6"/>
      <dgm:spPr/>
    </dgm:pt>
    <dgm:pt modelId="{C6F8DBE1-6C09-46E8-BCD5-EEC45C5F7C36}" type="pres">
      <dgm:prSet presAssocID="{A5DC9220-404E-444A-82B8-EF075D6BB926}" presName="node" presStyleLbl="node1" presStyleIdx="6" presStyleCnt="7">
        <dgm:presLayoutVars>
          <dgm:bulletEnabled val="1"/>
        </dgm:presLayoutVars>
      </dgm:prSet>
      <dgm:spPr/>
    </dgm:pt>
  </dgm:ptLst>
  <dgm:cxnLst>
    <dgm:cxn modelId="{6C9FB90C-C46B-4611-B077-64858AEF30A9}" type="presOf" srcId="{12AE832F-1241-42B5-BF10-365E7C5702C3}" destId="{598D740A-1EA1-472D-80D3-2AE7907DCF91}" srcOrd="1" destOrd="0" presId="urn:microsoft.com/office/officeart/2016/7/layout/RepeatingBendingProcessNew"/>
    <dgm:cxn modelId="{E47E4429-5510-4156-B27A-21329B447488}" type="presOf" srcId="{3E9A757B-88E1-4655-AC93-AED2C99F3727}" destId="{A9D6B145-E8A5-4F6F-ACE7-B09B9EDF01A7}" srcOrd="1" destOrd="0" presId="urn:microsoft.com/office/officeart/2016/7/layout/RepeatingBendingProcessNew"/>
    <dgm:cxn modelId="{F8B1F929-A902-4653-8480-4F1128678002}" srcId="{734AC6C4-4BAF-4FC8-AA63-F6F93B8FCD15}" destId="{4254C26C-EE5C-4218-B902-70BF9FB2ADF1}" srcOrd="2" destOrd="0" parTransId="{EEEDCC0D-D682-4EE2-9F78-77D68DE2C49C}" sibTransId="{790EAC6F-746E-4212-A271-6D67805EB17B}"/>
    <dgm:cxn modelId="{E1A32C2D-38D2-44D4-8C33-C77F28C4460B}" srcId="{734AC6C4-4BAF-4FC8-AA63-F6F93B8FCD15}" destId="{A5DC9220-404E-444A-82B8-EF075D6BB926}" srcOrd="6" destOrd="0" parTransId="{92C1708E-605B-449D-BD58-508EE26E7E59}" sibTransId="{8FA7256A-FA69-4350-AF3E-19C7F21B4E32}"/>
    <dgm:cxn modelId="{7D430F2F-D874-4803-B687-C80D03275AE6}" type="presOf" srcId="{A5DC9220-404E-444A-82B8-EF075D6BB926}" destId="{C6F8DBE1-6C09-46E8-BCD5-EEC45C5F7C36}" srcOrd="0" destOrd="0" presId="urn:microsoft.com/office/officeart/2016/7/layout/RepeatingBendingProcessNew"/>
    <dgm:cxn modelId="{3892B63D-AB0A-4ED3-BC3C-59A1B873A9A7}" type="presOf" srcId="{790EAC6F-746E-4212-A271-6D67805EB17B}" destId="{C5BD7CAE-B1A9-456C-A2E5-E26B9B95C22A}" srcOrd="1" destOrd="0" presId="urn:microsoft.com/office/officeart/2016/7/layout/RepeatingBendingProcessNew"/>
    <dgm:cxn modelId="{00540A62-FA66-46EF-B95D-E2CF92E29C3A}" type="presOf" srcId="{4254C26C-EE5C-4218-B902-70BF9FB2ADF1}" destId="{72DC8C64-4F17-4C3B-9B3D-89BFDD023B74}" srcOrd="0" destOrd="0" presId="urn:microsoft.com/office/officeart/2016/7/layout/RepeatingBendingProcessNew"/>
    <dgm:cxn modelId="{A9849769-7CDC-483C-BF67-CDE96031B31B}" srcId="{734AC6C4-4BAF-4FC8-AA63-F6F93B8FCD15}" destId="{45B6497F-1430-41A7-BF57-7088912F9187}" srcOrd="4" destOrd="0" parTransId="{849DAF93-D742-42F8-B77D-243A9BA1CBDD}" sibTransId="{C8385FD3-0760-4F51-BA47-B69D55A3374C}"/>
    <dgm:cxn modelId="{8C3E8A55-1AA7-44B4-9328-0B2D34509DD3}" type="presOf" srcId="{1BE1061C-C1DC-424D-9701-3DE7373878D1}" destId="{599E9069-511D-44D6-811D-B0BB2A3CED85}" srcOrd="0" destOrd="0" presId="urn:microsoft.com/office/officeart/2016/7/layout/RepeatingBendingProcessNew"/>
    <dgm:cxn modelId="{63691458-7551-411F-9E42-83A1F067AED8}" type="presOf" srcId="{D56D0BE1-B11F-489D-9DFE-B261D9FD663D}" destId="{10EB5B3E-3115-46CD-ABBF-0C91EB9A06DD}" srcOrd="0" destOrd="0" presId="urn:microsoft.com/office/officeart/2016/7/layout/RepeatingBendingProcessNew"/>
    <dgm:cxn modelId="{DC9E8D78-FAA3-4106-A325-37B67E59C745}" srcId="{734AC6C4-4BAF-4FC8-AA63-F6F93B8FCD15}" destId="{0BFDC4A5-6DCC-455B-80E3-1AB47D966189}" srcOrd="5" destOrd="0" parTransId="{80D30C91-2A75-4804-838B-8CF614892DE7}" sibTransId="{02065CAC-8904-4489-A683-D0860F64EFA7}"/>
    <dgm:cxn modelId="{7FA30C85-A4C1-47C2-9254-2CF3B052E0F3}" type="presOf" srcId="{3557D23B-2B41-4370-8C97-CD4E48B10A3F}" destId="{6E914CD5-B77D-4DD6-BF5F-64645157E6C6}" srcOrd="0" destOrd="0" presId="urn:microsoft.com/office/officeart/2016/7/layout/RepeatingBendingProcessNew"/>
    <dgm:cxn modelId="{B431208B-9A6D-4FCF-89ED-BDD7C3B50120}" type="presOf" srcId="{45B6497F-1430-41A7-BF57-7088912F9187}" destId="{B2182280-5B9C-48BD-8438-17ACC68D8BB8}" srcOrd="0" destOrd="0" presId="urn:microsoft.com/office/officeart/2016/7/layout/RepeatingBendingProcessNew"/>
    <dgm:cxn modelId="{0677698E-0D7B-4420-8EDA-57AAEDD6AB41}" type="presOf" srcId="{12AE832F-1241-42B5-BF10-365E7C5702C3}" destId="{A3C8D6DB-25E1-43B2-95B8-F28F0643E693}" srcOrd="0" destOrd="0" presId="urn:microsoft.com/office/officeart/2016/7/layout/RepeatingBendingProcessNew"/>
    <dgm:cxn modelId="{72598DA6-1F53-4FB4-8863-6988DF29B8BC}" srcId="{734AC6C4-4BAF-4FC8-AA63-F6F93B8FCD15}" destId="{1BE1061C-C1DC-424D-9701-3DE7373878D1}" srcOrd="1" destOrd="0" parTransId="{4C819272-BEE0-419A-ADC6-350E2FDFEA0F}" sibTransId="{12AE832F-1241-42B5-BF10-365E7C5702C3}"/>
    <dgm:cxn modelId="{E70042A8-E61B-45D6-BC46-0D9A13AF265F}" type="presOf" srcId="{3E9A757B-88E1-4655-AC93-AED2C99F3727}" destId="{F32CA06D-F7B3-4EF8-8995-C31F9310DC08}" srcOrd="0" destOrd="0" presId="urn:microsoft.com/office/officeart/2016/7/layout/RepeatingBendingProcessNew"/>
    <dgm:cxn modelId="{18341AB3-8ACA-43B1-A7E0-01F80288FE40}" type="presOf" srcId="{790EAC6F-746E-4212-A271-6D67805EB17B}" destId="{5CBB8002-25B0-4F96-AD88-D2D6BE41F479}" srcOrd="0" destOrd="0" presId="urn:microsoft.com/office/officeart/2016/7/layout/RepeatingBendingProcessNew"/>
    <dgm:cxn modelId="{D8B4A0BD-AC4C-4826-94F3-3A345D89A68F}" type="presOf" srcId="{734AC6C4-4BAF-4FC8-AA63-F6F93B8FCD15}" destId="{EC488713-9F9A-42B0-8BE7-F7AF9CD21BDA}" srcOrd="0" destOrd="0" presId="urn:microsoft.com/office/officeart/2016/7/layout/RepeatingBendingProcessNew"/>
    <dgm:cxn modelId="{254371D4-40EB-406C-B279-1E1B24A2CE2B}" type="presOf" srcId="{02065CAC-8904-4489-A683-D0860F64EFA7}" destId="{DA63AB8B-9C72-4C92-891C-8FF73D770F12}" srcOrd="0" destOrd="0" presId="urn:microsoft.com/office/officeart/2016/7/layout/RepeatingBendingProcessNew"/>
    <dgm:cxn modelId="{1C4661D9-534C-4126-A5DA-BBBA856D7EDA}" type="presOf" srcId="{C8385FD3-0760-4F51-BA47-B69D55A3374C}" destId="{2E46C157-8DF7-4D66-8EAC-B056AAAFC112}" srcOrd="0" destOrd="0" presId="urn:microsoft.com/office/officeart/2016/7/layout/RepeatingBendingProcessNew"/>
    <dgm:cxn modelId="{0DC707DC-2029-4F58-BB3C-4090906799F5}" srcId="{734AC6C4-4BAF-4FC8-AA63-F6F93B8FCD15}" destId="{FB12D6CB-1179-45C4-B0F2-56330220BC24}" srcOrd="0" destOrd="0" parTransId="{5E46CBCE-007F-49A9-82E2-76611A042A4B}" sibTransId="{3E9A757B-88E1-4655-AC93-AED2C99F3727}"/>
    <dgm:cxn modelId="{7D14DCE6-142E-4402-ABE5-097B38493CFE}" type="presOf" srcId="{0BFDC4A5-6DCC-455B-80E3-1AB47D966189}" destId="{92559BFA-0AB9-470F-93A0-82878F48EAF6}" srcOrd="0" destOrd="0" presId="urn:microsoft.com/office/officeart/2016/7/layout/RepeatingBendingProcessNew"/>
    <dgm:cxn modelId="{04CA2AEE-ED78-4AE7-B9F4-1B9BBE6CB266}" type="presOf" srcId="{C8385FD3-0760-4F51-BA47-B69D55A3374C}" destId="{4A8A60D0-B650-4F5D-84E8-F266B1E5A537}" srcOrd="1" destOrd="0" presId="urn:microsoft.com/office/officeart/2016/7/layout/RepeatingBendingProcessNew"/>
    <dgm:cxn modelId="{6AC2E6F3-6DA9-4BE4-912A-3FDF0967A364}" type="presOf" srcId="{D56D0BE1-B11F-489D-9DFE-B261D9FD663D}" destId="{2B8894F5-55AE-4EC9-8BFF-13478B18998D}" srcOrd="1" destOrd="0" presId="urn:microsoft.com/office/officeart/2016/7/layout/RepeatingBendingProcessNew"/>
    <dgm:cxn modelId="{4BD456F9-8122-4A78-A8CC-5B32BF7393E0}" type="presOf" srcId="{FB12D6CB-1179-45C4-B0F2-56330220BC24}" destId="{B4E1DA81-4E0F-44F3-A2BF-8C150F0732DF}" srcOrd="0" destOrd="0" presId="urn:microsoft.com/office/officeart/2016/7/layout/RepeatingBendingProcessNew"/>
    <dgm:cxn modelId="{BE0F94F9-95A9-48F5-B2A9-831715F0BE51}" srcId="{734AC6C4-4BAF-4FC8-AA63-F6F93B8FCD15}" destId="{3557D23B-2B41-4370-8C97-CD4E48B10A3F}" srcOrd="3" destOrd="0" parTransId="{75E021FC-41E6-40D8-AD2B-E38F08816F12}" sibTransId="{D56D0BE1-B11F-489D-9DFE-B261D9FD663D}"/>
    <dgm:cxn modelId="{A68119FD-5D3D-46B7-9AC3-24A5993C0DB6}" type="presOf" srcId="{02065CAC-8904-4489-A683-D0860F64EFA7}" destId="{81C4B9DF-0554-482F-956F-3749CEBD026F}" srcOrd="1" destOrd="0" presId="urn:microsoft.com/office/officeart/2016/7/layout/RepeatingBendingProcessNew"/>
    <dgm:cxn modelId="{F1957D42-1323-41D0-8466-4FAB8DB0ACD3}" type="presParOf" srcId="{EC488713-9F9A-42B0-8BE7-F7AF9CD21BDA}" destId="{B4E1DA81-4E0F-44F3-A2BF-8C150F0732DF}" srcOrd="0" destOrd="0" presId="urn:microsoft.com/office/officeart/2016/7/layout/RepeatingBendingProcessNew"/>
    <dgm:cxn modelId="{413FD44C-3756-4E5D-9B67-32823B789CBE}" type="presParOf" srcId="{EC488713-9F9A-42B0-8BE7-F7AF9CD21BDA}" destId="{F32CA06D-F7B3-4EF8-8995-C31F9310DC08}" srcOrd="1" destOrd="0" presId="urn:microsoft.com/office/officeart/2016/7/layout/RepeatingBendingProcessNew"/>
    <dgm:cxn modelId="{225BABAB-E5A8-4DC3-A68D-09377A1686A8}" type="presParOf" srcId="{F32CA06D-F7B3-4EF8-8995-C31F9310DC08}" destId="{A9D6B145-E8A5-4F6F-ACE7-B09B9EDF01A7}" srcOrd="0" destOrd="0" presId="urn:microsoft.com/office/officeart/2016/7/layout/RepeatingBendingProcessNew"/>
    <dgm:cxn modelId="{223FF35D-5AD6-4770-9FF4-97698B4A67C0}" type="presParOf" srcId="{EC488713-9F9A-42B0-8BE7-F7AF9CD21BDA}" destId="{599E9069-511D-44D6-811D-B0BB2A3CED85}" srcOrd="2" destOrd="0" presId="urn:microsoft.com/office/officeart/2016/7/layout/RepeatingBendingProcessNew"/>
    <dgm:cxn modelId="{14442365-0ADE-4D57-B1FA-107EDA986DFB}" type="presParOf" srcId="{EC488713-9F9A-42B0-8BE7-F7AF9CD21BDA}" destId="{A3C8D6DB-25E1-43B2-95B8-F28F0643E693}" srcOrd="3" destOrd="0" presId="urn:microsoft.com/office/officeart/2016/7/layout/RepeatingBendingProcessNew"/>
    <dgm:cxn modelId="{24DF2992-34F3-4BAD-8867-067A3568A19C}" type="presParOf" srcId="{A3C8D6DB-25E1-43B2-95B8-F28F0643E693}" destId="{598D740A-1EA1-472D-80D3-2AE7907DCF91}" srcOrd="0" destOrd="0" presId="urn:microsoft.com/office/officeart/2016/7/layout/RepeatingBendingProcessNew"/>
    <dgm:cxn modelId="{156C5EB5-870D-4694-870E-4669DCD2C046}" type="presParOf" srcId="{EC488713-9F9A-42B0-8BE7-F7AF9CD21BDA}" destId="{72DC8C64-4F17-4C3B-9B3D-89BFDD023B74}" srcOrd="4" destOrd="0" presId="urn:microsoft.com/office/officeart/2016/7/layout/RepeatingBendingProcessNew"/>
    <dgm:cxn modelId="{F6190323-07FB-47C4-B71D-D3A29005D72A}" type="presParOf" srcId="{EC488713-9F9A-42B0-8BE7-F7AF9CD21BDA}" destId="{5CBB8002-25B0-4F96-AD88-D2D6BE41F479}" srcOrd="5" destOrd="0" presId="urn:microsoft.com/office/officeart/2016/7/layout/RepeatingBendingProcessNew"/>
    <dgm:cxn modelId="{436855D8-0C4D-409C-8D13-517EAA461389}" type="presParOf" srcId="{5CBB8002-25B0-4F96-AD88-D2D6BE41F479}" destId="{C5BD7CAE-B1A9-456C-A2E5-E26B9B95C22A}" srcOrd="0" destOrd="0" presId="urn:microsoft.com/office/officeart/2016/7/layout/RepeatingBendingProcessNew"/>
    <dgm:cxn modelId="{30C0A62C-F758-4C48-A833-1565F282F0AF}" type="presParOf" srcId="{EC488713-9F9A-42B0-8BE7-F7AF9CD21BDA}" destId="{6E914CD5-B77D-4DD6-BF5F-64645157E6C6}" srcOrd="6" destOrd="0" presId="urn:microsoft.com/office/officeart/2016/7/layout/RepeatingBendingProcessNew"/>
    <dgm:cxn modelId="{11612F3E-CE30-46D1-B058-C86C75AD2D44}" type="presParOf" srcId="{EC488713-9F9A-42B0-8BE7-F7AF9CD21BDA}" destId="{10EB5B3E-3115-46CD-ABBF-0C91EB9A06DD}" srcOrd="7" destOrd="0" presId="urn:microsoft.com/office/officeart/2016/7/layout/RepeatingBendingProcessNew"/>
    <dgm:cxn modelId="{A4B21729-9D04-4CCC-8FDC-AC666E1E6394}" type="presParOf" srcId="{10EB5B3E-3115-46CD-ABBF-0C91EB9A06DD}" destId="{2B8894F5-55AE-4EC9-8BFF-13478B18998D}" srcOrd="0" destOrd="0" presId="urn:microsoft.com/office/officeart/2016/7/layout/RepeatingBendingProcessNew"/>
    <dgm:cxn modelId="{57EE30BE-C1A0-4CE4-BE49-ACA688FCE694}" type="presParOf" srcId="{EC488713-9F9A-42B0-8BE7-F7AF9CD21BDA}" destId="{B2182280-5B9C-48BD-8438-17ACC68D8BB8}" srcOrd="8" destOrd="0" presId="urn:microsoft.com/office/officeart/2016/7/layout/RepeatingBendingProcessNew"/>
    <dgm:cxn modelId="{CEF093FE-72D0-4B86-B12A-BF439ED0EBF2}" type="presParOf" srcId="{EC488713-9F9A-42B0-8BE7-F7AF9CD21BDA}" destId="{2E46C157-8DF7-4D66-8EAC-B056AAAFC112}" srcOrd="9" destOrd="0" presId="urn:microsoft.com/office/officeart/2016/7/layout/RepeatingBendingProcessNew"/>
    <dgm:cxn modelId="{19246EE5-B85F-4650-8068-50AD9A3B933E}" type="presParOf" srcId="{2E46C157-8DF7-4D66-8EAC-B056AAAFC112}" destId="{4A8A60D0-B650-4F5D-84E8-F266B1E5A537}" srcOrd="0" destOrd="0" presId="urn:microsoft.com/office/officeart/2016/7/layout/RepeatingBendingProcessNew"/>
    <dgm:cxn modelId="{39ED032D-52A5-493B-AFAC-522F6542F7CA}" type="presParOf" srcId="{EC488713-9F9A-42B0-8BE7-F7AF9CD21BDA}" destId="{92559BFA-0AB9-470F-93A0-82878F48EAF6}" srcOrd="10" destOrd="0" presId="urn:microsoft.com/office/officeart/2016/7/layout/RepeatingBendingProcessNew"/>
    <dgm:cxn modelId="{4BC7C196-149C-4B7F-8ED9-2CE30287B74A}" type="presParOf" srcId="{EC488713-9F9A-42B0-8BE7-F7AF9CD21BDA}" destId="{DA63AB8B-9C72-4C92-891C-8FF73D770F12}" srcOrd="11" destOrd="0" presId="urn:microsoft.com/office/officeart/2016/7/layout/RepeatingBendingProcessNew"/>
    <dgm:cxn modelId="{113DC4C5-3EB0-45E1-8D45-FF4E3176A428}" type="presParOf" srcId="{DA63AB8B-9C72-4C92-891C-8FF73D770F12}" destId="{81C4B9DF-0554-482F-956F-3749CEBD026F}" srcOrd="0" destOrd="0" presId="urn:microsoft.com/office/officeart/2016/7/layout/RepeatingBendingProcessNew"/>
    <dgm:cxn modelId="{6CE5D900-FD39-4B22-8F32-F1C7A2DAB02A}" type="presParOf" srcId="{EC488713-9F9A-42B0-8BE7-F7AF9CD21BDA}" destId="{C6F8DBE1-6C09-46E8-BCD5-EEC45C5F7C36}"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CD1B015-261C-4D7C-8DBC-D7D1D8BF55D3}"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BF3BBF04-3A48-44FD-9D19-24AD07C9013E}">
      <dgm:prSet/>
      <dgm:spPr/>
      <dgm:t>
        <a:bodyPr/>
        <a:lstStyle/>
        <a:p>
          <a:r>
            <a:rPr lang="el-GR"/>
            <a:t>Ρήματα</a:t>
          </a:r>
          <a:endParaRPr lang="en-US"/>
        </a:p>
      </dgm:t>
    </dgm:pt>
    <dgm:pt modelId="{5FBD40F7-7B86-493C-AD36-14015050ED5B}" type="parTrans" cxnId="{78F78957-AB31-43F1-B32F-C6AD9B380F1F}">
      <dgm:prSet/>
      <dgm:spPr/>
      <dgm:t>
        <a:bodyPr/>
        <a:lstStyle/>
        <a:p>
          <a:endParaRPr lang="en-US"/>
        </a:p>
      </dgm:t>
    </dgm:pt>
    <dgm:pt modelId="{0FA22259-5956-4252-8047-7FC2DC3CAEBF}" type="sibTrans" cxnId="{78F78957-AB31-43F1-B32F-C6AD9B380F1F}">
      <dgm:prSet/>
      <dgm:spPr/>
      <dgm:t>
        <a:bodyPr/>
        <a:lstStyle/>
        <a:p>
          <a:endParaRPr lang="en-US"/>
        </a:p>
      </dgm:t>
    </dgm:pt>
    <dgm:pt modelId="{8816FBFB-D613-4988-B623-1FD65EF6FEA3}">
      <dgm:prSet/>
      <dgm:spPr/>
      <dgm:t>
        <a:bodyPr/>
        <a:lstStyle/>
        <a:p>
          <a:r>
            <a:rPr lang="el-GR"/>
            <a:t>Ουσιαστικά</a:t>
          </a:r>
          <a:endParaRPr lang="en-US"/>
        </a:p>
      </dgm:t>
    </dgm:pt>
    <dgm:pt modelId="{BCD8F0B3-CFEC-45AA-8634-3555BC839CCC}" type="parTrans" cxnId="{1F47132C-FABF-47F2-9167-4FC5FDDAD3AA}">
      <dgm:prSet/>
      <dgm:spPr/>
      <dgm:t>
        <a:bodyPr/>
        <a:lstStyle/>
        <a:p>
          <a:endParaRPr lang="en-US"/>
        </a:p>
      </dgm:t>
    </dgm:pt>
    <dgm:pt modelId="{78377F5E-233D-4E0B-91CE-90214C41FD28}" type="sibTrans" cxnId="{1F47132C-FABF-47F2-9167-4FC5FDDAD3AA}">
      <dgm:prSet/>
      <dgm:spPr/>
      <dgm:t>
        <a:bodyPr/>
        <a:lstStyle/>
        <a:p>
          <a:endParaRPr lang="en-US"/>
        </a:p>
      </dgm:t>
    </dgm:pt>
    <dgm:pt modelId="{A754926C-CCA8-4C17-A511-A79051954D51}">
      <dgm:prSet/>
      <dgm:spPr/>
      <dgm:t>
        <a:bodyPr/>
        <a:lstStyle/>
        <a:p>
          <a:r>
            <a:rPr lang="el-GR"/>
            <a:t>…………..</a:t>
          </a:r>
          <a:endParaRPr lang="en-US"/>
        </a:p>
      </dgm:t>
    </dgm:pt>
    <dgm:pt modelId="{DDC33E3C-1B07-41E7-A20E-D39CDC58B1D9}" type="parTrans" cxnId="{A53B92C6-9749-4BEE-AAD1-3E6FB3BA5168}">
      <dgm:prSet/>
      <dgm:spPr/>
      <dgm:t>
        <a:bodyPr/>
        <a:lstStyle/>
        <a:p>
          <a:endParaRPr lang="en-US"/>
        </a:p>
      </dgm:t>
    </dgm:pt>
    <dgm:pt modelId="{F4B471B4-EEB6-4059-A4EE-EABED7FBC40C}" type="sibTrans" cxnId="{A53B92C6-9749-4BEE-AAD1-3E6FB3BA5168}">
      <dgm:prSet/>
      <dgm:spPr/>
      <dgm:t>
        <a:bodyPr/>
        <a:lstStyle/>
        <a:p>
          <a:endParaRPr lang="en-US"/>
        </a:p>
      </dgm:t>
    </dgm:pt>
    <dgm:pt modelId="{FEE521F7-D466-4D5A-8CE1-B08D182C441D}" type="pres">
      <dgm:prSet presAssocID="{3CD1B015-261C-4D7C-8DBC-D7D1D8BF55D3}" presName="linear" presStyleCnt="0">
        <dgm:presLayoutVars>
          <dgm:dir/>
          <dgm:animLvl val="lvl"/>
          <dgm:resizeHandles val="exact"/>
        </dgm:presLayoutVars>
      </dgm:prSet>
      <dgm:spPr/>
    </dgm:pt>
    <dgm:pt modelId="{61395955-E21E-4F64-89CF-DA610259DB7C}" type="pres">
      <dgm:prSet presAssocID="{BF3BBF04-3A48-44FD-9D19-24AD07C9013E}" presName="parentLin" presStyleCnt="0"/>
      <dgm:spPr/>
    </dgm:pt>
    <dgm:pt modelId="{FAD6224E-6AC0-4DA7-BDA7-9826F12BC959}" type="pres">
      <dgm:prSet presAssocID="{BF3BBF04-3A48-44FD-9D19-24AD07C9013E}" presName="parentLeftMargin" presStyleLbl="node1" presStyleIdx="0" presStyleCnt="3"/>
      <dgm:spPr/>
    </dgm:pt>
    <dgm:pt modelId="{D33F0AD6-3C36-4CC0-8F7F-B587FE42BD6C}" type="pres">
      <dgm:prSet presAssocID="{BF3BBF04-3A48-44FD-9D19-24AD07C9013E}" presName="parentText" presStyleLbl="node1" presStyleIdx="0" presStyleCnt="3">
        <dgm:presLayoutVars>
          <dgm:chMax val="0"/>
          <dgm:bulletEnabled val="1"/>
        </dgm:presLayoutVars>
      </dgm:prSet>
      <dgm:spPr/>
    </dgm:pt>
    <dgm:pt modelId="{F8A5718E-EE3D-435E-BE87-4636DE4C0AFF}" type="pres">
      <dgm:prSet presAssocID="{BF3BBF04-3A48-44FD-9D19-24AD07C9013E}" presName="negativeSpace" presStyleCnt="0"/>
      <dgm:spPr/>
    </dgm:pt>
    <dgm:pt modelId="{9AC5DF36-9B60-4B94-9B8E-D7CF867680E5}" type="pres">
      <dgm:prSet presAssocID="{BF3BBF04-3A48-44FD-9D19-24AD07C9013E}" presName="childText" presStyleLbl="conFgAcc1" presStyleIdx="0" presStyleCnt="3">
        <dgm:presLayoutVars>
          <dgm:bulletEnabled val="1"/>
        </dgm:presLayoutVars>
      </dgm:prSet>
      <dgm:spPr/>
    </dgm:pt>
    <dgm:pt modelId="{2FA1CE02-AC8E-4285-85D9-1888ED9ABA80}" type="pres">
      <dgm:prSet presAssocID="{0FA22259-5956-4252-8047-7FC2DC3CAEBF}" presName="spaceBetweenRectangles" presStyleCnt="0"/>
      <dgm:spPr/>
    </dgm:pt>
    <dgm:pt modelId="{960D703A-5786-44E7-A6E7-FC185369EC98}" type="pres">
      <dgm:prSet presAssocID="{8816FBFB-D613-4988-B623-1FD65EF6FEA3}" presName="parentLin" presStyleCnt="0"/>
      <dgm:spPr/>
    </dgm:pt>
    <dgm:pt modelId="{A26F9F6B-D8FB-47B5-B7BB-6E70D6226A16}" type="pres">
      <dgm:prSet presAssocID="{8816FBFB-D613-4988-B623-1FD65EF6FEA3}" presName="parentLeftMargin" presStyleLbl="node1" presStyleIdx="0" presStyleCnt="3"/>
      <dgm:spPr/>
    </dgm:pt>
    <dgm:pt modelId="{7365A755-F0C7-45C6-A504-C7324116A64E}" type="pres">
      <dgm:prSet presAssocID="{8816FBFB-D613-4988-B623-1FD65EF6FEA3}" presName="parentText" presStyleLbl="node1" presStyleIdx="1" presStyleCnt="3">
        <dgm:presLayoutVars>
          <dgm:chMax val="0"/>
          <dgm:bulletEnabled val="1"/>
        </dgm:presLayoutVars>
      </dgm:prSet>
      <dgm:spPr/>
    </dgm:pt>
    <dgm:pt modelId="{E29A8882-1B07-4838-A0E5-73E7EBDE0995}" type="pres">
      <dgm:prSet presAssocID="{8816FBFB-D613-4988-B623-1FD65EF6FEA3}" presName="negativeSpace" presStyleCnt="0"/>
      <dgm:spPr/>
    </dgm:pt>
    <dgm:pt modelId="{24968C5C-C70B-45E7-9FEF-9E4021E4D021}" type="pres">
      <dgm:prSet presAssocID="{8816FBFB-D613-4988-B623-1FD65EF6FEA3}" presName="childText" presStyleLbl="conFgAcc1" presStyleIdx="1" presStyleCnt="3">
        <dgm:presLayoutVars>
          <dgm:bulletEnabled val="1"/>
        </dgm:presLayoutVars>
      </dgm:prSet>
      <dgm:spPr/>
    </dgm:pt>
    <dgm:pt modelId="{2148E542-D426-4E47-9BC3-287776D08A8E}" type="pres">
      <dgm:prSet presAssocID="{78377F5E-233D-4E0B-91CE-90214C41FD28}" presName="spaceBetweenRectangles" presStyleCnt="0"/>
      <dgm:spPr/>
    </dgm:pt>
    <dgm:pt modelId="{197E64E3-7DE4-42A6-A339-0C9962A22FFF}" type="pres">
      <dgm:prSet presAssocID="{A754926C-CCA8-4C17-A511-A79051954D51}" presName="parentLin" presStyleCnt="0"/>
      <dgm:spPr/>
    </dgm:pt>
    <dgm:pt modelId="{61C4A6C9-9FBB-4BB3-9508-57138C44A0BF}" type="pres">
      <dgm:prSet presAssocID="{A754926C-CCA8-4C17-A511-A79051954D51}" presName="parentLeftMargin" presStyleLbl="node1" presStyleIdx="1" presStyleCnt="3"/>
      <dgm:spPr/>
    </dgm:pt>
    <dgm:pt modelId="{859D13AC-80BC-4300-969E-ED727404CC03}" type="pres">
      <dgm:prSet presAssocID="{A754926C-CCA8-4C17-A511-A79051954D51}" presName="parentText" presStyleLbl="node1" presStyleIdx="2" presStyleCnt="3">
        <dgm:presLayoutVars>
          <dgm:chMax val="0"/>
          <dgm:bulletEnabled val="1"/>
        </dgm:presLayoutVars>
      </dgm:prSet>
      <dgm:spPr/>
    </dgm:pt>
    <dgm:pt modelId="{09794FA4-8A9C-4BED-A559-CC8B42D70CBA}" type="pres">
      <dgm:prSet presAssocID="{A754926C-CCA8-4C17-A511-A79051954D51}" presName="negativeSpace" presStyleCnt="0"/>
      <dgm:spPr/>
    </dgm:pt>
    <dgm:pt modelId="{B3DE8448-193E-4C52-929F-7F6753AB9A73}" type="pres">
      <dgm:prSet presAssocID="{A754926C-CCA8-4C17-A511-A79051954D51}" presName="childText" presStyleLbl="conFgAcc1" presStyleIdx="2" presStyleCnt="3">
        <dgm:presLayoutVars>
          <dgm:bulletEnabled val="1"/>
        </dgm:presLayoutVars>
      </dgm:prSet>
      <dgm:spPr/>
    </dgm:pt>
  </dgm:ptLst>
  <dgm:cxnLst>
    <dgm:cxn modelId="{B30CCE15-DA4D-42B0-B50D-5C23229791BE}" type="presOf" srcId="{A754926C-CCA8-4C17-A511-A79051954D51}" destId="{61C4A6C9-9FBB-4BB3-9508-57138C44A0BF}" srcOrd="0" destOrd="0" presId="urn:microsoft.com/office/officeart/2005/8/layout/list1"/>
    <dgm:cxn modelId="{77FB3229-A4BC-4106-ADBE-05C88F4E52D8}" type="presOf" srcId="{BF3BBF04-3A48-44FD-9D19-24AD07C9013E}" destId="{FAD6224E-6AC0-4DA7-BDA7-9826F12BC959}" srcOrd="0" destOrd="0" presId="urn:microsoft.com/office/officeart/2005/8/layout/list1"/>
    <dgm:cxn modelId="{1F47132C-FABF-47F2-9167-4FC5FDDAD3AA}" srcId="{3CD1B015-261C-4D7C-8DBC-D7D1D8BF55D3}" destId="{8816FBFB-D613-4988-B623-1FD65EF6FEA3}" srcOrd="1" destOrd="0" parTransId="{BCD8F0B3-CFEC-45AA-8634-3555BC839CCC}" sibTransId="{78377F5E-233D-4E0B-91CE-90214C41FD28}"/>
    <dgm:cxn modelId="{4F484136-5405-4C40-9908-81EAFE681409}" type="presOf" srcId="{8816FBFB-D613-4988-B623-1FD65EF6FEA3}" destId="{A26F9F6B-D8FB-47B5-B7BB-6E70D6226A16}" srcOrd="0" destOrd="0" presId="urn:microsoft.com/office/officeart/2005/8/layout/list1"/>
    <dgm:cxn modelId="{78F78957-AB31-43F1-B32F-C6AD9B380F1F}" srcId="{3CD1B015-261C-4D7C-8DBC-D7D1D8BF55D3}" destId="{BF3BBF04-3A48-44FD-9D19-24AD07C9013E}" srcOrd="0" destOrd="0" parTransId="{5FBD40F7-7B86-493C-AD36-14015050ED5B}" sibTransId="{0FA22259-5956-4252-8047-7FC2DC3CAEBF}"/>
    <dgm:cxn modelId="{E6A87DAB-11E0-41E8-BEA6-143169AF4B2B}" type="presOf" srcId="{8816FBFB-D613-4988-B623-1FD65EF6FEA3}" destId="{7365A755-F0C7-45C6-A504-C7324116A64E}" srcOrd="1" destOrd="0" presId="urn:microsoft.com/office/officeart/2005/8/layout/list1"/>
    <dgm:cxn modelId="{650C8BAE-ACF1-4C23-A54E-158880799070}" type="presOf" srcId="{A754926C-CCA8-4C17-A511-A79051954D51}" destId="{859D13AC-80BC-4300-969E-ED727404CC03}" srcOrd="1" destOrd="0" presId="urn:microsoft.com/office/officeart/2005/8/layout/list1"/>
    <dgm:cxn modelId="{BD844BB7-D1CC-4C42-A7C8-683F2F6D75BF}" type="presOf" srcId="{3CD1B015-261C-4D7C-8DBC-D7D1D8BF55D3}" destId="{FEE521F7-D466-4D5A-8CE1-B08D182C441D}" srcOrd="0" destOrd="0" presId="urn:microsoft.com/office/officeart/2005/8/layout/list1"/>
    <dgm:cxn modelId="{A53B92C6-9749-4BEE-AAD1-3E6FB3BA5168}" srcId="{3CD1B015-261C-4D7C-8DBC-D7D1D8BF55D3}" destId="{A754926C-CCA8-4C17-A511-A79051954D51}" srcOrd="2" destOrd="0" parTransId="{DDC33E3C-1B07-41E7-A20E-D39CDC58B1D9}" sibTransId="{F4B471B4-EEB6-4059-A4EE-EABED7FBC40C}"/>
    <dgm:cxn modelId="{07A68AFE-7C5D-4C2F-9213-4E994E492DDF}" type="presOf" srcId="{BF3BBF04-3A48-44FD-9D19-24AD07C9013E}" destId="{D33F0AD6-3C36-4CC0-8F7F-B587FE42BD6C}" srcOrd="1" destOrd="0" presId="urn:microsoft.com/office/officeart/2005/8/layout/list1"/>
    <dgm:cxn modelId="{8AD6457E-550C-4355-A5E3-C6B128FDA66A}" type="presParOf" srcId="{FEE521F7-D466-4D5A-8CE1-B08D182C441D}" destId="{61395955-E21E-4F64-89CF-DA610259DB7C}" srcOrd="0" destOrd="0" presId="urn:microsoft.com/office/officeart/2005/8/layout/list1"/>
    <dgm:cxn modelId="{7D712A97-EE2A-4281-AAF6-4233BC2E5A18}" type="presParOf" srcId="{61395955-E21E-4F64-89CF-DA610259DB7C}" destId="{FAD6224E-6AC0-4DA7-BDA7-9826F12BC959}" srcOrd="0" destOrd="0" presId="urn:microsoft.com/office/officeart/2005/8/layout/list1"/>
    <dgm:cxn modelId="{484054D5-8902-46A8-A09B-19C3390FF854}" type="presParOf" srcId="{61395955-E21E-4F64-89CF-DA610259DB7C}" destId="{D33F0AD6-3C36-4CC0-8F7F-B587FE42BD6C}" srcOrd="1" destOrd="0" presId="urn:microsoft.com/office/officeart/2005/8/layout/list1"/>
    <dgm:cxn modelId="{6B80AB3D-F4C4-4EE5-B6B3-483CBD2C0F88}" type="presParOf" srcId="{FEE521F7-D466-4D5A-8CE1-B08D182C441D}" destId="{F8A5718E-EE3D-435E-BE87-4636DE4C0AFF}" srcOrd="1" destOrd="0" presId="urn:microsoft.com/office/officeart/2005/8/layout/list1"/>
    <dgm:cxn modelId="{4DC6DCDB-5F0A-4222-8778-52D69AF159D3}" type="presParOf" srcId="{FEE521F7-D466-4D5A-8CE1-B08D182C441D}" destId="{9AC5DF36-9B60-4B94-9B8E-D7CF867680E5}" srcOrd="2" destOrd="0" presId="urn:microsoft.com/office/officeart/2005/8/layout/list1"/>
    <dgm:cxn modelId="{1481129C-CC34-4175-B244-A20B12D563E3}" type="presParOf" srcId="{FEE521F7-D466-4D5A-8CE1-B08D182C441D}" destId="{2FA1CE02-AC8E-4285-85D9-1888ED9ABA80}" srcOrd="3" destOrd="0" presId="urn:microsoft.com/office/officeart/2005/8/layout/list1"/>
    <dgm:cxn modelId="{F5BD14A6-F973-40C2-B7C1-668B67BA85B8}" type="presParOf" srcId="{FEE521F7-D466-4D5A-8CE1-B08D182C441D}" destId="{960D703A-5786-44E7-A6E7-FC185369EC98}" srcOrd="4" destOrd="0" presId="urn:microsoft.com/office/officeart/2005/8/layout/list1"/>
    <dgm:cxn modelId="{7C3279FF-A79B-4974-9FEB-85B8B22893F9}" type="presParOf" srcId="{960D703A-5786-44E7-A6E7-FC185369EC98}" destId="{A26F9F6B-D8FB-47B5-B7BB-6E70D6226A16}" srcOrd="0" destOrd="0" presId="urn:microsoft.com/office/officeart/2005/8/layout/list1"/>
    <dgm:cxn modelId="{76B3A643-770D-4330-8BED-2D3004930C8F}" type="presParOf" srcId="{960D703A-5786-44E7-A6E7-FC185369EC98}" destId="{7365A755-F0C7-45C6-A504-C7324116A64E}" srcOrd="1" destOrd="0" presId="urn:microsoft.com/office/officeart/2005/8/layout/list1"/>
    <dgm:cxn modelId="{43B955DF-F591-4BBE-9944-EA42BF25014A}" type="presParOf" srcId="{FEE521F7-D466-4D5A-8CE1-B08D182C441D}" destId="{E29A8882-1B07-4838-A0E5-73E7EBDE0995}" srcOrd="5" destOrd="0" presId="urn:microsoft.com/office/officeart/2005/8/layout/list1"/>
    <dgm:cxn modelId="{17CE3ED6-270C-4B25-ABBE-109764108C29}" type="presParOf" srcId="{FEE521F7-D466-4D5A-8CE1-B08D182C441D}" destId="{24968C5C-C70B-45E7-9FEF-9E4021E4D021}" srcOrd="6" destOrd="0" presId="urn:microsoft.com/office/officeart/2005/8/layout/list1"/>
    <dgm:cxn modelId="{1F059B07-5CE4-4B0B-8429-FF151B2FBDEA}" type="presParOf" srcId="{FEE521F7-D466-4D5A-8CE1-B08D182C441D}" destId="{2148E542-D426-4E47-9BC3-287776D08A8E}" srcOrd="7" destOrd="0" presId="urn:microsoft.com/office/officeart/2005/8/layout/list1"/>
    <dgm:cxn modelId="{D8F888E4-E2EA-4186-8781-98B78133751C}" type="presParOf" srcId="{FEE521F7-D466-4D5A-8CE1-B08D182C441D}" destId="{197E64E3-7DE4-42A6-A339-0C9962A22FFF}" srcOrd="8" destOrd="0" presId="urn:microsoft.com/office/officeart/2005/8/layout/list1"/>
    <dgm:cxn modelId="{D8E64644-C7C4-4743-A2C3-810BBD438541}" type="presParOf" srcId="{197E64E3-7DE4-42A6-A339-0C9962A22FFF}" destId="{61C4A6C9-9FBB-4BB3-9508-57138C44A0BF}" srcOrd="0" destOrd="0" presId="urn:microsoft.com/office/officeart/2005/8/layout/list1"/>
    <dgm:cxn modelId="{31C00FAD-9AE0-4029-8ECF-8DF4DCE0C646}" type="presParOf" srcId="{197E64E3-7DE4-42A6-A339-0C9962A22FFF}" destId="{859D13AC-80BC-4300-969E-ED727404CC03}" srcOrd="1" destOrd="0" presId="urn:microsoft.com/office/officeart/2005/8/layout/list1"/>
    <dgm:cxn modelId="{2FE034F9-8918-41F8-AF60-C9FA4F42C8D5}" type="presParOf" srcId="{FEE521F7-D466-4D5A-8CE1-B08D182C441D}" destId="{09794FA4-8A9C-4BED-A559-CC8B42D70CBA}" srcOrd="9" destOrd="0" presId="urn:microsoft.com/office/officeart/2005/8/layout/list1"/>
    <dgm:cxn modelId="{DF694F0B-DF77-488C-AACD-22C452F0DAE3}" type="presParOf" srcId="{FEE521F7-D466-4D5A-8CE1-B08D182C441D}" destId="{B3DE8448-193E-4C52-929F-7F6753AB9A7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829C820-C817-4A04-A628-12A1A0B9D1B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F65B789-CA59-426E-96F4-386D6B3280C7}">
      <dgm:prSet/>
      <dgm:spPr/>
      <dgm:t>
        <a:bodyPr/>
        <a:lstStyle/>
        <a:p>
          <a:r>
            <a:rPr lang="el-GR"/>
            <a:t>Συμμετοχή κι όχι απλώς «Παρακολούθηση της θείας Λατρείας», Λειτουργία πριν και μετά την Λειτουργία.</a:t>
          </a:r>
          <a:endParaRPr lang="en-US"/>
        </a:p>
      </dgm:t>
    </dgm:pt>
    <dgm:pt modelId="{FAD4D23D-FACB-4F1A-A88C-66AE791B4BBB}" type="parTrans" cxnId="{5FCF5129-D56B-40BF-9265-B3D297CB9907}">
      <dgm:prSet/>
      <dgm:spPr/>
      <dgm:t>
        <a:bodyPr/>
        <a:lstStyle/>
        <a:p>
          <a:endParaRPr lang="en-US"/>
        </a:p>
      </dgm:t>
    </dgm:pt>
    <dgm:pt modelId="{739CDA73-A11D-4DE0-B3BC-C337E77131D4}" type="sibTrans" cxnId="{5FCF5129-D56B-40BF-9265-B3D297CB9907}">
      <dgm:prSet/>
      <dgm:spPr/>
      <dgm:t>
        <a:bodyPr/>
        <a:lstStyle/>
        <a:p>
          <a:endParaRPr lang="en-US"/>
        </a:p>
      </dgm:t>
    </dgm:pt>
    <dgm:pt modelId="{D934B1AE-8A97-44F5-8EA4-488F1B4B8E5B}">
      <dgm:prSet/>
      <dgm:spPr/>
      <dgm:t>
        <a:bodyPr/>
        <a:lstStyle/>
        <a:p>
          <a:r>
            <a:rPr lang="el-GR"/>
            <a:t>Φύση («Βίβλος έμψυχος» - ρυθμοί Γης και Ήλιου) και Συ</a:t>
          </a:r>
          <a:r>
            <a:rPr lang="en-US"/>
            <a:t>+</a:t>
          </a:r>
          <a:r>
            <a:rPr lang="el-GR"/>
            <a:t>Ζήτηση</a:t>
          </a:r>
          <a:r>
            <a:rPr lang="en-US"/>
            <a:t> (</a:t>
          </a:r>
          <a:r>
            <a:rPr lang="el-GR"/>
            <a:t>«</a:t>
          </a:r>
          <a:r>
            <a:rPr lang="en-US"/>
            <a:t>o</a:t>
          </a:r>
          <a:r>
            <a:rPr lang="el-GR"/>
            <a:t>Λόγος σαρξ εγένετο»)</a:t>
          </a:r>
          <a:endParaRPr lang="en-US"/>
        </a:p>
      </dgm:t>
    </dgm:pt>
    <dgm:pt modelId="{C18752D0-2A74-460E-AC98-57247D1AC580}" type="parTrans" cxnId="{AA5DD7B4-89E5-479D-B933-650578171839}">
      <dgm:prSet/>
      <dgm:spPr/>
      <dgm:t>
        <a:bodyPr/>
        <a:lstStyle/>
        <a:p>
          <a:endParaRPr lang="en-US"/>
        </a:p>
      </dgm:t>
    </dgm:pt>
    <dgm:pt modelId="{49A1AF98-EFFC-4838-AD46-92E87AE2FABD}" type="sibTrans" cxnId="{AA5DD7B4-89E5-479D-B933-650578171839}">
      <dgm:prSet/>
      <dgm:spPr/>
      <dgm:t>
        <a:bodyPr/>
        <a:lstStyle/>
        <a:p>
          <a:endParaRPr lang="en-US"/>
        </a:p>
      </dgm:t>
    </dgm:pt>
    <dgm:pt modelId="{B14E504F-D699-4204-BBA6-B04FAE1D8EE2}">
      <dgm:prSet/>
      <dgm:spPr/>
      <dgm:t>
        <a:bodyPr/>
        <a:lstStyle/>
        <a:p>
          <a:r>
            <a:rPr lang="el-GR"/>
            <a:t>Ανάγνωση και επιι+τονισμός μίας λέξης που σηκώνει το βάρος της πρότασης.</a:t>
          </a:r>
          <a:endParaRPr lang="en-US"/>
        </a:p>
      </dgm:t>
    </dgm:pt>
    <dgm:pt modelId="{639E88E8-B87D-46F2-B466-8F180CD43570}" type="parTrans" cxnId="{9179A882-9F49-4E81-BF18-FA3B74135122}">
      <dgm:prSet/>
      <dgm:spPr/>
      <dgm:t>
        <a:bodyPr/>
        <a:lstStyle/>
        <a:p>
          <a:endParaRPr lang="en-US"/>
        </a:p>
      </dgm:t>
    </dgm:pt>
    <dgm:pt modelId="{EEA0C735-4AC7-4263-9617-B73F9F837DD6}" type="sibTrans" cxnId="{9179A882-9F49-4E81-BF18-FA3B74135122}">
      <dgm:prSet/>
      <dgm:spPr/>
      <dgm:t>
        <a:bodyPr/>
        <a:lstStyle/>
        <a:p>
          <a:endParaRPr lang="en-US"/>
        </a:p>
      </dgm:t>
    </dgm:pt>
    <dgm:pt modelId="{EB0E4850-56BD-4F94-A6B8-92F529264567}">
      <dgm:prSet/>
      <dgm:spPr/>
      <dgm:t>
        <a:bodyPr/>
        <a:lstStyle/>
        <a:p>
          <a:r>
            <a:rPr lang="en-US"/>
            <a:t>Tlg, ProQuest, Academiaedu, </a:t>
          </a:r>
          <a:r>
            <a:rPr lang="en-US">
              <a:hlinkClick xmlns:r="http://schemas.openxmlformats.org/officeDocument/2006/relationships" r:id="rId1"/>
            </a:rPr>
            <a:t>https://biblicalstudiesblog.blogspot.com/</a:t>
          </a:r>
          <a:r>
            <a:rPr lang="en-US"/>
            <a:t>, ChatGpt-4</a:t>
          </a:r>
        </a:p>
      </dgm:t>
    </dgm:pt>
    <dgm:pt modelId="{F82C0D42-DF36-43B2-AAA5-FA86C29F7DE1}" type="parTrans" cxnId="{02E7DA51-1572-4EEE-A781-587C139F6D0D}">
      <dgm:prSet/>
      <dgm:spPr/>
      <dgm:t>
        <a:bodyPr/>
        <a:lstStyle/>
        <a:p>
          <a:endParaRPr lang="en-US"/>
        </a:p>
      </dgm:t>
    </dgm:pt>
    <dgm:pt modelId="{211684E6-5C26-4CF2-AED7-09A435F76D57}" type="sibTrans" cxnId="{02E7DA51-1572-4EEE-A781-587C139F6D0D}">
      <dgm:prSet/>
      <dgm:spPr/>
      <dgm:t>
        <a:bodyPr/>
        <a:lstStyle/>
        <a:p>
          <a:endParaRPr lang="en-US"/>
        </a:p>
      </dgm:t>
    </dgm:pt>
    <dgm:pt modelId="{A617795E-6EEF-41A5-BFF9-610CCD30DCCF}">
      <dgm:prSet/>
      <dgm:spPr/>
      <dgm:t>
        <a:bodyPr/>
        <a:lstStyle/>
        <a:p>
          <a:r>
            <a:rPr lang="el-GR"/>
            <a:t>ΜΑΘΗΣΙΣ, ΜΠΛΟΝΤ, ποντκάστς</a:t>
          </a:r>
          <a:endParaRPr lang="en-US"/>
        </a:p>
      </dgm:t>
    </dgm:pt>
    <dgm:pt modelId="{D760086E-9F83-463B-8109-E20C7AE913B6}" type="parTrans" cxnId="{7F6E1A8B-E52C-4588-9FD8-436DE67D9FB8}">
      <dgm:prSet/>
      <dgm:spPr/>
      <dgm:t>
        <a:bodyPr/>
        <a:lstStyle/>
        <a:p>
          <a:endParaRPr lang="en-US"/>
        </a:p>
      </dgm:t>
    </dgm:pt>
    <dgm:pt modelId="{5C38E6B5-1459-4EE6-8E8C-3BF3CF2D48D5}" type="sibTrans" cxnId="{7F6E1A8B-E52C-4588-9FD8-436DE67D9FB8}">
      <dgm:prSet/>
      <dgm:spPr/>
      <dgm:t>
        <a:bodyPr/>
        <a:lstStyle/>
        <a:p>
          <a:endParaRPr lang="en-US"/>
        </a:p>
      </dgm:t>
    </dgm:pt>
    <dgm:pt modelId="{A23CB780-2CE3-4DEB-980D-6EDB17B7888D}" type="pres">
      <dgm:prSet presAssocID="{8829C820-C817-4A04-A628-12A1A0B9D1B2}" presName="vert0" presStyleCnt="0">
        <dgm:presLayoutVars>
          <dgm:dir/>
          <dgm:animOne val="branch"/>
          <dgm:animLvl val="lvl"/>
        </dgm:presLayoutVars>
      </dgm:prSet>
      <dgm:spPr/>
    </dgm:pt>
    <dgm:pt modelId="{17432A1E-FE7A-41CD-8F20-4A3A35FE7A3D}" type="pres">
      <dgm:prSet presAssocID="{CF65B789-CA59-426E-96F4-386D6B3280C7}" presName="thickLine" presStyleLbl="alignNode1" presStyleIdx="0" presStyleCnt="5"/>
      <dgm:spPr/>
    </dgm:pt>
    <dgm:pt modelId="{80BE0798-2332-4737-8FD0-28002D733888}" type="pres">
      <dgm:prSet presAssocID="{CF65B789-CA59-426E-96F4-386D6B3280C7}" presName="horz1" presStyleCnt="0"/>
      <dgm:spPr/>
    </dgm:pt>
    <dgm:pt modelId="{687B142D-0AB0-49E6-B7C2-9C9D0D80027E}" type="pres">
      <dgm:prSet presAssocID="{CF65B789-CA59-426E-96F4-386D6B3280C7}" presName="tx1" presStyleLbl="revTx" presStyleIdx="0" presStyleCnt="5"/>
      <dgm:spPr/>
    </dgm:pt>
    <dgm:pt modelId="{3264835D-AF81-41D5-95CE-099D3B861852}" type="pres">
      <dgm:prSet presAssocID="{CF65B789-CA59-426E-96F4-386D6B3280C7}" presName="vert1" presStyleCnt="0"/>
      <dgm:spPr/>
    </dgm:pt>
    <dgm:pt modelId="{A4AAC484-6DF1-4F53-A3FD-F0F5E63BCD52}" type="pres">
      <dgm:prSet presAssocID="{D934B1AE-8A97-44F5-8EA4-488F1B4B8E5B}" presName="thickLine" presStyleLbl="alignNode1" presStyleIdx="1" presStyleCnt="5"/>
      <dgm:spPr/>
    </dgm:pt>
    <dgm:pt modelId="{86FD386F-8FA2-4130-B49F-B3589324ABDB}" type="pres">
      <dgm:prSet presAssocID="{D934B1AE-8A97-44F5-8EA4-488F1B4B8E5B}" presName="horz1" presStyleCnt="0"/>
      <dgm:spPr/>
    </dgm:pt>
    <dgm:pt modelId="{48C15969-9A92-474A-B5AA-289596DE8A61}" type="pres">
      <dgm:prSet presAssocID="{D934B1AE-8A97-44F5-8EA4-488F1B4B8E5B}" presName="tx1" presStyleLbl="revTx" presStyleIdx="1" presStyleCnt="5"/>
      <dgm:spPr/>
    </dgm:pt>
    <dgm:pt modelId="{425FF4E2-CAAD-4AF6-ABFB-3B1FB36E69F6}" type="pres">
      <dgm:prSet presAssocID="{D934B1AE-8A97-44F5-8EA4-488F1B4B8E5B}" presName="vert1" presStyleCnt="0"/>
      <dgm:spPr/>
    </dgm:pt>
    <dgm:pt modelId="{C89A7BC0-A66A-40DA-A64D-EA9C8382025B}" type="pres">
      <dgm:prSet presAssocID="{B14E504F-D699-4204-BBA6-B04FAE1D8EE2}" presName="thickLine" presStyleLbl="alignNode1" presStyleIdx="2" presStyleCnt="5"/>
      <dgm:spPr/>
    </dgm:pt>
    <dgm:pt modelId="{AAB8E097-E9A6-4367-9CB7-9C421B1C8193}" type="pres">
      <dgm:prSet presAssocID="{B14E504F-D699-4204-BBA6-B04FAE1D8EE2}" presName="horz1" presStyleCnt="0"/>
      <dgm:spPr/>
    </dgm:pt>
    <dgm:pt modelId="{F1ABD52C-BE9B-4DDD-A47A-8C4AD4F635DC}" type="pres">
      <dgm:prSet presAssocID="{B14E504F-D699-4204-BBA6-B04FAE1D8EE2}" presName="tx1" presStyleLbl="revTx" presStyleIdx="2" presStyleCnt="5"/>
      <dgm:spPr/>
    </dgm:pt>
    <dgm:pt modelId="{98598122-3E74-4914-A011-E85504AAAE2D}" type="pres">
      <dgm:prSet presAssocID="{B14E504F-D699-4204-BBA6-B04FAE1D8EE2}" presName="vert1" presStyleCnt="0"/>
      <dgm:spPr/>
    </dgm:pt>
    <dgm:pt modelId="{8BAED764-822C-452E-BACF-6E3C78F8384F}" type="pres">
      <dgm:prSet presAssocID="{EB0E4850-56BD-4F94-A6B8-92F529264567}" presName="thickLine" presStyleLbl="alignNode1" presStyleIdx="3" presStyleCnt="5"/>
      <dgm:spPr/>
    </dgm:pt>
    <dgm:pt modelId="{F9F7B21B-891A-4CB1-9482-951CD3B7663B}" type="pres">
      <dgm:prSet presAssocID="{EB0E4850-56BD-4F94-A6B8-92F529264567}" presName="horz1" presStyleCnt="0"/>
      <dgm:spPr/>
    </dgm:pt>
    <dgm:pt modelId="{549C8579-BF32-42D1-A479-D42B6AFE9DF9}" type="pres">
      <dgm:prSet presAssocID="{EB0E4850-56BD-4F94-A6B8-92F529264567}" presName="tx1" presStyleLbl="revTx" presStyleIdx="3" presStyleCnt="5"/>
      <dgm:spPr/>
    </dgm:pt>
    <dgm:pt modelId="{E37E37AF-8EDF-46D8-A88A-7EBE9282F29B}" type="pres">
      <dgm:prSet presAssocID="{EB0E4850-56BD-4F94-A6B8-92F529264567}" presName="vert1" presStyleCnt="0"/>
      <dgm:spPr/>
    </dgm:pt>
    <dgm:pt modelId="{C8F55D25-9417-464C-833C-3EB7D3B26869}" type="pres">
      <dgm:prSet presAssocID="{A617795E-6EEF-41A5-BFF9-610CCD30DCCF}" presName="thickLine" presStyleLbl="alignNode1" presStyleIdx="4" presStyleCnt="5"/>
      <dgm:spPr/>
    </dgm:pt>
    <dgm:pt modelId="{56D5D63F-4E44-47C0-A347-6655DD0664D9}" type="pres">
      <dgm:prSet presAssocID="{A617795E-6EEF-41A5-BFF9-610CCD30DCCF}" presName="horz1" presStyleCnt="0"/>
      <dgm:spPr/>
    </dgm:pt>
    <dgm:pt modelId="{D70DBA1C-A096-4470-9251-CF884C529C42}" type="pres">
      <dgm:prSet presAssocID="{A617795E-6EEF-41A5-BFF9-610CCD30DCCF}" presName="tx1" presStyleLbl="revTx" presStyleIdx="4" presStyleCnt="5"/>
      <dgm:spPr/>
    </dgm:pt>
    <dgm:pt modelId="{0A857352-23A2-46C6-A05E-4602F2C706D3}" type="pres">
      <dgm:prSet presAssocID="{A617795E-6EEF-41A5-BFF9-610CCD30DCCF}" presName="vert1" presStyleCnt="0"/>
      <dgm:spPr/>
    </dgm:pt>
  </dgm:ptLst>
  <dgm:cxnLst>
    <dgm:cxn modelId="{5FCF5129-D56B-40BF-9265-B3D297CB9907}" srcId="{8829C820-C817-4A04-A628-12A1A0B9D1B2}" destId="{CF65B789-CA59-426E-96F4-386D6B3280C7}" srcOrd="0" destOrd="0" parTransId="{FAD4D23D-FACB-4F1A-A88C-66AE791B4BBB}" sibTransId="{739CDA73-A11D-4DE0-B3BC-C337E77131D4}"/>
    <dgm:cxn modelId="{D7FC3B3D-2824-4866-993E-96BB20130E56}" type="presOf" srcId="{B14E504F-D699-4204-BBA6-B04FAE1D8EE2}" destId="{F1ABD52C-BE9B-4DDD-A47A-8C4AD4F635DC}" srcOrd="0" destOrd="0" presId="urn:microsoft.com/office/officeart/2008/layout/LinedList"/>
    <dgm:cxn modelId="{81217B40-8F03-49D6-81FF-8F60EC5719EB}" type="presOf" srcId="{CF65B789-CA59-426E-96F4-386D6B3280C7}" destId="{687B142D-0AB0-49E6-B7C2-9C9D0D80027E}" srcOrd="0" destOrd="0" presId="urn:microsoft.com/office/officeart/2008/layout/LinedList"/>
    <dgm:cxn modelId="{02E7DA51-1572-4EEE-A781-587C139F6D0D}" srcId="{8829C820-C817-4A04-A628-12A1A0B9D1B2}" destId="{EB0E4850-56BD-4F94-A6B8-92F529264567}" srcOrd="3" destOrd="0" parTransId="{F82C0D42-DF36-43B2-AAA5-FA86C29F7DE1}" sibTransId="{211684E6-5C26-4CF2-AED7-09A435F76D57}"/>
    <dgm:cxn modelId="{1537E876-4B68-48FE-9475-1D49CBB2BE4E}" type="presOf" srcId="{A617795E-6EEF-41A5-BFF9-610CCD30DCCF}" destId="{D70DBA1C-A096-4470-9251-CF884C529C42}" srcOrd="0" destOrd="0" presId="urn:microsoft.com/office/officeart/2008/layout/LinedList"/>
    <dgm:cxn modelId="{9179A882-9F49-4E81-BF18-FA3B74135122}" srcId="{8829C820-C817-4A04-A628-12A1A0B9D1B2}" destId="{B14E504F-D699-4204-BBA6-B04FAE1D8EE2}" srcOrd="2" destOrd="0" parTransId="{639E88E8-B87D-46F2-B466-8F180CD43570}" sibTransId="{EEA0C735-4AC7-4263-9617-B73F9F837DD6}"/>
    <dgm:cxn modelId="{21E4618A-5BE7-43FE-A8BC-840528107A25}" type="presOf" srcId="{8829C820-C817-4A04-A628-12A1A0B9D1B2}" destId="{A23CB780-2CE3-4DEB-980D-6EDB17B7888D}" srcOrd="0" destOrd="0" presId="urn:microsoft.com/office/officeart/2008/layout/LinedList"/>
    <dgm:cxn modelId="{7F6E1A8B-E52C-4588-9FD8-436DE67D9FB8}" srcId="{8829C820-C817-4A04-A628-12A1A0B9D1B2}" destId="{A617795E-6EEF-41A5-BFF9-610CCD30DCCF}" srcOrd="4" destOrd="0" parTransId="{D760086E-9F83-463B-8109-E20C7AE913B6}" sibTransId="{5C38E6B5-1459-4EE6-8E8C-3BF3CF2D48D5}"/>
    <dgm:cxn modelId="{AA5DD7B4-89E5-479D-B933-650578171839}" srcId="{8829C820-C817-4A04-A628-12A1A0B9D1B2}" destId="{D934B1AE-8A97-44F5-8EA4-488F1B4B8E5B}" srcOrd="1" destOrd="0" parTransId="{C18752D0-2A74-460E-AC98-57247D1AC580}" sibTransId="{49A1AF98-EFFC-4838-AD46-92E87AE2FABD}"/>
    <dgm:cxn modelId="{3C7F10BF-C634-45EF-9EC5-2A1BAD146CD9}" type="presOf" srcId="{EB0E4850-56BD-4F94-A6B8-92F529264567}" destId="{549C8579-BF32-42D1-A479-D42B6AFE9DF9}" srcOrd="0" destOrd="0" presId="urn:microsoft.com/office/officeart/2008/layout/LinedList"/>
    <dgm:cxn modelId="{F12932EA-662D-4BE3-97CF-7EDE9F21D32F}" type="presOf" srcId="{D934B1AE-8A97-44F5-8EA4-488F1B4B8E5B}" destId="{48C15969-9A92-474A-B5AA-289596DE8A61}" srcOrd="0" destOrd="0" presId="urn:microsoft.com/office/officeart/2008/layout/LinedList"/>
    <dgm:cxn modelId="{34D13FC4-D61F-4F88-958E-E8780136065A}" type="presParOf" srcId="{A23CB780-2CE3-4DEB-980D-6EDB17B7888D}" destId="{17432A1E-FE7A-41CD-8F20-4A3A35FE7A3D}" srcOrd="0" destOrd="0" presId="urn:microsoft.com/office/officeart/2008/layout/LinedList"/>
    <dgm:cxn modelId="{58C4D8B5-08EA-4B99-8C7B-F9092770F4AD}" type="presParOf" srcId="{A23CB780-2CE3-4DEB-980D-6EDB17B7888D}" destId="{80BE0798-2332-4737-8FD0-28002D733888}" srcOrd="1" destOrd="0" presId="urn:microsoft.com/office/officeart/2008/layout/LinedList"/>
    <dgm:cxn modelId="{0BB0640B-92F7-488F-AC91-757B9765C92B}" type="presParOf" srcId="{80BE0798-2332-4737-8FD0-28002D733888}" destId="{687B142D-0AB0-49E6-B7C2-9C9D0D80027E}" srcOrd="0" destOrd="0" presId="urn:microsoft.com/office/officeart/2008/layout/LinedList"/>
    <dgm:cxn modelId="{C0BDAF2A-173C-4848-BD97-0C436E550B8B}" type="presParOf" srcId="{80BE0798-2332-4737-8FD0-28002D733888}" destId="{3264835D-AF81-41D5-95CE-099D3B861852}" srcOrd="1" destOrd="0" presId="urn:microsoft.com/office/officeart/2008/layout/LinedList"/>
    <dgm:cxn modelId="{896AB171-A8C1-41E2-A5FF-2422C3B1C4D7}" type="presParOf" srcId="{A23CB780-2CE3-4DEB-980D-6EDB17B7888D}" destId="{A4AAC484-6DF1-4F53-A3FD-F0F5E63BCD52}" srcOrd="2" destOrd="0" presId="urn:microsoft.com/office/officeart/2008/layout/LinedList"/>
    <dgm:cxn modelId="{C9C9918B-4426-4458-A3B7-6FEAFA57425D}" type="presParOf" srcId="{A23CB780-2CE3-4DEB-980D-6EDB17B7888D}" destId="{86FD386F-8FA2-4130-B49F-B3589324ABDB}" srcOrd="3" destOrd="0" presId="urn:microsoft.com/office/officeart/2008/layout/LinedList"/>
    <dgm:cxn modelId="{87E74B1E-F277-4BBA-A4D3-C4823B2015BF}" type="presParOf" srcId="{86FD386F-8FA2-4130-B49F-B3589324ABDB}" destId="{48C15969-9A92-474A-B5AA-289596DE8A61}" srcOrd="0" destOrd="0" presId="urn:microsoft.com/office/officeart/2008/layout/LinedList"/>
    <dgm:cxn modelId="{FCFED5E2-73D9-4E4B-9115-2F78E7C654E8}" type="presParOf" srcId="{86FD386F-8FA2-4130-B49F-B3589324ABDB}" destId="{425FF4E2-CAAD-4AF6-ABFB-3B1FB36E69F6}" srcOrd="1" destOrd="0" presId="urn:microsoft.com/office/officeart/2008/layout/LinedList"/>
    <dgm:cxn modelId="{A6117103-5B16-4F54-895F-D1FC761C4216}" type="presParOf" srcId="{A23CB780-2CE3-4DEB-980D-6EDB17B7888D}" destId="{C89A7BC0-A66A-40DA-A64D-EA9C8382025B}" srcOrd="4" destOrd="0" presId="urn:microsoft.com/office/officeart/2008/layout/LinedList"/>
    <dgm:cxn modelId="{74F83B1A-3826-48B3-9BF0-93923F7F3481}" type="presParOf" srcId="{A23CB780-2CE3-4DEB-980D-6EDB17B7888D}" destId="{AAB8E097-E9A6-4367-9CB7-9C421B1C8193}" srcOrd="5" destOrd="0" presId="urn:microsoft.com/office/officeart/2008/layout/LinedList"/>
    <dgm:cxn modelId="{06FD60E8-0BE6-46FA-92E2-1A41C8F1A39F}" type="presParOf" srcId="{AAB8E097-E9A6-4367-9CB7-9C421B1C8193}" destId="{F1ABD52C-BE9B-4DDD-A47A-8C4AD4F635DC}" srcOrd="0" destOrd="0" presId="urn:microsoft.com/office/officeart/2008/layout/LinedList"/>
    <dgm:cxn modelId="{F6C8425A-135C-468C-9047-3E42C4A9215B}" type="presParOf" srcId="{AAB8E097-E9A6-4367-9CB7-9C421B1C8193}" destId="{98598122-3E74-4914-A011-E85504AAAE2D}" srcOrd="1" destOrd="0" presId="urn:microsoft.com/office/officeart/2008/layout/LinedList"/>
    <dgm:cxn modelId="{AC154B52-4120-4464-AE4C-0158A70083D0}" type="presParOf" srcId="{A23CB780-2CE3-4DEB-980D-6EDB17B7888D}" destId="{8BAED764-822C-452E-BACF-6E3C78F8384F}" srcOrd="6" destOrd="0" presId="urn:microsoft.com/office/officeart/2008/layout/LinedList"/>
    <dgm:cxn modelId="{79B71B9A-7FE1-4F82-A393-DC975E586054}" type="presParOf" srcId="{A23CB780-2CE3-4DEB-980D-6EDB17B7888D}" destId="{F9F7B21B-891A-4CB1-9482-951CD3B7663B}" srcOrd="7" destOrd="0" presId="urn:microsoft.com/office/officeart/2008/layout/LinedList"/>
    <dgm:cxn modelId="{4D0F1722-0824-4229-B84C-7818D50112AA}" type="presParOf" srcId="{F9F7B21B-891A-4CB1-9482-951CD3B7663B}" destId="{549C8579-BF32-42D1-A479-D42B6AFE9DF9}" srcOrd="0" destOrd="0" presId="urn:microsoft.com/office/officeart/2008/layout/LinedList"/>
    <dgm:cxn modelId="{4CBEEF92-09AF-4C11-8DE2-955CBDB21B11}" type="presParOf" srcId="{F9F7B21B-891A-4CB1-9482-951CD3B7663B}" destId="{E37E37AF-8EDF-46D8-A88A-7EBE9282F29B}" srcOrd="1" destOrd="0" presId="urn:microsoft.com/office/officeart/2008/layout/LinedList"/>
    <dgm:cxn modelId="{5851A7ED-FA62-42CC-AD90-D38832DCE7C9}" type="presParOf" srcId="{A23CB780-2CE3-4DEB-980D-6EDB17B7888D}" destId="{C8F55D25-9417-464C-833C-3EB7D3B26869}" srcOrd="8" destOrd="0" presId="urn:microsoft.com/office/officeart/2008/layout/LinedList"/>
    <dgm:cxn modelId="{5508BABD-5F91-49A1-A90D-63B5E0B4CA58}" type="presParOf" srcId="{A23CB780-2CE3-4DEB-980D-6EDB17B7888D}" destId="{56D5D63F-4E44-47C0-A347-6655DD0664D9}" srcOrd="9" destOrd="0" presId="urn:microsoft.com/office/officeart/2008/layout/LinedList"/>
    <dgm:cxn modelId="{B1FFA955-CBFA-4F45-884F-903D4C3EB390}" type="presParOf" srcId="{56D5D63F-4E44-47C0-A347-6655DD0664D9}" destId="{D70DBA1C-A096-4470-9251-CF884C529C42}" srcOrd="0" destOrd="0" presId="urn:microsoft.com/office/officeart/2008/layout/LinedList"/>
    <dgm:cxn modelId="{953F08FE-3316-4F09-8944-365F2F67EF62}" type="presParOf" srcId="{56D5D63F-4E44-47C0-A347-6655DD0664D9}" destId="{0A857352-23A2-46C6-A05E-4602F2C706D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D25908-08DE-4DFE-A9D6-1068DB1AA0E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1FDAFF0-E390-4C9C-BB20-FD00D942F47D}">
      <dgm:prSet/>
      <dgm:spPr/>
      <dgm:t>
        <a:bodyPr/>
        <a:lstStyle/>
        <a:p>
          <a:r>
            <a:rPr lang="el-GR"/>
            <a:t>Στοιχεία ταυτότητας:</a:t>
          </a:r>
          <a:endParaRPr lang="en-US"/>
        </a:p>
      </dgm:t>
    </dgm:pt>
    <dgm:pt modelId="{B030FF07-3E8E-47BE-A51E-C4679810AC7C}" type="parTrans" cxnId="{EAD6F18B-2B79-430B-8A55-5FB3AB02B976}">
      <dgm:prSet/>
      <dgm:spPr/>
      <dgm:t>
        <a:bodyPr/>
        <a:lstStyle/>
        <a:p>
          <a:endParaRPr lang="en-US"/>
        </a:p>
      </dgm:t>
    </dgm:pt>
    <dgm:pt modelId="{0F2F79AB-FA8B-4F9D-9F3B-6A30D737E83E}" type="sibTrans" cxnId="{EAD6F18B-2B79-430B-8A55-5FB3AB02B976}">
      <dgm:prSet/>
      <dgm:spPr/>
      <dgm:t>
        <a:bodyPr/>
        <a:lstStyle/>
        <a:p>
          <a:endParaRPr lang="en-US"/>
        </a:p>
      </dgm:t>
    </dgm:pt>
    <dgm:pt modelId="{B2ED9E48-8B74-4550-984E-D41546439BBC}">
      <dgm:prSet/>
      <dgm:spPr/>
      <dgm:t>
        <a:bodyPr/>
        <a:lstStyle/>
        <a:p>
          <a:r>
            <a:rPr lang="el-GR"/>
            <a:t>Στραμμένοι κατά Ανατολάς </a:t>
          </a:r>
          <a:endParaRPr lang="en-US"/>
        </a:p>
      </dgm:t>
    </dgm:pt>
    <dgm:pt modelId="{DE318A56-2497-449B-BB98-1D9E4C2BBACB}" type="parTrans" cxnId="{417380CF-3C62-492A-81BD-E6AE1E10396D}">
      <dgm:prSet/>
      <dgm:spPr/>
      <dgm:t>
        <a:bodyPr/>
        <a:lstStyle/>
        <a:p>
          <a:endParaRPr lang="en-US"/>
        </a:p>
      </dgm:t>
    </dgm:pt>
    <dgm:pt modelId="{2DC31903-4C61-4042-BBE9-772F5CEB7127}" type="sibTrans" cxnId="{417380CF-3C62-492A-81BD-E6AE1E10396D}">
      <dgm:prSet/>
      <dgm:spPr/>
      <dgm:t>
        <a:bodyPr/>
        <a:lstStyle/>
        <a:p>
          <a:endParaRPr lang="en-US"/>
        </a:p>
      </dgm:t>
    </dgm:pt>
    <dgm:pt modelId="{21716921-1F2A-4E9D-BF69-D9D8165E0369}">
      <dgm:prSet/>
      <dgm:spPr/>
      <dgm:t>
        <a:bodyPr/>
        <a:lstStyle/>
        <a:p>
          <a:r>
            <a:rPr lang="el-GR"/>
            <a:t>Σχήμα σταυρού</a:t>
          </a:r>
          <a:endParaRPr lang="en-US"/>
        </a:p>
      </dgm:t>
    </dgm:pt>
    <dgm:pt modelId="{D0D4701C-9F75-4622-B4C9-739F95337762}" type="parTrans" cxnId="{A38537F4-E3C7-4744-A4E0-0D4479A8FE20}">
      <dgm:prSet/>
      <dgm:spPr/>
      <dgm:t>
        <a:bodyPr/>
        <a:lstStyle/>
        <a:p>
          <a:endParaRPr lang="en-US"/>
        </a:p>
      </dgm:t>
    </dgm:pt>
    <dgm:pt modelId="{4A9C2DBE-B102-4A85-888A-C0603D836426}" type="sibTrans" cxnId="{A38537F4-E3C7-4744-A4E0-0D4479A8FE20}">
      <dgm:prSet/>
      <dgm:spPr/>
      <dgm:t>
        <a:bodyPr/>
        <a:lstStyle/>
        <a:p>
          <a:endParaRPr lang="en-US"/>
        </a:p>
      </dgm:t>
    </dgm:pt>
    <dgm:pt modelId="{E8053137-4F4D-4302-B94A-A9C255EFF05C}">
      <dgm:prSet/>
      <dgm:spPr/>
      <dgm:t>
        <a:bodyPr/>
        <a:lstStyle/>
        <a:p>
          <a:r>
            <a:rPr lang="el-GR"/>
            <a:t>Κήρυγμα – Περφόρμανς</a:t>
          </a:r>
          <a:endParaRPr lang="en-US"/>
        </a:p>
      </dgm:t>
    </dgm:pt>
    <dgm:pt modelId="{009A99DA-A510-46F7-ACFF-FA159D694D39}" type="parTrans" cxnId="{59BED9E1-F621-49A4-8D46-90F4B88799F1}">
      <dgm:prSet/>
      <dgm:spPr/>
      <dgm:t>
        <a:bodyPr/>
        <a:lstStyle/>
        <a:p>
          <a:endParaRPr lang="en-US"/>
        </a:p>
      </dgm:t>
    </dgm:pt>
    <dgm:pt modelId="{73268B6F-5799-45EE-B52F-79B4C88D1463}" type="sibTrans" cxnId="{59BED9E1-F621-49A4-8D46-90F4B88799F1}">
      <dgm:prSet/>
      <dgm:spPr/>
      <dgm:t>
        <a:bodyPr/>
        <a:lstStyle/>
        <a:p>
          <a:endParaRPr lang="en-US"/>
        </a:p>
      </dgm:t>
    </dgm:pt>
    <dgm:pt modelId="{89DBE2CE-DE53-46FC-A9BF-520FFA2A09D1}">
      <dgm:prSet/>
      <dgm:spPr/>
      <dgm:t>
        <a:bodyPr/>
        <a:lstStyle/>
        <a:p>
          <a:r>
            <a:rPr lang="el-GR"/>
            <a:t>Δείπνο Κυριακό</a:t>
          </a:r>
          <a:endParaRPr lang="en-US"/>
        </a:p>
      </dgm:t>
    </dgm:pt>
    <dgm:pt modelId="{66CE54E5-8F7E-48E7-BD9D-9EA44AAE665E}" type="parTrans" cxnId="{1A66DD2D-DDE8-4B26-9CD6-8C16B926E7EF}">
      <dgm:prSet/>
      <dgm:spPr/>
      <dgm:t>
        <a:bodyPr/>
        <a:lstStyle/>
        <a:p>
          <a:endParaRPr lang="en-US"/>
        </a:p>
      </dgm:t>
    </dgm:pt>
    <dgm:pt modelId="{B6C62894-3663-4561-A104-298AB48754BB}" type="sibTrans" cxnId="{1A66DD2D-DDE8-4B26-9CD6-8C16B926E7EF}">
      <dgm:prSet/>
      <dgm:spPr/>
      <dgm:t>
        <a:bodyPr/>
        <a:lstStyle/>
        <a:p>
          <a:endParaRPr lang="en-US"/>
        </a:p>
      </dgm:t>
    </dgm:pt>
    <dgm:pt modelId="{7FAC5ADC-DAFB-4F6E-BFB7-7DAC9F663456}" type="pres">
      <dgm:prSet presAssocID="{D1D25908-08DE-4DFE-A9D6-1068DB1AA0EA}" presName="linear" presStyleCnt="0">
        <dgm:presLayoutVars>
          <dgm:animLvl val="lvl"/>
          <dgm:resizeHandles val="exact"/>
        </dgm:presLayoutVars>
      </dgm:prSet>
      <dgm:spPr/>
    </dgm:pt>
    <dgm:pt modelId="{4CFD459D-6E95-410D-9E03-5A7323952134}" type="pres">
      <dgm:prSet presAssocID="{81FDAFF0-E390-4C9C-BB20-FD00D942F47D}" presName="parentText" presStyleLbl="node1" presStyleIdx="0" presStyleCnt="5">
        <dgm:presLayoutVars>
          <dgm:chMax val="0"/>
          <dgm:bulletEnabled val="1"/>
        </dgm:presLayoutVars>
      </dgm:prSet>
      <dgm:spPr/>
    </dgm:pt>
    <dgm:pt modelId="{8DDC9DB1-8217-480E-9951-7BD090948974}" type="pres">
      <dgm:prSet presAssocID="{0F2F79AB-FA8B-4F9D-9F3B-6A30D737E83E}" presName="spacer" presStyleCnt="0"/>
      <dgm:spPr/>
    </dgm:pt>
    <dgm:pt modelId="{28545964-7AA0-42EA-BDD3-90D5733CF017}" type="pres">
      <dgm:prSet presAssocID="{B2ED9E48-8B74-4550-984E-D41546439BBC}" presName="parentText" presStyleLbl="node1" presStyleIdx="1" presStyleCnt="5">
        <dgm:presLayoutVars>
          <dgm:chMax val="0"/>
          <dgm:bulletEnabled val="1"/>
        </dgm:presLayoutVars>
      </dgm:prSet>
      <dgm:spPr/>
    </dgm:pt>
    <dgm:pt modelId="{D2EA9942-1420-4B5A-AF8F-0292EDAF4ADE}" type="pres">
      <dgm:prSet presAssocID="{2DC31903-4C61-4042-BBE9-772F5CEB7127}" presName="spacer" presStyleCnt="0"/>
      <dgm:spPr/>
    </dgm:pt>
    <dgm:pt modelId="{2EF8C9C1-AB03-4692-A687-F060F329D2E5}" type="pres">
      <dgm:prSet presAssocID="{21716921-1F2A-4E9D-BF69-D9D8165E0369}" presName="parentText" presStyleLbl="node1" presStyleIdx="2" presStyleCnt="5">
        <dgm:presLayoutVars>
          <dgm:chMax val="0"/>
          <dgm:bulletEnabled val="1"/>
        </dgm:presLayoutVars>
      </dgm:prSet>
      <dgm:spPr/>
    </dgm:pt>
    <dgm:pt modelId="{8503FA8F-FC27-467A-89D6-405E4362F436}" type="pres">
      <dgm:prSet presAssocID="{4A9C2DBE-B102-4A85-888A-C0603D836426}" presName="spacer" presStyleCnt="0"/>
      <dgm:spPr/>
    </dgm:pt>
    <dgm:pt modelId="{599CC329-CC01-43D9-B4A1-D54FE56B5860}" type="pres">
      <dgm:prSet presAssocID="{E8053137-4F4D-4302-B94A-A9C255EFF05C}" presName="parentText" presStyleLbl="node1" presStyleIdx="3" presStyleCnt="5">
        <dgm:presLayoutVars>
          <dgm:chMax val="0"/>
          <dgm:bulletEnabled val="1"/>
        </dgm:presLayoutVars>
      </dgm:prSet>
      <dgm:spPr/>
    </dgm:pt>
    <dgm:pt modelId="{2D35F451-9E5C-47F0-90AE-9DEB7EE2E0EA}" type="pres">
      <dgm:prSet presAssocID="{73268B6F-5799-45EE-B52F-79B4C88D1463}" presName="spacer" presStyleCnt="0"/>
      <dgm:spPr/>
    </dgm:pt>
    <dgm:pt modelId="{35FE271E-B816-4A22-88A4-F061F68ECE8B}" type="pres">
      <dgm:prSet presAssocID="{89DBE2CE-DE53-46FC-A9BF-520FFA2A09D1}" presName="parentText" presStyleLbl="node1" presStyleIdx="4" presStyleCnt="5">
        <dgm:presLayoutVars>
          <dgm:chMax val="0"/>
          <dgm:bulletEnabled val="1"/>
        </dgm:presLayoutVars>
      </dgm:prSet>
      <dgm:spPr/>
    </dgm:pt>
  </dgm:ptLst>
  <dgm:cxnLst>
    <dgm:cxn modelId="{DF531709-5873-41B0-9D62-A3F78B3B398B}" type="presOf" srcId="{D1D25908-08DE-4DFE-A9D6-1068DB1AA0EA}" destId="{7FAC5ADC-DAFB-4F6E-BFB7-7DAC9F663456}" srcOrd="0" destOrd="0" presId="urn:microsoft.com/office/officeart/2005/8/layout/vList2"/>
    <dgm:cxn modelId="{CA436125-9535-4DF4-9D50-94AF84B36C02}" type="presOf" srcId="{81FDAFF0-E390-4C9C-BB20-FD00D942F47D}" destId="{4CFD459D-6E95-410D-9E03-5A7323952134}" srcOrd="0" destOrd="0" presId="urn:microsoft.com/office/officeart/2005/8/layout/vList2"/>
    <dgm:cxn modelId="{1A66DD2D-DDE8-4B26-9CD6-8C16B926E7EF}" srcId="{D1D25908-08DE-4DFE-A9D6-1068DB1AA0EA}" destId="{89DBE2CE-DE53-46FC-A9BF-520FFA2A09D1}" srcOrd="4" destOrd="0" parTransId="{66CE54E5-8F7E-48E7-BD9D-9EA44AAE665E}" sibTransId="{B6C62894-3663-4561-A104-298AB48754BB}"/>
    <dgm:cxn modelId="{FBDD4960-A64D-4DBE-B7A7-1816CBA99C1B}" type="presOf" srcId="{E8053137-4F4D-4302-B94A-A9C255EFF05C}" destId="{599CC329-CC01-43D9-B4A1-D54FE56B5860}" srcOrd="0" destOrd="0" presId="urn:microsoft.com/office/officeart/2005/8/layout/vList2"/>
    <dgm:cxn modelId="{E80ED16C-7C38-4D46-810E-C6DEC7AF59AC}" type="presOf" srcId="{B2ED9E48-8B74-4550-984E-D41546439BBC}" destId="{28545964-7AA0-42EA-BDD3-90D5733CF017}" srcOrd="0" destOrd="0" presId="urn:microsoft.com/office/officeart/2005/8/layout/vList2"/>
    <dgm:cxn modelId="{EAD6F18B-2B79-430B-8A55-5FB3AB02B976}" srcId="{D1D25908-08DE-4DFE-A9D6-1068DB1AA0EA}" destId="{81FDAFF0-E390-4C9C-BB20-FD00D942F47D}" srcOrd="0" destOrd="0" parTransId="{B030FF07-3E8E-47BE-A51E-C4679810AC7C}" sibTransId="{0F2F79AB-FA8B-4F9D-9F3B-6A30D737E83E}"/>
    <dgm:cxn modelId="{417380CF-3C62-492A-81BD-E6AE1E10396D}" srcId="{D1D25908-08DE-4DFE-A9D6-1068DB1AA0EA}" destId="{B2ED9E48-8B74-4550-984E-D41546439BBC}" srcOrd="1" destOrd="0" parTransId="{DE318A56-2497-449B-BB98-1D9E4C2BBACB}" sibTransId="{2DC31903-4C61-4042-BBE9-772F5CEB7127}"/>
    <dgm:cxn modelId="{E40726D9-A126-4CD2-9A4E-A00526DA5E9A}" type="presOf" srcId="{89DBE2CE-DE53-46FC-A9BF-520FFA2A09D1}" destId="{35FE271E-B816-4A22-88A4-F061F68ECE8B}" srcOrd="0" destOrd="0" presId="urn:microsoft.com/office/officeart/2005/8/layout/vList2"/>
    <dgm:cxn modelId="{E649F5E0-7F02-4BF0-9949-267F6BAAA17E}" type="presOf" srcId="{21716921-1F2A-4E9D-BF69-D9D8165E0369}" destId="{2EF8C9C1-AB03-4692-A687-F060F329D2E5}" srcOrd="0" destOrd="0" presId="urn:microsoft.com/office/officeart/2005/8/layout/vList2"/>
    <dgm:cxn modelId="{59BED9E1-F621-49A4-8D46-90F4B88799F1}" srcId="{D1D25908-08DE-4DFE-A9D6-1068DB1AA0EA}" destId="{E8053137-4F4D-4302-B94A-A9C255EFF05C}" srcOrd="3" destOrd="0" parTransId="{009A99DA-A510-46F7-ACFF-FA159D694D39}" sibTransId="{73268B6F-5799-45EE-B52F-79B4C88D1463}"/>
    <dgm:cxn modelId="{A38537F4-E3C7-4744-A4E0-0D4479A8FE20}" srcId="{D1D25908-08DE-4DFE-A9D6-1068DB1AA0EA}" destId="{21716921-1F2A-4E9D-BF69-D9D8165E0369}" srcOrd="2" destOrd="0" parTransId="{D0D4701C-9F75-4622-B4C9-739F95337762}" sibTransId="{4A9C2DBE-B102-4A85-888A-C0603D836426}"/>
    <dgm:cxn modelId="{A372B8E1-EA0C-44F1-9D9D-CB5581A7564F}" type="presParOf" srcId="{7FAC5ADC-DAFB-4F6E-BFB7-7DAC9F663456}" destId="{4CFD459D-6E95-410D-9E03-5A7323952134}" srcOrd="0" destOrd="0" presId="urn:microsoft.com/office/officeart/2005/8/layout/vList2"/>
    <dgm:cxn modelId="{BD553B48-1898-49DF-8340-4865F75AB937}" type="presParOf" srcId="{7FAC5ADC-DAFB-4F6E-BFB7-7DAC9F663456}" destId="{8DDC9DB1-8217-480E-9951-7BD090948974}" srcOrd="1" destOrd="0" presId="urn:microsoft.com/office/officeart/2005/8/layout/vList2"/>
    <dgm:cxn modelId="{FC27435D-2E24-474D-B198-A409B740CCD7}" type="presParOf" srcId="{7FAC5ADC-DAFB-4F6E-BFB7-7DAC9F663456}" destId="{28545964-7AA0-42EA-BDD3-90D5733CF017}" srcOrd="2" destOrd="0" presId="urn:microsoft.com/office/officeart/2005/8/layout/vList2"/>
    <dgm:cxn modelId="{7CCDDAC0-1A5B-4E30-BC29-057F29CA30E9}" type="presParOf" srcId="{7FAC5ADC-DAFB-4F6E-BFB7-7DAC9F663456}" destId="{D2EA9942-1420-4B5A-AF8F-0292EDAF4ADE}" srcOrd="3" destOrd="0" presId="urn:microsoft.com/office/officeart/2005/8/layout/vList2"/>
    <dgm:cxn modelId="{5EC74C81-8B4F-4308-803D-CC7BE9890AD8}" type="presParOf" srcId="{7FAC5ADC-DAFB-4F6E-BFB7-7DAC9F663456}" destId="{2EF8C9C1-AB03-4692-A687-F060F329D2E5}" srcOrd="4" destOrd="0" presId="urn:microsoft.com/office/officeart/2005/8/layout/vList2"/>
    <dgm:cxn modelId="{050BA78D-9283-4554-B112-6EA2A0D6A133}" type="presParOf" srcId="{7FAC5ADC-DAFB-4F6E-BFB7-7DAC9F663456}" destId="{8503FA8F-FC27-467A-89D6-405E4362F436}" srcOrd="5" destOrd="0" presId="urn:microsoft.com/office/officeart/2005/8/layout/vList2"/>
    <dgm:cxn modelId="{D1670816-9588-4F4B-82F3-C0A90C60ABEA}" type="presParOf" srcId="{7FAC5ADC-DAFB-4F6E-BFB7-7DAC9F663456}" destId="{599CC329-CC01-43D9-B4A1-D54FE56B5860}" srcOrd="6" destOrd="0" presId="urn:microsoft.com/office/officeart/2005/8/layout/vList2"/>
    <dgm:cxn modelId="{C6CDCC6D-0E49-4BCB-A348-97A89775507D}" type="presParOf" srcId="{7FAC5ADC-DAFB-4F6E-BFB7-7DAC9F663456}" destId="{2D35F451-9E5C-47F0-90AE-9DEB7EE2E0EA}" srcOrd="7" destOrd="0" presId="urn:microsoft.com/office/officeart/2005/8/layout/vList2"/>
    <dgm:cxn modelId="{528659B3-BE26-437C-926D-94A887B8BE44}" type="presParOf" srcId="{7FAC5ADC-DAFB-4F6E-BFB7-7DAC9F663456}" destId="{35FE271E-B816-4A22-88A4-F061F68ECE8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62F61D-7491-44D0-8F56-FEEBEE951F07}"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1B314B9F-8215-41E2-A737-20C340C3133A}">
      <dgm:prSet/>
      <dgm:spPr/>
      <dgm:t>
        <a:bodyPr/>
        <a:lstStyle/>
        <a:p>
          <a:pPr algn="just"/>
          <a:r>
            <a:rPr lang="el-GR" dirty="0">
              <a:solidFill>
                <a:srgbClr val="7030A0"/>
              </a:solidFill>
            </a:rPr>
            <a:t>Αφήγημα</a:t>
          </a:r>
          <a:r>
            <a:rPr lang="el-GR" dirty="0"/>
            <a:t> (</a:t>
          </a:r>
          <a:r>
            <a:rPr lang="en-US" dirty="0"/>
            <a:t>Storytelling 45%</a:t>
          </a:r>
          <a:r>
            <a:rPr lang="el-GR" dirty="0"/>
            <a:t> + Ύμνος 45%  [Ευχαριστία, Θρήνος, Διαμαρτυρία]+ Νόμος / Διατάξεις </a:t>
          </a:r>
          <a:endParaRPr lang="en-US" dirty="0"/>
        </a:p>
      </dgm:t>
    </dgm:pt>
    <dgm:pt modelId="{F7E82DF7-0813-44B4-9A1F-F982870C36D6}" type="parTrans" cxnId="{9643B8A3-1F29-4FA6-B54E-460EA3DF7336}">
      <dgm:prSet/>
      <dgm:spPr/>
      <dgm:t>
        <a:bodyPr/>
        <a:lstStyle/>
        <a:p>
          <a:endParaRPr lang="en-US"/>
        </a:p>
      </dgm:t>
    </dgm:pt>
    <dgm:pt modelId="{51F03925-18F4-4405-8174-18C1687415CD}" type="sibTrans" cxnId="{9643B8A3-1F29-4FA6-B54E-460EA3DF7336}">
      <dgm:prSet phldrT="01" phldr="0"/>
      <dgm:spPr/>
      <dgm:t>
        <a:bodyPr/>
        <a:lstStyle/>
        <a:p>
          <a:r>
            <a:rPr lang="en-US"/>
            <a:t>01</a:t>
          </a:r>
        </a:p>
      </dgm:t>
    </dgm:pt>
    <dgm:pt modelId="{AD50B2C1-B495-4E1B-8ADC-1C51B5FA0E8B}">
      <dgm:prSet/>
      <dgm:spPr/>
      <dgm:t>
        <a:bodyPr/>
        <a:lstStyle/>
        <a:p>
          <a:pPr algn="just"/>
          <a:r>
            <a:rPr lang="el-GR" dirty="0">
              <a:solidFill>
                <a:srgbClr val="7030A0"/>
              </a:solidFill>
            </a:rPr>
            <a:t>Ιστορία</a:t>
          </a:r>
          <a:r>
            <a:rPr lang="el-GR" dirty="0"/>
            <a:t> (Ανατολή = Εύφορη Ημισέληνος, </a:t>
          </a:r>
          <a:r>
            <a:rPr lang="el-GR" dirty="0" err="1"/>
            <a:t>Λεβάντε</a:t>
          </a:r>
          <a:r>
            <a:rPr lang="el-GR" dirty="0"/>
            <a:t>, Αίγυπτος, Αιγαίο) </a:t>
          </a:r>
          <a:endParaRPr lang="en-US" dirty="0"/>
        </a:p>
      </dgm:t>
    </dgm:pt>
    <dgm:pt modelId="{CBE0F1CD-613A-41AA-83CA-3E2A04890F09}" type="parTrans" cxnId="{C060C048-427A-4A19-872F-8842A8257027}">
      <dgm:prSet/>
      <dgm:spPr/>
      <dgm:t>
        <a:bodyPr/>
        <a:lstStyle/>
        <a:p>
          <a:endParaRPr lang="en-US"/>
        </a:p>
      </dgm:t>
    </dgm:pt>
    <dgm:pt modelId="{28F320A4-FE49-4755-8FF3-EA114D3BCA7B}" type="sibTrans" cxnId="{C060C048-427A-4A19-872F-8842A8257027}">
      <dgm:prSet phldrT="02" phldr="0"/>
      <dgm:spPr/>
      <dgm:t>
        <a:bodyPr/>
        <a:lstStyle/>
        <a:p>
          <a:r>
            <a:rPr lang="en-US"/>
            <a:t>02</a:t>
          </a:r>
          <a:endParaRPr lang="en-US" dirty="0"/>
        </a:p>
      </dgm:t>
    </dgm:pt>
    <dgm:pt modelId="{3C19E60F-8995-462F-BF69-BFF759168365}">
      <dgm:prSet/>
      <dgm:spPr/>
      <dgm:t>
        <a:bodyPr/>
        <a:lstStyle/>
        <a:p>
          <a:pPr algn="just"/>
          <a:r>
            <a:rPr lang="el-GR" dirty="0">
              <a:solidFill>
                <a:srgbClr val="7030A0"/>
              </a:solidFill>
            </a:rPr>
            <a:t>Θεολογία</a:t>
          </a:r>
          <a:r>
            <a:rPr lang="el-GR" dirty="0"/>
            <a:t> (Θεός Βίβλου = συντροφικός, </a:t>
          </a:r>
          <a:r>
            <a:rPr lang="el-GR" dirty="0" err="1"/>
            <a:t>έκ+Πληξης</a:t>
          </a:r>
          <a:r>
            <a:rPr lang="el-GR" dirty="0"/>
            <a:t>, διαρκούς Εξόδου)</a:t>
          </a:r>
          <a:endParaRPr lang="en-US" dirty="0"/>
        </a:p>
      </dgm:t>
    </dgm:pt>
    <dgm:pt modelId="{DCF22F3D-F8FE-48B4-876C-E810581932B9}" type="parTrans" cxnId="{F2672F3F-336D-48E4-BC93-E12E2EA63344}">
      <dgm:prSet/>
      <dgm:spPr/>
      <dgm:t>
        <a:bodyPr/>
        <a:lstStyle/>
        <a:p>
          <a:endParaRPr lang="en-US"/>
        </a:p>
      </dgm:t>
    </dgm:pt>
    <dgm:pt modelId="{9ADC02FF-B339-4988-821B-270F9FC12B69}" type="sibTrans" cxnId="{F2672F3F-336D-48E4-BC93-E12E2EA63344}">
      <dgm:prSet phldrT="03" phldr="0"/>
      <dgm:spPr/>
      <dgm:t>
        <a:bodyPr/>
        <a:lstStyle/>
        <a:p>
          <a:r>
            <a:rPr lang="en-US"/>
            <a:t>03</a:t>
          </a:r>
        </a:p>
      </dgm:t>
    </dgm:pt>
    <dgm:pt modelId="{2AB18DB0-C1DF-48AC-BD6B-8EDD11FF5C1E}" type="pres">
      <dgm:prSet presAssocID="{FE62F61D-7491-44D0-8F56-FEEBEE951F07}" presName="Name0" presStyleCnt="0">
        <dgm:presLayoutVars>
          <dgm:animLvl val="lvl"/>
          <dgm:resizeHandles val="exact"/>
        </dgm:presLayoutVars>
      </dgm:prSet>
      <dgm:spPr/>
    </dgm:pt>
    <dgm:pt modelId="{DADE71B4-D97A-4BA7-8E11-B4562DB7BF40}" type="pres">
      <dgm:prSet presAssocID="{1B314B9F-8215-41E2-A737-20C340C3133A}" presName="compositeNode" presStyleCnt="0">
        <dgm:presLayoutVars>
          <dgm:bulletEnabled val="1"/>
        </dgm:presLayoutVars>
      </dgm:prSet>
      <dgm:spPr/>
    </dgm:pt>
    <dgm:pt modelId="{47B3A37D-3E82-4BFC-8473-4D5EF706347F}" type="pres">
      <dgm:prSet presAssocID="{1B314B9F-8215-41E2-A737-20C340C3133A}" presName="bgRect" presStyleLbl="alignNode1" presStyleIdx="0" presStyleCnt="3"/>
      <dgm:spPr/>
    </dgm:pt>
    <dgm:pt modelId="{D94B3182-60AB-446B-A269-764A80284340}" type="pres">
      <dgm:prSet presAssocID="{51F03925-18F4-4405-8174-18C1687415CD}" presName="sibTransNodeRect" presStyleLbl="alignNode1" presStyleIdx="0" presStyleCnt="3">
        <dgm:presLayoutVars>
          <dgm:chMax val="0"/>
          <dgm:bulletEnabled val="1"/>
        </dgm:presLayoutVars>
      </dgm:prSet>
      <dgm:spPr/>
    </dgm:pt>
    <dgm:pt modelId="{9D5B70DE-31F0-408E-88C2-DF34CC7463DE}" type="pres">
      <dgm:prSet presAssocID="{1B314B9F-8215-41E2-A737-20C340C3133A}" presName="nodeRect" presStyleLbl="alignNode1" presStyleIdx="0" presStyleCnt="3">
        <dgm:presLayoutVars>
          <dgm:bulletEnabled val="1"/>
        </dgm:presLayoutVars>
      </dgm:prSet>
      <dgm:spPr/>
    </dgm:pt>
    <dgm:pt modelId="{F0F7BEEB-F6D5-4742-B273-08877BF24A1F}" type="pres">
      <dgm:prSet presAssocID="{51F03925-18F4-4405-8174-18C1687415CD}" presName="sibTrans" presStyleCnt="0"/>
      <dgm:spPr/>
    </dgm:pt>
    <dgm:pt modelId="{CF13C028-4E9B-4CB8-ADC8-92A7271E5798}" type="pres">
      <dgm:prSet presAssocID="{AD50B2C1-B495-4E1B-8ADC-1C51B5FA0E8B}" presName="compositeNode" presStyleCnt="0">
        <dgm:presLayoutVars>
          <dgm:bulletEnabled val="1"/>
        </dgm:presLayoutVars>
      </dgm:prSet>
      <dgm:spPr/>
    </dgm:pt>
    <dgm:pt modelId="{A477A910-AAD4-46B9-9584-E96E2FE07186}" type="pres">
      <dgm:prSet presAssocID="{AD50B2C1-B495-4E1B-8ADC-1C51B5FA0E8B}" presName="bgRect" presStyleLbl="alignNode1" presStyleIdx="1" presStyleCnt="3"/>
      <dgm:spPr/>
    </dgm:pt>
    <dgm:pt modelId="{C5BFE36A-AD52-4C0C-920C-2D487B7B9A8F}" type="pres">
      <dgm:prSet presAssocID="{28F320A4-FE49-4755-8FF3-EA114D3BCA7B}" presName="sibTransNodeRect" presStyleLbl="alignNode1" presStyleIdx="1" presStyleCnt="3">
        <dgm:presLayoutVars>
          <dgm:chMax val="0"/>
          <dgm:bulletEnabled val="1"/>
        </dgm:presLayoutVars>
      </dgm:prSet>
      <dgm:spPr/>
    </dgm:pt>
    <dgm:pt modelId="{BBDA606A-B8C9-4FFF-8034-15EB40C7E3B2}" type="pres">
      <dgm:prSet presAssocID="{AD50B2C1-B495-4E1B-8ADC-1C51B5FA0E8B}" presName="nodeRect" presStyleLbl="alignNode1" presStyleIdx="1" presStyleCnt="3">
        <dgm:presLayoutVars>
          <dgm:bulletEnabled val="1"/>
        </dgm:presLayoutVars>
      </dgm:prSet>
      <dgm:spPr/>
    </dgm:pt>
    <dgm:pt modelId="{2E6C56DD-68FB-44D2-960A-1A0FAF418B65}" type="pres">
      <dgm:prSet presAssocID="{28F320A4-FE49-4755-8FF3-EA114D3BCA7B}" presName="sibTrans" presStyleCnt="0"/>
      <dgm:spPr/>
    </dgm:pt>
    <dgm:pt modelId="{3466BF74-2661-4467-94FD-5F3F05426B54}" type="pres">
      <dgm:prSet presAssocID="{3C19E60F-8995-462F-BF69-BFF759168365}" presName="compositeNode" presStyleCnt="0">
        <dgm:presLayoutVars>
          <dgm:bulletEnabled val="1"/>
        </dgm:presLayoutVars>
      </dgm:prSet>
      <dgm:spPr/>
    </dgm:pt>
    <dgm:pt modelId="{4E84D6B4-0724-4C97-B8A5-801EB8C066FF}" type="pres">
      <dgm:prSet presAssocID="{3C19E60F-8995-462F-BF69-BFF759168365}" presName="bgRect" presStyleLbl="alignNode1" presStyleIdx="2" presStyleCnt="3"/>
      <dgm:spPr/>
    </dgm:pt>
    <dgm:pt modelId="{078C396D-1573-46B6-BDA4-637CF704FBE2}" type="pres">
      <dgm:prSet presAssocID="{9ADC02FF-B339-4988-821B-270F9FC12B69}" presName="sibTransNodeRect" presStyleLbl="alignNode1" presStyleIdx="2" presStyleCnt="3">
        <dgm:presLayoutVars>
          <dgm:chMax val="0"/>
          <dgm:bulletEnabled val="1"/>
        </dgm:presLayoutVars>
      </dgm:prSet>
      <dgm:spPr/>
    </dgm:pt>
    <dgm:pt modelId="{5BB182E9-F78E-4AF2-A331-AF523E9C4131}" type="pres">
      <dgm:prSet presAssocID="{3C19E60F-8995-462F-BF69-BFF759168365}" presName="nodeRect" presStyleLbl="alignNode1" presStyleIdx="2" presStyleCnt="3">
        <dgm:presLayoutVars>
          <dgm:bulletEnabled val="1"/>
        </dgm:presLayoutVars>
      </dgm:prSet>
      <dgm:spPr/>
    </dgm:pt>
  </dgm:ptLst>
  <dgm:cxnLst>
    <dgm:cxn modelId="{FF22B70A-3EB9-4A0C-AA3C-00F3D5A1385B}" type="presOf" srcId="{3C19E60F-8995-462F-BF69-BFF759168365}" destId="{5BB182E9-F78E-4AF2-A331-AF523E9C4131}" srcOrd="1" destOrd="0" presId="urn:microsoft.com/office/officeart/2016/7/layout/LinearBlockProcessNumbered"/>
    <dgm:cxn modelId="{ACD8EE11-0479-4AF0-9B29-2A1B572B996A}" type="presOf" srcId="{AD50B2C1-B495-4E1B-8ADC-1C51B5FA0E8B}" destId="{BBDA606A-B8C9-4FFF-8034-15EB40C7E3B2}" srcOrd="1" destOrd="0" presId="urn:microsoft.com/office/officeart/2016/7/layout/LinearBlockProcessNumbered"/>
    <dgm:cxn modelId="{D9932934-C786-4446-B8D8-16B2806BDE1A}" type="presOf" srcId="{1B314B9F-8215-41E2-A737-20C340C3133A}" destId="{47B3A37D-3E82-4BFC-8473-4D5EF706347F}" srcOrd="0" destOrd="0" presId="urn:microsoft.com/office/officeart/2016/7/layout/LinearBlockProcessNumbered"/>
    <dgm:cxn modelId="{F2672F3F-336D-48E4-BC93-E12E2EA63344}" srcId="{FE62F61D-7491-44D0-8F56-FEEBEE951F07}" destId="{3C19E60F-8995-462F-BF69-BFF759168365}" srcOrd="2" destOrd="0" parTransId="{DCF22F3D-F8FE-48B4-876C-E810581932B9}" sibTransId="{9ADC02FF-B339-4988-821B-270F9FC12B69}"/>
    <dgm:cxn modelId="{C060C048-427A-4A19-872F-8842A8257027}" srcId="{FE62F61D-7491-44D0-8F56-FEEBEE951F07}" destId="{AD50B2C1-B495-4E1B-8ADC-1C51B5FA0E8B}" srcOrd="1" destOrd="0" parTransId="{CBE0F1CD-613A-41AA-83CA-3E2A04890F09}" sibTransId="{28F320A4-FE49-4755-8FF3-EA114D3BCA7B}"/>
    <dgm:cxn modelId="{C8EA4457-6935-4357-BE48-5B96DDC06FA2}" type="presOf" srcId="{9ADC02FF-B339-4988-821B-270F9FC12B69}" destId="{078C396D-1573-46B6-BDA4-637CF704FBE2}" srcOrd="0" destOrd="0" presId="urn:microsoft.com/office/officeart/2016/7/layout/LinearBlockProcessNumbered"/>
    <dgm:cxn modelId="{C91FB37E-50CD-4174-97EB-91ECAB14DBCA}" type="presOf" srcId="{3C19E60F-8995-462F-BF69-BFF759168365}" destId="{4E84D6B4-0724-4C97-B8A5-801EB8C066FF}" srcOrd="0" destOrd="0" presId="urn:microsoft.com/office/officeart/2016/7/layout/LinearBlockProcessNumbered"/>
    <dgm:cxn modelId="{F1D67A86-B62A-409C-B15F-CB449056DDE8}" type="presOf" srcId="{51F03925-18F4-4405-8174-18C1687415CD}" destId="{D94B3182-60AB-446B-A269-764A80284340}" srcOrd="0" destOrd="0" presId="urn:microsoft.com/office/officeart/2016/7/layout/LinearBlockProcessNumbered"/>
    <dgm:cxn modelId="{3B5A858D-A76F-497B-87AD-ECB7146FC0F8}" type="presOf" srcId="{1B314B9F-8215-41E2-A737-20C340C3133A}" destId="{9D5B70DE-31F0-408E-88C2-DF34CC7463DE}" srcOrd="1" destOrd="0" presId="urn:microsoft.com/office/officeart/2016/7/layout/LinearBlockProcessNumbered"/>
    <dgm:cxn modelId="{FAB7C5A2-D6A4-420A-8CCC-FB00ADBDA71B}" type="presOf" srcId="{AD50B2C1-B495-4E1B-8ADC-1C51B5FA0E8B}" destId="{A477A910-AAD4-46B9-9584-E96E2FE07186}" srcOrd="0" destOrd="0" presId="urn:microsoft.com/office/officeart/2016/7/layout/LinearBlockProcessNumbered"/>
    <dgm:cxn modelId="{9643B8A3-1F29-4FA6-B54E-460EA3DF7336}" srcId="{FE62F61D-7491-44D0-8F56-FEEBEE951F07}" destId="{1B314B9F-8215-41E2-A737-20C340C3133A}" srcOrd="0" destOrd="0" parTransId="{F7E82DF7-0813-44B4-9A1F-F982870C36D6}" sibTransId="{51F03925-18F4-4405-8174-18C1687415CD}"/>
    <dgm:cxn modelId="{A4DD28C8-37BE-484F-BD0F-36BA0EBE40FF}" type="presOf" srcId="{28F320A4-FE49-4755-8FF3-EA114D3BCA7B}" destId="{C5BFE36A-AD52-4C0C-920C-2D487B7B9A8F}" srcOrd="0" destOrd="0" presId="urn:microsoft.com/office/officeart/2016/7/layout/LinearBlockProcessNumbered"/>
    <dgm:cxn modelId="{368A10D9-8FE9-4962-BEF7-0FAABE0BE4AC}" type="presOf" srcId="{FE62F61D-7491-44D0-8F56-FEEBEE951F07}" destId="{2AB18DB0-C1DF-48AC-BD6B-8EDD11FF5C1E}" srcOrd="0" destOrd="0" presId="urn:microsoft.com/office/officeart/2016/7/layout/LinearBlockProcessNumbered"/>
    <dgm:cxn modelId="{A20DCD8E-9948-441C-9E5F-B78A04BF5886}" type="presParOf" srcId="{2AB18DB0-C1DF-48AC-BD6B-8EDD11FF5C1E}" destId="{DADE71B4-D97A-4BA7-8E11-B4562DB7BF40}" srcOrd="0" destOrd="0" presId="urn:microsoft.com/office/officeart/2016/7/layout/LinearBlockProcessNumbered"/>
    <dgm:cxn modelId="{482EFFE0-B025-4BD1-9C96-DAF08477E226}" type="presParOf" srcId="{DADE71B4-D97A-4BA7-8E11-B4562DB7BF40}" destId="{47B3A37D-3E82-4BFC-8473-4D5EF706347F}" srcOrd="0" destOrd="0" presId="urn:microsoft.com/office/officeart/2016/7/layout/LinearBlockProcessNumbered"/>
    <dgm:cxn modelId="{A4CF0587-9584-41C7-80D1-3304291BA73C}" type="presParOf" srcId="{DADE71B4-D97A-4BA7-8E11-B4562DB7BF40}" destId="{D94B3182-60AB-446B-A269-764A80284340}" srcOrd="1" destOrd="0" presId="urn:microsoft.com/office/officeart/2016/7/layout/LinearBlockProcessNumbered"/>
    <dgm:cxn modelId="{57F0583E-5CC2-4AB3-A7C5-B2ECB2AD97A9}" type="presParOf" srcId="{DADE71B4-D97A-4BA7-8E11-B4562DB7BF40}" destId="{9D5B70DE-31F0-408E-88C2-DF34CC7463DE}" srcOrd="2" destOrd="0" presId="urn:microsoft.com/office/officeart/2016/7/layout/LinearBlockProcessNumbered"/>
    <dgm:cxn modelId="{260527FF-55B2-4B53-8334-931090B6339C}" type="presParOf" srcId="{2AB18DB0-C1DF-48AC-BD6B-8EDD11FF5C1E}" destId="{F0F7BEEB-F6D5-4742-B273-08877BF24A1F}" srcOrd="1" destOrd="0" presId="urn:microsoft.com/office/officeart/2016/7/layout/LinearBlockProcessNumbered"/>
    <dgm:cxn modelId="{BD037225-A20E-4765-8BEE-A3E52D6E014F}" type="presParOf" srcId="{2AB18DB0-C1DF-48AC-BD6B-8EDD11FF5C1E}" destId="{CF13C028-4E9B-4CB8-ADC8-92A7271E5798}" srcOrd="2" destOrd="0" presId="urn:microsoft.com/office/officeart/2016/7/layout/LinearBlockProcessNumbered"/>
    <dgm:cxn modelId="{9B57C1EC-652E-458B-B0A7-865D0683C3B2}" type="presParOf" srcId="{CF13C028-4E9B-4CB8-ADC8-92A7271E5798}" destId="{A477A910-AAD4-46B9-9584-E96E2FE07186}" srcOrd="0" destOrd="0" presId="urn:microsoft.com/office/officeart/2016/7/layout/LinearBlockProcessNumbered"/>
    <dgm:cxn modelId="{2803ECA3-E701-412F-8271-DBA96267B557}" type="presParOf" srcId="{CF13C028-4E9B-4CB8-ADC8-92A7271E5798}" destId="{C5BFE36A-AD52-4C0C-920C-2D487B7B9A8F}" srcOrd="1" destOrd="0" presId="urn:microsoft.com/office/officeart/2016/7/layout/LinearBlockProcessNumbered"/>
    <dgm:cxn modelId="{99948288-83ED-45D7-A7FC-780FEFDD49DE}" type="presParOf" srcId="{CF13C028-4E9B-4CB8-ADC8-92A7271E5798}" destId="{BBDA606A-B8C9-4FFF-8034-15EB40C7E3B2}" srcOrd="2" destOrd="0" presId="urn:microsoft.com/office/officeart/2016/7/layout/LinearBlockProcessNumbered"/>
    <dgm:cxn modelId="{49C689AA-6CDC-4063-925D-63D1FABABFD0}" type="presParOf" srcId="{2AB18DB0-C1DF-48AC-BD6B-8EDD11FF5C1E}" destId="{2E6C56DD-68FB-44D2-960A-1A0FAF418B65}" srcOrd="3" destOrd="0" presId="urn:microsoft.com/office/officeart/2016/7/layout/LinearBlockProcessNumbered"/>
    <dgm:cxn modelId="{EDEDBD29-D7FD-4763-BAA5-C8724FCF80B0}" type="presParOf" srcId="{2AB18DB0-C1DF-48AC-BD6B-8EDD11FF5C1E}" destId="{3466BF74-2661-4467-94FD-5F3F05426B54}" srcOrd="4" destOrd="0" presId="urn:microsoft.com/office/officeart/2016/7/layout/LinearBlockProcessNumbered"/>
    <dgm:cxn modelId="{96436E8C-F449-404F-81EC-917C70F92B24}" type="presParOf" srcId="{3466BF74-2661-4467-94FD-5F3F05426B54}" destId="{4E84D6B4-0724-4C97-B8A5-801EB8C066FF}" srcOrd="0" destOrd="0" presId="urn:microsoft.com/office/officeart/2016/7/layout/LinearBlockProcessNumbered"/>
    <dgm:cxn modelId="{A56B1146-6C8D-4DCA-974C-B23166662605}" type="presParOf" srcId="{3466BF74-2661-4467-94FD-5F3F05426B54}" destId="{078C396D-1573-46B6-BDA4-637CF704FBE2}" srcOrd="1" destOrd="0" presId="urn:microsoft.com/office/officeart/2016/7/layout/LinearBlockProcessNumbered"/>
    <dgm:cxn modelId="{DC92372E-2763-4FF2-983E-04891BBBB52B}" type="presParOf" srcId="{3466BF74-2661-4467-94FD-5F3F05426B54}" destId="{5BB182E9-F78E-4AF2-A331-AF523E9C4131}"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E43111-8A68-448C-A750-1FCA9E8A16B3}" type="doc">
      <dgm:prSet loTypeId="urn:microsoft.com/office/officeart/2016/7/layout/RepeatingBendingProcessNew" loCatId="process" qsTypeId="urn:microsoft.com/office/officeart/2005/8/quickstyle/simple4" qsCatId="simple" csTypeId="urn:microsoft.com/office/officeart/2005/8/colors/accent5_2" csCatId="accent5" phldr="1"/>
      <dgm:spPr/>
      <dgm:t>
        <a:bodyPr/>
        <a:lstStyle/>
        <a:p>
          <a:endParaRPr lang="en-US"/>
        </a:p>
      </dgm:t>
    </dgm:pt>
    <dgm:pt modelId="{FF2E7CB6-777E-4D58-AA28-BD1B03D13C71}">
      <dgm:prSet/>
      <dgm:spPr/>
      <dgm:t>
        <a:bodyPr/>
        <a:lstStyle/>
        <a:p>
          <a:r>
            <a:rPr lang="el-GR" dirty="0"/>
            <a:t>Πλαίσιο (</a:t>
          </a:r>
          <a:r>
            <a:rPr lang="en-US" dirty="0"/>
            <a:t>Setting)</a:t>
          </a:r>
          <a:r>
            <a:rPr lang="el-GR" dirty="0"/>
            <a:t>  -  </a:t>
          </a:r>
        </a:p>
        <a:p>
          <a:r>
            <a:rPr lang="el-GR" dirty="0" err="1"/>
            <a:t>Τοπόσημα</a:t>
          </a:r>
          <a:r>
            <a:rPr lang="el-GR" dirty="0"/>
            <a:t> και Χρόνος</a:t>
          </a:r>
        </a:p>
        <a:p>
          <a:r>
            <a:rPr lang="el-GR" dirty="0"/>
            <a:t> (π.χ. Ανατολή + 40 μέρες)</a:t>
          </a:r>
          <a:endParaRPr lang="en-US" dirty="0"/>
        </a:p>
        <a:p>
          <a:endParaRPr lang="en-US" dirty="0"/>
        </a:p>
      </dgm:t>
    </dgm:pt>
    <dgm:pt modelId="{1BDF83C8-C5A0-431F-8418-C077B66996D2}" type="parTrans" cxnId="{472B921F-1313-48E8-86B9-4F9506F41453}">
      <dgm:prSet/>
      <dgm:spPr/>
      <dgm:t>
        <a:bodyPr/>
        <a:lstStyle/>
        <a:p>
          <a:endParaRPr lang="en-US"/>
        </a:p>
      </dgm:t>
    </dgm:pt>
    <dgm:pt modelId="{C7B9196F-315E-4A25-BCA1-5BA1CF15995E}" type="sibTrans" cxnId="{472B921F-1313-48E8-86B9-4F9506F41453}">
      <dgm:prSet/>
      <dgm:spPr/>
      <dgm:t>
        <a:bodyPr/>
        <a:lstStyle/>
        <a:p>
          <a:endParaRPr lang="en-US"/>
        </a:p>
      </dgm:t>
    </dgm:pt>
    <dgm:pt modelId="{30314EA8-5676-41C5-A2FE-B5E7E381427F}">
      <dgm:prSet/>
      <dgm:spPr/>
      <dgm:t>
        <a:bodyPr/>
        <a:lstStyle/>
        <a:p>
          <a:r>
            <a:rPr lang="el-GR" dirty="0"/>
            <a:t>Χαρακτήρες – </a:t>
          </a:r>
          <a:r>
            <a:rPr lang="en-US" dirty="0"/>
            <a:t>FACE+BOOK</a:t>
          </a:r>
          <a:r>
            <a:rPr lang="el-GR" dirty="0"/>
            <a:t> (</a:t>
          </a:r>
          <a:r>
            <a:rPr lang="el-GR" dirty="0" err="1"/>
            <a:t>ηρωίδες</a:t>
          </a:r>
          <a:r>
            <a:rPr lang="el-GR" dirty="0"/>
            <a:t> και ήρωες) – </a:t>
          </a:r>
        </a:p>
        <a:p>
          <a:r>
            <a:rPr lang="el-GR" dirty="0"/>
            <a:t>(«ήθος» ιμπρεσσιονιστικό χωρίς «επιθετικούς» προσδιορισμούς) &lt; όνομα, λόγια, δράση</a:t>
          </a:r>
          <a:endParaRPr lang="en-US" dirty="0"/>
        </a:p>
      </dgm:t>
    </dgm:pt>
    <dgm:pt modelId="{56AD5EB7-B984-486D-AD28-414DA0FD720E}" type="parTrans" cxnId="{5938982E-A0D3-4445-83F0-F49607A7D45C}">
      <dgm:prSet/>
      <dgm:spPr/>
      <dgm:t>
        <a:bodyPr/>
        <a:lstStyle/>
        <a:p>
          <a:endParaRPr lang="en-US"/>
        </a:p>
      </dgm:t>
    </dgm:pt>
    <dgm:pt modelId="{D0C77754-F4D2-46D1-BBEA-C2B360379E3F}" type="sibTrans" cxnId="{5938982E-A0D3-4445-83F0-F49607A7D45C}">
      <dgm:prSet/>
      <dgm:spPr/>
      <dgm:t>
        <a:bodyPr/>
        <a:lstStyle/>
        <a:p>
          <a:endParaRPr lang="en-US"/>
        </a:p>
      </dgm:t>
    </dgm:pt>
    <dgm:pt modelId="{5E174F0E-CD65-46CA-8BF6-415D8721F8E5}">
      <dgm:prSet/>
      <dgm:spPr/>
      <dgm:t>
        <a:bodyPr/>
        <a:lstStyle/>
        <a:p>
          <a:r>
            <a:rPr lang="el-GR" dirty="0"/>
            <a:t>Σενάριο / </a:t>
          </a:r>
          <a:r>
            <a:rPr lang="en-US" dirty="0"/>
            <a:t>Plot</a:t>
          </a:r>
          <a:r>
            <a:rPr lang="el-GR" dirty="0"/>
            <a:t> («Μύθος»</a:t>
          </a:r>
          <a:r>
            <a:rPr lang="en-US" dirty="0"/>
            <a:t>  &lt; </a:t>
          </a:r>
          <a:r>
            <a:rPr lang="el-GR" dirty="0"/>
            <a:t>Τραγωδία </a:t>
          </a:r>
          <a:r>
            <a:rPr lang="en-US" dirty="0"/>
            <a:t> &lt; </a:t>
          </a:r>
          <a:r>
            <a:rPr lang="el-GR" dirty="0"/>
            <a:t>Πυραμίδα </a:t>
          </a:r>
          <a:r>
            <a:rPr lang="en-US" dirty="0"/>
            <a:t>Freytag</a:t>
          </a:r>
          <a:r>
            <a:rPr lang="el-GR" dirty="0"/>
            <a:t> </a:t>
          </a:r>
        </a:p>
        <a:p>
          <a:r>
            <a:rPr lang="el-GR" dirty="0"/>
            <a:t>– Ρητορική [Χιαστί </a:t>
          </a:r>
          <a:r>
            <a:rPr lang="en-US" dirty="0"/>
            <a:t>-</a:t>
          </a:r>
          <a:r>
            <a:rPr lang="el-GR" dirty="0"/>
            <a:t> Ανοικτό Τέλος</a:t>
          </a:r>
          <a:r>
            <a:rPr lang="en-US" dirty="0"/>
            <a:t>] </a:t>
          </a:r>
        </a:p>
      </dgm:t>
    </dgm:pt>
    <dgm:pt modelId="{CCC06CE2-FF75-4A5E-BB8B-1AD1D5942797}" type="parTrans" cxnId="{1B502016-CC45-44E7-8A2E-37AEA24A2D5F}">
      <dgm:prSet/>
      <dgm:spPr/>
      <dgm:t>
        <a:bodyPr/>
        <a:lstStyle/>
        <a:p>
          <a:endParaRPr lang="en-US"/>
        </a:p>
      </dgm:t>
    </dgm:pt>
    <dgm:pt modelId="{FB8F8E8A-F863-4C95-8674-BCDAAC2DC9EC}" type="sibTrans" cxnId="{1B502016-CC45-44E7-8A2E-37AEA24A2D5F}">
      <dgm:prSet/>
      <dgm:spPr/>
      <dgm:t>
        <a:bodyPr/>
        <a:lstStyle/>
        <a:p>
          <a:endParaRPr lang="en-US"/>
        </a:p>
      </dgm:t>
    </dgm:pt>
    <dgm:pt modelId="{A2F37166-9984-47AD-A0E4-86B87C5245C7}">
      <dgm:prSet/>
      <dgm:spPr/>
      <dgm:t>
        <a:bodyPr/>
        <a:lstStyle/>
        <a:p>
          <a:r>
            <a:rPr lang="el-GR" dirty="0"/>
            <a:t>Στο Σενάριο δεσπόζουν τα </a:t>
          </a:r>
          <a:r>
            <a:rPr lang="el-GR" b="1" dirty="0"/>
            <a:t>Σχεδιαστικά Μοτίβα </a:t>
          </a:r>
          <a:r>
            <a:rPr lang="el-GR" dirty="0"/>
            <a:t>μέσω των επαναλήψεων λέξεων –</a:t>
          </a:r>
          <a:r>
            <a:rPr lang="en-US" dirty="0"/>
            <a:t>hyperlinks - ZIP</a:t>
          </a:r>
          <a:r>
            <a:rPr lang="el-GR" dirty="0"/>
            <a:t> και των συμβόλων</a:t>
          </a:r>
          <a:r>
            <a:rPr lang="en-US" dirty="0"/>
            <a:t> - LOGOS</a:t>
          </a:r>
        </a:p>
      </dgm:t>
    </dgm:pt>
    <dgm:pt modelId="{A15F3871-2468-4594-8132-2C676B315649}" type="parTrans" cxnId="{4021167F-855D-44E2-B727-6D5677A329AD}">
      <dgm:prSet/>
      <dgm:spPr/>
      <dgm:t>
        <a:bodyPr/>
        <a:lstStyle/>
        <a:p>
          <a:endParaRPr lang="en-US"/>
        </a:p>
      </dgm:t>
    </dgm:pt>
    <dgm:pt modelId="{A62FA2C8-6A71-4BFF-86F0-997152D8D6B9}" type="sibTrans" cxnId="{4021167F-855D-44E2-B727-6D5677A329AD}">
      <dgm:prSet/>
      <dgm:spPr/>
      <dgm:t>
        <a:bodyPr/>
        <a:lstStyle/>
        <a:p>
          <a:endParaRPr lang="en-US"/>
        </a:p>
      </dgm:t>
    </dgm:pt>
    <dgm:pt modelId="{8F3F662E-33D3-4FD9-AD42-B5B1C8C64322}">
      <dgm:prSet/>
      <dgm:spPr/>
      <dgm:t>
        <a:bodyPr/>
        <a:lstStyle/>
        <a:p>
          <a:r>
            <a:rPr lang="el-GR" baseline="0" dirty="0"/>
            <a:t>ΚΟΜΜΕΝΟ ΜΗΛΟ – </a:t>
          </a:r>
          <a:r>
            <a:rPr lang="en-US" baseline="0" dirty="0"/>
            <a:t>APPLE</a:t>
          </a:r>
        </a:p>
        <a:p>
          <a:endParaRPr lang="en-US" baseline="0" dirty="0"/>
        </a:p>
        <a:p>
          <a:r>
            <a:rPr lang="el-GR" baseline="0" dirty="0"/>
            <a:t>ΠΗΓΑΔΙ - ΣΕ ΞΕΔΙΨΑ</a:t>
          </a:r>
        </a:p>
        <a:p>
          <a:endParaRPr lang="el-GR" baseline="0" dirty="0"/>
        </a:p>
        <a:p>
          <a:r>
            <a:rPr lang="el-GR" baseline="0" dirty="0"/>
            <a:t>ΟΡΟΣ - ΧΩΡΙΣ ΟΡΙΑ</a:t>
          </a:r>
        </a:p>
      </dgm:t>
    </dgm:pt>
    <dgm:pt modelId="{E1A92D1C-8410-4694-9E97-350AED3D909C}" type="parTrans" cxnId="{9BF89173-BF48-42B7-944E-376ECDA6A853}">
      <dgm:prSet/>
      <dgm:spPr/>
      <dgm:t>
        <a:bodyPr/>
        <a:lstStyle/>
        <a:p>
          <a:endParaRPr lang="el-GR"/>
        </a:p>
      </dgm:t>
    </dgm:pt>
    <dgm:pt modelId="{79979D81-B364-4B96-A344-9C780F7AB48A}" type="sibTrans" cxnId="{9BF89173-BF48-42B7-944E-376ECDA6A853}">
      <dgm:prSet/>
      <dgm:spPr/>
      <dgm:t>
        <a:bodyPr/>
        <a:lstStyle/>
        <a:p>
          <a:endParaRPr lang="el-GR"/>
        </a:p>
      </dgm:t>
    </dgm:pt>
    <dgm:pt modelId="{A9555360-A9A5-4AB4-AEDB-8007650C3F4A}">
      <dgm:prSet/>
      <dgm:spPr/>
      <dgm:t>
        <a:bodyPr/>
        <a:lstStyle/>
        <a:p>
          <a:r>
            <a:rPr lang="el-GR" baseline="0" dirty="0"/>
            <a:t>ΛΥΤΡΩΝΩ - ΑΠΕΛΕΥΘΕΡΩΝΩ</a:t>
          </a:r>
        </a:p>
      </dgm:t>
    </dgm:pt>
    <dgm:pt modelId="{EA1466D7-EF52-42E8-A7B3-D561D380455B}" type="parTrans" cxnId="{FB7F1F26-7028-4B9D-8180-5D92AD602AFC}">
      <dgm:prSet/>
      <dgm:spPr/>
      <dgm:t>
        <a:bodyPr/>
        <a:lstStyle/>
        <a:p>
          <a:endParaRPr lang="el-GR"/>
        </a:p>
      </dgm:t>
    </dgm:pt>
    <dgm:pt modelId="{F989BEA8-5F6B-4F30-9E08-B45915701A97}" type="sibTrans" cxnId="{FB7F1F26-7028-4B9D-8180-5D92AD602AFC}">
      <dgm:prSet/>
      <dgm:spPr/>
    </dgm:pt>
    <dgm:pt modelId="{44C3EE8A-A40A-484B-9981-D2A930B57999}" type="pres">
      <dgm:prSet presAssocID="{DDE43111-8A68-448C-A750-1FCA9E8A16B3}" presName="Name0" presStyleCnt="0">
        <dgm:presLayoutVars>
          <dgm:dir/>
          <dgm:resizeHandles val="exact"/>
        </dgm:presLayoutVars>
      </dgm:prSet>
      <dgm:spPr/>
    </dgm:pt>
    <dgm:pt modelId="{3AC9E5B6-1772-4F12-A561-4A03FE713105}" type="pres">
      <dgm:prSet presAssocID="{FF2E7CB6-777E-4D58-AA28-BD1B03D13C71}" presName="node" presStyleLbl="node1" presStyleIdx="0" presStyleCnt="6" custLinFactNeighborX="1527" custLinFactNeighborY="2546">
        <dgm:presLayoutVars>
          <dgm:bulletEnabled val="1"/>
        </dgm:presLayoutVars>
      </dgm:prSet>
      <dgm:spPr/>
    </dgm:pt>
    <dgm:pt modelId="{EC391ABC-3099-43E9-99A2-0DDB2B0FE789}" type="pres">
      <dgm:prSet presAssocID="{C7B9196F-315E-4A25-BCA1-5BA1CF15995E}" presName="sibTrans" presStyleLbl="sibTrans1D1" presStyleIdx="0" presStyleCnt="5"/>
      <dgm:spPr/>
    </dgm:pt>
    <dgm:pt modelId="{91709BA8-631E-483A-A0A5-FA9BB061C971}" type="pres">
      <dgm:prSet presAssocID="{C7B9196F-315E-4A25-BCA1-5BA1CF15995E}" presName="connectorText" presStyleLbl="sibTrans1D1" presStyleIdx="0" presStyleCnt="5"/>
      <dgm:spPr/>
    </dgm:pt>
    <dgm:pt modelId="{08002954-760E-453A-AA95-6A610C6760A2}" type="pres">
      <dgm:prSet presAssocID="{30314EA8-5676-41C5-A2FE-B5E7E381427F}" presName="node" presStyleLbl="node1" presStyleIdx="1" presStyleCnt="6">
        <dgm:presLayoutVars>
          <dgm:bulletEnabled val="1"/>
        </dgm:presLayoutVars>
      </dgm:prSet>
      <dgm:spPr/>
    </dgm:pt>
    <dgm:pt modelId="{D6B946E5-A77C-4C4E-B27E-3CA5682B4518}" type="pres">
      <dgm:prSet presAssocID="{D0C77754-F4D2-46D1-BBEA-C2B360379E3F}" presName="sibTrans" presStyleLbl="sibTrans1D1" presStyleIdx="1" presStyleCnt="5"/>
      <dgm:spPr/>
    </dgm:pt>
    <dgm:pt modelId="{6AB0C2FA-49A5-48A5-A5B5-00E0C9F54818}" type="pres">
      <dgm:prSet presAssocID="{D0C77754-F4D2-46D1-BBEA-C2B360379E3F}" presName="connectorText" presStyleLbl="sibTrans1D1" presStyleIdx="1" presStyleCnt="5"/>
      <dgm:spPr/>
    </dgm:pt>
    <dgm:pt modelId="{50E92E2F-86A8-440E-8524-7354303319F9}" type="pres">
      <dgm:prSet presAssocID="{5E174F0E-CD65-46CA-8BF6-415D8721F8E5}" presName="node" presStyleLbl="node1" presStyleIdx="2" presStyleCnt="6">
        <dgm:presLayoutVars>
          <dgm:bulletEnabled val="1"/>
        </dgm:presLayoutVars>
      </dgm:prSet>
      <dgm:spPr/>
    </dgm:pt>
    <dgm:pt modelId="{D9AB1F5D-C4F7-4240-85A8-E74696BBC4C6}" type="pres">
      <dgm:prSet presAssocID="{FB8F8E8A-F863-4C95-8674-BCDAAC2DC9EC}" presName="sibTrans" presStyleLbl="sibTrans1D1" presStyleIdx="2" presStyleCnt="5"/>
      <dgm:spPr/>
    </dgm:pt>
    <dgm:pt modelId="{018056FE-8E39-421F-AF9D-C7A2040CDF99}" type="pres">
      <dgm:prSet presAssocID="{FB8F8E8A-F863-4C95-8674-BCDAAC2DC9EC}" presName="connectorText" presStyleLbl="sibTrans1D1" presStyleIdx="2" presStyleCnt="5"/>
      <dgm:spPr/>
    </dgm:pt>
    <dgm:pt modelId="{D6256529-A35C-4649-86B7-A55D57005699}" type="pres">
      <dgm:prSet presAssocID="{A2F37166-9984-47AD-A0E4-86B87C5245C7}" presName="node" presStyleLbl="node1" presStyleIdx="3" presStyleCnt="6">
        <dgm:presLayoutVars>
          <dgm:bulletEnabled val="1"/>
        </dgm:presLayoutVars>
      </dgm:prSet>
      <dgm:spPr/>
    </dgm:pt>
    <dgm:pt modelId="{5BC48687-2038-4164-9E7A-7D87178D59FD}" type="pres">
      <dgm:prSet presAssocID="{A62FA2C8-6A71-4BFF-86F0-997152D8D6B9}" presName="sibTrans" presStyleLbl="sibTrans1D1" presStyleIdx="3" presStyleCnt="5"/>
      <dgm:spPr/>
    </dgm:pt>
    <dgm:pt modelId="{74E5EC19-B68B-494C-9F13-E79A23D166EF}" type="pres">
      <dgm:prSet presAssocID="{A62FA2C8-6A71-4BFF-86F0-997152D8D6B9}" presName="connectorText" presStyleLbl="sibTrans1D1" presStyleIdx="3" presStyleCnt="5"/>
      <dgm:spPr/>
    </dgm:pt>
    <dgm:pt modelId="{C7473769-615D-4A7A-8EDC-FFB93253EA6C}" type="pres">
      <dgm:prSet presAssocID="{8F3F662E-33D3-4FD9-AD42-B5B1C8C64322}" presName="node" presStyleLbl="node1" presStyleIdx="4" presStyleCnt="6">
        <dgm:presLayoutVars>
          <dgm:bulletEnabled val="1"/>
        </dgm:presLayoutVars>
      </dgm:prSet>
      <dgm:spPr/>
    </dgm:pt>
    <dgm:pt modelId="{C03E02BB-D9C3-4281-94A0-192A395D50F6}" type="pres">
      <dgm:prSet presAssocID="{79979D81-B364-4B96-A344-9C780F7AB48A}" presName="sibTrans" presStyleLbl="sibTrans1D1" presStyleIdx="4" presStyleCnt="5"/>
      <dgm:spPr/>
    </dgm:pt>
    <dgm:pt modelId="{2623DB08-D117-4210-9A66-CEA7DC845F00}" type="pres">
      <dgm:prSet presAssocID="{79979D81-B364-4B96-A344-9C780F7AB48A}" presName="connectorText" presStyleLbl="sibTrans1D1" presStyleIdx="4" presStyleCnt="5"/>
      <dgm:spPr/>
    </dgm:pt>
    <dgm:pt modelId="{DBF074B7-7779-4FB9-9C17-E9DEA909C61C}" type="pres">
      <dgm:prSet presAssocID="{A9555360-A9A5-4AB4-AEDB-8007650C3F4A}" presName="node" presStyleLbl="node1" presStyleIdx="5" presStyleCnt="6">
        <dgm:presLayoutVars>
          <dgm:bulletEnabled val="1"/>
        </dgm:presLayoutVars>
      </dgm:prSet>
      <dgm:spPr/>
    </dgm:pt>
  </dgm:ptLst>
  <dgm:cxnLst>
    <dgm:cxn modelId="{F28EDE04-C319-4C4E-ACFB-2DD52411E303}" type="presOf" srcId="{A62FA2C8-6A71-4BFF-86F0-997152D8D6B9}" destId="{5BC48687-2038-4164-9E7A-7D87178D59FD}" srcOrd="0" destOrd="0" presId="urn:microsoft.com/office/officeart/2016/7/layout/RepeatingBendingProcessNew"/>
    <dgm:cxn modelId="{989BA514-DA94-40FA-9AD2-C3A41E8F578D}" type="presOf" srcId="{FF2E7CB6-777E-4D58-AA28-BD1B03D13C71}" destId="{3AC9E5B6-1772-4F12-A561-4A03FE713105}" srcOrd="0" destOrd="0" presId="urn:microsoft.com/office/officeart/2016/7/layout/RepeatingBendingProcessNew"/>
    <dgm:cxn modelId="{1B502016-CC45-44E7-8A2E-37AEA24A2D5F}" srcId="{DDE43111-8A68-448C-A750-1FCA9E8A16B3}" destId="{5E174F0E-CD65-46CA-8BF6-415D8721F8E5}" srcOrd="2" destOrd="0" parTransId="{CCC06CE2-FF75-4A5E-BB8B-1AD1D5942797}" sibTransId="{FB8F8E8A-F863-4C95-8674-BCDAAC2DC9EC}"/>
    <dgm:cxn modelId="{472B921F-1313-48E8-86B9-4F9506F41453}" srcId="{DDE43111-8A68-448C-A750-1FCA9E8A16B3}" destId="{FF2E7CB6-777E-4D58-AA28-BD1B03D13C71}" srcOrd="0" destOrd="0" parTransId="{1BDF83C8-C5A0-431F-8418-C077B66996D2}" sibTransId="{C7B9196F-315E-4A25-BCA1-5BA1CF15995E}"/>
    <dgm:cxn modelId="{FB7F1F26-7028-4B9D-8180-5D92AD602AFC}" srcId="{DDE43111-8A68-448C-A750-1FCA9E8A16B3}" destId="{A9555360-A9A5-4AB4-AEDB-8007650C3F4A}" srcOrd="5" destOrd="0" parTransId="{EA1466D7-EF52-42E8-A7B3-D561D380455B}" sibTransId="{F989BEA8-5F6B-4F30-9E08-B45915701A97}"/>
    <dgm:cxn modelId="{2045BF2D-3AFB-4F94-B0B0-19BB028DCA60}" type="presOf" srcId="{FB8F8E8A-F863-4C95-8674-BCDAAC2DC9EC}" destId="{018056FE-8E39-421F-AF9D-C7A2040CDF99}" srcOrd="1" destOrd="0" presId="urn:microsoft.com/office/officeart/2016/7/layout/RepeatingBendingProcessNew"/>
    <dgm:cxn modelId="{5938982E-A0D3-4445-83F0-F49607A7D45C}" srcId="{DDE43111-8A68-448C-A750-1FCA9E8A16B3}" destId="{30314EA8-5676-41C5-A2FE-B5E7E381427F}" srcOrd="1" destOrd="0" parTransId="{56AD5EB7-B984-486D-AD28-414DA0FD720E}" sibTransId="{D0C77754-F4D2-46D1-BBEA-C2B360379E3F}"/>
    <dgm:cxn modelId="{0D9EF23B-BD75-41A4-9B49-89848935E2AA}" type="presOf" srcId="{FB8F8E8A-F863-4C95-8674-BCDAAC2DC9EC}" destId="{D9AB1F5D-C4F7-4240-85A8-E74696BBC4C6}" srcOrd="0" destOrd="0" presId="urn:microsoft.com/office/officeart/2016/7/layout/RepeatingBendingProcessNew"/>
    <dgm:cxn modelId="{E024BC5B-1BF8-4F28-A573-4CF450F80431}" type="presOf" srcId="{C7B9196F-315E-4A25-BCA1-5BA1CF15995E}" destId="{EC391ABC-3099-43E9-99A2-0DDB2B0FE789}" srcOrd="0" destOrd="0" presId="urn:microsoft.com/office/officeart/2016/7/layout/RepeatingBendingProcessNew"/>
    <dgm:cxn modelId="{E3F7045C-177F-44D9-9783-8434ADA99B3D}" type="presOf" srcId="{79979D81-B364-4B96-A344-9C780F7AB48A}" destId="{C03E02BB-D9C3-4281-94A0-192A395D50F6}" srcOrd="0" destOrd="0" presId="urn:microsoft.com/office/officeart/2016/7/layout/RepeatingBendingProcessNew"/>
    <dgm:cxn modelId="{216EF85E-7473-4C67-A87B-36B4B93914D9}" type="presOf" srcId="{D0C77754-F4D2-46D1-BBEA-C2B360379E3F}" destId="{6AB0C2FA-49A5-48A5-A5B5-00E0C9F54818}" srcOrd="1" destOrd="0" presId="urn:microsoft.com/office/officeart/2016/7/layout/RepeatingBendingProcessNew"/>
    <dgm:cxn modelId="{9987275F-8FE2-44D9-A71B-4DE2C68DEC7F}" type="presOf" srcId="{A62FA2C8-6A71-4BFF-86F0-997152D8D6B9}" destId="{74E5EC19-B68B-494C-9F13-E79A23D166EF}" srcOrd="1" destOrd="0" presId="urn:microsoft.com/office/officeart/2016/7/layout/RepeatingBendingProcessNew"/>
    <dgm:cxn modelId="{9BF89173-BF48-42B7-944E-376ECDA6A853}" srcId="{DDE43111-8A68-448C-A750-1FCA9E8A16B3}" destId="{8F3F662E-33D3-4FD9-AD42-B5B1C8C64322}" srcOrd="4" destOrd="0" parTransId="{E1A92D1C-8410-4694-9E97-350AED3D909C}" sibTransId="{79979D81-B364-4B96-A344-9C780F7AB48A}"/>
    <dgm:cxn modelId="{AD8DD154-3904-4690-B0EA-6398B46D6B72}" type="presOf" srcId="{A2F37166-9984-47AD-A0E4-86B87C5245C7}" destId="{D6256529-A35C-4649-86B7-A55D57005699}" srcOrd="0" destOrd="0" presId="urn:microsoft.com/office/officeart/2016/7/layout/RepeatingBendingProcessNew"/>
    <dgm:cxn modelId="{FCF1FF76-FCC7-42CA-9D9B-0DAF81270C7F}" type="presOf" srcId="{5E174F0E-CD65-46CA-8BF6-415D8721F8E5}" destId="{50E92E2F-86A8-440E-8524-7354303319F9}" srcOrd="0" destOrd="0" presId="urn:microsoft.com/office/officeart/2016/7/layout/RepeatingBendingProcessNew"/>
    <dgm:cxn modelId="{4021167F-855D-44E2-B727-6D5677A329AD}" srcId="{DDE43111-8A68-448C-A750-1FCA9E8A16B3}" destId="{A2F37166-9984-47AD-A0E4-86B87C5245C7}" srcOrd="3" destOrd="0" parTransId="{A15F3871-2468-4594-8132-2C676B315649}" sibTransId="{A62FA2C8-6A71-4BFF-86F0-997152D8D6B9}"/>
    <dgm:cxn modelId="{34360783-F892-4A51-882F-4319D8772B87}" type="presOf" srcId="{DDE43111-8A68-448C-A750-1FCA9E8A16B3}" destId="{44C3EE8A-A40A-484B-9981-D2A930B57999}" srcOrd="0" destOrd="0" presId="urn:microsoft.com/office/officeart/2016/7/layout/RepeatingBendingProcessNew"/>
    <dgm:cxn modelId="{731EC396-D4CF-4A16-900C-E8EB88C87A44}" type="presOf" srcId="{8F3F662E-33D3-4FD9-AD42-B5B1C8C64322}" destId="{C7473769-615D-4A7A-8EDC-FFB93253EA6C}" srcOrd="0" destOrd="0" presId="urn:microsoft.com/office/officeart/2016/7/layout/RepeatingBendingProcessNew"/>
    <dgm:cxn modelId="{C4F836B7-5627-4EDF-AAFB-2209883D48CC}" type="presOf" srcId="{D0C77754-F4D2-46D1-BBEA-C2B360379E3F}" destId="{D6B946E5-A77C-4C4E-B27E-3CA5682B4518}" srcOrd="0" destOrd="0" presId="urn:microsoft.com/office/officeart/2016/7/layout/RepeatingBendingProcessNew"/>
    <dgm:cxn modelId="{0AADA3BE-1AFB-4B4F-9183-F4A4CEC61844}" type="presOf" srcId="{30314EA8-5676-41C5-A2FE-B5E7E381427F}" destId="{08002954-760E-453A-AA95-6A610C6760A2}" srcOrd="0" destOrd="0" presId="urn:microsoft.com/office/officeart/2016/7/layout/RepeatingBendingProcessNew"/>
    <dgm:cxn modelId="{1699A2C6-E7F7-46C2-8FFF-243C7950575A}" type="presOf" srcId="{A9555360-A9A5-4AB4-AEDB-8007650C3F4A}" destId="{DBF074B7-7779-4FB9-9C17-E9DEA909C61C}" srcOrd="0" destOrd="0" presId="urn:microsoft.com/office/officeart/2016/7/layout/RepeatingBendingProcessNew"/>
    <dgm:cxn modelId="{E82F49ED-3EF8-40B0-B804-6B1DB60B6076}" type="presOf" srcId="{79979D81-B364-4B96-A344-9C780F7AB48A}" destId="{2623DB08-D117-4210-9A66-CEA7DC845F00}" srcOrd="1" destOrd="0" presId="urn:microsoft.com/office/officeart/2016/7/layout/RepeatingBendingProcessNew"/>
    <dgm:cxn modelId="{207680FC-4549-42BE-BB6E-7EAAD57ABB34}" type="presOf" srcId="{C7B9196F-315E-4A25-BCA1-5BA1CF15995E}" destId="{91709BA8-631E-483A-A0A5-FA9BB061C971}" srcOrd="1" destOrd="0" presId="urn:microsoft.com/office/officeart/2016/7/layout/RepeatingBendingProcessNew"/>
    <dgm:cxn modelId="{714C9EDD-CA87-43E1-8BF2-414EF4AE927B}" type="presParOf" srcId="{44C3EE8A-A40A-484B-9981-D2A930B57999}" destId="{3AC9E5B6-1772-4F12-A561-4A03FE713105}" srcOrd="0" destOrd="0" presId="urn:microsoft.com/office/officeart/2016/7/layout/RepeatingBendingProcessNew"/>
    <dgm:cxn modelId="{BACC0C26-F062-4F92-8D02-7BDA03937634}" type="presParOf" srcId="{44C3EE8A-A40A-484B-9981-D2A930B57999}" destId="{EC391ABC-3099-43E9-99A2-0DDB2B0FE789}" srcOrd="1" destOrd="0" presId="urn:microsoft.com/office/officeart/2016/7/layout/RepeatingBendingProcessNew"/>
    <dgm:cxn modelId="{C21D7B39-ECF5-458C-BCD3-01D3054D7688}" type="presParOf" srcId="{EC391ABC-3099-43E9-99A2-0DDB2B0FE789}" destId="{91709BA8-631E-483A-A0A5-FA9BB061C971}" srcOrd="0" destOrd="0" presId="urn:microsoft.com/office/officeart/2016/7/layout/RepeatingBendingProcessNew"/>
    <dgm:cxn modelId="{331A5B4A-F697-4CD6-A4FD-D71ECD6CFF48}" type="presParOf" srcId="{44C3EE8A-A40A-484B-9981-D2A930B57999}" destId="{08002954-760E-453A-AA95-6A610C6760A2}" srcOrd="2" destOrd="0" presId="urn:microsoft.com/office/officeart/2016/7/layout/RepeatingBendingProcessNew"/>
    <dgm:cxn modelId="{C2F500BC-19E0-419D-BDAD-EED45BD80B40}" type="presParOf" srcId="{44C3EE8A-A40A-484B-9981-D2A930B57999}" destId="{D6B946E5-A77C-4C4E-B27E-3CA5682B4518}" srcOrd="3" destOrd="0" presId="urn:microsoft.com/office/officeart/2016/7/layout/RepeatingBendingProcessNew"/>
    <dgm:cxn modelId="{A79DCC08-23CA-4426-A90A-34A352C0E99C}" type="presParOf" srcId="{D6B946E5-A77C-4C4E-B27E-3CA5682B4518}" destId="{6AB0C2FA-49A5-48A5-A5B5-00E0C9F54818}" srcOrd="0" destOrd="0" presId="urn:microsoft.com/office/officeart/2016/7/layout/RepeatingBendingProcessNew"/>
    <dgm:cxn modelId="{DA81AE6B-FF33-46D2-91C4-BAB3E3B19EA7}" type="presParOf" srcId="{44C3EE8A-A40A-484B-9981-D2A930B57999}" destId="{50E92E2F-86A8-440E-8524-7354303319F9}" srcOrd="4" destOrd="0" presId="urn:microsoft.com/office/officeart/2016/7/layout/RepeatingBendingProcessNew"/>
    <dgm:cxn modelId="{865E5D98-DCF9-403A-8C49-3899EC43B616}" type="presParOf" srcId="{44C3EE8A-A40A-484B-9981-D2A930B57999}" destId="{D9AB1F5D-C4F7-4240-85A8-E74696BBC4C6}" srcOrd="5" destOrd="0" presId="urn:microsoft.com/office/officeart/2016/7/layout/RepeatingBendingProcessNew"/>
    <dgm:cxn modelId="{15458880-7C72-4AFA-9878-1D6FE4BE8C6C}" type="presParOf" srcId="{D9AB1F5D-C4F7-4240-85A8-E74696BBC4C6}" destId="{018056FE-8E39-421F-AF9D-C7A2040CDF99}" srcOrd="0" destOrd="0" presId="urn:microsoft.com/office/officeart/2016/7/layout/RepeatingBendingProcessNew"/>
    <dgm:cxn modelId="{91126C0B-48EC-49C0-8291-C677936F9F32}" type="presParOf" srcId="{44C3EE8A-A40A-484B-9981-D2A930B57999}" destId="{D6256529-A35C-4649-86B7-A55D57005699}" srcOrd="6" destOrd="0" presId="urn:microsoft.com/office/officeart/2016/7/layout/RepeatingBendingProcessNew"/>
    <dgm:cxn modelId="{331804C4-2E60-4ED9-9F07-EE3130B9516E}" type="presParOf" srcId="{44C3EE8A-A40A-484B-9981-D2A930B57999}" destId="{5BC48687-2038-4164-9E7A-7D87178D59FD}" srcOrd="7" destOrd="0" presId="urn:microsoft.com/office/officeart/2016/7/layout/RepeatingBendingProcessNew"/>
    <dgm:cxn modelId="{823FB668-6443-4E06-8E0B-250F1C0830A6}" type="presParOf" srcId="{5BC48687-2038-4164-9E7A-7D87178D59FD}" destId="{74E5EC19-B68B-494C-9F13-E79A23D166EF}" srcOrd="0" destOrd="0" presId="urn:microsoft.com/office/officeart/2016/7/layout/RepeatingBendingProcessNew"/>
    <dgm:cxn modelId="{4DF2D0FC-B242-4D08-917E-288AD92BA545}" type="presParOf" srcId="{44C3EE8A-A40A-484B-9981-D2A930B57999}" destId="{C7473769-615D-4A7A-8EDC-FFB93253EA6C}" srcOrd="8" destOrd="0" presId="urn:microsoft.com/office/officeart/2016/7/layout/RepeatingBendingProcessNew"/>
    <dgm:cxn modelId="{626129B9-E7AC-43DF-8995-3EE447DF6DD4}" type="presParOf" srcId="{44C3EE8A-A40A-484B-9981-D2A930B57999}" destId="{C03E02BB-D9C3-4281-94A0-192A395D50F6}" srcOrd="9" destOrd="0" presId="urn:microsoft.com/office/officeart/2016/7/layout/RepeatingBendingProcessNew"/>
    <dgm:cxn modelId="{DE4F90FA-9879-48DE-98EE-763427DF6EAC}" type="presParOf" srcId="{C03E02BB-D9C3-4281-94A0-192A395D50F6}" destId="{2623DB08-D117-4210-9A66-CEA7DC845F00}" srcOrd="0" destOrd="0" presId="urn:microsoft.com/office/officeart/2016/7/layout/RepeatingBendingProcessNew"/>
    <dgm:cxn modelId="{6277C2A7-0800-406A-AAAE-871353248607}" type="presParOf" srcId="{44C3EE8A-A40A-484B-9981-D2A930B57999}" destId="{DBF074B7-7779-4FB9-9C17-E9DEA909C61C}"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80E4E6-9CC0-4E7A-B9AE-EAF28B6B8D26}" type="doc">
      <dgm:prSet loTypeId="urn:microsoft.com/office/officeart/2005/8/layout/hierarchy3" loCatId="hierarchy" qsTypeId="urn:microsoft.com/office/officeart/2005/8/quickstyle/simple4" qsCatId="simple" csTypeId="urn:microsoft.com/office/officeart/2005/8/colors/colorful5" csCatId="colorful"/>
      <dgm:spPr/>
      <dgm:t>
        <a:bodyPr/>
        <a:lstStyle/>
        <a:p>
          <a:endParaRPr lang="en-US"/>
        </a:p>
      </dgm:t>
    </dgm:pt>
    <dgm:pt modelId="{EDC89BF1-932B-452C-9F31-7107DE61D829}">
      <dgm:prSet/>
      <dgm:spPr/>
      <dgm:t>
        <a:bodyPr/>
        <a:lstStyle/>
        <a:p>
          <a:r>
            <a:rPr lang="el-GR"/>
            <a:t>Διήκουσα έννοια</a:t>
          </a:r>
          <a:endParaRPr lang="en-US"/>
        </a:p>
      </dgm:t>
    </dgm:pt>
    <dgm:pt modelId="{679CDCC3-A6AB-447C-886B-05DA93E4BEE2}" type="parTrans" cxnId="{9872E90C-CFC7-47CB-9D41-A26415F22428}">
      <dgm:prSet/>
      <dgm:spPr/>
      <dgm:t>
        <a:bodyPr/>
        <a:lstStyle/>
        <a:p>
          <a:endParaRPr lang="en-US"/>
        </a:p>
      </dgm:t>
    </dgm:pt>
    <dgm:pt modelId="{1781B78A-CFC3-411A-B8BA-54CAFAD38161}" type="sibTrans" cxnId="{9872E90C-CFC7-47CB-9D41-A26415F22428}">
      <dgm:prSet/>
      <dgm:spPr/>
      <dgm:t>
        <a:bodyPr/>
        <a:lstStyle/>
        <a:p>
          <a:endParaRPr lang="en-US"/>
        </a:p>
      </dgm:t>
    </dgm:pt>
    <dgm:pt modelId="{89484F0A-2C6A-4B56-A640-D469B84A9656}">
      <dgm:prSet/>
      <dgm:spPr/>
      <dgm:t>
        <a:bodyPr/>
        <a:lstStyle/>
        <a:p>
          <a:r>
            <a:rPr lang="el-GR"/>
            <a:t>Θεολογία</a:t>
          </a:r>
          <a:endParaRPr lang="en-US"/>
        </a:p>
      </dgm:t>
    </dgm:pt>
    <dgm:pt modelId="{BE4AACFA-1D1D-4071-BA62-151E937C952B}" type="parTrans" cxnId="{CBC0CB57-E2D7-4A6A-BDE9-34A77036C371}">
      <dgm:prSet/>
      <dgm:spPr/>
      <dgm:t>
        <a:bodyPr/>
        <a:lstStyle/>
        <a:p>
          <a:endParaRPr lang="en-US"/>
        </a:p>
      </dgm:t>
    </dgm:pt>
    <dgm:pt modelId="{1A788BCE-A552-4357-89B5-FF3944463D13}" type="sibTrans" cxnId="{CBC0CB57-E2D7-4A6A-BDE9-34A77036C371}">
      <dgm:prSet/>
      <dgm:spPr/>
      <dgm:t>
        <a:bodyPr/>
        <a:lstStyle/>
        <a:p>
          <a:endParaRPr lang="en-US"/>
        </a:p>
      </dgm:t>
    </dgm:pt>
    <dgm:pt modelId="{BAA8EC08-5E1F-4391-A553-92A3086E9EF4}">
      <dgm:prSet/>
      <dgm:spPr/>
      <dgm:t>
        <a:bodyPr/>
        <a:lstStyle/>
        <a:p>
          <a:r>
            <a:rPr lang="el-GR"/>
            <a:t>Ανθρωπολογία</a:t>
          </a:r>
          <a:endParaRPr lang="en-US"/>
        </a:p>
      </dgm:t>
    </dgm:pt>
    <dgm:pt modelId="{2838D3E5-657F-439D-A19E-90CBFF4EFB30}" type="parTrans" cxnId="{0A168CB9-E98F-4CFA-B701-0DA1C519236D}">
      <dgm:prSet/>
      <dgm:spPr/>
      <dgm:t>
        <a:bodyPr/>
        <a:lstStyle/>
        <a:p>
          <a:endParaRPr lang="en-US"/>
        </a:p>
      </dgm:t>
    </dgm:pt>
    <dgm:pt modelId="{CA9EA33B-228D-4D59-9DA2-D49DB18256BE}" type="sibTrans" cxnId="{0A168CB9-E98F-4CFA-B701-0DA1C519236D}">
      <dgm:prSet/>
      <dgm:spPr/>
      <dgm:t>
        <a:bodyPr/>
        <a:lstStyle/>
        <a:p>
          <a:endParaRPr lang="en-US"/>
        </a:p>
      </dgm:t>
    </dgm:pt>
    <dgm:pt modelId="{D33E38FE-022F-47BD-8B88-B1070DCF9EE3}" type="pres">
      <dgm:prSet presAssocID="{0B80E4E6-9CC0-4E7A-B9AE-EAF28B6B8D26}" presName="diagram" presStyleCnt="0">
        <dgm:presLayoutVars>
          <dgm:chPref val="1"/>
          <dgm:dir/>
          <dgm:animOne val="branch"/>
          <dgm:animLvl val="lvl"/>
          <dgm:resizeHandles/>
        </dgm:presLayoutVars>
      </dgm:prSet>
      <dgm:spPr/>
    </dgm:pt>
    <dgm:pt modelId="{39C9DBFF-2CB1-429C-B252-6C498E0999C7}" type="pres">
      <dgm:prSet presAssocID="{EDC89BF1-932B-452C-9F31-7107DE61D829}" presName="root" presStyleCnt="0"/>
      <dgm:spPr/>
    </dgm:pt>
    <dgm:pt modelId="{571D76F7-68E7-4D77-A1C2-FEF2AE7E6881}" type="pres">
      <dgm:prSet presAssocID="{EDC89BF1-932B-452C-9F31-7107DE61D829}" presName="rootComposite" presStyleCnt="0"/>
      <dgm:spPr/>
    </dgm:pt>
    <dgm:pt modelId="{FE2739B2-653B-4D94-A3DE-B7D9B27EF23F}" type="pres">
      <dgm:prSet presAssocID="{EDC89BF1-932B-452C-9F31-7107DE61D829}" presName="rootText" presStyleLbl="node1" presStyleIdx="0" presStyleCnt="3"/>
      <dgm:spPr/>
    </dgm:pt>
    <dgm:pt modelId="{225DB292-7E73-4C6B-85D6-3A7FCD997DEA}" type="pres">
      <dgm:prSet presAssocID="{EDC89BF1-932B-452C-9F31-7107DE61D829}" presName="rootConnector" presStyleLbl="node1" presStyleIdx="0" presStyleCnt="3"/>
      <dgm:spPr/>
    </dgm:pt>
    <dgm:pt modelId="{0F8E971F-B490-4A53-AACD-E085395A03D7}" type="pres">
      <dgm:prSet presAssocID="{EDC89BF1-932B-452C-9F31-7107DE61D829}" presName="childShape" presStyleCnt="0"/>
      <dgm:spPr/>
    </dgm:pt>
    <dgm:pt modelId="{0F7E9542-8139-4C80-89B1-7024924BB7E1}" type="pres">
      <dgm:prSet presAssocID="{89484F0A-2C6A-4B56-A640-D469B84A9656}" presName="root" presStyleCnt="0"/>
      <dgm:spPr/>
    </dgm:pt>
    <dgm:pt modelId="{634E410F-6B22-4916-ACAB-F250503D4BD0}" type="pres">
      <dgm:prSet presAssocID="{89484F0A-2C6A-4B56-A640-D469B84A9656}" presName="rootComposite" presStyleCnt="0"/>
      <dgm:spPr/>
    </dgm:pt>
    <dgm:pt modelId="{D6DEDA3B-5B13-4EB5-9315-475DFDBFCA58}" type="pres">
      <dgm:prSet presAssocID="{89484F0A-2C6A-4B56-A640-D469B84A9656}" presName="rootText" presStyleLbl="node1" presStyleIdx="1" presStyleCnt="3"/>
      <dgm:spPr/>
    </dgm:pt>
    <dgm:pt modelId="{78242A12-603E-4024-AD5D-DF57C1A9F050}" type="pres">
      <dgm:prSet presAssocID="{89484F0A-2C6A-4B56-A640-D469B84A9656}" presName="rootConnector" presStyleLbl="node1" presStyleIdx="1" presStyleCnt="3"/>
      <dgm:spPr/>
    </dgm:pt>
    <dgm:pt modelId="{5B460F9E-5C3C-41CC-80F3-EEEC3A41CD1D}" type="pres">
      <dgm:prSet presAssocID="{89484F0A-2C6A-4B56-A640-D469B84A9656}" presName="childShape" presStyleCnt="0"/>
      <dgm:spPr/>
    </dgm:pt>
    <dgm:pt modelId="{1E4A26B2-7E75-48BB-922E-640FC4E9AC41}" type="pres">
      <dgm:prSet presAssocID="{BAA8EC08-5E1F-4391-A553-92A3086E9EF4}" presName="root" presStyleCnt="0"/>
      <dgm:spPr/>
    </dgm:pt>
    <dgm:pt modelId="{3AF13EAF-A172-442B-A39F-DBF773A34319}" type="pres">
      <dgm:prSet presAssocID="{BAA8EC08-5E1F-4391-A553-92A3086E9EF4}" presName="rootComposite" presStyleCnt="0"/>
      <dgm:spPr/>
    </dgm:pt>
    <dgm:pt modelId="{7DE9954A-DD5F-40AB-A464-5524191EA52E}" type="pres">
      <dgm:prSet presAssocID="{BAA8EC08-5E1F-4391-A553-92A3086E9EF4}" presName="rootText" presStyleLbl="node1" presStyleIdx="2" presStyleCnt="3"/>
      <dgm:spPr/>
    </dgm:pt>
    <dgm:pt modelId="{532E402D-E693-4345-B31E-06DA3043C4E7}" type="pres">
      <dgm:prSet presAssocID="{BAA8EC08-5E1F-4391-A553-92A3086E9EF4}" presName="rootConnector" presStyleLbl="node1" presStyleIdx="2" presStyleCnt="3"/>
      <dgm:spPr/>
    </dgm:pt>
    <dgm:pt modelId="{B3081D71-B19C-4A40-A772-11D13DC15EE6}" type="pres">
      <dgm:prSet presAssocID="{BAA8EC08-5E1F-4391-A553-92A3086E9EF4}" presName="childShape" presStyleCnt="0"/>
      <dgm:spPr/>
    </dgm:pt>
  </dgm:ptLst>
  <dgm:cxnLst>
    <dgm:cxn modelId="{9872E90C-CFC7-47CB-9D41-A26415F22428}" srcId="{0B80E4E6-9CC0-4E7A-B9AE-EAF28B6B8D26}" destId="{EDC89BF1-932B-452C-9F31-7107DE61D829}" srcOrd="0" destOrd="0" parTransId="{679CDCC3-A6AB-447C-886B-05DA93E4BEE2}" sibTransId="{1781B78A-CFC3-411A-B8BA-54CAFAD38161}"/>
    <dgm:cxn modelId="{27FEAF32-4C1A-4307-819D-86F594DE4AA2}" type="presOf" srcId="{BAA8EC08-5E1F-4391-A553-92A3086E9EF4}" destId="{7DE9954A-DD5F-40AB-A464-5524191EA52E}" srcOrd="0" destOrd="0" presId="urn:microsoft.com/office/officeart/2005/8/layout/hierarchy3"/>
    <dgm:cxn modelId="{6BF6C048-1873-47ED-B7A6-FAE9AEA719E7}" type="presOf" srcId="{EDC89BF1-932B-452C-9F31-7107DE61D829}" destId="{225DB292-7E73-4C6B-85D6-3A7FCD997DEA}" srcOrd="1" destOrd="0" presId="urn:microsoft.com/office/officeart/2005/8/layout/hierarchy3"/>
    <dgm:cxn modelId="{CBC0CB57-E2D7-4A6A-BDE9-34A77036C371}" srcId="{0B80E4E6-9CC0-4E7A-B9AE-EAF28B6B8D26}" destId="{89484F0A-2C6A-4B56-A640-D469B84A9656}" srcOrd="1" destOrd="0" parTransId="{BE4AACFA-1D1D-4071-BA62-151E937C952B}" sibTransId="{1A788BCE-A552-4357-89B5-FF3944463D13}"/>
    <dgm:cxn modelId="{BB235899-A1B2-4CC4-80F6-F39E30B867AB}" type="presOf" srcId="{89484F0A-2C6A-4B56-A640-D469B84A9656}" destId="{78242A12-603E-4024-AD5D-DF57C1A9F050}" srcOrd="1" destOrd="0" presId="urn:microsoft.com/office/officeart/2005/8/layout/hierarchy3"/>
    <dgm:cxn modelId="{A484F9A3-CA1B-4B17-B503-58601DA93E50}" type="presOf" srcId="{0B80E4E6-9CC0-4E7A-B9AE-EAF28B6B8D26}" destId="{D33E38FE-022F-47BD-8B88-B1070DCF9EE3}" srcOrd="0" destOrd="0" presId="urn:microsoft.com/office/officeart/2005/8/layout/hierarchy3"/>
    <dgm:cxn modelId="{0A168CB9-E98F-4CFA-B701-0DA1C519236D}" srcId="{0B80E4E6-9CC0-4E7A-B9AE-EAF28B6B8D26}" destId="{BAA8EC08-5E1F-4391-A553-92A3086E9EF4}" srcOrd="2" destOrd="0" parTransId="{2838D3E5-657F-439D-A19E-90CBFF4EFB30}" sibTransId="{CA9EA33B-228D-4D59-9DA2-D49DB18256BE}"/>
    <dgm:cxn modelId="{D55933C1-6029-4B58-B7B9-1CEB18FA66F2}" type="presOf" srcId="{BAA8EC08-5E1F-4391-A553-92A3086E9EF4}" destId="{532E402D-E693-4345-B31E-06DA3043C4E7}" srcOrd="1" destOrd="0" presId="urn:microsoft.com/office/officeart/2005/8/layout/hierarchy3"/>
    <dgm:cxn modelId="{0D377AE3-B822-4A48-8A74-8DC36DF6B054}" type="presOf" srcId="{EDC89BF1-932B-452C-9F31-7107DE61D829}" destId="{FE2739B2-653B-4D94-A3DE-B7D9B27EF23F}" srcOrd="0" destOrd="0" presId="urn:microsoft.com/office/officeart/2005/8/layout/hierarchy3"/>
    <dgm:cxn modelId="{245AF4E3-AEBD-4522-BF8B-371F21C32EA7}" type="presOf" srcId="{89484F0A-2C6A-4B56-A640-D469B84A9656}" destId="{D6DEDA3B-5B13-4EB5-9315-475DFDBFCA58}" srcOrd="0" destOrd="0" presId="urn:microsoft.com/office/officeart/2005/8/layout/hierarchy3"/>
    <dgm:cxn modelId="{AFC8B5AA-229B-42AD-83C1-20FDCC32292F}" type="presParOf" srcId="{D33E38FE-022F-47BD-8B88-B1070DCF9EE3}" destId="{39C9DBFF-2CB1-429C-B252-6C498E0999C7}" srcOrd="0" destOrd="0" presId="urn:microsoft.com/office/officeart/2005/8/layout/hierarchy3"/>
    <dgm:cxn modelId="{0D0FF19B-E8CF-437D-8493-33C0636D5847}" type="presParOf" srcId="{39C9DBFF-2CB1-429C-B252-6C498E0999C7}" destId="{571D76F7-68E7-4D77-A1C2-FEF2AE7E6881}" srcOrd="0" destOrd="0" presId="urn:microsoft.com/office/officeart/2005/8/layout/hierarchy3"/>
    <dgm:cxn modelId="{68FF2DC8-A0F0-4017-A110-23BBDA4BEE14}" type="presParOf" srcId="{571D76F7-68E7-4D77-A1C2-FEF2AE7E6881}" destId="{FE2739B2-653B-4D94-A3DE-B7D9B27EF23F}" srcOrd="0" destOrd="0" presId="urn:microsoft.com/office/officeart/2005/8/layout/hierarchy3"/>
    <dgm:cxn modelId="{8B5BB07A-8AA8-46DF-9680-085FD02FC3D1}" type="presParOf" srcId="{571D76F7-68E7-4D77-A1C2-FEF2AE7E6881}" destId="{225DB292-7E73-4C6B-85D6-3A7FCD997DEA}" srcOrd="1" destOrd="0" presId="urn:microsoft.com/office/officeart/2005/8/layout/hierarchy3"/>
    <dgm:cxn modelId="{3412291F-DD7F-4958-BBD6-B81BD2D79612}" type="presParOf" srcId="{39C9DBFF-2CB1-429C-B252-6C498E0999C7}" destId="{0F8E971F-B490-4A53-AACD-E085395A03D7}" srcOrd="1" destOrd="0" presId="urn:microsoft.com/office/officeart/2005/8/layout/hierarchy3"/>
    <dgm:cxn modelId="{3E329071-C992-4036-B02E-8CC7DF5E393F}" type="presParOf" srcId="{D33E38FE-022F-47BD-8B88-B1070DCF9EE3}" destId="{0F7E9542-8139-4C80-89B1-7024924BB7E1}" srcOrd="1" destOrd="0" presId="urn:microsoft.com/office/officeart/2005/8/layout/hierarchy3"/>
    <dgm:cxn modelId="{58AAC1E5-EDE5-475A-B345-D33C239A2DBD}" type="presParOf" srcId="{0F7E9542-8139-4C80-89B1-7024924BB7E1}" destId="{634E410F-6B22-4916-ACAB-F250503D4BD0}" srcOrd="0" destOrd="0" presId="urn:microsoft.com/office/officeart/2005/8/layout/hierarchy3"/>
    <dgm:cxn modelId="{9888B54B-622C-4DE4-8CF9-0BA57E2A550B}" type="presParOf" srcId="{634E410F-6B22-4916-ACAB-F250503D4BD0}" destId="{D6DEDA3B-5B13-4EB5-9315-475DFDBFCA58}" srcOrd="0" destOrd="0" presId="urn:microsoft.com/office/officeart/2005/8/layout/hierarchy3"/>
    <dgm:cxn modelId="{D3329EDB-53D6-4789-B5A9-E9D4BEA11473}" type="presParOf" srcId="{634E410F-6B22-4916-ACAB-F250503D4BD0}" destId="{78242A12-603E-4024-AD5D-DF57C1A9F050}" srcOrd="1" destOrd="0" presId="urn:microsoft.com/office/officeart/2005/8/layout/hierarchy3"/>
    <dgm:cxn modelId="{1E5934C6-4442-496F-BDA1-02BDFC78D57E}" type="presParOf" srcId="{0F7E9542-8139-4C80-89B1-7024924BB7E1}" destId="{5B460F9E-5C3C-41CC-80F3-EEEC3A41CD1D}" srcOrd="1" destOrd="0" presId="urn:microsoft.com/office/officeart/2005/8/layout/hierarchy3"/>
    <dgm:cxn modelId="{589EA9B2-0AA4-4BA7-B3D2-4F47E5132FDA}" type="presParOf" srcId="{D33E38FE-022F-47BD-8B88-B1070DCF9EE3}" destId="{1E4A26B2-7E75-48BB-922E-640FC4E9AC41}" srcOrd="2" destOrd="0" presId="urn:microsoft.com/office/officeart/2005/8/layout/hierarchy3"/>
    <dgm:cxn modelId="{474EC9B8-2825-4E1F-8420-6BD4ED528F76}" type="presParOf" srcId="{1E4A26B2-7E75-48BB-922E-640FC4E9AC41}" destId="{3AF13EAF-A172-442B-A39F-DBF773A34319}" srcOrd="0" destOrd="0" presId="urn:microsoft.com/office/officeart/2005/8/layout/hierarchy3"/>
    <dgm:cxn modelId="{D1D5AC0F-C2A3-45E4-87D5-2A555A6ED926}" type="presParOf" srcId="{3AF13EAF-A172-442B-A39F-DBF773A34319}" destId="{7DE9954A-DD5F-40AB-A464-5524191EA52E}" srcOrd="0" destOrd="0" presId="urn:microsoft.com/office/officeart/2005/8/layout/hierarchy3"/>
    <dgm:cxn modelId="{C7BB7443-2D31-4053-8316-924A132435CF}" type="presParOf" srcId="{3AF13EAF-A172-442B-A39F-DBF773A34319}" destId="{532E402D-E693-4345-B31E-06DA3043C4E7}" srcOrd="1" destOrd="0" presId="urn:microsoft.com/office/officeart/2005/8/layout/hierarchy3"/>
    <dgm:cxn modelId="{729055DA-98B3-43BA-9A43-F2270DF84BE6}" type="presParOf" srcId="{1E4A26B2-7E75-48BB-922E-640FC4E9AC41}" destId="{B3081D71-B19C-4A40-A772-11D13DC15EE6}"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3CC2CA-F6A5-4C67-87CF-6447DCF3DE5E}"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1EF9F1ED-E447-419E-972D-FA5B51357AFF}">
      <dgm:prSet/>
      <dgm:spPr/>
      <dgm:t>
        <a:bodyPr/>
        <a:lstStyle/>
        <a:p>
          <a:r>
            <a:rPr lang="el-GR" b="1" i="1" dirty="0"/>
            <a:t>Μέλη κονσέρτου - παρτιτούρες ενός αρμονικού όλου</a:t>
          </a:r>
          <a:endParaRPr lang="en-US" dirty="0"/>
        </a:p>
      </dgm:t>
    </dgm:pt>
    <dgm:pt modelId="{AC4CBEE6-74A2-4333-9551-65FAD87DA088}" type="parTrans" cxnId="{4C87339A-DA7B-4B1E-84D9-535B10E5D362}">
      <dgm:prSet/>
      <dgm:spPr/>
      <dgm:t>
        <a:bodyPr/>
        <a:lstStyle/>
        <a:p>
          <a:endParaRPr lang="en-US"/>
        </a:p>
      </dgm:t>
    </dgm:pt>
    <dgm:pt modelId="{A7D7231E-E515-4F48-8D9E-9A64972EAB01}" type="sibTrans" cxnId="{4C87339A-DA7B-4B1E-84D9-535B10E5D362}">
      <dgm:prSet/>
      <dgm:spPr/>
      <dgm:t>
        <a:bodyPr/>
        <a:lstStyle/>
        <a:p>
          <a:endParaRPr lang="en-US"/>
        </a:p>
      </dgm:t>
    </dgm:pt>
    <dgm:pt modelId="{04129FFA-0694-43FC-87D7-55E560D13BE2}">
      <dgm:prSet/>
      <dgm:spPr/>
      <dgm:t>
        <a:bodyPr/>
        <a:lstStyle/>
        <a:p>
          <a:r>
            <a:rPr lang="el-GR" b="1" i="1" dirty="0"/>
            <a:t>ακούσματα από μια Σύναξη σε Πορεία!!! </a:t>
          </a:r>
          <a:endParaRPr lang="en-US" dirty="0"/>
        </a:p>
      </dgm:t>
    </dgm:pt>
    <dgm:pt modelId="{7A6CEE27-8571-4A0F-A5EF-1403610B8F1C}" type="parTrans" cxnId="{1B67C268-8F79-4480-866B-418BF0FC378D}">
      <dgm:prSet/>
      <dgm:spPr/>
      <dgm:t>
        <a:bodyPr/>
        <a:lstStyle/>
        <a:p>
          <a:endParaRPr lang="en-US"/>
        </a:p>
      </dgm:t>
    </dgm:pt>
    <dgm:pt modelId="{50164A3C-B393-40B7-9189-DC25C50DA50F}" type="sibTrans" cxnId="{1B67C268-8F79-4480-866B-418BF0FC378D}">
      <dgm:prSet/>
      <dgm:spPr/>
      <dgm:t>
        <a:bodyPr/>
        <a:lstStyle/>
        <a:p>
          <a:endParaRPr lang="en-US"/>
        </a:p>
      </dgm:t>
    </dgm:pt>
    <dgm:pt modelId="{1D696B71-903E-46BE-A43B-B3A5852C8E6B}">
      <dgm:prSet/>
      <dgm:spPr/>
      <dgm:t>
        <a:bodyPr/>
        <a:lstStyle/>
        <a:p>
          <a:r>
            <a:rPr lang="el-GR" b="1" i="1"/>
            <a:t>Ουβερτούρες για Ευχαριστία + Δράση</a:t>
          </a:r>
          <a:endParaRPr lang="en-US"/>
        </a:p>
      </dgm:t>
    </dgm:pt>
    <dgm:pt modelId="{E5A21422-50EF-411A-9021-2C9CB577ADDB}" type="parTrans" cxnId="{6179FF7D-42E5-4B93-B1DF-1FBF8480F706}">
      <dgm:prSet/>
      <dgm:spPr/>
      <dgm:t>
        <a:bodyPr/>
        <a:lstStyle/>
        <a:p>
          <a:endParaRPr lang="en-US"/>
        </a:p>
      </dgm:t>
    </dgm:pt>
    <dgm:pt modelId="{B88752B0-7E67-42ED-8AE9-EDF049CA3762}" type="sibTrans" cxnId="{6179FF7D-42E5-4B93-B1DF-1FBF8480F706}">
      <dgm:prSet/>
      <dgm:spPr/>
      <dgm:t>
        <a:bodyPr/>
        <a:lstStyle/>
        <a:p>
          <a:endParaRPr lang="en-US"/>
        </a:p>
      </dgm:t>
    </dgm:pt>
    <dgm:pt modelId="{124531C9-BEE4-4140-AEBB-49E755B67147}" type="pres">
      <dgm:prSet presAssocID="{E93CC2CA-F6A5-4C67-87CF-6447DCF3DE5E}" presName="hierChild1" presStyleCnt="0">
        <dgm:presLayoutVars>
          <dgm:chPref val="1"/>
          <dgm:dir/>
          <dgm:animOne val="branch"/>
          <dgm:animLvl val="lvl"/>
          <dgm:resizeHandles/>
        </dgm:presLayoutVars>
      </dgm:prSet>
      <dgm:spPr/>
    </dgm:pt>
    <dgm:pt modelId="{45C1843F-57AC-4078-AB2E-845CE2A1F0C4}" type="pres">
      <dgm:prSet presAssocID="{1EF9F1ED-E447-419E-972D-FA5B51357AFF}" presName="hierRoot1" presStyleCnt="0"/>
      <dgm:spPr/>
    </dgm:pt>
    <dgm:pt modelId="{40E5ED9C-C838-476A-8008-0F459A72A15C}" type="pres">
      <dgm:prSet presAssocID="{1EF9F1ED-E447-419E-972D-FA5B51357AFF}" presName="composite" presStyleCnt="0"/>
      <dgm:spPr/>
    </dgm:pt>
    <dgm:pt modelId="{E3218049-CED3-4D3A-9576-2D3DD75AEEC5}" type="pres">
      <dgm:prSet presAssocID="{1EF9F1ED-E447-419E-972D-FA5B51357AFF}" presName="background" presStyleLbl="node0" presStyleIdx="0" presStyleCnt="3"/>
      <dgm:spPr/>
    </dgm:pt>
    <dgm:pt modelId="{9386754F-4B56-4782-A5F7-BB00C07FBB81}" type="pres">
      <dgm:prSet presAssocID="{1EF9F1ED-E447-419E-972D-FA5B51357AFF}" presName="text" presStyleLbl="fgAcc0" presStyleIdx="0" presStyleCnt="3">
        <dgm:presLayoutVars>
          <dgm:chPref val="3"/>
        </dgm:presLayoutVars>
      </dgm:prSet>
      <dgm:spPr/>
    </dgm:pt>
    <dgm:pt modelId="{FF97E583-0623-4B2F-80DB-454A2C49B490}" type="pres">
      <dgm:prSet presAssocID="{1EF9F1ED-E447-419E-972D-FA5B51357AFF}" presName="hierChild2" presStyleCnt="0"/>
      <dgm:spPr/>
    </dgm:pt>
    <dgm:pt modelId="{D5161A97-1EFB-4E9B-BB3B-F268A32FD7BF}" type="pres">
      <dgm:prSet presAssocID="{04129FFA-0694-43FC-87D7-55E560D13BE2}" presName="hierRoot1" presStyleCnt="0"/>
      <dgm:spPr/>
    </dgm:pt>
    <dgm:pt modelId="{DE682849-3032-41D8-B35E-C87B7D5BCD1F}" type="pres">
      <dgm:prSet presAssocID="{04129FFA-0694-43FC-87D7-55E560D13BE2}" presName="composite" presStyleCnt="0"/>
      <dgm:spPr/>
    </dgm:pt>
    <dgm:pt modelId="{6FE13578-C415-4A00-9FBF-7F83BAA56A4C}" type="pres">
      <dgm:prSet presAssocID="{04129FFA-0694-43FC-87D7-55E560D13BE2}" presName="background" presStyleLbl="node0" presStyleIdx="1" presStyleCnt="3"/>
      <dgm:spPr/>
    </dgm:pt>
    <dgm:pt modelId="{70FDA014-09C7-4D73-9F04-E2BD32C62E85}" type="pres">
      <dgm:prSet presAssocID="{04129FFA-0694-43FC-87D7-55E560D13BE2}" presName="text" presStyleLbl="fgAcc0" presStyleIdx="1" presStyleCnt="3">
        <dgm:presLayoutVars>
          <dgm:chPref val="3"/>
        </dgm:presLayoutVars>
      </dgm:prSet>
      <dgm:spPr/>
    </dgm:pt>
    <dgm:pt modelId="{6BCC79BF-214C-4F7D-BF12-BC2B183D189C}" type="pres">
      <dgm:prSet presAssocID="{04129FFA-0694-43FC-87D7-55E560D13BE2}" presName="hierChild2" presStyleCnt="0"/>
      <dgm:spPr/>
    </dgm:pt>
    <dgm:pt modelId="{1C1C5427-6837-465A-9B2D-E0DBE535A414}" type="pres">
      <dgm:prSet presAssocID="{1D696B71-903E-46BE-A43B-B3A5852C8E6B}" presName="hierRoot1" presStyleCnt="0"/>
      <dgm:spPr/>
    </dgm:pt>
    <dgm:pt modelId="{748740D7-18CF-4C3A-A826-1A4BC04DA649}" type="pres">
      <dgm:prSet presAssocID="{1D696B71-903E-46BE-A43B-B3A5852C8E6B}" presName="composite" presStyleCnt="0"/>
      <dgm:spPr/>
    </dgm:pt>
    <dgm:pt modelId="{0C79315E-1FDE-46E0-9F2F-3C804904A2B3}" type="pres">
      <dgm:prSet presAssocID="{1D696B71-903E-46BE-A43B-B3A5852C8E6B}" presName="background" presStyleLbl="node0" presStyleIdx="2" presStyleCnt="3"/>
      <dgm:spPr/>
    </dgm:pt>
    <dgm:pt modelId="{D570375E-9F70-4C8D-B47E-BBFFCA00BEB2}" type="pres">
      <dgm:prSet presAssocID="{1D696B71-903E-46BE-A43B-B3A5852C8E6B}" presName="text" presStyleLbl="fgAcc0" presStyleIdx="2" presStyleCnt="3">
        <dgm:presLayoutVars>
          <dgm:chPref val="3"/>
        </dgm:presLayoutVars>
      </dgm:prSet>
      <dgm:spPr/>
    </dgm:pt>
    <dgm:pt modelId="{06142B76-0990-401A-AAE2-0B1387B14E83}" type="pres">
      <dgm:prSet presAssocID="{1D696B71-903E-46BE-A43B-B3A5852C8E6B}" presName="hierChild2" presStyleCnt="0"/>
      <dgm:spPr/>
    </dgm:pt>
  </dgm:ptLst>
  <dgm:cxnLst>
    <dgm:cxn modelId="{418A082E-50AE-4B30-BE6D-759642B1118E}" type="presOf" srcId="{E93CC2CA-F6A5-4C67-87CF-6447DCF3DE5E}" destId="{124531C9-BEE4-4140-AEBB-49E755B67147}" srcOrd="0" destOrd="0" presId="urn:microsoft.com/office/officeart/2005/8/layout/hierarchy1"/>
    <dgm:cxn modelId="{1B67C268-8F79-4480-866B-418BF0FC378D}" srcId="{E93CC2CA-F6A5-4C67-87CF-6447DCF3DE5E}" destId="{04129FFA-0694-43FC-87D7-55E560D13BE2}" srcOrd="1" destOrd="0" parTransId="{7A6CEE27-8571-4A0F-A5EF-1403610B8F1C}" sibTransId="{50164A3C-B393-40B7-9189-DC25C50DA50F}"/>
    <dgm:cxn modelId="{6179FF7D-42E5-4B93-B1DF-1FBF8480F706}" srcId="{E93CC2CA-F6A5-4C67-87CF-6447DCF3DE5E}" destId="{1D696B71-903E-46BE-A43B-B3A5852C8E6B}" srcOrd="2" destOrd="0" parTransId="{E5A21422-50EF-411A-9021-2C9CB577ADDB}" sibTransId="{B88752B0-7E67-42ED-8AE9-EDF049CA3762}"/>
    <dgm:cxn modelId="{23E94594-7917-4961-A1DC-9E7E4263E43D}" type="presOf" srcId="{1EF9F1ED-E447-419E-972D-FA5B51357AFF}" destId="{9386754F-4B56-4782-A5F7-BB00C07FBB81}" srcOrd="0" destOrd="0" presId="urn:microsoft.com/office/officeart/2005/8/layout/hierarchy1"/>
    <dgm:cxn modelId="{4C87339A-DA7B-4B1E-84D9-535B10E5D362}" srcId="{E93CC2CA-F6A5-4C67-87CF-6447DCF3DE5E}" destId="{1EF9F1ED-E447-419E-972D-FA5B51357AFF}" srcOrd="0" destOrd="0" parTransId="{AC4CBEE6-74A2-4333-9551-65FAD87DA088}" sibTransId="{A7D7231E-E515-4F48-8D9E-9A64972EAB01}"/>
    <dgm:cxn modelId="{A97AC3B6-A33E-49B3-8DD3-6DED6FC276AB}" type="presOf" srcId="{04129FFA-0694-43FC-87D7-55E560D13BE2}" destId="{70FDA014-09C7-4D73-9F04-E2BD32C62E85}" srcOrd="0" destOrd="0" presId="urn:microsoft.com/office/officeart/2005/8/layout/hierarchy1"/>
    <dgm:cxn modelId="{66A243D8-2B8A-4B02-B2AF-DA7510484FFF}" type="presOf" srcId="{1D696B71-903E-46BE-A43B-B3A5852C8E6B}" destId="{D570375E-9F70-4C8D-B47E-BBFFCA00BEB2}" srcOrd="0" destOrd="0" presId="urn:microsoft.com/office/officeart/2005/8/layout/hierarchy1"/>
    <dgm:cxn modelId="{94D636E8-785D-465B-B9F9-426E22AC8B34}" type="presParOf" srcId="{124531C9-BEE4-4140-AEBB-49E755B67147}" destId="{45C1843F-57AC-4078-AB2E-845CE2A1F0C4}" srcOrd="0" destOrd="0" presId="urn:microsoft.com/office/officeart/2005/8/layout/hierarchy1"/>
    <dgm:cxn modelId="{C4BF249F-5931-4BB0-8A57-5A4AAFCF5AD3}" type="presParOf" srcId="{45C1843F-57AC-4078-AB2E-845CE2A1F0C4}" destId="{40E5ED9C-C838-476A-8008-0F459A72A15C}" srcOrd="0" destOrd="0" presId="urn:microsoft.com/office/officeart/2005/8/layout/hierarchy1"/>
    <dgm:cxn modelId="{4C21F10D-4B99-480B-BFD2-29678947D02F}" type="presParOf" srcId="{40E5ED9C-C838-476A-8008-0F459A72A15C}" destId="{E3218049-CED3-4D3A-9576-2D3DD75AEEC5}" srcOrd="0" destOrd="0" presId="urn:microsoft.com/office/officeart/2005/8/layout/hierarchy1"/>
    <dgm:cxn modelId="{41D754B2-FDEA-4E75-BDC6-B9BB7BF05CD6}" type="presParOf" srcId="{40E5ED9C-C838-476A-8008-0F459A72A15C}" destId="{9386754F-4B56-4782-A5F7-BB00C07FBB81}" srcOrd="1" destOrd="0" presId="urn:microsoft.com/office/officeart/2005/8/layout/hierarchy1"/>
    <dgm:cxn modelId="{D5913206-A644-4119-8478-A61528BD9A12}" type="presParOf" srcId="{45C1843F-57AC-4078-AB2E-845CE2A1F0C4}" destId="{FF97E583-0623-4B2F-80DB-454A2C49B490}" srcOrd="1" destOrd="0" presId="urn:microsoft.com/office/officeart/2005/8/layout/hierarchy1"/>
    <dgm:cxn modelId="{1F769A70-6B61-4BF0-ACFF-DBB047995F02}" type="presParOf" srcId="{124531C9-BEE4-4140-AEBB-49E755B67147}" destId="{D5161A97-1EFB-4E9B-BB3B-F268A32FD7BF}" srcOrd="1" destOrd="0" presId="urn:microsoft.com/office/officeart/2005/8/layout/hierarchy1"/>
    <dgm:cxn modelId="{472AF8A7-C6F4-4200-9AD1-7515DBBB4E1A}" type="presParOf" srcId="{D5161A97-1EFB-4E9B-BB3B-F268A32FD7BF}" destId="{DE682849-3032-41D8-B35E-C87B7D5BCD1F}" srcOrd="0" destOrd="0" presId="urn:microsoft.com/office/officeart/2005/8/layout/hierarchy1"/>
    <dgm:cxn modelId="{921C1E82-5F4B-43D8-9313-9C1E4BB979A9}" type="presParOf" srcId="{DE682849-3032-41D8-B35E-C87B7D5BCD1F}" destId="{6FE13578-C415-4A00-9FBF-7F83BAA56A4C}" srcOrd="0" destOrd="0" presId="urn:microsoft.com/office/officeart/2005/8/layout/hierarchy1"/>
    <dgm:cxn modelId="{DF45D16D-B42A-4EF9-813E-8D678FB1AEFF}" type="presParOf" srcId="{DE682849-3032-41D8-B35E-C87B7D5BCD1F}" destId="{70FDA014-09C7-4D73-9F04-E2BD32C62E85}" srcOrd="1" destOrd="0" presId="urn:microsoft.com/office/officeart/2005/8/layout/hierarchy1"/>
    <dgm:cxn modelId="{FACE0778-32B3-40C6-A5BB-FE8E37080DBB}" type="presParOf" srcId="{D5161A97-1EFB-4E9B-BB3B-F268A32FD7BF}" destId="{6BCC79BF-214C-4F7D-BF12-BC2B183D189C}" srcOrd="1" destOrd="0" presId="urn:microsoft.com/office/officeart/2005/8/layout/hierarchy1"/>
    <dgm:cxn modelId="{DA846469-609E-440D-9E89-969C27EDAA01}" type="presParOf" srcId="{124531C9-BEE4-4140-AEBB-49E755B67147}" destId="{1C1C5427-6837-465A-9B2D-E0DBE535A414}" srcOrd="2" destOrd="0" presId="urn:microsoft.com/office/officeart/2005/8/layout/hierarchy1"/>
    <dgm:cxn modelId="{BC6A77E4-8279-4DF1-AFB7-8DF177F51013}" type="presParOf" srcId="{1C1C5427-6837-465A-9B2D-E0DBE535A414}" destId="{748740D7-18CF-4C3A-A826-1A4BC04DA649}" srcOrd="0" destOrd="0" presId="urn:microsoft.com/office/officeart/2005/8/layout/hierarchy1"/>
    <dgm:cxn modelId="{58B931FF-9EDB-4362-B84F-26126D98F246}" type="presParOf" srcId="{748740D7-18CF-4C3A-A826-1A4BC04DA649}" destId="{0C79315E-1FDE-46E0-9F2F-3C804904A2B3}" srcOrd="0" destOrd="0" presId="urn:microsoft.com/office/officeart/2005/8/layout/hierarchy1"/>
    <dgm:cxn modelId="{F186BB7B-91C1-427A-8665-B5E9D4B378BC}" type="presParOf" srcId="{748740D7-18CF-4C3A-A826-1A4BC04DA649}" destId="{D570375E-9F70-4C8D-B47E-BBFFCA00BEB2}" srcOrd="1" destOrd="0" presId="urn:microsoft.com/office/officeart/2005/8/layout/hierarchy1"/>
    <dgm:cxn modelId="{AD47EDED-1001-4BF4-82DF-CC0D8A95F43D}" type="presParOf" srcId="{1C1C5427-6837-465A-9B2D-E0DBE535A414}" destId="{06142B76-0990-401A-AAE2-0B1387B14E8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05ADB5-3D50-44FF-B8DE-1CD7CFE820F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A25A715-FF33-45AB-8E85-3BBA5553ACB2}">
      <dgm:prSet/>
      <dgm:spPr/>
      <dgm:t>
        <a:bodyPr/>
        <a:lstStyle/>
        <a:p>
          <a:r>
            <a:rPr lang="el-GR" dirty="0"/>
            <a:t>Οι «Έλληνες πάντα παιδιά» (αιγυπτιακός Χρησμός, Αλέξανδρος = </a:t>
          </a:r>
          <a:r>
            <a:rPr lang="el-GR" dirty="0" err="1"/>
            <a:t>Παι</a:t>
          </a:r>
          <a:r>
            <a:rPr lang="el-GR" dirty="0"/>
            <a:t>(ς) + Δίον, Ηράκλειτος)</a:t>
          </a:r>
        </a:p>
        <a:p>
          <a:endParaRPr lang="en-US" dirty="0"/>
        </a:p>
      </dgm:t>
    </dgm:pt>
    <dgm:pt modelId="{634049A5-DD9E-44E3-8934-F4DDFAAB6AC7}" type="parTrans" cxnId="{300B705E-7582-4A22-B6C1-41BD41736BEE}">
      <dgm:prSet/>
      <dgm:spPr/>
      <dgm:t>
        <a:bodyPr/>
        <a:lstStyle/>
        <a:p>
          <a:endParaRPr lang="en-US"/>
        </a:p>
      </dgm:t>
    </dgm:pt>
    <dgm:pt modelId="{2169B76E-65ED-46F3-A96A-D52684A7ECEC}" type="sibTrans" cxnId="{300B705E-7582-4A22-B6C1-41BD41736BEE}">
      <dgm:prSet/>
      <dgm:spPr/>
      <dgm:t>
        <a:bodyPr/>
        <a:lstStyle/>
        <a:p>
          <a:endParaRPr lang="en-US"/>
        </a:p>
      </dgm:t>
    </dgm:pt>
    <dgm:pt modelId="{8A80A406-DEA3-4316-AF59-891B008FAE08}">
      <dgm:prSet/>
      <dgm:spPr/>
      <dgm:t>
        <a:bodyPr/>
        <a:lstStyle/>
        <a:p>
          <a:pPr algn="just"/>
          <a:r>
            <a:rPr lang="el-GR" b="1" i="1" dirty="0"/>
            <a:t>Νίτσε: </a:t>
          </a:r>
          <a:r>
            <a:rPr lang="el-GR" dirty="0"/>
            <a:t>Αρχικά είμαστε καμήλα, μεσήλικες λέοντες, τέλος «παιδιά» (συμφιλίωση με τον «μικρό» - το «ασυνείδητο»)</a:t>
          </a:r>
          <a:endParaRPr lang="en-US" dirty="0"/>
        </a:p>
      </dgm:t>
    </dgm:pt>
    <dgm:pt modelId="{1B845074-EE64-4DF4-AAD6-75CBBB9CD378}" type="parTrans" cxnId="{7810E674-00D1-4E9F-8FDE-43F185AFD418}">
      <dgm:prSet/>
      <dgm:spPr/>
      <dgm:t>
        <a:bodyPr/>
        <a:lstStyle/>
        <a:p>
          <a:endParaRPr lang="en-US"/>
        </a:p>
      </dgm:t>
    </dgm:pt>
    <dgm:pt modelId="{22081483-93A7-43FA-83DB-B6E21039A64F}" type="sibTrans" cxnId="{7810E674-00D1-4E9F-8FDE-43F185AFD418}">
      <dgm:prSet/>
      <dgm:spPr/>
      <dgm:t>
        <a:bodyPr/>
        <a:lstStyle/>
        <a:p>
          <a:endParaRPr lang="en-US"/>
        </a:p>
      </dgm:t>
    </dgm:pt>
    <dgm:pt modelId="{3EAA1556-0936-446F-82A9-1A56E84B0A61}">
      <dgm:prSet/>
      <dgm:spPr/>
      <dgm:t>
        <a:bodyPr/>
        <a:lstStyle/>
        <a:p>
          <a:pPr algn="ctr"/>
          <a:r>
            <a:rPr lang="el-GR" i="1" dirty="0"/>
            <a:t>Από ερωτευμένοι Φίλοι!</a:t>
          </a:r>
        </a:p>
        <a:p>
          <a:pPr algn="r"/>
          <a:endParaRPr lang="el-GR" dirty="0"/>
        </a:p>
        <a:p>
          <a:pPr algn="r"/>
          <a:r>
            <a:rPr lang="el-GR" dirty="0"/>
            <a:t>ΓΑΜΟΣ ΚΑΝΑ</a:t>
          </a:r>
          <a:endParaRPr lang="en-US" dirty="0"/>
        </a:p>
      </dgm:t>
    </dgm:pt>
    <dgm:pt modelId="{08E95FFA-B3C5-42D0-B22A-9DFC17F7F152}" type="parTrans" cxnId="{4FFBC0E9-E3AD-415C-91BD-6C98C51DE3D5}">
      <dgm:prSet/>
      <dgm:spPr/>
      <dgm:t>
        <a:bodyPr/>
        <a:lstStyle/>
        <a:p>
          <a:endParaRPr lang="en-US"/>
        </a:p>
      </dgm:t>
    </dgm:pt>
    <dgm:pt modelId="{81F0A8A8-010F-4BDC-AADC-FBD9A48034F8}" type="sibTrans" cxnId="{4FFBC0E9-E3AD-415C-91BD-6C98C51DE3D5}">
      <dgm:prSet/>
      <dgm:spPr/>
      <dgm:t>
        <a:bodyPr/>
        <a:lstStyle/>
        <a:p>
          <a:endParaRPr lang="en-US"/>
        </a:p>
      </dgm:t>
    </dgm:pt>
    <dgm:pt modelId="{8936DA6C-B786-453F-B57D-A926ABE09BA6}" type="pres">
      <dgm:prSet presAssocID="{CF05ADB5-3D50-44FF-B8DE-1CD7CFE820F8}" presName="vert0" presStyleCnt="0">
        <dgm:presLayoutVars>
          <dgm:dir/>
          <dgm:animOne val="branch"/>
          <dgm:animLvl val="lvl"/>
        </dgm:presLayoutVars>
      </dgm:prSet>
      <dgm:spPr/>
    </dgm:pt>
    <dgm:pt modelId="{11AA5C0A-BF17-4450-8058-96E82FD658FA}" type="pres">
      <dgm:prSet presAssocID="{3A25A715-FF33-45AB-8E85-3BBA5553ACB2}" presName="thickLine" presStyleLbl="alignNode1" presStyleIdx="0" presStyleCnt="3"/>
      <dgm:spPr/>
    </dgm:pt>
    <dgm:pt modelId="{4C7EAC56-A6CD-43C9-9E8A-4C2F032AED1E}" type="pres">
      <dgm:prSet presAssocID="{3A25A715-FF33-45AB-8E85-3BBA5553ACB2}" presName="horz1" presStyleCnt="0"/>
      <dgm:spPr/>
    </dgm:pt>
    <dgm:pt modelId="{022EA242-0ED4-40AF-93FA-361DE81B55A5}" type="pres">
      <dgm:prSet presAssocID="{3A25A715-FF33-45AB-8E85-3BBA5553ACB2}" presName="tx1" presStyleLbl="revTx" presStyleIdx="0" presStyleCnt="3" custScaleY="157681"/>
      <dgm:spPr/>
    </dgm:pt>
    <dgm:pt modelId="{D1BA237F-B531-4E1C-A7F3-05BB6C8F6CDE}" type="pres">
      <dgm:prSet presAssocID="{3A25A715-FF33-45AB-8E85-3BBA5553ACB2}" presName="vert1" presStyleCnt="0"/>
      <dgm:spPr/>
    </dgm:pt>
    <dgm:pt modelId="{D87BE558-78D7-41E2-A7B7-9A0816B076F9}" type="pres">
      <dgm:prSet presAssocID="{8A80A406-DEA3-4316-AF59-891B008FAE08}" presName="thickLine" presStyleLbl="alignNode1" presStyleIdx="1" presStyleCnt="3"/>
      <dgm:spPr/>
    </dgm:pt>
    <dgm:pt modelId="{09A5B6B7-39F4-449D-8401-30409B8F45E8}" type="pres">
      <dgm:prSet presAssocID="{8A80A406-DEA3-4316-AF59-891B008FAE08}" presName="horz1" presStyleCnt="0"/>
      <dgm:spPr/>
    </dgm:pt>
    <dgm:pt modelId="{37ACBF72-9B09-4EC2-A8D0-7D38298E725D}" type="pres">
      <dgm:prSet presAssocID="{8A80A406-DEA3-4316-AF59-891B008FAE08}" presName="tx1" presStyleLbl="revTx" presStyleIdx="1" presStyleCnt="3"/>
      <dgm:spPr/>
    </dgm:pt>
    <dgm:pt modelId="{93192A20-0C7F-426B-836E-63373EAC52DD}" type="pres">
      <dgm:prSet presAssocID="{8A80A406-DEA3-4316-AF59-891B008FAE08}" presName="vert1" presStyleCnt="0"/>
      <dgm:spPr/>
    </dgm:pt>
    <dgm:pt modelId="{ED9DF765-0968-4D4F-B5D1-DA85D713C537}" type="pres">
      <dgm:prSet presAssocID="{3EAA1556-0936-446F-82A9-1A56E84B0A61}" presName="thickLine" presStyleLbl="alignNode1" presStyleIdx="2" presStyleCnt="3"/>
      <dgm:spPr/>
    </dgm:pt>
    <dgm:pt modelId="{99059959-9557-4784-9BCA-F23379B7EF08}" type="pres">
      <dgm:prSet presAssocID="{3EAA1556-0936-446F-82A9-1A56E84B0A61}" presName="horz1" presStyleCnt="0"/>
      <dgm:spPr/>
    </dgm:pt>
    <dgm:pt modelId="{C741D3D0-EF44-4A0B-A5A8-C66D643C52E3}" type="pres">
      <dgm:prSet presAssocID="{3EAA1556-0936-446F-82A9-1A56E84B0A61}" presName="tx1" presStyleLbl="revTx" presStyleIdx="2" presStyleCnt="3"/>
      <dgm:spPr/>
    </dgm:pt>
    <dgm:pt modelId="{18F23875-7ACF-4E76-BA99-1A69586E2D7C}" type="pres">
      <dgm:prSet presAssocID="{3EAA1556-0936-446F-82A9-1A56E84B0A61}" presName="vert1" presStyleCnt="0"/>
      <dgm:spPr/>
    </dgm:pt>
  </dgm:ptLst>
  <dgm:cxnLst>
    <dgm:cxn modelId="{300B705E-7582-4A22-B6C1-41BD41736BEE}" srcId="{CF05ADB5-3D50-44FF-B8DE-1CD7CFE820F8}" destId="{3A25A715-FF33-45AB-8E85-3BBA5553ACB2}" srcOrd="0" destOrd="0" parTransId="{634049A5-DD9E-44E3-8934-F4DDFAAB6AC7}" sibTransId="{2169B76E-65ED-46F3-A96A-D52684A7ECEC}"/>
    <dgm:cxn modelId="{74B2BA45-01DE-4DBE-8B25-11CEEDB810AB}" type="presOf" srcId="{8A80A406-DEA3-4316-AF59-891B008FAE08}" destId="{37ACBF72-9B09-4EC2-A8D0-7D38298E725D}" srcOrd="0" destOrd="0" presId="urn:microsoft.com/office/officeart/2008/layout/LinedList"/>
    <dgm:cxn modelId="{771D0647-19B9-4950-8D89-2DA0BDAD3F5D}" type="presOf" srcId="{3A25A715-FF33-45AB-8E85-3BBA5553ACB2}" destId="{022EA242-0ED4-40AF-93FA-361DE81B55A5}" srcOrd="0" destOrd="0" presId="urn:microsoft.com/office/officeart/2008/layout/LinedList"/>
    <dgm:cxn modelId="{7810E674-00D1-4E9F-8FDE-43F185AFD418}" srcId="{CF05ADB5-3D50-44FF-B8DE-1CD7CFE820F8}" destId="{8A80A406-DEA3-4316-AF59-891B008FAE08}" srcOrd="1" destOrd="0" parTransId="{1B845074-EE64-4DF4-AAD6-75CBBB9CD378}" sibTransId="{22081483-93A7-43FA-83DB-B6E21039A64F}"/>
    <dgm:cxn modelId="{F16F3589-74B7-4392-BE35-F57BF3B027D1}" type="presOf" srcId="{CF05ADB5-3D50-44FF-B8DE-1CD7CFE820F8}" destId="{8936DA6C-B786-453F-B57D-A926ABE09BA6}" srcOrd="0" destOrd="0" presId="urn:microsoft.com/office/officeart/2008/layout/LinedList"/>
    <dgm:cxn modelId="{4FFBC0E9-E3AD-415C-91BD-6C98C51DE3D5}" srcId="{CF05ADB5-3D50-44FF-B8DE-1CD7CFE820F8}" destId="{3EAA1556-0936-446F-82A9-1A56E84B0A61}" srcOrd="2" destOrd="0" parTransId="{08E95FFA-B3C5-42D0-B22A-9DFC17F7F152}" sibTransId="{81F0A8A8-010F-4BDC-AADC-FBD9A48034F8}"/>
    <dgm:cxn modelId="{6F4E3CF5-87ED-48F7-B41A-9E0C6744773B}" type="presOf" srcId="{3EAA1556-0936-446F-82A9-1A56E84B0A61}" destId="{C741D3D0-EF44-4A0B-A5A8-C66D643C52E3}" srcOrd="0" destOrd="0" presId="urn:microsoft.com/office/officeart/2008/layout/LinedList"/>
    <dgm:cxn modelId="{085E17E7-30AB-4CEB-9632-3CA3B5D002C4}" type="presParOf" srcId="{8936DA6C-B786-453F-B57D-A926ABE09BA6}" destId="{11AA5C0A-BF17-4450-8058-96E82FD658FA}" srcOrd="0" destOrd="0" presId="urn:microsoft.com/office/officeart/2008/layout/LinedList"/>
    <dgm:cxn modelId="{8C1E62CF-2B53-4041-ABE0-0B09C71A3D99}" type="presParOf" srcId="{8936DA6C-B786-453F-B57D-A926ABE09BA6}" destId="{4C7EAC56-A6CD-43C9-9E8A-4C2F032AED1E}" srcOrd="1" destOrd="0" presId="urn:microsoft.com/office/officeart/2008/layout/LinedList"/>
    <dgm:cxn modelId="{D797DF8D-6A78-4F88-8559-867D238D61FE}" type="presParOf" srcId="{4C7EAC56-A6CD-43C9-9E8A-4C2F032AED1E}" destId="{022EA242-0ED4-40AF-93FA-361DE81B55A5}" srcOrd="0" destOrd="0" presId="urn:microsoft.com/office/officeart/2008/layout/LinedList"/>
    <dgm:cxn modelId="{E4F4A68D-93EF-4B98-8BAD-D1322C4E3FC6}" type="presParOf" srcId="{4C7EAC56-A6CD-43C9-9E8A-4C2F032AED1E}" destId="{D1BA237F-B531-4E1C-A7F3-05BB6C8F6CDE}" srcOrd="1" destOrd="0" presId="urn:microsoft.com/office/officeart/2008/layout/LinedList"/>
    <dgm:cxn modelId="{52440E7E-7C96-49D7-B3D3-7633BA0D404F}" type="presParOf" srcId="{8936DA6C-B786-453F-B57D-A926ABE09BA6}" destId="{D87BE558-78D7-41E2-A7B7-9A0816B076F9}" srcOrd="2" destOrd="0" presId="urn:microsoft.com/office/officeart/2008/layout/LinedList"/>
    <dgm:cxn modelId="{45AFB337-25D4-4762-A401-733204A4D6B7}" type="presParOf" srcId="{8936DA6C-B786-453F-B57D-A926ABE09BA6}" destId="{09A5B6B7-39F4-449D-8401-30409B8F45E8}" srcOrd="3" destOrd="0" presId="urn:microsoft.com/office/officeart/2008/layout/LinedList"/>
    <dgm:cxn modelId="{AA6A2325-4508-4D9C-9857-1BD13A48A2A3}" type="presParOf" srcId="{09A5B6B7-39F4-449D-8401-30409B8F45E8}" destId="{37ACBF72-9B09-4EC2-A8D0-7D38298E725D}" srcOrd="0" destOrd="0" presId="urn:microsoft.com/office/officeart/2008/layout/LinedList"/>
    <dgm:cxn modelId="{B56358A9-7CE5-4257-BC3A-3EF351E89BD7}" type="presParOf" srcId="{09A5B6B7-39F4-449D-8401-30409B8F45E8}" destId="{93192A20-0C7F-426B-836E-63373EAC52DD}" srcOrd="1" destOrd="0" presId="urn:microsoft.com/office/officeart/2008/layout/LinedList"/>
    <dgm:cxn modelId="{CFA2BD1F-0FB8-4BD0-B527-347315B1E022}" type="presParOf" srcId="{8936DA6C-B786-453F-B57D-A926ABE09BA6}" destId="{ED9DF765-0968-4D4F-B5D1-DA85D713C537}" srcOrd="4" destOrd="0" presId="urn:microsoft.com/office/officeart/2008/layout/LinedList"/>
    <dgm:cxn modelId="{74296B68-37BB-46C1-A42D-602E2D5DDBE3}" type="presParOf" srcId="{8936DA6C-B786-453F-B57D-A926ABE09BA6}" destId="{99059959-9557-4784-9BCA-F23379B7EF08}" srcOrd="5" destOrd="0" presId="urn:microsoft.com/office/officeart/2008/layout/LinedList"/>
    <dgm:cxn modelId="{F0FD6FA9-A780-46DA-A4F6-49587A2F77A7}" type="presParOf" srcId="{99059959-9557-4784-9BCA-F23379B7EF08}" destId="{C741D3D0-EF44-4A0B-A5A8-C66D643C52E3}" srcOrd="0" destOrd="0" presId="urn:microsoft.com/office/officeart/2008/layout/LinedList"/>
    <dgm:cxn modelId="{1E71C8CA-99DD-49DD-8B02-933BE54C6684}" type="presParOf" srcId="{99059959-9557-4784-9BCA-F23379B7EF08}" destId="{18F23875-7ACF-4E76-BA99-1A69586E2D7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3E8D55-74AB-4379-A3D3-1656E1FDC66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D90E575-01C1-4AF5-AA59-2DAEB9498F74}">
      <dgm:prSet/>
      <dgm:spPr/>
      <dgm:t>
        <a:bodyPr/>
        <a:lstStyle/>
        <a:p>
          <a:r>
            <a:rPr lang="el-GR" dirty="0"/>
            <a:t>* </a:t>
          </a:r>
          <a:r>
            <a:rPr lang="el-GR" b="1" dirty="0"/>
            <a:t>Μια </a:t>
          </a:r>
          <a:r>
            <a:rPr lang="el-GR" b="1" dirty="0" err="1"/>
            <a:t>συνΑρπαστική</a:t>
          </a:r>
          <a:r>
            <a:rPr lang="el-GR" b="1" dirty="0"/>
            <a:t> Αφήγηση </a:t>
          </a:r>
        </a:p>
        <a:p>
          <a:r>
            <a:rPr lang="el-GR" b="0" dirty="0"/>
            <a:t>(</a:t>
          </a:r>
          <a:r>
            <a:rPr lang="el-GR" dirty="0"/>
            <a:t>αφηγητής = ιερότερο πρόσωπο της φυλής, αφηγήματα = </a:t>
          </a:r>
          <a:r>
            <a:rPr lang="el-GR" dirty="0" err="1"/>
            <a:t>στικάκια</a:t>
          </a:r>
          <a:r>
            <a:rPr lang="el-GR" dirty="0"/>
            <a:t> της πολιτισμικής μνήμης).</a:t>
          </a:r>
        </a:p>
        <a:p>
          <a:r>
            <a:rPr lang="el-GR" dirty="0"/>
            <a:t>     «Η Θεοτόκος συνέλαβε μέσω του αυτιού» - «Ιεροί Λόγοι» (= ιερές Τελετές) – «Κάλαντα» (λόγος </a:t>
          </a:r>
          <a:r>
            <a:rPr lang="el-GR" dirty="0" err="1"/>
            <a:t>επιτελεστικός</a:t>
          </a:r>
          <a:r>
            <a:rPr lang="el-GR" dirty="0"/>
            <a:t>) </a:t>
          </a:r>
          <a:endParaRPr lang="en-US" dirty="0"/>
        </a:p>
      </dgm:t>
    </dgm:pt>
    <dgm:pt modelId="{E74B4C53-81F9-4A97-AA67-06E60B9F571D}" type="parTrans" cxnId="{A0ED29E6-388D-4C68-A31E-127D1408F445}">
      <dgm:prSet/>
      <dgm:spPr/>
      <dgm:t>
        <a:bodyPr/>
        <a:lstStyle/>
        <a:p>
          <a:endParaRPr lang="en-US"/>
        </a:p>
      </dgm:t>
    </dgm:pt>
    <dgm:pt modelId="{EC5CC582-EAB7-4B19-970D-089402410361}" type="sibTrans" cxnId="{A0ED29E6-388D-4C68-A31E-127D1408F445}">
      <dgm:prSet/>
      <dgm:spPr/>
      <dgm:t>
        <a:bodyPr/>
        <a:lstStyle/>
        <a:p>
          <a:endParaRPr lang="en-US"/>
        </a:p>
      </dgm:t>
    </dgm:pt>
    <dgm:pt modelId="{4F181EA1-3762-4734-8F93-14A34DE0C602}">
      <dgm:prSet/>
      <dgm:spPr/>
      <dgm:t>
        <a:bodyPr/>
        <a:lstStyle/>
        <a:p>
          <a:r>
            <a:rPr lang="el-GR" dirty="0"/>
            <a:t>* </a:t>
          </a:r>
          <a:r>
            <a:rPr lang="el-GR" b="1" dirty="0"/>
            <a:t>Δημιουργική («αγία») Γραφή </a:t>
          </a:r>
        </a:p>
        <a:p>
          <a:r>
            <a:rPr lang="el-GR" dirty="0"/>
            <a:t>με </a:t>
          </a:r>
          <a:r>
            <a:rPr lang="el-GR" dirty="0" err="1"/>
            <a:t>συγΓραφείς</a:t>
          </a:r>
          <a:r>
            <a:rPr lang="el-GR" dirty="0"/>
            <a:t> τα παιδιά («που τα ξέρουν όλα» Διονύσης Σαββόπουλος)</a:t>
          </a:r>
          <a:endParaRPr lang="en-US" dirty="0"/>
        </a:p>
      </dgm:t>
    </dgm:pt>
    <dgm:pt modelId="{2822B2FC-6391-4410-880D-970A7EA64BF9}" type="parTrans" cxnId="{60F723E3-9386-41A5-8A3B-2CC77E65FE5F}">
      <dgm:prSet/>
      <dgm:spPr/>
      <dgm:t>
        <a:bodyPr/>
        <a:lstStyle/>
        <a:p>
          <a:endParaRPr lang="en-US"/>
        </a:p>
      </dgm:t>
    </dgm:pt>
    <dgm:pt modelId="{7153FA94-5982-48CC-914F-ABAD0A8A9E68}" type="sibTrans" cxnId="{60F723E3-9386-41A5-8A3B-2CC77E65FE5F}">
      <dgm:prSet/>
      <dgm:spPr/>
      <dgm:t>
        <a:bodyPr/>
        <a:lstStyle/>
        <a:p>
          <a:endParaRPr lang="en-US"/>
        </a:p>
      </dgm:t>
    </dgm:pt>
    <dgm:pt modelId="{9AAC43A4-A9E0-4BB4-9D06-F8461FAB64AF}">
      <dgm:prSet custT="1"/>
      <dgm:spPr/>
      <dgm:t>
        <a:bodyPr/>
        <a:lstStyle/>
        <a:p>
          <a:r>
            <a:rPr lang="el-GR" sz="2000" dirty="0"/>
            <a:t>* </a:t>
          </a:r>
          <a:r>
            <a:rPr lang="el-GR" sz="3200" b="1" dirty="0"/>
            <a:t>Επιτέλεση – </a:t>
          </a:r>
          <a:r>
            <a:rPr lang="el-GR" sz="3200" b="1" dirty="0" err="1"/>
            <a:t>Περφόρμανς</a:t>
          </a:r>
          <a:r>
            <a:rPr lang="el-GR" sz="3200" b="1" dirty="0"/>
            <a:t> («Θέατρο» και Ζωή)</a:t>
          </a:r>
        </a:p>
        <a:p>
          <a:r>
            <a:rPr lang="el-GR" sz="3200" b="1" dirty="0"/>
            <a:t>		«Βίβλος έμψυχος» κάθε ζωντανός άνθρωπος </a:t>
          </a:r>
          <a:endParaRPr lang="en-US" sz="3200" b="1" dirty="0"/>
        </a:p>
      </dgm:t>
    </dgm:pt>
    <dgm:pt modelId="{A1D18978-9FF6-449B-AACB-7C842EF0E381}" type="parTrans" cxnId="{B5533E3D-B807-41AC-AEA3-1337B0031A98}">
      <dgm:prSet/>
      <dgm:spPr/>
      <dgm:t>
        <a:bodyPr/>
        <a:lstStyle/>
        <a:p>
          <a:endParaRPr lang="en-US"/>
        </a:p>
      </dgm:t>
    </dgm:pt>
    <dgm:pt modelId="{E11D53D0-D056-4331-88E4-767E08184F63}" type="sibTrans" cxnId="{B5533E3D-B807-41AC-AEA3-1337B0031A98}">
      <dgm:prSet/>
      <dgm:spPr/>
      <dgm:t>
        <a:bodyPr/>
        <a:lstStyle/>
        <a:p>
          <a:endParaRPr lang="en-US"/>
        </a:p>
      </dgm:t>
    </dgm:pt>
    <dgm:pt modelId="{01322CB8-9F4E-4FDD-A8A5-A0C737BAD288}">
      <dgm:prSet/>
      <dgm:spPr/>
      <dgm:t>
        <a:bodyPr/>
        <a:lstStyle/>
        <a:p>
          <a:endParaRPr lang="en-US" dirty="0"/>
        </a:p>
      </dgm:t>
    </dgm:pt>
    <dgm:pt modelId="{C6A588B4-DEA2-4BA7-AC17-C671C280FF71}" type="parTrans" cxnId="{170D64EE-4CA7-497B-A546-C7DC26F6BDA0}">
      <dgm:prSet/>
      <dgm:spPr/>
      <dgm:t>
        <a:bodyPr/>
        <a:lstStyle/>
        <a:p>
          <a:endParaRPr lang="en-US"/>
        </a:p>
      </dgm:t>
    </dgm:pt>
    <dgm:pt modelId="{72915B68-B5B8-448C-A670-DDC921FC113F}" type="sibTrans" cxnId="{170D64EE-4CA7-497B-A546-C7DC26F6BDA0}">
      <dgm:prSet/>
      <dgm:spPr/>
      <dgm:t>
        <a:bodyPr/>
        <a:lstStyle/>
        <a:p>
          <a:endParaRPr lang="en-US"/>
        </a:p>
      </dgm:t>
    </dgm:pt>
    <dgm:pt modelId="{DF4EF35A-7570-4725-B9E6-6CABE5AF7096}" type="pres">
      <dgm:prSet presAssocID="{9C3E8D55-74AB-4379-A3D3-1656E1FDC667}" presName="vert0" presStyleCnt="0">
        <dgm:presLayoutVars>
          <dgm:dir/>
          <dgm:animOne val="branch"/>
          <dgm:animLvl val="lvl"/>
        </dgm:presLayoutVars>
      </dgm:prSet>
      <dgm:spPr/>
    </dgm:pt>
    <dgm:pt modelId="{F8D15277-60A8-4E05-9536-2690151A948E}" type="pres">
      <dgm:prSet presAssocID="{BD90E575-01C1-4AF5-AA59-2DAEB9498F74}" presName="thickLine" presStyleLbl="alignNode1" presStyleIdx="0" presStyleCnt="4"/>
      <dgm:spPr/>
    </dgm:pt>
    <dgm:pt modelId="{05E3EF57-6BAF-4320-B7A3-0387A285B4D4}" type="pres">
      <dgm:prSet presAssocID="{BD90E575-01C1-4AF5-AA59-2DAEB9498F74}" presName="horz1" presStyleCnt="0"/>
      <dgm:spPr/>
    </dgm:pt>
    <dgm:pt modelId="{FE3CCF78-3A3C-4BBD-BF23-0B42ECE257B8}" type="pres">
      <dgm:prSet presAssocID="{BD90E575-01C1-4AF5-AA59-2DAEB9498F74}" presName="tx1" presStyleLbl="revTx" presStyleIdx="0" presStyleCnt="4"/>
      <dgm:spPr/>
    </dgm:pt>
    <dgm:pt modelId="{221466A1-351F-44CB-B9A4-8435BB0B39E2}" type="pres">
      <dgm:prSet presAssocID="{BD90E575-01C1-4AF5-AA59-2DAEB9498F74}" presName="vert1" presStyleCnt="0"/>
      <dgm:spPr/>
    </dgm:pt>
    <dgm:pt modelId="{E92C5ABE-B997-4725-A43C-CA91F4C17C03}" type="pres">
      <dgm:prSet presAssocID="{4F181EA1-3762-4734-8F93-14A34DE0C602}" presName="thickLine" presStyleLbl="alignNode1" presStyleIdx="1" presStyleCnt="4"/>
      <dgm:spPr/>
    </dgm:pt>
    <dgm:pt modelId="{46B1BF48-1FC0-478F-8A2C-F6C27A867508}" type="pres">
      <dgm:prSet presAssocID="{4F181EA1-3762-4734-8F93-14A34DE0C602}" presName="horz1" presStyleCnt="0"/>
      <dgm:spPr/>
    </dgm:pt>
    <dgm:pt modelId="{A6F816EC-8126-4313-BE61-F54B722DA772}" type="pres">
      <dgm:prSet presAssocID="{4F181EA1-3762-4734-8F93-14A34DE0C602}" presName="tx1" presStyleLbl="revTx" presStyleIdx="1" presStyleCnt="4"/>
      <dgm:spPr/>
    </dgm:pt>
    <dgm:pt modelId="{77916E56-C424-450E-ABFF-9A51F098D1FE}" type="pres">
      <dgm:prSet presAssocID="{4F181EA1-3762-4734-8F93-14A34DE0C602}" presName="vert1" presStyleCnt="0"/>
      <dgm:spPr/>
    </dgm:pt>
    <dgm:pt modelId="{F674B736-0500-422A-9AD9-1342B4D4878A}" type="pres">
      <dgm:prSet presAssocID="{9AAC43A4-A9E0-4BB4-9D06-F8461FAB64AF}" presName="thickLine" presStyleLbl="alignNode1" presStyleIdx="2" presStyleCnt="4"/>
      <dgm:spPr/>
    </dgm:pt>
    <dgm:pt modelId="{AD6E57CC-ED48-46F0-B01C-CF2AAC293260}" type="pres">
      <dgm:prSet presAssocID="{9AAC43A4-A9E0-4BB4-9D06-F8461FAB64AF}" presName="horz1" presStyleCnt="0"/>
      <dgm:spPr/>
    </dgm:pt>
    <dgm:pt modelId="{7227EBB8-3931-4C10-AF57-D388E26D1992}" type="pres">
      <dgm:prSet presAssocID="{9AAC43A4-A9E0-4BB4-9D06-F8461FAB64AF}" presName="tx1" presStyleLbl="revTx" presStyleIdx="2" presStyleCnt="4"/>
      <dgm:spPr/>
    </dgm:pt>
    <dgm:pt modelId="{6B124543-1742-4F85-92C5-443B24468D77}" type="pres">
      <dgm:prSet presAssocID="{9AAC43A4-A9E0-4BB4-9D06-F8461FAB64AF}" presName="vert1" presStyleCnt="0"/>
      <dgm:spPr/>
    </dgm:pt>
    <dgm:pt modelId="{B9E57F4A-D6EA-48EB-9E38-FD86A5D96465}" type="pres">
      <dgm:prSet presAssocID="{01322CB8-9F4E-4FDD-A8A5-A0C737BAD288}" presName="thickLine" presStyleLbl="alignNode1" presStyleIdx="3" presStyleCnt="4"/>
      <dgm:spPr/>
    </dgm:pt>
    <dgm:pt modelId="{418FB254-A6C7-4136-A334-2BA6936F484D}" type="pres">
      <dgm:prSet presAssocID="{01322CB8-9F4E-4FDD-A8A5-A0C737BAD288}" presName="horz1" presStyleCnt="0"/>
      <dgm:spPr/>
    </dgm:pt>
    <dgm:pt modelId="{45FC45A5-8D5B-44EB-891C-C0FBC5F79732}" type="pres">
      <dgm:prSet presAssocID="{01322CB8-9F4E-4FDD-A8A5-A0C737BAD288}" presName="tx1" presStyleLbl="revTx" presStyleIdx="3" presStyleCnt="4"/>
      <dgm:spPr/>
    </dgm:pt>
    <dgm:pt modelId="{EA830862-0DC0-4B70-9142-BF17DCC6ECEB}" type="pres">
      <dgm:prSet presAssocID="{01322CB8-9F4E-4FDD-A8A5-A0C737BAD288}" presName="vert1" presStyleCnt="0"/>
      <dgm:spPr/>
    </dgm:pt>
  </dgm:ptLst>
  <dgm:cxnLst>
    <dgm:cxn modelId="{85AA9E17-2A9C-47C4-A267-DAAB452592F6}" type="presOf" srcId="{9AAC43A4-A9E0-4BB4-9D06-F8461FAB64AF}" destId="{7227EBB8-3931-4C10-AF57-D388E26D1992}" srcOrd="0" destOrd="0" presId="urn:microsoft.com/office/officeart/2008/layout/LinedList"/>
    <dgm:cxn modelId="{B5533E3D-B807-41AC-AEA3-1337B0031A98}" srcId="{9C3E8D55-74AB-4379-A3D3-1656E1FDC667}" destId="{9AAC43A4-A9E0-4BB4-9D06-F8461FAB64AF}" srcOrd="2" destOrd="0" parTransId="{A1D18978-9FF6-449B-AACB-7C842EF0E381}" sibTransId="{E11D53D0-D056-4331-88E4-767E08184F63}"/>
    <dgm:cxn modelId="{6C089970-D469-450D-BFC5-EAD66698C511}" type="presOf" srcId="{01322CB8-9F4E-4FDD-A8A5-A0C737BAD288}" destId="{45FC45A5-8D5B-44EB-891C-C0FBC5F79732}" srcOrd="0" destOrd="0" presId="urn:microsoft.com/office/officeart/2008/layout/LinedList"/>
    <dgm:cxn modelId="{D57B7AA4-02E3-404B-A053-9792951912C2}" type="presOf" srcId="{9C3E8D55-74AB-4379-A3D3-1656E1FDC667}" destId="{DF4EF35A-7570-4725-B9E6-6CABE5AF7096}" srcOrd="0" destOrd="0" presId="urn:microsoft.com/office/officeart/2008/layout/LinedList"/>
    <dgm:cxn modelId="{33464BE1-C7ED-4D22-850F-164CFAFD0980}" type="presOf" srcId="{BD90E575-01C1-4AF5-AA59-2DAEB9498F74}" destId="{FE3CCF78-3A3C-4BBD-BF23-0B42ECE257B8}" srcOrd="0" destOrd="0" presId="urn:microsoft.com/office/officeart/2008/layout/LinedList"/>
    <dgm:cxn modelId="{60F723E3-9386-41A5-8A3B-2CC77E65FE5F}" srcId="{9C3E8D55-74AB-4379-A3D3-1656E1FDC667}" destId="{4F181EA1-3762-4734-8F93-14A34DE0C602}" srcOrd="1" destOrd="0" parTransId="{2822B2FC-6391-4410-880D-970A7EA64BF9}" sibTransId="{7153FA94-5982-48CC-914F-ABAD0A8A9E68}"/>
    <dgm:cxn modelId="{A0ED29E6-388D-4C68-A31E-127D1408F445}" srcId="{9C3E8D55-74AB-4379-A3D3-1656E1FDC667}" destId="{BD90E575-01C1-4AF5-AA59-2DAEB9498F74}" srcOrd="0" destOrd="0" parTransId="{E74B4C53-81F9-4A97-AA67-06E60B9F571D}" sibTransId="{EC5CC582-EAB7-4B19-970D-089402410361}"/>
    <dgm:cxn modelId="{1BF2D1EA-756A-482A-9C91-3E3B13A521B0}" type="presOf" srcId="{4F181EA1-3762-4734-8F93-14A34DE0C602}" destId="{A6F816EC-8126-4313-BE61-F54B722DA772}" srcOrd="0" destOrd="0" presId="urn:microsoft.com/office/officeart/2008/layout/LinedList"/>
    <dgm:cxn modelId="{170D64EE-4CA7-497B-A546-C7DC26F6BDA0}" srcId="{9C3E8D55-74AB-4379-A3D3-1656E1FDC667}" destId="{01322CB8-9F4E-4FDD-A8A5-A0C737BAD288}" srcOrd="3" destOrd="0" parTransId="{C6A588B4-DEA2-4BA7-AC17-C671C280FF71}" sibTransId="{72915B68-B5B8-448C-A670-DDC921FC113F}"/>
    <dgm:cxn modelId="{DE2180C5-A76E-4395-AFA9-B49B62D26231}" type="presParOf" srcId="{DF4EF35A-7570-4725-B9E6-6CABE5AF7096}" destId="{F8D15277-60A8-4E05-9536-2690151A948E}" srcOrd="0" destOrd="0" presId="urn:microsoft.com/office/officeart/2008/layout/LinedList"/>
    <dgm:cxn modelId="{6B49DF77-FB5B-4644-BA11-6F03C3597A19}" type="presParOf" srcId="{DF4EF35A-7570-4725-B9E6-6CABE5AF7096}" destId="{05E3EF57-6BAF-4320-B7A3-0387A285B4D4}" srcOrd="1" destOrd="0" presId="urn:microsoft.com/office/officeart/2008/layout/LinedList"/>
    <dgm:cxn modelId="{E02C7405-0397-4462-A08A-07E2929986E7}" type="presParOf" srcId="{05E3EF57-6BAF-4320-B7A3-0387A285B4D4}" destId="{FE3CCF78-3A3C-4BBD-BF23-0B42ECE257B8}" srcOrd="0" destOrd="0" presId="urn:microsoft.com/office/officeart/2008/layout/LinedList"/>
    <dgm:cxn modelId="{1FA2AA62-2CC0-484A-85E9-67C452DC8CBD}" type="presParOf" srcId="{05E3EF57-6BAF-4320-B7A3-0387A285B4D4}" destId="{221466A1-351F-44CB-B9A4-8435BB0B39E2}" srcOrd="1" destOrd="0" presId="urn:microsoft.com/office/officeart/2008/layout/LinedList"/>
    <dgm:cxn modelId="{B8C11725-D7C7-4FE1-B067-72315A5763EC}" type="presParOf" srcId="{DF4EF35A-7570-4725-B9E6-6CABE5AF7096}" destId="{E92C5ABE-B997-4725-A43C-CA91F4C17C03}" srcOrd="2" destOrd="0" presId="urn:microsoft.com/office/officeart/2008/layout/LinedList"/>
    <dgm:cxn modelId="{3537CD71-8C4B-4844-92DD-F24103F586F5}" type="presParOf" srcId="{DF4EF35A-7570-4725-B9E6-6CABE5AF7096}" destId="{46B1BF48-1FC0-478F-8A2C-F6C27A867508}" srcOrd="3" destOrd="0" presId="urn:microsoft.com/office/officeart/2008/layout/LinedList"/>
    <dgm:cxn modelId="{64DE4AF7-A5E0-49D1-A872-564CC14AEAFD}" type="presParOf" srcId="{46B1BF48-1FC0-478F-8A2C-F6C27A867508}" destId="{A6F816EC-8126-4313-BE61-F54B722DA772}" srcOrd="0" destOrd="0" presId="urn:microsoft.com/office/officeart/2008/layout/LinedList"/>
    <dgm:cxn modelId="{351AEAA2-E0A9-4C5E-AB8F-6A2FFAD43543}" type="presParOf" srcId="{46B1BF48-1FC0-478F-8A2C-F6C27A867508}" destId="{77916E56-C424-450E-ABFF-9A51F098D1FE}" srcOrd="1" destOrd="0" presId="urn:microsoft.com/office/officeart/2008/layout/LinedList"/>
    <dgm:cxn modelId="{D0AAF3C1-B802-4708-93BE-F3E0CE81F6D7}" type="presParOf" srcId="{DF4EF35A-7570-4725-B9E6-6CABE5AF7096}" destId="{F674B736-0500-422A-9AD9-1342B4D4878A}" srcOrd="4" destOrd="0" presId="urn:microsoft.com/office/officeart/2008/layout/LinedList"/>
    <dgm:cxn modelId="{40A0D611-DF89-4E9F-817D-2051A209EDD0}" type="presParOf" srcId="{DF4EF35A-7570-4725-B9E6-6CABE5AF7096}" destId="{AD6E57CC-ED48-46F0-B01C-CF2AAC293260}" srcOrd="5" destOrd="0" presId="urn:microsoft.com/office/officeart/2008/layout/LinedList"/>
    <dgm:cxn modelId="{A1F39233-895D-41D2-8361-FBD8E28D56D0}" type="presParOf" srcId="{AD6E57CC-ED48-46F0-B01C-CF2AAC293260}" destId="{7227EBB8-3931-4C10-AF57-D388E26D1992}" srcOrd="0" destOrd="0" presId="urn:microsoft.com/office/officeart/2008/layout/LinedList"/>
    <dgm:cxn modelId="{242D832D-E087-4408-9CE2-9F228937B749}" type="presParOf" srcId="{AD6E57CC-ED48-46F0-B01C-CF2AAC293260}" destId="{6B124543-1742-4F85-92C5-443B24468D77}" srcOrd="1" destOrd="0" presId="urn:microsoft.com/office/officeart/2008/layout/LinedList"/>
    <dgm:cxn modelId="{3214B039-7A49-4A5B-A6D5-17FB8CE54063}" type="presParOf" srcId="{DF4EF35A-7570-4725-B9E6-6CABE5AF7096}" destId="{B9E57F4A-D6EA-48EB-9E38-FD86A5D96465}" srcOrd="6" destOrd="0" presId="urn:microsoft.com/office/officeart/2008/layout/LinedList"/>
    <dgm:cxn modelId="{F2CDA014-CDB4-459D-B8E9-0907EF1E4418}" type="presParOf" srcId="{DF4EF35A-7570-4725-B9E6-6CABE5AF7096}" destId="{418FB254-A6C7-4136-A334-2BA6936F484D}" srcOrd="7" destOrd="0" presId="urn:microsoft.com/office/officeart/2008/layout/LinedList"/>
    <dgm:cxn modelId="{7075A922-1838-42E8-9AD9-C025BD4CACA2}" type="presParOf" srcId="{418FB254-A6C7-4136-A334-2BA6936F484D}" destId="{45FC45A5-8D5B-44EB-891C-C0FBC5F79732}" srcOrd="0" destOrd="0" presId="urn:microsoft.com/office/officeart/2008/layout/LinedList"/>
    <dgm:cxn modelId="{F936FDD1-7450-4CDD-8177-7A5626C4F7F3}" type="presParOf" srcId="{418FB254-A6C7-4136-A334-2BA6936F484D}" destId="{EA830862-0DC0-4B70-9142-BF17DCC6ECE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504EF-1BE5-486B-868F-5AD9A9336677}">
      <dsp:nvSpPr>
        <dsp:cNvPr id="0" name=""/>
        <dsp:cNvSpPr/>
      </dsp:nvSpPr>
      <dsp:spPr>
        <a:xfrm>
          <a:off x="3578798" y="728330"/>
          <a:ext cx="562773" cy="91440"/>
        </a:xfrm>
        <a:custGeom>
          <a:avLst/>
          <a:gdLst/>
          <a:ahLst/>
          <a:cxnLst/>
          <a:rect l="0" t="0" r="0" b="0"/>
          <a:pathLst>
            <a:path>
              <a:moveTo>
                <a:pt x="0" y="45720"/>
              </a:moveTo>
              <a:lnTo>
                <a:pt x="56277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5350" y="771083"/>
        <a:ext cx="29668" cy="5933"/>
      </dsp:txXfrm>
    </dsp:sp>
    <dsp:sp modelId="{44875665-0B26-4EEB-9B89-7CA0D5ED6577}">
      <dsp:nvSpPr>
        <dsp:cNvPr id="0" name=""/>
        <dsp:cNvSpPr/>
      </dsp:nvSpPr>
      <dsp:spPr>
        <a:xfrm>
          <a:off x="1000712" y="84"/>
          <a:ext cx="2579885" cy="15479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Χαρακτήρες, γυναίκες και άνδρες χωρίς μακιγιάζ και χωρίς «κοσμητικά επίθετα».</a:t>
          </a:r>
          <a:endParaRPr lang="en-US" sz="1500" kern="1200"/>
        </a:p>
      </dsp:txBody>
      <dsp:txXfrm>
        <a:off x="1000712" y="84"/>
        <a:ext cx="2579885" cy="1547931"/>
      </dsp:txXfrm>
    </dsp:sp>
    <dsp:sp modelId="{C6C2CBFE-8827-403D-BC44-84D6B4DE84B8}">
      <dsp:nvSpPr>
        <dsp:cNvPr id="0" name=""/>
        <dsp:cNvSpPr/>
      </dsp:nvSpPr>
      <dsp:spPr>
        <a:xfrm>
          <a:off x="6752057" y="728330"/>
          <a:ext cx="562773" cy="91440"/>
        </a:xfrm>
        <a:custGeom>
          <a:avLst/>
          <a:gdLst/>
          <a:ahLst/>
          <a:cxnLst/>
          <a:rect l="0" t="0" r="0" b="0"/>
          <a:pathLst>
            <a:path>
              <a:moveTo>
                <a:pt x="0" y="45720"/>
              </a:moveTo>
              <a:lnTo>
                <a:pt x="56277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8609" y="771083"/>
        <a:ext cx="29668" cy="5933"/>
      </dsp:txXfrm>
    </dsp:sp>
    <dsp:sp modelId="{45B86C01-6090-45CD-9D87-42EEFBD2B21E}">
      <dsp:nvSpPr>
        <dsp:cNvPr id="0" name=""/>
        <dsp:cNvSpPr/>
      </dsp:nvSpPr>
      <dsp:spPr>
        <a:xfrm>
          <a:off x="4173971" y="84"/>
          <a:ext cx="2579885" cy="154793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dirty="0"/>
            <a:t>Απόλυτη </a:t>
          </a:r>
          <a:r>
            <a:rPr lang="en-US" sz="1500" kern="1200" dirty="0"/>
            <a:t>A</a:t>
          </a:r>
          <a:r>
            <a:rPr lang="el-GR" sz="1500" kern="1200" dirty="0" err="1"/>
            <a:t>νατροπή</a:t>
          </a:r>
          <a:r>
            <a:rPr lang="el-GR" sz="1500" kern="1200" dirty="0"/>
            <a:t> αφού βασικό μήνυμα είναι ο πρώτος (π.χ. ο πρωτότοκος) γίνεται έσχατος κι ο ταπεινός «πρώτος» (</a:t>
          </a:r>
          <a:r>
            <a:rPr lang="el-GR" sz="1500" kern="1200" dirty="0" err="1"/>
            <a:t>πρβλ</a:t>
          </a:r>
          <a:r>
            <a:rPr lang="el-GR" sz="1500" kern="1200" dirty="0"/>
            <a:t>. Δαυίδ / Δαβίδ έναντι Σαούλ)</a:t>
          </a:r>
          <a:endParaRPr lang="en-US" sz="1500" kern="1200" dirty="0"/>
        </a:p>
      </dsp:txBody>
      <dsp:txXfrm>
        <a:off x="4173971" y="84"/>
        <a:ext cx="2579885" cy="1547931"/>
      </dsp:txXfrm>
    </dsp:sp>
    <dsp:sp modelId="{D14B782B-B528-4F3C-8CCB-CA7208F1C74F}">
      <dsp:nvSpPr>
        <dsp:cNvPr id="0" name=""/>
        <dsp:cNvSpPr/>
      </dsp:nvSpPr>
      <dsp:spPr>
        <a:xfrm>
          <a:off x="2290655" y="1546215"/>
          <a:ext cx="6346518" cy="562773"/>
        </a:xfrm>
        <a:custGeom>
          <a:avLst/>
          <a:gdLst/>
          <a:ahLst/>
          <a:cxnLst/>
          <a:rect l="0" t="0" r="0" b="0"/>
          <a:pathLst>
            <a:path>
              <a:moveTo>
                <a:pt x="6346518" y="0"/>
              </a:moveTo>
              <a:lnTo>
                <a:pt x="6346518" y="298486"/>
              </a:lnTo>
              <a:lnTo>
                <a:pt x="0" y="298486"/>
              </a:lnTo>
              <a:lnTo>
                <a:pt x="0" y="562773"/>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04559" y="1824635"/>
        <a:ext cx="318709" cy="5933"/>
      </dsp:txXfrm>
    </dsp:sp>
    <dsp:sp modelId="{337B2EE5-C32B-402B-8229-D4F9BB1ECA95}">
      <dsp:nvSpPr>
        <dsp:cNvPr id="0" name=""/>
        <dsp:cNvSpPr/>
      </dsp:nvSpPr>
      <dsp:spPr>
        <a:xfrm>
          <a:off x="7347230" y="84"/>
          <a:ext cx="2579885" cy="154793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Μοτίβα υπαρξιακά και αναγεννητικά</a:t>
          </a:r>
          <a:endParaRPr lang="en-US" sz="1500" kern="1200"/>
        </a:p>
      </dsp:txBody>
      <dsp:txXfrm>
        <a:off x="7347230" y="84"/>
        <a:ext cx="2579885" cy="1547931"/>
      </dsp:txXfrm>
    </dsp:sp>
    <dsp:sp modelId="{F7E08642-28BA-44F5-83B2-280B1BD8A914}">
      <dsp:nvSpPr>
        <dsp:cNvPr id="0" name=""/>
        <dsp:cNvSpPr/>
      </dsp:nvSpPr>
      <dsp:spPr>
        <a:xfrm>
          <a:off x="3578798" y="2869634"/>
          <a:ext cx="562773" cy="91440"/>
        </a:xfrm>
        <a:custGeom>
          <a:avLst/>
          <a:gdLst/>
          <a:ahLst/>
          <a:cxnLst/>
          <a:rect l="0" t="0" r="0" b="0"/>
          <a:pathLst>
            <a:path>
              <a:moveTo>
                <a:pt x="0" y="45720"/>
              </a:moveTo>
              <a:lnTo>
                <a:pt x="562773"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5350" y="2912388"/>
        <a:ext cx="29668" cy="5933"/>
      </dsp:txXfrm>
    </dsp:sp>
    <dsp:sp modelId="{A2BDF2AF-3658-4919-AF30-45C308705558}">
      <dsp:nvSpPr>
        <dsp:cNvPr id="0" name=""/>
        <dsp:cNvSpPr/>
      </dsp:nvSpPr>
      <dsp:spPr>
        <a:xfrm>
          <a:off x="1000712" y="2141389"/>
          <a:ext cx="2579885" cy="15479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Γλώσσα για να εκφράσουμε / εκδραματίσουμε αρχέγονους φόβους, ελπίδα και Πυξίδα</a:t>
          </a:r>
          <a:endParaRPr lang="en-US" sz="1500" kern="1200"/>
        </a:p>
      </dsp:txBody>
      <dsp:txXfrm>
        <a:off x="1000712" y="2141389"/>
        <a:ext cx="2579885" cy="1547931"/>
      </dsp:txXfrm>
    </dsp:sp>
    <dsp:sp modelId="{3BAC2CB7-E6B0-4F83-981D-A3824AAD3861}">
      <dsp:nvSpPr>
        <dsp:cNvPr id="0" name=""/>
        <dsp:cNvSpPr/>
      </dsp:nvSpPr>
      <dsp:spPr>
        <a:xfrm>
          <a:off x="4173971" y="2141389"/>
          <a:ext cx="2579885" cy="154793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Κενά – χάσματα στην Αφήγηση (που μέσω της «άλλου» προκαλούν τη μάθηση) αλλά και τέλος «ανοικτό»για δημιουργική Γραφή</a:t>
          </a:r>
          <a:endParaRPr lang="en-US" sz="1500" kern="1200"/>
        </a:p>
      </dsp:txBody>
      <dsp:txXfrm>
        <a:off x="4173971" y="2141389"/>
        <a:ext cx="2579885" cy="15479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61896-3CBB-4996-B1BC-3F91B5813C83}">
      <dsp:nvSpPr>
        <dsp:cNvPr id="0" name=""/>
        <dsp:cNvSpPr/>
      </dsp:nvSpPr>
      <dsp:spPr>
        <a:xfrm>
          <a:off x="0" y="64434"/>
          <a:ext cx="5508710" cy="171492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Μουσική</a:t>
          </a:r>
          <a:endParaRPr lang="en-US" sz="4100" kern="1200" dirty="0"/>
        </a:p>
      </dsp:txBody>
      <dsp:txXfrm>
        <a:off x="83716" y="148150"/>
        <a:ext cx="5341278" cy="1547495"/>
      </dsp:txXfrm>
    </dsp:sp>
    <dsp:sp modelId="{D5C900C8-5A1C-43EC-9B8D-AFD77AC8BB88}">
      <dsp:nvSpPr>
        <dsp:cNvPr id="0" name=""/>
        <dsp:cNvSpPr/>
      </dsp:nvSpPr>
      <dsp:spPr>
        <a:xfrm>
          <a:off x="0" y="1897442"/>
          <a:ext cx="5508710" cy="171492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Γλυπτική</a:t>
          </a:r>
          <a:endParaRPr lang="en-US" sz="4100" kern="1200" dirty="0"/>
        </a:p>
      </dsp:txBody>
      <dsp:txXfrm>
        <a:off x="83716" y="1981158"/>
        <a:ext cx="5341278" cy="1547495"/>
      </dsp:txXfrm>
    </dsp:sp>
    <dsp:sp modelId="{832F7D96-D945-4610-AB95-0101436B0D05}">
      <dsp:nvSpPr>
        <dsp:cNvPr id="0" name=""/>
        <dsp:cNvSpPr/>
      </dsp:nvSpPr>
      <dsp:spPr>
        <a:xfrm>
          <a:off x="0" y="3730449"/>
          <a:ext cx="5508710" cy="171492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Ζωγραφική</a:t>
          </a:r>
          <a:endParaRPr lang="en-US" sz="4100" kern="1200" dirty="0"/>
        </a:p>
        <a:p>
          <a:pPr marL="0" lvl="0" algn="l" defTabSz="1778000">
            <a:lnSpc>
              <a:spcPct val="90000"/>
            </a:lnSpc>
            <a:spcBef>
              <a:spcPct val="0"/>
            </a:spcBef>
            <a:spcAft>
              <a:spcPct val="35000"/>
            </a:spcAft>
            <a:buNone/>
          </a:pPr>
          <a:endParaRPr lang="en-US" sz="4100" kern="1200" dirty="0"/>
        </a:p>
      </dsp:txBody>
      <dsp:txXfrm>
        <a:off x="83716" y="3814165"/>
        <a:ext cx="5341278" cy="15474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FFF0F-2834-4BE4-BE1A-D3AF0F4A567C}">
      <dsp:nvSpPr>
        <dsp:cNvPr id="0" name=""/>
        <dsp:cNvSpPr/>
      </dsp:nvSpPr>
      <dsp:spPr>
        <a:xfrm>
          <a:off x="0" y="73043"/>
          <a:ext cx="6263640" cy="2585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l-GR" sz="6500" kern="1200"/>
            <a:t>«Σε Προσκυνώ Γλώσσα»</a:t>
          </a:r>
          <a:endParaRPr lang="en-US" sz="6500" kern="1200"/>
        </a:p>
      </dsp:txBody>
      <dsp:txXfrm>
        <a:off x="126223" y="199266"/>
        <a:ext cx="6011194" cy="2333254"/>
      </dsp:txXfrm>
    </dsp:sp>
    <dsp:sp modelId="{5A112103-439B-4CD4-92BB-3C55A62AEBC2}">
      <dsp:nvSpPr>
        <dsp:cNvPr id="0" name=""/>
        <dsp:cNvSpPr/>
      </dsp:nvSpPr>
      <dsp:spPr>
        <a:xfrm>
          <a:off x="0" y="2845943"/>
          <a:ext cx="6263640" cy="25857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l-GR" sz="6500" kern="1200"/>
            <a:t>Γλώσσα Γλώσσα</a:t>
          </a:r>
          <a:endParaRPr lang="en-US" sz="6500" kern="1200"/>
        </a:p>
      </dsp:txBody>
      <dsp:txXfrm>
        <a:off x="126223" y="2972166"/>
        <a:ext cx="6011194" cy="23332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8C926-BD1A-4369-9949-6BB73717B2A8}">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F7D09-4D44-4A8C-B346-F428DA859F04}">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l-GR" sz="1400" b="1" kern="1200" dirty="0"/>
            <a:t>Α. Καθ’ Οδόν,</a:t>
          </a:r>
          <a:r>
            <a:rPr lang="el-GR" sz="1400" kern="1200" dirty="0"/>
            <a:t> όταν δεν είμαστε εγκιβωτισμένοι στο «κουτί, έχοντας την ησυχία - σχόλη, ακούμε </a:t>
          </a:r>
          <a:r>
            <a:rPr lang="el-GR" sz="1400" b="1" i="1" kern="1200" dirty="0"/>
            <a:t>τα κείμενα (</a:t>
          </a:r>
          <a:r>
            <a:rPr lang="el-GR" sz="1400" b="1" kern="1200" dirty="0"/>
            <a:t>«Ενεργητική ακρόαση») και τα μετατρέπουμε σε Εικόνες </a:t>
          </a:r>
          <a:r>
            <a:rPr lang="de-DE" sz="1400" b="1" kern="1200" dirty="0">
              <a:hlinkClick xmlns:r="http://schemas.openxmlformats.org/officeDocument/2006/relationships" r:id="rId1"/>
            </a:rPr>
            <a:t>https://open.spotify.com/show/5tT9NpOfgzkvVeq526JzyP</a:t>
          </a:r>
          <a:r>
            <a:rPr lang="el-GR" sz="1400" b="1" kern="1200" dirty="0"/>
            <a:t> </a:t>
          </a:r>
          <a:endParaRPr lang="en-US" sz="1400" kern="1200" dirty="0"/>
        </a:p>
      </dsp:txBody>
      <dsp:txXfrm>
        <a:off x="0" y="2703"/>
        <a:ext cx="6900512" cy="1843578"/>
      </dsp:txXfrm>
    </dsp:sp>
    <dsp:sp modelId="{221C3F10-A3A9-4C32-B754-F99CB3237E84}">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A09BEE-B452-4558-8F31-B3936F517E1B}">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b="1" kern="1200" dirty="0"/>
            <a:t>Β. Στο Σπίτι μπροστά στην Οθόνη του Η/Υ: </a:t>
          </a:r>
        </a:p>
        <a:p>
          <a:pPr marL="0" lvl="0" indent="0" algn="l" defTabSz="622300">
            <a:lnSpc>
              <a:spcPct val="90000"/>
            </a:lnSpc>
            <a:spcBef>
              <a:spcPct val="0"/>
            </a:spcBef>
            <a:spcAft>
              <a:spcPct val="35000"/>
            </a:spcAft>
            <a:buNone/>
          </a:pPr>
          <a:r>
            <a:rPr lang="el-GR" sz="1400" b="0" kern="1200" dirty="0"/>
            <a:t>Μεταμόρφωση σε Ποίηση («Μεταφορά») + </a:t>
          </a:r>
          <a:r>
            <a:rPr lang="en-US" sz="1400" b="0" kern="1200" dirty="0"/>
            <a:t>Hyperlinks </a:t>
          </a:r>
          <a:r>
            <a:rPr lang="el-GR" sz="1400" b="0" kern="1200" dirty="0"/>
            <a:t>						</a:t>
          </a:r>
          <a:r>
            <a:rPr lang="en-US" sz="1400" b="0" kern="1200" dirty="0">
              <a:solidFill>
                <a:srgbClr val="7030A0"/>
              </a:solidFill>
            </a:rPr>
            <a:t>(Google Maps + </a:t>
          </a:r>
          <a:r>
            <a:rPr lang="el-GR" sz="1400" b="0" kern="1200" dirty="0">
              <a:solidFill>
                <a:srgbClr val="7030A0"/>
              </a:solidFill>
            </a:rPr>
            <a:t>Π.Δ.)</a:t>
          </a:r>
        </a:p>
        <a:p>
          <a:pPr marL="0" lvl="0" indent="0" algn="ctr" defTabSz="622300">
            <a:lnSpc>
              <a:spcPct val="90000"/>
            </a:lnSpc>
            <a:spcBef>
              <a:spcPct val="0"/>
            </a:spcBef>
            <a:spcAft>
              <a:spcPct val="35000"/>
            </a:spcAft>
            <a:buNone/>
          </a:pPr>
          <a:r>
            <a:rPr lang="el-GR" sz="1400" b="0" kern="1200" dirty="0" err="1"/>
            <a:t>ΘεοΛογία</a:t>
          </a:r>
          <a:r>
            <a:rPr lang="el-GR" sz="1400" b="0" kern="1200" dirty="0"/>
            <a:t> = Ποίηση + Δημιουργία (=Βιβλική ???) </a:t>
          </a:r>
        </a:p>
        <a:p>
          <a:pPr marL="0" lvl="0" indent="0" algn="ctr" defTabSz="622300">
            <a:lnSpc>
              <a:spcPct val="90000"/>
            </a:lnSpc>
            <a:spcBef>
              <a:spcPct val="0"/>
            </a:spcBef>
            <a:spcAft>
              <a:spcPct val="35000"/>
            </a:spcAft>
            <a:buNone/>
          </a:pPr>
          <a:r>
            <a:rPr lang="el-GR" sz="1400" b="1" kern="1200" dirty="0"/>
            <a:t>Ενεργής</a:t>
          </a:r>
          <a:r>
            <a:rPr lang="el-GR" sz="1400" b="0" kern="1200" dirty="0"/>
            <a:t> </a:t>
          </a:r>
          <a:r>
            <a:rPr lang="el-GR" sz="1400" b="0" kern="1200" dirty="0" err="1"/>
            <a:t>ΑνάΓνωση</a:t>
          </a:r>
          <a:r>
            <a:rPr lang="el-GR" sz="1400" b="0" kern="1200" dirty="0"/>
            <a:t> κατά </a:t>
          </a:r>
          <a:r>
            <a:rPr lang="el-GR" sz="1400" b="0" kern="1200" dirty="0" err="1"/>
            <a:t>Προσωδίαν</a:t>
          </a:r>
          <a:r>
            <a:rPr lang="el-GR" sz="1400" b="0" kern="1200" dirty="0"/>
            <a:t> (&lt; «μουσική γλώσσας» - διαφορετικός επιτονισμός) + </a:t>
          </a:r>
          <a:r>
            <a:rPr lang="el-GR" sz="1400" b="1" kern="1200" dirty="0"/>
            <a:t>Πολλαπλή </a:t>
          </a:r>
          <a:r>
            <a:rPr lang="el-GR" sz="1400" b="0" kern="1200" dirty="0"/>
            <a:t>+ Προσωπική εμπλοκή («Εγώ»)</a:t>
          </a:r>
        </a:p>
        <a:p>
          <a:pPr marL="0" lvl="0" indent="0" algn="ctr" defTabSz="622300">
            <a:lnSpc>
              <a:spcPct val="90000"/>
            </a:lnSpc>
            <a:spcBef>
              <a:spcPct val="0"/>
            </a:spcBef>
            <a:spcAft>
              <a:spcPct val="35000"/>
            </a:spcAft>
            <a:buNone/>
          </a:pPr>
          <a:r>
            <a:rPr lang="el-GR" sz="1400" b="1" kern="1200" dirty="0"/>
            <a:t>Γράφω</a:t>
          </a:r>
          <a:r>
            <a:rPr lang="el-GR" sz="1400" b="0" kern="1200" dirty="0"/>
            <a:t> και όχι μόνον Πληκτρολογώ το Κείμενο (</a:t>
          </a:r>
          <a:r>
            <a:rPr lang="en-US" sz="1400" b="0" kern="1200" dirty="0"/>
            <a:t>memo –</a:t>
          </a:r>
          <a:r>
            <a:rPr lang="el-GR" sz="1400" b="0" kern="1200" dirty="0"/>
            <a:t> «μηχανική» –ψυχική υγεία)</a:t>
          </a:r>
        </a:p>
      </dsp:txBody>
      <dsp:txXfrm>
        <a:off x="0" y="1846281"/>
        <a:ext cx="6900512" cy="1843578"/>
      </dsp:txXfrm>
    </dsp:sp>
    <dsp:sp modelId="{2C0E664D-5660-432F-8EBC-EA87240655E8}">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6EF3E-44D9-45A1-AC85-4550AB3C7817}">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l-GR" sz="1400" b="1" i="1" kern="1200" dirty="0"/>
            <a:t>Γ. Στην </a:t>
          </a:r>
          <a:r>
            <a:rPr lang="en-US" sz="1400" b="1" i="1" kern="1200" dirty="0"/>
            <a:t>A</a:t>
          </a:r>
          <a:r>
            <a:rPr lang="el-GR" sz="1400" b="1" i="1" kern="1200" dirty="0" err="1"/>
            <a:t>ίθουσα</a:t>
          </a:r>
          <a:r>
            <a:rPr lang="el-GR" sz="1400" b="1" i="1" kern="1200" dirty="0"/>
            <a:t>: </a:t>
          </a:r>
        </a:p>
        <a:p>
          <a:pPr marL="0" lvl="0" indent="0" algn="just" defTabSz="622300">
            <a:lnSpc>
              <a:spcPct val="90000"/>
            </a:lnSpc>
            <a:spcBef>
              <a:spcPct val="0"/>
            </a:spcBef>
            <a:spcAft>
              <a:spcPct val="35000"/>
            </a:spcAft>
            <a:buNone/>
          </a:pPr>
          <a:r>
            <a:rPr lang="el-GR" sz="1400" b="0" i="0" kern="1200" dirty="0"/>
            <a:t>Προτάσεις / Επιλογές  για πρόκληση «</a:t>
          </a:r>
          <a:r>
            <a:rPr lang="el-GR" sz="1400" b="0" i="0" kern="1200" dirty="0" err="1"/>
            <a:t>εκ+Πλήξεων</a:t>
          </a:r>
          <a:r>
            <a:rPr lang="el-GR" sz="1400" b="0" i="0" kern="1200" dirty="0"/>
            <a:t>» και δράσης (Δημιουργική «αγία» Γραφή)</a:t>
          </a:r>
          <a:endParaRPr lang="en-US" sz="1400" b="0" i="0" kern="1200" dirty="0"/>
        </a:p>
      </dsp:txBody>
      <dsp:txXfrm>
        <a:off x="0" y="3689859"/>
        <a:ext cx="6900512" cy="184357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3ECB1-F918-4DDB-9134-19F49C8B7B33}">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18E9E-D62C-4CAF-8C91-B9AEC9D1A5DD}">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Ο Θραξ μεταφράζεται στη συριακή και αρμενική (πρβλ. Δύσκολος 2</a:t>
          </a:r>
          <a:r>
            <a:rPr lang="el-GR" sz="2300" kern="1200" baseline="30000"/>
            <a:t>ος</a:t>
          </a:r>
          <a:r>
            <a:rPr lang="el-GR" sz="2300" kern="1200"/>
            <a:t> μ.Χ.)</a:t>
          </a:r>
          <a:endParaRPr lang="en-US" sz="2300" kern="1200"/>
        </a:p>
      </dsp:txBody>
      <dsp:txXfrm>
        <a:off x="0" y="2492"/>
        <a:ext cx="6492875" cy="850069"/>
      </dsp:txXfrm>
    </dsp:sp>
    <dsp:sp modelId="{1F99D782-0C5F-4C7B-8228-CECDE7690ED2}">
      <dsp:nvSpPr>
        <dsp:cNvPr id="0" name=""/>
        <dsp:cNvSpPr/>
      </dsp:nvSpPr>
      <dsp:spPr>
        <a:xfrm>
          <a:off x="0" y="852561"/>
          <a:ext cx="6492875"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8794DE-D10F-4126-BACC-01C0B28A94CC}">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Ασχολείται με τη λόγια γλώσσα και όχι την Κοινή Ελληνική! </a:t>
          </a:r>
          <a:endParaRPr lang="en-US" sz="2300" kern="1200"/>
        </a:p>
      </dsp:txBody>
      <dsp:txXfrm>
        <a:off x="0" y="852561"/>
        <a:ext cx="6492875" cy="850069"/>
      </dsp:txXfrm>
    </dsp:sp>
    <dsp:sp modelId="{B5303C7D-8025-4225-B4D5-DCB4760C9766}">
      <dsp:nvSpPr>
        <dsp:cNvPr id="0" name=""/>
        <dsp:cNvSpPr/>
      </dsp:nvSpPr>
      <dsp:spPr>
        <a:xfrm>
          <a:off x="0" y="1702630"/>
          <a:ext cx="6492875"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54FABA-33D2-447D-928A-2A46641AB66A}">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Απαρχές γλωσσικού ζητήματος (ελληνοκεντρισμός)</a:t>
          </a:r>
          <a:endParaRPr lang="en-US" sz="2300" kern="1200"/>
        </a:p>
      </dsp:txBody>
      <dsp:txXfrm>
        <a:off x="0" y="1702630"/>
        <a:ext cx="6492875" cy="850069"/>
      </dsp:txXfrm>
    </dsp:sp>
    <dsp:sp modelId="{602DCA14-1F85-423A-A020-E1368BFFDAF5}">
      <dsp:nvSpPr>
        <dsp:cNvPr id="0" name=""/>
        <dsp:cNvSpPr/>
      </dsp:nvSpPr>
      <dsp:spPr>
        <a:xfrm>
          <a:off x="0" y="2552699"/>
          <a:ext cx="6492875"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D9998-20F4-4E8F-92D2-7DEF3DC57D1F}">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Διάκριση Μύθου και Λόγου ήδη από τον Πλάτωνα</a:t>
          </a:r>
          <a:endParaRPr lang="en-US" sz="2300" kern="1200"/>
        </a:p>
      </dsp:txBody>
      <dsp:txXfrm>
        <a:off x="0" y="2552699"/>
        <a:ext cx="6492875" cy="850069"/>
      </dsp:txXfrm>
    </dsp:sp>
    <dsp:sp modelId="{6A331A84-A1D3-49DB-99F7-D42A69698B4E}">
      <dsp:nvSpPr>
        <dsp:cNvPr id="0" name=""/>
        <dsp:cNvSpPr/>
      </dsp:nvSpPr>
      <dsp:spPr>
        <a:xfrm>
          <a:off x="0" y="3402769"/>
          <a:ext cx="6492875"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51C0CA-EB70-41A9-862B-9F38AE45A32D}">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Το αυθεντικό – η αλήθεια «εκλογικεύεται», ενώ στον Πλωτίνο σιωπάται</a:t>
          </a:r>
          <a:endParaRPr lang="en-US" sz="2300" kern="1200"/>
        </a:p>
      </dsp:txBody>
      <dsp:txXfrm>
        <a:off x="0" y="3402769"/>
        <a:ext cx="6492875" cy="850069"/>
      </dsp:txXfrm>
    </dsp:sp>
    <dsp:sp modelId="{215A15CA-6469-4A17-94C9-22E2F073DB2D}">
      <dsp:nvSpPr>
        <dsp:cNvPr id="0" name=""/>
        <dsp:cNvSpPr/>
      </dsp:nvSpPr>
      <dsp:spPr>
        <a:xfrm>
          <a:off x="0" y="4252838"/>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022BDB-606E-4A30-9590-2FE18C7F9C2C}">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Η καλλίστη τέχνη της γραμματικής η Κρίσις των ποιημάτων</a:t>
          </a:r>
          <a:endParaRPr lang="en-US" sz="2300" kern="1200"/>
        </a:p>
      </dsp:txBody>
      <dsp:txXfrm>
        <a:off x="0" y="4252838"/>
        <a:ext cx="6492875" cy="85006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A71A4-46AA-47BC-B361-5B7943F91BD6}">
      <dsp:nvSpPr>
        <dsp:cNvPr id="0" name=""/>
        <dsp:cNvSpPr/>
      </dsp:nvSpPr>
      <dsp:spPr>
        <a:xfrm>
          <a:off x="0" y="623"/>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B01B7B-261D-4D9D-92FC-C20EE5813D32}">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Θεολογία</a:t>
          </a:r>
          <a:endParaRPr lang="en-US" sz="2100" kern="1200"/>
        </a:p>
      </dsp:txBody>
      <dsp:txXfrm>
        <a:off x="0" y="623"/>
        <a:ext cx="6492875" cy="1020830"/>
      </dsp:txXfrm>
    </dsp:sp>
    <dsp:sp modelId="{E0FEDFAE-0A16-4EC4-9B20-3844D4B0AA4F}">
      <dsp:nvSpPr>
        <dsp:cNvPr id="0" name=""/>
        <dsp:cNvSpPr/>
      </dsp:nvSpPr>
      <dsp:spPr>
        <a:xfrm>
          <a:off x="0" y="1021453"/>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8DDCA8-9B23-4733-A102-DE9045A6A160}">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dirty="0"/>
            <a:t>«</a:t>
          </a:r>
          <a:r>
            <a:rPr lang="el-GR" sz="2100" kern="1200" dirty="0" err="1"/>
            <a:t>Μεταληπτικόν</a:t>
          </a:r>
          <a:r>
            <a:rPr lang="el-GR" sz="2100" kern="1200" dirty="0"/>
            <a:t>» (=αλληγορία &lt; </a:t>
          </a:r>
          <a:r>
            <a:rPr lang="el-GR" sz="2100" kern="1200" dirty="0" err="1"/>
            <a:t>Χαιρήμων</a:t>
          </a:r>
          <a:r>
            <a:rPr lang="el-GR" sz="2100" kern="1200" dirty="0"/>
            <a:t> Αλεξανδρεύς = </a:t>
          </a:r>
          <a:r>
            <a:rPr lang="el-GR" sz="2100" kern="1200" dirty="0" err="1"/>
            <a:t>αιγύπτιος</a:t>
          </a:r>
          <a:r>
            <a:rPr lang="el-GR" sz="2100" kern="1200" dirty="0"/>
            <a:t> </a:t>
          </a:r>
          <a:r>
            <a:rPr lang="el-GR" sz="2100" kern="1200" dirty="0" err="1"/>
            <a:t>Στοικός</a:t>
          </a:r>
          <a:r>
            <a:rPr lang="el-GR" sz="2100" kern="1200" dirty="0"/>
            <a:t>) βάσει ετυμολογίας, αριθμολογίας….</a:t>
          </a:r>
          <a:endParaRPr lang="en-US" sz="2100" kern="1200" dirty="0"/>
        </a:p>
      </dsp:txBody>
      <dsp:txXfrm>
        <a:off x="0" y="1021453"/>
        <a:ext cx="6492875" cy="1020830"/>
      </dsp:txXfrm>
    </dsp:sp>
    <dsp:sp modelId="{829398A4-6E08-4D81-BBF2-FBE7E8EA8ED9}">
      <dsp:nvSpPr>
        <dsp:cNvPr id="0" name=""/>
        <dsp:cNvSpPr/>
      </dsp:nvSpPr>
      <dsp:spPr>
        <a:xfrm>
          <a:off x="0" y="2042284"/>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EEEC3D-99E3-47DB-979C-777EF8F8EE2E}">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«Προλήψεις» (πρωτοανθρώπων εγγύτερα στη Φύση+θεούς) + «αινίγματα» (για τους μυημένους)</a:t>
          </a:r>
          <a:endParaRPr lang="en-US" sz="2100" kern="1200"/>
        </a:p>
      </dsp:txBody>
      <dsp:txXfrm>
        <a:off x="0" y="2042284"/>
        <a:ext cx="6492875" cy="1020830"/>
      </dsp:txXfrm>
    </dsp:sp>
    <dsp:sp modelId="{737F3A2D-1941-4115-A970-EE6BB3790EC5}">
      <dsp:nvSpPr>
        <dsp:cNvPr id="0" name=""/>
        <dsp:cNvSpPr/>
      </dsp:nvSpPr>
      <dsp:spPr>
        <a:xfrm>
          <a:off x="0" y="3063115"/>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CCC68-D524-424B-A544-2FBD96E38F19}">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Πάπυρος Δερβενίου «Κλείστε τα ώτα»</a:t>
          </a:r>
          <a:endParaRPr lang="en-US" sz="2100" kern="1200"/>
        </a:p>
      </dsp:txBody>
      <dsp:txXfrm>
        <a:off x="0" y="3063115"/>
        <a:ext cx="6492875" cy="1020830"/>
      </dsp:txXfrm>
    </dsp:sp>
    <dsp:sp modelId="{D189CFAA-6EB6-41A2-8EAE-3AD9FA3CEB97}">
      <dsp:nvSpPr>
        <dsp:cNvPr id="0" name=""/>
        <dsp:cNvSpPr/>
      </dsp:nvSpPr>
      <dsp:spPr>
        <a:xfrm>
          <a:off x="0" y="4083946"/>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8C3BA-C364-44DD-AEC6-8987ACB4BB5C}">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Θεωρία αναγνώστη: «πλέον»</a:t>
          </a:r>
          <a:endParaRPr lang="en-US" sz="2100" kern="1200" dirty="0"/>
        </a:p>
      </dsp:txBody>
      <dsp:txXfrm>
        <a:off x="0" y="4083946"/>
        <a:ext cx="6492875" cy="102083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200A3-2AE6-4C16-A68F-D2C73C2688D9}">
      <dsp:nvSpPr>
        <dsp:cNvPr id="0" name=""/>
        <dsp:cNvSpPr/>
      </dsp:nvSpPr>
      <dsp:spPr>
        <a:xfrm>
          <a:off x="0" y="312893"/>
          <a:ext cx="6263640" cy="15514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l-GR" sz="3900" kern="1200"/>
            <a:t>Συνοπτικά έντεχνα ΚΕΙΜΕΝΑ (αναβίωση μύθου)</a:t>
          </a:r>
          <a:endParaRPr lang="en-US" sz="3900" kern="1200"/>
        </a:p>
      </dsp:txBody>
      <dsp:txXfrm>
        <a:off x="75734" y="388627"/>
        <a:ext cx="6112172" cy="1399952"/>
      </dsp:txXfrm>
    </dsp:sp>
    <dsp:sp modelId="{B00E4824-107C-4135-9DE3-1198BF96943A}">
      <dsp:nvSpPr>
        <dsp:cNvPr id="0" name=""/>
        <dsp:cNvSpPr/>
      </dsp:nvSpPr>
      <dsp:spPr>
        <a:xfrm>
          <a:off x="0" y="1976633"/>
          <a:ext cx="6263640" cy="15514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l-GR" sz="3900" kern="1200"/>
            <a:t>Αλεξανδρινές Υποσημειώσεις</a:t>
          </a:r>
          <a:endParaRPr lang="en-US" sz="3900" kern="1200"/>
        </a:p>
      </dsp:txBody>
      <dsp:txXfrm>
        <a:off x="75734" y="2052367"/>
        <a:ext cx="6112172" cy="1399952"/>
      </dsp:txXfrm>
    </dsp:sp>
    <dsp:sp modelId="{04C572FC-90F5-4F17-BA45-21A9A7FA63BF}">
      <dsp:nvSpPr>
        <dsp:cNvPr id="0" name=""/>
        <dsp:cNvSpPr/>
      </dsp:nvSpPr>
      <dsp:spPr>
        <a:xfrm>
          <a:off x="0" y="3640374"/>
          <a:ext cx="6263640" cy="15514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l-GR" sz="3900" kern="1200"/>
            <a:t>Χαρακτήρες από «άλλη οπτική»</a:t>
          </a:r>
          <a:endParaRPr lang="en-US" sz="3900" kern="1200"/>
        </a:p>
      </dsp:txBody>
      <dsp:txXfrm>
        <a:off x="75734" y="3716108"/>
        <a:ext cx="6112172" cy="139995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2519A-2585-4D74-895B-009213B92CC5}">
      <dsp:nvSpPr>
        <dsp:cNvPr id="0" name=""/>
        <dsp:cNvSpPr/>
      </dsp:nvSpPr>
      <dsp:spPr>
        <a:xfrm>
          <a:off x="835" y="1111347"/>
          <a:ext cx="2931970" cy="18618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1604F6-C497-433F-8E81-A01E58349403}">
      <dsp:nvSpPr>
        <dsp:cNvPr id="0" name=""/>
        <dsp:cNvSpPr/>
      </dsp:nvSpPr>
      <dsp:spPr>
        <a:xfrm>
          <a:off x="326609" y="1420833"/>
          <a:ext cx="2931970" cy="186180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Μετατρέπω το ΚΕΙΜΕΝΟ σε ΠΟΙΗΜΑ</a:t>
          </a:r>
          <a:endParaRPr lang="en-US" sz="3200" kern="1200"/>
        </a:p>
      </dsp:txBody>
      <dsp:txXfrm>
        <a:off x="381139" y="1475363"/>
        <a:ext cx="2822910" cy="1752741"/>
      </dsp:txXfrm>
    </dsp:sp>
    <dsp:sp modelId="{9EED21F5-D42A-4E58-B0DE-F9315543C2AD}">
      <dsp:nvSpPr>
        <dsp:cNvPr id="0" name=""/>
        <dsp:cNvSpPr/>
      </dsp:nvSpPr>
      <dsp:spPr>
        <a:xfrm>
          <a:off x="3584354" y="1111347"/>
          <a:ext cx="2931970" cy="18618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27E0C-B620-43D2-9883-4DC3A31FE7CA}">
      <dsp:nvSpPr>
        <dsp:cNvPr id="0" name=""/>
        <dsp:cNvSpPr/>
      </dsp:nvSpPr>
      <dsp:spPr>
        <a:xfrm>
          <a:off x="3910129" y="1420833"/>
          <a:ext cx="2931970" cy="186180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Ζωγραφίζω: «χρώματα» και «αρώματα»</a:t>
          </a:r>
          <a:endParaRPr lang="en-US" sz="3200" kern="1200"/>
        </a:p>
      </dsp:txBody>
      <dsp:txXfrm>
        <a:off x="3964659" y="1475363"/>
        <a:ext cx="2822910" cy="175274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BA36C-9A7A-44D0-8836-F24B8AEE98B2}">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05B07C-A82D-40F3-A4ED-822C0D213722}">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l-GR" sz="3000" kern="1200"/>
            <a:t>Ψαλμός 1:  «Μακάριος» – ευτυχισμένος ο οποίος «μελετά» – μηρυκάζει τον λόγο. Γίνεται «δέντρο» της Ζωής!</a:t>
          </a:r>
          <a:endParaRPr lang="en-US" sz="3000" kern="1200"/>
        </a:p>
      </dsp:txBody>
      <dsp:txXfrm>
        <a:off x="696297" y="538547"/>
        <a:ext cx="4171627" cy="2590157"/>
      </dsp:txXfrm>
    </dsp:sp>
    <dsp:sp modelId="{19F0FF42-419D-40A6-9CFA-D7196DD9CA83}">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163669-F934-417F-8D11-B27F12EAA92E}">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l-GR" sz="3000" kern="1200" dirty="0"/>
            <a:t>Οι ερμηνευτές όχι μόνο «εναργή ανάγνωση» (&gt; χάβρα Ιουδαίων)</a:t>
          </a:r>
          <a:endParaRPr lang="en-US" sz="3000" kern="1200" dirty="0"/>
        </a:p>
      </dsp:txBody>
      <dsp:txXfrm>
        <a:off x="5991936" y="538547"/>
        <a:ext cx="4171627" cy="259015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169B2-D1E0-4373-8556-8558E7E5D34B}">
      <dsp:nvSpPr>
        <dsp:cNvPr id="0" name=""/>
        <dsp:cNvSpPr/>
      </dsp:nvSpPr>
      <dsp:spPr>
        <a:xfrm>
          <a:off x="0"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26042F0-DD39-413E-A827-7EAB2F576AD8}">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Listening to the Land</a:t>
          </a:r>
          <a:r>
            <a:rPr lang="el-GR" sz="1600" kern="1200"/>
            <a:t> !!!</a:t>
          </a:r>
          <a:endParaRPr lang="en-US" sz="1600" kern="1200"/>
        </a:p>
      </dsp:txBody>
      <dsp:txXfrm>
        <a:off x="383617" y="1447754"/>
        <a:ext cx="2847502" cy="1768010"/>
      </dsp:txXfrm>
    </dsp:sp>
    <dsp:sp modelId="{BEF0761D-4ECB-46E7-81C7-A45A39A626BC}">
      <dsp:nvSpPr>
        <dsp:cNvPr id="0" name=""/>
        <dsp:cNvSpPr/>
      </dsp:nvSpPr>
      <dsp:spPr>
        <a:xfrm>
          <a:off x="3614737"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F70626B-EF80-4BEA-82C6-7A6DDC14085E}">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Πολύ σημαντικό να ταξιδέψουμε σαν άλλοι «μάγοι» ως Προσκυνητές – Χατζήδες μέσω </a:t>
          </a:r>
          <a:r>
            <a:rPr lang="en-US" sz="1600" kern="1200" dirty="0"/>
            <a:t>Google Maps</a:t>
          </a:r>
          <a:r>
            <a:rPr lang="el-GR" sz="1600" kern="1200" dirty="0"/>
            <a:t> / </a:t>
          </a:r>
          <a:r>
            <a:rPr lang="en-US" sz="1600" kern="1200" dirty="0"/>
            <a:t>Earth / ORBIS</a:t>
          </a:r>
          <a:r>
            <a:rPr lang="el-GR" sz="1600" kern="1200" dirty="0"/>
            <a:t> να ανιχνεύσουμε τις Τοποθεσίες. Επηρεάζει βαθιά τη θεολογική σκέψη μας. </a:t>
          </a:r>
          <a:endParaRPr lang="en-US" sz="1600" kern="1200" dirty="0"/>
        </a:p>
      </dsp:txBody>
      <dsp:txXfrm>
        <a:off x="3998355" y="1447754"/>
        <a:ext cx="2847502" cy="1768010"/>
      </dsp:txXfrm>
    </dsp:sp>
    <dsp:sp modelId="{B62EA549-2EE0-474D-B85E-90CFEB7D8413}">
      <dsp:nvSpPr>
        <dsp:cNvPr id="0" name=""/>
        <dsp:cNvSpPr/>
      </dsp:nvSpPr>
      <dsp:spPr>
        <a:xfrm>
          <a:off x="7229475"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7E5FA23-0FB8-4ABC-BC2A-A61491445B00}">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Μπορούμε να διαγράψουμε την πορεία του Ιησού από την έρημο της Ιουδαίας στην Κανά, πατρίδα του Ναθαναήλ, όπου γίνονται τα δύο πρώτα σημεία (!)</a:t>
          </a:r>
          <a:endParaRPr lang="en-US" sz="1600" kern="1200"/>
        </a:p>
      </dsp:txBody>
      <dsp:txXfrm>
        <a:off x="7613092" y="1447754"/>
        <a:ext cx="2847502" cy="176801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1326D-F21C-4705-B883-98F16DC44176}">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58AE6-5002-4093-90EB-0396FC224794}">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l-GR" sz="2800" b="1" i="0" kern="1200" dirty="0">
              <a:highlight>
                <a:srgbClr val="FFFF00"/>
              </a:highlight>
              <a:hlinkClick xmlns:r="http://schemas.openxmlformats.org/officeDocument/2006/relationships" r:id="rId1"/>
            </a:rPr>
            <a:t>Άρθρο:  ΓΑΜΟΣ ΤΗΣ ΚΑΝΑ: ΥΠΟΝΟΟΥΜΕΝΑ ΚΑΙ ΣΥΜΦΡΑΖΟΜΕΝΑ ΤΟΥ ΚΑΤΑ ΙΩΑΝΝΗ.docx</a:t>
          </a:r>
          <a:r>
            <a:rPr lang="el-GR" sz="2800" b="1" i="0" kern="1200" dirty="0">
              <a:highlight>
                <a:srgbClr val="FFFF00"/>
              </a:highlight>
            </a:rPr>
            <a:t> ή τα Υπομνήματα </a:t>
          </a:r>
          <a:r>
            <a:rPr lang="el-GR" sz="2800" b="1" i="0" kern="1200" dirty="0" err="1">
              <a:highlight>
                <a:srgbClr val="FFFF00"/>
              </a:highlight>
            </a:rPr>
            <a:t>Καραβιδοπούλου</a:t>
          </a:r>
          <a:r>
            <a:rPr lang="el-GR" sz="2800" b="1" i="0" kern="1200" dirty="0">
              <a:highlight>
                <a:srgbClr val="FFFF00"/>
              </a:highlight>
            </a:rPr>
            <a:t> – Αμερικής – </a:t>
          </a:r>
          <a:r>
            <a:rPr lang="el-GR" sz="2800" b="1" i="0" kern="1200" dirty="0" err="1">
              <a:highlight>
                <a:srgbClr val="FFFF00"/>
              </a:highlight>
            </a:rPr>
            <a:t>Ράτσινγκερ</a:t>
          </a:r>
          <a:r>
            <a:rPr lang="el-GR" sz="2800" b="1" i="0" kern="1200" dirty="0">
              <a:highlight>
                <a:srgbClr val="FFFF00"/>
              </a:highlight>
            </a:rPr>
            <a:t> - Δεσπότη</a:t>
          </a:r>
          <a:endParaRPr lang="en-US" sz="2800" kern="1200" dirty="0">
            <a:highlight>
              <a:srgbClr val="FFFF00"/>
            </a:highlight>
          </a:endParaRPr>
        </a:p>
      </dsp:txBody>
      <dsp:txXfrm>
        <a:off x="0" y="2124"/>
        <a:ext cx="10515600" cy="1449029"/>
      </dsp:txXfrm>
    </dsp:sp>
    <dsp:sp modelId="{5D13377E-DD10-49D7-BA2C-8AF36681AB2F}">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2E8547-C2BE-4C92-B850-19D45494162E}">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de-DE" sz="2800" kern="1200">
              <a:hlinkClick xmlns:r="http://schemas.openxmlformats.org/officeDocument/2006/relationships" r:id="rId2"/>
            </a:rPr>
            <a:t>https://eclass.uoa.gr/modules/document/?course=SOCTHEOL138</a:t>
          </a:r>
          <a:r>
            <a:rPr lang="el-GR" sz="2800" kern="1200"/>
            <a:t> </a:t>
          </a:r>
          <a:endParaRPr lang="en-US" sz="2800" kern="1200"/>
        </a:p>
      </dsp:txBody>
      <dsp:txXfrm>
        <a:off x="0" y="1451154"/>
        <a:ext cx="10515600" cy="1449029"/>
      </dsp:txXfrm>
    </dsp:sp>
    <dsp:sp modelId="{5FB312EF-7935-4EEB-94F6-85763E2A8C0D}">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9EE0BF-E9EC-403A-B442-DA1FD4DE714B}">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l-GR" sz="2800" kern="1200" dirty="0"/>
            <a:t>(</a:t>
          </a:r>
          <a:r>
            <a:rPr lang="el-GR" sz="2800" kern="1200" dirty="0">
              <a:highlight>
                <a:srgbClr val="FFFF00"/>
              </a:highlight>
            </a:rPr>
            <a:t>Ακούω: </a:t>
          </a:r>
          <a:r>
            <a:rPr lang="en-US" sz="2800" b="1" kern="1200" dirty="0">
              <a:highlight>
                <a:srgbClr val="FFFF00"/>
              </a:highlight>
            </a:rPr>
            <a:t>Why Did Jesus Change Water into Wine?</a:t>
          </a:r>
          <a:r>
            <a:rPr lang="el-GR" sz="2800" b="1" kern="1200" dirty="0">
              <a:highlight>
                <a:srgbClr val="FFFF00"/>
              </a:highlight>
            </a:rPr>
            <a:t> </a:t>
          </a:r>
          <a:r>
            <a:rPr lang="de-DE" sz="2800" kern="1200" dirty="0"/>
            <a:t>https://www.youtube.com/watch?v=xWVqN6sIuoQ&amp;ab_channel=1517</a:t>
          </a:r>
          <a:endParaRPr lang="en-US" sz="2800" kern="1200" dirty="0"/>
        </a:p>
      </dsp:txBody>
      <dsp:txXfrm>
        <a:off x="0" y="2900183"/>
        <a:ext cx="10515600" cy="1449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6F76D-A42D-4F15-9819-A28BB6E97263}">
      <dsp:nvSpPr>
        <dsp:cNvPr id="0" name=""/>
        <dsp:cNvSpPr/>
      </dsp:nvSpPr>
      <dsp:spPr>
        <a:xfrm>
          <a:off x="0" y="97343"/>
          <a:ext cx="6263640" cy="1731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l-GR" sz="2000" kern="1200" dirty="0"/>
            <a:t>Το Πιστεύω, η πλέον εκτεταμένη και η πλέον ακριβής Ομολογία Πίστεως (συγκρινόμενη με αυτές των δύο άλλων Μονοθεϊστικών Θρησκειών), χρησιμοποιεί όρους μη ΒΙΒΛΙΚΟΥΣ κι αποφεύγει τα βιβλικά τσιτάτα. Κι όμως συμπυκνώνει την Πεμπτουσία της Βίβλου.</a:t>
          </a:r>
          <a:endParaRPr lang="en-US" sz="2000" kern="1200" dirty="0"/>
        </a:p>
      </dsp:txBody>
      <dsp:txXfrm>
        <a:off x="84530" y="181873"/>
        <a:ext cx="6094580" cy="1562540"/>
      </dsp:txXfrm>
    </dsp:sp>
    <dsp:sp modelId="{71748592-15DF-41FD-997A-27C7B89471C1}">
      <dsp:nvSpPr>
        <dsp:cNvPr id="0" name=""/>
        <dsp:cNvSpPr/>
      </dsp:nvSpPr>
      <dsp:spPr>
        <a:xfrm>
          <a:off x="0" y="1886544"/>
          <a:ext cx="6263640" cy="17316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l-GR" sz="2000" kern="1200" dirty="0"/>
            <a:t>Και στον Ιουδαϊσμό και η μετάφραση της </a:t>
          </a:r>
          <a:r>
            <a:rPr lang="el-GR" sz="2000" kern="1200" dirty="0" err="1"/>
            <a:t>Εσθήρ</a:t>
          </a:r>
          <a:r>
            <a:rPr lang="el-GR" sz="2000" kern="1200" dirty="0"/>
            <a:t> στα Ελληνικά (τους Εβδομήκοντα) και τα Ιωβηλαία αποδεικνύουν πόσο ελεύθερα και δημιουργικά μεταλάμβαναν αρχικά τη Βίβλο. </a:t>
          </a:r>
          <a:r>
            <a:rPr lang="el-GR" sz="2000" kern="1200" dirty="0" err="1"/>
            <a:t>Πρβλ</a:t>
          </a:r>
          <a:r>
            <a:rPr lang="el-GR" sz="2000" kern="1200" dirty="0"/>
            <a:t>. Ψαλμούς </a:t>
          </a:r>
          <a:r>
            <a:rPr lang="el-GR" sz="2000" kern="1200" dirty="0" err="1"/>
            <a:t>Κουμράν</a:t>
          </a:r>
          <a:r>
            <a:rPr lang="el-GR" sz="2000" kern="1200" dirty="0"/>
            <a:t> ή του «Σολομώντος».</a:t>
          </a:r>
          <a:endParaRPr lang="en-US" sz="2000" kern="1200" dirty="0"/>
        </a:p>
      </dsp:txBody>
      <dsp:txXfrm>
        <a:off x="84530" y="1971074"/>
        <a:ext cx="6094580" cy="1562540"/>
      </dsp:txXfrm>
    </dsp:sp>
    <dsp:sp modelId="{C9381684-87A6-45A7-A601-AC1AA0FA3B4E}">
      <dsp:nvSpPr>
        <dsp:cNvPr id="0" name=""/>
        <dsp:cNvSpPr/>
      </dsp:nvSpPr>
      <dsp:spPr>
        <a:xfrm>
          <a:off x="0" y="3675744"/>
          <a:ext cx="6263640" cy="17316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Και τα ιουδαϊκά Ερμηνευτικά σχόλια πέριξ του Κειμένου, αλλά και οι Σειρές (</a:t>
          </a:r>
          <a:r>
            <a:rPr lang="en-US" sz="2000" kern="1200" dirty="0"/>
            <a:t>Catenae)</a:t>
          </a:r>
          <a:r>
            <a:rPr lang="el-GR" sz="2000" kern="1200" dirty="0"/>
            <a:t> των Πατέρων  αποδεικνύουν πόσο ελεύθερο διάλογο προκαλούσαν τα βιβλικά Κείμενα (χωρίς δογματισμούς).</a:t>
          </a:r>
          <a:endParaRPr lang="en-US" sz="2000" kern="1200" dirty="0"/>
        </a:p>
      </dsp:txBody>
      <dsp:txXfrm>
        <a:off x="84530" y="3760274"/>
        <a:ext cx="6094580" cy="15625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61B13-5B4D-4EF5-A8BA-166FEAF1B1D8}">
      <dsp:nvSpPr>
        <dsp:cNvPr id="0" name=""/>
        <dsp:cNvSpPr/>
      </dsp:nvSpPr>
      <dsp:spPr>
        <a:xfrm>
          <a:off x="0" y="3866126"/>
          <a:ext cx="6367912" cy="253659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l-GR" sz="3200" kern="1200" dirty="0"/>
            <a:t>* Τα Υπονοούμενα (π.χ. «Τρίτη Μέρα»)</a:t>
          </a:r>
          <a:endParaRPr lang="en-US" sz="3200" kern="1200" dirty="0"/>
        </a:p>
      </dsp:txBody>
      <dsp:txXfrm>
        <a:off x="0" y="3866126"/>
        <a:ext cx="6367912" cy="1369762"/>
      </dsp:txXfrm>
    </dsp:sp>
    <dsp:sp modelId="{221E3D4D-FF11-43F4-95D2-E40BE1152076}">
      <dsp:nvSpPr>
        <dsp:cNvPr id="0" name=""/>
        <dsp:cNvSpPr/>
      </dsp:nvSpPr>
      <dsp:spPr>
        <a:xfrm>
          <a:off x="777"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Τα Συμφραζόμενα</a:t>
          </a:r>
          <a:endParaRPr lang="en-US" sz="1300" kern="1200"/>
        </a:p>
      </dsp:txBody>
      <dsp:txXfrm>
        <a:off x="777" y="5185157"/>
        <a:ext cx="1273271" cy="1166834"/>
      </dsp:txXfrm>
    </dsp:sp>
    <dsp:sp modelId="{6576F31B-EA76-479B-991B-3953F38B1E77}">
      <dsp:nvSpPr>
        <dsp:cNvPr id="0" name=""/>
        <dsp:cNvSpPr/>
      </dsp:nvSpPr>
      <dsp:spPr>
        <a:xfrm>
          <a:off x="1274048"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Συνομιλία με άλλα Έργα Τέχνης</a:t>
          </a:r>
          <a:endParaRPr lang="en-US" sz="1300" kern="1200"/>
        </a:p>
      </dsp:txBody>
      <dsp:txXfrm>
        <a:off x="1274048" y="5185157"/>
        <a:ext cx="1273271" cy="1166834"/>
      </dsp:txXfrm>
    </dsp:sp>
    <dsp:sp modelId="{12EC3BF5-D040-4037-B525-CBD4B1B93686}">
      <dsp:nvSpPr>
        <dsp:cNvPr id="0" name=""/>
        <dsp:cNvSpPr/>
      </dsp:nvSpPr>
      <dsp:spPr>
        <a:xfrm>
          <a:off x="2547320"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Λέξεις – </a:t>
          </a:r>
          <a:r>
            <a:rPr lang="en-US" sz="1300" kern="1200"/>
            <a:t>“</a:t>
          </a:r>
          <a:r>
            <a:rPr lang="el-GR" sz="1300" kern="1200"/>
            <a:t>Κλειδιά</a:t>
          </a:r>
          <a:r>
            <a:rPr lang="en-US" sz="1300" kern="1200"/>
            <a:t>”</a:t>
          </a:r>
        </a:p>
      </dsp:txBody>
      <dsp:txXfrm>
        <a:off x="2547320" y="5185157"/>
        <a:ext cx="1273271" cy="1166834"/>
      </dsp:txXfrm>
    </dsp:sp>
    <dsp:sp modelId="{B207AA66-FA60-4DBB-8874-00D14E69ADE0}">
      <dsp:nvSpPr>
        <dsp:cNvPr id="0" name=""/>
        <dsp:cNvSpPr/>
      </dsp:nvSpPr>
      <dsp:spPr>
        <a:xfrm>
          <a:off x="3820592"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Images – Gluing Images – </a:t>
          </a:r>
          <a:r>
            <a:rPr lang="el-GR" sz="1300" kern="1200"/>
            <a:t>Κώδικες (ΕΞΑΙΦΝΗΣ – ΑΤΟΠΟΣ)</a:t>
          </a:r>
          <a:endParaRPr lang="en-US" sz="1300" kern="1200"/>
        </a:p>
      </dsp:txBody>
      <dsp:txXfrm>
        <a:off x="3820592" y="5185157"/>
        <a:ext cx="1273271" cy="1166834"/>
      </dsp:txXfrm>
    </dsp:sp>
    <dsp:sp modelId="{39B4211E-3EA7-443D-9017-5C2C8E1BBC46}">
      <dsp:nvSpPr>
        <dsp:cNvPr id="0" name=""/>
        <dsp:cNvSpPr/>
      </dsp:nvSpPr>
      <dsp:spPr>
        <a:xfrm>
          <a:off x="5093864"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«Φυτό που αναπτύσσεται»</a:t>
          </a:r>
          <a:endParaRPr lang="en-US" sz="1300" kern="1200"/>
        </a:p>
      </dsp:txBody>
      <dsp:txXfrm>
        <a:off x="5093864" y="5185157"/>
        <a:ext cx="1273271" cy="1166834"/>
      </dsp:txXfrm>
    </dsp:sp>
    <dsp:sp modelId="{AB73053D-0000-48B7-8E5A-E55FEFDBB364}">
      <dsp:nvSpPr>
        <dsp:cNvPr id="0" name=""/>
        <dsp:cNvSpPr/>
      </dsp:nvSpPr>
      <dsp:spPr>
        <a:xfrm rot="10800000">
          <a:off x="0" y="2888"/>
          <a:ext cx="6367912" cy="3901287"/>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l-GR" sz="3200" kern="1200" dirty="0"/>
            <a:t>Σκηνικό (Κανά – Αυλή- Γάμος)</a:t>
          </a:r>
          <a:endParaRPr lang="en-US" sz="3200" kern="1200" dirty="0"/>
        </a:p>
      </dsp:txBody>
      <dsp:txXfrm rot="10800000">
        <a:off x="0" y="2888"/>
        <a:ext cx="6367912" cy="253493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E5506-521B-4A0C-A458-9B1F2F16C2E0}">
      <dsp:nvSpPr>
        <dsp:cNvPr id="0" name=""/>
        <dsp:cNvSpPr/>
      </dsp:nvSpPr>
      <dsp:spPr>
        <a:xfrm>
          <a:off x="1286" y="70318"/>
          <a:ext cx="2743298" cy="364478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t>Χρειάστηκε αρκετή προετοιμασία για να φτάσουμε στο τελικό κείμενο, γιατί αυτό είναι το Α και το Ω του έργου. Έχω κοιτάξει πολλές εκδοχές της ιστορίας του Ιωνά από διάφορες παιδικές Βίβλους. Στο τέλος, όμως, αποφάσισα την δική μου εκδοχή […]. </a:t>
          </a:r>
          <a:endParaRPr lang="en-US" sz="1700" kern="1200" dirty="0"/>
        </a:p>
      </dsp:txBody>
      <dsp:txXfrm>
        <a:off x="81634" y="150666"/>
        <a:ext cx="2582602" cy="3484086"/>
      </dsp:txXfrm>
    </dsp:sp>
    <dsp:sp modelId="{649156B8-072C-4F08-A9DB-CF0B50ED35E5}">
      <dsp:nvSpPr>
        <dsp:cNvPr id="0" name=""/>
        <dsp:cNvSpPr/>
      </dsp:nvSpPr>
      <dsp:spPr>
        <a:xfrm>
          <a:off x="3018914" y="1552540"/>
          <a:ext cx="581579" cy="680338"/>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18914" y="1688608"/>
        <a:ext cx="407105" cy="408202"/>
      </dsp:txXfrm>
    </dsp:sp>
    <dsp:sp modelId="{23A9074E-4FBC-42C5-8AC7-136DD13C0BC1}">
      <dsp:nvSpPr>
        <dsp:cNvPr id="0" name=""/>
        <dsp:cNvSpPr/>
      </dsp:nvSpPr>
      <dsp:spPr>
        <a:xfrm>
          <a:off x="3841904" y="70318"/>
          <a:ext cx="2743298" cy="3644782"/>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Είναι η μόνη Βίβλος που βάζει το μήνυμα του Ιωνά στην αρχή όλων των ιστοριών! Οι συνοδευτικές αφηγηματικές εικόνες (αντιπροσωπευτικές εικόνες) είναι επίσης διεγερτικές για τους μαθητές, γιατί μεταδίδουν τη διαφορετική φύση της ιστορίας στην περιοχή των αφηγηματικών επεισοδίων, αλλά και την κοινότητα στον τομέα των εμπειριών.</a:t>
          </a:r>
          <a:endParaRPr lang="en-US" sz="1700" kern="1200"/>
        </a:p>
      </dsp:txBody>
      <dsp:txXfrm>
        <a:off x="3922252" y="150666"/>
        <a:ext cx="2582602" cy="348408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97CC8-6189-467A-911B-921226CFF7A8}">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59E062-91ED-4DE2-811E-C920F49EE3AD}">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1. Ταυτότητα (πυξίδα) + «εναλλακτική Ματιά»</a:t>
          </a:r>
          <a:endParaRPr lang="en-US" sz="2700" kern="1200"/>
        </a:p>
      </dsp:txBody>
      <dsp:txXfrm>
        <a:off x="378614" y="886531"/>
        <a:ext cx="2810360" cy="1744948"/>
      </dsp:txXfrm>
    </dsp:sp>
    <dsp:sp modelId="{68DFD121-488F-4EB9-AC5E-63FDD3674893}">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F1158C-3C4F-4E76-B50A-5CB247B5AEEE}">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dirty="0"/>
            <a:t>2. Κοινότητα</a:t>
          </a:r>
          <a:endParaRPr lang="en-US" sz="2700" kern="1200" dirty="0"/>
        </a:p>
      </dsp:txBody>
      <dsp:txXfrm>
        <a:off x="3946203" y="886531"/>
        <a:ext cx="2810360" cy="1744948"/>
      </dsp:txXfrm>
    </dsp:sp>
    <dsp:sp modelId="{DA6A7593-95A9-4587-8770-510ADD84EF95}">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3BBDC2-0986-4390-9158-75750643FFCF}">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3. Πολίτης ενεργός</a:t>
          </a:r>
          <a:endParaRPr lang="en-US" sz="2700" kern="1200"/>
        </a:p>
      </dsp:txBody>
      <dsp:txXfrm>
        <a:off x="7513791" y="886531"/>
        <a:ext cx="2810360" cy="174494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A5A47-5917-4A1B-BD14-1D05CEDE7F3A}">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00BDAA-727B-45CF-9C62-6DBB7365835E}">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Ενώ λέγεται η ιστορία, γίνονται κινήσεις με το χέρι στην πλάτη του παιδιού. </a:t>
          </a:r>
          <a:endParaRPr lang="en-US" sz="2300" kern="1200"/>
        </a:p>
      </dsp:txBody>
      <dsp:txXfrm>
        <a:off x="608661" y="692298"/>
        <a:ext cx="4508047" cy="2799040"/>
      </dsp:txXfrm>
    </dsp:sp>
    <dsp:sp modelId="{D269DAEE-B77C-45B1-8A8E-238898942AC5}">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663905-6CE1-4217-A3F3-B63EFB98FB7D}">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Αφήγηση ιστοριών με σήματα κυκλοφορίας:  Από την 5η τάξη και μετά, τα σήματα κυκλοφορίας είναι γνωστά για την κυκλοφοριακή αγωγή και έτσι προειδοποιητικά σήματα «ενσαρκώνουν» κανόνες που υπάρχουν στην ιστορία, παραβιάζονται ή υιοθετούνται.</a:t>
          </a:r>
          <a:endParaRPr lang="en-US" sz="2300" kern="1200"/>
        </a:p>
      </dsp:txBody>
      <dsp:txXfrm>
        <a:off x="6331365" y="692298"/>
        <a:ext cx="4508047" cy="279904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F7528-54E3-48DE-9AFF-855AC365C7A0}">
      <dsp:nvSpPr>
        <dsp:cNvPr id="0" name=""/>
        <dsp:cNvSpPr/>
      </dsp:nvSpPr>
      <dsp:spPr>
        <a:xfrm>
          <a:off x="0" y="1169969"/>
          <a:ext cx="5811128" cy="831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5BDE0C-BF8C-4390-98CE-04A9A7D290A4}">
      <dsp:nvSpPr>
        <dsp:cNvPr id="0" name=""/>
        <dsp:cNvSpPr/>
      </dsp:nvSpPr>
      <dsp:spPr>
        <a:xfrm>
          <a:off x="290556" y="682889"/>
          <a:ext cx="4067789" cy="974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466850">
            <a:lnSpc>
              <a:spcPct val="90000"/>
            </a:lnSpc>
            <a:spcBef>
              <a:spcPct val="0"/>
            </a:spcBef>
            <a:spcAft>
              <a:spcPct val="35000"/>
            </a:spcAft>
            <a:buNone/>
          </a:pPr>
          <a:r>
            <a:rPr lang="el-GR" sz="3300" kern="1200"/>
            <a:t>ΣΥΝΕΧΟΝ ΘΕΜΑ</a:t>
          </a:r>
          <a:endParaRPr lang="en-US" sz="3300" kern="1200"/>
        </a:p>
      </dsp:txBody>
      <dsp:txXfrm>
        <a:off x="338111" y="730444"/>
        <a:ext cx="3972679" cy="879050"/>
      </dsp:txXfrm>
    </dsp:sp>
    <dsp:sp modelId="{13DDE23B-A269-483D-8954-CECEAECF43D4}">
      <dsp:nvSpPr>
        <dsp:cNvPr id="0" name=""/>
        <dsp:cNvSpPr/>
      </dsp:nvSpPr>
      <dsp:spPr>
        <a:xfrm>
          <a:off x="0" y="2666849"/>
          <a:ext cx="5811128" cy="8316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B8541D-458E-4DCD-B0A0-DB7E81F5894E}">
      <dsp:nvSpPr>
        <dsp:cNvPr id="0" name=""/>
        <dsp:cNvSpPr/>
      </dsp:nvSpPr>
      <dsp:spPr>
        <a:xfrm>
          <a:off x="290556" y="2179769"/>
          <a:ext cx="4067789" cy="9741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466850">
            <a:lnSpc>
              <a:spcPct val="90000"/>
            </a:lnSpc>
            <a:spcBef>
              <a:spcPct val="0"/>
            </a:spcBef>
            <a:spcAft>
              <a:spcPct val="35000"/>
            </a:spcAft>
            <a:buNone/>
          </a:pPr>
          <a:r>
            <a:rPr lang="el-GR" sz="3300" kern="1200"/>
            <a:t>ΠΡΟΦΟΡΙΚΟΣ ΛΟΓΟΣ </a:t>
          </a:r>
          <a:endParaRPr lang="en-US" sz="3300" kern="1200"/>
        </a:p>
      </dsp:txBody>
      <dsp:txXfrm>
        <a:off x="338111" y="2227324"/>
        <a:ext cx="3972679" cy="879050"/>
      </dsp:txXfrm>
    </dsp:sp>
    <dsp:sp modelId="{52D0C556-B059-4B38-9A4C-BB2D1F57A5E2}">
      <dsp:nvSpPr>
        <dsp:cNvPr id="0" name=""/>
        <dsp:cNvSpPr/>
      </dsp:nvSpPr>
      <dsp:spPr>
        <a:xfrm>
          <a:off x="0" y="4163729"/>
          <a:ext cx="5811128" cy="8316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34EE5D-DEBA-44A9-8161-D3BD8AC8E636}">
      <dsp:nvSpPr>
        <dsp:cNvPr id="0" name=""/>
        <dsp:cNvSpPr/>
      </dsp:nvSpPr>
      <dsp:spPr>
        <a:xfrm>
          <a:off x="290556" y="3676649"/>
          <a:ext cx="4067789" cy="9741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466850">
            <a:lnSpc>
              <a:spcPct val="90000"/>
            </a:lnSpc>
            <a:spcBef>
              <a:spcPct val="0"/>
            </a:spcBef>
            <a:spcAft>
              <a:spcPct val="35000"/>
            </a:spcAft>
            <a:buNone/>
          </a:pPr>
          <a:r>
            <a:rPr lang="el-GR" sz="3300" kern="1200" dirty="0"/>
            <a:t>ΠΑΛΙΝ+ΩΔΙΑ</a:t>
          </a:r>
          <a:endParaRPr lang="en-US" sz="3300" kern="1200" dirty="0"/>
        </a:p>
      </dsp:txBody>
      <dsp:txXfrm>
        <a:off x="338111" y="3724204"/>
        <a:ext cx="3972679" cy="87905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CA06D-F7B3-4EF8-8995-C31F9310DC08}">
      <dsp:nvSpPr>
        <dsp:cNvPr id="0" name=""/>
        <dsp:cNvSpPr/>
      </dsp:nvSpPr>
      <dsp:spPr>
        <a:xfrm>
          <a:off x="2244476" y="1200742"/>
          <a:ext cx="484381" cy="91440"/>
        </a:xfrm>
        <a:custGeom>
          <a:avLst/>
          <a:gdLst/>
          <a:ahLst/>
          <a:cxnLst/>
          <a:rect l="0" t="0" r="0" b="0"/>
          <a:pathLst>
            <a:path>
              <a:moveTo>
                <a:pt x="0" y="45720"/>
              </a:moveTo>
              <a:lnTo>
                <a:pt x="4843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792" y="1243885"/>
        <a:ext cx="25749" cy="5154"/>
      </dsp:txXfrm>
    </dsp:sp>
    <dsp:sp modelId="{B4E1DA81-4E0F-44F3-A2BF-8C150F0732DF}">
      <dsp:nvSpPr>
        <dsp:cNvPr id="0" name=""/>
        <dsp:cNvSpPr/>
      </dsp:nvSpPr>
      <dsp:spPr>
        <a:xfrm>
          <a:off x="7224" y="574747"/>
          <a:ext cx="2239051" cy="134343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Ποίηση και Μελωδία (πρβλ. « Ο Μονογενής Θεός» (παλιά Ομολογία Πίστεως χωρίς ρήματα μόνον με μετοχές – Δαμασκηνός)</a:t>
          </a:r>
          <a:endParaRPr lang="en-US" sz="1200" kern="1200"/>
        </a:p>
      </dsp:txBody>
      <dsp:txXfrm>
        <a:off x="7224" y="574747"/>
        <a:ext cx="2239051" cy="1343430"/>
      </dsp:txXfrm>
    </dsp:sp>
    <dsp:sp modelId="{A3C8D6DB-25E1-43B2-95B8-F28F0643E693}">
      <dsp:nvSpPr>
        <dsp:cNvPr id="0" name=""/>
        <dsp:cNvSpPr/>
      </dsp:nvSpPr>
      <dsp:spPr>
        <a:xfrm>
          <a:off x="4998509" y="1200742"/>
          <a:ext cx="484381" cy="91440"/>
        </a:xfrm>
        <a:custGeom>
          <a:avLst/>
          <a:gdLst/>
          <a:ahLst/>
          <a:cxnLst/>
          <a:rect l="0" t="0" r="0" b="0"/>
          <a:pathLst>
            <a:path>
              <a:moveTo>
                <a:pt x="0" y="45720"/>
              </a:moveTo>
              <a:lnTo>
                <a:pt x="48438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25" y="1243885"/>
        <a:ext cx="25749" cy="5154"/>
      </dsp:txXfrm>
    </dsp:sp>
    <dsp:sp modelId="{599E9069-511D-44D6-811D-B0BB2A3CED85}">
      <dsp:nvSpPr>
        <dsp:cNvPr id="0" name=""/>
        <dsp:cNvSpPr/>
      </dsp:nvSpPr>
      <dsp:spPr>
        <a:xfrm>
          <a:off x="2761257" y="574747"/>
          <a:ext cx="2239051" cy="13434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1</a:t>
          </a:r>
          <a:r>
            <a:rPr lang="el-GR" sz="1200" kern="1200" baseline="30000"/>
            <a:t>ο</a:t>
          </a:r>
          <a:r>
            <a:rPr lang="el-GR" sz="1200" kern="1200"/>
            <a:t> κεφάλαιο ΕΣΧΑΤΟ+ΛΟΓΙΑ</a:t>
          </a:r>
          <a:r>
            <a:rPr lang="en-US" sz="1200" kern="1200"/>
            <a:t>!</a:t>
          </a:r>
        </a:p>
      </dsp:txBody>
      <dsp:txXfrm>
        <a:off x="2761257" y="574747"/>
        <a:ext cx="2239051" cy="1343430"/>
      </dsp:txXfrm>
    </dsp:sp>
    <dsp:sp modelId="{5CBB8002-25B0-4F96-AD88-D2D6BE41F479}">
      <dsp:nvSpPr>
        <dsp:cNvPr id="0" name=""/>
        <dsp:cNvSpPr/>
      </dsp:nvSpPr>
      <dsp:spPr>
        <a:xfrm>
          <a:off x="7752542" y="1200742"/>
          <a:ext cx="484381" cy="91440"/>
        </a:xfrm>
        <a:custGeom>
          <a:avLst/>
          <a:gdLst/>
          <a:ahLst/>
          <a:cxnLst/>
          <a:rect l="0" t="0" r="0" b="0"/>
          <a:pathLst>
            <a:path>
              <a:moveTo>
                <a:pt x="0" y="45720"/>
              </a:moveTo>
              <a:lnTo>
                <a:pt x="484381"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1858" y="1243885"/>
        <a:ext cx="25749" cy="5154"/>
      </dsp:txXfrm>
    </dsp:sp>
    <dsp:sp modelId="{72DC8C64-4F17-4C3B-9B3D-89BFDD023B74}">
      <dsp:nvSpPr>
        <dsp:cNvPr id="0" name=""/>
        <dsp:cNvSpPr/>
      </dsp:nvSpPr>
      <dsp:spPr>
        <a:xfrm>
          <a:off x="5515290" y="574747"/>
          <a:ext cx="2239051" cy="134343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2</a:t>
          </a:r>
          <a:r>
            <a:rPr lang="el-GR" sz="1200" kern="1200" baseline="30000"/>
            <a:t>ο</a:t>
          </a:r>
          <a:r>
            <a:rPr lang="el-GR" sz="1200" kern="1200"/>
            <a:t> κεφάλαιο Περί του συντροφικού Θεού και της Σέλφις</a:t>
          </a:r>
          <a:endParaRPr lang="en-US" sz="1200" kern="1200"/>
        </a:p>
      </dsp:txBody>
      <dsp:txXfrm>
        <a:off x="5515290" y="574747"/>
        <a:ext cx="2239051" cy="1343430"/>
      </dsp:txXfrm>
    </dsp:sp>
    <dsp:sp modelId="{10EB5B3E-3115-46CD-ABBF-0C91EB9A06DD}">
      <dsp:nvSpPr>
        <dsp:cNvPr id="0" name=""/>
        <dsp:cNvSpPr/>
      </dsp:nvSpPr>
      <dsp:spPr>
        <a:xfrm>
          <a:off x="1126750" y="1916378"/>
          <a:ext cx="8262099" cy="484381"/>
        </a:xfrm>
        <a:custGeom>
          <a:avLst/>
          <a:gdLst/>
          <a:ahLst/>
          <a:cxnLst/>
          <a:rect l="0" t="0" r="0" b="0"/>
          <a:pathLst>
            <a:path>
              <a:moveTo>
                <a:pt x="8262099" y="0"/>
              </a:moveTo>
              <a:lnTo>
                <a:pt x="8262099" y="259290"/>
              </a:lnTo>
              <a:lnTo>
                <a:pt x="0" y="259290"/>
              </a:lnTo>
              <a:lnTo>
                <a:pt x="0" y="484381"/>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0846" y="2155991"/>
        <a:ext cx="413906" cy="5154"/>
      </dsp:txXfrm>
    </dsp:sp>
    <dsp:sp modelId="{6E914CD5-B77D-4DD6-BF5F-64645157E6C6}">
      <dsp:nvSpPr>
        <dsp:cNvPr id="0" name=""/>
        <dsp:cNvSpPr/>
      </dsp:nvSpPr>
      <dsp:spPr>
        <a:xfrm>
          <a:off x="8269323" y="574747"/>
          <a:ext cx="2239051" cy="134343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Ηθική: Κεφάλαιο αυτής της Δογματικής</a:t>
          </a:r>
          <a:endParaRPr lang="en-US" sz="1200" kern="1200"/>
        </a:p>
      </dsp:txBody>
      <dsp:txXfrm>
        <a:off x="8269323" y="574747"/>
        <a:ext cx="2239051" cy="1343430"/>
      </dsp:txXfrm>
    </dsp:sp>
    <dsp:sp modelId="{2E46C157-8DF7-4D66-8EAC-B056AAAFC112}">
      <dsp:nvSpPr>
        <dsp:cNvPr id="0" name=""/>
        <dsp:cNvSpPr/>
      </dsp:nvSpPr>
      <dsp:spPr>
        <a:xfrm>
          <a:off x="2244476" y="3059155"/>
          <a:ext cx="484381" cy="91440"/>
        </a:xfrm>
        <a:custGeom>
          <a:avLst/>
          <a:gdLst/>
          <a:ahLst/>
          <a:cxnLst/>
          <a:rect l="0" t="0" r="0" b="0"/>
          <a:pathLst>
            <a:path>
              <a:moveTo>
                <a:pt x="0" y="45720"/>
              </a:moveTo>
              <a:lnTo>
                <a:pt x="48438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792" y="3102297"/>
        <a:ext cx="25749" cy="5154"/>
      </dsp:txXfrm>
    </dsp:sp>
    <dsp:sp modelId="{B2182280-5B9C-48BD-8438-17ACC68D8BB8}">
      <dsp:nvSpPr>
        <dsp:cNvPr id="0" name=""/>
        <dsp:cNvSpPr/>
      </dsp:nvSpPr>
      <dsp:spPr>
        <a:xfrm>
          <a:off x="7224" y="2433159"/>
          <a:ext cx="2239051" cy="134343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Τελικά τέτοια Δογματική είναι τα Κάλαντα!!!</a:t>
          </a:r>
          <a:endParaRPr lang="en-US" sz="1200" kern="1200"/>
        </a:p>
      </dsp:txBody>
      <dsp:txXfrm>
        <a:off x="7224" y="2433159"/>
        <a:ext cx="2239051" cy="1343430"/>
      </dsp:txXfrm>
    </dsp:sp>
    <dsp:sp modelId="{DA63AB8B-9C72-4C92-891C-8FF73D770F12}">
      <dsp:nvSpPr>
        <dsp:cNvPr id="0" name=""/>
        <dsp:cNvSpPr/>
      </dsp:nvSpPr>
      <dsp:spPr>
        <a:xfrm>
          <a:off x="4998509" y="3059155"/>
          <a:ext cx="484381" cy="91440"/>
        </a:xfrm>
        <a:custGeom>
          <a:avLst/>
          <a:gdLst/>
          <a:ahLst/>
          <a:cxnLst/>
          <a:rect l="0" t="0" r="0" b="0"/>
          <a:pathLst>
            <a:path>
              <a:moveTo>
                <a:pt x="0" y="45720"/>
              </a:moveTo>
              <a:lnTo>
                <a:pt x="4843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25" y="3102297"/>
        <a:ext cx="25749" cy="5154"/>
      </dsp:txXfrm>
    </dsp:sp>
    <dsp:sp modelId="{92559BFA-0AB9-470F-93A0-82878F48EAF6}">
      <dsp:nvSpPr>
        <dsp:cNvPr id="0" name=""/>
        <dsp:cNvSpPr/>
      </dsp:nvSpPr>
      <dsp:spPr>
        <a:xfrm>
          <a:off x="2761257" y="2433159"/>
          <a:ext cx="2239051" cy="134343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Κάλαντα βυζαντινά, ακολουθώντας την ΑλφαΒήτα, σε Ήχο Δώριο που καταλήγουν σε Νανούρισμα (μαζί με το Μοιρολόι είναι οι αρχαιότερες Φωνές του ανθρώπου Νεάντερλαντ) από Χορό παιδιών</a:t>
          </a:r>
          <a:endParaRPr lang="en-US" sz="1200" kern="1200"/>
        </a:p>
      </dsp:txBody>
      <dsp:txXfrm>
        <a:off x="2761257" y="2433159"/>
        <a:ext cx="2239051" cy="1343430"/>
      </dsp:txXfrm>
    </dsp:sp>
    <dsp:sp modelId="{C6F8DBE1-6C09-46E8-BCD5-EEC45C5F7C36}">
      <dsp:nvSpPr>
        <dsp:cNvPr id="0" name=""/>
        <dsp:cNvSpPr/>
      </dsp:nvSpPr>
      <dsp:spPr>
        <a:xfrm>
          <a:off x="5515290" y="2433159"/>
          <a:ext cx="2239051" cy="13434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Λόγος ενεργός - επιτελεστικός</a:t>
          </a:r>
          <a:endParaRPr lang="en-US" sz="1200" kern="1200"/>
        </a:p>
      </dsp:txBody>
      <dsp:txXfrm>
        <a:off x="5515290" y="2433159"/>
        <a:ext cx="2239051" cy="134343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5DF36-9B60-4B94-9B8E-D7CF867680E5}">
      <dsp:nvSpPr>
        <dsp:cNvPr id="0" name=""/>
        <dsp:cNvSpPr/>
      </dsp:nvSpPr>
      <dsp:spPr>
        <a:xfrm>
          <a:off x="0" y="653180"/>
          <a:ext cx="6666833" cy="1033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33F0AD6-3C36-4CC0-8F7F-B587FE42BD6C}">
      <dsp:nvSpPr>
        <dsp:cNvPr id="0" name=""/>
        <dsp:cNvSpPr/>
      </dsp:nvSpPr>
      <dsp:spPr>
        <a:xfrm>
          <a:off x="333341" y="48020"/>
          <a:ext cx="4666783" cy="1210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Ρήματα</a:t>
          </a:r>
          <a:endParaRPr lang="en-US" sz="4100" kern="1200"/>
        </a:p>
      </dsp:txBody>
      <dsp:txXfrm>
        <a:off x="392424" y="107103"/>
        <a:ext cx="4548617" cy="1092154"/>
      </dsp:txXfrm>
    </dsp:sp>
    <dsp:sp modelId="{24968C5C-C70B-45E7-9FEF-9E4021E4D021}">
      <dsp:nvSpPr>
        <dsp:cNvPr id="0" name=""/>
        <dsp:cNvSpPr/>
      </dsp:nvSpPr>
      <dsp:spPr>
        <a:xfrm>
          <a:off x="0" y="2512940"/>
          <a:ext cx="6666833" cy="1033200"/>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sp>
    <dsp:sp modelId="{7365A755-F0C7-45C6-A504-C7324116A64E}">
      <dsp:nvSpPr>
        <dsp:cNvPr id="0" name=""/>
        <dsp:cNvSpPr/>
      </dsp:nvSpPr>
      <dsp:spPr>
        <a:xfrm>
          <a:off x="333341" y="1907780"/>
          <a:ext cx="4666783" cy="121032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Ουσιαστικά</a:t>
          </a:r>
          <a:endParaRPr lang="en-US" sz="4100" kern="1200"/>
        </a:p>
      </dsp:txBody>
      <dsp:txXfrm>
        <a:off x="392424" y="1966863"/>
        <a:ext cx="4548617" cy="1092154"/>
      </dsp:txXfrm>
    </dsp:sp>
    <dsp:sp modelId="{B3DE8448-193E-4C52-929F-7F6753AB9A73}">
      <dsp:nvSpPr>
        <dsp:cNvPr id="0" name=""/>
        <dsp:cNvSpPr/>
      </dsp:nvSpPr>
      <dsp:spPr>
        <a:xfrm>
          <a:off x="0" y="4372700"/>
          <a:ext cx="6666833" cy="10332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859D13AC-80BC-4300-969E-ED727404CC03}">
      <dsp:nvSpPr>
        <dsp:cNvPr id="0" name=""/>
        <dsp:cNvSpPr/>
      </dsp:nvSpPr>
      <dsp:spPr>
        <a:xfrm>
          <a:off x="333341" y="3767540"/>
          <a:ext cx="4666783" cy="12103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a:t>
          </a:r>
          <a:endParaRPr lang="en-US" sz="4100" kern="1200"/>
        </a:p>
      </dsp:txBody>
      <dsp:txXfrm>
        <a:off x="392424" y="3826623"/>
        <a:ext cx="4548617" cy="109215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32A1E-FE7A-41CD-8F20-4A3A35FE7A3D}">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7B142D-0AB0-49E6-B7C2-9C9D0D80027E}">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Συμμετοχή κι όχι απλώς «Παρακολούθηση της θείας Λατρείας», Λειτουργία πριν και μετά την Λειτουργία.</a:t>
          </a:r>
          <a:endParaRPr lang="en-US" sz="2400" kern="1200"/>
        </a:p>
      </dsp:txBody>
      <dsp:txXfrm>
        <a:off x="0" y="531"/>
        <a:ext cx="10515600" cy="870055"/>
      </dsp:txXfrm>
    </dsp:sp>
    <dsp:sp modelId="{A4AAC484-6DF1-4F53-A3FD-F0F5E63BCD52}">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15969-9A92-474A-B5AA-289596DE8A61}">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Φύση («Βίβλος έμψυχος» - ρυθμοί Γης και Ήλιου) και Συ</a:t>
          </a:r>
          <a:r>
            <a:rPr lang="en-US" sz="2400" kern="1200"/>
            <a:t>+</a:t>
          </a:r>
          <a:r>
            <a:rPr lang="el-GR" sz="2400" kern="1200"/>
            <a:t>Ζήτηση</a:t>
          </a:r>
          <a:r>
            <a:rPr lang="en-US" sz="2400" kern="1200"/>
            <a:t> (</a:t>
          </a:r>
          <a:r>
            <a:rPr lang="el-GR" sz="2400" kern="1200"/>
            <a:t>«</a:t>
          </a:r>
          <a:r>
            <a:rPr lang="en-US" sz="2400" kern="1200"/>
            <a:t>o</a:t>
          </a:r>
          <a:r>
            <a:rPr lang="el-GR" sz="2400" kern="1200"/>
            <a:t>Λόγος σαρξ εγένετο»)</a:t>
          </a:r>
          <a:endParaRPr lang="en-US" sz="2400" kern="1200"/>
        </a:p>
      </dsp:txBody>
      <dsp:txXfrm>
        <a:off x="0" y="870586"/>
        <a:ext cx="10515600" cy="870055"/>
      </dsp:txXfrm>
    </dsp:sp>
    <dsp:sp modelId="{C89A7BC0-A66A-40DA-A64D-EA9C8382025B}">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ABD52C-BE9B-4DDD-A47A-8C4AD4F635DC}">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Ανάγνωση και επιι+τονισμός μίας λέξης που σηκώνει το βάρος της πρότασης.</a:t>
          </a:r>
          <a:endParaRPr lang="en-US" sz="2400" kern="1200"/>
        </a:p>
      </dsp:txBody>
      <dsp:txXfrm>
        <a:off x="0" y="1740641"/>
        <a:ext cx="10515600" cy="870055"/>
      </dsp:txXfrm>
    </dsp:sp>
    <dsp:sp modelId="{8BAED764-822C-452E-BACF-6E3C78F8384F}">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C8579-BF32-42D1-A479-D42B6AFE9DF9}">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Tlg, ProQuest, Academiaedu, </a:t>
          </a:r>
          <a:r>
            <a:rPr lang="en-US" sz="2400" kern="1200">
              <a:hlinkClick xmlns:r="http://schemas.openxmlformats.org/officeDocument/2006/relationships" r:id="rId1"/>
            </a:rPr>
            <a:t>https://biblicalstudiesblog.blogspot.com/</a:t>
          </a:r>
          <a:r>
            <a:rPr lang="en-US" sz="2400" kern="1200"/>
            <a:t>, ChatGpt-4</a:t>
          </a:r>
        </a:p>
      </dsp:txBody>
      <dsp:txXfrm>
        <a:off x="0" y="2610696"/>
        <a:ext cx="10515600" cy="870055"/>
      </dsp:txXfrm>
    </dsp:sp>
    <dsp:sp modelId="{C8F55D25-9417-464C-833C-3EB7D3B26869}">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0DBA1C-A096-4470-9251-CF884C529C42}">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ΜΑΘΗΣΙΣ, ΜΠΛΟΝΤ, ποντκάστς</a:t>
          </a:r>
          <a:endParaRPr lang="en-US" sz="2400" kern="1200"/>
        </a:p>
      </dsp:txBody>
      <dsp:txXfrm>
        <a:off x="0" y="3480751"/>
        <a:ext cx="10515600" cy="870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D459D-6E95-410D-9E03-5A7323952134}">
      <dsp:nvSpPr>
        <dsp:cNvPr id="0" name=""/>
        <dsp:cNvSpPr/>
      </dsp:nvSpPr>
      <dsp:spPr>
        <a:xfrm>
          <a:off x="0" y="722857"/>
          <a:ext cx="4828172" cy="767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Στοιχεία ταυτότητας:</a:t>
          </a:r>
          <a:endParaRPr lang="en-US" sz="3200" kern="1200"/>
        </a:p>
      </dsp:txBody>
      <dsp:txXfrm>
        <a:off x="37467" y="760324"/>
        <a:ext cx="4753238" cy="692586"/>
      </dsp:txXfrm>
    </dsp:sp>
    <dsp:sp modelId="{28545964-7AA0-42EA-BDD3-90D5733CF017}">
      <dsp:nvSpPr>
        <dsp:cNvPr id="0" name=""/>
        <dsp:cNvSpPr/>
      </dsp:nvSpPr>
      <dsp:spPr>
        <a:xfrm>
          <a:off x="0" y="1582537"/>
          <a:ext cx="4828172" cy="76752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Στραμμένοι κατά Ανατολάς </a:t>
          </a:r>
          <a:endParaRPr lang="en-US" sz="3200" kern="1200"/>
        </a:p>
      </dsp:txBody>
      <dsp:txXfrm>
        <a:off x="37467" y="1620004"/>
        <a:ext cx="4753238" cy="692586"/>
      </dsp:txXfrm>
    </dsp:sp>
    <dsp:sp modelId="{2EF8C9C1-AB03-4692-A687-F060F329D2E5}">
      <dsp:nvSpPr>
        <dsp:cNvPr id="0" name=""/>
        <dsp:cNvSpPr/>
      </dsp:nvSpPr>
      <dsp:spPr>
        <a:xfrm>
          <a:off x="0" y="2442217"/>
          <a:ext cx="4828172" cy="7675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Σχήμα σταυρού</a:t>
          </a:r>
          <a:endParaRPr lang="en-US" sz="3200" kern="1200"/>
        </a:p>
      </dsp:txBody>
      <dsp:txXfrm>
        <a:off x="37467" y="2479684"/>
        <a:ext cx="4753238" cy="692586"/>
      </dsp:txXfrm>
    </dsp:sp>
    <dsp:sp modelId="{599CC329-CC01-43D9-B4A1-D54FE56B5860}">
      <dsp:nvSpPr>
        <dsp:cNvPr id="0" name=""/>
        <dsp:cNvSpPr/>
      </dsp:nvSpPr>
      <dsp:spPr>
        <a:xfrm>
          <a:off x="0" y="3301897"/>
          <a:ext cx="4828172" cy="76752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Κήρυγμα – Περφόρμανς</a:t>
          </a:r>
          <a:endParaRPr lang="en-US" sz="3200" kern="1200"/>
        </a:p>
      </dsp:txBody>
      <dsp:txXfrm>
        <a:off x="37467" y="3339364"/>
        <a:ext cx="4753238" cy="692586"/>
      </dsp:txXfrm>
    </dsp:sp>
    <dsp:sp modelId="{35FE271E-B816-4A22-88A4-F061F68ECE8B}">
      <dsp:nvSpPr>
        <dsp:cNvPr id="0" name=""/>
        <dsp:cNvSpPr/>
      </dsp:nvSpPr>
      <dsp:spPr>
        <a:xfrm>
          <a:off x="0" y="4161577"/>
          <a:ext cx="4828172" cy="7675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Δείπνο Κυριακό</a:t>
          </a:r>
          <a:endParaRPr lang="en-US" sz="3200" kern="1200"/>
        </a:p>
      </dsp:txBody>
      <dsp:txXfrm>
        <a:off x="37467" y="4199044"/>
        <a:ext cx="4753238"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3A37D-3E82-4BFC-8473-4D5EF706347F}">
      <dsp:nvSpPr>
        <dsp:cNvPr id="0" name=""/>
        <dsp:cNvSpPr/>
      </dsp:nvSpPr>
      <dsp:spPr>
        <a:xfrm>
          <a:off x="853" y="21822"/>
          <a:ext cx="3457633" cy="414916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Αφήγημα</a:t>
          </a:r>
          <a:r>
            <a:rPr lang="el-GR" sz="2500" kern="1200" dirty="0"/>
            <a:t> (</a:t>
          </a:r>
          <a:r>
            <a:rPr lang="en-US" sz="2500" kern="1200" dirty="0"/>
            <a:t>Storytelling 45%</a:t>
          </a:r>
          <a:r>
            <a:rPr lang="el-GR" sz="2500" kern="1200" dirty="0"/>
            <a:t> + Ύμνος 45%  [Ευχαριστία, Θρήνος, Διαμαρτυρία]+ Νόμος / Διατάξεις </a:t>
          </a:r>
          <a:endParaRPr lang="en-US" sz="2500" kern="1200" dirty="0"/>
        </a:p>
      </dsp:txBody>
      <dsp:txXfrm>
        <a:off x="853" y="1681486"/>
        <a:ext cx="3457633" cy="2489496"/>
      </dsp:txXfrm>
    </dsp:sp>
    <dsp:sp modelId="{D94B3182-60AB-446B-A269-764A80284340}">
      <dsp:nvSpPr>
        <dsp:cNvPr id="0" name=""/>
        <dsp:cNvSpPr/>
      </dsp:nvSpPr>
      <dsp:spPr>
        <a:xfrm>
          <a:off x="853"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53" y="21822"/>
        <a:ext cx="3457633" cy="1659664"/>
      </dsp:txXfrm>
    </dsp:sp>
    <dsp:sp modelId="{A477A910-AAD4-46B9-9584-E96E2FE07186}">
      <dsp:nvSpPr>
        <dsp:cNvPr id="0" name=""/>
        <dsp:cNvSpPr/>
      </dsp:nvSpPr>
      <dsp:spPr>
        <a:xfrm>
          <a:off x="3735097" y="21822"/>
          <a:ext cx="3457633" cy="414916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Ιστορία</a:t>
          </a:r>
          <a:r>
            <a:rPr lang="el-GR" sz="2500" kern="1200" dirty="0"/>
            <a:t> (Ανατολή = Εύφορη Ημισέληνος, </a:t>
          </a:r>
          <a:r>
            <a:rPr lang="el-GR" sz="2500" kern="1200" dirty="0" err="1"/>
            <a:t>Λεβάντε</a:t>
          </a:r>
          <a:r>
            <a:rPr lang="el-GR" sz="2500" kern="1200" dirty="0"/>
            <a:t>, Αίγυπτος, Αιγαίο) </a:t>
          </a:r>
          <a:endParaRPr lang="en-US" sz="2500" kern="1200" dirty="0"/>
        </a:p>
      </dsp:txBody>
      <dsp:txXfrm>
        <a:off x="3735097" y="1681486"/>
        <a:ext cx="3457633" cy="2489496"/>
      </dsp:txXfrm>
    </dsp:sp>
    <dsp:sp modelId="{C5BFE36A-AD52-4C0C-920C-2D487B7B9A8F}">
      <dsp:nvSpPr>
        <dsp:cNvPr id="0" name=""/>
        <dsp:cNvSpPr/>
      </dsp:nvSpPr>
      <dsp:spPr>
        <a:xfrm>
          <a:off x="3735097"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endParaRPr lang="en-US" sz="6600" kern="1200" dirty="0"/>
        </a:p>
      </dsp:txBody>
      <dsp:txXfrm>
        <a:off x="3735097" y="21822"/>
        <a:ext cx="3457633" cy="1659664"/>
      </dsp:txXfrm>
    </dsp:sp>
    <dsp:sp modelId="{4E84D6B4-0724-4C97-B8A5-801EB8C066FF}">
      <dsp:nvSpPr>
        <dsp:cNvPr id="0" name=""/>
        <dsp:cNvSpPr/>
      </dsp:nvSpPr>
      <dsp:spPr>
        <a:xfrm>
          <a:off x="7469341" y="21822"/>
          <a:ext cx="3457633" cy="414916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Θεολογία</a:t>
          </a:r>
          <a:r>
            <a:rPr lang="el-GR" sz="2500" kern="1200" dirty="0"/>
            <a:t> (Θεός Βίβλου = συντροφικός, </a:t>
          </a:r>
          <a:r>
            <a:rPr lang="el-GR" sz="2500" kern="1200" dirty="0" err="1"/>
            <a:t>έκ+Πληξης</a:t>
          </a:r>
          <a:r>
            <a:rPr lang="el-GR" sz="2500" kern="1200" dirty="0"/>
            <a:t>, διαρκούς Εξόδου)</a:t>
          </a:r>
          <a:endParaRPr lang="en-US" sz="2500" kern="1200" dirty="0"/>
        </a:p>
      </dsp:txBody>
      <dsp:txXfrm>
        <a:off x="7469341" y="1681486"/>
        <a:ext cx="3457633" cy="2489496"/>
      </dsp:txXfrm>
    </dsp:sp>
    <dsp:sp modelId="{078C396D-1573-46B6-BDA4-637CF704FBE2}">
      <dsp:nvSpPr>
        <dsp:cNvPr id="0" name=""/>
        <dsp:cNvSpPr/>
      </dsp:nvSpPr>
      <dsp:spPr>
        <a:xfrm>
          <a:off x="7469341"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469341" y="21822"/>
        <a:ext cx="3457633" cy="16596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91ABC-3099-43E9-99A2-0DDB2B0FE789}">
      <dsp:nvSpPr>
        <dsp:cNvPr id="0" name=""/>
        <dsp:cNvSpPr/>
      </dsp:nvSpPr>
      <dsp:spPr>
        <a:xfrm>
          <a:off x="3139511" y="916731"/>
          <a:ext cx="632054" cy="91440"/>
        </a:xfrm>
        <a:custGeom>
          <a:avLst/>
          <a:gdLst/>
          <a:ahLst/>
          <a:cxnLst/>
          <a:rect l="0" t="0" r="0" b="0"/>
          <a:pathLst>
            <a:path>
              <a:moveTo>
                <a:pt x="0" y="92861"/>
              </a:moveTo>
              <a:lnTo>
                <a:pt x="333127" y="92861"/>
              </a:lnTo>
              <a:lnTo>
                <a:pt x="333127" y="45720"/>
              </a:lnTo>
              <a:lnTo>
                <a:pt x="632054"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38930" y="958902"/>
        <a:ext cx="33216" cy="7097"/>
      </dsp:txXfrm>
    </dsp:sp>
    <dsp:sp modelId="{3AC9E5B6-1772-4F12-A561-4A03FE713105}">
      <dsp:nvSpPr>
        <dsp:cNvPr id="0" name=""/>
        <dsp:cNvSpPr/>
      </dsp:nvSpPr>
      <dsp:spPr>
        <a:xfrm>
          <a:off x="55321" y="83795"/>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Πλαίσιο (</a:t>
          </a:r>
          <a:r>
            <a:rPr lang="en-US" sz="1600" kern="1200" dirty="0"/>
            <a:t>Setting)</a:t>
          </a:r>
          <a:r>
            <a:rPr lang="el-GR" sz="1600" kern="1200" dirty="0"/>
            <a:t>  -  </a:t>
          </a:r>
        </a:p>
        <a:p>
          <a:pPr marL="0" lvl="0" indent="0" algn="ctr" defTabSz="711200">
            <a:lnSpc>
              <a:spcPct val="90000"/>
            </a:lnSpc>
            <a:spcBef>
              <a:spcPct val="0"/>
            </a:spcBef>
            <a:spcAft>
              <a:spcPct val="35000"/>
            </a:spcAft>
            <a:buNone/>
          </a:pPr>
          <a:r>
            <a:rPr lang="el-GR" sz="1600" kern="1200" dirty="0" err="1"/>
            <a:t>Τοπόσημα</a:t>
          </a:r>
          <a:r>
            <a:rPr lang="el-GR" sz="1600" kern="1200" dirty="0"/>
            <a:t> και Χρόνος</a:t>
          </a:r>
        </a:p>
        <a:p>
          <a:pPr marL="0" lvl="0" indent="0" algn="ctr" defTabSz="711200">
            <a:lnSpc>
              <a:spcPct val="90000"/>
            </a:lnSpc>
            <a:spcBef>
              <a:spcPct val="0"/>
            </a:spcBef>
            <a:spcAft>
              <a:spcPct val="35000"/>
            </a:spcAft>
            <a:buNone/>
          </a:pPr>
          <a:r>
            <a:rPr lang="el-GR" sz="1600" kern="1200" dirty="0"/>
            <a:t> (π.χ. Ανατολή + 40 μέρες)</a:t>
          </a:r>
          <a:endParaRPr lang="en-US" sz="1600" kern="1200" dirty="0"/>
        </a:p>
        <a:p>
          <a:pPr marL="0" lvl="0" indent="0" algn="ctr" defTabSz="711200">
            <a:lnSpc>
              <a:spcPct val="90000"/>
            </a:lnSpc>
            <a:spcBef>
              <a:spcPct val="0"/>
            </a:spcBef>
            <a:spcAft>
              <a:spcPct val="35000"/>
            </a:spcAft>
            <a:buNone/>
          </a:pPr>
          <a:endParaRPr lang="en-US" sz="1600" kern="1200" dirty="0"/>
        </a:p>
      </dsp:txBody>
      <dsp:txXfrm>
        <a:off x="55321" y="83795"/>
        <a:ext cx="3085990" cy="1851594"/>
      </dsp:txXfrm>
    </dsp:sp>
    <dsp:sp modelId="{D6B946E5-A77C-4C4E-B27E-3CA5682B4518}">
      <dsp:nvSpPr>
        <dsp:cNvPr id="0" name=""/>
        <dsp:cNvSpPr/>
      </dsp:nvSpPr>
      <dsp:spPr>
        <a:xfrm>
          <a:off x="6888157" y="916731"/>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10001" y="958902"/>
        <a:ext cx="35488" cy="7097"/>
      </dsp:txXfrm>
    </dsp:sp>
    <dsp:sp modelId="{08002954-760E-453A-AA95-6A610C6760A2}">
      <dsp:nvSpPr>
        <dsp:cNvPr id="0" name=""/>
        <dsp:cNvSpPr/>
      </dsp:nvSpPr>
      <dsp:spPr>
        <a:xfrm>
          <a:off x="3803966" y="36654"/>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Χαρακτήρες – </a:t>
          </a:r>
          <a:r>
            <a:rPr lang="en-US" sz="1600" kern="1200" dirty="0"/>
            <a:t>FACE+BOOK</a:t>
          </a:r>
          <a:r>
            <a:rPr lang="el-GR" sz="1600" kern="1200" dirty="0"/>
            <a:t> (</a:t>
          </a:r>
          <a:r>
            <a:rPr lang="el-GR" sz="1600" kern="1200" dirty="0" err="1"/>
            <a:t>ηρωίδες</a:t>
          </a:r>
          <a:r>
            <a:rPr lang="el-GR" sz="1600" kern="1200" dirty="0"/>
            <a:t> και ήρωες) – </a:t>
          </a:r>
        </a:p>
        <a:p>
          <a:pPr marL="0" lvl="0" indent="0" algn="ctr" defTabSz="711200">
            <a:lnSpc>
              <a:spcPct val="90000"/>
            </a:lnSpc>
            <a:spcBef>
              <a:spcPct val="0"/>
            </a:spcBef>
            <a:spcAft>
              <a:spcPct val="35000"/>
            </a:spcAft>
            <a:buNone/>
          </a:pPr>
          <a:r>
            <a:rPr lang="el-GR" sz="1600" kern="1200" dirty="0"/>
            <a:t>(«ήθος» ιμπρεσσιονιστικό χωρίς «επιθετικούς» προσδιορισμούς) &lt; όνομα, λόγια, δράση</a:t>
          </a:r>
          <a:endParaRPr lang="en-US" sz="1600" kern="1200" dirty="0"/>
        </a:p>
      </dsp:txBody>
      <dsp:txXfrm>
        <a:off x="3803966" y="36654"/>
        <a:ext cx="3085990" cy="1851594"/>
      </dsp:txXfrm>
    </dsp:sp>
    <dsp:sp modelId="{D9AB1F5D-C4F7-4240-85A8-E74696BBC4C6}">
      <dsp:nvSpPr>
        <dsp:cNvPr id="0" name=""/>
        <dsp:cNvSpPr/>
      </dsp:nvSpPr>
      <dsp:spPr>
        <a:xfrm>
          <a:off x="1551193" y="1886448"/>
          <a:ext cx="7591537" cy="679177"/>
        </a:xfrm>
        <a:custGeom>
          <a:avLst/>
          <a:gdLst/>
          <a:ahLst/>
          <a:cxnLst/>
          <a:rect l="0" t="0" r="0" b="0"/>
          <a:pathLst>
            <a:path>
              <a:moveTo>
                <a:pt x="7591537" y="0"/>
              </a:moveTo>
              <a:lnTo>
                <a:pt x="7591537" y="356688"/>
              </a:lnTo>
              <a:lnTo>
                <a:pt x="0" y="356688"/>
              </a:lnTo>
              <a:lnTo>
                <a:pt x="0" y="679177"/>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6345" y="2222488"/>
        <a:ext cx="381232" cy="7097"/>
      </dsp:txXfrm>
    </dsp:sp>
    <dsp:sp modelId="{50E92E2F-86A8-440E-8524-7354303319F9}">
      <dsp:nvSpPr>
        <dsp:cNvPr id="0" name=""/>
        <dsp:cNvSpPr/>
      </dsp:nvSpPr>
      <dsp:spPr>
        <a:xfrm>
          <a:off x="7599735" y="36654"/>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Σενάριο / </a:t>
          </a:r>
          <a:r>
            <a:rPr lang="en-US" sz="1600" kern="1200" dirty="0"/>
            <a:t>Plot</a:t>
          </a:r>
          <a:r>
            <a:rPr lang="el-GR" sz="1600" kern="1200" dirty="0"/>
            <a:t> («Μύθος»</a:t>
          </a:r>
          <a:r>
            <a:rPr lang="en-US" sz="1600" kern="1200" dirty="0"/>
            <a:t>  &lt; </a:t>
          </a:r>
          <a:r>
            <a:rPr lang="el-GR" sz="1600" kern="1200" dirty="0"/>
            <a:t>Τραγωδία </a:t>
          </a:r>
          <a:r>
            <a:rPr lang="en-US" sz="1600" kern="1200" dirty="0"/>
            <a:t> &lt; </a:t>
          </a:r>
          <a:r>
            <a:rPr lang="el-GR" sz="1600" kern="1200" dirty="0"/>
            <a:t>Πυραμίδα </a:t>
          </a:r>
          <a:r>
            <a:rPr lang="en-US" sz="1600" kern="1200" dirty="0"/>
            <a:t>Freytag</a:t>
          </a:r>
          <a:r>
            <a:rPr lang="el-GR" sz="1600" kern="1200" dirty="0"/>
            <a:t> </a:t>
          </a:r>
        </a:p>
        <a:p>
          <a:pPr marL="0" lvl="0" indent="0" algn="ctr" defTabSz="711200">
            <a:lnSpc>
              <a:spcPct val="90000"/>
            </a:lnSpc>
            <a:spcBef>
              <a:spcPct val="0"/>
            </a:spcBef>
            <a:spcAft>
              <a:spcPct val="35000"/>
            </a:spcAft>
            <a:buNone/>
          </a:pPr>
          <a:r>
            <a:rPr lang="el-GR" sz="1600" kern="1200" dirty="0"/>
            <a:t>– Ρητορική [Χιαστί </a:t>
          </a:r>
          <a:r>
            <a:rPr lang="en-US" sz="1600" kern="1200" dirty="0"/>
            <a:t>-</a:t>
          </a:r>
          <a:r>
            <a:rPr lang="el-GR" sz="1600" kern="1200" dirty="0"/>
            <a:t> Ανοικτό Τέλος</a:t>
          </a:r>
          <a:r>
            <a:rPr lang="en-US" sz="1600" kern="1200" dirty="0"/>
            <a:t>] </a:t>
          </a:r>
        </a:p>
      </dsp:txBody>
      <dsp:txXfrm>
        <a:off x="7599735" y="36654"/>
        <a:ext cx="3085990" cy="1851594"/>
      </dsp:txXfrm>
    </dsp:sp>
    <dsp:sp modelId="{5BC48687-2038-4164-9E7A-7D87178D59FD}">
      <dsp:nvSpPr>
        <dsp:cNvPr id="0" name=""/>
        <dsp:cNvSpPr/>
      </dsp:nvSpPr>
      <dsp:spPr>
        <a:xfrm>
          <a:off x="3092388" y="3478103"/>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14233" y="3520274"/>
        <a:ext cx="35488" cy="7097"/>
      </dsp:txXfrm>
    </dsp:sp>
    <dsp:sp modelId="{D6256529-A35C-4649-86B7-A55D57005699}">
      <dsp:nvSpPr>
        <dsp:cNvPr id="0" name=""/>
        <dsp:cNvSpPr/>
      </dsp:nvSpPr>
      <dsp:spPr>
        <a:xfrm>
          <a:off x="8197"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Στο Σενάριο δεσπόζουν τα </a:t>
          </a:r>
          <a:r>
            <a:rPr lang="el-GR" sz="1600" b="1" kern="1200" dirty="0"/>
            <a:t>Σχεδιαστικά Μοτίβα </a:t>
          </a:r>
          <a:r>
            <a:rPr lang="el-GR" sz="1600" kern="1200" dirty="0"/>
            <a:t>μέσω των επαναλήψεων λέξεων –</a:t>
          </a:r>
          <a:r>
            <a:rPr lang="en-US" sz="1600" kern="1200" dirty="0"/>
            <a:t>hyperlinks - ZIP</a:t>
          </a:r>
          <a:r>
            <a:rPr lang="el-GR" sz="1600" kern="1200" dirty="0"/>
            <a:t> και των συμβόλων</a:t>
          </a:r>
          <a:r>
            <a:rPr lang="en-US" sz="1600" kern="1200" dirty="0"/>
            <a:t> - LOGOS</a:t>
          </a:r>
        </a:p>
      </dsp:txBody>
      <dsp:txXfrm>
        <a:off x="8197" y="2598026"/>
        <a:ext cx="3085990" cy="1851594"/>
      </dsp:txXfrm>
    </dsp:sp>
    <dsp:sp modelId="{C03E02BB-D9C3-4281-94A0-192A395D50F6}">
      <dsp:nvSpPr>
        <dsp:cNvPr id="0" name=""/>
        <dsp:cNvSpPr/>
      </dsp:nvSpPr>
      <dsp:spPr>
        <a:xfrm>
          <a:off x="6888157" y="3478103"/>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7210001" y="3520274"/>
        <a:ext cx="35488" cy="7097"/>
      </dsp:txXfrm>
    </dsp:sp>
    <dsp:sp modelId="{C7473769-615D-4A7A-8EDC-FFB93253EA6C}">
      <dsp:nvSpPr>
        <dsp:cNvPr id="0" name=""/>
        <dsp:cNvSpPr/>
      </dsp:nvSpPr>
      <dsp:spPr>
        <a:xfrm>
          <a:off x="3803966"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baseline="0" dirty="0"/>
            <a:t>ΚΟΜΜΕΝΟ ΜΗΛΟ – </a:t>
          </a:r>
          <a:r>
            <a:rPr lang="en-US" sz="1600" kern="1200" baseline="0" dirty="0"/>
            <a:t>APPLE</a:t>
          </a:r>
        </a:p>
        <a:p>
          <a:pPr marL="0" lvl="0" indent="0" algn="ctr" defTabSz="711200">
            <a:lnSpc>
              <a:spcPct val="90000"/>
            </a:lnSpc>
            <a:spcBef>
              <a:spcPct val="0"/>
            </a:spcBef>
            <a:spcAft>
              <a:spcPct val="35000"/>
            </a:spcAft>
            <a:buNone/>
          </a:pPr>
          <a:endParaRPr lang="en-US" sz="1600" kern="1200" baseline="0" dirty="0"/>
        </a:p>
        <a:p>
          <a:pPr marL="0" lvl="0" indent="0" algn="ctr" defTabSz="711200">
            <a:lnSpc>
              <a:spcPct val="90000"/>
            </a:lnSpc>
            <a:spcBef>
              <a:spcPct val="0"/>
            </a:spcBef>
            <a:spcAft>
              <a:spcPct val="35000"/>
            </a:spcAft>
            <a:buNone/>
          </a:pPr>
          <a:r>
            <a:rPr lang="el-GR" sz="1600" kern="1200" baseline="0" dirty="0"/>
            <a:t>ΠΗΓΑΔΙ - ΣΕ ΞΕΔΙΨΑ</a:t>
          </a:r>
        </a:p>
        <a:p>
          <a:pPr marL="0" lvl="0" indent="0" algn="ctr" defTabSz="711200">
            <a:lnSpc>
              <a:spcPct val="90000"/>
            </a:lnSpc>
            <a:spcBef>
              <a:spcPct val="0"/>
            </a:spcBef>
            <a:spcAft>
              <a:spcPct val="35000"/>
            </a:spcAft>
            <a:buNone/>
          </a:pPr>
          <a:endParaRPr lang="el-GR" sz="1600" kern="1200" baseline="0" dirty="0"/>
        </a:p>
        <a:p>
          <a:pPr marL="0" lvl="0" indent="0" algn="ctr" defTabSz="711200">
            <a:lnSpc>
              <a:spcPct val="90000"/>
            </a:lnSpc>
            <a:spcBef>
              <a:spcPct val="0"/>
            </a:spcBef>
            <a:spcAft>
              <a:spcPct val="35000"/>
            </a:spcAft>
            <a:buNone/>
          </a:pPr>
          <a:r>
            <a:rPr lang="el-GR" sz="1600" kern="1200" baseline="0" dirty="0"/>
            <a:t>ΟΡΟΣ - ΧΩΡΙΣ ΟΡΙΑ</a:t>
          </a:r>
        </a:p>
      </dsp:txBody>
      <dsp:txXfrm>
        <a:off x="3803966" y="2598026"/>
        <a:ext cx="3085990" cy="1851594"/>
      </dsp:txXfrm>
    </dsp:sp>
    <dsp:sp modelId="{DBF074B7-7779-4FB9-9C17-E9DEA909C61C}">
      <dsp:nvSpPr>
        <dsp:cNvPr id="0" name=""/>
        <dsp:cNvSpPr/>
      </dsp:nvSpPr>
      <dsp:spPr>
        <a:xfrm>
          <a:off x="7599735"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baseline="0" dirty="0"/>
            <a:t>ΛΥΤΡΩΝΩ - ΑΠΕΛΕΥΘΕΡΩΝΩ</a:t>
          </a:r>
        </a:p>
      </dsp:txBody>
      <dsp:txXfrm>
        <a:off x="7599735" y="2598026"/>
        <a:ext cx="3085990" cy="18515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739B2-653B-4D94-A3DE-B7D9B27EF23F}">
      <dsp:nvSpPr>
        <dsp:cNvPr id="0" name=""/>
        <dsp:cNvSpPr/>
      </dsp:nvSpPr>
      <dsp:spPr>
        <a:xfrm>
          <a:off x="804" y="1422360"/>
          <a:ext cx="1881394" cy="94069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Διήκουσα έννοια</a:t>
          </a:r>
          <a:endParaRPr lang="en-US" sz="2200" kern="1200"/>
        </a:p>
      </dsp:txBody>
      <dsp:txXfrm>
        <a:off x="28356" y="1449912"/>
        <a:ext cx="1826290" cy="885593"/>
      </dsp:txXfrm>
    </dsp:sp>
    <dsp:sp modelId="{D6DEDA3B-5B13-4EB5-9315-475DFDBFCA58}">
      <dsp:nvSpPr>
        <dsp:cNvPr id="0" name=""/>
        <dsp:cNvSpPr/>
      </dsp:nvSpPr>
      <dsp:spPr>
        <a:xfrm>
          <a:off x="2352547" y="1422360"/>
          <a:ext cx="1881394" cy="940697"/>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Θεολογία</a:t>
          </a:r>
          <a:endParaRPr lang="en-US" sz="2200" kern="1200"/>
        </a:p>
      </dsp:txBody>
      <dsp:txXfrm>
        <a:off x="2380099" y="1449912"/>
        <a:ext cx="1826290" cy="885593"/>
      </dsp:txXfrm>
    </dsp:sp>
    <dsp:sp modelId="{7DE9954A-DD5F-40AB-A464-5524191EA52E}">
      <dsp:nvSpPr>
        <dsp:cNvPr id="0" name=""/>
        <dsp:cNvSpPr/>
      </dsp:nvSpPr>
      <dsp:spPr>
        <a:xfrm>
          <a:off x="4704290" y="1422360"/>
          <a:ext cx="1881394" cy="940697"/>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Ανθρωπολογία</a:t>
          </a:r>
          <a:endParaRPr lang="en-US" sz="2200" kern="1200"/>
        </a:p>
      </dsp:txBody>
      <dsp:txXfrm>
        <a:off x="4731842" y="1449912"/>
        <a:ext cx="1826290" cy="8855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18049-CED3-4D3A-9576-2D3DD75AEEC5}">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86754F-4B56-4782-A5F7-BB00C07FBB81}">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dirty="0"/>
            <a:t>Μέλη κονσέρτου - παρτιτούρες ενός αρμονικού όλου</a:t>
          </a:r>
          <a:endParaRPr lang="en-US" sz="2700" kern="1200" dirty="0"/>
        </a:p>
      </dsp:txBody>
      <dsp:txXfrm>
        <a:off x="378614" y="886531"/>
        <a:ext cx="2810360" cy="1744948"/>
      </dsp:txXfrm>
    </dsp:sp>
    <dsp:sp modelId="{6FE13578-C415-4A00-9FBF-7F83BAA56A4C}">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DA014-09C7-4D73-9F04-E2BD32C62E85}">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dirty="0"/>
            <a:t>ακούσματα από μια Σύναξη σε Πορεία!!! </a:t>
          </a:r>
          <a:endParaRPr lang="en-US" sz="2700" kern="1200" dirty="0"/>
        </a:p>
      </dsp:txBody>
      <dsp:txXfrm>
        <a:off x="3946203" y="886531"/>
        <a:ext cx="2810360" cy="1744948"/>
      </dsp:txXfrm>
    </dsp:sp>
    <dsp:sp modelId="{0C79315E-1FDE-46E0-9F2F-3C804904A2B3}">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70375E-9F70-4C8D-B47E-BBFFCA00BEB2}">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a:t>Ουβερτούρες για Ευχαριστία + Δράση</a:t>
          </a:r>
          <a:endParaRPr lang="en-US" sz="2700" kern="1200"/>
        </a:p>
      </dsp:txBody>
      <dsp:txXfrm>
        <a:off x="7513791" y="886531"/>
        <a:ext cx="2810360" cy="1744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A5C0A-BF17-4450-8058-96E82FD658FA}">
      <dsp:nvSpPr>
        <dsp:cNvPr id="0" name=""/>
        <dsp:cNvSpPr/>
      </dsp:nvSpPr>
      <dsp:spPr>
        <a:xfrm>
          <a:off x="0" y="257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2EA242-0ED4-40AF-93FA-361DE81B55A5}">
      <dsp:nvSpPr>
        <dsp:cNvPr id="0" name=""/>
        <dsp:cNvSpPr/>
      </dsp:nvSpPr>
      <dsp:spPr>
        <a:xfrm>
          <a:off x="0" y="2573"/>
          <a:ext cx="6480199" cy="224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dirty="0"/>
            <a:t>Οι «Έλληνες πάντα παιδιά» (αιγυπτιακός Χρησμός, Αλέξανδρος = </a:t>
          </a:r>
          <a:r>
            <a:rPr lang="el-GR" sz="2300" kern="1200" dirty="0" err="1"/>
            <a:t>Παι</a:t>
          </a:r>
          <a:r>
            <a:rPr lang="el-GR" sz="2300" kern="1200" dirty="0"/>
            <a:t>(ς) + Δίον, Ηράκλειτος)</a:t>
          </a:r>
        </a:p>
        <a:p>
          <a:pPr marL="0" lvl="0" indent="0" algn="l" defTabSz="1022350">
            <a:lnSpc>
              <a:spcPct val="90000"/>
            </a:lnSpc>
            <a:spcBef>
              <a:spcPct val="0"/>
            </a:spcBef>
            <a:spcAft>
              <a:spcPct val="35000"/>
            </a:spcAft>
            <a:buNone/>
          </a:pPr>
          <a:endParaRPr lang="en-US" sz="2300" kern="1200" dirty="0"/>
        </a:p>
      </dsp:txBody>
      <dsp:txXfrm>
        <a:off x="0" y="2573"/>
        <a:ext cx="6480199" cy="2248408"/>
      </dsp:txXfrm>
    </dsp:sp>
    <dsp:sp modelId="{D87BE558-78D7-41E2-A7B7-9A0816B076F9}">
      <dsp:nvSpPr>
        <dsp:cNvPr id="0" name=""/>
        <dsp:cNvSpPr/>
      </dsp:nvSpPr>
      <dsp:spPr>
        <a:xfrm>
          <a:off x="0" y="2250981"/>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CBF72-9B09-4EC2-A8D0-7D38298E725D}">
      <dsp:nvSpPr>
        <dsp:cNvPr id="0" name=""/>
        <dsp:cNvSpPr/>
      </dsp:nvSpPr>
      <dsp:spPr>
        <a:xfrm>
          <a:off x="0" y="2250981"/>
          <a:ext cx="6492875" cy="1425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el-GR" sz="2300" b="1" i="1" kern="1200" dirty="0"/>
            <a:t>Νίτσε: </a:t>
          </a:r>
          <a:r>
            <a:rPr lang="el-GR" sz="2300" kern="1200" dirty="0"/>
            <a:t>Αρχικά είμαστε καμήλα, μεσήλικες λέοντες, τέλος «παιδιά» (συμφιλίωση με τον «μικρό» - το «ασυνείδητο»)</a:t>
          </a:r>
          <a:endParaRPr lang="en-US" sz="2300" kern="1200" dirty="0"/>
        </a:p>
      </dsp:txBody>
      <dsp:txXfrm>
        <a:off x="0" y="2250981"/>
        <a:ext cx="6492875" cy="1425922"/>
      </dsp:txXfrm>
    </dsp:sp>
    <dsp:sp modelId="{ED9DF765-0968-4D4F-B5D1-DA85D713C537}">
      <dsp:nvSpPr>
        <dsp:cNvPr id="0" name=""/>
        <dsp:cNvSpPr/>
      </dsp:nvSpPr>
      <dsp:spPr>
        <a:xfrm>
          <a:off x="0" y="3676904"/>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41D3D0-EF44-4A0B-A5A8-C66D643C52E3}">
      <dsp:nvSpPr>
        <dsp:cNvPr id="0" name=""/>
        <dsp:cNvSpPr/>
      </dsp:nvSpPr>
      <dsp:spPr>
        <a:xfrm>
          <a:off x="0" y="3676904"/>
          <a:ext cx="6492875" cy="1425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el-GR" sz="2300" i="1" kern="1200" dirty="0"/>
            <a:t>Από ερωτευμένοι Φίλοι!</a:t>
          </a:r>
        </a:p>
        <a:p>
          <a:pPr marL="0" lvl="0" indent="0" algn="r" defTabSz="1022350">
            <a:lnSpc>
              <a:spcPct val="90000"/>
            </a:lnSpc>
            <a:spcBef>
              <a:spcPct val="0"/>
            </a:spcBef>
            <a:spcAft>
              <a:spcPct val="35000"/>
            </a:spcAft>
            <a:buNone/>
          </a:pPr>
          <a:endParaRPr lang="el-GR" sz="2300" kern="1200" dirty="0"/>
        </a:p>
        <a:p>
          <a:pPr marL="0" lvl="0" indent="0" algn="r" defTabSz="1022350">
            <a:lnSpc>
              <a:spcPct val="90000"/>
            </a:lnSpc>
            <a:spcBef>
              <a:spcPct val="0"/>
            </a:spcBef>
            <a:spcAft>
              <a:spcPct val="35000"/>
            </a:spcAft>
            <a:buNone/>
          </a:pPr>
          <a:r>
            <a:rPr lang="el-GR" sz="2300" kern="1200" dirty="0"/>
            <a:t>ΓΑΜΟΣ ΚΑΝΑ</a:t>
          </a:r>
          <a:endParaRPr lang="en-US" sz="2300" kern="1200" dirty="0"/>
        </a:p>
      </dsp:txBody>
      <dsp:txXfrm>
        <a:off x="0" y="3676904"/>
        <a:ext cx="6492875" cy="14259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15277-60A8-4E05-9536-2690151A948E}">
      <dsp:nvSpPr>
        <dsp:cNvPr id="0" name=""/>
        <dsp:cNvSpPr/>
      </dsp:nvSpPr>
      <dsp:spPr>
        <a:xfrm>
          <a:off x="0" y="0"/>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3CCF78-3A3C-4BBD-BF23-0B42ECE257B8}">
      <dsp:nvSpPr>
        <dsp:cNvPr id="0" name=""/>
        <dsp:cNvSpPr/>
      </dsp:nvSpPr>
      <dsp:spPr>
        <a:xfrm>
          <a:off x="0" y="0"/>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 </a:t>
          </a:r>
          <a:r>
            <a:rPr lang="el-GR" sz="1800" b="1" kern="1200" dirty="0"/>
            <a:t>Μια </a:t>
          </a:r>
          <a:r>
            <a:rPr lang="el-GR" sz="1800" b="1" kern="1200" dirty="0" err="1"/>
            <a:t>συνΑρπαστική</a:t>
          </a:r>
          <a:r>
            <a:rPr lang="el-GR" sz="1800" b="1" kern="1200" dirty="0"/>
            <a:t> Αφήγηση </a:t>
          </a:r>
        </a:p>
        <a:p>
          <a:pPr marL="0" lvl="0" indent="0" algn="l" defTabSz="800100">
            <a:lnSpc>
              <a:spcPct val="90000"/>
            </a:lnSpc>
            <a:spcBef>
              <a:spcPct val="0"/>
            </a:spcBef>
            <a:spcAft>
              <a:spcPct val="35000"/>
            </a:spcAft>
            <a:buNone/>
          </a:pPr>
          <a:r>
            <a:rPr lang="el-GR" sz="1800" b="0" kern="1200" dirty="0"/>
            <a:t>(</a:t>
          </a:r>
          <a:r>
            <a:rPr lang="el-GR" sz="1800" kern="1200" dirty="0"/>
            <a:t>αφηγητής = ιερότερο πρόσωπο της φυλής, αφηγήματα = </a:t>
          </a:r>
          <a:r>
            <a:rPr lang="el-GR" sz="1800" kern="1200" dirty="0" err="1"/>
            <a:t>στικάκια</a:t>
          </a:r>
          <a:r>
            <a:rPr lang="el-GR" sz="1800" kern="1200" dirty="0"/>
            <a:t> της πολιτισμικής μνήμης).</a:t>
          </a:r>
        </a:p>
        <a:p>
          <a:pPr marL="0" lvl="0" indent="0" algn="l" defTabSz="800100">
            <a:lnSpc>
              <a:spcPct val="90000"/>
            </a:lnSpc>
            <a:spcBef>
              <a:spcPct val="0"/>
            </a:spcBef>
            <a:spcAft>
              <a:spcPct val="35000"/>
            </a:spcAft>
            <a:buNone/>
          </a:pPr>
          <a:r>
            <a:rPr lang="el-GR" sz="1800" kern="1200" dirty="0"/>
            <a:t>     «Η Θεοτόκος συνέλαβε μέσω του αυτιού» - «Ιεροί Λόγοι» (= ιερές Τελετές) – «Κάλαντα» (λόγος </a:t>
          </a:r>
          <a:r>
            <a:rPr lang="el-GR" sz="1800" kern="1200" dirty="0" err="1"/>
            <a:t>επιτελεστικός</a:t>
          </a:r>
          <a:r>
            <a:rPr lang="el-GR" sz="1800" kern="1200" dirty="0"/>
            <a:t>) </a:t>
          </a:r>
          <a:endParaRPr lang="en-US" sz="1800" kern="1200" dirty="0"/>
        </a:p>
      </dsp:txBody>
      <dsp:txXfrm>
        <a:off x="0" y="0"/>
        <a:ext cx="10939021" cy="1221372"/>
      </dsp:txXfrm>
    </dsp:sp>
    <dsp:sp modelId="{E92C5ABE-B997-4725-A43C-CA91F4C17C03}">
      <dsp:nvSpPr>
        <dsp:cNvPr id="0" name=""/>
        <dsp:cNvSpPr/>
      </dsp:nvSpPr>
      <dsp:spPr>
        <a:xfrm>
          <a:off x="0" y="1221372"/>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F816EC-8126-4313-BE61-F54B722DA772}">
      <dsp:nvSpPr>
        <dsp:cNvPr id="0" name=""/>
        <dsp:cNvSpPr/>
      </dsp:nvSpPr>
      <dsp:spPr>
        <a:xfrm>
          <a:off x="0" y="1221372"/>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 </a:t>
          </a:r>
          <a:r>
            <a:rPr lang="el-GR" sz="1800" b="1" kern="1200" dirty="0"/>
            <a:t>Δημιουργική («αγία») Γραφή </a:t>
          </a:r>
        </a:p>
        <a:p>
          <a:pPr marL="0" lvl="0" indent="0" algn="l" defTabSz="800100">
            <a:lnSpc>
              <a:spcPct val="90000"/>
            </a:lnSpc>
            <a:spcBef>
              <a:spcPct val="0"/>
            </a:spcBef>
            <a:spcAft>
              <a:spcPct val="35000"/>
            </a:spcAft>
            <a:buNone/>
          </a:pPr>
          <a:r>
            <a:rPr lang="el-GR" sz="1800" kern="1200" dirty="0"/>
            <a:t>με </a:t>
          </a:r>
          <a:r>
            <a:rPr lang="el-GR" sz="1800" kern="1200" dirty="0" err="1"/>
            <a:t>συγΓραφείς</a:t>
          </a:r>
          <a:r>
            <a:rPr lang="el-GR" sz="1800" kern="1200" dirty="0"/>
            <a:t> τα παιδιά («που τα ξέρουν όλα» Διονύσης Σαββόπουλος)</a:t>
          </a:r>
          <a:endParaRPr lang="en-US" sz="1800" kern="1200" dirty="0"/>
        </a:p>
      </dsp:txBody>
      <dsp:txXfrm>
        <a:off x="0" y="1221372"/>
        <a:ext cx="10939021" cy="1221372"/>
      </dsp:txXfrm>
    </dsp:sp>
    <dsp:sp modelId="{F674B736-0500-422A-9AD9-1342B4D4878A}">
      <dsp:nvSpPr>
        <dsp:cNvPr id="0" name=""/>
        <dsp:cNvSpPr/>
      </dsp:nvSpPr>
      <dsp:spPr>
        <a:xfrm>
          <a:off x="0" y="2442745"/>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27EBB8-3931-4C10-AF57-D388E26D1992}">
      <dsp:nvSpPr>
        <dsp:cNvPr id="0" name=""/>
        <dsp:cNvSpPr/>
      </dsp:nvSpPr>
      <dsp:spPr>
        <a:xfrm>
          <a:off x="0" y="2442745"/>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 </a:t>
          </a:r>
          <a:r>
            <a:rPr lang="el-GR" sz="3200" b="1" kern="1200" dirty="0"/>
            <a:t>Επιτέλεση – </a:t>
          </a:r>
          <a:r>
            <a:rPr lang="el-GR" sz="3200" b="1" kern="1200" dirty="0" err="1"/>
            <a:t>Περφόρμανς</a:t>
          </a:r>
          <a:r>
            <a:rPr lang="el-GR" sz="3200" b="1" kern="1200" dirty="0"/>
            <a:t> («Θέατρο» και Ζωή)</a:t>
          </a:r>
        </a:p>
        <a:p>
          <a:pPr marL="0" lvl="0" indent="0" algn="l" defTabSz="889000">
            <a:lnSpc>
              <a:spcPct val="90000"/>
            </a:lnSpc>
            <a:spcBef>
              <a:spcPct val="0"/>
            </a:spcBef>
            <a:spcAft>
              <a:spcPct val="35000"/>
            </a:spcAft>
            <a:buNone/>
          </a:pPr>
          <a:r>
            <a:rPr lang="el-GR" sz="3200" b="1" kern="1200" dirty="0"/>
            <a:t>		«Βίβλος έμψυχος» κάθε ζωντανός άνθρωπος </a:t>
          </a:r>
          <a:endParaRPr lang="en-US" sz="3200" b="1" kern="1200" dirty="0"/>
        </a:p>
      </dsp:txBody>
      <dsp:txXfrm>
        <a:off x="0" y="2442745"/>
        <a:ext cx="10939021" cy="1221372"/>
      </dsp:txXfrm>
    </dsp:sp>
    <dsp:sp modelId="{B9E57F4A-D6EA-48EB-9E38-FD86A5D96465}">
      <dsp:nvSpPr>
        <dsp:cNvPr id="0" name=""/>
        <dsp:cNvSpPr/>
      </dsp:nvSpPr>
      <dsp:spPr>
        <a:xfrm>
          <a:off x="0" y="3664118"/>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C45A5-8D5B-44EB-891C-C0FBC5F79732}">
      <dsp:nvSpPr>
        <dsp:cNvPr id="0" name=""/>
        <dsp:cNvSpPr/>
      </dsp:nvSpPr>
      <dsp:spPr>
        <a:xfrm>
          <a:off x="0" y="3664118"/>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dirty="0"/>
        </a:p>
      </dsp:txBody>
      <dsp:txXfrm>
        <a:off x="0" y="3664118"/>
        <a:ext cx="10939021" cy="1221372"/>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3E7C7-698E-4E30-9967-BE24177D18C8}" type="datetimeFigureOut">
              <a:rPr lang="el-GR" smtClean="0"/>
              <a:t>16/3/2024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1EAA9-1A4C-4462-86BE-E15C1CE479B9}" type="slidenum">
              <a:rPr lang="el-GR" smtClean="0"/>
              <a:t>‹#›</a:t>
            </a:fld>
            <a:endParaRPr lang="el-GR"/>
          </a:p>
        </p:txBody>
      </p:sp>
    </p:spTree>
    <p:extLst>
      <p:ext uri="{BB962C8B-B14F-4D97-AF65-F5344CB8AC3E}">
        <p14:creationId xmlns:p14="http://schemas.microsoft.com/office/powerpoint/2010/main" val="226064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2</a:t>
            </a:fld>
            <a:endParaRPr lang="el-GR"/>
          </a:p>
        </p:txBody>
      </p:sp>
    </p:spTree>
    <p:extLst>
      <p:ext uri="{BB962C8B-B14F-4D97-AF65-F5344CB8AC3E}">
        <p14:creationId xmlns:p14="http://schemas.microsoft.com/office/powerpoint/2010/main" val="1248965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CFBCC6-92DF-83E5-389F-8E152F1B1F7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02A5C6DD-5FC6-B506-CC0F-CE042C1BCF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8C2BFCCE-088F-B3AB-A462-1BE9E961C05F}"/>
              </a:ext>
            </a:extLst>
          </p:cNvPr>
          <p:cNvSpPr>
            <a:spLocks noGrp="1"/>
          </p:cNvSpPr>
          <p:nvPr>
            <p:ph type="dt" sz="half" idx="10"/>
          </p:nvPr>
        </p:nvSpPr>
        <p:spPr/>
        <p:txBody>
          <a:bodyPr/>
          <a:lstStyle/>
          <a:p>
            <a:fld id="{CD381222-EB06-4C87-A706-91EBF89D32B8}" type="datetimeFigureOut">
              <a:rPr lang="el-GR" smtClean="0"/>
              <a:t>16/3/2024</a:t>
            </a:fld>
            <a:endParaRPr lang="el-GR"/>
          </a:p>
        </p:txBody>
      </p:sp>
      <p:sp>
        <p:nvSpPr>
          <p:cNvPr id="5" name="Θέση υποσέλιδου 4">
            <a:extLst>
              <a:ext uri="{FF2B5EF4-FFF2-40B4-BE49-F238E27FC236}">
                <a16:creationId xmlns:a16="http://schemas.microsoft.com/office/drawing/2014/main" id="{7D8F1190-EC6D-97D3-A217-EBF4AAB3958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8A850C1-985A-B47A-E9B1-C7A97DAEE90C}"/>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09648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5936B1-FADE-121C-2A32-B03423C8F7D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4C55818-4707-D24B-98AD-932163D2CE4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73571D5-67E8-A90A-4B21-B0D5E6932989}"/>
              </a:ext>
            </a:extLst>
          </p:cNvPr>
          <p:cNvSpPr>
            <a:spLocks noGrp="1"/>
          </p:cNvSpPr>
          <p:nvPr>
            <p:ph type="dt" sz="half" idx="10"/>
          </p:nvPr>
        </p:nvSpPr>
        <p:spPr/>
        <p:txBody>
          <a:bodyPr/>
          <a:lstStyle/>
          <a:p>
            <a:fld id="{CD381222-EB06-4C87-A706-91EBF89D32B8}" type="datetimeFigureOut">
              <a:rPr lang="el-GR" smtClean="0"/>
              <a:t>16/3/2024</a:t>
            </a:fld>
            <a:endParaRPr lang="el-GR"/>
          </a:p>
        </p:txBody>
      </p:sp>
      <p:sp>
        <p:nvSpPr>
          <p:cNvPr id="5" name="Θέση υποσέλιδου 4">
            <a:extLst>
              <a:ext uri="{FF2B5EF4-FFF2-40B4-BE49-F238E27FC236}">
                <a16:creationId xmlns:a16="http://schemas.microsoft.com/office/drawing/2014/main" id="{DB6D8C08-CBEB-EE6E-937B-F275316B43D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B7303C1-7C01-B7D3-860F-6766C6BB1AC7}"/>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135228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CDA43AD-2134-450E-E29C-245B2D75090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CBC1B72-9912-55FB-760A-DB74253570A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C597D12-9B12-85B4-324B-496A24FB5679}"/>
              </a:ext>
            </a:extLst>
          </p:cNvPr>
          <p:cNvSpPr>
            <a:spLocks noGrp="1"/>
          </p:cNvSpPr>
          <p:nvPr>
            <p:ph type="dt" sz="half" idx="10"/>
          </p:nvPr>
        </p:nvSpPr>
        <p:spPr/>
        <p:txBody>
          <a:bodyPr/>
          <a:lstStyle/>
          <a:p>
            <a:fld id="{CD381222-EB06-4C87-A706-91EBF89D32B8}" type="datetimeFigureOut">
              <a:rPr lang="el-GR" smtClean="0"/>
              <a:t>16/3/2024</a:t>
            </a:fld>
            <a:endParaRPr lang="el-GR"/>
          </a:p>
        </p:txBody>
      </p:sp>
      <p:sp>
        <p:nvSpPr>
          <p:cNvPr id="5" name="Θέση υποσέλιδου 4">
            <a:extLst>
              <a:ext uri="{FF2B5EF4-FFF2-40B4-BE49-F238E27FC236}">
                <a16:creationId xmlns:a16="http://schemas.microsoft.com/office/drawing/2014/main" id="{EE917335-CFC2-57E8-31C6-3821E47F4FB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2503204-949C-586F-AD00-933D409C42E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66353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432E67-F30D-E522-314A-1CC6A2E6467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6906F44-68A9-336C-28F2-0C3EC6D973D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A6259EE-F14E-9AF5-1DF8-BA7CC6EDFE94}"/>
              </a:ext>
            </a:extLst>
          </p:cNvPr>
          <p:cNvSpPr>
            <a:spLocks noGrp="1"/>
          </p:cNvSpPr>
          <p:nvPr>
            <p:ph type="dt" sz="half" idx="10"/>
          </p:nvPr>
        </p:nvSpPr>
        <p:spPr/>
        <p:txBody>
          <a:bodyPr/>
          <a:lstStyle/>
          <a:p>
            <a:fld id="{CD381222-EB06-4C87-A706-91EBF89D32B8}" type="datetimeFigureOut">
              <a:rPr lang="el-GR" smtClean="0"/>
              <a:t>16/3/2024</a:t>
            </a:fld>
            <a:endParaRPr lang="el-GR"/>
          </a:p>
        </p:txBody>
      </p:sp>
      <p:sp>
        <p:nvSpPr>
          <p:cNvPr id="5" name="Θέση υποσέλιδου 4">
            <a:extLst>
              <a:ext uri="{FF2B5EF4-FFF2-40B4-BE49-F238E27FC236}">
                <a16:creationId xmlns:a16="http://schemas.microsoft.com/office/drawing/2014/main" id="{E1D16FEC-90FA-FD40-7132-7E8F52D2550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3C90DEF-5767-E113-FD7B-7F11AA7F2D93}"/>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79599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3F3005-C8B9-EA5C-BB27-46C6B411B8F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AE580FE-E643-EFBA-1BC8-C2962564BB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7AC0372-2C59-5321-B67D-89BA70DD15DC}"/>
              </a:ext>
            </a:extLst>
          </p:cNvPr>
          <p:cNvSpPr>
            <a:spLocks noGrp="1"/>
          </p:cNvSpPr>
          <p:nvPr>
            <p:ph type="dt" sz="half" idx="10"/>
          </p:nvPr>
        </p:nvSpPr>
        <p:spPr/>
        <p:txBody>
          <a:bodyPr/>
          <a:lstStyle/>
          <a:p>
            <a:fld id="{CD381222-EB06-4C87-A706-91EBF89D32B8}" type="datetimeFigureOut">
              <a:rPr lang="el-GR" smtClean="0"/>
              <a:t>16/3/2024</a:t>
            </a:fld>
            <a:endParaRPr lang="el-GR"/>
          </a:p>
        </p:txBody>
      </p:sp>
      <p:sp>
        <p:nvSpPr>
          <p:cNvPr id="5" name="Θέση υποσέλιδου 4">
            <a:extLst>
              <a:ext uri="{FF2B5EF4-FFF2-40B4-BE49-F238E27FC236}">
                <a16:creationId xmlns:a16="http://schemas.microsoft.com/office/drawing/2014/main" id="{6813E574-43CD-8CF5-3D65-26E764AA64E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F67E176-AA57-0C3A-8D70-9D74F0CF8A09}"/>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94355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A32BC8-888B-F688-C338-4F8CC7671E2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45A890A-2075-2E5F-C90B-75830E64647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1756C7DB-F486-17FF-AC3F-F3A93DEB5B1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01857BD-3A0F-5D5F-CB26-25C3D2E1B1D2}"/>
              </a:ext>
            </a:extLst>
          </p:cNvPr>
          <p:cNvSpPr>
            <a:spLocks noGrp="1"/>
          </p:cNvSpPr>
          <p:nvPr>
            <p:ph type="dt" sz="half" idx="10"/>
          </p:nvPr>
        </p:nvSpPr>
        <p:spPr/>
        <p:txBody>
          <a:bodyPr/>
          <a:lstStyle/>
          <a:p>
            <a:fld id="{CD381222-EB06-4C87-A706-91EBF89D32B8}" type="datetimeFigureOut">
              <a:rPr lang="el-GR" smtClean="0"/>
              <a:t>16/3/2024</a:t>
            </a:fld>
            <a:endParaRPr lang="el-GR"/>
          </a:p>
        </p:txBody>
      </p:sp>
      <p:sp>
        <p:nvSpPr>
          <p:cNvPr id="6" name="Θέση υποσέλιδου 5">
            <a:extLst>
              <a:ext uri="{FF2B5EF4-FFF2-40B4-BE49-F238E27FC236}">
                <a16:creationId xmlns:a16="http://schemas.microsoft.com/office/drawing/2014/main" id="{6E60BEFA-708D-CB2F-26A2-79BA866400A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84A2E68-E948-AA25-2D58-D0D34D17D7E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1407300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6C2956-F0E4-5BB9-6E25-8E3898EE451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C4D2371-5EAE-87BE-14E6-B05A5A3AF6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B44AF27-6AE8-99E7-2B50-D6F4C797103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86A3C0B8-E91F-91B9-81CE-CD61EA10D9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1FF47A16-A647-7B11-5D3B-D7791452213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1049D0EA-9322-6EA5-6697-48543F7A5B58}"/>
              </a:ext>
            </a:extLst>
          </p:cNvPr>
          <p:cNvSpPr>
            <a:spLocks noGrp="1"/>
          </p:cNvSpPr>
          <p:nvPr>
            <p:ph type="dt" sz="half" idx="10"/>
          </p:nvPr>
        </p:nvSpPr>
        <p:spPr/>
        <p:txBody>
          <a:bodyPr/>
          <a:lstStyle/>
          <a:p>
            <a:fld id="{CD381222-EB06-4C87-A706-91EBF89D32B8}" type="datetimeFigureOut">
              <a:rPr lang="el-GR" smtClean="0"/>
              <a:t>16/3/2024</a:t>
            </a:fld>
            <a:endParaRPr lang="el-GR"/>
          </a:p>
        </p:txBody>
      </p:sp>
      <p:sp>
        <p:nvSpPr>
          <p:cNvPr id="8" name="Θέση υποσέλιδου 7">
            <a:extLst>
              <a:ext uri="{FF2B5EF4-FFF2-40B4-BE49-F238E27FC236}">
                <a16:creationId xmlns:a16="http://schemas.microsoft.com/office/drawing/2014/main" id="{20FD6FC0-44B3-0D1C-7642-F8D3EDFC3B69}"/>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894433D4-0E98-788A-96AE-F779493F073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50902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580917-097B-B5D7-1A4A-BCC010EDA24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1F822D6-3173-FECF-2202-B8E5C658B7C6}"/>
              </a:ext>
            </a:extLst>
          </p:cNvPr>
          <p:cNvSpPr>
            <a:spLocks noGrp="1"/>
          </p:cNvSpPr>
          <p:nvPr>
            <p:ph type="dt" sz="half" idx="10"/>
          </p:nvPr>
        </p:nvSpPr>
        <p:spPr/>
        <p:txBody>
          <a:bodyPr/>
          <a:lstStyle/>
          <a:p>
            <a:fld id="{CD381222-EB06-4C87-A706-91EBF89D32B8}" type="datetimeFigureOut">
              <a:rPr lang="el-GR" smtClean="0"/>
              <a:t>16/3/2024</a:t>
            </a:fld>
            <a:endParaRPr lang="el-GR"/>
          </a:p>
        </p:txBody>
      </p:sp>
      <p:sp>
        <p:nvSpPr>
          <p:cNvPr id="4" name="Θέση υποσέλιδου 3">
            <a:extLst>
              <a:ext uri="{FF2B5EF4-FFF2-40B4-BE49-F238E27FC236}">
                <a16:creationId xmlns:a16="http://schemas.microsoft.com/office/drawing/2014/main" id="{244BF7DF-D243-D58A-0F34-18A1FAD6AEF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1F32CCE-5282-3027-7F0C-B5309909B9C9}"/>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80206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C431D15-A3CD-B697-2BD8-D607C33CB5C1}"/>
              </a:ext>
            </a:extLst>
          </p:cNvPr>
          <p:cNvSpPr>
            <a:spLocks noGrp="1"/>
          </p:cNvSpPr>
          <p:nvPr>
            <p:ph type="dt" sz="half" idx="10"/>
          </p:nvPr>
        </p:nvSpPr>
        <p:spPr/>
        <p:txBody>
          <a:bodyPr/>
          <a:lstStyle/>
          <a:p>
            <a:fld id="{CD381222-EB06-4C87-A706-91EBF89D32B8}" type="datetimeFigureOut">
              <a:rPr lang="el-GR" smtClean="0"/>
              <a:t>16/3/2024</a:t>
            </a:fld>
            <a:endParaRPr lang="el-GR"/>
          </a:p>
        </p:txBody>
      </p:sp>
      <p:sp>
        <p:nvSpPr>
          <p:cNvPr id="3" name="Θέση υποσέλιδου 2">
            <a:extLst>
              <a:ext uri="{FF2B5EF4-FFF2-40B4-BE49-F238E27FC236}">
                <a16:creationId xmlns:a16="http://schemas.microsoft.com/office/drawing/2014/main" id="{DAC47FAC-96D9-29A6-A6CB-9AC50433E11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C78C232B-DBEF-605D-8896-7867DEB4A32D}"/>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407499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EA187B-76CA-66B7-D5B7-A6E8FD8E6A1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9778E00-85F0-A9FF-3B10-AD2CDF1700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A22F87E-CB7A-7C90-780B-FAFFB664E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FE3A7FB-C71C-1E5B-A28E-C8E9F7D6BAFC}"/>
              </a:ext>
            </a:extLst>
          </p:cNvPr>
          <p:cNvSpPr>
            <a:spLocks noGrp="1"/>
          </p:cNvSpPr>
          <p:nvPr>
            <p:ph type="dt" sz="half" idx="10"/>
          </p:nvPr>
        </p:nvSpPr>
        <p:spPr/>
        <p:txBody>
          <a:bodyPr/>
          <a:lstStyle/>
          <a:p>
            <a:fld id="{CD381222-EB06-4C87-A706-91EBF89D32B8}" type="datetimeFigureOut">
              <a:rPr lang="el-GR" smtClean="0"/>
              <a:t>16/3/2024</a:t>
            </a:fld>
            <a:endParaRPr lang="el-GR"/>
          </a:p>
        </p:txBody>
      </p:sp>
      <p:sp>
        <p:nvSpPr>
          <p:cNvPr id="6" name="Θέση υποσέλιδου 5">
            <a:extLst>
              <a:ext uri="{FF2B5EF4-FFF2-40B4-BE49-F238E27FC236}">
                <a16:creationId xmlns:a16="http://schemas.microsoft.com/office/drawing/2014/main" id="{A9BA05A0-D429-3584-5159-1736FBB08D4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63F1E5E-1D80-3323-4A60-4794D3ACB41D}"/>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4278744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60A3D8-35BA-57B9-BDF7-3598E95EDE7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B73FCD6-9766-7098-FBB2-FE45100AE2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E25B53BE-EB99-8031-9AE4-8D5CC75FC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93436EB-C3FB-07C7-AC14-9D8574AA1AAE}"/>
              </a:ext>
            </a:extLst>
          </p:cNvPr>
          <p:cNvSpPr>
            <a:spLocks noGrp="1"/>
          </p:cNvSpPr>
          <p:nvPr>
            <p:ph type="dt" sz="half" idx="10"/>
          </p:nvPr>
        </p:nvSpPr>
        <p:spPr/>
        <p:txBody>
          <a:bodyPr/>
          <a:lstStyle/>
          <a:p>
            <a:fld id="{CD381222-EB06-4C87-A706-91EBF89D32B8}" type="datetimeFigureOut">
              <a:rPr lang="el-GR" smtClean="0"/>
              <a:t>16/3/2024</a:t>
            </a:fld>
            <a:endParaRPr lang="el-GR"/>
          </a:p>
        </p:txBody>
      </p:sp>
      <p:sp>
        <p:nvSpPr>
          <p:cNvPr id="6" name="Θέση υποσέλιδου 5">
            <a:extLst>
              <a:ext uri="{FF2B5EF4-FFF2-40B4-BE49-F238E27FC236}">
                <a16:creationId xmlns:a16="http://schemas.microsoft.com/office/drawing/2014/main" id="{01797FA0-5E3B-F1E8-4BA7-E2C6EBCFA3D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B3FB0EF-8722-0747-FEFE-7D8B0F25A08E}"/>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195675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F13B515-1F35-B153-5034-47DF2243A6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B2FDEA1-88F8-D9AE-4981-A405844F90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DDCDF21-87EF-144B-FF45-5C7C8CED84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81222-EB06-4C87-A706-91EBF89D32B8}" type="datetimeFigureOut">
              <a:rPr lang="el-GR" smtClean="0"/>
              <a:t>16/3/2024</a:t>
            </a:fld>
            <a:endParaRPr lang="el-GR"/>
          </a:p>
        </p:txBody>
      </p:sp>
      <p:sp>
        <p:nvSpPr>
          <p:cNvPr id="5" name="Θέση υποσέλιδου 4">
            <a:extLst>
              <a:ext uri="{FF2B5EF4-FFF2-40B4-BE49-F238E27FC236}">
                <a16:creationId xmlns:a16="http://schemas.microsoft.com/office/drawing/2014/main" id="{FF311FAF-927A-C154-342A-89F13528AD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649D815B-C29D-B14C-FB48-BF4A0B3B9C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0771A-5271-433B-99D2-BEC8753CA4B7}" type="slidenum">
              <a:rPr lang="el-GR" smtClean="0"/>
              <a:t>‹#›</a:t>
            </a:fld>
            <a:endParaRPr lang="el-GR"/>
          </a:p>
        </p:txBody>
      </p:sp>
    </p:spTree>
    <p:extLst>
      <p:ext uri="{BB962C8B-B14F-4D97-AF65-F5344CB8AC3E}">
        <p14:creationId xmlns:p14="http://schemas.microsoft.com/office/powerpoint/2010/main" val="382592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zRl75Vk7Q1k"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hyperlink" Target="https://1drv.ms/v/s!ApvlyBhgEck5bUnQSI-9xq_THYg?e=W2Gdbz" TargetMode="External"/><Relationship Id="rId2" Type="http://schemas.openxmlformats.org/officeDocument/2006/relationships/hyperlink" Target="https://eclass.uoa.gr/modules/link/?course=SOCTHEOL17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7_CGP-12AE0&amp;ab_channel=BibleProjec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podcastaddict.com/podcast/the-agpeya-in-traditional-english/3834742"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emptousia.tv/view/b/category/Programs/subCategory/oti_kalon_XwZQa/id/o,ti_kalon_h_biblos_os_kallitexnima_95amT/lang/el_GR" TargetMode="External"/><Relationship Id="rId2" Type="http://schemas.openxmlformats.org/officeDocument/2006/relationships/hyperlink" Target="http://www.youtube.com/watch?v=gErq0mE-OpU" TargetMode="External"/><Relationship Id="rId1" Type="http://schemas.openxmlformats.org/officeDocument/2006/relationships/slideLayout" Target="../slideLayouts/slideLayout2.xml"/><Relationship Id="rId5" Type="http://schemas.openxmlformats.org/officeDocument/2006/relationships/hyperlink" Target="https://www.skairadio.gr/apo-to-big-bang-pros-tin-istoria-tis-eyropis/episode-2021-08-15" TargetMode="External"/><Relationship Id="rId4" Type="http://schemas.openxmlformats.org/officeDocument/2006/relationships/hyperlink" Target="https://www.skairadio.gr/apo-to-big-bang-pros-tin-istoria-tis-eyropis/episode-2021-08-22"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3.xml.rels><?xml version="1.0" encoding="UTF-8" standalone="yes"?>
<Relationships xmlns="http://schemas.openxmlformats.org/package/2006/relationships"><Relationship Id="rId3" Type="http://schemas.openxmlformats.org/officeDocument/2006/relationships/hyperlink" Target="https://www.biblicalarchaeology.org/daily/biblical-topics/new-testament/mary-and-joseph-in-the-bible/?mqsc=E4148860&amp;dk=ZE24D0ZF0&amp;utm_source=WhatCountsEmail&amp;utm_medium=BHDA%20Daily%20Newsletter&amp;utm_campaign=12_21_22_Betrothal_of%20Mary_and_Joseph" TargetMode="External"/><Relationship Id="rId2" Type="http://schemas.openxmlformats.org/officeDocument/2006/relationships/hyperlink" Target="https://www.lifo.gr/podcasts/istoria-mias-polis/gamilies-teletes-kai-syzygiki-zoi-stin-arhaia-athina" TargetMode="External"/><Relationship Id="rId1" Type="http://schemas.openxmlformats.org/officeDocument/2006/relationships/slideLayout" Target="../slideLayouts/slideLayout2.xml"/><Relationship Id="rId6" Type="http://schemas.openxmlformats.org/officeDocument/2006/relationships/hyperlink" Target="https://www.blod.gr/lectures/arhaia-elliniki-mageiriki-tehniki/" TargetMode="External"/><Relationship Id="rId5" Type="http://schemas.openxmlformats.org/officeDocument/2006/relationships/hyperlink" Target="https://www.blod.gr/speakers/panteleaki-nota/" TargetMode="External"/><Relationship Id="rId4" Type="http://schemas.openxmlformats.org/officeDocument/2006/relationships/hyperlink" Target="https://www.blod.gr/lectures/mageiroi-tselementedes-kai-menu-stin-arhaiotita-1i-dialeksi/"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hyperlink" Target="https://www.dardanosnet.gr/book_author/friderikos-nitse/" TargetMode="Externa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youtube.com/watch?v=yhtqr6EdrzY" TargetMode="External"/><Relationship Id="rId2" Type="http://schemas.openxmlformats.org/officeDocument/2006/relationships/hyperlink" Target="https://eclass.uoa.gr/modules/document/file.php/SOCTHEOL138/%CE%A3%CE%94%CE%95%CE%A3%CE%A0%CE%9F%CE%A4%CE%97%CE%A3%20-%20%CE%99%CE%93%CE%A1%CE%97%CE%93%CE%9F%CE%A1%CE%91%CE%9A%CE%97%20%CE%92%CE%99%CE%92%CE%9B%CE%9F%CE%A3%20%CE%A9%CE%A3%20FACEBOOK.doc"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6.xml.rels><?xml version="1.0" encoding="UTF-8" standalone="yes"?>
<Relationships xmlns="http://schemas.openxmlformats.org/package/2006/relationships"><Relationship Id="rId3" Type="http://schemas.openxmlformats.org/officeDocument/2006/relationships/hyperlink" Target="https://youtu.be/l-YmFBUIiaE" TargetMode="External"/><Relationship Id="rId2" Type="http://schemas.openxmlformats.org/officeDocument/2006/relationships/hyperlink" Target="https://www.youtube.com/watch?v=YSbZSRQpMFE"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7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74.xml.rels><?xml version="1.0" encoding="UTF-8" standalone="yes"?>
<Relationships xmlns="http://schemas.openxmlformats.org/package/2006/relationships"><Relationship Id="rId3" Type="http://schemas.openxmlformats.org/officeDocument/2006/relationships/hyperlink" Target="https://www.orthodoxianewsagency.gr/paideia-kai-politismos/kai-ta-thriskeytika-metaksy-ton-166-neon-programmaton-spoudon/" TargetMode="External"/><Relationship Id="rId2" Type="http://schemas.openxmlformats.org/officeDocument/2006/relationships/hyperlink" Target="https://eclass.uoa.gr/modules/link/?course=SOCTHEOL170" TargetMode="External"/><Relationship Id="rId1" Type="http://schemas.openxmlformats.org/officeDocument/2006/relationships/slideLayout" Target="../slideLayouts/slideLayout2.xml"/><Relationship Id="rId4" Type="http://schemas.openxmlformats.org/officeDocument/2006/relationships/hyperlink" Target="https://eclass.uoa.gr/courses/SOCTHEOL138/"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eclass.uoa.gr/modules/document/file.php/SOCTHEOL170/Odigos_Ekpaideutikou_Thryskeutika_A_Gymnasiou_Ekklisiastikis_Ekpaideusis_Despotis_Stogiannidis_Pavlou_Ekdosi_06_06_2019.doc" TargetMode="External"/><Relationship Id="rId2" Type="http://schemas.openxmlformats.org/officeDocument/2006/relationships/hyperlink" Target="http://ebooks.edu.gr/ebooks/handle/8547/5425" TargetMode="External"/><Relationship Id="rId1" Type="http://schemas.openxmlformats.org/officeDocument/2006/relationships/slideLayout" Target="../slideLayouts/slideLayout2.xml"/><Relationship Id="rId5" Type="http://schemas.openxmlformats.org/officeDocument/2006/relationships/hyperlink" Target="http://iep.edu.gr/el/component/k2/1085-themata-apo-tin-agia-grafi-a-ekklisiastikoy-gymnasiou" TargetMode="External"/><Relationship Id="rId4" Type="http://schemas.openxmlformats.org/officeDocument/2006/relationships/hyperlink" Target="https://eclass.uoa.gr/modules/link/?course=SOCTHEOL170"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ntsireve.blogspot.com/" TargetMode="External"/><Relationship Id="rId7" Type="http://schemas.openxmlformats.org/officeDocument/2006/relationships/hyperlink" Target="https://opencourses.auth.gr/modules/course_metadata/opencourses.php?fc=163" TargetMode="External"/><Relationship Id="rId2" Type="http://schemas.openxmlformats.org/officeDocument/2006/relationships/hyperlink" Target="https://blogs.sch.gr/akanthor/" TargetMode="External"/><Relationship Id="rId1" Type="http://schemas.openxmlformats.org/officeDocument/2006/relationships/slideLayout" Target="../slideLayouts/slideLayout2.xml"/><Relationship Id="rId6" Type="http://schemas.openxmlformats.org/officeDocument/2006/relationships/hyperlink" Target="https://biblicalstudiesblog.blogspot.com/" TargetMode="External"/><Relationship Id="rId5" Type="http://schemas.openxmlformats.org/officeDocument/2006/relationships/hyperlink" Target="https://blogs.sch.gr/xalmpanaki" TargetMode="External"/><Relationship Id="rId4" Type="http://schemas.openxmlformats.org/officeDocument/2006/relationships/hyperlink" Target="http://albanaki.blogspot.com/"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s://biblicalstudiesblog.blogspot.com/2018/08/biblical-texts-and-university-class.html" TargetMode="External"/><Relationship Id="rId3" Type="http://schemas.openxmlformats.org/officeDocument/2006/relationships/hyperlink" Target="https://www.ancientjewreview.com/articles/2018/8/14/harnessing-creativity-in-a-biblical-studies-classroom" TargetMode="External"/><Relationship Id="rId7" Type="http://schemas.openxmlformats.org/officeDocument/2006/relationships/hyperlink" Target="https://biblicalstudiesblog.blogspot.com/search/label/%CE%B4%CE%B9%CE%B4%CE%B1%CE%BA%CF%84%CE%B9%CE%BA%CE%AE" TargetMode="External"/><Relationship Id="rId2" Type="http://schemas.openxmlformats.org/officeDocument/2006/relationships/hyperlink" Target="https://gr.pinterest.com/womenandthebible2018/?autologin=true" TargetMode="External"/><Relationship Id="rId1" Type="http://schemas.openxmlformats.org/officeDocument/2006/relationships/slideLayout" Target="../slideLayouts/slideLayout2.xml"/><Relationship Id="rId6" Type="http://schemas.openxmlformats.org/officeDocument/2006/relationships/hyperlink" Target="https://biblicalstudiesblog.blogspot.com/search?q=ANCIENT+JEW+REVIEW" TargetMode="External"/><Relationship Id="rId5" Type="http://schemas.openxmlformats.org/officeDocument/2006/relationships/hyperlink" Target="https://orbis.stanford.edu/" TargetMode="External"/><Relationship Id="rId4" Type="http://schemas.openxmlformats.org/officeDocument/2006/relationships/hyperlink" Target="https://www.ancientjewreview.com/pedagogy"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eclass.uoa.gr/modules/document/file.php/SOCTHEOL170/%CE%99%CE%95%CE%A0%203%20%CE%97%20%CE%A3%CE%A5%CE%9D%CE%91%CE%9D%CE%A4%CE%97%CE%A3%CE%97%20%CE%9A.%20%CE%A4%CF%81%CE%B9%CE%B1%CE%BD%CF%84%CE%B1%CF%86%CF%85%CE%BB%CE%BB%CE%AF%CE%B4%CE%BF%CF%85%20%CE%94%CE%B9%CE%B4%CE%B1%CE%BA%CF%84%CE%B9%CE%BA%CF%8C%20%CE%A3%CE%B5%CE%BD%CE%AC%CF%81%CE%B9%CE%BF%20%CE%91%20%CE%93%CF%85%CE%BC%CE%BD%CE%B1%CF%83%CE%AF%CE%BF%CF%85%20%CE%99%CE%BF%CF%8D%CE%BD%CE%B9%CE%BF%CF%82.docx" TargetMode="External"/><Relationship Id="rId2" Type="http://schemas.openxmlformats.org/officeDocument/2006/relationships/hyperlink" Target="https://www.orthodoxianewsagency.gr/wp-content/uploads/2021/12/%CE%98%CF%81%CE%B7%CF%83%CE%BA%CE%B5%CF%85%CF%84%CE%B9%CE%BA%CE%AC_%CE%93_%CE%A0%CE%A3.pdf" TargetMode="External"/><Relationship Id="rId1" Type="http://schemas.openxmlformats.org/officeDocument/2006/relationships/slideLayout" Target="../slideLayouts/slideLayout2.xml"/><Relationship Id="rId4" Type="http://schemas.openxmlformats.org/officeDocument/2006/relationships/hyperlink" Target="https://eclass.uoa.gr/modules/document/?course=SOCTHEOL170"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z8T5sNuWJJ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9A61A9-0362-5914-6CBB-E72BA23C0A09}"/>
              </a:ext>
            </a:extLst>
          </p:cNvPr>
          <p:cNvSpPr>
            <a:spLocks noGrp="1"/>
          </p:cNvSpPr>
          <p:nvPr>
            <p:ph type="ctrTitle"/>
          </p:nvPr>
        </p:nvSpPr>
        <p:spPr>
          <a:xfrm>
            <a:off x="7464614" y="1783959"/>
            <a:ext cx="4087306" cy="2889114"/>
          </a:xfrm>
        </p:spPr>
        <p:txBody>
          <a:bodyPr anchor="b">
            <a:normAutofit/>
          </a:bodyPr>
          <a:lstStyle/>
          <a:p>
            <a:pPr algn="l"/>
            <a:r>
              <a:rPr lang="el-GR" sz="5400" dirty="0"/>
              <a:t>ΑΝΟΙΓΟΝΤΑΣ ΤΗ ΒΙΒΛΟ</a:t>
            </a:r>
          </a:p>
        </p:txBody>
      </p:sp>
      <p:sp>
        <p:nvSpPr>
          <p:cNvPr id="3" name="Υπότιτλος 2">
            <a:extLst>
              <a:ext uri="{FF2B5EF4-FFF2-40B4-BE49-F238E27FC236}">
                <a16:creationId xmlns:a16="http://schemas.microsoft.com/office/drawing/2014/main" id="{56BC6A69-3ED9-6161-E8B3-92AE400C2E00}"/>
              </a:ext>
            </a:extLst>
          </p:cNvPr>
          <p:cNvSpPr>
            <a:spLocks noGrp="1"/>
          </p:cNvSpPr>
          <p:nvPr>
            <p:ph type="subTitle" idx="1"/>
          </p:nvPr>
        </p:nvSpPr>
        <p:spPr>
          <a:xfrm>
            <a:off x="7464612" y="4750893"/>
            <a:ext cx="4087305" cy="1147863"/>
          </a:xfrm>
        </p:spPr>
        <p:txBody>
          <a:bodyPr anchor="t">
            <a:normAutofit fontScale="85000" lnSpcReduction="20000"/>
          </a:bodyPr>
          <a:lstStyle/>
          <a:p>
            <a:pPr algn="l"/>
            <a:r>
              <a:rPr lang="el-GR" sz="2000" dirty="0"/>
              <a:t>Αποκρυπτογραφώντας ένα επτασφράγιστο «Μυστικό» </a:t>
            </a:r>
          </a:p>
          <a:p>
            <a:pPr algn="l"/>
            <a:endParaRPr lang="el-GR" sz="2000" dirty="0"/>
          </a:p>
          <a:p>
            <a:pPr algn="r"/>
            <a:r>
              <a:rPr lang="el-GR" sz="2000" dirty="0"/>
              <a:t>Σ. Δεσπότης</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E93D2F05-6708-8DFD-8EC6-D072BBBBE060}"/>
              </a:ext>
            </a:extLst>
          </p:cNvPr>
          <p:cNvPicPr>
            <a:picLocks noChangeAspect="1"/>
          </p:cNvPicPr>
          <p:nvPr/>
        </p:nvPicPr>
        <p:blipFill rotWithShape="1">
          <a:blip r:embed="rId2"/>
          <a:srcRect r="34153"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40643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BF84582E-C7E9-43E6-F675-32A3A9478807}"/>
              </a:ext>
            </a:extLst>
          </p:cNvPr>
          <p:cNvSpPr>
            <a:spLocks noGrp="1"/>
          </p:cNvSpPr>
          <p:nvPr>
            <p:ph type="title"/>
          </p:nvPr>
        </p:nvSpPr>
        <p:spPr>
          <a:xfrm>
            <a:off x="1383564" y="348865"/>
            <a:ext cx="9718111" cy="1576446"/>
          </a:xfrm>
        </p:spPr>
        <p:txBody>
          <a:bodyPr anchor="ctr">
            <a:normAutofit fontScale="90000"/>
          </a:bodyPr>
          <a:lstStyle/>
          <a:p>
            <a:r>
              <a:rPr lang="el-GR" sz="4000" dirty="0">
                <a:solidFill>
                  <a:srgbClr val="FFFFFF"/>
                </a:solidFill>
              </a:rPr>
              <a:t>Η Βίβλος, συγκριτικά και με τους Βίους των Ηρώων και των Αγίων,</a:t>
            </a:r>
            <a:r>
              <a:rPr lang="en-US" sz="4000" dirty="0">
                <a:solidFill>
                  <a:srgbClr val="FFFFFF"/>
                </a:solidFill>
              </a:rPr>
              <a:t> </a:t>
            </a:r>
            <a:r>
              <a:rPr lang="el-GR" sz="4000" dirty="0">
                <a:solidFill>
                  <a:srgbClr val="FFFFFF"/>
                </a:solidFill>
              </a:rPr>
              <a:t>σήμερα μας προσφέρει ….</a:t>
            </a:r>
          </a:p>
        </p:txBody>
      </p:sp>
      <p:graphicFrame>
        <p:nvGraphicFramePr>
          <p:cNvPr id="5" name="Θέση περιεχομένου 2">
            <a:extLst>
              <a:ext uri="{FF2B5EF4-FFF2-40B4-BE49-F238E27FC236}">
                <a16:creationId xmlns:a16="http://schemas.microsoft.com/office/drawing/2014/main" id="{EC9CFF3A-75D6-0DE5-0030-FE8ECF07A5A9}"/>
              </a:ext>
            </a:extLst>
          </p:cNvPr>
          <p:cNvGraphicFramePr>
            <a:graphicFrameLocks noGrp="1"/>
          </p:cNvGraphicFramePr>
          <p:nvPr>
            <p:ph idx="1"/>
            <p:extLst>
              <p:ext uri="{D42A27DB-BD31-4B8C-83A1-F6EECF244321}">
                <p14:modId xmlns:p14="http://schemas.microsoft.com/office/powerpoint/2010/main" val="150945883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8119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1717D01-BD8F-70A7-2495-AD41A885C361}"/>
              </a:ext>
            </a:extLst>
          </p:cNvPr>
          <p:cNvSpPr>
            <a:spLocks noGrp="1"/>
          </p:cNvSpPr>
          <p:nvPr>
            <p:ph type="title"/>
          </p:nvPr>
        </p:nvSpPr>
        <p:spPr>
          <a:xfrm>
            <a:off x="686834" y="1153572"/>
            <a:ext cx="3200400" cy="4461163"/>
          </a:xfrm>
        </p:spPr>
        <p:txBody>
          <a:bodyPr>
            <a:normAutofit/>
          </a:bodyPr>
          <a:lstStyle/>
          <a:p>
            <a:r>
              <a:rPr lang="el-GR" sz="2800" b="1" dirty="0">
                <a:solidFill>
                  <a:srgbClr val="FFFFFF"/>
                </a:solidFill>
              </a:rPr>
              <a:t>Οκτώ (8) επαναλαμβανόμενα Μοτίβα</a:t>
            </a:r>
            <a:br>
              <a:rPr lang="el-GR" sz="2800" b="1" dirty="0">
                <a:solidFill>
                  <a:srgbClr val="FFFFFF"/>
                </a:solidFill>
              </a:rPr>
            </a:br>
            <a:r>
              <a:rPr lang="el-GR" sz="2800" b="1" dirty="0">
                <a:solidFill>
                  <a:srgbClr val="FFFFFF"/>
                </a:solidFill>
              </a:rPr>
              <a:t>Θανάτου και Ζωής,</a:t>
            </a:r>
            <a:br>
              <a:rPr lang="el-GR" sz="2800" b="1" dirty="0">
                <a:solidFill>
                  <a:srgbClr val="FFFFFF"/>
                </a:solidFill>
              </a:rPr>
            </a:br>
            <a:r>
              <a:rPr lang="el-GR" sz="2800" b="1" dirty="0">
                <a:solidFill>
                  <a:srgbClr val="FFFFFF"/>
                </a:solidFill>
              </a:rPr>
              <a:t>Πένθους και Έρωτα</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4E9CE618-3792-70BB-1687-CF83AB5C5326}"/>
              </a:ext>
            </a:extLst>
          </p:cNvPr>
          <p:cNvSpPr>
            <a:spLocks noGrp="1"/>
          </p:cNvSpPr>
          <p:nvPr>
            <p:ph idx="1"/>
          </p:nvPr>
        </p:nvSpPr>
        <p:spPr>
          <a:xfrm>
            <a:off x="4447308" y="591344"/>
            <a:ext cx="6906491" cy="5585619"/>
          </a:xfrm>
        </p:spPr>
        <p:txBody>
          <a:bodyPr anchor="ctr">
            <a:normAutofit/>
          </a:bodyPr>
          <a:lstStyle/>
          <a:p>
            <a:r>
              <a:rPr lang="el-GR" sz="2400"/>
              <a:t>Δημιουργία (</a:t>
            </a:r>
            <a:r>
              <a:rPr lang="el-GR" sz="2400" err="1"/>
              <a:t>Ruach</a:t>
            </a:r>
            <a:r>
              <a:rPr lang="el-GR" sz="2400"/>
              <a:t> </a:t>
            </a:r>
            <a:r>
              <a:rPr lang="el-GR" sz="2400" err="1"/>
              <a:t>Elohim</a:t>
            </a:r>
            <a:r>
              <a:rPr lang="el-GR" sz="2400"/>
              <a:t>, λέξη &gt; </a:t>
            </a:r>
            <a:r>
              <a:rPr lang="el-GR" sz="2400" err="1"/>
              <a:t>creatio</a:t>
            </a:r>
            <a:r>
              <a:rPr lang="el-GR" sz="2400"/>
              <a:t> </a:t>
            </a:r>
            <a:r>
              <a:rPr lang="el-GR" sz="2400" err="1"/>
              <a:t>continua</a:t>
            </a:r>
            <a:r>
              <a:rPr lang="el-GR" sz="2400"/>
              <a:t>) </a:t>
            </a:r>
            <a:endParaRPr lang="en-US" sz="2400"/>
          </a:p>
          <a:p>
            <a:r>
              <a:rPr lang="el-GR" sz="2400"/>
              <a:t>Εκλογή + </a:t>
            </a:r>
            <a:r>
              <a:rPr lang="el-GR" sz="2400" err="1"/>
              <a:t>Πρό</a:t>
            </a:r>
            <a:r>
              <a:rPr lang="el-GR" sz="2400"/>
              <a:t>(σ)</a:t>
            </a:r>
            <a:r>
              <a:rPr lang="el-GR" sz="2400" err="1"/>
              <a:t>Κληση</a:t>
            </a:r>
            <a:r>
              <a:rPr lang="el-GR" sz="2400"/>
              <a:t> ("αγιασμός") </a:t>
            </a:r>
            <a:endParaRPr lang="en-US" sz="2400"/>
          </a:p>
          <a:p>
            <a:r>
              <a:rPr lang="el-GR" sz="2400"/>
              <a:t>Έξοδος "από" τα «είδωλα» + "μέσω" της «ερήμου»</a:t>
            </a:r>
            <a:endParaRPr lang="en-US" sz="2400"/>
          </a:p>
          <a:p>
            <a:r>
              <a:rPr lang="el-GR" sz="2400"/>
              <a:t>Διαθήκη - </a:t>
            </a:r>
            <a:r>
              <a:rPr lang="el-GR" sz="2400" err="1"/>
              <a:t>Berith</a:t>
            </a:r>
            <a:r>
              <a:rPr lang="el-GR" sz="2400"/>
              <a:t> (σύμφωνο γάμου, νομικές διατάξεις = οδοδείκτες – «σήματα» για να </a:t>
            </a:r>
            <a:r>
              <a:rPr lang="el-GR" sz="2400" err="1"/>
              <a:t>αναΚαλύψουμε</a:t>
            </a:r>
            <a:r>
              <a:rPr lang="el-GR" sz="2400"/>
              <a:t> την ελευθερία – Γη της Επαγγελίας) </a:t>
            </a:r>
          </a:p>
          <a:p>
            <a:r>
              <a:rPr lang="el-GR" sz="2400"/>
              <a:t>Πειρασμός («βλέπουμε κάτι όμορφο» – γευόμαστε – βιώνουμε τη Σχάση)</a:t>
            </a:r>
          </a:p>
          <a:p>
            <a:r>
              <a:rPr lang="el-GR" sz="2400"/>
              <a:t>Κρίση (Πόλεμος + Κρίση) </a:t>
            </a:r>
          </a:p>
          <a:p>
            <a:r>
              <a:rPr lang="el-GR" sz="2400"/>
              <a:t>Εξορία στη Βαβέλ (διασπορά) </a:t>
            </a:r>
          </a:p>
          <a:p>
            <a:r>
              <a:rPr lang="el-GR" sz="2400"/>
              <a:t>«Επιστροφή» στη Νέα Ιερουσαλήμ (Εδέμ + Ναός [&lt; Ουρανός συν Γη])</a:t>
            </a:r>
          </a:p>
        </p:txBody>
      </p:sp>
    </p:spTree>
    <p:extLst>
      <p:ext uri="{BB962C8B-B14F-4D97-AF65-F5344CB8AC3E}">
        <p14:creationId xmlns:p14="http://schemas.microsoft.com/office/powerpoint/2010/main" val="2179853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38C3F2F-9CCB-09A6-6C0C-3B0058D544D1}"/>
              </a:ext>
            </a:extLst>
          </p:cNvPr>
          <p:cNvSpPr>
            <a:spLocks noGrp="1"/>
          </p:cNvSpPr>
          <p:nvPr>
            <p:ph type="title"/>
          </p:nvPr>
        </p:nvSpPr>
        <p:spPr>
          <a:xfrm>
            <a:off x="1058118" y="1119031"/>
            <a:ext cx="3240506" cy="4064628"/>
          </a:xfrm>
        </p:spPr>
        <p:txBody>
          <a:bodyPr>
            <a:normAutofit/>
          </a:bodyPr>
          <a:lstStyle/>
          <a:p>
            <a:pPr algn="just"/>
            <a:r>
              <a:rPr lang="el-GR" dirty="0">
                <a:solidFill>
                  <a:srgbClr val="FFFFFF"/>
                </a:solidFill>
              </a:rPr>
              <a:t>«Κόκκινη Κλωστή» Βίβλου</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AB704997-D7BA-FA9E-006D-D59A3FDCA323}"/>
              </a:ext>
            </a:extLst>
          </p:cNvPr>
          <p:cNvSpPr>
            <a:spLocks noGrp="1"/>
          </p:cNvSpPr>
          <p:nvPr>
            <p:ph idx="1"/>
          </p:nvPr>
        </p:nvSpPr>
        <p:spPr>
          <a:xfrm>
            <a:off x="4298624" y="395780"/>
            <a:ext cx="7404188" cy="5797629"/>
          </a:xfrm>
        </p:spPr>
        <p:txBody>
          <a:bodyPr>
            <a:normAutofit fontScale="62500" lnSpcReduction="20000"/>
          </a:bodyPr>
          <a:lstStyle/>
          <a:p>
            <a:endParaRPr lang="en-US" sz="1500" dirty="0"/>
          </a:p>
          <a:p>
            <a:pPr algn="ctr"/>
            <a:r>
              <a:rPr lang="el-GR" b="1" u="sng" dirty="0"/>
              <a:t>ΚΥΡΙΑΡΧΗ - η </a:t>
            </a:r>
            <a:r>
              <a:rPr lang="el-GR" b="1" u="sng" dirty="0" err="1"/>
              <a:t>διήκουσα</a:t>
            </a:r>
            <a:r>
              <a:rPr lang="el-GR" b="1" u="sng" dirty="0"/>
              <a:t> ΕΝΝΟΙΑ σε ΟΛΗ ΤΗ ΒΙΒΛΟ</a:t>
            </a:r>
          </a:p>
          <a:p>
            <a:pPr algn="ctr"/>
            <a:endParaRPr lang="el-GR" b="1" u="sng" dirty="0"/>
          </a:p>
          <a:p>
            <a:r>
              <a:rPr lang="el-GR" b="1" i="1" dirty="0"/>
              <a:t>Η Έξοδος </a:t>
            </a:r>
            <a:r>
              <a:rPr lang="el-GR" b="1" dirty="0"/>
              <a:t>– το Ταξίδι - </a:t>
            </a:r>
            <a:r>
              <a:rPr lang="el-GR" dirty="0"/>
              <a:t>(Βίβλος </a:t>
            </a:r>
            <a:r>
              <a:rPr lang="el-GR" b="1" i="1" dirty="0"/>
              <a:t>= Ταξιδιωτικός Οδηγός </a:t>
            </a:r>
            <a:r>
              <a:rPr lang="el-GR" dirty="0"/>
              <a:t>– «Πάμε για άλλες Πολιτείες»). ΑΝΤΙΘΕΣΗ ΜΕ ΤΟ ΝΟΣΤΟ ΤΟΥ ΟΜΗΡΟΥ</a:t>
            </a:r>
          </a:p>
          <a:p>
            <a:endParaRPr lang="el-GR" dirty="0"/>
          </a:p>
          <a:p>
            <a:pPr lvl="1"/>
            <a:r>
              <a:rPr lang="el-GR" sz="2800" dirty="0"/>
              <a:t>Του Θεού («σάλτο μορτάλε» – </a:t>
            </a:r>
            <a:r>
              <a:rPr lang="el-GR" sz="2800" b="1" i="1" dirty="0"/>
              <a:t>μαζί</a:t>
            </a:r>
            <a:r>
              <a:rPr lang="el-GR" sz="2800" dirty="0"/>
              <a:t> με τους σκλάβους)</a:t>
            </a:r>
          </a:p>
          <a:p>
            <a:pPr lvl="1"/>
            <a:r>
              <a:rPr lang="el-GR" sz="2800" dirty="0"/>
              <a:t>Του Ανθρώπου (σε αντίθεση προς το Νόστο / </a:t>
            </a:r>
            <a:r>
              <a:rPr lang="el-GR" sz="2800" dirty="0" err="1"/>
              <a:t>ΝοστΑλγία</a:t>
            </a:r>
            <a:r>
              <a:rPr lang="el-GR" sz="2800" dirty="0"/>
              <a:t>)</a:t>
            </a:r>
          </a:p>
          <a:p>
            <a:pPr lvl="1"/>
            <a:endParaRPr lang="el-GR" sz="2800" dirty="0"/>
          </a:p>
          <a:p>
            <a:pPr marL="457200" lvl="1" indent="0">
              <a:buNone/>
            </a:pPr>
            <a:r>
              <a:rPr lang="el-GR" sz="2800" b="1" dirty="0"/>
              <a:t>	</a:t>
            </a:r>
            <a:r>
              <a:rPr lang="el-GR" sz="2800" b="1" u="sng" dirty="0"/>
              <a:t>ΕΠΑΝΑΛΑΜΒΑΝΟΜΕΝΑ</a:t>
            </a:r>
            <a:r>
              <a:rPr lang="el-GR" sz="2800" b="1" dirty="0"/>
              <a:t> «ΜΕΡΗ» κοντσέρτου</a:t>
            </a:r>
          </a:p>
          <a:p>
            <a:pPr lvl="1"/>
            <a:endParaRPr lang="el-GR" sz="2800" dirty="0"/>
          </a:p>
          <a:p>
            <a:pPr lvl="1"/>
            <a:r>
              <a:rPr lang="el-GR" sz="2800" dirty="0"/>
              <a:t>Κλήση – Εκλογή (από τον κόσμο </a:t>
            </a:r>
            <a:r>
              <a:rPr lang="el-GR" sz="2800" b="1" i="1" dirty="0"/>
              <a:t>για χάρη του </a:t>
            </a:r>
            <a:r>
              <a:rPr lang="el-GR" sz="2800" dirty="0"/>
              <a:t>Κόσμου  &lt; άγιος) </a:t>
            </a:r>
            <a:endParaRPr lang="en-US" sz="2800" dirty="0"/>
          </a:p>
          <a:p>
            <a:pPr lvl="1"/>
            <a:r>
              <a:rPr lang="el-GR" sz="2800" dirty="0"/>
              <a:t>Έξοδος από τα «είδωλα» -</a:t>
            </a:r>
            <a:r>
              <a:rPr lang="en-US" sz="2800" dirty="0"/>
              <a:t> Super Stars</a:t>
            </a:r>
            <a:r>
              <a:rPr lang="el-GR" sz="2800" dirty="0"/>
              <a:t> στο ΑΓΝΩΣΤΟ («κοσμικό όρος»)</a:t>
            </a:r>
          </a:p>
          <a:p>
            <a:pPr marL="457200" lvl="1" indent="0">
              <a:buNone/>
            </a:pPr>
            <a:endParaRPr lang="el-GR" sz="2800" dirty="0"/>
          </a:p>
          <a:p>
            <a:pPr lvl="1"/>
            <a:r>
              <a:rPr lang="el-GR" sz="2200" b="1" dirty="0"/>
              <a:t>ΔΙΑΘΗΚΗ (= συμβόλαιο ΓΑΜΟΥ)</a:t>
            </a:r>
          </a:p>
          <a:p>
            <a:pPr marL="457200" lvl="1" indent="0">
              <a:buNone/>
            </a:pPr>
            <a:endParaRPr lang="en-US" sz="2800" b="1" dirty="0"/>
          </a:p>
          <a:p>
            <a:pPr lvl="1"/>
            <a:r>
              <a:rPr lang="el-GR" sz="2800" dirty="0"/>
              <a:t>Δοκιμασία – ΚΡΑΣ ΤΕΣΤ («και </a:t>
            </a:r>
            <a:r>
              <a:rPr lang="el-GR" sz="2800" dirty="0" err="1"/>
              <a:t>είδεν</a:t>
            </a:r>
            <a:r>
              <a:rPr lang="el-GR" sz="2800" dirty="0"/>
              <a:t> ότι καλόν και </a:t>
            </a:r>
            <a:r>
              <a:rPr lang="el-GR" sz="2800" dirty="0" err="1"/>
              <a:t>επεθύμησεν</a:t>
            </a:r>
            <a:r>
              <a:rPr lang="el-GR" sz="2800" dirty="0"/>
              <a:t>…)</a:t>
            </a:r>
          </a:p>
          <a:p>
            <a:pPr lvl="1"/>
            <a:r>
              <a:rPr lang="el-GR" sz="2800" dirty="0"/>
              <a:t>Αποτυχία – </a:t>
            </a:r>
            <a:r>
              <a:rPr lang="el-GR" sz="2800" i="1" dirty="0"/>
              <a:t>Εξορία</a:t>
            </a:r>
            <a:r>
              <a:rPr lang="el-GR" sz="2800" dirty="0"/>
              <a:t> (στην Ανατολή) </a:t>
            </a:r>
          </a:p>
          <a:p>
            <a:pPr lvl="1"/>
            <a:r>
              <a:rPr lang="el-GR" sz="2800" dirty="0"/>
              <a:t>Αποκατάσταση ενός λήμματος (ενός μικρού υπόλοιπου) </a:t>
            </a:r>
          </a:p>
          <a:p>
            <a:pPr lvl="1"/>
            <a:endParaRPr lang="el-GR" sz="2800" dirty="0"/>
          </a:p>
          <a:p>
            <a:pPr marL="457200" lvl="1" indent="0">
              <a:buNone/>
            </a:pPr>
            <a:r>
              <a:rPr lang="el-GR" sz="2800" b="1" dirty="0" err="1"/>
              <a:t>Μικρό+βιβλος</a:t>
            </a:r>
            <a:r>
              <a:rPr lang="el-GR" sz="2800" b="1" dirty="0"/>
              <a:t> = </a:t>
            </a:r>
            <a:r>
              <a:rPr lang="el-GR" sz="2800" dirty="0"/>
              <a:t>Γένεση κεφ. 1-11 (Περίληψη  Η ζωή μας –«Διαβάζεται και ανάποδα» !)</a:t>
            </a:r>
          </a:p>
        </p:txBody>
      </p:sp>
    </p:spTree>
    <p:extLst>
      <p:ext uri="{BB962C8B-B14F-4D97-AF65-F5344CB8AC3E}">
        <p14:creationId xmlns:p14="http://schemas.microsoft.com/office/powerpoint/2010/main" val="3979084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7E8ECE44-4578-12E6-428C-16B461B36A7F}"/>
              </a:ext>
            </a:extLst>
          </p:cNvPr>
          <p:cNvSpPr>
            <a:spLocks noGrp="1"/>
          </p:cNvSpPr>
          <p:nvPr>
            <p:ph type="title"/>
          </p:nvPr>
        </p:nvSpPr>
        <p:spPr>
          <a:xfrm>
            <a:off x="524741" y="620392"/>
            <a:ext cx="3808268" cy="5504688"/>
          </a:xfrm>
        </p:spPr>
        <p:txBody>
          <a:bodyPr>
            <a:normAutofit/>
          </a:bodyPr>
          <a:lstStyle/>
          <a:p>
            <a:r>
              <a:rPr lang="el-GR" sz="6000" b="1" dirty="0">
                <a:solidFill>
                  <a:schemeClr val="bg1"/>
                </a:solidFill>
              </a:rPr>
              <a:t>ΌΧΙ </a:t>
            </a:r>
            <a:r>
              <a:rPr lang="el-GR" sz="4800" b="1" dirty="0">
                <a:solidFill>
                  <a:schemeClr val="bg1"/>
                </a:solidFill>
              </a:rPr>
              <a:t>«</a:t>
            </a:r>
            <a:r>
              <a:rPr lang="el-GR" sz="4800" b="1" dirty="0" err="1">
                <a:solidFill>
                  <a:schemeClr val="bg1"/>
                </a:solidFill>
              </a:rPr>
              <a:t>Βιβλικισμός</a:t>
            </a:r>
            <a:r>
              <a:rPr lang="el-GR" sz="4800" b="1" dirty="0">
                <a:solidFill>
                  <a:schemeClr val="bg1"/>
                </a:solidFill>
              </a:rPr>
              <a:t>»</a:t>
            </a:r>
          </a:p>
        </p:txBody>
      </p:sp>
      <p:graphicFrame>
        <p:nvGraphicFramePr>
          <p:cNvPr id="5" name="Θέση περιεχομένου 2">
            <a:extLst>
              <a:ext uri="{FF2B5EF4-FFF2-40B4-BE49-F238E27FC236}">
                <a16:creationId xmlns:a16="http://schemas.microsoft.com/office/drawing/2014/main" id="{0A931B05-5417-DF05-7E63-F76DAD7E38FB}"/>
              </a:ext>
            </a:extLst>
          </p:cNvPr>
          <p:cNvGraphicFramePr>
            <a:graphicFrameLocks noGrp="1"/>
          </p:cNvGraphicFramePr>
          <p:nvPr>
            <p:ph idx="1"/>
            <p:extLst>
              <p:ext uri="{D42A27DB-BD31-4B8C-83A1-F6EECF244321}">
                <p14:modId xmlns:p14="http://schemas.microsoft.com/office/powerpoint/2010/main" val="248645949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5594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685C9D-66FC-6D3E-DAD2-84802D117ADA}"/>
              </a:ext>
            </a:extLst>
          </p:cNvPr>
          <p:cNvSpPr>
            <a:spLocks noGrp="1"/>
          </p:cNvSpPr>
          <p:nvPr>
            <p:ph type="title"/>
          </p:nvPr>
        </p:nvSpPr>
        <p:spPr>
          <a:xfrm>
            <a:off x="1653363" y="365760"/>
            <a:ext cx="9367203" cy="1188720"/>
          </a:xfrm>
        </p:spPr>
        <p:txBody>
          <a:bodyPr>
            <a:normAutofit/>
          </a:bodyPr>
          <a:lstStyle/>
          <a:p>
            <a:r>
              <a:rPr lang="el-GR" dirty="0"/>
              <a:t>Μοτίβα – Γλώσσα της Βίβλου</a:t>
            </a:r>
          </a:p>
        </p:txBody>
      </p:sp>
      <p:sp>
        <p:nvSpPr>
          <p:cNvPr id="13"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C085BED2-204A-3EB1-BD90-2AB7A7946B8B}"/>
              </a:ext>
            </a:extLst>
          </p:cNvPr>
          <p:cNvSpPr>
            <a:spLocks noGrp="1"/>
          </p:cNvSpPr>
          <p:nvPr>
            <p:ph idx="1"/>
          </p:nvPr>
        </p:nvSpPr>
        <p:spPr>
          <a:xfrm>
            <a:off x="1653363" y="2176272"/>
            <a:ext cx="9367204" cy="4041648"/>
          </a:xfrm>
        </p:spPr>
        <p:txBody>
          <a:bodyPr anchor="t">
            <a:normAutofit fontScale="92500" lnSpcReduction="10000"/>
          </a:bodyPr>
          <a:lstStyle/>
          <a:p>
            <a:pPr algn="just"/>
            <a:r>
              <a:rPr lang="el-GR" sz="2400" dirty="0"/>
              <a:t>Στο δεύτερο μισό του 20ου αιώνα παρατηρείται αναπροσανατολισμός και ισότιμη Εκτίμηση και στην Πρώτη και στην Καινή Διαθήκη.</a:t>
            </a:r>
          </a:p>
          <a:p>
            <a:pPr algn="just"/>
            <a:r>
              <a:rPr lang="el-GR" sz="2400" dirty="0"/>
              <a:t>ο </a:t>
            </a:r>
            <a:r>
              <a:rPr lang="el-GR" sz="2400" dirty="0" err="1"/>
              <a:t>Baldermann</a:t>
            </a:r>
            <a:r>
              <a:rPr lang="el-GR" sz="2400" dirty="0"/>
              <a:t> μιλά για τις στοιχειώδεις βιβλικές μορφές της γλώσσας με τις οποίες εξωτερικεύουμε – </a:t>
            </a:r>
            <a:r>
              <a:rPr lang="el-GR" sz="2400" dirty="0" err="1"/>
              <a:t>εκΔραματίζουμε</a:t>
            </a:r>
            <a:r>
              <a:rPr lang="el-GR" sz="2400" dirty="0"/>
              <a:t> βαθιές υπαρξιακές ανάγκες: -Υπόσχεση, διαμαρτυρία, θρήνος και παράκληση, έπαινος και ευχαριστία, εξομολόγηση (</a:t>
            </a:r>
            <a:r>
              <a:rPr lang="el-GR" sz="2400" dirty="0" err="1"/>
              <a:t>πρβλ</a:t>
            </a:r>
            <a:r>
              <a:rPr lang="el-GR" sz="2400" dirty="0"/>
              <a:t>. τη γλώσσα των Ψαλμών). Οι μεγάλοι Ψυχοθεραπευτές, (κατεξοχήν Εβραίοι με κέντρο τη ρωμαιοκαθολική Βιέννη) για να προσφέρουν θεραπεία σύζευξαν αυτήν ακριβώς τη Γλώσσα με τις Εικόνες της αρχαίας Τραγωδίας.</a:t>
            </a:r>
          </a:p>
          <a:p>
            <a:pPr algn="just"/>
            <a:r>
              <a:rPr lang="el-GR" sz="2400" dirty="0"/>
              <a:t>Ο Μπεργκ επικεντρώνει τις λεγόμενες «θεμελιώσεις συνιστώσες» σχετικά με τις δράσεις του Θεού και στις δύο Διαθήκες: Ο Θεός δίνει ζωή - δημιουργεί κοινότητα, υποφέρει μαζί και για τους ανθρώπους Του, ελευθερώνει τους καταπιεσμένους, χορηγεί το πνεύμα Του και βασιλεύει για πάντα.</a:t>
            </a:r>
          </a:p>
        </p:txBody>
      </p:sp>
    </p:spTree>
    <p:extLst>
      <p:ext uri="{BB962C8B-B14F-4D97-AF65-F5344CB8AC3E}">
        <p14:creationId xmlns:p14="http://schemas.microsoft.com/office/powerpoint/2010/main" val="1196131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871311E-565C-D5B4-1124-D4B6C4284ABE}"/>
              </a:ext>
            </a:extLst>
          </p:cNvPr>
          <p:cNvSpPr>
            <a:spLocks noGrp="1"/>
          </p:cNvSpPr>
          <p:nvPr>
            <p:ph type="title"/>
          </p:nvPr>
        </p:nvSpPr>
        <p:spPr>
          <a:xfrm>
            <a:off x="804672" y="640080"/>
            <a:ext cx="3282696" cy="5257800"/>
          </a:xfrm>
        </p:spPr>
        <p:txBody>
          <a:bodyPr>
            <a:normAutofit/>
          </a:bodyPr>
          <a:lstStyle/>
          <a:p>
            <a:pPr algn="just"/>
            <a:r>
              <a:rPr lang="el-GR" dirty="0">
                <a:solidFill>
                  <a:schemeClr val="bg1"/>
                </a:solidFill>
              </a:rPr>
              <a:t>Γενικώς στον αυθεντικό Χριστιανισμό το ζητούμενο είναι:</a:t>
            </a:r>
            <a:br>
              <a:rPr lang="el-GR" dirty="0">
                <a:solidFill>
                  <a:schemeClr val="bg1"/>
                </a:solidFill>
              </a:rPr>
            </a:br>
            <a:r>
              <a:rPr lang="el-GR" dirty="0">
                <a:solidFill>
                  <a:schemeClr val="bg1"/>
                </a:solidFill>
              </a:rPr>
              <a:t> </a:t>
            </a:r>
            <a:br>
              <a:rPr lang="el-GR" dirty="0">
                <a:solidFill>
                  <a:schemeClr val="bg1"/>
                </a:solidFill>
              </a:rPr>
            </a:br>
            <a:endParaRPr lang="el-GR" dirty="0">
              <a:solidFill>
                <a:schemeClr val="bg1"/>
              </a:solidFill>
            </a:endParaRPr>
          </a:p>
        </p:txBody>
      </p:sp>
      <p:sp>
        <p:nvSpPr>
          <p:cNvPr id="3" name="Θέση περιεχομένου 2">
            <a:extLst>
              <a:ext uri="{FF2B5EF4-FFF2-40B4-BE49-F238E27FC236}">
                <a16:creationId xmlns:a16="http://schemas.microsoft.com/office/drawing/2014/main" id="{D8E02B43-4A5E-8450-1CFD-1B0B1EA18E42}"/>
              </a:ext>
            </a:extLst>
          </p:cNvPr>
          <p:cNvSpPr>
            <a:spLocks noGrp="1"/>
          </p:cNvSpPr>
          <p:nvPr>
            <p:ph idx="1"/>
          </p:nvPr>
        </p:nvSpPr>
        <p:spPr>
          <a:xfrm>
            <a:off x="5358384" y="640081"/>
            <a:ext cx="6024654" cy="5257800"/>
          </a:xfrm>
        </p:spPr>
        <p:txBody>
          <a:bodyPr anchor="ctr">
            <a:normAutofit fontScale="77500" lnSpcReduction="20000"/>
          </a:bodyPr>
          <a:lstStyle/>
          <a:p>
            <a:endParaRPr lang="el-GR" sz="2400" dirty="0"/>
          </a:p>
          <a:p>
            <a:endParaRPr lang="el-GR" sz="2400" dirty="0"/>
          </a:p>
          <a:p>
            <a:pPr algn="just"/>
            <a:r>
              <a:rPr lang="el-GR" sz="2400" b="1" dirty="0"/>
              <a:t>Το </a:t>
            </a:r>
            <a:r>
              <a:rPr lang="el-GR" sz="2400" b="1" dirty="0" err="1"/>
              <a:t>Παθείν</a:t>
            </a:r>
            <a:r>
              <a:rPr lang="el-GR" sz="2400" b="1" dirty="0"/>
              <a:t> και </a:t>
            </a:r>
            <a:r>
              <a:rPr lang="el-GR" sz="2400" b="1" dirty="0" err="1"/>
              <a:t>Μαθείν</a:t>
            </a:r>
            <a:r>
              <a:rPr lang="el-GR" sz="2400" b="1" dirty="0"/>
              <a:t> τα θεία </a:t>
            </a:r>
            <a:r>
              <a:rPr lang="el-GR" sz="2400" dirty="0"/>
              <a:t>(«Πάσχω άρα Υπάρχω»). </a:t>
            </a:r>
            <a:r>
              <a:rPr lang="el-GR" sz="2400" dirty="0" err="1"/>
              <a:t>Πρβλ</a:t>
            </a:r>
            <a:r>
              <a:rPr lang="el-GR" sz="2400" dirty="0"/>
              <a:t>. αρχαία μυστήρια, η Εμπειρία κι όχι η πληροφορία (φιλοσοφία = φυσική, λογική, ηθική)! </a:t>
            </a:r>
          </a:p>
          <a:p>
            <a:pPr marL="0" indent="0" algn="just">
              <a:buNone/>
            </a:pPr>
            <a:endParaRPr lang="el-GR" sz="2400" dirty="0"/>
          </a:p>
          <a:p>
            <a:pPr algn="just"/>
            <a:r>
              <a:rPr lang="el-GR" sz="2400" dirty="0"/>
              <a:t>Ζητούμενο η Εμπειρία (που εξιτάρει και τους νέους «νομάδες» σήμερα) κι όχι η Γνώση.</a:t>
            </a:r>
          </a:p>
          <a:p>
            <a:pPr marL="0" indent="0" algn="just">
              <a:buNone/>
            </a:pPr>
            <a:r>
              <a:rPr lang="el-GR" sz="2400" dirty="0"/>
              <a:t>	«Γιγνώσκω» στα εβραϊκά σημαίνει «μετέχω» - 	«έρχομαι σε συνουσία»!</a:t>
            </a:r>
          </a:p>
          <a:p>
            <a:pPr algn="just"/>
            <a:r>
              <a:rPr lang="el-GR" sz="2400" dirty="0"/>
              <a:t>Και στην Εκκλησία των πρώτων Αιώνων η αρχή στην Κατήχηση γινόταν με στοιχεία τελετουργικά (στροφή στην Ανατολή, σταυρός στο σώμα […])</a:t>
            </a:r>
          </a:p>
          <a:p>
            <a:pPr marL="0" indent="0" algn="just">
              <a:buNone/>
            </a:pPr>
            <a:endParaRPr lang="el-GR" sz="2400" dirty="0"/>
          </a:p>
          <a:p>
            <a:pPr algn="just"/>
            <a:endParaRPr lang="el-GR" sz="2400" dirty="0"/>
          </a:p>
          <a:p>
            <a:pPr algn="just"/>
            <a:r>
              <a:rPr lang="el-GR" sz="2400" dirty="0"/>
              <a:t>Μύθος το ότι «όσο γνωρίζω σε έκταση, χάνω το βάθος»!</a:t>
            </a:r>
          </a:p>
          <a:p>
            <a:pPr marL="0" indent="0" algn="just">
              <a:buNone/>
            </a:pPr>
            <a:endParaRPr lang="el-GR" sz="2400" dirty="0"/>
          </a:p>
          <a:p>
            <a:pPr algn="just"/>
            <a:r>
              <a:rPr lang="el-GR" sz="1800" b="1" dirty="0"/>
              <a:t>Η ΖΩΗ ΜΑΣ ΔΙΑΒΑΖΕΤΑΙ ΌΠΩΣ ΤΑ … ΕΒΡΑΪΚΑ! «Από τα πίσω προς τα μπρος ενώ και τα φωνήεντα τα βάζουμε εμείς!!»</a:t>
            </a:r>
            <a:endParaRPr lang="en-US" sz="1800" b="1" dirty="0"/>
          </a:p>
          <a:p>
            <a:pPr marL="0" indent="0">
              <a:buNone/>
            </a:pPr>
            <a:endParaRPr lang="el-GR" sz="2400" dirty="0"/>
          </a:p>
          <a:p>
            <a:endParaRPr lang="el-GR" sz="2400" dirty="0"/>
          </a:p>
          <a:p>
            <a:endParaRPr lang="el-GR" sz="2400" dirty="0"/>
          </a:p>
        </p:txBody>
      </p:sp>
    </p:spTree>
    <p:extLst>
      <p:ext uri="{BB962C8B-B14F-4D97-AF65-F5344CB8AC3E}">
        <p14:creationId xmlns:p14="http://schemas.microsoft.com/office/powerpoint/2010/main" val="1819477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3FF65357-7164-812B-47D6-B57AC45B72C6}"/>
              </a:ext>
            </a:extLst>
          </p:cNvPr>
          <p:cNvSpPr>
            <a:spLocks noGrp="1"/>
          </p:cNvSpPr>
          <p:nvPr>
            <p:ph type="title"/>
          </p:nvPr>
        </p:nvSpPr>
        <p:spPr>
          <a:xfrm>
            <a:off x="786385" y="841248"/>
            <a:ext cx="5129600" cy="5340097"/>
          </a:xfrm>
        </p:spPr>
        <p:txBody>
          <a:bodyPr anchor="ctr">
            <a:normAutofit/>
          </a:bodyPr>
          <a:lstStyle/>
          <a:p>
            <a:r>
              <a:rPr lang="el-GR" sz="4800">
                <a:solidFill>
                  <a:schemeClr val="bg1"/>
                </a:solidFill>
              </a:rPr>
              <a:t>Πρώτη Εκκλησία και Βίβλος</a:t>
            </a:r>
          </a:p>
        </p:txBody>
      </p:sp>
      <p:graphicFrame>
        <p:nvGraphicFramePr>
          <p:cNvPr id="5" name="Θέση περιεχομένου 2">
            <a:extLst>
              <a:ext uri="{FF2B5EF4-FFF2-40B4-BE49-F238E27FC236}">
                <a16:creationId xmlns:a16="http://schemas.microsoft.com/office/drawing/2014/main" id="{99579AAF-85F9-C598-36DE-821CCB6D74EE}"/>
              </a:ext>
            </a:extLst>
          </p:cNvPr>
          <p:cNvGraphicFramePr>
            <a:graphicFrameLocks noGrp="1"/>
          </p:cNvGraphicFramePr>
          <p:nvPr>
            <p:ph idx="1"/>
            <p:extLst>
              <p:ext uri="{D42A27DB-BD31-4B8C-83A1-F6EECF244321}">
                <p14:modId xmlns:p14="http://schemas.microsoft.com/office/powerpoint/2010/main" val="2781059032"/>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3609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φρούτο, μήλο">
            <a:extLst>
              <a:ext uri="{FF2B5EF4-FFF2-40B4-BE49-F238E27FC236}">
                <a16:creationId xmlns:a16="http://schemas.microsoft.com/office/drawing/2014/main" id="{D18E0FE0-8573-7493-13EF-740946DCEA99}"/>
              </a:ext>
            </a:extLst>
          </p:cNvPr>
          <p:cNvPicPr>
            <a:picLocks noChangeAspect="1"/>
          </p:cNvPicPr>
          <p:nvPr/>
        </p:nvPicPr>
        <p:blipFill rotWithShape="1">
          <a:blip r:embed="rId2">
            <a:extLst>
              <a:ext uri="{28A0092B-C50C-407E-A947-70E740481C1C}">
                <a14:useLocalDpi xmlns:a14="http://schemas.microsoft.com/office/drawing/2010/main" val="0"/>
              </a:ext>
            </a:extLst>
          </a:blip>
          <a:srcRect l="17763" r="21608"/>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52098B8-4B94-B5FA-BCBB-7FC6AB98DD18}"/>
              </a:ext>
            </a:extLst>
          </p:cNvPr>
          <p:cNvSpPr>
            <a:spLocks noGrp="1"/>
          </p:cNvSpPr>
          <p:nvPr>
            <p:ph type="title"/>
          </p:nvPr>
        </p:nvSpPr>
        <p:spPr>
          <a:xfrm>
            <a:off x="8088198" y="499621"/>
            <a:ext cx="3265601" cy="1765416"/>
          </a:xfrm>
        </p:spPr>
        <p:txBody>
          <a:bodyPr>
            <a:normAutofit fontScale="90000"/>
          </a:bodyPr>
          <a:lstStyle/>
          <a:p>
            <a:r>
              <a:rPr lang="el-GR" sz="4000" b="1" dirty="0"/>
              <a:t>Προσωπικό Παράδειγμα προς Αποφυγήν</a:t>
            </a:r>
          </a:p>
        </p:txBody>
      </p:sp>
      <p:sp>
        <p:nvSpPr>
          <p:cNvPr id="3" name="Θέση περιεχομένου 2">
            <a:extLst>
              <a:ext uri="{FF2B5EF4-FFF2-40B4-BE49-F238E27FC236}">
                <a16:creationId xmlns:a16="http://schemas.microsoft.com/office/drawing/2014/main" id="{7C3D75F2-2E40-D88D-1E33-4056101D0D10}"/>
              </a:ext>
            </a:extLst>
          </p:cNvPr>
          <p:cNvSpPr>
            <a:spLocks noGrp="1"/>
          </p:cNvSpPr>
          <p:nvPr>
            <p:ph idx="1"/>
          </p:nvPr>
        </p:nvSpPr>
        <p:spPr>
          <a:xfrm>
            <a:off x="7531610" y="2055044"/>
            <a:ext cx="3822189" cy="4150200"/>
          </a:xfrm>
        </p:spPr>
        <p:txBody>
          <a:bodyPr>
            <a:normAutofit fontScale="70000" lnSpcReduction="20000"/>
          </a:bodyPr>
          <a:lstStyle/>
          <a:p>
            <a:pPr algn="just"/>
            <a:r>
              <a:rPr lang="el-GR" sz="2000" dirty="0"/>
              <a:t>«Τόσο κακός είναι ο Θεός;» («Ξύλινη Γλώσσα»)</a:t>
            </a:r>
          </a:p>
          <a:p>
            <a:pPr algn="just"/>
            <a:r>
              <a:rPr lang="el-GR" sz="2000" dirty="0"/>
              <a:t>«Αλλάζουμε τον Κόσμο» (Β Γυμνασίου </a:t>
            </a:r>
            <a:r>
              <a:rPr lang="el-GR" sz="2000" dirty="0" err="1"/>
              <a:t>Δηλμπόης</a:t>
            </a:r>
            <a:r>
              <a:rPr lang="el-GR" sz="2000" dirty="0"/>
              <a:t>» - Οι φιλόσοφοι «ορμήνεψαν τον κόσμο, οι θεολόγοι καιρός να τον αλλάξουν»)</a:t>
            </a:r>
          </a:p>
          <a:p>
            <a:pPr algn="just"/>
            <a:r>
              <a:rPr lang="el-GR" sz="2000" dirty="0"/>
              <a:t>Κινητό («Διαφήμιση») = παραβολή Κυρίου</a:t>
            </a:r>
          </a:p>
          <a:p>
            <a:pPr algn="just"/>
            <a:r>
              <a:rPr lang="de-DE" sz="2000" dirty="0">
                <a:hlinkClick r:id="rId3"/>
              </a:rPr>
              <a:t>https://www.youtube.com/watch?v=zRl75Vk7Q1k</a:t>
            </a:r>
            <a:r>
              <a:rPr lang="el-GR" sz="2000" dirty="0"/>
              <a:t> </a:t>
            </a:r>
          </a:p>
          <a:p>
            <a:pPr marL="0" indent="0">
              <a:buNone/>
            </a:pPr>
            <a:r>
              <a:rPr lang="el-GR" sz="2000" b="1" dirty="0"/>
              <a:t>	</a:t>
            </a:r>
            <a:r>
              <a:rPr lang="el-GR" sz="2000" b="1" i="1" dirty="0">
                <a:solidFill>
                  <a:srgbClr val="FF0000"/>
                </a:solidFill>
              </a:rPr>
              <a:t>ΠΑΜΕ ΓΙΑ ΑΛΛΕΣ ΠΟΛΙΤΕΙΕΣ- ΕΛΕΝΗ ΒΙΤΑΛΗ</a:t>
            </a:r>
          </a:p>
          <a:p>
            <a:pPr marL="0" indent="0">
              <a:buNone/>
            </a:pPr>
            <a:r>
              <a:rPr lang="el-GR" sz="2000" b="1" dirty="0"/>
              <a:t>	ΑΝΑΛΥΣΗ: </a:t>
            </a:r>
          </a:p>
          <a:p>
            <a:pPr marL="0" indent="0">
              <a:buNone/>
            </a:pPr>
            <a:r>
              <a:rPr lang="de-DE" sz="2000" b="1" dirty="0"/>
              <a:t>https://eclass.uoa.gr/modules/document/file.php/SOCTHEOL344/%CE%95%CE%A1%CE%93%CE%91%CE%A3%CE%99%CE%911%202022%20%CE%95%CE%A1%CE%A9%CE%A3%20%CE%9A%CE%91%CE%99%20%CE%91%CE%93%CE%91%CE%A0%CE%97/%CE%A3%CE%A0%CE%91%CE%9D%CE%9F%CE%A5%CE%94%CE%91%CE%9A%CE%97%20%CE%A0%CE%91%CE%9C%CE%95%20%CE%93%CE%99%CE%91%20%CE%91%CE%9B%CE%9B%CE%95%CE%A3%20%CE%A0%CE%9F%CE%9B%CE%99%CE%A4%CE%95%CE%99%CE%95%CE%A3.docx</a:t>
            </a:r>
            <a:r>
              <a:rPr lang="el-GR" sz="2000" b="1" dirty="0"/>
              <a:t> </a:t>
            </a:r>
          </a:p>
          <a:p>
            <a:pPr marL="0" indent="0">
              <a:buNone/>
            </a:pPr>
            <a:endParaRPr lang="el-GR" sz="2000" b="1" dirty="0"/>
          </a:p>
          <a:p>
            <a:pPr marL="0" indent="0">
              <a:buNone/>
            </a:pPr>
            <a:endParaRPr lang="el-GR" sz="2000" b="1" dirty="0"/>
          </a:p>
          <a:p>
            <a:pPr marL="0" indent="0">
              <a:buNone/>
            </a:pPr>
            <a:endParaRPr lang="el-GR" sz="2000" dirty="0"/>
          </a:p>
        </p:txBody>
      </p:sp>
    </p:spTree>
    <p:extLst>
      <p:ext uri="{BB962C8B-B14F-4D97-AF65-F5344CB8AC3E}">
        <p14:creationId xmlns:p14="http://schemas.microsoft.com/office/powerpoint/2010/main" val="2875593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Επάνω προβολή ενός ξύλινο μπλοκ με τον αριθμό που έχει γραφτεί σε αυτό και το μπλοκ βρίσκεται σε μια κίτρινη επιφάνεια">
            <a:extLst>
              <a:ext uri="{FF2B5EF4-FFF2-40B4-BE49-F238E27FC236}">
                <a16:creationId xmlns:a16="http://schemas.microsoft.com/office/drawing/2014/main" id="{DF535215-EA6B-A92B-34E2-BCDD6154FA14}"/>
              </a:ext>
            </a:extLst>
          </p:cNvPr>
          <p:cNvPicPr>
            <a:picLocks noChangeAspect="1"/>
          </p:cNvPicPr>
          <p:nvPr/>
        </p:nvPicPr>
        <p:blipFill rotWithShape="1">
          <a:blip r:embed="rId2"/>
          <a:srcRect t="13963" b="1767"/>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Τίτλος 1">
            <a:extLst>
              <a:ext uri="{FF2B5EF4-FFF2-40B4-BE49-F238E27FC236}">
                <a16:creationId xmlns:a16="http://schemas.microsoft.com/office/drawing/2014/main" id="{6B6C7C5B-D039-5168-C407-B695A36CF8CA}"/>
              </a:ext>
            </a:extLst>
          </p:cNvPr>
          <p:cNvSpPr>
            <a:spLocks noGrp="1"/>
          </p:cNvSpPr>
          <p:nvPr>
            <p:ph type="ctrTitle"/>
          </p:nvPr>
        </p:nvSpPr>
        <p:spPr>
          <a:xfrm>
            <a:off x="8022021" y="3231931"/>
            <a:ext cx="3852041" cy="1834056"/>
          </a:xfrm>
        </p:spPr>
        <p:txBody>
          <a:bodyPr>
            <a:normAutofit/>
          </a:bodyPr>
          <a:lstStyle/>
          <a:p>
            <a:r>
              <a:rPr lang="el-GR" sz="4000" dirty="0"/>
              <a:t>1. Αναλυτικότερα</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08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124A7AA-6796-86FB-FF48-225DBEC0A9A3}"/>
              </a:ext>
            </a:extLst>
          </p:cNvPr>
          <p:cNvSpPr>
            <a:spLocks noGrp="1"/>
          </p:cNvSpPr>
          <p:nvPr>
            <p:ph type="title"/>
          </p:nvPr>
        </p:nvSpPr>
        <p:spPr>
          <a:xfrm>
            <a:off x="804672" y="640080"/>
            <a:ext cx="3282696" cy="5257800"/>
          </a:xfrm>
        </p:spPr>
        <p:txBody>
          <a:bodyPr>
            <a:normAutofit/>
          </a:bodyPr>
          <a:lstStyle/>
          <a:p>
            <a:r>
              <a:rPr lang="el-GR" sz="4100" dirty="0">
                <a:solidFill>
                  <a:schemeClr val="bg1"/>
                </a:solidFill>
              </a:rPr>
              <a:t>  Κεφάλαιο 1: </a:t>
            </a:r>
            <a:r>
              <a:rPr lang="el-GR" sz="4100" b="1" dirty="0">
                <a:solidFill>
                  <a:schemeClr val="bg1"/>
                </a:solidFill>
              </a:rPr>
              <a:t>Αναλυτικότερα</a:t>
            </a:r>
          </a:p>
        </p:txBody>
      </p:sp>
      <p:sp>
        <p:nvSpPr>
          <p:cNvPr id="3" name="Θέση περιεχομένου 2">
            <a:extLst>
              <a:ext uri="{FF2B5EF4-FFF2-40B4-BE49-F238E27FC236}">
                <a16:creationId xmlns:a16="http://schemas.microsoft.com/office/drawing/2014/main" id="{37D78620-7C4D-B160-EAA1-534E41011838}"/>
              </a:ext>
            </a:extLst>
          </p:cNvPr>
          <p:cNvSpPr>
            <a:spLocks noGrp="1"/>
          </p:cNvSpPr>
          <p:nvPr>
            <p:ph idx="1"/>
          </p:nvPr>
        </p:nvSpPr>
        <p:spPr>
          <a:xfrm>
            <a:off x="5358384" y="640081"/>
            <a:ext cx="6024654" cy="5257800"/>
          </a:xfrm>
        </p:spPr>
        <p:txBody>
          <a:bodyPr anchor="ctr">
            <a:normAutofit fontScale="77500" lnSpcReduction="20000"/>
          </a:bodyPr>
          <a:lstStyle/>
          <a:p>
            <a:pPr marL="0" indent="0">
              <a:buNone/>
            </a:pPr>
            <a:endParaRPr lang="el-GR" sz="2400" dirty="0"/>
          </a:p>
          <a:p>
            <a:r>
              <a:rPr lang="el-GR" sz="4800" dirty="0"/>
              <a:t>Τι είναι η Βίβλος;</a:t>
            </a:r>
          </a:p>
          <a:p>
            <a:r>
              <a:rPr lang="el-GR" i="1" dirty="0"/>
              <a:t>Μία βιβλιοθήκη 76 (49+27) βιβλίων!</a:t>
            </a:r>
          </a:p>
          <a:p>
            <a:r>
              <a:rPr lang="el-GR" i="1" dirty="0"/>
              <a:t>Πρώτη (Παλαιά) </a:t>
            </a:r>
            <a:r>
              <a:rPr lang="el-GR" b="1" dirty="0"/>
              <a:t>και </a:t>
            </a:r>
            <a:r>
              <a:rPr lang="el-GR" i="1" dirty="0"/>
              <a:t>Καινή Διαθήκη</a:t>
            </a:r>
          </a:p>
          <a:p>
            <a:pPr lvl="1" algn="just"/>
            <a:r>
              <a:rPr lang="el-GR" i="1" dirty="0"/>
              <a:t>ΜΗΝ ΞΕΧΝΑΜΕ:  Οι Γραφές της Πρώτης Εκκλησίας ήταν τα βιβλία της «Παλαιάς» Διαθήκης</a:t>
            </a:r>
          </a:p>
          <a:p>
            <a:pPr lvl="1" algn="just"/>
            <a:r>
              <a:rPr lang="el-GR" i="1" dirty="0"/>
              <a:t>Η Εκκλησία </a:t>
            </a:r>
            <a:r>
              <a:rPr lang="el-GR" i="1" dirty="0" err="1"/>
              <a:t>ἐζησε</a:t>
            </a:r>
            <a:r>
              <a:rPr lang="el-GR" i="1" dirty="0"/>
              <a:t> και χωρίς την Κ.Δ. Ποτέ δεν έζησε όμως χωρίς την Ευχαριστία αλλά και χωρίς …. την Π.Δ. !</a:t>
            </a:r>
          </a:p>
          <a:p>
            <a:pPr lvl="1" algn="just"/>
            <a:r>
              <a:rPr lang="el-GR" i="1" dirty="0"/>
              <a:t>Μέχρι σήμερα Ακολουθίες εναργείς (όπως το Απόδειπνο) μόνον με Π.Δ.!</a:t>
            </a:r>
          </a:p>
          <a:p>
            <a:pPr marL="457200" lvl="1" indent="0" algn="just">
              <a:buNone/>
            </a:pPr>
            <a:endParaRPr lang="el-GR" i="1" dirty="0"/>
          </a:p>
          <a:p>
            <a:pPr lvl="1" algn="just"/>
            <a:r>
              <a:rPr lang="el-GR" i="1" dirty="0"/>
              <a:t>Σήμερα επίκαιρη η Π.Δ. καθώς ακμάζει η «ειδωλολατρία» (= κοινότητα «ειδωλολατρών») και το όνομα του Θεού </a:t>
            </a:r>
            <a:r>
              <a:rPr lang="el-GR" i="1" dirty="0" err="1"/>
              <a:t>χρησιμοποιέιται</a:t>
            </a:r>
            <a:r>
              <a:rPr lang="el-GR" i="1" dirty="0"/>
              <a:t> μάταια και «</a:t>
            </a:r>
            <a:r>
              <a:rPr lang="el-GR" i="1" dirty="0" err="1"/>
              <a:t>βλασφημείται</a:t>
            </a:r>
            <a:r>
              <a:rPr lang="el-GR" i="1" dirty="0"/>
              <a:t>» κατεξοχήν από εμάς τους Χριστιανούς.</a:t>
            </a:r>
          </a:p>
          <a:p>
            <a:pPr marL="457200" lvl="1" indent="0" algn="just">
              <a:buNone/>
            </a:pPr>
            <a:endParaRPr lang="el-GR" i="1" dirty="0"/>
          </a:p>
          <a:p>
            <a:pPr lvl="1" algn="just"/>
            <a:r>
              <a:rPr lang="el-GR" i="1" dirty="0"/>
              <a:t>«Αλληγορία» = Ομιλεί για τον ΑΛΛΟΝ (τον Λόγο). </a:t>
            </a:r>
          </a:p>
        </p:txBody>
      </p:sp>
    </p:spTree>
    <p:extLst>
      <p:ext uri="{BB962C8B-B14F-4D97-AF65-F5344CB8AC3E}">
        <p14:creationId xmlns:p14="http://schemas.microsoft.com/office/powerpoint/2010/main" val="12053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8423" y="4886180"/>
            <a:ext cx="11535508" cy="616060"/>
          </a:xfrm>
        </p:spPr>
        <p:txBody>
          <a:bodyPr>
            <a:normAutofit/>
          </a:bodyPr>
          <a:lstStyle/>
          <a:p>
            <a:pPr algn="ctr"/>
            <a:r>
              <a:rPr lang="el-GR" sz="3200" dirty="0"/>
              <a:t>Επιμορφωτικό Πρόγραμμα Ι.Π.Ε. </a:t>
            </a:r>
          </a:p>
        </p:txBody>
      </p:sp>
      <p:pic>
        <p:nvPicPr>
          <p:cNvPr id="7" name="Θέση περιεχομένου 6"/>
          <p:cNvPicPr>
            <a:picLocks noGrp="1" noChangeAspect="1"/>
          </p:cNvPicPr>
          <p:nvPr>
            <p:ph sz="quarter" idx="1"/>
          </p:nvPr>
        </p:nvPicPr>
        <p:blipFill rotWithShape="1">
          <a:blip r:embed="rId3"/>
          <a:srcRect l="3657" r="3657"/>
          <a:stretch/>
        </p:blipFill>
        <p:spPr>
          <a:xfrm>
            <a:off x="5512941" y="224181"/>
            <a:ext cx="1263443" cy="1474557"/>
          </a:xfrm>
          <a:prstGeom prst="rect">
            <a:avLst/>
          </a:prstGeom>
          <a:solidFill>
            <a:schemeClr val="accent3">
              <a:lumMod val="40000"/>
              <a:lumOff val="60000"/>
              <a:alpha val="47000"/>
            </a:schemeClr>
          </a:solidFill>
          <a:effectLst>
            <a:outerShdw blurRad="50800" dist="50800" dir="5400000" algn="ctr" rotWithShape="0">
              <a:schemeClr val="accent3">
                <a:lumMod val="40000"/>
                <a:lumOff val="60000"/>
              </a:schemeClr>
            </a:outerShdw>
          </a:effectLst>
        </p:spPr>
      </p:pic>
      <p:sp>
        <p:nvSpPr>
          <p:cNvPr id="8" name="Ορθογώνιο 7"/>
          <p:cNvSpPr/>
          <p:nvPr/>
        </p:nvSpPr>
        <p:spPr>
          <a:xfrm>
            <a:off x="4158487" y="2017243"/>
            <a:ext cx="4203931" cy="646331"/>
          </a:xfrm>
          <a:prstGeom prst="rect">
            <a:avLst/>
          </a:prstGeom>
        </p:spPr>
        <p:txBody>
          <a:bodyPr wrap="square">
            <a:spAutoFit/>
          </a:bodyPr>
          <a:lstStyle/>
          <a:p>
            <a:pPr algn="ctr"/>
            <a:r>
              <a:rPr lang="el-GR" b="1" dirty="0"/>
              <a:t>Ίδρυμα Ποιμαντικής Επιμορφώσεως</a:t>
            </a:r>
            <a:br>
              <a:rPr lang="el-GR" b="1" dirty="0"/>
            </a:br>
            <a:r>
              <a:rPr lang="el-GR" b="1" dirty="0"/>
              <a:t>της Ιεράς Αρχιεπισκοπής Αθηνών</a:t>
            </a:r>
          </a:p>
        </p:txBody>
      </p:sp>
      <p:sp>
        <p:nvSpPr>
          <p:cNvPr id="9" name="Ορθογώνιο 8"/>
          <p:cNvSpPr/>
          <p:nvPr/>
        </p:nvSpPr>
        <p:spPr>
          <a:xfrm>
            <a:off x="1156870" y="3162886"/>
            <a:ext cx="9975587" cy="1569660"/>
          </a:xfrm>
          <a:prstGeom prst="rect">
            <a:avLst/>
          </a:prstGeom>
        </p:spPr>
        <p:txBody>
          <a:bodyPr wrap="square">
            <a:spAutoFit/>
          </a:bodyPr>
          <a:lstStyle/>
          <a:p>
            <a:pPr algn="ctr"/>
            <a:r>
              <a:rPr lang="el-GR" sz="4800" spc="50" dirty="0"/>
              <a:t>ΠΑΙΔΑΓΩΓΙΚΗ ΑΞΙΟΠΟΙΗΣΗ</a:t>
            </a:r>
          </a:p>
          <a:p>
            <a:pPr algn="ctr"/>
            <a:r>
              <a:rPr lang="el-GR" sz="4800" spc="50" dirty="0"/>
              <a:t>ΒΙΒΛΙΚΩΝ ΚΕΙΜΕΝΩΝ</a:t>
            </a:r>
          </a:p>
        </p:txBody>
      </p:sp>
      <p:sp>
        <p:nvSpPr>
          <p:cNvPr id="10" name="Ορθογώνιο 9"/>
          <p:cNvSpPr/>
          <p:nvPr/>
        </p:nvSpPr>
        <p:spPr>
          <a:xfrm>
            <a:off x="398423" y="5532511"/>
            <a:ext cx="11535508" cy="538609"/>
          </a:xfrm>
          <a:prstGeom prst="rect">
            <a:avLst/>
          </a:prstGeom>
        </p:spPr>
        <p:txBody>
          <a:bodyPr wrap="square">
            <a:spAutoFit/>
          </a:bodyPr>
          <a:lstStyle/>
          <a:p>
            <a:pPr algn="ctr"/>
            <a:r>
              <a:rPr lang="el-GR" sz="2900" b="1" spc="50" dirty="0">
                <a:solidFill>
                  <a:schemeClr val="tx2"/>
                </a:solidFill>
                <a:latin typeface="+mj-lt"/>
                <a:ea typeface="+mj-ea"/>
                <a:cs typeface="+mj-cs"/>
              </a:rPr>
              <a:t>Υπεύθυνος Προγράμματος: Καθηγητής Σωτήριος Δεσπότης</a:t>
            </a:r>
          </a:p>
        </p:txBody>
      </p:sp>
    </p:spTree>
    <p:extLst>
      <p:ext uri="{BB962C8B-B14F-4D97-AF65-F5344CB8AC3E}">
        <p14:creationId xmlns:p14="http://schemas.microsoft.com/office/powerpoint/2010/main" val="3957723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C38082FE-21F1-80DA-BADD-39C59A369C10}"/>
              </a:ext>
            </a:extLst>
          </p:cNvPr>
          <p:cNvSpPr>
            <a:spLocks noGrp="1"/>
          </p:cNvSpPr>
          <p:nvPr>
            <p:ph type="title"/>
          </p:nvPr>
        </p:nvSpPr>
        <p:spPr>
          <a:xfrm>
            <a:off x="826396" y="586855"/>
            <a:ext cx="4230100" cy="3387497"/>
          </a:xfrm>
        </p:spPr>
        <p:txBody>
          <a:bodyPr anchor="b">
            <a:normAutofit/>
          </a:bodyPr>
          <a:lstStyle/>
          <a:p>
            <a:pPr algn="r"/>
            <a:r>
              <a:rPr lang="el-GR" sz="4000" dirty="0">
                <a:solidFill>
                  <a:srgbClr val="FFFFFF"/>
                </a:solidFill>
              </a:rPr>
              <a:t>Τα 76 βιβλία της  Βίβλου προϋποθέτουν </a:t>
            </a:r>
            <a:r>
              <a:rPr lang="el-GR" sz="4000" b="1" dirty="0">
                <a:solidFill>
                  <a:srgbClr val="FFFFFF"/>
                </a:solidFill>
              </a:rPr>
              <a:t>τρεις (3)</a:t>
            </a:r>
            <a:r>
              <a:rPr lang="el-GR" sz="4000" dirty="0">
                <a:solidFill>
                  <a:srgbClr val="FFFFFF"/>
                </a:solidFill>
              </a:rPr>
              <a:t> συντελεστές: </a:t>
            </a:r>
            <a:br>
              <a:rPr lang="en-US" sz="4000" dirty="0">
                <a:solidFill>
                  <a:srgbClr val="FFFFFF"/>
                </a:solidFill>
              </a:rPr>
            </a:br>
            <a:endParaRPr lang="el-GR" sz="4000" dirty="0">
              <a:solidFill>
                <a:srgbClr val="FFFFFF"/>
              </a:solidFill>
            </a:endParaRPr>
          </a:p>
        </p:txBody>
      </p:sp>
      <p:sp>
        <p:nvSpPr>
          <p:cNvPr id="3" name="Θέση περιεχομένου 2">
            <a:extLst>
              <a:ext uri="{FF2B5EF4-FFF2-40B4-BE49-F238E27FC236}">
                <a16:creationId xmlns:a16="http://schemas.microsoft.com/office/drawing/2014/main" id="{835C400F-08BA-B02F-63EB-56AFE15B6A93}"/>
              </a:ext>
            </a:extLst>
          </p:cNvPr>
          <p:cNvSpPr>
            <a:spLocks noGrp="1"/>
          </p:cNvSpPr>
          <p:nvPr>
            <p:ph idx="1"/>
          </p:nvPr>
        </p:nvSpPr>
        <p:spPr>
          <a:xfrm>
            <a:off x="6503158" y="649480"/>
            <a:ext cx="4862447" cy="5546047"/>
          </a:xfrm>
        </p:spPr>
        <p:txBody>
          <a:bodyPr anchor="ctr">
            <a:normAutofit fontScale="70000" lnSpcReduction="20000"/>
          </a:bodyPr>
          <a:lstStyle/>
          <a:p>
            <a:pPr lvl="0"/>
            <a:r>
              <a:rPr lang="el-GR" sz="2000" b="1" dirty="0"/>
              <a:t>1. </a:t>
            </a:r>
            <a:r>
              <a:rPr lang="el-GR" sz="2000" b="1" dirty="0" err="1"/>
              <a:t>Συν+Γραφέα</a:t>
            </a:r>
            <a:r>
              <a:rPr lang="el-GR" sz="2000" b="1" dirty="0"/>
              <a:t> </a:t>
            </a:r>
            <a:r>
              <a:rPr lang="el-GR" sz="2000" dirty="0"/>
              <a:t>(όχι «Γραφομηχανή Αγ. Πνεύματος» - Κοινότητες</a:t>
            </a:r>
            <a:r>
              <a:rPr lang="en-US" sz="2000" dirty="0"/>
              <a:t>)</a:t>
            </a:r>
            <a:endParaRPr lang="el-GR" sz="2000" dirty="0"/>
          </a:p>
          <a:p>
            <a:pPr lvl="0"/>
            <a:endParaRPr lang="en-US" sz="2000" dirty="0"/>
          </a:p>
          <a:p>
            <a:pPr lvl="1"/>
            <a:r>
              <a:rPr lang="el-GR" sz="2000" b="1" dirty="0"/>
              <a:t>2. Ακροατές </a:t>
            </a:r>
            <a:r>
              <a:rPr lang="el-GR" sz="2000" dirty="0"/>
              <a:t>σε Σύναξη και ΠΟΡΕΙΑ (κι όχι αναγνώστη σε «καναπέ»)</a:t>
            </a:r>
          </a:p>
          <a:p>
            <a:pPr lvl="1"/>
            <a:endParaRPr lang="en-US" sz="2000" dirty="0"/>
          </a:p>
          <a:p>
            <a:pPr lvl="2" algn="just"/>
            <a:r>
              <a:rPr lang="el-GR" sz="2400" dirty="0"/>
              <a:t>3. </a:t>
            </a:r>
            <a:r>
              <a:rPr lang="el-GR" sz="2400" b="1" i="1" dirty="0"/>
              <a:t>Κείμενο </a:t>
            </a:r>
            <a:r>
              <a:rPr lang="el-GR" sz="2400" dirty="0"/>
              <a:t>(σε ειλητάριο </a:t>
            </a:r>
            <a:r>
              <a:rPr lang="el-GR" sz="2400" dirty="0" err="1"/>
              <a:t>πρβλ</a:t>
            </a:r>
            <a:r>
              <a:rPr lang="el-GR" sz="2400" dirty="0"/>
              <a:t>. </a:t>
            </a:r>
            <a:r>
              <a:rPr lang="en-US" sz="2400" dirty="0"/>
              <a:t>SMS</a:t>
            </a:r>
            <a:r>
              <a:rPr lang="el-GR" sz="2400" dirty="0"/>
              <a:t> με </a:t>
            </a:r>
            <a:r>
              <a:rPr lang="en-US" sz="2400" dirty="0" err="1"/>
              <a:t>nomina</a:t>
            </a:r>
            <a:r>
              <a:rPr lang="el-GR" sz="2400" dirty="0"/>
              <a:t> </a:t>
            </a:r>
            <a:r>
              <a:rPr lang="en-US" sz="2400" dirty="0"/>
              <a:t>sacra</a:t>
            </a:r>
            <a:r>
              <a:rPr lang="el-GR" sz="2400" dirty="0"/>
              <a:t>) που πρέπει να ακουστεί και όχι να </a:t>
            </a:r>
            <a:r>
              <a:rPr lang="el-GR" sz="2400" dirty="0" err="1"/>
              <a:t>ανα</a:t>
            </a:r>
            <a:r>
              <a:rPr lang="en-US" sz="2400" dirty="0"/>
              <a:t>+</a:t>
            </a:r>
            <a:r>
              <a:rPr lang="el-GR" sz="2400" dirty="0" err="1"/>
              <a:t>Γνωστεί</a:t>
            </a:r>
            <a:r>
              <a:rPr lang="el-GR" sz="2400" dirty="0"/>
              <a:t> ενιαίο! Έχει «πολλαπλασιαστεί» από αντιγραφείς (που ήταν και ερμηνευτές)</a:t>
            </a:r>
            <a:r>
              <a:rPr lang="en-US" sz="2400" dirty="0"/>
              <a:t> </a:t>
            </a:r>
            <a:r>
              <a:rPr lang="el-GR" sz="2400" dirty="0"/>
              <a:t>και εντοπίζεται σε συγκεκριμένη θέση στον Κανόνα – τη «Βιβλιοθήκη της Βίβλου» (παίζει ρόλο το </a:t>
            </a:r>
            <a:r>
              <a:rPr lang="el-GR" sz="2400" dirty="0" err="1"/>
              <a:t>μικροκλίμα</a:t>
            </a:r>
            <a:r>
              <a:rPr lang="el-GR" sz="2400" dirty="0"/>
              <a:t> από το βιβλίο που προηγείται και εκείνο που  έπεται). </a:t>
            </a:r>
          </a:p>
          <a:p>
            <a:pPr marL="914400" lvl="2" indent="0" algn="just">
              <a:buNone/>
            </a:pPr>
            <a:endParaRPr lang="el-GR" dirty="0">
              <a:highlight>
                <a:srgbClr val="FFFF00"/>
              </a:highlight>
            </a:endParaRPr>
          </a:p>
          <a:p>
            <a:pPr marL="914400" lvl="2" indent="0" algn="just">
              <a:buNone/>
            </a:pPr>
            <a:r>
              <a:rPr lang="el-GR" dirty="0">
                <a:highlight>
                  <a:srgbClr val="FFFF00"/>
                </a:highlight>
              </a:rPr>
              <a:t>ΘΑ ΕΣΤΙΑΣΟΥΜΕ ΣΤΟ (2), τη μόνη σταθερά! ΜΗΝ ΞΕΧΝΑΜΕ όμως ΌΤΙ το (3) </a:t>
            </a:r>
          </a:p>
          <a:p>
            <a:pPr marL="914400" lvl="2" indent="0">
              <a:buNone/>
            </a:pPr>
            <a:endParaRPr lang="el-GR" dirty="0"/>
          </a:p>
          <a:p>
            <a:pPr lvl="2"/>
            <a:r>
              <a:rPr lang="el-GR" dirty="0"/>
              <a:t>ΚΕΙΜΕΝΟ = Συμφωνία / Κοντσέρτο  με Μέρη</a:t>
            </a:r>
            <a:r>
              <a:rPr lang="en-US" dirty="0"/>
              <a:t>!</a:t>
            </a:r>
            <a:r>
              <a:rPr lang="el-GR" dirty="0"/>
              <a:t> </a:t>
            </a:r>
          </a:p>
          <a:p>
            <a:pPr lvl="2"/>
            <a:r>
              <a:rPr lang="el-GR" dirty="0"/>
              <a:t>Γραμμένο σε ΡΟΛΟ – ΕΙΛΗΤΑΡΙΟ με στήλες  («άλλη Φιλοσοφία» για να ανακαλύψεις ένα Χωρίο) </a:t>
            </a:r>
          </a:p>
          <a:p>
            <a:pPr lvl="2"/>
            <a:r>
              <a:rPr lang="el-GR" sz="2000" dirty="0"/>
              <a:t>«Βιβλίο» (μαγική έλξη) + «Βιβλία» (Κανόνας  και ΚΑΘΡΈΦΤΙΣΜΑ)</a:t>
            </a:r>
            <a:endParaRPr lang="en-US" sz="2000" dirty="0"/>
          </a:p>
          <a:p>
            <a:endParaRPr lang="el-GR" sz="2000" dirty="0"/>
          </a:p>
        </p:txBody>
      </p:sp>
    </p:spTree>
    <p:extLst>
      <p:ext uri="{BB962C8B-B14F-4D97-AF65-F5344CB8AC3E}">
        <p14:creationId xmlns:p14="http://schemas.microsoft.com/office/powerpoint/2010/main" val="1813596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FDFF70EA-8928-F2D2-96BA-3AA5A676C939}"/>
              </a:ext>
            </a:extLst>
          </p:cNvPr>
          <p:cNvSpPr>
            <a:spLocks noGrp="1"/>
          </p:cNvSpPr>
          <p:nvPr>
            <p:ph type="title"/>
          </p:nvPr>
        </p:nvSpPr>
        <p:spPr>
          <a:xfrm>
            <a:off x="1371597" y="348865"/>
            <a:ext cx="10044023" cy="877729"/>
          </a:xfrm>
        </p:spPr>
        <p:txBody>
          <a:bodyPr anchor="ctr">
            <a:normAutofit fontScale="90000"/>
          </a:bodyPr>
          <a:lstStyle/>
          <a:p>
            <a:r>
              <a:rPr lang="el-GR" sz="4000" dirty="0">
                <a:solidFill>
                  <a:srgbClr val="FFFFFF"/>
                </a:solidFill>
              </a:rPr>
              <a:t>Κάθε βιβλικό Κείμενο έχει «τριαδική διάσταση» (2). Είναι:</a:t>
            </a:r>
          </a:p>
        </p:txBody>
      </p:sp>
      <p:graphicFrame>
        <p:nvGraphicFramePr>
          <p:cNvPr id="5" name="Θέση περιεχομένου 2">
            <a:extLst>
              <a:ext uri="{FF2B5EF4-FFF2-40B4-BE49-F238E27FC236}">
                <a16:creationId xmlns:a16="http://schemas.microsoft.com/office/drawing/2014/main" id="{94A8BE0B-E05B-C895-30C7-682BBB241825}"/>
              </a:ext>
            </a:extLst>
          </p:cNvPr>
          <p:cNvGraphicFramePr>
            <a:graphicFrameLocks noGrp="1"/>
          </p:cNvGraphicFramePr>
          <p:nvPr>
            <p:ph idx="1"/>
            <p:extLst>
              <p:ext uri="{D42A27DB-BD31-4B8C-83A1-F6EECF244321}">
                <p14:modId xmlns:p14="http://schemas.microsoft.com/office/powerpoint/2010/main" val="1089459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7982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4E91191-B648-0A23-F2DA-1161473B9A2E}"/>
              </a:ext>
            </a:extLst>
          </p:cNvPr>
          <p:cNvSpPr>
            <a:spLocks noGrp="1"/>
          </p:cNvSpPr>
          <p:nvPr>
            <p:ph type="title"/>
          </p:nvPr>
        </p:nvSpPr>
        <p:spPr>
          <a:xfrm>
            <a:off x="1171074" y="1396686"/>
            <a:ext cx="3240506" cy="4064628"/>
          </a:xfrm>
        </p:spPr>
        <p:txBody>
          <a:bodyPr>
            <a:normAutofit fontScale="90000"/>
          </a:bodyPr>
          <a:lstStyle/>
          <a:p>
            <a:r>
              <a:rPr lang="el-GR" dirty="0">
                <a:solidFill>
                  <a:srgbClr val="FFFFFF"/>
                </a:solidFill>
                <a:latin typeface="Times New Roman" panose="02020603050405020304" pitchFamily="18" charset="0"/>
                <a:ea typeface="Calibri" panose="020F0502020204030204" pitchFamily="34" charset="0"/>
                <a:cs typeface="Arial" panose="020B0604020202020204" pitchFamily="34" charset="0"/>
              </a:rPr>
              <a:t>Από την παραπάνω (παρουσίαση) πηγάζουν και οι </a:t>
            </a:r>
            <a:r>
              <a:rPr lang="el-GR" b="1" dirty="0">
                <a:solidFill>
                  <a:srgbClr val="002060"/>
                </a:solidFill>
                <a:latin typeface="Times New Roman" panose="02020603050405020304" pitchFamily="18" charset="0"/>
                <a:ea typeface="Calibri" panose="020F0502020204030204" pitchFamily="34" charset="0"/>
                <a:cs typeface="Arial" panose="020B0604020202020204" pitchFamily="34" charset="0"/>
              </a:rPr>
              <a:t>τρεις</a:t>
            </a:r>
            <a:r>
              <a:rPr lang="el-GR" dirty="0">
                <a:solidFill>
                  <a:srgbClr val="FFFFFF"/>
                </a:solidFill>
                <a:latin typeface="Times New Roman" panose="02020603050405020304" pitchFamily="18" charset="0"/>
                <a:ea typeface="Calibri" panose="020F0502020204030204" pitchFamily="34" charset="0"/>
                <a:cs typeface="Arial" panose="020B0604020202020204" pitchFamily="34" charset="0"/>
              </a:rPr>
              <a:t> κατανοήσεις: </a:t>
            </a:r>
            <a:br>
              <a:rPr lang="el-GR" dirty="0">
                <a:solidFill>
                  <a:srgbClr val="FFFFFF"/>
                </a:solidFill>
                <a:latin typeface="Calibri" panose="020F0502020204030204" pitchFamily="34" charset="0"/>
                <a:ea typeface="Calibri" panose="020F0502020204030204" pitchFamily="34" charset="0"/>
                <a:cs typeface="Arial" panose="020B0604020202020204" pitchFamily="34" charset="0"/>
              </a:rPr>
            </a:br>
            <a:endParaRPr lang="el-GR"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Θέση περιεχομένου 2">
            <a:extLst>
              <a:ext uri="{FF2B5EF4-FFF2-40B4-BE49-F238E27FC236}">
                <a16:creationId xmlns:a16="http://schemas.microsoft.com/office/drawing/2014/main" id="{96B04391-B72E-1D9F-4330-889C89B30D1D}"/>
              </a:ext>
            </a:extLst>
          </p:cNvPr>
          <p:cNvSpPr>
            <a:spLocks noGrp="1"/>
          </p:cNvSpPr>
          <p:nvPr>
            <p:ph idx="1"/>
          </p:nvPr>
        </p:nvSpPr>
        <p:spPr>
          <a:xfrm>
            <a:off x="5370153" y="1526033"/>
            <a:ext cx="5536397" cy="3935281"/>
          </a:xfrm>
        </p:spPr>
        <p:txBody>
          <a:bodyPr>
            <a:normAutofit lnSpcReduction="10000"/>
          </a:bodyPr>
          <a:lstStyle/>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Α. </a:t>
            </a:r>
            <a:r>
              <a:rPr lang="el-GR" sz="2400" dirty="0">
                <a:latin typeface="Times New Roman" panose="02020603050405020304" pitchFamily="18" charset="0"/>
                <a:ea typeface="Calibri" panose="020F0502020204030204" pitchFamily="34" charset="0"/>
                <a:cs typeface="Arial" panose="020B0604020202020204" pitchFamily="34" charset="0"/>
              </a:rPr>
              <a:t>Ι</a:t>
            </a:r>
            <a:r>
              <a:rPr lang="el-GR" sz="2400" dirty="0">
                <a:effectLst/>
                <a:latin typeface="Times New Roman" panose="02020603050405020304" pitchFamily="18" charset="0"/>
                <a:ea typeface="Calibri" panose="020F0502020204030204" pitchFamily="34" charset="0"/>
                <a:cs typeface="Arial" panose="020B0604020202020204" pitchFamily="34" charset="0"/>
              </a:rPr>
              <a:t>στορική κατανόηση (Ντοκουμέντο – </a:t>
            </a:r>
            <a:r>
              <a:rPr lang="en-US" sz="2400" i="1" dirty="0">
                <a:effectLst/>
                <a:latin typeface="Times New Roman" panose="02020603050405020304" pitchFamily="18" charset="0"/>
                <a:ea typeface="Calibri" panose="020F0502020204030204" pitchFamily="34" charset="0"/>
                <a:cs typeface="Arial" panose="020B0604020202020204" pitchFamily="34" charset="0"/>
              </a:rPr>
              <a:t>History</a:t>
            </a:r>
            <a:r>
              <a:rPr lang="el-GR" sz="2400" i="1" dirty="0">
                <a:effectLst/>
                <a:latin typeface="Times New Roman" panose="02020603050405020304" pitchFamily="18" charset="0"/>
                <a:ea typeface="Calibri" panose="020F0502020204030204" pitchFamily="34" charset="0"/>
                <a:cs typeface="Arial" panose="020B0604020202020204" pitchFamily="34" charset="0"/>
              </a:rPr>
              <a:t> / </a:t>
            </a:r>
            <a:r>
              <a:rPr lang="en-US" sz="2400" i="1" dirty="0">
                <a:effectLst/>
                <a:latin typeface="Times New Roman" panose="02020603050405020304" pitchFamily="18" charset="0"/>
                <a:ea typeface="Calibri" panose="020F0502020204030204" pitchFamily="34" charset="0"/>
                <a:cs typeface="Arial" panose="020B0604020202020204" pitchFamily="34" charset="0"/>
              </a:rPr>
              <a:t>Herstory</a:t>
            </a:r>
            <a:r>
              <a:rPr lang="el-GR" sz="2400" dirty="0">
                <a:effectLst/>
                <a:latin typeface="Times New Roman" panose="02020603050405020304" pitchFamily="18" charset="0"/>
                <a:ea typeface="Calibri" panose="020F0502020204030204" pitchFamily="34"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Β. </a:t>
            </a:r>
            <a:r>
              <a:rPr lang="el-GR" sz="2400" dirty="0">
                <a:latin typeface="Times New Roman" panose="02020603050405020304" pitchFamily="18" charset="0"/>
                <a:ea typeface="Calibri" panose="020F0502020204030204" pitchFamily="34" charset="0"/>
                <a:cs typeface="Arial" panose="020B0604020202020204" pitchFamily="34" charset="0"/>
              </a:rPr>
              <a:t>Φ</a:t>
            </a:r>
            <a:r>
              <a:rPr lang="el-GR" sz="2400" dirty="0">
                <a:effectLst/>
                <a:latin typeface="Times New Roman" panose="02020603050405020304" pitchFamily="18" charset="0"/>
                <a:ea typeface="Calibri" panose="020F0502020204030204" pitchFamily="34" charset="0"/>
                <a:cs typeface="Arial" panose="020B0604020202020204" pitchFamily="34" charset="0"/>
              </a:rPr>
              <a:t>ιλολογική / λογοτεχνική κατανόηση (</a:t>
            </a:r>
            <a:r>
              <a:rPr lang="el-GR" sz="2400" i="1" dirty="0">
                <a:effectLst/>
                <a:latin typeface="Times New Roman" panose="02020603050405020304" pitchFamily="18" charset="0"/>
                <a:ea typeface="Calibri" panose="020F0502020204030204" pitchFamily="34" charset="0"/>
                <a:cs typeface="Arial" panose="020B0604020202020204" pitchFamily="34" charset="0"/>
              </a:rPr>
              <a:t>Μνημείο Τέχνης</a:t>
            </a:r>
            <a:r>
              <a:rPr lang="el-GR" sz="2400" dirty="0">
                <a:effectLst/>
                <a:latin typeface="Times New Roman" panose="02020603050405020304" pitchFamily="18" charset="0"/>
                <a:ea typeface="Calibri" panose="020F0502020204030204" pitchFamily="34"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Γ. </a:t>
            </a:r>
            <a:r>
              <a:rPr lang="el-GR" sz="2400" dirty="0">
                <a:latin typeface="Times New Roman" panose="02020603050405020304" pitchFamily="18" charset="0"/>
                <a:ea typeface="Calibri" panose="020F0502020204030204" pitchFamily="34" charset="0"/>
                <a:cs typeface="Arial" panose="020B0604020202020204" pitchFamily="34" charset="0"/>
              </a:rPr>
              <a:t>Θ</a:t>
            </a:r>
            <a:r>
              <a:rPr lang="el-GR" sz="2400" dirty="0">
                <a:effectLst/>
                <a:latin typeface="Times New Roman" panose="02020603050405020304" pitchFamily="18" charset="0"/>
                <a:ea typeface="Calibri" panose="020F0502020204030204" pitchFamily="34" charset="0"/>
                <a:cs typeface="Arial" panose="020B0604020202020204" pitchFamily="34" charset="0"/>
              </a:rPr>
              <a:t>εολογική κατανόηση (Κείμενο = «λόγος περί του Λόγου του Θεού» - «Μαρτυρία» </a:t>
            </a:r>
            <a:r>
              <a:rPr lang="el-GR" sz="2400" dirty="0" err="1">
                <a:effectLst/>
                <a:latin typeface="Times New Roman" panose="02020603050405020304" pitchFamily="18" charset="0"/>
                <a:ea typeface="Calibri" panose="020F0502020204030204" pitchFamily="34" charset="0"/>
                <a:cs typeface="Arial" panose="020B0604020202020204" pitchFamily="34" charset="0"/>
              </a:rPr>
              <a:t>Συν+Κατάβασης</a:t>
            </a:r>
            <a:r>
              <a:rPr lang="el-GR" sz="2400" dirty="0">
                <a:effectLst/>
                <a:latin typeface="Times New Roman" panose="02020603050405020304" pitchFamily="18" charset="0"/>
                <a:ea typeface="Calibri" panose="020F0502020204030204" pitchFamily="34" charset="0"/>
                <a:cs typeface="Arial" panose="020B0604020202020204" pitchFamily="34" charset="0"/>
              </a:rPr>
              <a:t> / </a:t>
            </a:r>
            <a:r>
              <a:rPr lang="el-GR" sz="2400" b="1" dirty="0">
                <a:effectLst/>
                <a:latin typeface="Times New Roman" panose="02020603050405020304" pitchFamily="18" charset="0"/>
                <a:ea typeface="Calibri" panose="020F0502020204030204" pitchFamily="34" charset="0"/>
                <a:cs typeface="Arial" panose="020B0604020202020204" pitchFamily="34" charset="0"/>
              </a:rPr>
              <a:t>σάλτο μορτάλε </a:t>
            </a:r>
            <a:r>
              <a:rPr lang="el-GR" sz="2400" dirty="0">
                <a:effectLst/>
                <a:latin typeface="Times New Roman" panose="02020603050405020304" pitchFamily="18" charset="0"/>
                <a:ea typeface="Calibri" panose="020F0502020204030204" pitchFamily="34" charset="0"/>
                <a:cs typeface="Arial" panose="020B0604020202020204" pitchFamily="34" charset="0"/>
              </a:rPr>
              <a:t>του Θεού και Πίστης / Αφοσίωσης του λαού και του ανθρώπου)</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endParaRPr lang="el-GR" sz="2400" dirty="0"/>
          </a:p>
        </p:txBody>
      </p:sp>
    </p:spTree>
    <p:extLst>
      <p:ext uri="{BB962C8B-B14F-4D97-AF65-F5344CB8AC3E}">
        <p14:creationId xmlns:p14="http://schemas.microsoft.com/office/powerpoint/2010/main" val="3190129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a:extLst>
              <a:ext uri="{FF2B5EF4-FFF2-40B4-BE49-F238E27FC236}">
                <a16:creationId xmlns:a16="http://schemas.microsoft.com/office/drawing/2014/main" id="{21ED5FCA-9564-42B4-9F52-2CCED8ED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FF79210-9EE3-B8F8-3308-8323707BBD4F}"/>
              </a:ext>
            </a:extLst>
          </p:cNvPr>
          <p:cNvSpPr>
            <a:spLocks noGrp="1"/>
          </p:cNvSpPr>
          <p:nvPr>
            <p:ph type="title"/>
          </p:nvPr>
        </p:nvSpPr>
        <p:spPr>
          <a:xfrm>
            <a:off x="838200" y="365125"/>
            <a:ext cx="10515600" cy="1325563"/>
          </a:xfrm>
        </p:spPr>
        <p:txBody>
          <a:bodyPr>
            <a:normAutofit/>
          </a:bodyPr>
          <a:lstStyle/>
          <a:p>
            <a:r>
              <a:rPr lang="el-GR" dirty="0">
                <a:solidFill>
                  <a:srgbClr val="FFFFFF"/>
                </a:solidFill>
              </a:rPr>
              <a:t>Η βιβλική περικοπή ως </a:t>
            </a:r>
            <a:r>
              <a:rPr lang="el-GR" i="1" dirty="0">
                <a:solidFill>
                  <a:srgbClr val="FFFFFF"/>
                </a:solidFill>
              </a:rPr>
              <a:t>Αφήγημα</a:t>
            </a:r>
            <a:r>
              <a:rPr lang="en-US" i="1" dirty="0">
                <a:solidFill>
                  <a:srgbClr val="FFFFFF"/>
                </a:solidFill>
              </a:rPr>
              <a:t> </a:t>
            </a:r>
            <a:r>
              <a:rPr lang="el-GR" i="1" dirty="0">
                <a:solidFill>
                  <a:srgbClr val="FFFFFF"/>
                </a:solidFill>
              </a:rPr>
              <a:t> </a:t>
            </a:r>
            <a:r>
              <a:rPr lang="el-GR" dirty="0">
                <a:solidFill>
                  <a:srgbClr val="FFFFFF"/>
                </a:solidFill>
              </a:rPr>
              <a:t>έχει επίσης τρία (3) Συστατικά: </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Θέση περιεχομένου 2">
            <a:extLst>
              <a:ext uri="{FF2B5EF4-FFF2-40B4-BE49-F238E27FC236}">
                <a16:creationId xmlns:a16="http://schemas.microsoft.com/office/drawing/2014/main" id="{F4430CE9-7FCD-6070-48B8-0DCF34AE62DA}"/>
              </a:ext>
            </a:extLst>
          </p:cNvPr>
          <p:cNvGraphicFramePr>
            <a:graphicFrameLocks noGrp="1"/>
          </p:cNvGraphicFramePr>
          <p:nvPr>
            <p:ph idx="1"/>
            <p:extLst>
              <p:ext uri="{D42A27DB-BD31-4B8C-83A1-F6EECF244321}">
                <p14:modId xmlns:p14="http://schemas.microsoft.com/office/powerpoint/2010/main" val="3991970994"/>
              </p:ext>
            </p:extLst>
          </p:nvPr>
        </p:nvGraphicFramePr>
        <p:xfrm>
          <a:off x="659876" y="1690688"/>
          <a:ext cx="10693924"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1734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4D0E9C8-5A8B-AEE8-7ADE-15CB3E5E527F}"/>
              </a:ext>
            </a:extLst>
          </p:cNvPr>
          <p:cNvSpPr>
            <a:spLocks noGrp="1"/>
          </p:cNvSpPr>
          <p:nvPr>
            <p:ph type="title"/>
          </p:nvPr>
        </p:nvSpPr>
        <p:spPr>
          <a:xfrm>
            <a:off x="686834" y="1153572"/>
            <a:ext cx="3200400" cy="4461163"/>
          </a:xfrm>
        </p:spPr>
        <p:txBody>
          <a:bodyPr>
            <a:normAutofit/>
          </a:bodyPr>
          <a:lstStyle/>
          <a:p>
            <a:r>
              <a:rPr lang="el-GR" dirty="0">
                <a:solidFill>
                  <a:srgbClr val="FFFFFF"/>
                </a:solidFill>
              </a:rPr>
              <a:t>Άκουσε τις ασύγχρονες Παραδόσεις</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8CE0BA01-2305-1645-0674-2794AC8096F6}"/>
              </a:ext>
            </a:extLst>
          </p:cNvPr>
          <p:cNvSpPr>
            <a:spLocks noGrp="1"/>
          </p:cNvSpPr>
          <p:nvPr>
            <p:ph idx="1"/>
          </p:nvPr>
        </p:nvSpPr>
        <p:spPr>
          <a:xfrm>
            <a:off x="4447308" y="591344"/>
            <a:ext cx="6906491" cy="5585619"/>
          </a:xfrm>
        </p:spPr>
        <p:txBody>
          <a:bodyPr anchor="ctr">
            <a:normAutofit/>
          </a:bodyPr>
          <a:lstStyle/>
          <a:p>
            <a:pPr marL="0" indent="0">
              <a:buNone/>
            </a:pPr>
            <a:r>
              <a:rPr lang="el-GR" b="1" i="1" dirty="0"/>
              <a:t>ΑΚΟΥΣΤΕ </a:t>
            </a:r>
            <a:r>
              <a:rPr lang="el-GR" b="1" dirty="0"/>
              <a:t>ενεργητικά </a:t>
            </a:r>
            <a:endParaRPr lang="el-GR" b="1" i="1" dirty="0"/>
          </a:p>
          <a:p>
            <a:pPr marL="0" indent="0" algn="just">
              <a:buNone/>
            </a:pPr>
            <a:r>
              <a:rPr lang="el-GR" dirty="0"/>
              <a:t>στο</a:t>
            </a:r>
            <a:r>
              <a:rPr lang="el-GR" b="1" dirty="0"/>
              <a:t> </a:t>
            </a:r>
            <a:r>
              <a:rPr lang="el-GR" b="1" dirty="0">
                <a:highlight>
                  <a:srgbClr val="FFFF00"/>
                </a:highlight>
                <a:hlinkClick r:id="rId2"/>
              </a:rPr>
              <a:t>https://eclass.uoa.gr/modules/link/?course=SOCTHEOL170</a:t>
            </a:r>
            <a:r>
              <a:rPr lang="el-GR" b="1" dirty="0">
                <a:highlight>
                  <a:srgbClr val="FFFF00"/>
                </a:highlight>
              </a:rPr>
              <a:t> </a:t>
            </a:r>
            <a:r>
              <a:rPr lang="el-GR" b="1" dirty="0"/>
              <a:t>τις επτά (7) ασύγχρονες ΠΑΡΑΔΟΣΕΙΣ για τα ανωτέρω </a:t>
            </a:r>
          </a:p>
          <a:p>
            <a:pPr marL="0" indent="0" algn="just">
              <a:buNone/>
            </a:pPr>
            <a:endParaRPr lang="el-GR" b="1" dirty="0"/>
          </a:p>
          <a:p>
            <a:pPr marL="0" indent="0" algn="just">
              <a:buNone/>
            </a:pPr>
            <a:r>
              <a:rPr lang="el-GR" b="1" dirty="0"/>
              <a:t>με τίτλο </a:t>
            </a:r>
            <a:r>
              <a:rPr lang="el-GR" b="1" dirty="0">
                <a:hlinkClick r:id="rId3"/>
              </a:rPr>
              <a:t>ΙΕΠ ΒΙΒΛΟΣ ΚΑΙ ΠΑΙΔΑΓΩΓΙΚΕΣ ΕΦΑΡΜΟΓΕΣ </a:t>
            </a:r>
            <a:r>
              <a:rPr lang="el-GR" b="1" dirty="0"/>
              <a:t>1-7</a:t>
            </a:r>
            <a:endParaRPr lang="el-GR" dirty="0"/>
          </a:p>
        </p:txBody>
      </p:sp>
    </p:spTree>
    <p:extLst>
      <p:ext uri="{BB962C8B-B14F-4D97-AF65-F5344CB8AC3E}">
        <p14:creationId xmlns:p14="http://schemas.microsoft.com/office/powerpoint/2010/main" val="1564042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73B3B39-FE7C-F2DE-CA4E-E7EFCAE9315F}"/>
              </a:ext>
            </a:extLst>
          </p:cNvPr>
          <p:cNvSpPr>
            <a:spLocks noGrp="1"/>
          </p:cNvSpPr>
          <p:nvPr>
            <p:ph type="title"/>
          </p:nvPr>
        </p:nvSpPr>
        <p:spPr>
          <a:xfrm>
            <a:off x="804672" y="640080"/>
            <a:ext cx="3282696" cy="5257800"/>
          </a:xfrm>
        </p:spPr>
        <p:txBody>
          <a:bodyPr>
            <a:normAutofit/>
          </a:bodyPr>
          <a:lstStyle/>
          <a:p>
            <a:pPr indent="-228600">
              <a:spcBef>
                <a:spcPts val="1200"/>
              </a:spcBef>
              <a:spcAft>
                <a:spcPts val="1200"/>
              </a:spcAft>
            </a:pPr>
            <a:br>
              <a:rPr lang="el-GR" sz="28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el-GR" sz="2800" b="1" i="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ΧΑΡΑΚΤΗΡΙΣΤΙΚΑ ΑΠΟΦΘΕΓΜΑΤΑ ΣΧΕΤΙΚΑ ΜΕ ΤΗ ΜΕΛΕΤΗ ΤΗΣ ΑΓΊΑΣ ΓΡΑΦΗΣ</a:t>
            </a:r>
            <a:br>
              <a:rPr lang="el-GR" sz="28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endParaRPr lang="el-GR" sz="2800" dirty="0">
              <a:solidFill>
                <a:schemeClr val="bg1"/>
              </a:solidFill>
            </a:endParaRPr>
          </a:p>
        </p:txBody>
      </p:sp>
      <p:sp>
        <p:nvSpPr>
          <p:cNvPr id="3" name="Θέση περιεχομένου 2">
            <a:extLst>
              <a:ext uri="{FF2B5EF4-FFF2-40B4-BE49-F238E27FC236}">
                <a16:creationId xmlns:a16="http://schemas.microsoft.com/office/drawing/2014/main" id="{A3AF7733-0543-98AE-6D9B-A5ADC1B2AAC8}"/>
              </a:ext>
            </a:extLst>
          </p:cNvPr>
          <p:cNvSpPr>
            <a:spLocks noGrp="1"/>
          </p:cNvSpPr>
          <p:nvPr>
            <p:ph idx="1"/>
          </p:nvPr>
        </p:nvSpPr>
        <p:spPr>
          <a:xfrm>
            <a:off x="5358384" y="640081"/>
            <a:ext cx="6024654" cy="5257800"/>
          </a:xfrm>
        </p:spPr>
        <p:txBody>
          <a:bodyPr anchor="ctr">
            <a:normAutofit fontScale="92500" lnSpcReduction="20000"/>
          </a:bodyPr>
          <a:lstStyle/>
          <a:p>
            <a:endParaRPr lang="el-GR" sz="2200" dirty="0"/>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σπουδάσεις την Α.Γ.; Ταξίδεψε στην Ευρώπη ή στις ΗΠΑ!</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μάθεις να την μελετάς σε  αλληλουχία με τη ζωή, τις πίκρες και τις χαρές της; Πήγαινε στη Λατινική Αμερική!</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την </a:t>
            </a:r>
            <a:r>
              <a:rPr lang="el-GR" sz="2200" b="1" i="1" dirty="0" err="1">
                <a:effectLst/>
                <a:latin typeface="Times New Roman" panose="02020603050405020304" pitchFamily="18" charset="0"/>
                <a:ea typeface="Times New Roman" panose="02020603050405020304" pitchFamily="18" charset="0"/>
                <a:cs typeface="Arial" panose="020B0604020202020204" pitchFamily="34" charset="0"/>
              </a:rPr>
              <a:t>από+στηθίσεις</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 ως λόγο του Θεού και ταυτόχρονα να την αφομοιώσεις </a:t>
            </a:r>
            <a:r>
              <a:rPr lang="el-GR" sz="2200" b="1" i="1" dirty="0">
                <a:latin typeface="Times New Roman" panose="02020603050405020304" pitchFamily="18" charset="0"/>
                <a:ea typeface="Times New Roman" panose="02020603050405020304" pitchFamily="18" charset="0"/>
                <a:cs typeface="Arial" panose="020B0604020202020204" pitchFamily="34" charset="0"/>
              </a:rPr>
              <a:t>ώστε </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να την κάνεις </a:t>
            </a:r>
            <a:r>
              <a:rPr lang="el-GR" sz="2200" b="1" i="1" dirty="0" err="1">
                <a:effectLst/>
                <a:latin typeface="Times New Roman" panose="02020603050405020304" pitchFamily="18" charset="0"/>
                <a:ea typeface="Times New Roman" panose="02020603050405020304" pitchFamily="18" charset="0"/>
                <a:cs typeface="Arial" panose="020B0604020202020204" pitchFamily="34" charset="0"/>
              </a:rPr>
              <a:t>προσΕυχή</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 Ταξίδεψε στην Ασία. </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την ζήσεις ως μήνυμα που σε κάνει ευτυχισμένο και σε κάνει να γιορτάζεις</a:t>
            </a:r>
            <a:r>
              <a:rPr lang="en-US" sz="2200" b="1" i="1" dirty="0">
                <a:effectLst/>
                <a:latin typeface="Times New Roman" panose="02020603050405020304" pitchFamily="18" charset="0"/>
                <a:ea typeface="Times New Roman" panose="02020603050405020304" pitchFamily="18" charset="0"/>
                <a:cs typeface="Arial" panose="020B0604020202020204" pitchFamily="34" charset="0"/>
              </a:rPr>
              <a:t>, </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να χορεύεις και να τραγουδάς; Πήγαινε στην Αφρική (</a:t>
            </a:r>
            <a:r>
              <a:rPr lang="en-US" sz="2200" b="1" i="1" dirty="0">
                <a:effectLst/>
                <a:latin typeface="Times New Roman" panose="02020603050405020304" pitchFamily="18" charset="0"/>
                <a:ea typeface="Times New Roman" panose="02020603050405020304" pitchFamily="18" charset="0"/>
                <a:cs typeface="Arial" panose="020B0604020202020204" pitchFamily="34" charset="0"/>
              </a:rPr>
              <a:t>Gospel)</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a:t>
            </a:r>
          </a:p>
          <a:p>
            <a:pPr indent="0" algn="just">
              <a:spcAft>
                <a:spcPts val="1000"/>
              </a:spcAft>
              <a:buNone/>
            </a:pPr>
            <a:r>
              <a:rPr lang="el-GR" sz="2200" b="1" dirty="0">
                <a:highlight>
                  <a:srgbClr val="FFFF00"/>
                </a:highlight>
                <a:latin typeface="Times New Roman" panose="02020603050405020304" pitchFamily="18" charset="0"/>
                <a:ea typeface="Calibri" panose="020F0502020204030204" pitchFamily="34" charset="0"/>
                <a:cs typeface="Arial" panose="020B0604020202020204" pitchFamily="34" charset="0"/>
              </a:rPr>
              <a:t>Προτροπή: Άκου (βάζοντας ελληνικούς Υπότιτλους από τις Ρυθμίσεις)</a:t>
            </a:r>
            <a:r>
              <a:rPr lang="el-GR" sz="2200" b="1" dirty="0" err="1">
                <a:highlight>
                  <a:srgbClr val="FFFF00"/>
                </a:highlight>
                <a:latin typeface="Times New Roman" panose="02020603050405020304" pitchFamily="18" charset="0"/>
                <a:ea typeface="Calibri" panose="020F0502020204030204" pitchFamily="34" charset="0"/>
                <a:cs typeface="Arial" panose="020B0604020202020204" pitchFamily="34" charset="0"/>
              </a:rPr>
              <a:t>Πόλύ</a:t>
            </a:r>
            <a:r>
              <a:rPr lang="el-GR" sz="2200" b="1" dirty="0">
                <a:highlight>
                  <a:srgbClr val="FFFF00"/>
                </a:highlight>
                <a:latin typeface="Times New Roman" panose="02020603050405020304" pitchFamily="18" charset="0"/>
                <a:ea typeface="Calibri" panose="020F0502020204030204" pitchFamily="34" charset="0"/>
                <a:cs typeface="Arial" panose="020B0604020202020204" pitchFamily="34" charset="0"/>
              </a:rPr>
              <a:t> σημαντική όλη η Σειρά!!!</a:t>
            </a:r>
          </a:p>
          <a:p>
            <a:pPr indent="0" algn="just">
              <a:spcAft>
                <a:spcPts val="1000"/>
              </a:spcAft>
              <a:buNone/>
            </a:pPr>
            <a:r>
              <a:rPr lang="el-GR" sz="2200" b="1" dirty="0">
                <a:highlight>
                  <a:srgbClr val="FFFF00"/>
                </a:highlight>
                <a:latin typeface="Times New Roman" panose="02020603050405020304" pitchFamily="18" charset="0"/>
                <a:ea typeface="Calibri" panose="020F0502020204030204" pitchFamily="34" charset="0"/>
                <a:cs typeface="Arial" panose="020B0604020202020204" pitchFamily="34" charset="0"/>
              </a:rPr>
              <a:t> </a:t>
            </a:r>
            <a:r>
              <a:rPr lang="el-GR" sz="2400" u="sng" dirty="0">
                <a:solidFill>
                  <a:srgbClr val="0000FF"/>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hlinkClick r:id="rId2"/>
              </a:rPr>
              <a:t>https://www.youtube.com/watch?v=7_CGP-12AE0&amp;ab_channel=BibleProject</a:t>
            </a:r>
            <a:r>
              <a:rPr lang="el-GR" sz="24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 </a:t>
            </a:r>
            <a:endParaRPr lang="el-GR" sz="22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l-GR" sz="2200" dirty="0"/>
          </a:p>
        </p:txBody>
      </p:sp>
    </p:spTree>
    <p:extLst>
      <p:ext uri="{BB962C8B-B14F-4D97-AF65-F5344CB8AC3E}">
        <p14:creationId xmlns:p14="http://schemas.microsoft.com/office/powerpoint/2010/main" val="3073463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EBBC5AFD-B653-C6AB-4F0C-C9253543E057}"/>
              </a:ext>
            </a:extLst>
          </p:cNvPr>
          <p:cNvSpPr>
            <a:spLocks noGrp="1"/>
          </p:cNvSpPr>
          <p:nvPr>
            <p:ph type="title"/>
          </p:nvPr>
        </p:nvSpPr>
        <p:spPr>
          <a:xfrm>
            <a:off x="804672" y="640080"/>
            <a:ext cx="3282696" cy="5257800"/>
          </a:xfrm>
        </p:spPr>
        <p:txBody>
          <a:bodyPr>
            <a:normAutofit/>
          </a:bodyPr>
          <a:lstStyle/>
          <a:p>
            <a:r>
              <a:rPr lang="el-GR" dirty="0">
                <a:solidFill>
                  <a:schemeClr val="bg1"/>
                </a:solidFill>
              </a:rPr>
              <a:t> </a:t>
            </a:r>
            <a:r>
              <a:rPr lang="el-GR" b="1" dirty="0">
                <a:solidFill>
                  <a:schemeClr val="bg1"/>
                </a:solidFill>
              </a:rPr>
              <a:t>Και κάτι ακόμη: </a:t>
            </a:r>
          </a:p>
        </p:txBody>
      </p:sp>
      <p:sp>
        <p:nvSpPr>
          <p:cNvPr id="3" name="Θέση περιεχομένου 2">
            <a:extLst>
              <a:ext uri="{FF2B5EF4-FFF2-40B4-BE49-F238E27FC236}">
                <a16:creationId xmlns:a16="http://schemas.microsoft.com/office/drawing/2014/main" id="{A34AB7E6-ABB2-4DE4-CEA4-89F400D33D64}"/>
              </a:ext>
            </a:extLst>
          </p:cNvPr>
          <p:cNvSpPr>
            <a:spLocks noGrp="1"/>
          </p:cNvSpPr>
          <p:nvPr>
            <p:ph idx="1"/>
          </p:nvPr>
        </p:nvSpPr>
        <p:spPr>
          <a:xfrm>
            <a:off x="5358384" y="640081"/>
            <a:ext cx="6024654" cy="5257800"/>
          </a:xfrm>
        </p:spPr>
        <p:txBody>
          <a:bodyPr anchor="ctr">
            <a:normAutofit/>
          </a:bodyPr>
          <a:lstStyle/>
          <a:p>
            <a:endParaRPr lang="el-GR" sz="2400" dirty="0"/>
          </a:p>
          <a:p>
            <a:pPr indent="228600">
              <a:spcAft>
                <a:spcPts val="1000"/>
              </a:spcAft>
            </a:pP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Στην αφρικανική Ζιμπάμπουε η Βίβλος δεν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λιτανεύεται</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απλώς. Η Είσοδος γίνεται χορός γιορτινός, όπως συμβαίνει και στον Ιουδαϊσμό με τα ειλητάρια της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Τορά</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στο πανηγύρι της Χαράς του Νόμου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Simchat</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Tora</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indent="228600">
              <a:spcBef>
                <a:spcPts val="1200"/>
              </a:spcBef>
              <a:spcAft>
                <a:spcPts val="1000"/>
              </a:spcAft>
            </a:pP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Η Α.Γ. είναι σαν το βοτάνι. Όσο κάποιος το τρίβει τόσο αυτό μοσχοβολά (Λούθηρος)</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endParaRPr lang="el-GR" sz="2400" dirty="0"/>
          </a:p>
        </p:txBody>
      </p:sp>
    </p:spTree>
    <p:extLst>
      <p:ext uri="{BB962C8B-B14F-4D97-AF65-F5344CB8AC3E}">
        <p14:creationId xmlns:p14="http://schemas.microsoft.com/office/powerpoint/2010/main" val="3255825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46EF56-9878-F779-851C-BADB4C1BE2F2}"/>
              </a:ext>
            </a:extLst>
          </p:cNvPr>
          <p:cNvSpPr>
            <a:spLocks noGrp="1"/>
          </p:cNvSpPr>
          <p:nvPr>
            <p:ph type="title"/>
          </p:nvPr>
        </p:nvSpPr>
        <p:spPr>
          <a:xfrm>
            <a:off x="4965430" y="629266"/>
            <a:ext cx="6586491" cy="1676603"/>
          </a:xfrm>
        </p:spPr>
        <p:txBody>
          <a:bodyPr>
            <a:normAutofit/>
          </a:bodyPr>
          <a:lstStyle/>
          <a:p>
            <a:r>
              <a:rPr lang="el-GR" sz="5000" dirty="0"/>
              <a:t> </a:t>
            </a:r>
            <a:r>
              <a:rPr lang="el-GR" sz="5000" b="1" dirty="0"/>
              <a:t>Κεφάλαιο 2: Κατανοώ τη Βίβλο ως «Κοντσέρτο»</a:t>
            </a:r>
          </a:p>
        </p:txBody>
      </p:sp>
      <p:pic>
        <p:nvPicPr>
          <p:cNvPr id="6" name="Picture 5">
            <a:extLst>
              <a:ext uri="{FF2B5EF4-FFF2-40B4-BE49-F238E27FC236}">
                <a16:creationId xmlns:a16="http://schemas.microsoft.com/office/drawing/2014/main" id="{FBD3D3E2-3662-21BF-1616-EC31EF084D9C}"/>
              </a:ext>
            </a:extLst>
          </p:cNvPr>
          <p:cNvPicPr>
            <a:picLocks noChangeAspect="1"/>
          </p:cNvPicPr>
          <p:nvPr/>
        </p:nvPicPr>
        <p:blipFill rotWithShape="1">
          <a:blip r:embed="rId2"/>
          <a:srcRect l="18709" r="36172" b="-1"/>
          <a:stretch/>
        </p:blipFill>
        <p:spPr>
          <a:xfrm>
            <a:off x="20" y="10"/>
            <a:ext cx="4635571" cy="6857990"/>
          </a:xfrm>
          <a:prstGeom prst="rect">
            <a:avLst/>
          </a:prstGeom>
          <a:effectLst/>
        </p:spPr>
      </p:pic>
      <p:graphicFrame>
        <p:nvGraphicFramePr>
          <p:cNvPr id="5" name="Θέση περιεχομένου 2">
            <a:extLst>
              <a:ext uri="{FF2B5EF4-FFF2-40B4-BE49-F238E27FC236}">
                <a16:creationId xmlns:a16="http://schemas.microsoft.com/office/drawing/2014/main" id="{98309D06-CE23-B0A5-44C4-5325BEFA6DBB}"/>
              </a:ext>
            </a:extLst>
          </p:cNvPr>
          <p:cNvGraphicFramePr>
            <a:graphicFrameLocks noGrp="1"/>
          </p:cNvGraphicFramePr>
          <p:nvPr>
            <p:ph idx="1"/>
            <p:extLst>
              <p:ext uri="{D42A27DB-BD31-4B8C-83A1-F6EECF244321}">
                <p14:modId xmlns:p14="http://schemas.microsoft.com/office/powerpoint/2010/main" val="4010217793"/>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7384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8FEF6E8-81D8-E2FD-F34F-8DCD042B6246}"/>
              </a:ext>
            </a:extLst>
          </p:cNvPr>
          <p:cNvSpPr>
            <a:spLocks noGrp="1"/>
          </p:cNvSpPr>
          <p:nvPr>
            <p:ph type="title"/>
          </p:nvPr>
        </p:nvSpPr>
        <p:spPr>
          <a:xfrm>
            <a:off x="1043631" y="809898"/>
            <a:ext cx="10173010" cy="1554480"/>
          </a:xfrm>
        </p:spPr>
        <p:txBody>
          <a:bodyPr anchor="ctr">
            <a:normAutofit/>
          </a:bodyPr>
          <a:lstStyle/>
          <a:p>
            <a:r>
              <a:rPr lang="el-GR" sz="3400" dirty="0">
                <a:latin typeface="Times New Roman" panose="02020603050405020304" pitchFamily="18" charset="0"/>
                <a:ea typeface="Calibri" panose="020F0502020204030204" pitchFamily="34" charset="0"/>
                <a:cs typeface="Arial" panose="020B0604020202020204" pitchFamily="34" charset="0"/>
              </a:rPr>
              <a:t>Οι βιβλικές περικοπές είναι:</a:t>
            </a:r>
            <a:br>
              <a:rPr lang="el-GR" sz="3400" dirty="0">
                <a:latin typeface="Calibri" panose="020F0502020204030204" pitchFamily="34" charset="0"/>
                <a:ea typeface="Calibri" panose="020F0502020204030204" pitchFamily="34" charset="0"/>
                <a:cs typeface="Arial" panose="020B0604020202020204" pitchFamily="34" charset="0"/>
              </a:rPr>
            </a:br>
            <a:endParaRPr lang="el-GR" sz="34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67011B0C-8D09-0E5B-C359-AD49D5D73E64}"/>
              </a:ext>
            </a:extLst>
          </p:cNvPr>
          <p:cNvGraphicFramePr>
            <a:graphicFrameLocks noGrp="1"/>
          </p:cNvGraphicFramePr>
          <p:nvPr>
            <p:ph idx="1"/>
            <p:extLst>
              <p:ext uri="{D42A27DB-BD31-4B8C-83A1-F6EECF244321}">
                <p14:modId xmlns:p14="http://schemas.microsoft.com/office/powerpoint/2010/main" val="392467771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3098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F5496E-7781-E9EE-CC6A-2B1F706DA834}"/>
              </a:ext>
            </a:extLst>
          </p:cNvPr>
          <p:cNvSpPr>
            <a:spLocks noGrp="1"/>
          </p:cNvSpPr>
          <p:nvPr>
            <p:ph type="title"/>
          </p:nvPr>
        </p:nvSpPr>
        <p:spPr>
          <a:xfrm>
            <a:off x="1653363" y="365760"/>
            <a:ext cx="9367203" cy="1188720"/>
          </a:xfrm>
        </p:spPr>
        <p:txBody>
          <a:bodyPr>
            <a:normAutofit/>
          </a:bodyPr>
          <a:lstStyle/>
          <a:p>
            <a:r>
              <a:rPr lang="el-GR" sz="3700" b="1" dirty="0"/>
              <a:t>Ο ΘΕΟΣ (Θ__Σ) ΤΗΣ ΒΙΒΛΟΥ </a:t>
            </a:r>
            <a:br>
              <a:rPr lang="el-GR" sz="3700" b="1" dirty="0"/>
            </a:br>
            <a:r>
              <a:rPr lang="el-GR" sz="3700" dirty="0"/>
              <a:t>«Αδάμ πού βρίσκεσαι;» (</a:t>
            </a:r>
            <a:r>
              <a:rPr lang="en-US" sz="3700" dirty="0"/>
              <a:t>Ecce Homo)</a:t>
            </a:r>
            <a:r>
              <a:rPr lang="el-GR" sz="3700" dirty="0"/>
              <a:t>  </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3239C3DF-F719-E59C-77DE-494B31C40646}"/>
              </a:ext>
            </a:extLst>
          </p:cNvPr>
          <p:cNvSpPr>
            <a:spLocks noGrp="1"/>
          </p:cNvSpPr>
          <p:nvPr>
            <p:ph idx="1"/>
          </p:nvPr>
        </p:nvSpPr>
        <p:spPr>
          <a:xfrm>
            <a:off x="1653363" y="2176272"/>
            <a:ext cx="9367204" cy="4041648"/>
          </a:xfrm>
        </p:spPr>
        <p:txBody>
          <a:bodyPr anchor="t">
            <a:normAutofit/>
          </a:bodyPr>
          <a:lstStyle/>
          <a:p>
            <a:pPr>
              <a:spcBef>
                <a:spcPct val="20000"/>
              </a:spcBef>
            </a:pPr>
            <a:r>
              <a:rPr lang="el-GR" sz="1300"/>
              <a:t>1. Ο Θεός είναι ένας και είναι ο προσωπικός Θεός των πατέρων (όχι των φιλοσόφων). Είναι ο Θεός, ο Νυμφίος και ο Κριτής, ο Αββά - Πατέρας. Αυτός ο Θεός δεν απεικονίζεται, γιατί η εικόνα </a:t>
            </a:r>
            <a:r>
              <a:rPr lang="el-GR" sz="1300" b="1"/>
              <a:t>του – σέλφι είναι ο ζωντανός άνθρωπος (= άνδρας </a:t>
            </a:r>
            <a:r>
              <a:rPr lang="en-US" sz="1300" b="1"/>
              <a:t> </a:t>
            </a:r>
            <a:r>
              <a:rPr lang="el-GR" sz="1300" b="1"/>
              <a:t>και</a:t>
            </a:r>
            <a:r>
              <a:rPr lang="en-US" sz="1300" b="1"/>
              <a:t> </a:t>
            </a:r>
            <a:r>
              <a:rPr lang="el-GR" sz="1300" b="1" i="1"/>
              <a:t>γυναίκα</a:t>
            </a:r>
            <a:r>
              <a:rPr lang="el-GR" sz="1300" b="1"/>
              <a:t>) </a:t>
            </a:r>
            <a:r>
              <a:rPr lang="el-GR" sz="1300"/>
              <a:t>με έναν απολύτως προσωπικό και ιδιαίτερο τρόπο.</a:t>
            </a:r>
          </a:p>
          <a:p>
            <a:pPr>
              <a:spcBef>
                <a:spcPct val="20000"/>
              </a:spcBef>
              <a:buFont typeface="Arial" pitchFamily="34" charset="0"/>
            </a:pPr>
            <a:endParaRPr lang="el-GR" sz="1300"/>
          </a:p>
          <a:p>
            <a:pPr>
              <a:spcBef>
                <a:spcPct val="20000"/>
              </a:spcBef>
            </a:pPr>
            <a:r>
              <a:rPr lang="el-GR" sz="1300"/>
              <a:t>2. Ο Θεός εργάζεται </a:t>
            </a:r>
            <a:r>
              <a:rPr lang="el-GR" sz="1300" b="1"/>
              <a:t>στην Ιστορία </a:t>
            </a:r>
            <a:r>
              <a:rPr lang="el-GR" sz="1300"/>
              <a:t>(hic et nunc = εδώ και τώρα) με έναν παράδοξο και εκΠληκτικό τρόπο! </a:t>
            </a:r>
            <a:r>
              <a:rPr lang="en-US" sz="1300"/>
              <a:t>Big Brother versus Big Father</a:t>
            </a:r>
            <a:r>
              <a:rPr lang="el-GR" sz="1300"/>
              <a:t>! Ο Θεός μας «δεν παίζεται»!</a:t>
            </a:r>
          </a:p>
          <a:p>
            <a:pPr>
              <a:spcBef>
                <a:spcPct val="20000"/>
              </a:spcBef>
              <a:buFont typeface="Arial" pitchFamily="34" charset="0"/>
            </a:pPr>
            <a:r>
              <a:rPr lang="el-GR" sz="1300"/>
              <a:t>3. Ο Θεός εργάζεται </a:t>
            </a:r>
            <a:r>
              <a:rPr lang="el-GR" sz="1300" b="1"/>
              <a:t>μέσω ενός συγκεκριμένου λαού</a:t>
            </a:r>
            <a:r>
              <a:rPr lang="el-GR" sz="1300"/>
              <a:t>, της οικογένειας του Αβραάμ (= βασίλειο των ιερέων, των υιών και των θυγατέρων ). </a:t>
            </a:r>
            <a:endParaRPr lang="en-US" sz="1300"/>
          </a:p>
          <a:p>
            <a:pPr marL="0" indent="0">
              <a:spcBef>
                <a:spcPct val="20000"/>
              </a:spcBef>
              <a:buNone/>
            </a:pPr>
            <a:r>
              <a:rPr lang="el-GR" sz="1300"/>
              <a:t>		(Πατέρας και Μητέρα, «άπαιχτος», « </a:t>
            </a:r>
            <a:r>
              <a:rPr lang="en-US" sz="1300"/>
              <a:t>X factor</a:t>
            </a:r>
            <a:r>
              <a:rPr lang="el-GR" sz="1300"/>
              <a:t>» + «κρυφτό και κυνηγητό», Μανιακός Εραστής). </a:t>
            </a:r>
            <a:endParaRPr lang="en-US" sz="1300"/>
          </a:p>
          <a:p>
            <a:pPr>
              <a:spcBef>
                <a:spcPct val="20000"/>
              </a:spcBef>
              <a:buFont typeface="Arial" pitchFamily="34" charset="0"/>
            </a:pPr>
            <a:endParaRPr lang="el-GR" sz="1300"/>
          </a:p>
          <a:p>
            <a:pPr lvl="1">
              <a:spcBef>
                <a:spcPct val="20000"/>
              </a:spcBef>
            </a:pPr>
            <a:r>
              <a:rPr lang="el-GR" sz="1300"/>
              <a:t>Ο στόχος της ύπαρξης του ΑΔΑΜ (= </a:t>
            </a:r>
            <a:r>
              <a:rPr lang="en-US" sz="1300"/>
              <a:t>HUMA</a:t>
            </a:r>
            <a:r>
              <a:rPr lang="el-GR" sz="1300"/>
              <a:t>Ν, όχι άνδρας</a:t>
            </a:r>
            <a:r>
              <a:rPr lang="en-US" sz="1300"/>
              <a:t>)</a:t>
            </a:r>
            <a:r>
              <a:rPr lang="el-GR" sz="1300"/>
              <a:t> δεν είναι να πάω </a:t>
            </a:r>
            <a:r>
              <a:rPr lang="el-GR" sz="1300" b="1"/>
              <a:t>μετά θάνατον στον Ουρανό</a:t>
            </a:r>
            <a:r>
              <a:rPr lang="el-GR" sz="1300"/>
              <a:t> (</a:t>
            </a:r>
            <a:r>
              <a:rPr lang="en-US" sz="1300"/>
              <a:t>sky </a:t>
            </a:r>
            <a:r>
              <a:rPr lang="en-US" sz="1300" b="1" i="1"/>
              <a:t>versus </a:t>
            </a:r>
            <a:r>
              <a:rPr lang="en-US" sz="1300"/>
              <a:t>heaven)</a:t>
            </a:r>
            <a:r>
              <a:rPr lang="el-GR" sz="1300"/>
              <a:t> ούτε να </a:t>
            </a:r>
            <a:r>
              <a:rPr lang="el-GR" sz="1300" b="1"/>
              <a:t>σώσω την Ψυχή</a:t>
            </a:r>
            <a:r>
              <a:rPr lang="en-US" sz="1300" b="1"/>
              <a:t> </a:t>
            </a:r>
            <a:r>
              <a:rPr lang="el-GR" sz="1300" b="1"/>
              <a:t>και δη ΜΟΥ</a:t>
            </a:r>
            <a:r>
              <a:rPr lang="el-GR" sz="1300"/>
              <a:t>. </a:t>
            </a:r>
          </a:p>
          <a:p>
            <a:pPr lvl="1">
              <a:spcBef>
                <a:spcPct val="20000"/>
              </a:spcBef>
            </a:pPr>
            <a:r>
              <a:rPr lang="el-GR" sz="1300" b="1"/>
              <a:t>Ιερός Υλισμός</a:t>
            </a:r>
            <a:r>
              <a:rPr lang="el-GR" sz="1300"/>
              <a:t>( ακόμη κι η Ψυχή «υλική» - «το’ πιασα»). </a:t>
            </a:r>
            <a:r>
              <a:rPr lang="el-GR" sz="1300" b="1"/>
              <a:t> </a:t>
            </a:r>
            <a:r>
              <a:rPr lang="el-GR" sz="1300"/>
              <a:t>= όχι </a:t>
            </a:r>
            <a:r>
              <a:rPr lang="el-GR" sz="1300" b="1"/>
              <a:t>ξερίζωμα των παθών αλλά μεταμόρφωση </a:t>
            </a:r>
            <a:r>
              <a:rPr lang="el-GR" sz="1300"/>
              <a:t>(ΣΕΞ σε ΈΡΩΤΑ) Σωτηρία = Ψυχοσωματική Υγεία ΌΧΙ ΞΥΛΙΝΗ ΓΛΩΣΣΑ</a:t>
            </a:r>
          </a:p>
          <a:p>
            <a:pPr lvl="1">
              <a:spcBef>
                <a:spcPct val="20000"/>
              </a:spcBef>
            </a:pPr>
            <a:r>
              <a:rPr lang="el-GR" sz="1300" b="1"/>
              <a:t>Το τέλος της Εξόδου </a:t>
            </a:r>
            <a:r>
              <a:rPr lang="el-GR" sz="1300"/>
              <a:t>δεν είναι η παράδοση των Δέκα Εντολών στο Κοσμικό Όρος, αλλά η οικοδόμηση ενός Ναού για να κατοικεί μαζί μας, αφού ο Μωυσής συζήτησε μαζί Του για να μην εγκαταλείψει τον λαό Του. Η λαχτάρα του Θεού είναι να κατοικήσει ανάμεσά μας, να λυτρώσει την ψυχοσωματική μας ύπαρξη από τον πόνο και τον θάνατο και μέσω μας να σώσει τη δημιουργία, που είναι καλή και όμορφη. </a:t>
            </a:r>
          </a:p>
          <a:p>
            <a:pPr lvl="8">
              <a:spcBef>
                <a:spcPct val="20000"/>
              </a:spcBef>
            </a:pPr>
            <a:r>
              <a:rPr lang="el-GR" sz="1300"/>
              <a:t>Ο Άνθρωπος τριαδικός όπως κι ο Θεός! ( 1 2 3)</a:t>
            </a:r>
          </a:p>
          <a:p>
            <a:endParaRPr lang="el-GR" sz="1300"/>
          </a:p>
        </p:txBody>
      </p:sp>
    </p:spTree>
    <p:extLst>
      <p:ext uri="{BB962C8B-B14F-4D97-AF65-F5344CB8AC3E}">
        <p14:creationId xmlns:p14="http://schemas.microsoft.com/office/powerpoint/2010/main" val="634807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CD86DF62-63FC-9D14-74B0-7401735DE0CF}"/>
              </a:ext>
            </a:extLst>
          </p:cNvPr>
          <p:cNvSpPr>
            <a:spLocks noGrp="1"/>
          </p:cNvSpPr>
          <p:nvPr>
            <p:ph type="title"/>
          </p:nvPr>
        </p:nvSpPr>
        <p:spPr>
          <a:xfrm>
            <a:off x="838200" y="1412488"/>
            <a:ext cx="2899189" cy="4363844"/>
          </a:xfrm>
        </p:spPr>
        <p:txBody>
          <a:bodyPr anchor="t">
            <a:normAutofit/>
          </a:bodyPr>
          <a:lstStyle/>
          <a:p>
            <a:r>
              <a:rPr lang="el-GR" sz="4000" dirty="0">
                <a:solidFill>
                  <a:srgbClr val="FFFFFF"/>
                </a:solidFill>
              </a:rPr>
              <a:t>Μετά </a:t>
            </a:r>
            <a:r>
              <a:rPr lang="el-GR" sz="4000" dirty="0" err="1">
                <a:solidFill>
                  <a:srgbClr val="FFFFFF"/>
                </a:solidFill>
              </a:rPr>
              <a:t>κόβιντ</a:t>
            </a:r>
            <a:r>
              <a:rPr lang="el-GR" sz="4000" dirty="0">
                <a:solidFill>
                  <a:srgbClr val="FFFFFF"/>
                </a:solidFill>
              </a:rPr>
              <a:t> Εποχή: Τομή στην παγκόσμια Ιστορία</a:t>
            </a:r>
          </a:p>
        </p:txBody>
      </p:sp>
      <p:sp>
        <p:nvSpPr>
          <p:cNvPr id="3" name="Θέση περιεχομένου 2">
            <a:extLst>
              <a:ext uri="{FF2B5EF4-FFF2-40B4-BE49-F238E27FC236}">
                <a16:creationId xmlns:a16="http://schemas.microsoft.com/office/drawing/2014/main" id="{9EAFA7E5-C2AF-5EF4-01E3-0CAA2FEC555E}"/>
              </a:ext>
            </a:extLst>
          </p:cNvPr>
          <p:cNvSpPr>
            <a:spLocks noGrp="1"/>
          </p:cNvSpPr>
          <p:nvPr>
            <p:ph sz="half" idx="1"/>
          </p:nvPr>
        </p:nvSpPr>
        <p:spPr>
          <a:xfrm>
            <a:off x="4380855" y="1412489"/>
            <a:ext cx="3427283" cy="4363844"/>
          </a:xfrm>
        </p:spPr>
        <p:txBody>
          <a:bodyPr>
            <a:normAutofit/>
          </a:bodyPr>
          <a:lstStyle/>
          <a:p>
            <a:endParaRPr lang="el-GR" sz="2000" dirty="0"/>
          </a:p>
          <a:p>
            <a:pPr algn="just"/>
            <a:r>
              <a:rPr lang="el-GR" sz="2000" dirty="0"/>
              <a:t>Παιδιά τα οποία κατά τους πρώτους μήνες της ζωής τους θωρούσαν το πρόσωπο της μαμάς καλυμμένο</a:t>
            </a:r>
          </a:p>
          <a:p>
            <a:pPr algn="just"/>
            <a:r>
              <a:rPr lang="el-GR" sz="2000" dirty="0"/>
              <a:t>Παιδιά τα οποία κατά την α΄ και β΄ δημοτικού δεν έζησαν στην αυλή</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Θέση περιεχομένου 3">
            <a:extLst>
              <a:ext uri="{FF2B5EF4-FFF2-40B4-BE49-F238E27FC236}">
                <a16:creationId xmlns:a16="http://schemas.microsoft.com/office/drawing/2014/main" id="{69478829-4CD7-5C41-F909-DC0AA17853E4}"/>
              </a:ext>
            </a:extLst>
          </p:cNvPr>
          <p:cNvSpPr>
            <a:spLocks noGrp="1"/>
          </p:cNvSpPr>
          <p:nvPr>
            <p:ph sz="half" idx="2"/>
          </p:nvPr>
        </p:nvSpPr>
        <p:spPr>
          <a:xfrm>
            <a:off x="8451604" y="1412489"/>
            <a:ext cx="3197701" cy="4363844"/>
          </a:xfrm>
        </p:spPr>
        <p:txBody>
          <a:bodyPr>
            <a:normAutofit/>
          </a:bodyPr>
          <a:lstStyle/>
          <a:p>
            <a:endParaRPr lang="el-GR" sz="2000"/>
          </a:p>
          <a:p>
            <a:r>
              <a:rPr lang="el-GR" sz="2000"/>
              <a:t>Καραγιάννης: Γενιά του Φραπέ και γενιά της Κρίσης με μεγάλες προοπτικές</a:t>
            </a:r>
          </a:p>
          <a:p>
            <a:r>
              <a:rPr lang="el-GR" sz="2000"/>
              <a:t>Το ουσιαστικό «Πανεπιστήμιο» της ζωής είναι το Νηπιαγωγείο!</a:t>
            </a:r>
          </a:p>
        </p:txBody>
      </p:sp>
    </p:spTree>
    <p:extLst>
      <p:ext uri="{BB962C8B-B14F-4D97-AF65-F5344CB8AC3E}">
        <p14:creationId xmlns:p14="http://schemas.microsoft.com/office/powerpoint/2010/main" val="2378562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l-GR"/>
            </a:p>
          </p:txBody>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l-GR"/>
            </a:p>
          </p:txBody>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l-GR"/>
            </a:p>
          </p:txBody>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l-GR"/>
            </a:p>
          </p:txBody>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l-GR"/>
            </a:p>
          </p:txBody>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l-GR"/>
            </a:p>
          </p:txBody>
        </p:sp>
      </p:grpSp>
      <p:sp>
        <p:nvSpPr>
          <p:cNvPr id="2" name="Τίτλος 1">
            <a:extLst>
              <a:ext uri="{FF2B5EF4-FFF2-40B4-BE49-F238E27FC236}">
                <a16:creationId xmlns:a16="http://schemas.microsoft.com/office/drawing/2014/main" id="{10C790ED-E904-D742-F01C-FF6E7CD3A8DD}"/>
              </a:ext>
            </a:extLst>
          </p:cNvPr>
          <p:cNvSpPr>
            <a:spLocks noGrp="1"/>
          </p:cNvSpPr>
          <p:nvPr>
            <p:ph type="title"/>
          </p:nvPr>
        </p:nvSpPr>
        <p:spPr>
          <a:xfrm>
            <a:off x="535020" y="685800"/>
            <a:ext cx="2780271" cy="5105400"/>
          </a:xfrm>
        </p:spPr>
        <p:txBody>
          <a:bodyPr>
            <a:normAutofit/>
          </a:bodyPr>
          <a:lstStyle/>
          <a:p>
            <a:r>
              <a:rPr lang="el-GR" sz="4000">
                <a:solidFill>
                  <a:srgbClr val="FFFFFF"/>
                </a:solidFill>
              </a:rPr>
              <a:t> Παιδιά και εμείς!</a:t>
            </a:r>
          </a:p>
        </p:txBody>
      </p:sp>
      <p:graphicFrame>
        <p:nvGraphicFramePr>
          <p:cNvPr id="5" name="Θέση περιεχομένου 2">
            <a:extLst>
              <a:ext uri="{FF2B5EF4-FFF2-40B4-BE49-F238E27FC236}">
                <a16:creationId xmlns:a16="http://schemas.microsoft.com/office/drawing/2014/main" id="{3964C440-CE1C-D95E-0F45-4E539AFDC608}"/>
              </a:ext>
            </a:extLst>
          </p:cNvPr>
          <p:cNvGraphicFramePr>
            <a:graphicFrameLocks noGrp="1"/>
          </p:cNvGraphicFramePr>
          <p:nvPr>
            <p:ph idx="1"/>
            <p:extLst>
              <p:ext uri="{D42A27DB-BD31-4B8C-83A1-F6EECF244321}">
                <p14:modId xmlns:p14="http://schemas.microsoft.com/office/powerpoint/2010/main" val="66696538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6998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91A236-2084-803F-34E8-EEA2AB2BCAD5}"/>
              </a:ext>
            </a:extLst>
          </p:cNvPr>
          <p:cNvSpPr>
            <a:spLocks noGrp="1"/>
          </p:cNvSpPr>
          <p:nvPr>
            <p:ph type="title"/>
          </p:nvPr>
        </p:nvSpPr>
        <p:spPr>
          <a:xfrm>
            <a:off x="1653363" y="365760"/>
            <a:ext cx="9367203" cy="1188720"/>
          </a:xfrm>
        </p:spPr>
        <p:txBody>
          <a:bodyPr>
            <a:normAutofit/>
          </a:bodyPr>
          <a:lstStyle/>
          <a:p>
            <a:r>
              <a:rPr lang="el-GR" sz="3400" b="1" dirty="0"/>
              <a:t>Οι επιδιώξεις μας για τη σημερινή Γενιά Ζ – τη γενιά των «ΚΡΙΣΕΩΝ» (όχι του Φραπέ)</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EDC9E5C4-427B-9DC6-E608-3660DF821F98}"/>
              </a:ext>
            </a:extLst>
          </p:cNvPr>
          <p:cNvSpPr>
            <a:spLocks noGrp="1"/>
          </p:cNvSpPr>
          <p:nvPr>
            <p:ph idx="1"/>
          </p:nvPr>
        </p:nvSpPr>
        <p:spPr>
          <a:xfrm>
            <a:off x="883920" y="2176272"/>
            <a:ext cx="10136647" cy="4315968"/>
          </a:xfrm>
        </p:spPr>
        <p:txBody>
          <a:bodyPr anchor="t">
            <a:normAutofit fontScale="92500" lnSpcReduction="20000"/>
          </a:bodyPr>
          <a:lstStyle/>
          <a:p>
            <a:pPr marL="0" indent="0">
              <a:spcAft>
                <a:spcPts val="800"/>
              </a:spcAft>
              <a:buNone/>
            </a:pPr>
            <a:r>
              <a:rPr lang="el-GR" sz="1000" dirty="0">
                <a:effectLst/>
                <a:latin typeface="Cambria" panose="02040503050406030204" pitchFamily="18" charset="0"/>
                <a:ea typeface="Calibri" panose="020F0502020204030204" pitchFamily="34" charset="0"/>
                <a:cs typeface="Arial" panose="020B0604020202020204" pitchFamily="34" charset="0"/>
              </a:rPr>
              <a:t>	</a:t>
            </a:r>
            <a:r>
              <a:rPr lang="el-GR" sz="1400" dirty="0">
                <a:effectLst/>
                <a:latin typeface="Cambria" panose="02040503050406030204" pitchFamily="18" charset="0"/>
                <a:ea typeface="Calibri" panose="020F0502020204030204" pitchFamily="34" charset="0"/>
                <a:cs typeface="Arial" panose="020B0604020202020204" pitchFamily="34" charset="0"/>
              </a:rPr>
              <a:t>Η εκπαίδευση των μελλοντικών πολιτών</a:t>
            </a:r>
            <a:r>
              <a:rPr lang="el-GR" sz="1400" b="1" dirty="0">
                <a:effectLst/>
                <a:latin typeface="Cambria" panose="02040503050406030204" pitchFamily="18" charset="0"/>
                <a:ea typeface="Calibri" panose="020F0502020204030204" pitchFamily="34" charset="0"/>
                <a:cs typeface="Arial" panose="020B0604020202020204" pitchFamily="34" charset="0"/>
              </a:rPr>
              <a:t>-«ψηφιακών νομάδων» 	της γενιάς Ζ</a:t>
            </a:r>
            <a:r>
              <a:rPr lang="el-GR" sz="1400" dirty="0">
                <a:effectLst/>
                <a:latin typeface="Cambria" panose="02040503050406030204" pitchFamily="18" charset="0"/>
                <a:ea typeface="Calibri" panose="020F0502020204030204" pitchFamily="34" charset="0"/>
                <a:cs typeface="Arial" panose="020B0604020202020204" pitchFamily="34" charset="0"/>
              </a:rPr>
              <a:t> (η οποία επιδεικνύει ιδιαίτερη ευαισθησία σε θέματα 	οικολογίας, λογοκλοπής, σπίλωσης του “</a:t>
            </a:r>
            <a:r>
              <a:rPr lang="el-GR" sz="1400" dirty="0" err="1">
                <a:effectLst/>
                <a:latin typeface="Cambria" panose="02040503050406030204" pitchFamily="18" charset="0"/>
                <a:ea typeface="Calibri" panose="020F0502020204030204" pitchFamily="34" charset="0"/>
                <a:cs typeface="Arial" panose="020B0604020202020204" pitchFamily="34" charset="0"/>
              </a:rPr>
              <a:t>έτερου</a:t>
            </a:r>
            <a:r>
              <a:rPr lang="el-GR" sz="1400" dirty="0">
                <a:effectLst/>
                <a:latin typeface="Cambria" panose="02040503050406030204" pitchFamily="18" charset="0"/>
                <a:ea typeface="Calibri" panose="020F0502020204030204" pitchFamily="34" charset="0"/>
                <a:cs typeface="Arial" panose="020B0604020202020204" pitchFamily="34" charset="0"/>
              </a:rPr>
              <a:t>”, γενικότερα 	ήθους/ακεραιότητας [</a:t>
            </a:r>
            <a:r>
              <a:rPr lang="de-DE" sz="1400" dirty="0" err="1">
                <a:effectLst/>
                <a:latin typeface="Cambria" panose="02040503050406030204" pitchFamily="18" charset="0"/>
                <a:ea typeface="Calibri" panose="020F0502020204030204" pitchFamily="34" charset="0"/>
                <a:cs typeface="Arial" panose="020B0604020202020204" pitchFamily="34" charset="0"/>
              </a:rPr>
              <a:t>integrity</a:t>
            </a:r>
            <a:r>
              <a:rPr lang="el-GR" sz="1400" dirty="0">
                <a:effectLst/>
                <a:latin typeface="Cambria" panose="02040503050406030204" pitchFamily="18" charset="0"/>
                <a:ea typeface="Calibri" panose="020F0502020204030204" pitchFamily="34" charset="0"/>
                <a:cs typeface="Arial" panose="020B0604020202020204" pitchFamily="34" charset="0"/>
              </a:rPr>
              <a:t>]) οφείλει να λάβει χαρακτηριστικά 	</a:t>
            </a:r>
            <a:r>
              <a:rPr lang="el-GR" sz="1400" b="1" dirty="0">
                <a:effectLst/>
                <a:latin typeface="Cambria" panose="02040503050406030204" pitchFamily="18" charset="0"/>
                <a:ea typeface="Calibri" panose="020F0502020204030204" pitchFamily="34" charset="0"/>
                <a:cs typeface="Arial" panose="020B0604020202020204" pitchFamily="34" charset="0"/>
              </a:rPr>
              <a:t>Παιδείας: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από αναμετάδοση απλώς νέων γνώσεων και πληροφοριών (που παλιότερα ταυτίζονταν με την κατάκτηση δύναμης), καλείται μέσα σε έναν κατακλυσμό / καταιγισμό «ειδήσεων» (πολλές φορές ψευδών-</a:t>
            </a:r>
            <a:r>
              <a:rPr lang="en-US" sz="1400" dirty="0">
                <a:effectLst/>
                <a:latin typeface="Cambria" panose="02040503050406030204" pitchFamily="18" charset="0"/>
                <a:ea typeface="Calibri" panose="020F0502020204030204" pitchFamily="34" charset="0"/>
                <a:cs typeface="Arial" panose="020B0604020202020204" pitchFamily="34" charset="0"/>
              </a:rPr>
              <a:t>fake</a:t>
            </a:r>
            <a:r>
              <a:rPr lang="el-GR" sz="1400" dirty="0">
                <a:effectLst/>
                <a:latin typeface="Cambria" panose="02040503050406030204" pitchFamily="18" charset="0"/>
                <a:ea typeface="Calibri" panose="020F0502020204030204" pitchFamily="34" charset="0"/>
                <a:cs typeface="Arial" panose="020B0604020202020204" pitchFamily="34" charset="0"/>
              </a:rPr>
              <a:t>), να ευαισθητοποιήσει και να «ασκήσει» τον άνθρωπο στην «πληροφορία» (= το να αισθάνεται πληρότητα), τη φιλοκαλία και τη «γνώση» (η οποία στη Βίβλο σημαίνει τη μετοχή, τη συνουσία):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την ικανότητα να συγκεντρώνεται - να επικεντρώνει στο Ουσιαστικό / αυθεντικό,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να γονιμοποιεί τη Σιωπή, να ασκεί μέσω της δημιουργικής Γραφής κριτική,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και να διαθέτει Χιούμορ,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να εκπαιδεύεται διά βίου και να αναθεωρεί απόψεις και επόψεις (</a:t>
            </a:r>
            <a:r>
              <a:rPr lang="el-GR" sz="1400" dirty="0" err="1">
                <a:effectLst/>
                <a:latin typeface="Cambria" panose="02040503050406030204" pitchFamily="18" charset="0"/>
                <a:ea typeface="Calibri" panose="020F0502020204030204" pitchFamily="34" charset="0"/>
                <a:cs typeface="Arial" panose="020B0604020202020204" pitchFamily="34" charset="0"/>
              </a:rPr>
              <a:t>πρβλ</a:t>
            </a:r>
            <a:r>
              <a:rPr lang="el-GR" sz="1400" dirty="0">
                <a:effectLst/>
                <a:latin typeface="Cambria" panose="02040503050406030204" pitchFamily="18" charset="0"/>
                <a:ea typeface="Calibri" panose="020F0502020204030204" pitchFamily="34" charset="0"/>
                <a:cs typeface="Arial" panose="020B0604020202020204" pitchFamily="34" charset="0"/>
              </a:rPr>
              <a:t>. το πολύ βασικό «μαθαίνω, ξεμαθαίνω και ξαναμαθαίνω»)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αλλά και να διαθέτει </a:t>
            </a:r>
            <a:r>
              <a:rPr lang="el-GR" sz="1400" dirty="0" err="1">
                <a:effectLst/>
                <a:latin typeface="Cambria" panose="02040503050406030204" pitchFamily="18" charset="0"/>
                <a:ea typeface="Calibri" panose="020F0502020204030204" pitchFamily="34" charset="0"/>
                <a:cs typeface="Arial" panose="020B0604020202020204" pitchFamily="34" charset="0"/>
              </a:rPr>
              <a:t>ενσυναίσθηση</a:t>
            </a:r>
            <a:r>
              <a:rPr lang="el-GR" sz="1400" dirty="0">
                <a:effectLst/>
                <a:latin typeface="Cambria" panose="02040503050406030204" pitchFamily="18" charset="0"/>
                <a:ea typeface="Calibri" panose="020F0502020204030204" pitchFamily="34" charset="0"/>
                <a:cs typeface="Arial" panose="020B0604020202020204" pitchFamily="34" charset="0"/>
              </a:rPr>
              <a:t> (Ε</a:t>
            </a:r>
            <a:r>
              <a:rPr lang="en-US" sz="1400" dirty="0">
                <a:effectLst/>
                <a:latin typeface="Cambria" panose="02040503050406030204" pitchFamily="18" charset="0"/>
                <a:ea typeface="Calibri" panose="020F0502020204030204" pitchFamily="34" charset="0"/>
                <a:cs typeface="Arial" panose="020B0604020202020204" pitchFamily="34" charset="0"/>
              </a:rPr>
              <a:t>Q</a:t>
            </a:r>
            <a:r>
              <a:rPr lang="el-GR" sz="1400" dirty="0">
                <a:effectLst/>
                <a:latin typeface="Cambria" panose="02040503050406030204" pitchFamily="18" charset="0"/>
                <a:ea typeface="Calibri" panose="020F0502020204030204" pitchFamily="34" charset="0"/>
                <a:cs typeface="Arial" panose="020B0604020202020204" pitchFamily="34" charset="0"/>
              </a:rPr>
              <a:t>), αληθινή διάθεση </a:t>
            </a:r>
            <a:r>
              <a:rPr lang="el-GR" sz="1400" dirty="0" err="1">
                <a:effectLst/>
                <a:latin typeface="Cambria" panose="02040503050406030204" pitchFamily="18" charset="0"/>
                <a:ea typeface="Calibri" panose="020F0502020204030204" pitchFamily="34" charset="0"/>
                <a:cs typeface="Arial" panose="020B0604020202020204" pitchFamily="34" charset="0"/>
              </a:rPr>
              <a:t>διαΛόγου</a:t>
            </a:r>
            <a:r>
              <a:rPr lang="el-GR" sz="1400" dirty="0">
                <a:effectLst/>
                <a:latin typeface="Cambria" panose="02040503050406030204" pitchFamily="18" charset="0"/>
                <a:ea typeface="Calibri" panose="020F0502020204030204" pitchFamily="34" charset="0"/>
                <a:cs typeface="Arial" panose="020B0604020202020204" pitchFamily="34" charset="0"/>
              </a:rPr>
              <a:t> και ανθεκτικότητα.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Πλέον γίνεται λόγος όχι για εξέλιξη του ανθρώπου γραμμική, αλλά για </a:t>
            </a:r>
            <a:r>
              <a:rPr lang="el-GR" sz="1400" b="1" dirty="0">
                <a:effectLst/>
                <a:latin typeface="Cambria" panose="02040503050406030204" pitchFamily="18" charset="0"/>
                <a:ea typeface="Calibri" panose="020F0502020204030204" pitchFamily="34" charset="0"/>
                <a:cs typeface="Arial" panose="020B0604020202020204" pitchFamily="34" charset="0"/>
              </a:rPr>
              <a:t>άνθιση </a:t>
            </a:r>
            <a:r>
              <a:rPr lang="el-GR" sz="1400" dirty="0">
                <a:effectLst/>
                <a:latin typeface="Cambria" panose="02040503050406030204" pitchFamily="18" charset="0"/>
                <a:ea typeface="Calibri" panose="020F0502020204030204" pitchFamily="34" charset="0"/>
                <a:cs typeface="Arial" panose="020B0604020202020204" pitchFamily="34" charset="0"/>
              </a:rPr>
              <a:t>οργανική και σε κάποιους κύκλους γι’ αυτό το σκοπό μελετάται το αθωνικό </a:t>
            </a:r>
            <a:r>
              <a:rPr lang="de-DE" sz="1400" dirty="0">
                <a:effectLst/>
                <a:latin typeface="Cambria" panose="02040503050406030204" pitchFamily="18" charset="0"/>
                <a:ea typeface="Calibri" panose="020F0502020204030204" pitchFamily="34" charset="0"/>
                <a:cs typeface="Arial" panose="020B0604020202020204" pitchFamily="34" charset="0"/>
              </a:rPr>
              <a:t>Management</a:t>
            </a:r>
            <a:r>
              <a:rPr lang="el-GR" sz="1400" dirty="0">
                <a:effectLst/>
                <a:latin typeface="Cambria" panose="02040503050406030204" pitchFamily="18" charset="0"/>
                <a:ea typeface="Calibri" panose="020F0502020204030204" pitchFamily="34" charset="0"/>
                <a:cs typeface="Arial" panose="020B0604020202020204" pitchFamily="34" charset="0"/>
              </a:rPr>
              <a:t>! Αλλά γι’ αυτό το σκοπό οφείλει η Παιδεία, για την οποία ήδη μεγαλύτερη αξία έχει το «λάθος», το οποίο και προσπαθεί να αξιοποιήσει γόνιμα, να γονιμοποιεί </a:t>
            </a:r>
            <a:r>
              <a:rPr lang="el-GR" sz="1400" b="1" dirty="0">
                <a:effectLst/>
                <a:latin typeface="Cambria" panose="02040503050406030204" pitchFamily="18" charset="0"/>
                <a:ea typeface="Calibri" panose="020F0502020204030204" pitchFamily="34" charset="0"/>
                <a:cs typeface="Arial" panose="020B0604020202020204" pitchFamily="34" charset="0"/>
              </a:rPr>
              <a:t>όλα τα Ι</a:t>
            </a:r>
            <a:r>
              <a:rPr lang="de-DE" sz="1400" b="1" dirty="0">
                <a:effectLst/>
                <a:latin typeface="Cambria" panose="02040503050406030204" pitchFamily="18" charset="0"/>
                <a:ea typeface="Calibri" panose="020F0502020204030204" pitchFamily="34" charset="0"/>
                <a:cs typeface="Arial" panose="020B0604020202020204" pitchFamily="34" charset="0"/>
              </a:rPr>
              <a:t>Q</a:t>
            </a:r>
            <a:r>
              <a:rPr lang="el-GR" sz="1400" dirty="0">
                <a:effectLst/>
                <a:latin typeface="Cambria" panose="02040503050406030204" pitchFamily="18" charset="0"/>
                <a:ea typeface="Calibri" panose="020F0502020204030204" pitchFamily="34" charset="0"/>
                <a:cs typeface="Arial" panose="020B0604020202020204" pitchFamily="34" charset="0"/>
              </a:rPr>
              <a:t> (σε συνδυασμό με το προαναφερθέν </a:t>
            </a:r>
            <a:r>
              <a:rPr lang="el-GR" sz="1400" b="1" dirty="0">
                <a:effectLst/>
                <a:latin typeface="Cambria" panose="02040503050406030204" pitchFamily="18" charset="0"/>
                <a:ea typeface="Calibri" panose="020F0502020204030204" pitchFamily="34" charset="0"/>
                <a:cs typeface="Arial" panose="020B0604020202020204" pitchFamily="34" charset="0"/>
              </a:rPr>
              <a:t>Ε</a:t>
            </a:r>
            <a:r>
              <a:rPr lang="en-US" sz="1400" b="1" dirty="0">
                <a:effectLst/>
                <a:latin typeface="Cambria" panose="02040503050406030204" pitchFamily="18" charset="0"/>
                <a:ea typeface="Calibri" panose="020F0502020204030204" pitchFamily="34" charset="0"/>
                <a:cs typeface="Arial" panose="020B0604020202020204" pitchFamily="34" charset="0"/>
              </a:rPr>
              <a:t>Q</a:t>
            </a:r>
            <a:r>
              <a:rPr lang="el-GR" sz="1400" dirty="0">
                <a:effectLst/>
                <a:latin typeface="Cambria" panose="02040503050406030204" pitchFamily="18" charset="0"/>
                <a:ea typeface="Calibri" panose="020F0502020204030204" pitchFamily="34" charset="0"/>
                <a:cs typeface="Arial" panose="020B0604020202020204" pitchFamily="34" charset="0"/>
              </a:rPr>
              <a:t>) και να κινητοποιεί όχι μόνον το μυαλό, αλλά και την καρδιά και το χέρι του μαθητή/της μαθήτριας αρχικά σε </a:t>
            </a:r>
            <a:r>
              <a:rPr lang="el-GR" sz="1400" b="1" dirty="0">
                <a:effectLst/>
                <a:latin typeface="Cambria" panose="02040503050406030204" pitchFamily="18" charset="0"/>
                <a:ea typeface="Calibri" panose="020F0502020204030204" pitchFamily="34" charset="0"/>
                <a:cs typeface="Arial" panose="020B0604020202020204" pitchFamily="34" charset="0"/>
              </a:rPr>
              <a:t>μικρές αλλά “ποικιλόμορφες” ομάδες</a:t>
            </a:r>
            <a:r>
              <a:rPr lang="el-GR" sz="1400" dirty="0">
                <a:effectLst/>
                <a:latin typeface="Cambria" panose="02040503050406030204" pitchFamily="18" charset="0"/>
                <a:ea typeface="Calibri" panose="020F0502020204030204" pitchFamily="34" charset="0"/>
                <a:cs typeface="Arial" panose="020B0604020202020204" pitchFamily="34" charset="0"/>
              </a:rPr>
              <a:t> των τριών ή τεσσάρων.</a:t>
            </a:r>
            <a:endParaRPr lang="el-GR" sz="1400" dirty="0">
              <a:effectLst/>
              <a:latin typeface="Calibri" panose="020F0502020204030204" pitchFamily="34" charset="0"/>
              <a:ea typeface="Calibri" panose="020F0502020204030204" pitchFamily="34" charset="0"/>
              <a:cs typeface="Arial" panose="020B0604020202020204" pitchFamily="34" charset="0"/>
            </a:endParaRPr>
          </a:p>
          <a:p>
            <a:r>
              <a:rPr lang="el-GR" sz="1400" dirty="0">
                <a:effectLst/>
                <a:latin typeface="Cambria" panose="02040503050406030204" pitchFamily="18" charset="0"/>
                <a:ea typeface="Calibri" panose="020F0502020204030204" pitchFamily="34" charset="0"/>
                <a:cs typeface="Arial" panose="020B0604020202020204" pitchFamily="34" charset="0"/>
              </a:rPr>
              <a:t>όπως και για την Ψυχοθεραπεία το τραύμα.</a:t>
            </a:r>
            <a:endParaRPr lang="el-GR" sz="1400" dirty="0">
              <a:effectLst/>
              <a:latin typeface="Calibri" panose="020F0502020204030204" pitchFamily="34" charset="0"/>
              <a:ea typeface="Calibri" panose="020F0502020204030204" pitchFamily="34" charset="0"/>
              <a:cs typeface="Arial" panose="020B0604020202020204" pitchFamily="34" charset="0"/>
            </a:endParaRPr>
          </a:p>
          <a:p>
            <a:endParaRPr lang="el-GR" sz="1000" dirty="0"/>
          </a:p>
        </p:txBody>
      </p:sp>
    </p:spTree>
    <p:extLst>
      <p:ext uri="{BB962C8B-B14F-4D97-AF65-F5344CB8AC3E}">
        <p14:creationId xmlns:p14="http://schemas.microsoft.com/office/powerpoint/2010/main" val="2610647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C8F9882-B243-E83F-1738-6C7EA09B2D49}"/>
              </a:ext>
            </a:extLst>
          </p:cNvPr>
          <p:cNvSpPr>
            <a:spLocks noGrp="1"/>
          </p:cNvSpPr>
          <p:nvPr>
            <p:ph type="title"/>
          </p:nvPr>
        </p:nvSpPr>
        <p:spPr/>
        <p:txBody>
          <a:bodyPr/>
          <a:lstStyle/>
          <a:p>
            <a:pPr algn="ctr"/>
            <a:r>
              <a:rPr lang="el-GR" dirty="0"/>
              <a:t>ΟΙ ΣΤΟΧΟΙ μας ΤΡΕΙΣ: </a:t>
            </a:r>
          </a:p>
        </p:txBody>
      </p:sp>
      <p:graphicFrame>
        <p:nvGraphicFramePr>
          <p:cNvPr id="11" name="Θέση περιεχομένου 2">
            <a:extLst>
              <a:ext uri="{FF2B5EF4-FFF2-40B4-BE49-F238E27FC236}">
                <a16:creationId xmlns:a16="http://schemas.microsoft.com/office/drawing/2014/main" id="{B9834018-F65C-7D8F-9E6E-9528E66BF79B}"/>
              </a:ext>
            </a:extLst>
          </p:cNvPr>
          <p:cNvGraphicFramePr>
            <a:graphicFrameLocks noGrp="1"/>
          </p:cNvGraphicFramePr>
          <p:nvPr>
            <p:ph idx="1"/>
            <p:extLst>
              <p:ext uri="{D42A27DB-BD31-4B8C-83A1-F6EECF244321}">
                <p14:modId xmlns:p14="http://schemas.microsoft.com/office/powerpoint/2010/main" val="2060095402"/>
              </p:ext>
            </p:extLst>
          </p:nvPr>
        </p:nvGraphicFramePr>
        <p:xfrm>
          <a:off x="414779" y="1291472"/>
          <a:ext cx="10939021" cy="4885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1622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C2C6E6-47B7-E567-444D-A6176ACB39C1}"/>
              </a:ext>
            </a:extLst>
          </p:cNvPr>
          <p:cNvSpPr>
            <a:spLocks noGrp="1"/>
          </p:cNvSpPr>
          <p:nvPr>
            <p:ph type="title"/>
          </p:nvPr>
        </p:nvSpPr>
        <p:spPr>
          <a:xfrm>
            <a:off x="630936" y="630935"/>
            <a:ext cx="4948230" cy="5509815"/>
          </a:xfrm>
          <a:noFill/>
        </p:spPr>
        <p:txBody>
          <a:bodyPr anchor="t">
            <a:normAutofit fontScale="90000"/>
          </a:bodyPr>
          <a:lstStyle/>
          <a:p>
            <a:r>
              <a:rPr lang="el-GR" sz="4800" b="1" dirty="0"/>
              <a:t>Τεχνική</a:t>
            </a:r>
            <a:r>
              <a:rPr lang="el-GR" sz="4800" dirty="0"/>
              <a:t> Παιδαγωγική = </a:t>
            </a:r>
            <a:br>
              <a:rPr lang="el-GR" sz="4800" dirty="0"/>
            </a:br>
            <a:r>
              <a:rPr lang="el-GR" sz="4800" dirty="0"/>
              <a:t> τρία (3) στάδια.</a:t>
            </a:r>
            <a:br>
              <a:rPr lang="el-GR" sz="4800" dirty="0"/>
            </a:br>
            <a:br>
              <a:rPr lang="el-GR" sz="4800" dirty="0"/>
            </a:br>
            <a:r>
              <a:rPr lang="el-GR" sz="4800" b="1" i="1" dirty="0"/>
              <a:t>Θεολόγος </a:t>
            </a:r>
            <a:r>
              <a:rPr lang="el-GR" sz="4800" dirty="0"/>
              <a:t>αρχικά ονομαζόταν ο</a:t>
            </a:r>
            <a:br>
              <a:rPr lang="el-GR" sz="4800" dirty="0"/>
            </a:br>
            <a:r>
              <a:rPr lang="el-GR" sz="4800" dirty="0"/>
              <a:t>«</a:t>
            </a:r>
            <a:r>
              <a:rPr lang="el-GR" sz="4800" b="1" i="1" dirty="0"/>
              <a:t>Καλλιτέχνης</a:t>
            </a:r>
            <a:r>
              <a:rPr lang="el-GR" sz="4800" dirty="0"/>
              <a:t>»</a:t>
            </a:r>
            <a:br>
              <a:rPr lang="el-GR" sz="4800" dirty="0"/>
            </a:br>
            <a:r>
              <a:rPr lang="el-GR" sz="4000" dirty="0"/>
              <a:t>(= συνθέτης ύμνων </a:t>
            </a:r>
            <a:r>
              <a:rPr lang="el-GR" sz="4000" dirty="0" err="1"/>
              <a:t>πρβλ</a:t>
            </a:r>
            <a:r>
              <a:rPr lang="el-GR" sz="4000" dirty="0"/>
              <a:t>. Ορφέα)</a:t>
            </a:r>
          </a:p>
        </p:txBody>
      </p:sp>
      <p:graphicFrame>
        <p:nvGraphicFramePr>
          <p:cNvPr id="5" name="Θέση περιεχομένου 2">
            <a:extLst>
              <a:ext uri="{FF2B5EF4-FFF2-40B4-BE49-F238E27FC236}">
                <a16:creationId xmlns:a16="http://schemas.microsoft.com/office/drawing/2014/main" id="{48023654-BB5A-6810-FB3F-CE56136E75E8}"/>
              </a:ext>
            </a:extLst>
          </p:cNvPr>
          <p:cNvGraphicFramePr>
            <a:graphicFrameLocks noGrp="1"/>
          </p:cNvGraphicFramePr>
          <p:nvPr>
            <p:ph idx="1"/>
            <p:extLst>
              <p:ext uri="{D42A27DB-BD31-4B8C-83A1-F6EECF244321}">
                <p14:modId xmlns:p14="http://schemas.microsoft.com/office/powerpoint/2010/main" val="1644842384"/>
              </p:ext>
            </p:extLst>
          </p:nvPr>
        </p:nvGraphicFramePr>
        <p:xfrm>
          <a:off x="5815855" y="499235"/>
          <a:ext cx="5508711" cy="550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3725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C374A261-254F-4774-4B34-9E18BC56542E}"/>
              </a:ext>
            </a:extLst>
          </p:cNvPr>
          <p:cNvSpPr>
            <a:spLocks noGrp="1"/>
          </p:cNvSpPr>
          <p:nvPr>
            <p:ph type="title"/>
          </p:nvPr>
        </p:nvSpPr>
        <p:spPr>
          <a:xfrm>
            <a:off x="524741" y="620392"/>
            <a:ext cx="3808268" cy="5504688"/>
          </a:xfrm>
        </p:spPr>
        <p:txBody>
          <a:bodyPr>
            <a:normAutofit/>
          </a:bodyPr>
          <a:lstStyle/>
          <a:p>
            <a:r>
              <a:rPr lang="el-GR" sz="6000">
                <a:solidFill>
                  <a:schemeClr val="bg1"/>
                </a:solidFill>
              </a:rPr>
              <a:t>Ακούστε </a:t>
            </a:r>
            <a:r>
              <a:rPr lang="en-US" sz="6000">
                <a:solidFill>
                  <a:schemeClr val="bg1"/>
                </a:solidFill>
              </a:rPr>
              <a:t>Podcast</a:t>
            </a:r>
            <a:r>
              <a:rPr lang="el-GR" sz="6000">
                <a:solidFill>
                  <a:schemeClr val="bg1"/>
                </a:solidFill>
              </a:rPr>
              <a:t> </a:t>
            </a:r>
          </a:p>
        </p:txBody>
      </p:sp>
      <p:graphicFrame>
        <p:nvGraphicFramePr>
          <p:cNvPr id="5" name="Θέση περιεχομένου 2">
            <a:extLst>
              <a:ext uri="{FF2B5EF4-FFF2-40B4-BE49-F238E27FC236}">
                <a16:creationId xmlns:a16="http://schemas.microsoft.com/office/drawing/2014/main" id="{3EB2B4BA-6FDB-2149-B4F4-3714F9947C83}"/>
              </a:ext>
            </a:extLst>
          </p:cNvPr>
          <p:cNvGraphicFramePr>
            <a:graphicFrameLocks noGrp="1"/>
          </p:cNvGraphicFramePr>
          <p:nvPr>
            <p:ph idx="1"/>
            <p:extLst>
              <p:ext uri="{D42A27DB-BD31-4B8C-83A1-F6EECF244321}">
                <p14:modId xmlns:p14="http://schemas.microsoft.com/office/powerpoint/2010/main" val="240493547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9736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FF6C31B-D4BF-F207-D0EE-4EDC5CDE775A}"/>
              </a:ext>
            </a:extLst>
          </p:cNvPr>
          <p:cNvSpPr>
            <a:spLocks noGrp="1"/>
          </p:cNvSpPr>
          <p:nvPr>
            <p:ph type="title"/>
          </p:nvPr>
        </p:nvSpPr>
        <p:spPr>
          <a:xfrm>
            <a:off x="635000" y="640823"/>
            <a:ext cx="3418659" cy="5583148"/>
          </a:xfrm>
        </p:spPr>
        <p:txBody>
          <a:bodyPr anchor="ctr">
            <a:normAutofit/>
          </a:bodyPr>
          <a:lstStyle/>
          <a:p>
            <a:r>
              <a:rPr lang="el-GR" sz="3400" b="1" dirty="0">
                <a:latin typeface="Calibri" panose="020F0502020204030204" pitchFamily="34" charset="0"/>
              </a:rPr>
              <a:t>Προετοιμασία: </a:t>
            </a:r>
            <a:br>
              <a:rPr lang="el-GR" sz="3400" b="1" dirty="0">
                <a:latin typeface="Calibri" panose="020F0502020204030204" pitchFamily="34" charset="0"/>
              </a:rPr>
            </a:br>
            <a:r>
              <a:rPr lang="el-GR" sz="3400" b="1" dirty="0">
                <a:latin typeface="Calibri" panose="020F0502020204030204" pitchFamily="34" charset="0"/>
              </a:rPr>
              <a:t>(«Τι </a:t>
            </a:r>
            <a:r>
              <a:rPr lang="el-GR" sz="3400" b="1" dirty="0" err="1">
                <a:latin typeface="Calibri" panose="020F0502020204030204" pitchFamily="34" charset="0"/>
              </a:rPr>
              <a:t>γέγραπται</a:t>
            </a:r>
            <a:r>
              <a:rPr lang="el-GR" sz="3400" b="1" dirty="0">
                <a:latin typeface="Calibri" panose="020F0502020204030204" pitchFamily="34" charset="0"/>
              </a:rPr>
              <a:t> – Πώς αναγιγνώσκεις;»)</a:t>
            </a:r>
            <a:br>
              <a:rPr lang="el-GR" sz="3400" b="1" dirty="0">
                <a:latin typeface="Calibri" panose="020F0502020204030204" pitchFamily="34" charset="0"/>
              </a:rPr>
            </a:br>
            <a:br>
              <a:rPr lang="el-GR" sz="3400" b="1" dirty="0">
                <a:latin typeface="Calibri" panose="020F0502020204030204" pitchFamily="34" charset="0"/>
              </a:rPr>
            </a:br>
            <a:r>
              <a:rPr lang="el-GR" sz="3400" b="1" dirty="0">
                <a:latin typeface="Calibri" panose="020F0502020204030204" pitchFamily="34" charset="0"/>
              </a:rPr>
              <a:t>Τρία [3] στάδια!</a:t>
            </a:r>
            <a:br>
              <a:rPr lang="el-GR" sz="3400" b="1" dirty="0">
                <a:latin typeface="Calibri" panose="020F0502020204030204" pitchFamily="34" charset="0"/>
              </a:rPr>
            </a:br>
            <a:endParaRPr lang="el-GR" sz="34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E740C212-B4BC-C4FA-94A5-D5AC1D229354}"/>
              </a:ext>
            </a:extLst>
          </p:cNvPr>
          <p:cNvGraphicFramePr>
            <a:graphicFrameLocks noGrp="1"/>
          </p:cNvGraphicFramePr>
          <p:nvPr>
            <p:ph idx="1"/>
            <p:extLst>
              <p:ext uri="{D42A27DB-BD31-4B8C-83A1-F6EECF244321}">
                <p14:modId xmlns:p14="http://schemas.microsoft.com/office/powerpoint/2010/main" val="415297426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3169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A49E038-C458-4AB0-BD19-FBD3E0F74B1D}"/>
              </a:ext>
            </a:extLst>
          </p:cNvPr>
          <p:cNvSpPr>
            <a:spLocks noGrp="1"/>
          </p:cNvSpPr>
          <p:nvPr>
            <p:ph type="title"/>
          </p:nvPr>
        </p:nvSpPr>
        <p:spPr>
          <a:xfrm>
            <a:off x="838200" y="365125"/>
            <a:ext cx="10515600" cy="1325563"/>
          </a:xfrm>
        </p:spPr>
        <p:txBody>
          <a:bodyPr>
            <a:normAutofit/>
          </a:bodyPr>
          <a:lstStyle/>
          <a:p>
            <a:r>
              <a:rPr lang="el-GR" sz="5400" dirty="0" err="1"/>
              <a:t>Στοικοί</a:t>
            </a:r>
            <a:r>
              <a:rPr lang="el-GR" sz="5400" dirty="0"/>
              <a:t> (&lt; Ζήνων Κύπριος [!])</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8F01763E-7B05-E1AB-1C8A-D3DD137B0FD1}"/>
              </a:ext>
            </a:extLst>
          </p:cNvPr>
          <p:cNvSpPr>
            <a:spLocks noGrp="1"/>
          </p:cNvSpPr>
          <p:nvPr>
            <p:ph idx="1"/>
          </p:nvPr>
        </p:nvSpPr>
        <p:spPr>
          <a:xfrm>
            <a:off x="329938" y="1708976"/>
            <a:ext cx="11023862" cy="4472368"/>
          </a:xfrm>
        </p:spPr>
        <p:txBody>
          <a:bodyPr>
            <a:normAutofit/>
          </a:bodyPr>
          <a:lstStyle/>
          <a:p>
            <a:pPr marL="0" indent="0">
              <a:buNone/>
            </a:pPr>
            <a:endParaRPr lang="el-GR" sz="1700" dirty="0"/>
          </a:p>
          <a:p>
            <a:pPr algn="just"/>
            <a:r>
              <a:rPr lang="el-GR" sz="1700" b="1" dirty="0"/>
              <a:t>Σημειωτική (</a:t>
            </a:r>
            <a:r>
              <a:rPr lang="en-US" sz="1700" b="1" dirty="0"/>
              <a:t>Semiotics)</a:t>
            </a:r>
            <a:r>
              <a:rPr lang="el-GR" sz="1700" dirty="0"/>
              <a:t> της «Βίβλου Σύμπαντος» (</a:t>
            </a:r>
            <a:r>
              <a:rPr lang="el-GR" sz="1700" dirty="0" err="1"/>
              <a:t>πρβλ</a:t>
            </a:r>
            <a:r>
              <a:rPr lang="el-GR" sz="1700" dirty="0"/>
              <a:t>. </a:t>
            </a:r>
            <a:r>
              <a:rPr lang="en-US" sz="1700" dirty="0"/>
              <a:t>DNA)</a:t>
            </a:r>
            <a:r>
              <a:rPr lang="el-GR" sz="1700" dirty="0"/>
              <a:t> και η Σημειωτική των «ιερών» Λόγων (= Τελετές) – ΤΑ ΠΑΝΤΑ ΣΗΜΕΙΑ («ούτε κρύπτει ούτε φανερώνει, σημαίνει») «Φυσική – Λογική –Ηθική)</a:t>
            </a:r>
            <a:r>
              <a:rPr lang="en-US" sz="1700" dirty="0"/>
              <a:t>, </a:t>
            </a:r>
            <a:r>
              <a:rPr lang="el-GR" sz="1700" dirty="0"/>
              <a:t>ΕΡΓΑΛΕΙΑ: Ετυμολογία – Αριθμοί …</a:t>
            </a:r>
            <a:endParaRPr lang="en-US" sz="1700" dirty="0"/>
          </a:p>
          <a:p>
            <a:r>
              <a:rPr lang="el-GR" sz="1700" dirty="0"/>
              <a:t>«Συμπάθεια» </a:t>
            </a:r>
            <a:r>
              <a:rPr lang="el-GR" sz="1700" dirty="0" err="1"/>
              <a:t>ΜικρόΚοσμος</a:t>
            </a:r>
            <a:r>
              <a:rPr lang="el-GR" sz="1700" dirty="0"/>
              <a:t> και </a:t>
            </a:r>
            <a:r>
              <a:rPr lang="el-GR" sz="1700" dirty="0" err="1"/>
              <a:t>ΜακρόΚοσμος</a:t>
            </a:r>
            <a:r>
              <a:rPr lang="el-GR" sz="1700" dirty="0"/>
              <a:t> (κβαντική Φυσική – </a:t>
            </a:r>
            <a:r>
              <a:rPr lang="el-GR" sz="1700" dirty="0" err="1"/>
              <a:t>αλληλόδραση</a:t>
            </a:r>
            <a:r>
              <a:rPr lang="el-GR" sz="1700" dirty="0"/>
              <a:t>)</a:t>
            </a:r>
          </a:p>
          <a:p>
            <a:pPr lvl="2"/>
            <a:r>
              <a:rPr lang="el-GR" sz="1700" dirty="0"/>
              <a:t>Πρώτη Γραμματική παγκοσμίως = Διονυσίου </a:t>
            </a:r>
            <a:r>
              <a:rPr lang="el-GR" sz="1700" dirty="0" err="1"/>
              <a:t>Θρακός</a:t>
            </a:r>
            <a:r>
              <a:rPr lang="el-GR" sz="1700" dirty="0"/>
              <a:t> (έστιν</a:t>
            </a:r>
            <a:r>
              <a:rPr lang="el-GR" sz="1700" b="1" i="1" dirty="0"/>
              <a:t> εμπειρία </a:t>
            </a:r>
            <a:r>
              <a:rPr lang="el-GR" sz="1700" dirty="0"/>
              <a:t>με κείμενα ποιητών και πεζογράφων - μέρη εξ:…. Εξήγηση με τρόπο φιλολογικό, γλωσσών πρόχειρος </a:t>
            </a:r>
            <a:r>
              <a:rPr lang="el-GR" sz="1700" dirty="0" err="1"/>
              <a:t>απόδοσις</a:t>
            </a:r>
            <a:r>
              <a:rPr lang="el-GR" sz="1700" dirty="0"/>
              <a:t>)</a:t>
            </a:r>
          </a:p>
          <a:p>
            <a:r>
              <a:rPr lang="el-GR" sz="1700" dirty="0"/>
              <a:t>Λόγος </a:t>
            </a:r>
            <a:r>
              <a:rPr lang="el-GR" sz="1700" b="1" dirty="0"/>
              <a:t>ενδιάθετος </a:t>
            </a:r>
            <a:r>
              <a:rPr lang="el-GR" sz="1700" dirty="0"/>
              <a:t>+ Λόγος </a:t>
            </a:r>
            <a:r>
              <a:rPr lang="el-GR" sz="1700" b="1" dirty="0"/>
              <a:t>«σαρκωμένος» </a:t>
            </a:r>
            <a:r>
              <a:rPr lang="el-GR" sz="1700" dirty="0"/>
              <a:t>= Προφορικός («ρήματα» και ακούσματα) = «μελικός»</a:t>
            </a:r>
          </a:p>
          <a:p>
            <a:r>
              <a:rPr lang="el-GR" sz="1700" b="1" dirty="0" err="1"/>
              <a:t>ΤεχνοΛόγος</a:t>
            </a:r>
            <a:r>
              <a:rPr lang="el-GR" sz="1700" dirty="0"/>
              <a:t> </a:t>
            </a:r>
            <a:r>
              <a:rPr lang="en-US" sz="1700" dirty="0"/>
              <a:t>(</a:t>
            </a:r>
            <a:r>
              <a:rPr lang="el-GR" sz="1700" dirty="0"/>
              <a:t>=γραμματικός, αναλυτής της γλώσσας [τεχνική + τεχνολογία])– «Τέχνη (= Ανάλυση της Γλώσσας)</a:t>
            </a:r>
            <a:r>
              <a:rPr lang="en-US" sz="1700" dirty="0"/>
              <a:t> </a:t>
            </a:r>
            <a:r>
              <a:rPr lang="el-GR" sz="1700" b="1" i="1" dirty="0"/>
              <a:t>Γραμμα</a:t>
            </a:r>
            <a:r>
              <a:rPr lang="el-GR" sz="1700" dirty="0"/>
              <a:t>τική» (&lt;</a:t>
            </a:r>
            <a:r>
              <a:rPr lang="el-GR" sz="1700" b="1" dirty="0"/>
              <a:t>Γκλάμουρ</a:t>
            </a:r>
            <a:r>
              <a:rPr lang="el-GR" sz="1700" dirty="0"/>
              <a:t> [γνώση ολίγων ειδικών + μαγική] &lt; </a:t>
            </a:r>
            <a:r>
              <a:rPr lang="el-GR" sz="1700" dirty="0" err="1"/>
              <a:t>Γκραμάτικα</a:t>
            </a:r>
            <a:r>
              <a:rPr lang="el-GR" sz="1700" dirty="0"/>
              <a:t>) </a:t>
            </a:r>
          </a:p>
          <a:p>
            <a:r>
              <a:rPr lang="el-GR" sz="1700" b="1" dirty="0"/>
              <a:t>Σημείο</a:t>
            </a:r>
            <a:r>
              <a:rPr lang="el-GR" sz="1700" dirty="0"/>
              <a:t> (</a:t>
            </a:r>
            <a:r>
              <a:rPr lang="el-GR" sz="1700" dirty="0" err="1"/>
              <a:t>Σωσσύρ</a:t>
            </a:r>
            <a:r>
              <a:rPr lang="el-GR" sz="1700" dirty="0"/>
              <a:t> &lt; Αυγουστίνος &lt; Στοά)= σημαινόμενο (σημασία) + σημαίνον (μορφή) + </a:t>
            </a:r>
            <a:r>
              <a:rPr lang="el-GR" sz="1700" dirty="0" err="1"/>
              <a:t>τυγχάνον</a:t>
            </a:r>
            <a:r>
              <a:rPr lang="el-GR" sz="1700" dirty="0"/>
              <a:t> (αντικείμενο σημασίας) </a:t>
            </a:r>
          </a:p>
          <a:p>
            <a:r>
              <a:rPr lang="el-GR" sz="1700" dirty="0"/>
              <a:t>Ονόματα (κύρια και πλάγια πτώση) και Ρήματα (</a:t>
            </a:r>
            <a:r>
              <a:rPr lang="el-GR" sz="1700" b="1" dirty="0"/>
              <a:t>μελέτη χρόνου</a:t>
            </a:r>
            <a:r>
              <a:rPr lang="el-GR" sz="1700" dirty="0"/>
              <a:t>: ορισμένος [παρόν= </a:t>
            </a:r>
            <a:r>
              <a:rPr lang="el-GR" sz="1700" dirty="0" err="1"/>
              <a:t>ενεστώσα</a:t>
            </a:r>
            <a:r>
              <a:rPr lang="el-GR" sz="1700" dirty="0"/>
              <a:t> συντέλεια [=παρακείμενος]] και αόριστος [παρωχημένος, αν και ορισμένος] + αόριστος μέλλων)</a:t>
            </a:r>
          </a:p>
          <a:p>
            <a:endParaRPr lang="el-GR" sz="1700" dirty="0"/>
          </a:p>
        </p:txBody>
      </p:sp>
    </p:spTree>
    <p:extLst>
      <p:ext uri="{BB962C8B-B14F-4D97-AF65-F5344CB8AC3E}">
        <p14:creationId xmlns:p14="http://schemas.microsoft.com/office/powerpoint/2010/main" val="548168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l-GR"/>
            </a:p>
          </p:txBody>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l-GR"/>
            </a:p>
          </p:txBody>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l-GR"/>
            </a:p>
          </p:txBody>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l-GR"/>
            </a:p>
          </p:txBody>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l-GR"/>
            </a:p>
          </p:txBody>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l-GR"/>
            </a:p>
          </p:txBody>
        </p:sp>
      </p:grpSp>
      <p:sp>
        <p:nvSpPr>
          <p:cNvPr id="2" name="Τίτλος 1">
            <a:extLst>
              <a:ext uri="{FF2B5EF4-FFF2-40B4-BE49-F238E27FC236}">
                <a16:creationId xmlns:a16="http://schemas.microsoft.com/office/drawing/2014/main" id="{7579C455-04F1-D005-B9D9-ABE7F11E1EE8}"/>
              </a:ext>
            </a:extLst>
          </p:cNvPr>
          <p:cNvSpPr>
            <a:spLocks noGrp="1"/>
          </p:cNvSpPr>
          <p:nvPr>
            <p:ph type="title"/>
          </p:nvPr>
        </p:nvSpPr>
        <p:spPr>
          <a:xfrm>
            <a:off x="535020" y="685800"/>
            <a:ext cx="2780271" cy="5105400"/>
          </a:xfrm>
        </p:spPr>
        <p:txBody>
          <a:bodyPr>
            <a:normAutofit/>
          </a:bodyPr>
          <a:lstStyle/>
          <a:p>
            <a:r>
              <a:rPr lang="el-GR" sz="3400">
                <a:solidFill>
                  <a:srgbClr val="FFFFFF"/>
                </a:solidFill>
              </a:rPr>
              <a:t>Παρατηρήσεις </a:t>
            </a:r>
          </a:p>
        </p:txBody>
      </p:sp>
      <p:graphicFrame>
        <p:nvGraphicFramePr>
          <p:cNvPr id="5" name="Θέση περιεχομένου 2">
            <a:extLst>
              <a:ext uri="{FF2B5EF4-FFF2-40B4-BE49-F238E27FC236}">
                <a16:creationId xmlns:a16="http://schemas.microsoft.com/office/drawing/2014/main" id="{3DE6817C-8AE8-BBA1-8B99-96B5B59DF157}"/>
              </a:ext>
            </a:extLst>
          </p:cNvPr>
          <p:cNvGraphicFramePr>
            <a:graphicFrameLocks noGrp="1"/>
          </p:cNvGraphicFramePr>
          <p:nvPr>
            <p:ph idx="1"/>
            <p:extLst>
              <p:ext uri="{D42A27DB-BD31-4B8C-83A1-F6EECF244321}">
                <p14:modId xmlns:p14="http://schemas.microsoft.com/office/powerpoint/2010/main" val="336791444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9769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l-GR"/>
            </a:p>
          </p:txBody>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l-GR"/>
            </a:p>
          </p:txBody>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l-GR"/>
            </a:p>
          </p:txBody>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l-GR"/>
            </a:p>
          </p:txBody>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l-GR"/>
            </a:p>
          </p:txBody>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l-GR"/>
            </a:p>
          </p:txBody>
        </p:sp>
      </p:grpSp>
      <p:sp>
        <p:nvSpPr>
          <p:cNvPr id="2" name="Τίτλος 1">
            <a:extLst>
              <a:ext uri="{FF2B5EF4-FFF2-40B4-BE49-F238E27FC236}">
                <a16:creationId xmlns:a16="http://schemas.microsoft.com/office/drawing/2014/main" id="{E761F72C-81E9-CE35-FE3E-B5EBD92A76FB}"/>
              </a:ext>
            </a:extLst>
          </p:cNvPr>
          <p:cNvSpPr>
            <a:spLocks noGrp="1"/>
          </p:cNvSpPr>
          <p:nvPr>
            <p:ph type="title"/>
          </p:nvPr>
        </p:nvSpPr>
        <p:spPr>
          <a:xfrm>
            <a:off x="535020" y="685800"/>
            <a:ext cx="2780271" cy="5105400"/>
          </a:xfrm>
        </p:spPr>
        <p:txBody>
          <a:bodyPr>
            <a:normAutofit/>
          </a:bodyPr>
          <a:lstStyle/>
          <a:p>
            <a:r>
              <a:rPr lang="el-GR" sz="2800">
                <a:solidFill>
                  <a:srgbClr val="FFFFFF"/>
                </a:solidFill>
              </a:rPr>
              <a:t>Κορνούτος Λούκιος: «Επιδρομή των κατά την </a:t>
            </a:r>
            <a:r>
              <a:rPr lang="el-GR" sz="2800" b="1">
                <a:solidFill>
                  <a:srgbClr val="FFFFFF"/>
                </a:solidFill>
              </a:rPr>
              <a:t>Ελληνικήν Θεολογίαν </a:t>
            </a:r>
            <a:r>
              <a:rPr lang="el-GR" sz="2800">
                <a:solidFill>
                  <a:srgbClr val="FFFFFF"/>
                </a:solidFill>
              </a:rPr>
              <a:t>παραδεδομένων»</a:t>
            </a:r>
          </a:p>
        </p:txBody>
      </p:sp>
      <p:graphicFrame>
        <p:nvGraphicFramePr>
          <p:cNvPr id="5" name="Θέση περιεχομένου 2">
            <a:extLst>
              <a:ext uri="{FF2B5EF4-FFF2-40B4-BE49-F238E27FC236}">
                <a16:creationId xmlns:a16="http://schemas.microsoft.com/office/drawing/2014/main" id="{57DE2C9A-4DF2-CA7D-5A4F-191ADCDC7D30}"/>
              </a:ext>
            </a:extLst>
          </p:cNvPr>
          <p:cNvGraphicFramePr>
            <a:graphicFrameLocks noGrp="1"/>
          </p:cNvGraphicFramePr>
          <p:nvPr>
            <p:ph idx="1"/>
            <p:extLst>
              <p:ext uri="{D42A27DB-BD31-4B8C-83A1-F6EECF244321}">
                <p14:modId xmlns:p14="http://schemas.microsoft.com/office/powerpoint/2010/main" val="133887058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212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F50721EB-7ADC-1E39-49FC-6A9957D07DCC}"/>
              </a:ext>
            </a:extLst>
          </p:cNvPr>
          <p:cNvSpPr>
            <a:spLocks noGrp="1"/>
          </p:cNvSpPr>
          <p:nvPr>
            <p:ph type="title"/>
          </p:nvPr>
        </p:nvSpPr>
        <p:spPr>
          <a:xfrm>
            <a:off x="524741" y="620392"/>
            <a:ext cx="3808268" cy="5504688"/>
          </a:xfrm>
        </p:spPr>
        <p:txBody>
          <a:bodyPr>
            <a:normAutofit/>
          </a:bodyPr>
          <a:lstStyle/>
          <a:p>
            <a:r>
              <a:rPr lang="el-GR" sz="5100">
                <a:solidFill>
                  <a:schemeClr val="bg1"/>
                </a:solidFill>
              </a:rPr>
              <a:t>Αλεξάνδρεια</a:t>
            </a:r>
          </a:p>
        </p:txBody>
      </p:sp>
      <p:graphicFrame>
        <p:nvGraphicFramePr>
          <p:cNvPr id="5" name="Θέση περιεχομένου 2">
            <a:extLst>
              <a:ext uri="{FF2B5EF4-FFF2-40B4-BE49-F238E27FC236}">
                <a16:creationId xmlns:a16="http://schemas.microsoft.com/office/drawing/2014/main" id="{9B64619F-0923-0667-B9A1-A4D8AF7B0D2A}"/>
              </a:ext>
            </a:extLst>
          </p:cNvPr>
          <p:cNvGraphicFramePr>
            <a:graphicFrameLocks noGrp="1"/>
          </p:cNvGraphicFramePr>
          <p:nvPr>
            <p:ph idx="1"/>
            <p:extLst>
              <p:ext uri="{D42A27DB-BD31-4B8C-83A1-F6EECF244321}">
                <p14:modId xmlns:p14="http://schemas.microsoft.com/office/powerpoint/2010/main" val="144783238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4792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C5DA762-066B-27AC-EE5F-B9C542AD9365}"/>
              </a:ext>
            </a:extLst>
          </p:cNvPr>
          <p:cNvSpPr>
            <a:spLocks noGrp="1"/>
          </p:cNvSpPr>
          <p:nvPr>
            <p:ph type="title"/>
          </p:nvPr>
        </p:nvSpPr>
        <p:spPr>
          <a:xfrm>
            <a:off x="838200" y="1412488"/>
            <a:ext cx="2899189" cy="4363844"/>
          </a:xfrm>
        </p:spPr>
        <p:txBody>
          <a:bodyPr anchor="t">
            <a:normAutofit/>
          </a:bodyPr>
          <a:lstStyle/>
          <a:p>
            <a:r>
              <a:rPr lang="el-GR" sz="4000" dirty="0">
                <a:solidFill>
                  <a:srgbClr val="FFFFFF"/>
                </a:solidFill>
              </a:rPr>
              <a:t>Νέες συνθήκες Ζωής, Γενιά Ζ και Βίβλος</a:t>
            </a:r>
          </a:p>
        </p:txBody>
      </p:sp>
      <p:sp>
        <p:nvSpPr>
          <p:cNvPr id="3" name="Θέση περιεχομένου 2">
            <a:extLst>
              <a:ext uri="{FF2B5EF4-FFF2-40B4-BE49-F238E27FC236}">
                <a16:creationId xmlns:a16="http://schemas.microsoft.com/office/drawing/2014/main" id="{D82D9FF9-8A8A-F207-6A1B-D4E781A1A973}"/>
              </a:ext>
            </a:extLst>
          </p:cNvPr>
          <p:cNvSpPr>
            <a:spLocks noGrp="1"/>
          </p:cNvSpPr>
          <p:nvPr>
            <p:ph sz="half" idx="1"/>
          </p:nvPr>
        </p:nvSpPr>
        <p:spPr>
          <a:xfrm>
            <a:off x="4380782" y="286422"/>
            <a:ext cx="3840351" cy="5555577"/>
          </a:xfrm>
        </p:spPr>
        <p:txBody>
          <a:bodyPr>
            <a:normAutofit fontScale="70000" lnSpcReduction="20000"/>
          </a:bodyPr>
          <a:lstStyle/>
          <a:p>
            <a:pPr marL="0" indent="0">
              <a:buNone/>
            </a:pPr>
            <a:r>
              <a:rPr lang="el-GR" sz="1900" dirty="0"/>
              <a:t>Δ ΒΙΟΜΗΧΑΝΙΚΗ ΕΠΑΝΑΣΤΑΣΗ </a:t>
            </a:r>
            <a:endParaRPr lang="en-US" sz="1900" dirty="0"/>
          </a:p>
          <a:p>
            <a:pPr algn="just"/>
            <a:r>
              <a:rPr lang="en-US" sz="1900" dirty="0"/>
              <a:t>AI (Artificial Intelligence) </a:t>
            </a:r>
            <a:r>
              <a:rPr lang="el-GR" sz="1900" dirty="0"/>
              <a:t>σε </a:t>
            </a:r>
            <a:r>
              <a:rPr lang="en-US" sz="1900" dirty="0"/>
              <a:t>IA (Intelligence Assistance - Support)</a:t>
            </a:r>
          </a:p>
          <a:p>
            <a:pPr algn="just"/>
            <a:r>
              <a:rPr lang="el-GR" sz="1900" dirty="0"/>
              <a:t>Στροφή από </a:t>
            </a:r>
            <a:r>
              <a:rPr lang="en-US" sz="1900" dirty="0"/>
              <a:t>STEM </a:t>
            </a:r>
            <a:r>
              <a:rPr lang="el-GR" sz="1900" dirty="0"/>
              <a:t>σε </a:t>
            </a:r>
            <a:r>
              <a:rPr lang="en-US" sz="1900" dirty="0"/>
              <a:t>Humanities (</a:t>
            </a:r>
            <a:r>
              <a:rPr lang="el-GR" sz="1900" dirty="0"/>
              <a:t>+</a:t>
            </a:r>
            <a:r>
              <a:rPr lang="en-US" sz="1900" dirty="0"/>
              <a:t>Ethics)</a:t>
            </a:r>
            <a:endParaRPr lang="el-GR" sz="1900" dirty="0"/>
          </a:p>
          <a:p>
            <a:pPr algn="just"/>
            <a:r>
              <a:rPr lang="el-GR" sz="1900" dirty="0"/>
              <a:t>Στροφή των </a:t>
            </a:r>
            <a:r>
              <a:rPr lang="en-US" sz="1900" dirty="0"/>
              <a:t>Skills </a:t>
            </a:r>
            <a:r>
              <a:rPr lang="el-GR" sz="1900" dirty="0"/>
              <a:t>από </a:t>
            </a:r>
            <a:r>
              <a:rPr lang="en-US" sz="1900" dirty="0"/>
              <a:t>Hard</a:t>
            </a:r>
            <a:r>
              <a:rPr lang="el-GR" sz="1900" dirty="0"/>
              <a:t> σε </a:t>
            </a:r>
            <a:r>
              <a:rPr lang="en-US" sz="1900" dirty="0"/>
              <a:t>Soft</a:t>
            </a:r>
            <a:r>
              <a:rPr lang="el-GR" sz="1900" dirty="0"/>
              <a:t> (</a:t>
            </a:r>
            <a:r>
              <a:rPr lang="el-GR" sz="1900" dirty="0" err="1"/>
              <a:t>ενσυναίσθηση</a:t>
            </a:r>
            <a:r>
              <a:rPr lang="el-GR" sz="1900" dirty="0"/>
              <a:t>, ερμηνεία παρελθόντος, ανάλυση και κριτική παρόντος, </a:t>
            </a:r>
            <a:r>
              <a:rPr lang="el-GR" sz="1900" dirty="0" err="1"/>
              <a:t>προόραση</a:t>
            </a:r>
            <a:r>
              <a:rPr lang="el-GR" sz="1900" dirty="0"/>
              <a:t>)</a:t>
            </a:r>
            <a:endParaRPr lang="en-US" sz="1900" dirty="0"/>
          </a:p>
          <a:p>
            <a:pPr algn="just"/>
            <a:r>
              <a:rPr lang="en-US" sz="1900" dirty="0"/>
              <a:t>CEO</a:t>
            </a:r>
            <a:r>
              <a:rPr lang="el-GR" sz="1900" dirty="0"/>
              <a:t> και </a:t>
            </a:r>
            <a:r>
              <a:rPr lang="en-US" sz="1900" dirty="0"/>
              <a:t>Curriculum </a:t>
            </a:r>
            <a:r>
              <a:rPr lang="el-GR" sz="1900" dirty="0"/>
              <a:t>: Αριστερό και Δεξιό Μέρος του Εγκεφάλου.</a:t>
            </a:r>
            <a:endParaRPr lang="en-US" sz="1900" dirty="0"/>
          </a:p>
          <a:p>
            <a:pPr algn="just"/>
            <a:r>
              <a:rPr lang="en-US" sz="1900" dirty="0"/>
              <a:t>Learning by doing </a:t>
            </a:r>
          </a:p>
          <a:p>
            <a:pPr algn="just"/>
            <a:r>
              <a:rPr lang="el-GR" sz="1900" dirty="0"/>
              <a:t>Τέχνη «μεγάλων» Ερωτήσεων και όχι Απαντήσεων</a:t>
            </a:r>
          </a:p>
          <a:p>
            <a:pPr algn="just"/>
            <a:r>
              <a:rPr lang="el-GR" sz="1900" dirty="0"/>
              <a:t>Ζούμε με πρωτόγονα ένστικτα, σε μεσαιωνικούς θεσμούς και έχοντας ως εργαλείο μια «</a:t>
            </a:r>
            <a:r>
              <a:rPr lang="el-GR" sz="1900" dirty="0" err="1"/>
              <a:t>θεΪκή</a:t>
            </a:r>
            <a:r>
              <a:rPr lang="el-GR" sz="1900" dirty="0"/>
              <a:t>» τεχνολογία, η οποία υπόσχεται πλέον </a:t>
            </a:r>
            <a:r>
              <a:rPr lang="en-US" sz="1900" dirty="0"/>
              <a:t>brain connecting </a:t>
            </a:r>
            <a:endParaRPr lang="el-GR" sz="1900" dirty="0"/>
          </a:p>
          <a:p>
            <a:pPr algn="just"/>
            <a:endParaRPr lang="el-GR" sz="1900" dirty="0"/>
          </a:p>
          <a:p>
            <a:pPr algn="just"/>
            <a:r>
              <a:rPr lang="el-GR" sz="1900" dirty="0"/>
              <a:t>ΚΙΝΑ + ΑΜΕΡΙΚΗ και στη μέση η ΕΥΡΩΠΗ.</a:t>
            </a:r>
          </a:p>
          <a:p>
            <a:pPr algn="just"/>
            <a:r>
              <a:rPr lang="el-GR" sz="1900" dirty="0" err="1"/>
              <a:t>Μεταβεστφαλιανή</a:t>
            </a:r>
            <a:r>
              <a:rPr lang="el-GR" sz="1900" dirty="0"/>
              <a:t> </a:t>
            </a:r>
          </a:p>
          <a:p>
            <a:pPr algn="just"/>
            <a:r>
              <a:rPr lang="el-GR" sz="1900" dirty="0"/>
              <a:t>Αναλογική, συμβολική και ψηφιακή Πραγματικότητα</a:t>
            </a:r>
          </a:p>
          <a:p>
            <a:pPr algn="just"/>
            <a:r>
              <a:rPr lang="en-US" sz="1900" dirty="0"/>
              <a:t>learning</a:t>
            </a:r>
            <a:r>
              <a:rPr lang="el-GR" sz="1900" dirty="0"/>
              <a:t> και</a:t>
            </a:r>
            <a:r>
              <a:rPr lang="en-US" sz="1900" dirty="0"/>
              <a:t> by suffering</a:t>
            </a:r>
            <a:r>
              <a:rPr lang="el-GR" sz="1900" dirty="0"/>
              <a:t> (</a:t>
            </a:r>
            <a:r>
              <a:rPr lang="el-GR" sz="1900" dirty="0" err="1"/>
              <a:t>Παθείν</a:t>
            </a:r>
            <a:r>
              <a:rPr lang="el-GR" sz="1900" dirty="0"/>
              <a:t> και </a:t>
            </a:r>
            <a:r>
              <a:rPr lang="el-GR" sz="1900" dirty="0" err="1"/>
              <a:t>Μαθείν</a:t>
            </a:r>
            <a:r>
              <a:rPr lang="el-GR" sz="1900" dirty="0"/>
              <a:t>)</a:t>
            </a:r>
          </a:p>
          <a:p>
            <a:pPr algn="just"/>
            <a:r>
              <a:rPr lang="en-US" sz="1900" dirty="0"/>
              <a:t>Learning to be!</a:t>
            </a:r>
            <a:endParaRPr lang="el-GR" sz="19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Θέση περιεχομένου 3">
            <a:extLst>
              <a:ext uri="{FF2B5EF4-FFF2-40B4-BE49-F238E27FC236}">
                <a16:creationId xmlns:a16="http://schemas.microsoft.com/office/drawing/2014/main" id="{F3A17762-97A8-6336-BE8E-A749620B1C50}"/>
              </a:ext>
            </a:extLst>
          </p:cNvPr>
          <p:cNvSpPr>
            <a:spLocks noGrp="1"/>
          </p:cNvSpPr>
          <p:nvPr>
            <p:ph sz="half" idx="2"/>
          </p:nvPr>
        </p:nvSpPr>
        <p:spPr>
          <a:xfrm>
            <a:off x="8453623" y="464222"/>
            <a:ext cx="3197701" cy="4742778"/>
          </a:xfrm>
        </p:spPr>
        <p:txBody>
          <a:bodyPr>
            <a:normAutofit fontScale="70000" lnSpcReduction="20000"/>
          </a:bodyPr>
          <a:lstStyle/>
          <a:p>
            <a:pPr marL="0" indent="0">
              <a:buNone/>
            </a:pPr>
            <a:endParaRPr lang="el-GR" sz="2000" dirty="0"/>
          </a:p>
          <a:p>
            <a:pPr algn="just"/>
            <a:r>
              <a:rPr lang="el-GR" sz="2000" dirty="0"/>
              <a:t>Γενιά Ζ (Κρίσεις συνεχείς)</a:t>
            </a:r>
          </a:p>
          <a:p>
            <a:pPr algn="just"/>
            <a:r>
              <a:rPr lang="el-GR" sz="2000" dirty="0"/>
              <a:t>Νομάδες + </a:t>
            </a:r>
            <a:r>
              <a:rPr lang="el-GR" sz="2000" dirty="0" err="1"/>
              <a:t>Άβαταρ</a:t>
            </a:r>
            <a:r>
              <a:rPr lang="el-GR" sz="2000" dirty="0"/>
              <a:t> + </a:t>
            </a:r>
            <a:r>
              <a:rPr lang="en-US" sz="2000" dirty="0"/>
              <a:t>IMMERSE</a:t>
            </a:r>
          </a:p>
          <a:p>
            <a:pPr algn="just"/>
            <a:r>
              <a:rPr lang="el-GR" sz="2000" dirty="0"/>
              <a:t>Κλιματική Κρίση και όχι Αλλαγή </a:t>
            </a:r>
          </a:p>
          <a:p>
            <a:pPr algn="just"/>
            <a:r>
              <a:rPr lang="el-GR" sz="2000" dirty="0"/>
              <a:t>Ιοί και Πανδημία</a:t>
            </a:r>
          </a:p>
          <a:p>
            <a:pPr algn="just"/>
            <a:r>
              <a:rPr lang="el-GR" sz="2000" dirty="0"/>
              <a:t>Άνθρωποι και Ανθρωποειδή (</a:t>
            </a:r>
            <a:r>
              <a:rPr lang="el-GR" sz="2000" dirty="0" err="1"/>
              <a:t>Υπερανθρωπισμός</a:t>
            </a:r>
            <a:r>
              <a:rPr lang="el-GR" sz="2000" dirty="0"/>
              <a:t> &lt; Βιολογία και Τεχνολογία)</a:t>
            </a:r>
            <a:endParaRPr lang="en-US" sz="2000" dirty="0"/>
          </a:p>
          <a:p>
            <a:pPr algn="just"/>
            <a:r>
              <a:rPr lang="en-US" sz="2000" dirty="0" err="1"/>
              <a:t>MetaVerse</a:t>
            </a:r>
            <a:r>
              <a:rPr lang="en-US" sz="2000" dirty="0"/>
              <a:t>(s) –</a:t>
            </a:r>
          </a:p>
          <a:p>
            <a:pPr algn="just"/>
            <a:r>
              <a:rPr lang="el-GR" sz="2000" dirty="0" err="1"/>
              <a:t>ΕγΚέφαλος</a:t>
            </a:r>
            <a:r>
              <a:rPr lang="el-GR" sz="2000" dirty="0"/>
              <a:t> (</a:t>
            </a:r>
            <a:r>
              <a:rPr lang="el-GR" sz="2000" dirty="0" err="1"/>
              <a:t>χακάρεται</a:t>
            </a:r>
            <a:r>
              <a:rPr lang="el-GR" sz="2000" dirty="0"/>
              <a:t>;) και </a:t>
            </a:r>
            <a:r>
              <a:rPr lang="el-GR" sz="2000" dirty="0" err="1"/>
              <a:t>εγΚέφαλοι</a:t>
            </a:r>
            <a:r>
              <a:rPr lang="el-GR" sz="2000" dirty="0"/>
              <a:t> </a:t>
            </a:r>
            <a:endParaRPr lang="en-US" sz="2000" dirty="0"/>
          </a:p>
          <a:p>
            <a:pPr algn="just"/>
            <a:r>
              <a:rPr lang="el-GR" sz="2000" dirty="0" err="1"/>
              <a:t>Ιδιωτικότητα</a:t>
            </a:r>
            <a:r>
              <a:rPr lang="el-GR" sz="2000" dirty="0"/>
              <a:t>, </a:t>
            </a:r>
            <a:r>
              <a:rPr lang="el-GR" sz="2000" dirty="0" err="1"/>
              <a:t>υπερσυγκέντρωση</a:t>
            </a:r>
            <a:r>
              <a:rPr lang="el-GR" sz="2000" dirty="0"/>
              <a:t> σε λίγες εταιρείες και ανισότητα, </a:t>
            </a:r>
            <a:endParaRPr lang="en-US" sz="2000" dirty="0"/>
          </a:p>
          <a:p>
            <a:pPr algn="just"/>
            <a:r>
              <a:rPr lang="el-GR" sz="2000" dirty="0" err="1"/>
              <a:t>Υπερευφυία</a:t>
            </a:r>
            <a:r>
              <a:rPr lang="el-GR" sz="2000" dirty="0"/>
              <a:t> (</a:t>
            </a:r>
            <a:r>
              <a:rPr lang="en-US" sz="2000" dirty="0"/>
              <a:t>singularity)</a:t>
            </a:r>
          </a:p>
          <a:p>
            <a:pPr algn="just"/>
            <a:r>
              <a:rPr lang="en-US" sz="2000" dirty="0"/>
              <a:t>O</a:t>
            </a:r>
            <a:r>
              <a:rPr lang="el-GR" sz="2000" dirty="0" err="1"/>
              <a:t>μοφιλία</a:t>
            </a:r>
            <a:r>
              <a:rPr lang="el-GR" sz="2000" dirty="0"/>
              <a:t> και </a:t>
            </a:r>
            <a:r>
              <a:rPr lang="el-GR" sz="2000" dirty="0" err="1"/>
              <a:t>ακροφιλία</a:t>
            </a:r>
            <a:endParaRPr lang="el-GR" sz="2000" dirty="0"/>
          </a:p>
          <a:p>
            <a:pPr marL="0" indent="0" algn="just">
              <a:buNone/>
            </a:pPr>
            <a:endParaRPr lang="el-GR" sz="2000" dirty="0"/>
          </a:p>
          <a:p>
            <a:pPr algn="just"/>
            <a:r>
              <a:rPr lang="el-GR" sz="2000" dirty="0"/>
              <a:t>Αθανασία και Ευτυχία </a:t>
            </a:r>
          </a:p>
          <a:p>
            <a:pPr algn="just"/>
            <a:r>
              <a:rPr lang="en-US" sz="2000" dirty="0"/>
              <a:t>Deus Homo + Homo Deus</a:t>
            </a:r>
            <a:endParaRPr lang="el-GR" sz="2000" dirty="0"/>
          </a:p>
          <a:p>
            <a:pPr algn="just"/>
            <a:r>
              <a:rPr lang="el-GR" sz="2000" dirty="0"/>
              <a:t>Αίμα και Κοινωνία</a:t>
            </a:r>
            <a:r>
              <a:rPr lang="en-US" sz="2000" dirty="0"/>
              <a:t> </a:t>
            </a:r>
            <a:endParaRPr lang="el-GR" sz="2000" dirty="0"/>
          </a:p>
          <a:p>
            <a:endParaRPr lang="el-GR" sz="2000" dirty="0"/>
          </a:p>
          <a:p>
            <a:endParaRPr lang="el-GR" sz="2000" dirty="0"/>
          </a:p>
        </p:txBody>
      </p:sp>
    </p:spTree>
    <p:extLst>
      <p:ext uri="{BB962C8B-B14F-4D97-AF65-F5344CB8AC3E}">
        <p14:creationId xmlns:p14="http://schemas.microsoft.com/office/powerpoint/2010/main" val="207555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DBE5936-83AC-C865-0539-8729B34F85F8}"/>
              </a:ext>
            </a:extLst>
          </p:cNvPr>
          <p:cNvSpPr>
            <a:spLocks noGrp="1"/>
          </p:cNvSpPr>
          <p:nvPr>
            <p:ph type="title"/>
          </p:nvPr>
        </p:nvSpPr>
        <p:spPr>
          <a:xfrm>
            <a:off x="761800" y="762001"/>
            <a:ext cx="5334197" cy="1708242"/>
          </a:xfrm>
        </p:spPr>
        <p:txBody>
          <a:bodyPr anchor="ctr">
            <a:normAutofit/>
          </a:bodyPr>
          <a:lstStyle/>
          <a:p>
            <a:r>
              <a:rPr lang="el-GR" sz="4000" dirty="0"/>
              <a:t>1</a:t>
            </a:r>
            <a:r>
              <a:rPr lang="el-GR" sz="4000" baseline="30000" dirty="0"/>
              <a:t>ο</a:t>
            </a:r>
            <a:r>
              <a:rPr lang="el-GR" sz="4000" dirty="0"/>
              <a:t> Στάδιο: </a:t>
            </a:r>
            <a:r>
              <a:rPr lang="el-GR" sz="4000" b="1" i="1" dirty="0"/>
              <a:t>Καθ’ ΟΔΟΝ</a:t>
            </a:r>
            <a:br>
              <a:rPr lang="el-GR" sz="4000" b="1" i="1" dirty="0"/>
            </a:br>
            <a:r>
              <a:rPr lang="el-GR" sz="4000" b="1" i="1" dirty="0"/>
              <a:t>(</a:t>
            </a:r>
            <a:r>
              <a:rPr lang="en-US" sz="4000" b="1" i="1" dirty="0"/>
              <a:t>keep Walking)</a:t>
            </a:r>
            <a:endParaRPr lang="el-GR" sz="4000" b="1" i="1" dirty="0"/>
          </a:p>
        </p:txBody>
      </p:sp>
      <p:sp>
        <p:nvSpPr>
          <p:cNvPr id="3" name="Θέση περιεχομένου 2">
            <a:extLst>
              <a:ext uri="{FF2B5EF4-FFF2-40B4-BE49-F238E27FC236}">
                <a16:creationId xmlns:a16="http://schemas.microsoft.com/office/drawing/2014/main" id="{95A66A7A-D9B9-1B11-4008-20AFC78009EF}"/>
              </a:ext>
            </a:extLst>
          </p:cNvPr>
          <p:cNvSpPr>
            <a:spLocks noGrp="1"/>
          </p:cNvSpPr>
          <p:nvPr>
            <p:ph idx="1"/>
          </p:nvPr>
        </p:nvSpPr>
        <p:spPr>
          <a:xfrm>
            <a:off x="761800" y="2470244"/>
            <a:ext cx="5334197" cy="3769835"/>
          </a:xfrm>
        </p:spPr>
        <p:txBody>
          <a:bodyPr anchor="ctr">
            <a:normAutofit/>
          </a:bodyPr>
          <a:lstStyle/>
          <a:p>
            <a:endParaRPr lang="el-GR" sz="2000"/>
          </a:p>
          <a:p>
            <a:r>
              <a:rPr lang="el-GR" sz="2000" b="1" i="1"/>
              <a:t>Ακούω Ενεργητικά </a:t>
            </a:r>
            <a:r>
              <a:rPr lang="el-GR" sz="2000"/>
              <a:t>Κείμενα</a:t>
            </a:r>
            <a:endParaRPr lang="en-US" sz="2000"/>
          </a:p>
          <a:p>
            <a:pPr marL="0" indent="0">
              <a:buNone/>
            </a:pPr>
            <a:r>
              <a:rPr lang="el-GR" sz="2000"/>
              <a:t>	ως μέλη μιας Συμφωνίας – ενός Κοντσέρτου:  	</a:t>
            </a:r>
            <a:r>
              <a:rPr lang="de-DE" sz="2000">
                <a:hlinkClick r:id="rId2"/>
              </a:rPr>
              <a:t>https://podcastaddict.com/podcast/the-</a:t>
            </a:r>
            <a:r>
              <a:rPr lang="el-GR" sz="2000">
                <a:hlinkClick r:id="rId2"/>
              </a:rPr>
              <a:t>	</a:t>
            </a:r>
            <a:r>
              <a:rPr lang="de-DE" sz="2000">
                <a:hlinkClick r:id="rId2"/>
              </a:rPr>
              <a:t>agpeya-in-traditional-english/3834742</a:t>
            </a:r>
            <a:r>
              <a:rPr lang="el-GR" sz="2000"/>
              <a:t> </a:t>
            </a:r>
          </a:p>
          <a:p>
            <a:r>
              <a:rPr lang="el-GR" sz="2000"/>
              <a:t>Τις μετατρέπω νοερά σε Εικόνες – «Σινεμά» (= Τέχνη τεχνών)</a:t>
            </a:r>
          </a:p>
          <a:p>
            <a:pPr marL="0" indent="0">
              <a:buNone/>
            </a:pPr>
            <a:endParaRPr lang="el-GR" sz="2000"/>
          </a:p>
        </p:txBody>
      </p:sp>
      <p:pic>
        <p:nvPicPr>
          <p:cNvPr id="12" name="Picture 11" descr="Δρόμος ανάμεσα σε λόφους και κοιλάδα στο ηλιοβασίλεμα">
            <a:extLst>
              <a:ext uri="{FF2B5EF4-FFF2-40B4-BE49-F238E27FC236}">
                <a16:creationId xmlns:a16="http://schemas.microsoft.com/office/drawing/2014/main" id="{0CF11441-A78D-F77C-9FC9-8B5443610373}"/>
              </a:ext>
            </a:extLst>
          </p:cNvPr>
          <p:cNvPicPr>
            <a:picLocks noChangeAspect="1"/>
          </p:cNvPicPr>
          <p:nvPr/>
        </p:nvPicPr>
        <p:blipFill rotWithShape="1">
          <a:blip r:embed="rId3"/>
          <a:srcRect l="24352" r="44973"/>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132907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8E77C8C8-0B5F-40A4-8AE7-665FECB46F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3" name="Rectangle 22">
              <a:extLst>
                <a:ext uri="{FF2B5EF4-FFF2-40B4-BE49-F238E27FC236}">
                  <a16:creationId xmlns:a16="http://schemas.microsoft.com/office/drawing/2014/main" id="{2813FAB4-E18A-4CFA-B75B-92090037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412C0C28-5850-4F97-8E19-24B1DD749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Τίτλος 1">
            <a:extLst>
              <a:ext uri="{FF2B5EF4-FFF2-40B4-BE49-F238E27FC236}">
                <a16:creationId xmlns:a16="http://schemas.microsoft.com/office/drawing/2014/main" id="{84F0C867-12AF-394E-A81B-6C4BC18C6561}"/>
              </a:ext>
            </a:extLst>
          </p:cNvPr>
          <p:cNvSpPr>
            <a:spLocks noGrp="1"/>
          </p:cNvSpPr>
          <p:nvPr>
            <p:ph type="title"/>
          </p:nvPr>
        </p:nvSpPr>
        <p:spPr>
          <a:xfrm>
            <a:off x="643468" y="1588497"/>
            <a:ext cx="10905066" cy="1135737"/>
          </a:xfrm>
        </p:spPr>
        <p:txBody>
          <a:bodyPr>
            <a:normAutofit/>
          </a:bodyPr>
          <a:lstStyle/>
          <a:p>
            <a:r>
              <a:rPr lang="el-GR" sz="3600" b="1" dirty="0">
                <a:highlight>
                  <a:srgbClr val="FFFF00"/>
                </a:highlight>
              </a:rPr>
              <a:t>2</a:t>
            </a:r>
            <a:r>
              <a:rPr lang="el-GR" sz="3600" b="1" baseline="30000" dirty="0">
                <a:highlight>
                  <a:srgbClr val="FFFF00"/>
                </a:highlight>
              </a:rPr>
              <a:t>Ο</a:t>
            </a:r>
            <a:r>
              <a:rPr lang="el-GR" sz="3600" b="1" dirty="0">
                <a:highlight>
                  <a:srgbClr val="FFFF00"/>
                </a:highlight>
              </a:rPr>
              <a:t> ΣΤΆΔΙΟ: Στο Γραφείο</a:t>
            </a:r>
          </a:p>
        </p:txBody>
      </p:sp>
      <p:grpSp>
        <p:nvGrpSpPr>
          <p:cNvPr id="26" name="Group 25">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7" name="Isosceles Triangle 26">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Θέση περιεχομένου 2">
            <a:extLst>
              <a:ext uri="{FF2B5EF4-FFF2-40B4-BE49-F238E27FC236}">
                <a16:creationId xmlns:a16="http://schemas.microsoft.com/office/drawing/2014/main" id="{AF8B8E6D-7CB7-8C32-0BF8-F5093305E4C3}"/>
              </a:ext>
            </a:extLst>
          </p:cNvPr>
          <p:cNvGraphicFramePr>
            <a:graphicFrameLocks noGrp="1"/>
          </p:cNvGraphicFramePr>
          <p:nvPr>
            <p:ph idx="1"/>
            <p:extLst>
              <p:ext uri="{D42A27DB-BD31-4B8C-83A1-F6EECF244321}">
                <p14:modId xmlns:p14="http://schemas.microsoft.com/office/powerpoint/2010/main" val="1508482452"/>
              </p:ext>
            </p:extLst>
          </p:nvPr>
        </p:nvGraphicFramePr>
        <p:xfrm>
          <a:off x="4705597" y="1782981"/>
          <a:ext cx="6842935"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5057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754D311-A2CB-060D-865E-566E0E978102}"/>
              </a:ext>
            </a:extLst>
          </p:cNvPr>
          <p:cNvSpPr>
            <a:spLocks noGrp="1"/>
          </p:cNvSpPr>
          <p:nvPr>
            <p:ph type="title"/>
          </p:nvPr>
        </p:nvSpPr>
        <p:spPr>
          <a:xfrm>
            <a:off x="1043631" y="809898"/>
            <a:ext cx="10173010" cy="1554480"/>
          </a:xfrm>
        </p:spPr>
        <p:txBody>
          <a:bodyPr anchor="ctr">
            <a:normAutofit/>
          </a:bodyPr>
          <a:lstStyle/>
          <a:p>
            <a:r>
              <a:rPr lang="el-GR" sz="4800" dirty="0"/>
              <a:t>Δυνατή </a:t>
            </a:r>
            <a:r>
              <a:rPr lang="el-GR" sz="4800" dirty="0" err="1"/>
              <a:t>Ανά+Γνωση</a:t>
            </a:r>
            <a:r>
              <a:rPr lang="el-GR" sz="4800" dirty="0"/>
              <a:t> του Κειμένου (από «στήθους» – «καρδιάς»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FA9F5C1C-16CD-1DA4-4E7A-B79EAC89D3AC}"/>
              </a:ext>
            </a:extLst>
          </p:cNvPr>
          <p:cNvGraphicFramePr>
            <a:graphicFrameLocks noGrp="1"/>
          </p:cNvGraphicFramePr>
          <p:nvPr>
            <p:ph idx="1"/>
            <p:extLst>
              <p:ext uri="{D42A27DB-BD31-4B8C-83A1-F6EECF244321}">
                <p14:modId xmlns:p14="http://schemas.microsoft.com/office/powerpoint/2010/main" val="2496954755"/>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7956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5C209B-94E5-21D7-46C9-FE639B225A5C}"/>
              </a:ext>
            </a:extLst>
          </p:cNvPr>
          <p:cNvSpPr>
            <a:spLocks noGrp="1"/>
          </p:cNvSpPr>
          <p:nvPr>
            <p:ph type="title"/>
          </p:nvPr>
        </p:nvSpPr>
        <p:spPr/>
        <p:txBody>
          <a:bodyPr/>
          <a:lstStyle/>
          <a:p>
            <a:pPr algn="ctr"/>
            <a:r>
              <a:rPr lang="el-GR"/>
              <a:t>Πώς «Ζωγραφίζω»;</a:t>
            </a:r>
            <a:endParaRPr lang="el-GR" dirty="0"/>
          </a:p>
        </p:txBody>
      </p:sp>
      <p:sp>
        <p:nvSpPr>
          <p:cNvPr id="3" name="Θέση περιεχομένου 2">
            <a:extLst>
              <a:ext uri="{FF2B5EF4-FFF2-40B4-BE49-F238E27FC236}">
                <a16:creationId xmlns:a16="http://schemas.microsoft.com/office/drawing/2014/main" id="{223FDFEC-82BA-3E84-0BE9-F234F82E1A0A}"/>
              </a:ext>
            </a:extLst>
          </p:cNvPr>
          <p:cNvSpPr>
            <a:spLocks noGrp="1"/>
          </p:cNvSpPr>
          <p:nvPr>
            <p:ph idx="1"/>
          </p:nvPr>
        </p:nvSpPr>
        <p:spPr/>
        <p:txBody>
          <a:bodyPr>
            <a:normAutofit fontScale="92500"/>
          </a:bodyPr>
          <a:lstStyle/>
          <a:p>
            <a:endParaRPr lang="el-GR" dirty="0"/>
          </a:p>
          <a:p>
            <a:r>
              <a:rPr lang="el-GR" b="1" dirty="0">
                <a:solidFill>
                  <a:srgbClr val="002060"/>
                </a:solidFill>
              </a:rPr>
              <a:t>Μπλε</a:t>
            </a:r>
            <a:r>
              <a:rPr lang="el-GR" dirty="0">
                <a:solidFill>
                  <a:srgbClr val="002060"/>
                </a:solidFill>
              </a:rPr>
              <a:t> </a:t>
            </a:r>
            <a:r>
              <a:rPr lang="el-GR" dirty="0"/>
              <a:t>ο </a:t>
            </a:r>
            <a:r>
              <a:rPr lang="el-GR" dirty="0" err="1"/>
              <a:t>Χωρο+χρόνος</a:t>
            </a:r>
            <a:r>
              <a:rPr lang="el-GR" dirty="0"/>
              <a:t> (= </a:t>
            </a:r>
            <a:r>
              <a:rPr lang="en-US" dirty="0">
                <a:solidFill>
                  <a:srgbClr val="0070C0"/>
                </a:solidFill>
              </a:rPr>
              <a:t>Hyperlinks</a:t>
            </a:r>
            <a:r>
              <a:rPr lang="en-US" dirty="0"/>
              <a:t>)</a:t>
            </a:r>
            <a:endParaRPr lang="el-GR" dirty="0"/>
          </a:p>
          <a:p>
            <a:r>
              <a:rPr lang="el-GR" dirty="0">
                <a:solidFill>
                  <a:srgbClr val="C00000"/>
                </a:solidFill>
              </a:rPr>
              <a:t>Κόκκινα </a:t>
            </a:r>
            <a:r>
              <a:rPr lang="el-GR" dirty="0"/>
              <a:t>οι ήρωες</a:t>
            </a:r>
          </a:p>
          <a:p>
            <a:r>
              <a:rPr lang="el-GR" dirty="0">
                <a:solidFill>
                  <a:srgbClr val="00B050"/>
                </a:solidFill>
              </a:rPr>
              <a:t>Πράσινα</a:t>
            </a:r>
            <a:r>
              <a:rPr lang="el-GR" dirty="0"/>
              <a:t> σύμβολα – αριθμοί</a:t>
            </a:r>
          </a:p>
          <a:p>
            <a:r>
              <a:rPr lang="el-GR" b="1" dirty="0"/>
              <a:t>Μαύρο έντονο </a:t>
            </a:r>
            <a:r>
              <a:rPr lang="el-GR" dirty="0"/>
              <a:t>ο άμεσος λόγος</a:t>
            </a:r>
          </a:p>
          <a:p>
            <a:r>
              <a:rPr lang="el-GR" i="1" dirty="0"/>
              <a:t>Πλάγια </a:t>
            </a:r>
            <a:r>
              <a:rPr lang="el-GR" dirty="0"/>
              <a:t>τα Παραθέματα (παραπομπές ουσιαστικά σε ολόκληρα Κείμενα)</a:t>
            </a:r>
          </a:p>
          <a:p>
            <a:r>
              <a:rPr lang="el-GR" dirty="0">
                <a:highlight>
                  <a:srgbClr val="FFFF00"/>
                </a:highlight>
              </a:rPr>
              <a:t>Κιτρινίζω </a:t>
            </a:r>
            <a:r>
              <a:rPr lang="el-GR" dirty="0"/>
              <a:t>την αποκορύφωση του Κειμένου (κέντρο ή επίλογος)</a:t>
            </a:r>
          </a:p>
          <a:p>
            <a:r>
              <a:rPr lang="el-GR" dirty="0">
                <a:highlight>
                  <a:srgbClr val="00FFFF"/>
                </a:highlight>
              </a:rPr>
              <a:t>Με άλλα Χρώματα </a:t>
            </a:r>
            <a:r>
              <a:rPr lang="el-GR" dirty="0"/>
              <a:t>λέξεις – κλειδιά που επαναλαμβάνονται ή είναι ομόηχα.</a:t>
            </a:r>
          </a:p>
        </p:txBody>
      </p:sp>
    </p:spTree>
    <p:extLst>
      <p:ext uri="{BB962C8B-B14F-4D97-AF65-F5344CB8AC3E}">
        <p14:creationId xmlns:p14="http://schemas.microsoft.com/office/powerpoint/2010/main" val="754546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AB372B-C3F6-6234-8882-B13A583AEEDD}"/>
              </a:ext>
            </a:extLst>
          </p:cNvPr>
          <p:cNvSpPr>
            <a:spLocks noGrp="1"/>
          </p:cNvSpPr>
          <p:nvPr>
            <p:ph type="title"/>
          </p:nvPr>
        </p:nvSpPr>
        <p:spPr>
          <a:xfrm>
            <a:off x="763571" y="365126"/>
            <a:ext cx="10590229" cy="775518"/>
          </a:xfrm>
        </p:spPr>
        <p:txBody>
          <a:bodyPr>
            <a:normAutofit fontScale="90000"/>
          </a:bodyPr>
          <a:lstStyle/>
          <a:p>
            <a:pPr algn="ctr"/>
            <a:r>
              <a:rPr lang="el-GR" dirty="0">
                <a:latin typeface="Arial" panose="020B0604020202020204" pitchFamily="34" charset="0"/>
              </a:rPr>
              <a:t>Κατά Ιωάννη </a:t>
            </a:r>
            <a:r>
              <a:rPr lang="en-US" dirty="0">
                <a:latin typeface="Arial" panose="020B0604020202020204" pitchFamily="34" charset="0"/>
              </a:rPr>
              <a:t>2</a:t>
            </a:r>
            <a:r>
              <a:rPr lang="el-GR" dirty="0">
                <a:latin typeface="Arial" panose="020B0604020202020204" pitchFamily="34" charset="0"/>
              </a:rPr>
              <a:t>, </a:t>
            </a:r>
            <a:r>
              <a:rPr lang="en-US" dirty="0">
                <a:latin typeface="Arial" panose="020B0604020202020204" pitchFamily="34" charset="0"/>
              </a:rPr>
              <a:t>1-11</a:t>
            </a:r>
            <a:r>
              <a:rPr lang="el-GR" dirty="0">
                <a:latin typeface="Arial" panose="020B0604020202020204" pitchFamily="34" charset="0"/>
              </a:rPr>
              <a:t>: </a:t>
            </a:r>
            <a:br>
              <a:rPr lang="el-GR" dirty="0">
                <a:latin typeface="Arial" panose="020B0604020202020204" pitchFamily="34" charset="0"/>
              </a:rPr>
            </a:br>
            <a:r>
              <a:rPr lang="el-GR" sz="2000" dirty="0">
                <a:highlight>
                  <a:srgbClr val="FFFF00"/>
                </a:highlight>
                <a:latin typeface="Arial" panose="020B0604020202020204" pitchFamily="34" charset="0"/>
                <a:cs typeface="Aldhabi" panose="020B0604020202020204" pitchFamily="2" charset="-78"/>
              </a:rPr>
              <a:t>Δίνω τους δικούς μου Τίτλους</a:t>
            </a:r>
            <a:r>
              <a:rPr lang="en-US" sz="2000" dirty="0">
                <a:highlight>
                  <a:srgbClr val="FFFF00"/>
                </a:highlight>
                <a:latin typeface="Aldhabi" panose="020B0604020202020204" pitchFamily="2" charset="-78"/>
                <a:cs typeface="Aldhabi" panose="020B0604020202020204" pitchFamily="2" charset="-78"/>
              </a:rPr>
              <a:t> </a:t>
            </a:r>
            <a:br>
              <a:rPr lang="el-GR" dirty="0"/>
            </a:br>
            <a:endParaRPr lang="el-GR" dirty="0"/>
          </a:p>
        </p:txBody>
      </p:sp>
      <p:sp>
        <p:nvSpPr>
          <p:cNvPr id="3" name="Θέση περιεχομένου 2">
            <a:extLst>
              <a:ext uri="{FF2B5EF4-FFF2-40B4-BE49-F238E27FC236}">
                <a16:creationId xmlns:a16="http://schemas.microsoft.com/office/drawing/2014/main" id="{144F06CF-B4B7-BD11-1FCC-1916A1AB5D2F}"/>
              </a:ext>
            </a:extLst>
          </p:cNvPr>
          <p:cNvSpPr>
            <a:spLocks noGrp="1"/>
          </p:cNvSpPr>
          <p:nvPr>
            <p:ph idx="1"/>
          </p:nvPr>
        </p:nvSpPr>
        <p:spPr>
          <a:xfrm>
            <a:off x="122549" y="772998"/>
            <a:ext cx="11231252" cy="5719877"/>
          </a:xfrm>
        </p:spPr>
        <p:txBody>
          <a:bodyPr>
            <a:normAutofit/>
          </a:bodyPr>
          <a:lstStyle/>
          <a:p>
            <a:pPr marL="0" indent="0" algn="r" rtl="0">
              <a:buNone/>
            </a:pPr>
            <a:endParaRPr lang="el-GR" sz="2600" b="0" i="0" u="none" strike="noStrike" baseline="0" dirty="0">
              <a:latin typeface="SBL"/>
            </a:endParaRPr>
          </a:p>
          <a:p>
            <a:pPr marL="0" indent="0" rtl="0">
              <a:buNone/>
            </a:pPr>
            <a:r>
              <a:rPr lang="el-GR" sz="2600" b="0" i="0" u="none" strike="noStrike" baseline="0" dirty="0" err="1">
                <a:latin typeface="SBL"/>
              </a:rPr>
              <a:t>Καὶ</a:t>
            </a:r>
            <a:r>
              <a:rPr lang="el-GR" sz="2600" b="0" i="0" u="none" strike="noStrike" baseline="0" dirty="0">
                <a:latin typeface="SBL"/>
              </a:rPr>
              <a:t> </a:t>
            </a:r>
            <a:r>
              <a:rPr lang="el-GR" sz="2600" b="1" i="0" u="none" strike="noStrike" baseline="0" dirty="0" err="1">
                <a:solidFill>
                  <a:srgbClr val="7030A0"/>
                </a:solidFill>
                <a:latin typeface="SBL"/>
              </a:rPr>
              <a:t>τῇ</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ἡμέρᾳ</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τῇ</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τρίτῃ</a:t>
            </a:r>
            <a:r>
              <a:rPr lang="el-GR" sz="2600" b="1" i="0" u="none" strike="noStrike" baseline="0" dirty="0">
                <a:solidFill>
                  <a:srgbClr val="7030A0"/>
                </a:solidFill>
                <a:latin typeface="SBL"/>
              </a:rPr>
              <a:t> </a:t>
            </a:r>
            <a:r>
              <a:rPr lang="el-GR" sz="2600" b="1" dirty="0" err="1">
                <a:solidFill>
                  <a:srgbClr val="00B050"/>
                </a:solidFill>
                <a:latin typeface="SBL"/>
              </a:rPr>
              <a:t>Γ</a:t>
            </a:r>
            <a:r>
              <a:rPr lang="el-GR" sz="2600" b="1" i="0" u="none" strike="noStrike" baseline="0" dirty="0" err="1">
                <a:solidFill>
                  <a:srgbClr val="00B050"/>
                </a:solidFill>
                <a:latin typeface="SBL"/>
              </a:rPr>
              <a:t>άμος</a:t>
            </a:r>
            <a:r>
              <a:rPr lang="el-GR" sz="2600" b="0" i="0" u="none" strike="noStrike" baseline="0" dirty="0">
                <a:latin typeface="SBL"/>
              </a:rPr>
              <a:t> </a:t>
            </a:r>
            <a:r>
              <a:rPr lang="el-GR" sz="2600" b="0" i="0" u="none" strike="noStrike" baseline="0" dirty="0" err="1">
                <a:latin typeface="SBL"/>
              </a:rPr>
              <a:t>ἐγένετο</a:t>
            </a:r>
            <a:r>
              <a:rPr lang="el-GR" sz="2600" b="0" i="0" u="none" strike="noStrike" baseline="0" dirty="0">
                <a:latin typeface="SBL"/>
              </a:rPr>
              <a:t> </a:t>
            </a:r>
            <a:r>
              <a:rPr lang="el-GR" sz="2600" b="1" i="0" u="none" strike="noStrike" baseline="0" dirty="0" err="1">
                <a:solidFill>
                  <a:srgbClr val="7030A0"/>
                </a:solidFill>
                <a:latin typeface="SBL"/>
              </a:rPr>
              <a:t>ἐν</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Κανὰ</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τῆς</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Γαλιλαίας</a:t>
            </a:r>
            <a:r>
              <a:rPr lang="el-GR" sz="1800" b="0" i="0" u="none" strike="noStrike" baseline="0" dirty="0">
                <a:highlight>
                  <a:srgbClr val="FFFF00"/>
                </a:highlight>
                <a:latin typeface="SBL"/>
              </a:rPr>
              <a:t>, </a:t>
            </a:r>
            <a:endParaRPr lang="el-GR" sz="1800" dirty="0">
              <a:highlight>
                <a:srgbClr val="FFFF00"/>
              </a:highlight>
              <a:latin typeface="SBL"/>
            </a:endParaRPr>
          </a:p>
          <a:p>
            <a:pPr marL="0" indent="0" rtl="0">
              <a:buNone/>
            </a:pP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ἦν</a:t>
            </a:r>
            <a:r>
              <a:rPr lang="el-GR" sz="1800" b="0" i="0" u="none" strike="noStrike" baseline="0" dirty="0">
                <a:latin typeface="SBL"/>
              </a:rPr>
              <a:t> ἡ </a:t>
            </a:r>
            <a:r>
              <a:rPr lang="el-GR" b="0" i="0" u="none" strike="noStrike" baseline="0" dirty="0" err="1">
                <a:solidFill>
                  <a:srgbClr val="C00000"/>
                </a:solidFill>
                <a:latin typeface="SBL"/>
              </a:rPr>
              <a:t>μήτηρ</a:t>
            </a:r>
            <a:r>
              <a:rPr lang="el-GR" b="0" i="0" u="none" strike="noStrike" baseline="0" dirty="0">
                <a:solidFill>
                  <a:srgbClr val="C00000"/>
                </a:solidFill>
                <a:latin typeface="SBL"/>
              </a:rPr>
              <a:t> </a:t>
            </a:r>
            <a:r>
              <a:rPr lang="el-GR" b="0" i="0" u="none" strike="noStrike" baseline="0" dirty="0" err="1">
                <a:solidFill>
                  <a:srgbClr val="C00000"/>
                </a:solidFill>
                <a:latin typeface="SBL"/>
              </a:rPr>
              <a:t>τοῦ</a:t>
            </a:r>
            <a:r>
              <a:rPr lang="el-GR" b="0" i="0" u="none" strike="noStrike" baseline="0" dirty="0">
                <a:solidFill>
                  <a:srgbClr val="C00000"/>
                </a:solidFill>
                <a:latin typeface="SBL"/>
              </a:rPr>
              <a:t> </a:t>
            </a:r>
            <a:r>
              <a:rPr lang="el-GR" b="0" i="0" u="none" strike="noStrike" baseline="0" dirty="0" err="1">
                <a:solidFill>
                  <a:srgbClr val="C00000"/>
                </a:solidFill>
                <a:latin typeface="SBL"/>
              </a:rPr>
              <a:t>Ἰησοῦ</a:t>
            </a:r>
            <a:r>
              <a:rPr lang="el-GR" b="0" i="0" u="none" strike="noStrike" baseline="0" dirty="0">
                <a:solidFill>
                  <a:srgbClr val="C00000"/>
                </a:solidFill>
                <a:latin typeface="SBL"/>
              </a:rPr>
              <a:t> </a:t>
            </a:r>
            <a:r>
              <a:rPr lang="el-GR" sz="1800" b="0" i="0" u="none" strike="noStrike" baseline="0" dirty="0" err="1">
                <a:latin typeface="SBL"/>
              </a:rPr>
              <a:t>ἐκεῖ</a:t>
            </a:r>
            <a:r>
              <a:rPr lang="el-GR" sz="1800" b="0" i="0" u="none" strike="noStrike" baseline="0" dirty="0">
                <a:latin typeface="SBL"/>
              </a:rPr>
              <a:t>·</a:t>
            </a:r>
          </a:p>
          <a:p>
            <a:pPr marL="0" indent="0" algn="l" rtl="0">
              <a:buNone/>
            </a:pPr>
            <a:endParaRPr lang="el-GR" sz="1800" b="0" i="0" u="none" strike="noStrike" baseline="0" dirty="0">
              <a:latin typeface="SBL"/>
            </a:endParaRPr>
          </a:p>
          <a:p>
            <a:pPr marL="342900" indent="-342900" algn="l" rtl="0">
              <a:buAutoNum type="arabicPlain" startAt="2"/>
            </a:pPr>
            <a:r>
              <a:rPr lang="el-GR" sz="1800" b="0" i="0" u="none" strike="noStrike" baseline="0" dirty="0" err="1">
                <a:latin typeface="SBL"/>
              </a:rPr>
              <a:t>ἐκλήθη</a:t>
            </a:r>
            <a:r>
              <a:rPr lang="el-GR" sz="1800" b="0" i="0" u="none" strike="noStrike" baseline="0" dirty="0">
                <a:latin typeface="SBL"/>
              </a:rPr>
              <a:t> </a:t>
            </a:r>
            <a:r>
              <a:rPr lang="el-GR" sz="1800" b="0" i="0" u="none" strike="noStrike" baseline="0" dirty="0" err="1">
                <a:latin typeface="SBL"/>
              </a:rPr>
              <a:t>δὲ</a:t>
            </a:r>
            <a:r>
              <a:rPr lang="el-GR" sz="1800" b="0" i="0" u="none" strike="noStrike" baseline="0" dirty="0">
                <a:latin typeface="SBL"/>
              </a:rPr>
              <a:t> </a:t>
            </a:r>
            <a:r>
              <a:rPr lang="el-GR" dirty="0" err="1">
                <a:solidFill>
                  <a:srgbClr val="C00000"/>
                </a:solidFill>
                <a:latin typeface="SBL"/>
              </a:rPr>
              <a:t>καὶ</a:t>
            </a:r>
            <a:r>
              <a:rPr lang="el-GR" dirty="0">
                <a:solidFill>
                  <a:srgbClr val="C00000"/>
                </a:solidFill>
                <a:latin typeface="SBL"/>
              </a:rPr>
              <a:t> ὁ </a:t>
            </a:r>
            <a:r>
              <a:rPr lang="el-GR" dirty="0" err="1">
                <a:solidFill>
                  <a:srgbClr val="C00000"/>
                </a:solidFill>
                <a:latin typeface="SBL"/>
              </a:rPr>
              <a:t>Ἰησοῦς</a:t>
            </a:r>
            <a:r>
              <a:rPr lang="el-GR" dirty="0">
                <a:solidFill>
                  <a:srgbClr val="C00000"/>
                </a:solidFill>
                <a:latin typeface="SBL"/>
              </a:rPr>
              <a:t> </a:t>
            </a:r>
            <a:r>
              <a:rPr lang="el-GR" dirty="0" err="1">
                <a:solidFill>
                  <a:srgbClr val="C00000"/>
                </a:solidFill>
                <a:latin typeface="SBL"/>
              </a:rPr>
              <a:t>καὶ</a:t>
            </a:r>
            <a:r>
              <a:rPr lang="el-GR" dirty="0">
                <a:solidFill>
                  <a:srgbClr val="C00000"/>
                </a:solidFill>
                <a:latin typeface="SBL"/>
              </a:rPr>
              <a:t> </a:t>
            </a:r>
            <a:r>
              <a:rPr lang="el-GR" dirty="0" err="1">
                <a:solidFill>
                  <a:srgbClr val="C00000"/>
                </a:solidFill>
                <a:latin typeface="SBL"/>
              </a:rPr>
              <a:t>οἱ</a:t>
            </a:r>
            <a:r>
              <a:rPr lang="el-GR" dirty="0">
                <a:solidFill>
                  <a:srgbClr val="C00000"/>
                </a:solidFill>
                <a:latin typeface="SBL"/>
              </a:rPr>
              <a:t> </a:t>
            </a:r>
            <a:r>
              <a:rPr lang="el-GR" dirty="0" err="1">
                <a:solidFill>
                  <a:srgbClr val="C00000"/>
                </a:solidFill>
                <a:latin typeface="SBL"/>
              </a:rPr>
              <a:t>μαθηταὶ</a:t>
            </a:r>
            <a:r>
              <a:rPr lang="el-GR" dirty="0">
                <a:solidFill>
                  <a:srgbClr val="C00000"/>
                </a:solidFill>
                <a:latin typeface="SBL"/>
              </a:rPr>
              <a:t> </a:t>
            </a:r>
            <a:r>
              <a:rPr lang="el-GR" dirty="0" err="1">
                <a:solidFill>
                  <a:srgbClr val="C00000"/>
                </a:solidFill>
                <a:latin typeface="SBL"/>
              </a:rPr>
              <a:t>αὐτοῦ</a:t>
            </a:r>
            <a:r>
              <a:rPr lang="el-GR" dirty="0">
                <a:solidFill>
                  <a:srgbClr val="C00000"/>
                </a:solidFill>
                <a:latin typeface="SBL"/>
              </a:rPr>
              <a:t> </a:t>
            </a:r>
            <a:r>
              <a:rPr lang="el-GR" sz="1800" b="0" i="0" u="none" strike="noStrike" baseline="0" dirty="0" err="1">
                <a:latin typeface="SBL"/>
              </a:rPr>
              <a:t>εἰς</a:t>
            </a:r>
            <a:r>
              <a:rPr lang="el-GR" sz="1800" b="0" i="0" u="none" strike="noStrike" baseline="0" dirty="0">
                <a:latin typeface="SBL"/>
              </a:rPr>
              <a:t> </a:t>
            </a:r>
            <a:r>
              <a:rPr lang="el-GR" sz="1800" b="0" i="0" u="none" strike="noStrike" baseline="0" dirty="0" err="1">
                <a:latin typeface="SBL"/>
              </a:rPr>
              <a:t>τὸν</a:t>
            </a:r>
            <a:r>
              <a:rPr lang="el-GR" sz="1800" b="0" i="0" u="none" strike="noStrike" baseline="0" dirty="0">
                <a:latin typeface="SBL"/>
              </a:rPr>
              <a:t> </a:t>
            </a:r>
            <a:r>
              <a:rPr lang="el-GR" sz="1800" dirty="0" err="1">
                <a:latin typeface="SBL"/>
              </a:rPr>
              <a:t>Γ</a:t>
            </a:r>
            <a:r>
              <a:rPr lang="el-GR" sz="1800" b="0" i="0" u="none" strike="noStrike" baseline="0" dirty="0" err="1">
                <a:latin typeface="SBL"/>
              </a:rPr>
              <a:t>άμον</a:t>
            </a:r>
            <a:r>
              <a:rPr lang="el-GR" sz="1800" b="0" i="0" u="none" strike="noStrike" baseline="0" dirty="0">
                <a:latin typeface="SBL"/>
              </a:rPr>
              <a:t>.</a:t>
            </a:r>
          </a:p>
          <a:p>
            <a:pPr marL="342900" indent="-342900" algn="l" rtl="0">
              <a:buAutoNum type="arabicPlain" startAt="2"/>
            </a:pPr>
            <a:endParaRPr lang="el-GR" sz="1800" b="0" i="0" u="none" strike="noStrike" baseline="0" dirty="0">
              <a:latin typeface="SBL"/>
            </a:endParaRPr>
          </a:p>
          <a:p>
            <a:pPr marL="0" indent="0" algn="l" rtl="0">
              <a:buNone/>
            </a:pPr>
            <a:r>
              <a:rPr lang="en-US" sz="1800" b="0" i="0" u="none" strike="noStrike" baseline="30000" dirty="0">
                <a:latin typeface="Arial" panose="020B0604020202020204" pitchFamily="34" charset="0"/>
              </a:rPr>
              <a:t>3 </a:t>
            </a:r>
            <a:r>
              <a:rPr lang="el-GR" sz="1800" b="0" i="0" u="none" strike="noStrike" baseline="0" dirty="0">
                <a:latin typeface="SBL"/>
              </a:rPr>
              <a:t> </a:t>
            </a: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ὑστερήσαντος</a:t>
            </a:r>
            <a:r>
              <a:rPr lang="el-GR" sz="1800" b="0" i="0" u="none" strike="noStrike" baseline="0" dirty="0">
                <a:latin typeface="SBL"/>
              </a:rPr>
              <a:t> </a:t>
            </a:r>
            <a:r>
              <a:rPr lang="el-GR" sz="2600" b="1" dirty="0" err="1">
                <a:solidFill>
                  <a:srgbClr val="00B050"/>
                </a:solidFill>
                <a:latin typeface="SBL"/>
              </a:rPr>
              <a:t>οἴνου</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a:t>
            </a:r>
            <a:r>
              <a:rPr lang="el-GR" dirty="0">
                <a:solidFill>
                  <a:srgbClr val="C00000"/>
                </a:solidFill>
                <a:latin typeface="SBL"/>
              </a:rPr>
              <a:t>ἡ </a:t>
            </a:r>
            <a:r>
              <a:rPr lang="el-GR" dirty="0" err="1">
                <a:solidFill>
                  <a:srgbClr val="C00000"/>
                </a:solidFill>
                <a:latin typeface="SBL"/>
              </a:rPr>
              <a:t>μήτηρ</a:t>
            </a:r>
            <a:r>
              <a:rPr lang="el-GR" dirty="0">
                <a:solidFill>
                  <a:srgbClr val="C00000"/>
                </a:solidFill>
                <a:latin typeface="SBL"/>
              </a:rPr>
              <a:t> </a:t>
            </a:r>
            <a:r>
              <a:rPr lang="el-GR" dirty="0" err="1">
                <a:solidFill>
                  <a:srgbClr val="C00000"/>
                </a:solidFill>
                <a:latin typeface="SBL"/>
              </a:rPr>
              <a:t>τοῦ</a:t>
            </a:r>
            <a:r>
              <a:rPr lang="el-GR" dirty="0">
                <a:solidFill>
                  <a:srgbClr val="C00000"/>
                </a:solidFill>
                <a:latin typeface="SBL"/>
              </a:rPr>
              <a:t> </a:t>
            </a:r>
            <a:r>
              <a:rPr lang="el-GR" dirty="0" err="1">
                <a:solidFill>
                  <a:srgbClr val="C00000"/>
                </a:solidFill>
                <a:latin typeface="SBL"/>
              </a:rPr>
              <a:t>Ἰησοῦ</a:t>
            </a:r>
            <a:r>
              <a:rPr lang="el-GR" dirty="0">
                <a:solidFill>
                  <a:srgbClr val="C00000"/>
                </a:solidFill>
                <a:latin typeface="SBL"/>
              </a:rPr>
              <a:t> </a:t>
            </a:r>
            <a:r>
              <a:rPr lang="el-GR" sz="1800" b="0" i="0" u="none" strike="noStrike" baseline="0" dirty="0" err="1">
                <a:latin typeface="SBL"/>
              </a:rPr>
              <a:t>πρὸς</a:t>
            </a:r>
            <a:r>
              <a:rPr lang="el-GR" sz="1800" b="0" i="0" u="none" strike="noStrike" baseline="0" dirty="0">
                <a:latin typeface="SBL"/>
              </a:rPr>
              <a:t> </a:t>
            </a:r>
            <a:r>
              <a:rPr lang="el-GR" sz="1800" b="0" i="0" u="none" strike="noStrike" baseline="0" dirty="0" err="1">
                <a:latin typeface="SBL"/>
              </a:rPr>
              <a:t>αὐτόν</a:t>
            </a:r>
            <a:r>
              <a:rPr lang="el-GR" sz="1800" b="0" i="0" u="none" strike="noStrike" baseline="0" dirty="0">
                <a:latin typeface="SBL"/>
              </a:rPr>
              <a:t>· </a:t>
            </a:r>
          </a:p>
          <a:p>
            <a:pPr algn="ctr" rtl="0"/>
            <a:r>
              <a:rPr lang="el-GR" sz="2600" b="1" dirty="0" err="1">
                <a:solidFill>
                  <a:srgbClr val="00B050"/>
                </a:solidFill>
                <a:latin typeface="SBL"/>
              </a:rPr>
              <a:t>Οἶνον</a:t>
            </a:r>
            <a:r>
              <a:rPr lang="el-GR" sz="2200" b="0" i="0" u="none" strike="noStrike" baseline="0" dirty="0">
                <a:latin typeface="SBL"/>
              </a:rPr>
              <a:t> </a:t>
            </a:r>
            <a:r>
              <a:rPr lang="el-GR" sz="2200" b="0" i="0" u="none" strike="noStrike" baseline="0" dirty="0" err="1">
                <a:latin typeface="SBL"/>
              </a:rPr>
              <a:t>οὐκ</a:t>
            </a:r>
            <a:r>
              <a:rPr lang="el-GR" sz="2200" b="0" i="0" u="none" strike="noStrike" baseline="0" dirty="0">
                <a:latin typeface="SBL"/>
              </a:rPr>
              <a:t> </a:t>
            </a:r>
            <a:r>
              <a:rPr lang="el-GR" sz="2200" b="0" i="0" u="none" strike="noStrike" baseline="0" dirty="0" err="1">
                <a:latin typeface="SBL"/>
              </a:rPr>
              <a:t>ἔχουσιν</a:t>
            </a:r>
            <a:r>
              <a:rPr lang="el-GR" sz="2200" b="0" i="0" u="none" strike="noStrike" baseline="0" dirty="0">
                <a:latin typeface="SBL"/>
              </a:rPr>
              <a:t>.</a:t>
            </a:r>
          </a:p>
          <a:p>
            <a:pPr marL="0" indent="0" algn="l" rtl="0">
              <a:buNone/>
            </a:pPr>
            <a:r>
              <a:rPr lang="en-US" sz="1800" b="0" i="0" u="none" strike="noStrike" baseline="30000" dirty="0">
                <a:latin typeface="Arial" panose="020B0604020202020204" pitchFamily="34" charset="0"/>
              </a:rPr>
              <a:t>4 </a:t>
            </a:r>
            <a:r>
              <a:rPr lang="el-GR" sz="1800" b="0" i="0" u="none" strike="noStrike" baseline="0" dirty="0">
                <a:latin typeface="SBL"/>
              </a:rPr>
              <a:t> [</a:t>
            </a: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a:t>
            </a:r>
            <a:r>
              <a:rPr lang="el-GR" sz="1800" b="0" i="0" u="none" strike="noStrike" baseline="0" dirty="0" err="1">
                <a:latin typeface="SBL"/>
              </a:rPr>
              <a:t>αὐτῇ</a:t>
            </a:r>
            <a:r>
              <a:rPr lang="el-GR" sz="1800" b="0" i="0" u="none" strike="noStrike" baseline="0" dirty="0">
                <a:latin typeface="SBL"/>
              </a:rPr>
              <a:t> ὁ </a:t>
            </a:r>
            <a:r>
              <a:rPr lang="el-GR" sz="1800" b="0" i="0" u="none" strike="noStrike" baseline="0" dirty="0" err="1">
                <a:latin typeface="SBL"/>
              </a:rPr>
              <a:t>Ἰησοῦς</a:t>
            </a:r>
            <a:r>
              <a:rPr lang="el-GR" sz="1800" b="0" i="0" u="none" strike="noStrike" baseline="0" dirty="0">
                <a:latin typeface="SBL"/>
              </a:rPr>
              <a:t>· 		</a:t>
            </a:r>
            <a:r>
              <a:rPr lang="en-US" sz="1800" b="0" i="0" u="none" strike="noStrike" baseline="0" dirty="0">
                <a:latin typeface="SBL"/>
              </a:rPr>
              <a:t>	</a:t>
            </a:r>
            <a:r>
              <a:rPr lang="el-GR" sz="2000" b="1" dirty="0" err="1">
                <a:highlight>
                  <a:srgbClr val="FFFF00"/>
                </a:highlight>
                <a:latin typeface="SBL"/>
              </a:rPr>
              <a:t>Τ</a:t>
            </a:r>
            <a:r>
              <a:rPr lang="el-GR" sz="2000" b="1" i="0" u="none" strike="noStrike" baseline="0" dirty="0" err="1">
                <a:highlight>
                  <a:srgbClr val="FFFF00"/>
                </a:highlight>
                <a:latin typeface="SBL"/>
              </a:rPr>
              <a:t>ί</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ἐμοὶ</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καὶ</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σοί</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γύναι</a:t>
            </a:r>
            <a:r>
              <a:rPr lang="el-GR" sz="2000" b="1" i="0" u="none" strike="noStrike" baseline="0" dirty="0">
                <a:highlight>
                  <a:srgbClr val="FFFF00"/>
                </a:highlight>
                <a:latin typeface="SBL"/>
              </a:rPr>
              <a:t>; </a:t>
            </a:r>
          </a:p>
          <a:p>
            <a:pPr algn="ctr" rtl="0"/>
            <a:r>
              <a:rPr lang="el-GR" sz="2000" b="1" dirty="0" err="1">
                <a:solidFill>
                  <a:srgbClr val="FF0000"/>
                </a:solidFill>
                <a:highlight>
                  <a:srgbClr val="FFFF00"/>
                </a:highlight>
                <a:latin typeface="SBL"/>
              </a:rPr>
              <a:t>Ο</a:t>
            </a:r>
            <a:r>
              <a:rPr lang="el-GR" sz="2000" b="1" i="0" u="none" strike="noStrike" baseline="0" dirty="0" err="1">
                <a:solidFill>
                  <a:srgbClr val="FF0000"/>
                </a:solidFill>
                <a:highlight>
                  <a:srgbClr val="FFFF00"/>
                </a:highlight>
                <a:latin typeface="SBL"/>
              </a:rPr>
              <a:t>ὔπω</a:t>
            </a:r>
            <a:r>
              <a:rPr lang="el-GR" sz="2000" b="1" i="0" u="none" strike="noStrike" baseline="0" dirty="0">
                <a:solidFill>
                  <a:srgbClr val="FF0000"/>
                </a:solidFill>
                <a:highlight>
                  <a:srgbClr val="FFFF00"/>
                </a:highlight>
                <a:latin typeface="SBL"/>
              </a:rPr>
              <a:t> </a:t>
            </a:r>
            <a:r>
              <a:rPr lang="el-GR" sz="2000" b="1" i="0" u="none" strike="noStrike" baseline="0" dirty="0" err="1">
                <a:solidFill>
                  <a:srgbClr val="FF0000"/>
                </a:solidFill>
                <a:highlight>
                  <a:srgbClr val="FFFF00"/>
                </a:highlight>
                <a:latin typeface="SBL"/>
              </a:rPr>
              <a:t>ἥκει</a:t>
            </a:r>
            <a:r>
              <a:rPr lang="el-GR" sz="2000" b="1" i="0" u="none" strike="noStrike" baseline="0" dirty="0">
                <a:solidFill>
                  <a:srgbClr val="FF0000"/>
                </a:solidFill>
                <a:highlight>
                  <a:srgbClr val="FFFF00"/>
                </a:highlight>
                <a:latin typeface="SBL"/>
              </a:rPr>
              <a:t> ἡ </a:t>
            </a:r>
            <a:r>
              <a:rPr lang="el-GR" sz="2000" b="1" i="0" u="none" strike="noStrike" baseline="0" dirty="0" err="1">
                <a:solidFill>
                  <a:srgbClr val="FF0000"/>
                </a:solidFill>
                <a:highlight>
                  <a:srgbClr val="FFFF00"/>
                </a:highlight>
                <a:latin typeface="SBL"/>
              </a:rPr>
              <a:t>ὥρα</a:t>
            </a:r>
            <a:r>
              <a:rPr lang="el-GR" sz="2000" b="1" i="0" u="none" strike="noStrike" baseline="0" dirty="0">
                <a:solidFill>
                  <a:srgbClr val="FF0000"/>
                </a:solidFill>
                <a:highlight>
                  <a:srgbClr val="FFFF00"/>
                </a:highlight>
                <a:latin typeface="SBL"/>
              </a:rPr>
              <a:t> μου!</a:t>
            </a:r>
          </a:p>
          <a:p>
            <a:pPr marL="0" indent="0" algn="l" rtl="0">
              <a:buNone/>
            </a:pPr>
            <a:r>
              <a:rPr lang="en-US" sz="1800" b="0" i="0" u="none" strike="noStrike" baseline="30000" dirty="0">
                <a:latin typeface="Arial" panose="020B0604020202020204" pitchFamily="34" charset="0"/>
              </a:rPr>
              <a:t>5 </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ἡ </a:t>
            </a:r>
            <a:r>
              <a:rPr lang="el-GR" sz="1800" b="0" i="0" u="none" strike="noStrike" baseline="0" dirty="0" err="1">
                <a:latin typeface="SBL"/>
              </a:rPr>
              <a:t>μήτηρ</a:t>
            </a:r>
            <a:r>
              <a:rPr lang="el-GR" sz="1800" b="0" i="0" u="none" strike="noStrike" baseline="0" dirty="0">
                <a:latin typeface="SBL"/>
              </a:rPr>
              <a:t> </a:t>
            </a:r>
            <a:r>
              <a:rPr lang="el-GR" sz="1800" b="0" i="0" u="none" strike="noStrike" baseline="0" dirty="0" err="1">
                <a:latin typeface="SBL"/>
              </a:rPr>
              <a:t>αὐτοῦ</a:t>
            </a:r>
            <a:r>
              <a:rPr lang="el-GR" sz="1800" b="0" i="0" u="none" strike="noStrike" baseline="0" dirty="0">
                <a:latin typeface="SBL"/>
              </a:rPr>
              <a:t> </a:t>
            </a:r>
            <a:r>
              <a:rPr lang="el-GR" dirty="0" err="1">
                <a:solidFill>
                  <a:srgbClr val="C00000"/>
                </a:solidFill>
                <a:latin typeface="SBL"/>
              </a:rPr>
              <a:t>τοῖς</a:t>
            </a:r>
            <a:r>
              <a:rPr lang="el-GR" dirty="0">
                <a:solidFill>
                  <a:srgbClr val="C00000"/>
                </a:solidFill>
                <a:latin typeface="SBL"/>
              </a:rPr>
              <a:t> </a:t>
            </a:r>
            <a:r>
              <a:rPr lang="el-GR" dirty="0" err="1">
                <a:solidFill>
                  <a:srgbClr val="C00000"/>
                </a:solidFill>
                <a:latin typeface="SBL"/>
              </a:rPr>
              <a:t>διακόνοις</a:t>
            </a:r>
            <a:r>
              <a:rPr lang="el-GR" sz="1800" b="0" i="0" u="none" strike="noStrike" baseline="0" dirty="0">
                <a:solidFill>
                  <a:srgbClr val="00B050"/>
                </a:solidFill>
                <a:latin typeface="SBL"/>
              </a:rPr>
              <a:t>· </a:t>
            </a:r>
          </a:p>
          <a:p>
            <a:pPr algn="ctr" rtl="0"/>
            <a:r>
              <a:rPr lang="el-GR" sz="1800" b="1" i="0" u="none" strike="noStrike" baseline="0" dirty="0">
                <a:latin typeface="SBL"/>
              </a:rPr>
              <a:t>ὅ τι </a:t>
            </a:r>
            <a:r>
              <a:rPr lang="el-GR" sz="1800" b="1" i="0" u="none" strike="noStrike" baseline="0" dirty="0" err="1">
                <a:latin typeface="SBL"/>
              </a:rPr>
              <a:t>ἂν</a:t>
            </a:r>
            <a:r>
              <a:rPr lang="el-GR" sz="1800" b="1" i="0" u="none" strike="noStrike" baseline="0" dirty="0">
                <a:latin typeface="SBL"/>
              </a:rPr>
              <a:t> </a:t>
            </a:r>
            <a:r>
              <a:rPr lang="el-GR" sz="1800" b="1" i="0" u="none" strike="noStrike" baseline="0" dirty="0" err="1">
                <a:latin typeface="SBL"/>
              </a:rPr>
              <a:t>λέγῃ</a:t>
            </a:r>
            <a:r>
              <a:rPr lang="el-GR" sz="1800" b="1" i="0" u="none" strike="noStrike" baseline="0" dirty="0">
                <a:latin typeface="SBL"/>
              </a:rPr>
              <a:t> </a:t>
            </a:r>
            <a:r>
              <a:rPr lang="el-GR" sz="1800" b="1" i="0" u="none" strike="noStrike" baseline="0" dirty="0" err="1">
                <a:latin typeface="SBL"/>
              </a:rPr>
              <a:t>ὑμῖν</a:t>
            </a:r>
            <a:r>
              <a:rPr lang="el-GR" sz="1800" b="1" i="0" u="none" strike="noStrike" baseline="0" dirty="0">
                <a:latin typeface="SBL"/>
              </a:rPr>
              <a:t> </a:t>
            </a:r>
            <a:r>
              <a:rPr lang="el-GR" sz="1800" b="1" i="0" u="none" strike="noStrike" baseline="0" dirty="0" err="1">
                <a:latin typeface="SBL"/>
              </a:rPr>
              <a:t>ποιήσατε</a:t>
            </a:r>
            <a:r>
              <a:rPr lang="el-GR" sz="1800" b="1" i="0" u="none" strike="noStrike" baseline="0" dirty="0">
                <a:latin typeface="SBL"/>
              </a:rPr>
              <a:t>.</a:t>
            </a:r>
          </a:p>
          <a:p>
            <a:pPr marL="0" indent="0" algn="l" rtl="0">
              <a:buNone/>
            </a:pPr>
            <a:endParaRPr lang="el-GR" sz="2200" b="0" i="0" u="none" strike="noStrike" baseline="0" dirty="0">
              <a:latin typeface="SBL"/>
            </a:endParaRPr>
          </a:p>
        </p:txBody>
      </p:sp>
    </p:spTree>
    <p:extLst>
      <p:ext uri="{BB962C8B-B14F-4D97-AF65-F5344CB8AC3E}">
        <p14:creationId xmlns:p14="http://schemas.microsoft.com/office/powerpoint/2010/main" val="18611302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7909F9-C43A-1A5C-8C36-8E02ABDBD706}"/>
              </a:ext>
            </a:extLst>
          </p:cNvPr>
          <p:cNvSpPr>
            <a:spLocks noGrp="1"/>
          </p:cNvSpPr>
          <p:nvPr>
            <p:ph type="title"/>
          </p:nvPr>
        </p:nvSpPr>
        <p:spPr>
          <a:xfrm>
            <a:off x="989814" y="157736"/>
            <a:ext cx="10363986" cy="747238"/>
          </a:xfrm>
        </p:spPr>
        <p:txBody>
          <a:bodyPr/>
          <a:lstStyle/>
          <a:p>
            <a:pPr algn="ctr"/>
            <a:r>
              <a:rPr lang="el-GR" b="1" dirty="0"/>
              <a:t>Κείμενο 2</a:t>
            </a:r>
          </a:p>
        </p:txBody>
      </p:sp>
      <p:sp>
        <p:nvSpPr>
          <p:cNvPr id="3" name="Θέση περιεχομένου 2">
            <a:extLst>
              <a:ext uri="{FF2B5EF4-FFF2-40B4-BE49-F238E27FC236}">
                <a16:creationId xmlns:a16="http://schemas.microsoft.com/office/drawing/2014/main" id="{B265F677-55C2-7AB7-D25C-774567CAEA42}"/>
              </a:ext>
            </a:extLst>
          </p:cNvPr>
          <p:cNvSpPr>
            <a:spLocks noGrp="1"/>
          </p:cNvSpPr>
          <p:nvPr>
            <p:ph idx="1"/>
          </p:nvPr>
        </p:nvSpPr>
        <p:spPr>
          <a:xfrm>
            <a:off x="405353" y="989814"/>
            <a:ext cx="11576115" cy="5503061"/>
          </a:xfrm>
        </p:spPr>
        <p:txBody>
          <a:bodyPr>
            <a:normAutofit fontScale="55000" lnSpcReduction="20000"/>
          </a:bodyPr>
          <a:lstStyle/>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6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ἦσαν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ἐκεῖ</a:t>
            </a:r>
            <a:r>
              <a:rPr lang="el-GR" sz="2400" b="0"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λίθιναι</a:t>
            </a:r>
            <a:r>
              <a:rPr lang="el-GR" sz="4200" b="1" dirty="0">
                <a:solidFill>
                  <a:srgbClr val="00B050"/>
                </a:solidFill>
                <a:latin typeface="SBL"/>
              </a:rPr>
              <a:t> </a:t>
            </a:r>
            <a:r>
              <a:rPr lang="el-GR" sz="4200" b="1" dirty="0" err="1">
                <a:solidFill>
                  <a:srgbClr val="00B050"/>
                </a:solidFill>
                <a:latin typeface="SBL"/>
              </a:rPr>
              <a:t>ὑδρίαι</a:t>
            </a:r>
            <a:r>
              <a:rPr lang="el-GR" sz="4200" b="1" dirty="0">
                <a:solidFill>
                  <a:srgbClr val="00B050"/>
                </a:solidFill>
                <a:latin typeface="SBL"/>
              </a:rPr>
              <a:t> </a:t>
            </a:r>
            <a:r>
              <a:rPr lang="el-GR" sz="4200" b="1" dirty="0" err="1">
                <a:solidFill>
                  <a:srgbClr val="00B050"/>
                </a:solidFill>
                <a:latin typeface="SBL"/>
              </a:rPr>
              <a:t>ἓξ</a:t>
            </a:r>
            <a:r>
              <a:rPr lang="el-GR" sz="4200" b="1" dirty="0">
                <a:solidFill>
                  <a:srgbClr val="00B050"/>
                </a:solidFill>
                <a:latin typeface="SBL"/>
              </a:rPr>
              <a:t> </a:t>
            </a:r>
            <a:r>
              <a:rPr lang="el-GR" sz="2400" b="0" i="0" u="none" strike="noStrike" baseline="0" dirty="0" err="1">
                <a:latin typeface="Times New Roman" panose="02020603050405020304" pitchFamily="18" charset="0"/>
                <a:cs typeface="Times New Roman" panose="02020603050405020304" pitchFamily="18" charset="0"/>
              </a:rPr>
              <a:t>κατὰ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τὸν</a:t>
            </a:r>
            <a:r>
              <a:rPr lang="el-GR" sz="2400" b="0"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καθαρισμὸν</a:t>
            </a:r>
            <a:r>
              <a:rPr lang="el-GR" sz="4200" b="1" dirty="0">
                <a:solidFill>
                  <a:srgbClr val="00B050"/>
                </a:solidFill>
                <a:latin typeface="SBL"/>
              </a:rPr>
              <a:t> </a:t>
            </a:r>
            <a:r>
              <a:rPr lang="el-GR" sz="4200" b="1" dirty="0" err="1">
                <a:solidFill>
                  <a:srgbClr val="00B050"/>
                </a:solidFill>
                <a:latin typeface="SBL"/>
              </a:rPr>
              <a:t>τῶν</a:t>
            </a:r>
            <a:r>
              <a:rPr lang="el-GR" sz="4200" b="1" dirty="0">
                <a:solidFill>
                  <a:srgbClr val="00B050"/>
                </a:solidFill>
                <a:latin typeface="SBL"/>
              </a:rPr>
              <a:t> </a:t>
            </a:r>
            <a:r>
              <a:rPr lang="el-GR" sz="4200" b="1" dirty="0" err="1">
                <a:solidFill>
                  <a:srgbClr val="00B050"/>
                </a:solidFill>
                <a:latin typeface="SBL"/>
              </a:rPr>
              <a:t>Ἰουδαίων</a:t>
            </a:r>
            <a:r>
              <a:rPr lang="el-GR" sz="4200" b="1" dirty="0">
                <a:solidFill>
                  <a:srgbClr val="00B050"/>
                </a:solidFill>
                <a:latin typeface="SBL"/>
              </a:rPr>
              <a:t> </a:t>
            </a:r>
            <a:r>
              <a:rPr lang="el-GR" sz="2400" b="0" i="0" u="none" strike="noStrike" baseline="0" dirty="0" err="1">
                <a:latin typeface="Times New Roman" panose="02020603050405020304" pitchFamily="18" charset="0"/>
                <a:cs typeface="Times New Roman" panose="02020603050405020304" pitchFamily="18" charset="0"/>
              </a:rPr>
              <a:t>κείμεναι</a:t>
            </a:r>
            <a:r>
              <a:rPr lang="el-GR" sz="2400" b="0" i="0" u="none" strike="noStrike" baseline="0" dirty="0">
                <a:latin typeface="Times New Roman" panose="02020603050405020304" pitchFamily="18" charset="0"/>
                <a:cs typeface="Times New Roman" panose="02020603050405020304" pitchFamily="18" charset="0"/>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χωροῦσαι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ἀνὰ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μετρητὰς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δύο</a:t>
            </a:r>
            <a:r>
              <a:rPr lang="el-GR" sz="2400" b="0" i="0" u="none" strike="noStrike" baseline="0" dirty="0">
                <a:latin typeface="Times New Roman" panose="02020603050405020304" pitchFamily="18" charset="0"/>
                <a:cs typeface="Times New Roman" panose="02020603050405020304" pitchFamily="18" charset="0"/>
              </a:rPr>
              <a:t> ἢ </a:t>
            </a:r>
            <a:r>
              <a:rPr lang="el-GR" sz="2400" b="0" i="0" u="none" strike="noStrike" baseline="0" dirty="0" err="1">
                <a:latin typeface="Times New Roman" panose="02020603050405020304" pitchFamily="18" charset="0"/>
                <a:cs typeface="Times New Roman" panose="02020603050405020304" pitchFamily="18" charset="0"/>
              </a:rPr>
              <a:t>τρεῖς</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7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αὐτοῖς</a:t>
            </a:r>
            <a:r>
              <a:rPr lang="el-GR" sz="2400" b="0" i="0" u="none" strike="noStrike" baseline="0" dirty="0">
                <a:latin typeface="Times New Roman" panose="02020603050405020304" pitchFamily="18" charset="0"/>
                <a:cs typeface="Times New Roman" panose="02020603050405020304" pitchFamily="18" charset="0"/>
              </a:rPr>
              <a:t> </a:t>
            </a:r>
            <a:r>
              <a:rPr lang="el-GR" sz="3600" dirty="0">
                <a:solidFill>
                  <a:srgbClr val="C00000"/>
                </a:solidFill>
                <a:latin typeface="SBL"/>
              </a:rPr>
              <a:t>ὁ </a:t>
            </a:r>
            <a:r>
              <a:rPr lang="el-GR" sz="3600" dirty="0" err="1">
                <a:solidFill>
                  <a:srgbClr val="C00000"/>
                </a:solidFill>
                <a:latin typeface="SBL"/>
              </a:rPr>
              <a:t>Ἰησοῦς</a:t>
            </a:r>
            <a:r>
              <a:rPr lang="el-GR" sz="2400" b="0" i="0" u="none" strike="noStrike" baseline="0"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Γ</a:t>
            </a:r>
            <a:r>
              <a:rPr lang="el-GR" sz="2400" b="1" i="0" u="none" strike="noStrike" baseline="0" dirty="0" err="1">
                <a:latin typeface="Times New Roman" panose="02020603050405020304" pitchFamily="18" charset="0"/>
                <a:cs typeface="Times New Roman" panose="02020603050405020304" pitchFamily="18" charset="0"/>
              </a:rPr>
              <a:t>εμίσατε</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τὰς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ὑδρίας</a:t>
            </a:r>
            <a:r>
              <a:rPr lang="el-GR" sz="2400" b="1"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ὕδατος</a:t>
            </a:r>
            <a:r>
              <a:rPr lang="el-GR" sz="4200" b="1" dirty="0">
                <a:solidFill>
                  <a:srgbClr val="00B050"/>
                </a:solidFill>
                <a:latin typeface="SBL"/>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ἐγέμισαν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ἕως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ἄνω</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8 </a:t>
            </a:r>
            <a:r>
              <a:rPr lang="el-GR" sz="2400" b="0" i="0" u="none" strike="noStrike" baseline="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Κ</a:t>
            </a:r>
            <a:r>
              <a:rPr lang="el-GR" sz="2400" b="0" i="0" u="none" strike="noStrike" baseline="0" dirty="0" err="1">
                <a:latin typeface="Times New Roman" panose="02020603050405020304" pitchFamily="18" charset="0"/>
                <a:cs typeface="Times New Roman" panose="02020603050405020304" pitchFamily="18" charset="0"/>
              </a:rPr>
              <a:t>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αὐτοῖς</a:t>
            </a:r>
            <a:r>
              <a:rPr lang="el-GR" sz="2400" b="0" i="0" u="none" strike="noStrike" baseline="0"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Ἀ</a:t>
            </a:r>
            <a:r>
              <a:rPr lang="el-GR" sz="2400" b="1" i="0" u="none" strike="noStrike" baseline="0" dirty="0" err="1">
                <a:latin typeface="Times New Roman" panose="02020603050405020304" pitchFamily="18" charset="0"/>
                <a:cs typeface="Times New Roman" panose="02020603050405020304" pitchFamily="18" charset="0"/>
              </a:rPr>
              <a:t>ντλήσατε</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νῦν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καὶ</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φέρετε</a:t>
            </a:r>
            <a:r>
              <a:rPr lang="el-GR" sz="2400" b="1" i="0" u="none" strike="noStrike" baseline="0" dirty="0">
                <a:latin typeface="Times New Roman" panose="02020603050405020304" pitchFamily="18" charset="0"/>
                <a:cs typeface="Times New Roman" panose="02020603050405020304" pitchFamily="18" charset="0"/>
              </a:rPr>
              <a:t> </a:t>
            </a:r>
            <a:r>
              <a:rPr lang="el-GR" sz="4500" dirty="0" err="1">
                <a:solidFill>
                  <a:srgbClr val="C00000"/>
                </a:solidFill>
                <a:latin typeface="SBL"/>
              </a:rPr>
              <a:t>τῷ</a:t>
            </a:r>
            <a:r>
              <a:rPr lang="el-GR" sz="4500" dirty="0">
                <a:solidFill>
                  <a:srgbClr val="C00000"/>
                </a:solidFill>
                <a:latin typeface="SBL"/>
              </a:rPr>
              <a:t> </a:t>
            </a:r>
            <a:r>
              <a:rPr lang="el-GR" sz="4500" dirty="0" err="1">
                <a:solidFill>
                  <a:srgbClr val="C00000"/>
                </a:solidFill>
                <a:latin typeface="SBL"/>
              </a:rPr>
              <a:t>ἀρχιτρικλίνῳ</a:t>
            </a:r>
            <a:r>
              <a:rPr lang="el-GR" sz="2400" b="1" i="0" u="none" strike="noStrike" baseline="0" dirty="0">
                <a:solidFill>
                  <a:srgbClr val="00B050"/>
                </a:solidFill>
                <a:latin typeface="Times New Roman" panose="02020603050405020304" pitchFamily="18" charset="0"/>
                <a:cs typeface="Times New Roman" panose="02020603050405020304" pitchFamily="18" charset="0"/>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ἤνεγκαν</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30000" dirty="0">
                <a:latin typeface="Times New Roman" panose="02020603050405020304" pitchFamily="18" charset="0"/>
                <a:cs typeface="Times New Roman" panose="02020603050405020304" pitchFamily="18" charset="0"/>
              </a:rPr>
              <a:t>9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ὡς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ἐγεύσατο</a:t>
            </a:r>
            <a:r>
              <a:rPr lang="el-GR" sz="2400" b="0" i="0" u="none" strike="noStrike" baseline="0" dirty="0">
                <a:latin typeface="Times New Roman" panose="02020603050405020304" pitchFamily="18" charset="0"/>
                <a:cs typeface="Times New Roman" panose="02020603050405020304" pitchFamily="18" charset="0"/>
              </a:rPr>
              <a:t> </a:t>
            </a:r>
            <a:r>
              <a:rPr lang="el-GR" sz="4000" dirty="0">
                <a:solidFill>
                  <a:srgbClr val="C00000"/>
                </a:solidFill>
                <a:latin typeface="SBL"/>
              </a:rPr>
              <a:t>ὁ </a:t>
            </a:r>
            <a:r>
              <a:rPr lang="el-GR" sz="4000" dirty="0" err="1">
                <a:solidFill>
                  <a:srgbClr val="C00000"/>
                </a:solidFill>
                <a:latin typeface="SBL"/>
              </a:rPr>
              <a:t>ἀρχιτρίκλινος</a:t>
            </a:r>
            <a:r>
              <a:rPr lang="el-GR" sz="4000" dirty="0">
                <a:solidFill>
                  <a:srgbClr val="C00000"/>
                </a:solidFill>
                <a:latin typeface="SBL"/>
              </a:rPr>
              <a:t> </a:t>
            </a:r>
            <a:r>
              <a:rPr lang="el-GR" sz="4200" b="1" dirty="0" err="1">
                <a:solidFill>
                  <a:srgbClr val="00B050"/>
                </a:solidFill>
                <a:latin typeface="SBL"/>
              </a:rPr>
              <a:t>τὸ</a:t>
            </a:r>
            <a:r>
              <a:rPr lang="el-GR" sz="4200" b="1" dirty="0">
                <a:solidFill>
                  <a:srgbClr val="00B050"/>
                </a:solidFill>
                <a:latin typeface="SBL"/>
              </a:rPr>
              <a:t> </a:t>
            </a:r>
            <a:r>
              <a:rPr lang="el-GR" sz="4200" b="1" dirty="0" err="1">
                <a:solidFill>
                  <a:srgbClr val="00B050"/>
                </a:solidFill>
                <a:latin typeface="SBL"/>
              </a:rPr>
              <a:t>ὕδωρ</a:t>
            </a:r>
            <a:r>
              <a:rPr lang="el-GR" sz="4200" b="1" dirty="0">
                <a:solidFill>
                  <a:srgbClr val="00B050"/>
                </a:solidFill>
                <a:latin typeface="SBL"/>
              </a:rPr>
              <a:t> </a:t>
            </a:r>
            <a:r>
              <a:rPr lang="el-GR" sz="4200" b="1" dirty="0" err="1">
                <a:solidFill>
                  <a:srgbClr val="00B050"/>
                </a:solidFill>
                <a:latin typeface="SBL"/>
              </a:rPr>
              <a:t>οἶνον</a:t>
            </a:r>
            <a:r>
              <a:rPr lang="el-GR" sz="4200" b="1" dirty="0">
                <a:solidFill>
                  <a:srgbClr val="00B050"/>
                </a:solidFill>
                <a:latin typeface="SBL"/>
              </a:rPr>
              <a:t> </a:t>
            </a:r>
            <a:r>
              <a:rPr lang="el-GR" sz="4200" b="1" dirty="0" err="1">
                <a:solidFill>
                  <a:srgbClr val="00B050"/>
                </a:solidFill>
                <a:latin typeface="SBL"/>
              </a:rPr>
              <a:t>γεγενημένον</a:t>
            </a:r>
            <a:r>
              <a:rPr lang="el-GR" sz="4200" b="1" dirty="0">
                <a:solidFill>
                  <a:srgbClr val="00B050"/>
                </a:solidFill>
                <a:latin typeface="SBL"/>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οὐκ</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ᾔδει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πόθεν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ἐστίν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διάκονοι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ᾔδεισαν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ἠντληκότες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τὸ</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ὕδωρ</a:t>
            </a:r>
            <a:r>
              <a:rPr lang="el-GR" sz="2400" b="0" i="0" u="none" strike="noStrike" baseline="0" dirty="0">
                <a:latin typeface="Times New Roman" panose="02020603050405020304" pitchFamily="18" charset="0"/>
                <a:cs typeface="Times New Roman" panose="02020603050405020304" pitchFamily="18" charset="0"/>
              </a:rPr>
              <a:t>, </a:t>
            </a:r>
            <a:endParaRPr lang="en-US"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φωνεῖ</a:t>
            </a:r>
            <a:r>
              <a:rPr lang="el-GR" sz="2400" b="0" i="0" u="none" strike="noStrike" baseline="0" dirty="0">
                <a:latin typeface="Times New Roman" panose="02020603050405020304" pitchFamily="18" charset="0"/>
                <a:cs typeface="Times New Roman" panose="02020603050405020304" pitchFamily="18" charset="0"/>
              </a:rPr>
              <a:t> </a:t>
            </a:r>
            <a:r>
              <a:rPr lang="el-GR" sz="4000" dirty="0" err="1">
                <a:solidFill>
                  <a:srgbClr val="C00000"/>
                </a:solidFill>
                <a:latin typeface="SBL"/>
              </a:rPr>
              <a:t>τὸν</a:t>
            </a:r>
            <a:r>
              <a:rPr lang="el-GR" sz="4000" dirty="0">
                <a:solidFill>
                  <a:srgbClr val="C00000"/>
                </a:solidFill>
                <a:latin typeface="SBL"/>
              </a:rPr>
              <a:t> </a:t>
            </a:r>
            <a:r>
              <a:rPr lang="el-GR" sz="4000" dirty="0" err="1">
                <a:solidFill>
                  <a:srgbClr val="C00000"/>
                </a:solidFill>
                <a:latin typeface="SBL"/>
              </a:rPr>
              <a:t>νυμφίον</a:t>
            </a:r>
            <a:r>
              <a:rPr lang="el-GR" sz="4000" dirty="0">
                <a:solidFill>
                  <a:srgbClr val="C00000"/>
                </a:solidFill>
                <a:latin typeface="SBL"/>
              </a:rPr>
              <a:t> </a:t>
            </a:r>
            <a:r>
              <a:rPr lang="el-GR" sz="2400" b="0" i="0" u="none" strike="noStrike" baseline="0" dirty="0">
                <a:latin typeface="Times New Roman" panose="02020603050405020304" pitchFamily="18" charset="0"/>
                <a:cs typeface="Times New Roman" panose="02020603050405020304" pitchFamily="18" charset="0"/>
              </a:rPr>
              <a:t>ὁ </a:t>
            </a:r>
            <a:r>
              <a:rPr lang="el-GR" sz="2400" b="0" i="0" u="none" strike="noStrike" baseline="0" dirty="0" err="1">
                <a:latin typeface="Times New Roman" panose="02020603050405020304" pitchFamily="18" charset="0"/>
                <a:cs typeface="Times New Roman" panose="02020603050405020304" pitchFamily="18" charset="0"/>
              </a:rPr>
              <a:t>ἀρχιτρίκλινος</a:t>
            </a:r>
            <a:endParaRPr lang="en-US" sz="2400" b="0" i="0" u="none" strike="noStrike" baseline="0" dirty="0">
              <a:latin typeface="Times New Roman" panose="02020603050405020304" pitchFamily="18" charset="0"/>
              <a:cs typeface="Times New Roman" panose="02020603050405020304" pitchFamily="18" charset="0"/>
            </a:endParaRPr>
          </a:p>
          <a:p>
            <a:pPr marL="457200" indent="-457200" algn="l" rtl="0">
              <a:buAutoNum type="arabicPlain" startAt="10"/>
            </a:pPr>
            <a:r>
              <a:rPr lang="en-US" sz="2400" dirty="0">
                <a:latin typeface="Times New Roman" panose="02020603050405020304" pitchFamily="18" charset="0"/>
                <a:cs typeface="Times New Roman" panose="02020603050405020304" pitchFamily="18" charset="0"/>
              </a:rPr>
              <a:t>K</a:t>
            </a:r>
            <a:r>
              <a:rPr lang="el-GR" sz="2400" b="0" i="0" u="none" strike="noStrike" baseline="0" dirty="0" err="1">
                <a:latin typeface="Times New Roman" panose="02020603050405020304" pitchFamily="18" charset="0"/>
                <a:cs typeface="Times New Roman" panose="02020603050405020304" pitchFamily="18" charset="0"/>
              </a:rPr>
              <a:t>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αὐτῷ</a:t>
            </a:r>
            <a:r>
              <a:rPr lang="el-GR" sz="2400" b="0" i="0" u="none" strike="noStrike" baseline="0" dirty="0">
                <a:latin typeface="Times New Roman" panose="02020603050405020304" pitchFamily="18" charset="0"/>
                <a:cs typeface="Times New Roman" panose="02020603050405020304" pitchFamily="18" charset="0"/>
              </a:rPr>
              <a:t>· 	</a:t>
            </a:r>
            <a:endParaRPr lang="en-US" sz="2400" b="0" i="0" u="none" strike="noStrike" baseline="0" dirty="0">
              <a:latin typeface="Times New Roman" panose="02020603050405020304" pitchFamily="18" charset="0"/>
              <a:cs typeface="Times New Roman" panose="02020603050405020304" pitchFamily="18" charset="0"/>
            </a:endParaRPr>
          </a:p>
          <a:p>
            <a:pPr marL="0" indent="0" algn="ctr" rtl="0">
              <a:buNone/>
            </a:pPr>
            <a:r>
              <a:rPr lang="el-GR" sz="2400" b="1" i="0" u="none" strike="noStrike" baseline="0" dirty="0" err="1">
                <a:latin typeface="Times New Roman" panose="02020603050405020304" pitchFamily="18" charset="0"/>
                <a:cs typeface="Times New Roman" panose="02020603050405020304" pitchFamily="18" charset="0"/>
              </a:rPr>
              <a:t>Πᾶς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ἄνθρωπος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πρῶτον</a:t>
            </a:r>
            <a:r>
              <a:rPr lang="el-GR" sz="2400" b="1"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τὸν</a:t>
            </a:r>
            <a:r>
              <a:rPr lang="el-GR" sz="4200" b="1" dirty="0">
                <a:solidFill>
                  <a:srgbClr val="00B050"/>
                </a:solidFill>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καλὸν</a:t>
            </a:r>
            <a:r>
              <a:rPr lang="el-GR" sz="4200" b="1" dirty="0">
                <a:solidFill>
                  <a:srgbClr val="00B050"/>
                </a:solidFill>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οἶνον</a:t>
            </a:r>
            <a:r>
              <a:rPr lang="el-GR" sz="4200" b="1" dirty="0">
                <a:solidFill>
                  <a:srgbClr val="00B050"/>
                </a:solidFill>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τίθησιν</a:t>
            </a:r>
            <a:r>
              <a:rPr lang="el-GR" sz="2400" b="1" i="0" u="none" strike="noStrike" baseline="0" dirty="0">
                <a:latin typeface="Times New Roman" panose="02020603050405020304" pitchFamily="18" charset="0"/>
                <a:cs typeface="Times New Roman" panose="02020603050405020304" pitchFamily="18" charset="0"/>
              </a:rPr>
              <a:t> </a:t>
            </a:r>
            <a:endParaRPr lang="en-US" sz="2400" b="1" i="0" u="none" strike="noStrike" baseline="0" dirty="0">
              <a:latin typeface="Times New Roman" panose="02020603050405020304" pitchFamily="18" charset="0"/>
              <a:cs typeface="Times New Roman" panose="02020603050405020304" pitchFamily="18" charset="0"/>
            </a:endParaRPr>
          </a:p>
          <a:p>
            <a:pPr marL="0" indent="0" algn="ctr" rtl="0">
              <a:buNone/>
            </a:pPr>
            <a:r>
              <a:rPr lang="el-GR" sz="2400" b="1" i="0" u="none" strike="noStrike" baseline="0" dirty="0" err="1">
                <a:latin typeface="Times New Roman" panose="02020603050405020304" pitchFamily="18" charset="0"/>
                <a:cs typeface="Times New Roman" panose="02020603050405020304" pitchFamily="18" charset="0"/>
              </a:rPr>
              <a:t>καὶ</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ὅταν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μεθυσθῶσιν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τὸν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ἐλάσσω</a:t>
            </a:r>
            <a:r>
              <a:rPr lang="el-GR" sz="2400" b="1" i="0" u="none" strike="noStrike" baseline="0" dirty="0">
                <a:latin typeface="Times New Roman" panose="02020603050405020304" pitchFamily="18" charset="0"/>
                <a:cs typeface="Times New Roman" panose="02020603050405020304" pitchFamily="18" charset="0"/>
              </a:rPr>
              <a:t>· </a:t>
            </a:r>
          </a:p>
          <a:p>
            <a:pPr marL="457200" lvl="1" indent="0" algn="ctr">
              <a:buNone/>
            </a:pPr>
            <a:r>
              <a:rPr lang="el-GR" b="1" i="0" u="none" strike="noStrike" baseline="0" dirty="0" err="1">
                <a:latin typeface="Times New Roman" panose="02020603050405020304" pitchFamily="18" charset="0"/>
                <a:cs typeface="Times New Roman" panose="02020603050405020304" pitchFamily="18" charset="0"/>
              </a:rPr>
              <a:t>σὺ</a:t>
            </a:r>
            <a:r>
              <a:rPr lang="el-GR" b="1" i="0" u="none" strike="noStrike" baseline="0" dirty="0">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τετήρηκας</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τὸν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καλὸν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οἶνον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ἕως</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ἄρτι</a:t>
            </a:r>
            <a:r>
              <a:rPr lang="el-GR" b="1" i="0" u="none" strike="noStrike" baseline="0" dirty="0">
                <a:latin typeface="Times New Roman" panose="02020603050405020304" pitchFamily="18" charset="0"/>
                <a:cs typeface="Times New Roman" panose="02020603050405020304" pitchFamily="18" charset="0"/>
              </a:rPr>
              <a:t>.</a:t>
            </a:r>
            <a:endParaRPr lang="el-GR" sz="4700" b="1" dirty="0">
              <a:solidFill>
                <a:srgbClr val="00B050"/>
              </a:solidFill>
              <a:latin typeface="Times New Roman" panose="02020603050405020304" pitchFamily="18" charset="0"/>
              <a:cs typeface="Times New Roman" panose="02020603050405020304" pitchFamily="18" charset="0"/>
            </a:endParaRP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30000" dirty="0">
                <a:latin typeface="Times New Roman" panose="02020603050405020304" pitchFamily="18" charset="0"/>
                <a:cs typeface="Times New Roman" panose="02020603050405020304" pitchFamily="18" charset="0"/>
              </a:rPr>
              <a:t>11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Ταύτην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ἐποίησεν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ἀρχὴν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τῶν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σημείων</a:t>
            </a:r>
            <a:r>
              <a:rPr lang="el-GR" sz="2400" b="0" i="0" u="none" strike="noStrike" baseline="0" dirty="0">
                <a:latin typeface="Times New Roman" panose="02020603050405020304" pitchFamily="18" charset="0"/>
                <a:cs typeface="Times New Roman" panose="02020603050405020304" pitchFamily="18" charset="0"/>
              </a:rPr>
              <a:t> ὁ </a:t>
            </a:r>
            <a:r>
              <a:rPr lang="el-GR" sz="2400" b="0" i="0" u="none" strike="noStrike" baseline="0" dirty="0" err="1">
                <a:latin typeface="Times New Roman" panose="02020603050405020304" pitchFamily="18" charset="0"/>
                <a:cs typeface="Times New Roman" panose="02020603050405020304" pitchFamily="18" charset="0"/>
              </a:rPr>
              <a:t>Ἰησοῦς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Κανὰ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τῆς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Γαλιλαίας</a:t>
            </a: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ἐφανέρωσεν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τὴν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δόξαν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αὐτοῦ</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ἐπίστευσαν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εἰς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αὐτὸν</a:t>
            </a:r>
            <a:r>
              <a:rPr lang="el-GR" sz="2400" b="0" i="0" u="none" strike="noStrike" baseline="0" dirty="0">
                <a:latin typeface="Times New Roman" panose="02020603050405020304" pitchFamily="18" charset="0"/>
                <a:cs typeface="Times New Roman" panose="02020603050405020304" pitchFamily="18" charset="0"/>
              </a:rPr>
              <a:t> </a:t>
            </a:r>
            <a:r>
              <a:rPr lang="el-GR" sz="4000" dirty="0" err="1">
                <a:solidFill>
                  <a:srgbClr val="C00000"/>
                </a:solidFill>
                <a:latin typeface="SBL"/>
              </a:rPr>
              <a:t>οἱ</a:t>
            </a:r>
            <a:r>
              <a:rPr lang="el-GR" sz="4000" dirty="0">
                <a:solidFill>
                  <a:srgbClr val="C00000"/>
                </a:solidFill>
                <a:latin typeface="SBL"/>
              </a:rPr>
              <a:t> </a:t>
            </a:r>
            <a:r>
              <a:rPr lang="el-GR" sz="4000" dirty="0" err="1">
                <a:solidFill>
                  <a:srgbClr val="C00000"/>
                </a:solidFill>
                <a:latin typeface="SBL"/>
              </a:rPr>
              <a:t>μαθηταὶ</a:t>
            </a:r>
            <a:r>
              <a:rPr lang="el-GR" sz="4000" dirty="0">
                <a:solidFill>
                  <a:srgbClr val="C00000"/>
                </a:solidFill>
                <a:latin typeface="SBL"/>
              </a:rPr>
              <a:t> </a:t>
            </a:r>
            <a:r>
              <a:rPr lang="el-GR" sz="4000" dirty="0" err="1">
                <a:solidFill>
                  <a:srgbClr val="C00000"/>
                </a:solidFill>
                <a:latin typeface="SBL"/>
              </a:rPr>
              <a:t>αὐτοῦ</a:t>
            </a:r>
            <a:r>
              <a:rPr lang="el-GR" sz="4000" dirty="0">
                <a:solidFill>
                  <a:srgbClr val="C00000"/>
                </a:solidFill>
                <a:latin typeface="SBL"/>
              </a:rPr>
              <a:t>.</a:t>
            </a:r>
          </a:p>
          <a:p>
            <a:endParaRPr lang="el-GR" dirty="0"/>
          </a:p>
        </p:txBody>
      </p:sp>
    </p:spTree>
    <p:extLst>
      <p:ext uri="{BB962C8B-B14F-4D97-AF65-F5344CB8AC3E}">
        <p14:creationId xmlns:p14="http://schemas.microsoft.com/office/powerpoint/2010/main" val="13650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9E3D8B4-5ABD-2B8F-0C08-8F02C96BCEEB}"/>
              </a:ext>
            </a:extLst>
          </p:cNvPr>
          <p:cNvSpPr>
            <a:spLocks noGrp="1"/>
          </p:cNvSpPr>
          <p:nvPr>
            <p:ph type="title"/>
          </p:nvPr>
        </p:nvSpPr>
        <p:spPr>
          <a:xfrm>
            <a:off x="1171074" y="1396686"/>
            <a:ext cx="3240506" cy="4064628"/>
          </a:xfrm>
        </p:spPr>
        <p:txBody>
          <a:bodyPr>
            <a:normAutofit/>
          </a:bodyPr>
          <a:lstStyle/>
          <a:p>
            <a:r>
              <a:rPr lang="el-GR" dirty="0">
                <a:solidFill>
                  <a:srgbClr val="FFFFFF"/>
                </a:solidFill>
              </a:rPr>
              <a:t>Κρίσιμο Ερώτημα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1196DD2E-BC00-CA0D-9145-95FBB02DB455}"/>
              </a:ext>
            </a:extLst>
          </p:cNvPr>
          <p:cNvSpPr>
            <a:spLocks noGrp="1"/>
          </p:cNvSpPr>
          <p:nvPr>
            <p:ph idx="1"/>
          </p:nvPr>
        </p:nvSpPr>
        <p:spPr>
          <a:xfrm>
            <a:off x="5370153" y="1526033"/>
            <a:ext cx="5536397" cy="3935281"/>
          </a:xfrm>
        </p:spPr>
        <p:txBody>
          <a:bodyPr>
            <a:normAutofit/>
          </a:bodyPr>
          <a:lstStyle/>
          <a:p>
            <a:endParaRPr lang="el-GR" dirty="0"/>
          </a:p>
          <a:p>
            <a:pPr algn="just"/>
            <a:r>
              <a:rPr lang="el-GR" dirty="0"/>
              <a:t>Μήπως το κείμενό μου ξεκινά και τελειώνει πέρα από εκεί που ορίζουν οι έντυπες εκδόσεις;</a:t>
            </a:r>
          </a:p>
          <a:p>
            <a:pPr algn="just"/>
            <a:r>
              <a:rPr lang="el-GR" dirty="0"/>
              <a:t>Ο συγγραφέας του δεν το χώρισε σε κεφάλαια και στίχους</a:t>
            </a:r>
          </a:p>
          <a:p>
            <a:pPr algn="just"/>
            <a:r>
              <a:rPr lang="el-GR" dirty="0"/>
              <a:t>Αλλά σε «μέρη» όπως μια Συμφωνία, επαναλαμβάνοντας «λέξεις-κλειδιά» ή μοτίβα</a:t>
            </a:r>
          </a:p>
        </p:txBody>
      </p:sp>
    </p:spTree>
    <p:extLst>
      <p:ext uri="{BB962C8B-B14F-4D97-AF65-F5344CB8AC3E}">
        <p14:creationId xmlns:p14="http://schemas.microsoft.com/office/powerpoint/2010/main" val="2999677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2A2B57E-7126-AEDA-28E3-49C7D8EF559A}"/>
              </a:ext>
            </a:extLst>
          </p:cNvPr>
          <p:cNvSpPr>
            <a:spLocks noGrp="1"/>
          </p:cNvSpPr>
          <p:nvPr>
            <p:ph type="title"/>
          </p:nvPr>
        </p:nvSpPr>
        <p:spPr>
          <a:xfrm>
            <a:off x="804672" y="640080"/>
            <a:ext cx="3282696" cy="5257800"/>
          </a:xfrm>
        </p:spPr>
        <p:txBody>
          <a:bodyPr>
            <a:normAutofit/>
          </a:bodyPr>
          <a:lstStyle/>
          <a:p>
            <a:r>
              <a:rPr lang="el-GR">
                <a:solidFill>
                  <a:schemeClr val="bg1"/>
                </a:solidFill>
              </a:rPr>
              <a:t>Νέο Εκτεταμένο Κείμενο</a:t>
            </a:r>
          </a:p>
        </p:txBody>
      </p:sp>
      <p:sp>
        <p:nvSpPr>
          <p:cNvPr id="3" name="Θέση περιεχομένου 2">
            <a:extLst>
              <a:ext uri="{FF2B5EF4-FFF2-40B4-BE49-F238E27FC236}">
                <a16:creationId xmlns:a16="http://schemas.microsoft.com/office/drawing/2014/main" id="{11D8DC86-F4C5-BE59-9D60-427BB5BEC33F}"/>
              </a:ext>
            </a:extLst>
          </p:cNvPr>
          <p:cNvSpPr>
            <a:spLocks noGrp="1"/>
          </p:cNvSpPr>
          <p:nvPr>
            <p:ph idx="1"/>
          </p:nvPr>
        </p:nvSpPr>
        <p:spPr>
          <a:xfrm>
            <a:off x="5358384" y="640081"/>
            <a:ext cx="6024654" cy="5257800"/>
          </a:xfrm>
        </p:spPr>
        <p:txBody>
          <a:bodyPr anchor="ctr">
            <a:normAutofit/>
          </a:bodyPr>
          <a:lstStyle/>
          <a:p>
            <a:endParaRPr lang="el-GR" sz="2400" dirty="0"/>
          </a:p>
          <a:p>
            <a:r>
              <a:rPr lang="el-GR" sz="2400" dirty="0"/>
              <a:t>Στο δικό μας Παράδειγμα: </a:t>
            </a:r>
          </a:p>
          <a:p>
            <a:r>
              <a:rPr lang="el-GR" sz="2400" dirty="0"/>
              <a:t>1. προηγείται η Συνάντηση με τον Ναθαναήλ (κεφ. 21: από την Κανά) και η παραπομπή στον Ιακώβ (τον ευρισκόμενο καθ’ οδόν για να παντρευτεί) και με την Κλίμακα που μας ανεβάζει στα Ουράνια </a:t>
            </a:r>
          </a:p>
          <a:p>
            <a:r>
              <a:rPr lang="el-GR" sz="2400" dirty="0"/>
              <a:t>2. Έπεται η ανατροπή των Τραπεζών στον Οίκο του Πατέρα</a:t>
            </a:r>
          </a:p>
          <a:p>
            <a:endParaRPr lang="el-GR" sz="2400" dirty="0"/>
          </a:p>
          <a:p>
            <a:r>
              <a:rPr lang="el-GR" sz="2400" dirty="0">
                <a:highlight>
                  <a:srgbClr val="FFFF00"/>
                </a:highlight>
              </a:rPr>
              <a:t>Δημιουργώ νέα σελίδα με το εκτεταμένο Κείμενο (όπως ανωτέρω)</a:t>
            </a:r>
          </a:p>
        </p:txBody>
      </p:sp>
    </p:spTree>
    <p:extLst>
      <p:ext uri="{BB962C8B-B14F-4D97-AF65-F5344CB8AC3E}">
        <p14:creationId xmlns:p14="http://schemas.microsoft.com/office/powerpoint/2010/main" val="1762746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D771582-A890-4DB5-6128-8FF61DDCCD5A}"/>
              </a:ext>
            </a:extLst>
          </p:cNvPr>
          <p:cNvPicPr>
            <a:picLocks noChangeAspect="1"/>
          </p:cNvPicPr>
          <p:nvPr/>
        </p:nvPicPr>
        <p:blipFill rotWithShape="1">
          <a:blip r:embed="rId2"/>
          <a:srcRect r="10887"/>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2697C52E-1A54-2937-7B2E-C0AF3942B0C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700" b="1" dirty="0" err="1"/>
              <a:t>Προσθέτω</a:t>
            </a:r>
            <a:r>
              <a:rPr lang="en-US" sz="3700" b="1" dirty="0"/>
              <a:t>: </a:t>
            </a:r>
            <a:br>
              <a:rPr lang="en-US" sz="3700" b="1" dirty="0"/>
            </a:br>
            <a:r>
              <a:rPr lang="en-US" sz="3700" b="1" dirty="0" err="1"/>
              <a:t>Τίτλοι</a:t>
            </a:r>
            <a:r>
              <a:rPr lang="en-US" sz="3700" b="1" dirty="0"/>
              <a:t> </a:t>
            </a:r>
            <a:r>
              <a:rPr lang="en-US" sz="3700" b="1" i="1" dirty="0"/>
              <a:t>π</a:t>
            </a:r>
            <a:r>
              <a:rPr lang="en-US" sz="3700" b="1" i="1" dirty="0" err="1"/>
              <a:t>άνω</a:t>
            </a:r>
            <a:r>
              <a:rPr lang="en-US" sz="3700" b="1" i="1" dirty="0"/>
              <a:t> </a:t>
            </a:r>
            <a:r>
              <a:rPr lang="en-US" sz="3700" b="1" dirty="0"/>
              <a:t>-  «</a:t>
            </a:r>
            <a:r>
              <a:rPr lang="en-US" sz="3700" b="1" dirty="0" err="1"/>
              <a:t>Σχέδι</a:t>
            </a:r>
            <a:r>
              <a:rPr lang="en-US" sz="3700" b="1" dirty="0"/>
              <a:t>α» (Κόμικς) και Σημεία (ερωτηματικό, θαυμαστικό…) </a:t>
            </a:r>
            <a:r>
              <a:rPr lang="en-US" sz="3700" b="1" i="1" dirty="0"/>
              <a:t>δεξιά</a:t>
            </a:r>
            <a:endParaRPr lang="en-US" sz="3700" i="1" dirty="0"/>
          </a:p>
        </p:txBody>
      </p:sp>
      <p:sp>
        <p:nvSpPr>
          <p:cNvPr id="3" name="Θέση κειμένου 2">
            <a:extLst>
              <a:ext uri="{FF2B5EF4-FFF2-40B4-BE49-F238E27FC236}">
                <a16:creationId xmlns:a16="http://schemas.microsoft.com/office/drawing/2014/main" id="{081AFAEC-6826-EF01-FCB4-A919840C88EA}"/>
              </a:ext>
            </a:extLst>
          </p:cNvPr>
          <p:cNvSpPr>
            <a:spLocks noGrp="1"/>
          </p:cNvSpPr>
          <p:nvPr>
            <p:ph type="body" idx="1"/>
          </p:nvPr>
        </p:nvSpPr>
        <p:spPr>
          <a:xfrm>
            <a:off x="477980" y="4872922"/>
            <a:ext cx="4023359" cy="1208141"/>
          </a:xfrm>
        </p:spPr>
        <p:txBody>
          <a:bodyPr vert="horz" lIns="91440" tIns="45720" rIns="91440" bIns="45720" rtlCol="0">
            <a:normAutofit/>
          </a:bodyPr>
          <a:lstStyle/>
          <a:p>
            <a:endParaRPr lang="en-US" sz="2000" dirty="0">
              <a:solidFill>
                <a:schemeClr val="tx1"/>
              </a:solidFill>
            </a:endParaRPr>
          </a:p>
          <a:p>
            <a:r>
              <a:rPr lang="en-US" sz="2000" dirty="0" err="1">
                <a:solidFill>
                  <a:schemeClr val="tx1"/>
                </a:solidFill>
              </a:rPr>
              <a:t>Δεν</a:t>
            </a:r>
            <a:r>
              <a:rPr lang="en-US" sz="2000" dirty="0">
                <a:solidFill>
                  <a:schemeClr val="tx1"/>
                </a:solidFill>
              </a:rPr>
              <a:t> </a:t>
            </a:r>
            <a:r>
              <a:rPr lang="en-US" sz="2000" dirty="0" err="1">
                <a:solidFill>
                  <a:schemeClr val="tx1"/>
                </a:solidFill>
              </a:rPr>
              <a:t>διστάζω</a:t>
            </a:r>
            <a:r>
              <a:rPr lang="en-US" sz="2000" dirty="0">
                <a:solidFill>
                  <a:schemeClr val="tx1"/>
                </a:solidFill>
              </a:rPr>
              <a:t> να </a:t>
            </a:r>
            <a:r>
              <a:rPr lang="en-US" sz="2000" dirty="0" err="1">
                <a:solidFill>
                  <a:schemeClr val="tx1"/>
                </a:solidFill>
              </a:rPr>
              <a:t>Μουτζουρώνω</a:t>
            </a:r>
            <a:r>
              <a:rPr lang="en-US" sz="2000" dirty="0">
                <a:solidFill>
                  <a:schemeClr val="tx1"/>
                </a:solidFill>
              </a:rPr>
              <a:t> – </a:t>
            </a:r>
            <a:r>
              <a:rPr lang="en-US" sz="2000" dirty="0" err="1">
                <a:solidFill>
                  <a:schemeClr val="tx1"/>
                </a:solidFill>
              </a:rPr>
              <a:t>Αφήνω</a:t>
            </a:r>
            <a:r>
              <a:rPr lang="en-US" sz="2000" dirty="0">
                <a:solidFill>
                  <a:schemeClr val="tx1"/>
                </a:solidFill>
              </a:rPr>
              <a:t> </a:t>
            </a:r>
            <a:r>
              <a:rPr lang="el-GR" sz="2000" dirty="0">
                <a:solidFill>
                  <a:schemeClr val="tx1"/>
                </a:solidFill>
              </a:rPr>
              <a:t>τις «</a:t>
            </a:r>
            <a:r>
              <a:rPr lang="en-US" sz="2000" dirty="0" err="1">
                <a:solidFill>
                  <a:schemeClr val="tx1"/>
                </a:solidFill>
              </a:rPr>
              <a:t>λέξεις</a:t>
            </a:r>
            <a:r>
              <a:rPr lang="en-US" sz="2000" dirty="0">
                <a:solidFill>
                  <a:schemeClr val="tx1"/>
                </a:solidFill>
              </a:rPr>
              <a:t> – </a:t>
            </a:r>
            <a:r>
              <a:rPr lang="en-US" sz="2000" dirty="0" err="1">
                <a:solidFill>
                  <a:schemeClr val="tx1"/>
                </a:solidFill>
              </a:rPr>
              <a:t>κλειδιά</a:t>
            </a:r>
            <a:r>
              <a:rPr lang="el-GR" sz="2000" dirty="0">
                <a:solidFill>
                  <a:schemeClr val="tx1"/>
                </a:solidFill>
              </a:rPr>
              <a:t>»</a:t>
            </a:r>
            <a:r>
              <a:rPr lang="en-US" sz="2000" dirty="0">
                <a:solidFill>
                  <a:schemeClr val="tx1"/>
                </a:solidFill>
              </a:rPr>
              <a:t> ΛΕΥΚΕΣ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265978"/>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5464095-808F-F690-D4AF-0EAC0866CB72}"/>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000" b="1" kern="1200" dirty="0">
                <a:solidFill>
                  <a:schemeClr val="tx1"/>
                </a:solidFill>
                <a:latin typeface="+mj-lt"/>
                <a:ea typeface="+mj-ea"/>
                <a:cs typeface="+mj-cs"/>
              </a:rPr>
              <a:t>Κατα</a:t>
            </a:r>
            <a:r>
              <a:rPr lang="en-US" sz="5000" b="1" kern="1200" dirty="0" err="1">
                <a:solidFill>
                  <a:schemeClr val="tx1"/>
                </a:solidFill>
                <a:latin typeface="+mj-lt"/>
                <a:ea typeface="+mj-ea"/>
                <a:cs typeface="+mj-cs"/>
              </a:rPr>
              <a:t>ρτίζω</a:t>
            </a:r>
            <a:r>
              <a:rPr lang="en-US" sz="5000" b="1" kern="1200" dirty="0">
                <a:solidFill>
                  <a:schemeClr val="tx1"/>
                </a:solidFill>
                <a:latin typeface="+mj-lt"/>
                <a:ea typeface="+mj-ea"/>
                <a:cs typeface="+mj-cs"/>
              </a:rPr>
              <a:t> </a:t>
            </a:r>
            <a:r>
              <a:rPr lang="en-US" sz="5000" b="1" kern="1200" dirty="0" err="1">
                <a:solidFill>
                  <a:schemeClr val="tx1"/>
                </a:solidFill>
                <a:latin typeface="+mj-lt"/>
                <a:ea typeface="+mj-ea"/>
                <a:cs typeface="+mj-cs"/>
              </a:rPr>
              <a:t>Πίν</a:t>
            </a:r>
            <a:r>
              <a:rPr lang="en-US" sz="5000" b="1" kern="1200" dirty="0">
                <a:solidFill>
                  <a:schemeClr val="tx1"/>
                </a:solidFill>
                <a:latin typeface="+mj-lt"/>
                <a:ea typeface="+mj-ea"/>
                <a:cs typeface="+mj-cs"/>
              </a:rPr>
              <a:t>ακα «Σκηνοθεσίας»</a:t>
            </a:r>
          </a:p>
        </p:txBody>
      </p:sp>
      <p:grpSp>
        <p:nvGrpSpPr>
          <p:cNvPr id="17"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Θέση περιεχομένου 3">
            <a:extLst>
              <a:ext uri="{FF2B5EF4-FFF2-40B4-BE49-F238E27FC236}">
                <a16:creationId xmlns:a16="http://schemas.microsoft.com/office/drawing/2014/main" id="{8583CF2E-2BAF-8BAB-8045-2983BF4C540D}"/>
              </a:ext>
            </a:extLst>
          </p:cNvPr>
          <p:cNvGraphicFramePr>
            <a:graphicFrameLocks noGrp="1"/>
          </p:cNvGraphicFramePr>
          <p:nvPr>
            <p:ph idx="1"/>
            <p:extLst>
              <p:ext uri="{D42A27DB-BD31-4B8C-83A1-F6EECF244321}">
                <p14:modId xmlns:p14="http://schemas.microsoft.com/office/powerpoint/2010/main" val="164318192"/>
              </p:ext>
            </p:extLst>
          </p:nvPr>
        </p:nvGraphicFramePr>
        <p:xfrm>
          <a:off x="5922492" y="2234687"/>
          <a:ext cx="5536004" cy="2450436"/>
        </p:xfrm>
        <a:graphic>
          <a:graphicData uri="http://schemas.openxmlformats.org/drawingml/2006/table">
            <a:tbl>
              <a:tblPr firstRow="1" firstCol="1" bandRow="1" bandCol="1">
                <a:solidFill>
                  <a:schemeClr val="bg1"/>
                </a:solidFill>
                <a:tableStyleId>{5C22544A-7EE6-4342-B048-85BDC9FD1C3A}</a:tableStyleId>
              </a:tblPr>
              <a:tblGrid>
                <a:gridCol w="1522338">
                  <a:extLst>
                    <a:ext uri="{9D8B030D-6E8A-4147-A177-3AD203B41FA5}">
                      <a16:colId xmlns:a16="http://schemas.microsoft.com/office/drawing/2014/main" val="1669461981"/>
                    </a:ext>
                  </a:extLst>
                </a:gridCol>
                <a:gridCol w="1303605">
                  <a:extLst>
                    <a:ext uri="{9D8B030D-6E8A-4147-A177-3AD203B41FA5}">
                      <a16:colId xmlns:a16="http://schemas.microsoft.com/office/drawing/2014/main" val="3480932517"/>
                    </a:ext>
                  </a:extLst>
                </a:gridCol>
                <a:gridCol w="956138">
                  <a:extLst>
                    <a:ext uri="{9D8B030D-6E8A-4147-A177-3AD203B41FA5}">
                      <a16:colId xmlns:a16="http://schemas.microsoft.com/office/drawing/2014/main" val="2507954445"/>
                    </a:ext>
                  </a:extLst>
                </a:gridCol>
                <a:gridCol w="900316">
                  <a:extLst>
                    <a:ext uri="{9D8B030D-6E8A-4147-A177-3AD203B41FA5}">
                      <a16:colId xmlns:a16="http://schemas.microsoft.com/office/drawing/2014/main" val="3158008876"/>
                    </a:ext>
                  </a:extLst>
                </a:gridCol>
                <a:gridCol w="853607">
                  <a:extLst>
                    <a:ext uri="{9D8B030D-6E8A-4147-A177-3AD203B41FA5}">
                      <a16:colId xmlns:a16="http://schemas.microsoft.com/office/drawing/2014/main" val="2332953685"/>
                    </a:ext>
                  </a:extLst>
                </a:gridCol>
              </a:tblGrid>
              <a:tr h="684226">
                <a:tc>
                  <a:txBody>
                    <a:bodyPr/>
                    <a:lstStyle/>
                    <a:p>
                      <a:pPr algn="just">
                        <a:lnSpc>
                          <a:spcPct val="150000"/>
                        </a:lnSpc>
                        <a:spcAft>
                          <a:spcPts val="1000"/>
                        </a:spcAft>
                      </a:pPr>
                      <a:r>
                        <a:rPr lang="el-GR" sz="1000" b="0" cap="none" spc="0">
                          <a:solidFill>
                            <a:schemeClr val="bg1"/>
                          </a:solidFill>
                          <a:effectLst/>
                        </a:rPr>
                        <a:t>Σκηνές</a:t>
                      </a:r>
                      <a:endPar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algn="just">
                        <a:lnSpc>
                          <a:spcPct val="150000"/>
                        </a:lnSpc>
                        <a:spcAft>
                          <a:spcPts val="1000"/>
                        </a:spcAft>
                      </a:pPr>
                      <a:r>
                        <a:rPr lang="el-GR" sz="1000" b="0" cap="none" spc="0">
                          <a:solidFill>
                            <a:schemeClr val="bg1"/>
                          </a:solidFill>
                          <a:effectLst/>
                        </a:rPr>
                        <a:t>Πρωταγωνιστές</a:t>
                      </a:r>
                    </a:p>
                    <a:p>
                      <a:pPr algn="just">
                        <a:lnSpc>
                          <a:spcPct val="150000"/>
                        </a:lnSpc>
                        <a:spcAft>
                          <a:spcPts val="1000"/>
                        </a:spcAft>
                      </a:pPr>
                      <a:r>
                        <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el-GR" sz="1000" b="0" cap="none" spc="0" err="1">
                          <a:solidFill>
                            <a:schemeClr val="bg1"/>
                          </a:solidFill>
                          <a:effectLst/>
                          <a:latin typeface="Calibri" panose="020F0502020204030204" pitchFamily="34" charset="0"/>
                          <a:ea typeface="Calibri" panose="020F0502020204030204" pitchFamily="34" charset="0"/>
                          <a:cs typeface="Arial" panose="020B0604020202020204" pitchFamily="34" charset="0"/>
                        </a:rPr>
                        <a:t>Ηρωίδες</a:t>
                      </a:r>
                      <a:r>
                        <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rPr>
                        <a:t> και Ήρωες)</a:t>
                      </a:r>
                    </a:p>
                  </a:txBody>
                  <a:tcPr marL="85306" marR="49215" marT="65620" marB="65620"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just">
                        <a:lnSpc>
                          <a:spcPct val="150000"/>
                        </a:lnSpc>
                        <a:spcAft>
                          <a:spcPts val="1000"/>
                        </a:spcAft>
                      </a:pPr>
                      <a:r>
                        <a:rPr lang="el-GR" sz="1000" b="0" cap="none" spc="0">
                          <a:solidFill>
                            <a:schemeClr val="bg1"/>
                          </a:solidFill>
                          <a:effectLst/>
                        </a:rPr>
                        <a:t>Πληροφορίες</a:t>
                      </a:r>
                      <a:endPar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just">
                        <a:lnSpc>
                          <a:spcPct val="150000"/>
                        </a:lnSpc>
                        <a:spcAft>
                          <a:spcPts val="1000"/>
                        </a:spcAft>
                      </a:pPr>
                      <a:r>
                        <a:rPr lang="el-GR" sz="1000" b="0" cap="none" spc="0">
                          <a:solidFill>
                            <a:schemeClr val="bg1"/>
                          </a:solidFill>
                          <a:effectLst/>
                        </a:rPr>
                        <a:t>Εντυπώσεις αισθήσεων</a:t>
                      </a:r>
                      <a:endPar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just">
                        <a:lnSpc>
                          <a:spcPct val="150000"/>
                        </a:lnSpc>
                        <a:spcAft>
                          <a:spcPts val="1000"/>
                        </a:spcAft>
                      </a:pPr>
                      <a:r>
                        <a:rPr lang="el-GR" sz="1000" b="0" cap="none" spc="0">
                          <a:solidFill>
                            <a:schemeClr val="bg1"/>
                          </a:solidFill>
                          <a:effectLst/>
                        </a:rPr>
                        <a:t>Αισθήματα </a:t>
                      </a:r>
                      <a:endPar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1001050366"/>
                  </a:ext>
                </a:extLst>
              </a:tr>
              <a:tr h="1645649">
                <a:tc>
                  <a:txBody>
                    <a:bodyPr/>
                    <a:lstStyle/>
                    <a:p>
                      <a:pPr algn="just">
                        <a:lnSpc>
                          <a:spcPct val="150000"/>
                        </a:lnSpc>
                        <a:spcAft>
                          <a:spcPts val="1000"/>
                        </a:spcAft>
                      </a:pPr>
                      <a:r>
                        <a:rPr lang="el-GR" sz="1000" cap="none" spc="0">
                          <a:solidFill>
                            <a:schemeClr val="bg1"/>
                          </a:solidFill>
                          <a:effectLst/>
                        </a:rPr>
                        <a:t>1. ΒΑΖΩ ΕΝΑΛΛΑΚΤΙΚΟΥΣ ΤΙΤΛΟΥΣ</a:t>
                      </a:r>
                    </a:p>
                    <a:p>
                      <a:pPr algn="just">
                        <a:lnSpc>
                          <a:spcPct val="150000"/>
                        </a:lnSpc>
                        <a:spcAft>
                          <a:spcPts val="1000"/>
                        </a:spcAft>
                      </a:pPr>
                      <a:r>
                        <a:rPr lang="el-GR" sz="1000" cap="none" spc="0">
                          <a:solidFill>
                            <a:schemeClr val="bg1"/>
                          </a:solidFill>
                          <a:effectLst/>
                        </a:rPr>
                        <a:t> </a:t>
                      </a:r>
                      <a:endParaRPr lang="el-GR" sz="100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9050" cap="flat" cmpd="sng" algn="ctr">
                      <a:solidFill>
                        <a:schemeClr val="tx1"/>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tc>
                  <a:txBody>
                    <a:bodyPr/>
                    <a:lstStyle/>
                    <a:p>
                      <a:pPr algn="just">
                        <a:lnSpc>
                          <a:spcPct val="150000"/>
                        </a:lnSpc>
                        <a:spcAft>
                          <a:spcPts val="1000"/>
                        </a:spcAft>
                      </a:pPr>
                      <a:r>
                        <a:rPr lang="el-GR" sz="1000" cap="none" spc="0">
                          <a:solidFill>
                            <a:schemeClr val="tx1"/>
                          </a:solidFill>
                          <a:effectLst/>
                        </a:rPr>
                        <a:t> </a:t>
                      </a:r>
                      <a:endParaRPr lang="el-GR" sz="1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9050" cap="flat" cmpd="sng" algn="ctr">
                      <a:solidFill>
                        <a:schemeClr val="tx1"/>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tc>
                  <a:txBody>
                    <a:bodyPr/>
                    <a:lstStyle/>
                    <a:p>
                      <a:pPr algn="just">
                        <a:lnSpc>
                          <a:spcPct val="150000"/>
                        </a:lnSpc>
                        <a:spcAft>
                          <a:spcPts val="1000"/>
                        </a:spcAft>
                      </a:pPr>
                      <a:r>
                        <a:rPr lang="el-GR" sz="1000" cap="none" spc="0">
                          <a:solidFill>
                            <a:schemeClr val="tx1"/>
                          </a:solidFill>
                          <a:effectLst/>
                        </a:rPr>
                        <a:t> Τόπος: </a:t>
                      </a:r>
                    </a:p>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Χρόνος:</a:t>
                      </a:r>
                    </a:p>
                    <a:p>
                      <a:pPr algn="just">
                        <a:lnSpc>
                          <a:spcPct val="150000"/>
                        </a:lnSpc>
                        <a:spcAft>
                          <a:spcPts val="1000"/>
                        </a:spcAft>
                      </a:pPr>
                      <a:r>
                        <a:rPr lang="el-GR" sz="1000" cap="none" spc="0">
                          <a:solidFill>
                            <a:schemeClr val="tx1"/>
                          </a:solidFill>
                          <a:effectLst/>
                        </a:rPr>
                        <a:t> </a:t>
                      </a:r>
                      <a:endParaRPr lang="el-GR" sz="1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9050" cap="flat" cmpd="sng" algn="ctr">
                      <a:solidFill>
                        <a:schemeClr val="tx1"/>
                      </a:solidFill>
                      <a:prstDash val="solid"/>
                    </a:lnL>
                    <a:lnR w="12700" cmpd="sng">
                      <a:noFill/>
                      <a:prstDash val="solid"/>
                    </a:lnR>
                    <a:lnT w="38100" cmpd="sng">
                      <a:noFill/>
                    </a:lnT>
                    <a:lnB w="12700" cmpd="sng">
                      <a:noFill/>
                      <a:prstDash val="solid"/>
                    </a:lnB>
                    <a:solidFill>
                      <a:schemeClr val="bg1">
                        <a:lumMod val="85000"/>
                      </a:schemeClr>
                    </a:solidFill>
                  </a:tcPr>
                </a:tc>
                <a:tc>
                  <a:txBody>
                    <a:bodyPr/>
                    <a:lstStyle/>
                    <a:p>
                      <a:pPr algn="just">
                        <a:lnSpc>
                          <a:spcPct val="150000"/>
                        </a:lnSpc>
                        <a:spcAft>
                          <a:spcPts val="1000"/>
                        </a:spcAft>
                      </a:pPr>
                      <a:r>
                        <a:rPr lang="el-GR" sz="1000" cap="none" spc="0">
                          <a:solidFill>
                            <a:schemeClr val="tx1"/>
                          </a:solidFill>
                          <a:effectLst/>
                        </a:rPr>
                        <a:t>Όραση </a:t>
                      </a:r>
                    </a:p>
                    <a:p>
                      <a:pPr algn="just">
                        <a:lnSpc>
                          <a:spcPct val="150000"/>
                        </a:lnSpc>
                        <a:spcAft>
                          <a:spcPts val="1000"/>
                        </a:spcAft>
                      </a:pPr>
                      <a:r>
                        <a:rPr lang="el-GR" sz="1000" cap="none" spc="0">
                          <a:solidFill>
                            <a:schemeClr val="tx1"/>
                          </a:solidFill>
                          <a:effectLst/>
                        </a:rPr>
                        <a:t>Ακοή</a:t>
                      </a:r>
                    </a:p>
                    <a:p>
                      <a:pPr algn="just">
                        <a:lnSpc>
                          <a:spcPct val="150000"/>
                        </a:lnSpc>
                        <a:spcAft>
                          <a:spcPts val="1000"/>
                        </a:spcAft>
                      </a:pPr>
                      <a:r>
                        <a:rPr lang="el-GR" sz="1000" cap="none" spc="0">
                          <a:solidFill>
                            <a:schemeClr val="tx1"/>
                          </a:solidFill>
                          <a:effectLst/>
                        </a:rPr>
                        <a:t>Γεύση </a:t>
                      </a:r>
                    </a:p>
                    <a:p>
                      <a:pPr algn="just">
                        <a:lnSpc>
                          <a:spcPct val="150000"/>
                        </a:lnSpc>
                        <a:spcAft>
                          <a:spcPts val="1000"/>
                        </a:spcAft>
                      </a:pPr>
                      <a:r>
                        <a:rPr lang="el-GR" sz="1000" cap="none" spc="0">
                          <a:solidFill>
                            <a:schemeClr val="tx1"/>
                          </a:solidFill>
                          <a:effectLst/>
                        </a:rPr>
                        <a:t>Αφή</a:t>
                      </a:r>
                    </a:p>
                    <a:p>
                      <a:pPr algn="just">
                        <a:lnSpc>
                          <a:spcPct val="150000"/>
                        </a:lnSpc>
                        <a:spcAft>
                          <a:spcPts val="1000"/>
                        </a:spcAft>
                      </a:pPr>
                      <a:r>
                        <a:rPr lang="el-GR" sz="1000" cap="none" spc="0">
                          <a:solidFill>
                            <a:schemeClr val="tx1"/>
                          </a:solidFill>
                          <a:effectLst/>
                        </a:rPr>
                        <a:t>Γεύση</a:t>
                      </a:r>
                      <a:endParaRPr lang="el-GR" sz="1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2700" cmpd="sng">
                      <a:no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tc>
                  <a:txBody>
                    <a:bodyPr/>
                    <a:lstStyle/>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 </a:t>
                      </a:r>
                      <a:endParaRPr lang="el-GR" sz="1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9050" cap="flat" cmpd="sng" algn="ctr">
                      <a:solidFill>
                        <a:schemeClr val="tx1"/>
                      </a:solidFill>
                      <a:prstDash val="solid"/>
                    </a:lnL>
                    <a:lnR w="12700" cmpd="sng">
                      <a:noFill/>
                      <a:prstDash val="solid"/>
                    </a:lnR>
                    <a:lnT w="38100" cmpd="sng">
                      <a:noFill/>
                    </a:lnT>
                    <a:lnB w="12700" cmpd="sng">
                      <a:noFill/>
                      <a:prstDash val="solid"/>
                    </a:lnB>
                    <a:solidFill>
                      <a:schemeClr val="bg1">
                        <a:lumMod val="85000"/>
                      </a:schemeClr>
                    </a:solidFill>
                  </a:tcPr>
                </a:tc>
                <a:extLst>
                  <a:ext uri="{0D108BD9-81ED-4DB2-BD59-A6C34878D82A}">
                    <a16:rowId xmlns:a16="http://schemas.microsoft.com/office/drawing/2014/main" val="541444953"/>
                  </a:ext>
                </a:extLst>
              </a:tr>
            </a:tbl>
          </a:graphicData>
        </a:graphic>
      </p:graphicFrame>
    </p:spTree>
    <p:extLst>
      <p:ext uri="{BB962C8B-B14F-4D97-AF65-F5344CB8AC3E}">
        <p14:creationId xmlns:p14="http://schemas.microsoft.com/office/powerpoint/2010/main" val="2112506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8CE36D-2686-C347-4DF7-8B19AF5404A0}"/>
              </a:ext>
            </a:extLst>
          </p:cNvPr>
          <p:cNvSpPr>
            <a:spLocks noGrp="1"/>
          </p:cNvSpPr>
          <p:nvPr>
            <p:ph type="title"/>
          </p:nvPr>
        </p:nvSpPr>
        <p:spPr/>
        <p:txBody>
          <a:bodyPr/>
          <a:lstStyle/>
          <a:p>
            <a:pPr algn="ctr"/>
            <a:r>
              <a:rPr lang="el-GR" b="1" dirty="0"/>
              <a:t>ΕΙΣΑΓΩΓΙΚΑ</a:t>
            </a:r>
          </a:p>
        </p:txBody>
      </p:sp>
      <p:sp>
        <p:nvSpPr>
          <p:cNvPr id="3" name="Θέση περιεχομένου 2">
            <a:extLst>
              <a:ext uri="{FF2B5EF4-FFF2-40B4-BE49-F238E27FC236}">
                <a16:creationId xmlns:a16="http://schemas.microsoft.com/office/drawing/2014/main" id="{9F890572-9B32-53E2-744D-8CF9760C0BB5}"/>
              </a:ext>
            </a:extLst>
          </p:cNvPr>
          <p:cNvSpPr>
            <a:spLocks noGrp="1"/>
          </p:cNvSpPr>
          <p:nvPr>
            <p:ph idx="1"/>
          </p:nvPr>
        </p:nvSpPr>
        <p:spPr/>
        <p:txBody>
          <a:bodyPr>
            <a:normAutofit fontScale="92500"/>
          </a:bodyPr>
          <a:lstStyle/>
          <a:p>
            <a:endParaRPr lang="el-GR" dirty="0"/>
          </a:p>
          <a:p>
            <a:pPr algn="ctr"/>
            <a:r>
              <a:rPr lang="el-GR" b="1" dirty="0"/>
              <a:t>Γιατί Βίβλος τον 21 ο αι. ; </a:t>
            </a:r>
          </a:p>
          <a:p>
            <a:pPr marL="0" indent="0">
              <a:buNone/>
            </a:pPr>
            <a:r>
              <a:rPr lang="el-GR" b="1" dirty="0">
                <a:solidFill>
                  <a:srgbClr val="FF0000"/>
                </a:solidFill>
                <a:latin typeface="Times New Roman" panose="02020603050405020304" pitchFamily="18" charset="0"/>
                <a:cs typeface="Times New Roman" panose="02020603050405020304" pitchFamily="18" charset="0"/>
              </a:rPr>
              <a:t>Ακούμε ενεργητικά</a:t>
            </a:r>
            <a:r>
              <a:rPr lang="el-GR" b="1" dirty="0">
                <a:latin typeface="Times New Roman" panose="02020603050405020304" pitchFamily="18" charset="0"/>
                <a:cs typeface="Times New Roman" panose="02020603050405020304" pitchFamily="18" charset="0"/>
              </a:rPr>
              <a:t>:</a:t>
            </a:r>
            <a:endParaRPr lang="el-GR" dirty="0"/>
          </a:p>
          <a:p>
            <a:pPr algn="l"/>
            <a:r>
              <a:rPr lang="el-GR" b="1" i="0" dirty="0">
                <a:effectLst/>
                <a:latin typeface="Times New Roman" panose="02020603050405020304" pitchFamily="18" charset="0"/>
                <a:cs typeface="Times New Roman" panose="02020603050405020304" pitchFamily="18" charset="0"/>
              </a:rPr>
              <a:t>ΓΙΑΤΙ ΝΑ ΣΥΖΗΤΑΜΕ ΓΙΑ ΤΗ ΒΙΒΛΟ; </a:t>
            </a:r>
            <a:r>
              <a:rPr lang="el-GR" b="0" i="0" dirty="0">
                <a:effectLst/>
                <a:latin typeface="Times New Roman" panose="02020603050405020304" pitchFamily="18" charset="0"/>
                <a:cs typeface="Times New Roman" panose="02020603050405020304" pitchFamily="18" charset="0"/>
                <a:hlinkClick r:id="rId2"/>
              </a:rPr>
              <a:t>www.youtube.com/watch?v=gErq0mE-OpU</a:t>
            </a:r>
            <a:r>
              <a:rPr lang="el-GR" b="0" i="0" dirty="0">
                <a:effectLst/>
                <a:latin typeface="Times New Roman" panose="02020603050405020304" pitchFamily="18" charset="0"/>
                <a:cs typeface="Times New Roman" panose="02020603050405020304" pitchFamily="18" charset="0"/>
              </a:rPr>
              <a:t> </a:t>
            </a:r>
          </a:p>
          <a:p>
            <a:pPr algn="l"/>
            <a:r>
              <a:rPr lang="el-GR" b="1" i="0" dirty="0">
                <a:effectLst/>
                <a:latin typeface="Times New Roman" panose="02020603050405020304" pitchFamily="18" charset="0"/>
                <a:cs typeface="Times New Roman" panose="02020603050405020304" pitchFamily="18" charset="0"/>
              </a:rPr>
              <a:t>Η ΒΙΒΛΟΣ ΩΣ ΚΑΛΛΙΤΕΧΝΗΜΑ! </a:t>
            </a:r>
            <a:r>
              <a:rPr lang="el-GR" b="0" i="0" dirty="0">
                <a:effectLst/>
                <a:latin typeface="Times New Roman" panose="02020603050405020304" pitchFamily="18" charset="0"/>
                <a:cs typeface="Times New Roman" panose="02020603050405020304" pitchFamily="18" charset="0"/>
                <a:hlinkClick r:id="rId3"/>
              </a:rPr>
              <a:t>https://www.pemptousia.tv/view/b/category/Programs/subCategory/oti_kalon_XwZQa/id/o,ti_kalon_h_biblos_os_kallitexnima_95amT/lang/el_GR</a:t>
            </a:r>
            <a:r>
              <a:rPr lang="el-GR" b="0" i="0" dirty="0">
                <a:effectLst/>
                <a:latin typeface="Times New Roman" panose="02020603050405020304" pitchFamily="18" charset="0"/>
                <a:cs typeface="Times New Roman" panose="02020603050405020304" pitchFamily="18" charset="0"/>
              </a:rPr>
              <a:t> </a:t>
            </a:r>
          </a:p>
          <a:p>
            <a:pPr algn="l"/>
            <a:r>
              <a:rPr lang="el-GR" sz="1600" b="0" i="0" dirty="0">
                <a:effectLst/>
                <a:latin typeface="Times New Roman" panose="02020603050405020304" pitchFamily="18" charset="0"/>
                <a:cs typeface="Times New Roman" panose="02020603050405020304" pitchFamily="18" charset="0"/>
              </a:rPr>
              <a:t>ΠΟΤΕ ΕΜΦΑΝΙΣΤΗΚΕ Ο ΧΡΙΣΤΙΑΝΙΣΜΟΣ </a:t>
            </a:r>
            <a:r>
              <a:rPr lang="el-GR" sz="1600" b="0" i="0" dirty="0">
                <a:effectLst/>
                <a:latin typeface="Times New Roman" panose="02020603050405020304" pitchFamily="18" charset="0"/>
                <a:cs typeface="Times New Roman" panose="02020603050405020304" pitchFamily="18" charset="0"/>
                <a:hlinkClick r:id="rId4"/>
              </a:rPr>
              <a:t>https://www.skairadio.gr/apo-to-big-bang-pros-tin-istoria-tis-eyropis/episode-2021-08-22</a:t>
            </a:r>
            <a:r>
              <a:rPr lang="el-GR" sz="1600" b="0" i="0" dirty="0">
                <a:effectLst/>
                <a:latin typeface="Times New Roman" panose="02020603050405020304" pitchFamily="18" charset="0"/>
                <a:cs typeface="Times New Roman" panose="02020603050405020304" pitchFamily="18" charset="0"/>
              </a:rPr>
              <a:t> </a:t>
            </a:r>
          </a:p>
          <a:p>
            <a:pPr algn="l"/>
            <a:r>
              <a:rPr lang="el-GR" sz="1600" b="0" i="0" dirty="0">
                <a:effectLst/>
                <a:latin typeface="Times New Roman" panose="02020603050405020304" pitchFamily="18" charset="0"/>
                <a:cs typeface="Times New Roman" panose="02020603050405020304" pitchFamily="18" charset="0"/>
                <a:hlinkClick r:id="rId5"/>
              </a:rPr>
              <a:t>https://www.skairadio.gr/apo-to-big-bang-pros-tin-istoria-tis-eyropis/episode-2021-08-15</a:t>
            </a:r>
            <a:r>
              <a:rPr lang="el-GR" sz="1600" b="0" i="0" dirty="0">
                <a:effectLst/>
                <a:latin typeface="Times New Roman" panose="02020603050405020304" pitchFamily="18"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4780136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84CB86A-3125-E753-19D2-1582FB741D2D}"/>
              </a:ext>
            </a:extLst>
          </p:cNvPr>
          <p:cNvSpPr>
            <a:spLocks noGrp="1"/>
          </p:cNvSpPr>
          <p:nvPr>
            <p:ph type="title"/>
          </p:nvPr>
        </p:nvSpPr>
        <p:spPr>
          <a:xfrm>
            <a:off x="638881" y="639193"/>
            <a:ext cx="4338471" cy="3770074"/>
          </a:xfrm>
        </p:spPr>
        <p:txBody>
          <a:bodyPr vert="horz" lIns="91440" tIns="45720" rIns="91440" bIns="45720" rtlCol="0" anchor="b">
            <a:normAutofit/>
          </a:bodyPr>
          <a:lstStyle/>
          <a:p>
            <a:r>
              <a:rPr lang="el-GR" sz="6100" b="1" kern="1200" dirty="0">
                <a:solidFill>
                  <a:schemeClr val="tx1"/>
                </a:solidFill>
                <a:latin typeface="+mj-lt"/>
                <a:ea typeface="+mj-ea"/>
                <a:cs typeface="+mj-cs"/>
              </a:rPr>
              <a:t>Εκπονώ την </a:t>
            </a:r>
            <a:r>
              <a:rPr lang="en-US" sz="6100" b="1" kern="1200" dirty="0">
                <a:solidFill>
                  <a:schemeClr val="tx1"/>
                </a:solidFill>
                <a:latin typeface="+mj-lt"/>
                <a:ea typeface="+mj-ea"/>
                <a:cs typeface="+mj-cs"/>
              </a:rPr>
              <a:t>ΠΥΡΑΜΙΔΑ </a:t>
            </a:r>
            <a:r>
              <a:rPr lang="el-GR" sz="6100" b="1" kern="1200" dirty="0">
                <a:solidFill>
                  <a:schemeClr val="tx1"/>
                </a:solidFill>
                <a:latin typeface="+mj-lt"/>
                <a:ea typeface="+mj-ea"/>
                <a:cs typeface="+mj-cs"/>
              </a:rPr>
              <a:t>(</a:t>
            </a:r>
            <a:r>
              <a:rPr lang="en-US" sz="4000" b="1" kern="1200" dirty="0">
                <a:solidFill>
                  <a:schemeClr val="tx1"/>
                </a:solidFill>
                <a:latin typeface="+mj-lt"/>
                <a:ea typeface="+mj-ea"/>
                <a:cs typeface="+mj-cs"/>
              </a:rPr>
              <a:t>ΦΡΕΙΤΑΓΚ</a:t>
            </a:r>
            <a:r>
              <a:rPr lang="el-GR" sz="6100" b="1" kern="1200" dirty="0">
                <a:solidFill>
                  <a:schemeClr val="tx1"/>
                </a:solidFill>
                <a:latin typeface="+mj-lt"/>
                <a:ea typeface="+mj-ea"/>
                <a:cs typeface="+mj-cs"/>
              </a:rPr>
              <a:t>)</a:t>
            </a:r>
            <a:endParaRPr lang="en-US" sz="6100" b="1"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a:extLst>
              <a:ext uri="{FF2B5EF4-FFF2-40B4-BE49-F238E27FC236}">
                <a16:creationId xmlns:a16="http://schemas.microsoft.com/office/drawing/2014/main" id="{7A9B416D-4746-E155-EA19-516793237232}"/>
              </a:ext>
            </a:extLst>
          </p:cNvPr>
          <p:cNvPicPr>
            <a:picLocks noGrp="1" noChangeAspect="1"/>
          </p:cNvPicPr>
          <p:nvPr>
            <p:ph idx="1"/>
          </p:nvPr>
        </p:nvPicPr>
        <p:blipFill>
          <a:blip r:embed="rId2" cstate="print"/>
          <a:stretch>
            <a:fillRect/>
          </a:stretch>
        </p:blipFill>
        <p:spPr bwMode="auto">
          <a:xfrm>
            <a:off x="4686321" y="1030140"/>
            <a:ext cx="7214616" cy="4797720"/>
          </a:xfrm>
          <a:prstGeom prst="rect">
            <a:avLst/>
          </a:prstGeom>
          <a:noFill/>
        </p:spPr>
      </p:pic>
    </p:spTree>
    <p:extLst>
      <p:ext uri="{BB962C8B-B14F-4D97-AF65-F5344CB8AC3E}">
        <p14:creationId xmlns:p14="http://schemas.microsoft.com/office/powerpoint/2010/main" val="8103359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B97B300-70A9-E5DC-48BC-121166489490}"/>
              </a:ext>
            </a:extLst>
          </p:cNvPr>
          <p:cNvSpPr>
            <a:spLocks noGrp="1"/>
          </p:cNvSpPr>
          <p:nvPr>
            <p:ph type="ctrTitle"/>
          </p:nvPr>
        </p:nvSpPr>
        <p:spPr>
          <a:xfrm>
            <a:off x="1006899" y="1188637"/>
            <a:ext cx="3470829" cy="4480726"/>
          </a:xfrm>
        </p:spPr>
        <p:txBody>
          <a:bodyPr vert="horz" lIns="91440" tIns="45720" rIns="91440" bIns="45720" rtlCol="0" anchor="ctr">
            <a:normAutofit/>
          </a:bodyPr>
          <a:lstStyle/>
          <a:p>
            <a:pPr algn="r"/>
            <a:r>
              <a:rPr lang="el-GR" sz="2800" b="1" dirty="0"/>
              <a:t>Τέλος καταρτίζω τη δική μου:</a:t>
            </a:r>
            <a:br>
              <a:rPr lang="el-GR" sz="2800" b="1" dirty="0"/>
            </a:br>
            <a:br>
              <a:rPr lang="el-GR" sz="2800" b="1" dirty="0"/>
            </a:br>
            <a:r>
              <a:rPr lang="en-US" sz="2800" b="1" kern="1200" dirty="0">
                <a:solidFill>
                  <a:schemeClr val="tx1"/>
                </a:solidFill>
                <a:latin typeface="+mj-lt"/>
                <a:ea typeface="+mj-ea"/>
                <a:cs typeface="+mj-cs"/>
              </a:rPr>
              <a:t> «</a:t>
            </a:r>
            <a:r>
              <a:rPr lang="en-US" sz="2800" b="1" kern="1200" dirty="0" err="1">
                <a:solidFill>
                  <a:schemeClr val="tx1"/>
                </a:solidFill>
                <a:latin typeface="+mj-lt"/>
                <a:ea typeface="+mj-ea"/>
                <a:cs typeface="+mj-cs"/>
              </a:rPr>
              <a:t>Μετά</a:t>
            </a:r>
            <a:r>
              <a:rPr lang="el-GR" sz="2800" b="1" kern="1200" dirty="0">
                <a:solidFill>
                  <a:schemeClr val="tx1"/>
                </a:solidFill>
                <a:latin typeface="+mj-lt"/>
                <a:ea typeface="+mj-ea"/>
                <a:cs typeface="+mj-cs"/>
              </a:rPr>
              <a:t>+</a:t>
            </a:r>
            <a:r>
              <a:rPr lang="en-US" sz="2800" b="1" kern="1200" dirty="0" err="1">
                <a:solidFill>
                  <a:schemeClr val="tx1"/>
                </a:solidFill>
                <a:latin typeface="+mj-lt"/>
                <a:ea typeface="+mj-ea"/>
                <a:cs typeface="+mj-cs"/>
              </a:rPr>
              <a:t>φρ</a:t>
            </a:r>
            <a:r>
              <a:rPr lang="en-US" sz="2800" b="1" kern="1200" dirty="0">
                <a:solidFill>
                  <a:schemeClr val="tx1"/>
                </a:solidFill>
                <a:latin typeface="+mj-lt"/>
                <a:ea typeface="+mj-ea"/>
                <a:cs typeface="+mj-cs"/>
              </a:rPr>
              <a:t>αση» -</a:t>
            </a:r>
            <a:r>
              <a:rPr lang="el-GR" sz="2800" b="1" kern="1200" dirty="0">
                <a:solidFill>
                  <a:schemeClr val="tx1"/>
                </a:solidFill>
                <a:latin typeface="+mj-lt"/>
                <a:ea typeface="+mj-ea"/>
                <a:cs typeface="+mj-cs"/>
              </a:rPr>
              <a:t> </a:t>
            </a:r>
            <a:br>
              <a:rPr lang="el-GR" sz="2800" b="1" kern="1200" dirty="0">
                <a:solidFill>
                  <a:schemeClr val="tx1"/>
                </a:solidFill>
                <a:latin typeface="+mj-lt"/>
                <a:ea typeface="+mj-ea"/>
                <a:cs typeface="+mj-cs"/>
              </a:rPr>
            </a:br>
            <a:r>
              <a:rPr lang="el-GR" sz="2800" b="1" kern="1200" dirty="0" err="1">
                <a:solidFill>
                  <a:schemeClr val="tx1"/>
                </a:solidFill>
                <a:latin typeface="+mj-lt"/>
                <a:ea typeface="+mj-ea"/>
                <a:cs typeface="+mj-cs"/>
              </a:rPr>
              <a:t>ΜεταΓραμματισμό</a:t>
            </a:r>
            <a:br>
              <a:rPr lang="el-GR" sz="3600" b="1" kern="1200" dirty="0">
                <a:solidFill>
                  <a:schemeClr val="tx1"/>
                </a:solidFill>
                <a:latin typeface="+mj-lt"/>
                <a:ea typeface="+mj-ea"/>
                <a:cs typeface="+mj-cs"/>
              </a:rPr>
            </a:br>
            <a:br>
              <a:rPr lang="el-GR" sz="3600" b="1" kern="1200" dirty="0">
                <a:solidFill>
                  <a:schemeClr val="tx1"/>
                </a:solidFill>
                <a:latin typeface="+mj-lt"/>
                <a:ea typeface="+mj-ea"/>
                <a:cs typeface="+mj-cs"/>
              </a:rPr>
            </a:br>
            <a:r>
              <a:rPr lang="el-GR" sz="3600" b="1" kern="1200" dirty="0">
                <a:solidFill>
                  <a:schemeClr val="tx1"/>
                </a:solidFill>
                <a:latin typeface="+mj-lt"/>
                <a:ea typeface="+mj-ea"/>
                <a:cs typeface="+mj-cs"/>
              </a:rPr>
              <a:t>του Κειμένου μου,</a:t>
            </a:r>
            <a:br>
              <a:rPr lang="el-GR" sz="3600" b="1" kern="1200" dirty="0">
                <a:solidFill>
                  <a:schemeClr val="tx1"/>
                </a:solidFill>
                <a:latin typeface="+mj-lt"/>
                <a:ea typeface="+mj-ea"/>
                <a:cs typeface="+mj-cs"/>
              </a:rPr>
            </a:br>
            <a:r>
              <a:rPr lang="el-GR" sz="3600" b="1" kern="1200" dirty="0">
                <a:solidFill>
                  <a:schemeClr val="tx1"/>
                </a:solidFill>
                <a:latin typeface="+mj-lt"/>
                <a:ea typeface="+mj-ea"/>
                <a:cs typeface="+mj-cs"/>
              </a:rPr>
              <a:t>αφού </a:t>
            </a:r>
            <a:r>
              <a:rPr lang="el-GR" sz="3600" b="1" dirty="0"/>
              <a:t>πρώτα</a:t>
            </a:r>
            <a:r>
              <a:rPr lang="el-GR" sz="3600" b="1" kern="1200" dirty="0">
                <a:solidFill>
                  <a:schemeClr val="tx1"/>
                </a:solidFill>
                <a:latin typeface="+mj-lt"/>
                <a:ea typeface="+mj-ea"/>
                <a:cs typeface="+mj-cs"/>
              </a:rPr>
              <a:t>… </a:t>
            </a:r>
            <a:endParaRPr lang="en-US" sz="3600" b="1" kern="1200" dirty="0">
              <a:solidFill>
                <a:schemeClr val="tx1"/>
              </a:solidFill>
              <a:latin typeface="+mj-lt"/>
              <a:ea typeface="+mj-ea"/>
              <a:cs typeface="+mj-cs"/>
            </a:endParaRP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Υπότιτλος 2">
            <a:extLst>
              <a:ext uri="{FF2B5EF4-FFF2-40B4-BE49-F238E27FC236}">
                <a16:creationId xmlns:a16="http://schemas.microsoft.com/office/drawing/2014/main" id="{5D4F57CE-5DBE-F766-9308-31D64D0EE4AA}"/>
              </a:ext>
            </a:extLst>
          </p:cNvPr>
          <p:cNvSpPr>
            <a:spLocks noGrp="1"/>
          </p:cNvSpPr>
          <p:nvPr>
            <p:ph type="subTitle" idx="1"/>
          </p:nvPr>
        </p:nvSpPr>
        <p:spPr>
          <a:xfrm>
            <a:off x="5138928" y="1338729"/>
            <a:ext cx="4795584" cy="4180542"/>
          </a:xfrm>
        </p:spPr>
        <p:txBody>
          <a:bodyPr vert="horz" lIns="91440" tIns="45720" rIns="91440" bIns="45720" rtlCol="0" anchor="ctr">
            <a:normAutofit/>
          </a:bodyPr>
          <a:lstStyle/>
          <a:p>
            <a:pPr marL="228600" algn="l"/>
            <a:r>
              <a:rPr lang="el-GR" dirty="0"/>
              <a:t>1. </a:t>
            </a:r>
            <a:r>
              <a:rPr lang="en-US" dirty="0"/>
              <a:t>«Τα</a:t>
            </a:r>
            <a:r>
              <a:rPr lang="en-US" dirty="0" err="1"/>
              <a:t>ξιδ</a:t>
            </a:r>
            <a:r>
              <a:rPr lang="el-GR" dirty="0" err="1"/>
              <a:t>έψ</a:t>
            </a:r>
            <a:r>
              <a:rPr lang="en-US" dirty="0"/>
              <a:t>ω» (</a:t>
            </a:r>
            <a:r>
              <a:rPr lang="en-US" dirty="0" err="1"/>
              <a:t>Γεωγρ</a:t>
            </a:r>
            <a:r>
              <a:rPr lang="en-US" dirty="0"/>
              <a:t>αφία και Θεολογία), </a:t>
            </a:r>
          </a:p>
          <a:p>
            <a:pPr indent="-228600" algn="l">
              <a:buFont typeface="Arial" panose="020B0604020202020204" pitchFamily="34" charset="0"/>
              <a:buChar char="•"/>
            </a:pPr>
            <a:r>
              <a:rPr lang="en-US" dirty="0"/>
              <a:t>2. </a:t>
            </a:r>
            <a:r>
              <a:rPr lang="en-US" dirty="0" err="1"/>
              <a:t>Ακού</a:t>
            </a:r>
            <a:r>
              <a:rPr lang="el-GR" dirty="0"/>
              <a:t>σ</a:t>
            </a:r>
            <a:r>
              <a:rPr lang="en-US" dirty="0"/>
              <a:t>ω</a:t>
            </a:r>
          </a:p>
          <a:p>
            <a:pPr indent="-228600" algn="l">
              <a:buFont typeface="Arial" panose="020B0604020202020204" pitchFamily="34" charset="0"/>
              <a:buChar char="•"/>
            </a:pPr>
            <a:r>
              <a:rPr lang="en-US" dirty="0"/>
              <a:t>3. </a:t>
            </a:r>
            <a:r>
              <a:rPr lang="en-US" dirty="0" err="1"/>
              <a:t>Μελε</a:t>
            </a:r>
            <a:r>
              <a:rPr lang="el-GR" dirty="0" err="1"/>
              <a:t>τήσω</a:t>
            </a:r>
            <a:endParaRPr lang="el-GR" dirty="0"/>
          </a:p>
          <a:p>
            <a:pPr algn="l"/>
            <a:r>
              <a:rPr lang="el-GR" dirty="0"/>
              <a:t>		τα κατωτέρω!</a:t>
            </a:r>
            <a:r>
              <a:rPr lang="en-US" dirty="0"/>
              <a:t> </a:t>
            </a:r>
          </a:p>
        </p:txBody>
      </p:sp>
    </p:spTree>
    <p:extLst>
      <p:ext uri="{BB962C8B-B14F-4D97-AF65-F5344CB8AC3E}">
        <p14:creationId xmlns:p14="http://schemas.microsoft.com/office/powerpoint/2010/main" val="2639669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7" name="Picture 25606">
            <a:extLst>
              <a:ext uri="{FF2B5EF4-FFF2-40B4-BE49-F238E27FC236}">
                <a16:creationId xmlns:a16="http://schemas.microsoft.com/office/drawing/2014/main" id="{FAE09F9E-D8E7-54F9-0051-0E2A658727F5}"/>
              </a:ext>
            </a:extLst>
          </p:cNvPr>
          <p:cNvPicPr>
            <a:picLocks noChangeAspect="1"/>
          </p:cNvPicPr>
          <p:nvPr/>
        </p:nvPicPr>
        <p:blipFill rotWithShape="1">
          <a:blip r:embed="rId2">
            <a:duotone>
              <a:schemeClr val="bg2">
                <a:shade val="45000"/>
                <a:satMod val="135000"/>
              </a:schemeClr>
              <a:prstClr val="white"/>
            </a:duotone>
          </a:blip>
          <a:srcRect t="9091" r="9091"/>
          <a:stretch/>
        </p:blipFill>
        <p:spPr>
          <a:xfrm>
            <a:off x="20" y="10"/>
            <a:ext cx="12191980" cy="6857990"/>
          </a:xfrm>
          <a:prstGeom prst="rect">
            <a:avLst/>
          </a:prstGeom>
        </p:spPr>
      </p:pic>
      <p:sp>
        <p:nvSpPr>
          <p:cNvPr id="25612" name="Rectangle 256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Τίτλος 1">
            <a:extLst>
              <a:ext uri="{FF2B5EF4-FFF2-40B4-BE49-F238E27FC236}">
                <a16:creationId xmlns:a16="http://schemas.microsoft.com/office/drawing/2014/main" id="{EB6C1F03-3AA3-9934-115E-CD3974DB4125}"/>
              </a:ext>
            </a:extLst>
          </p:cNvPr>
          <p:cNvSpPr>
            <a:spLocks noGrp="1" noChangeArrowheads="1"/>
          </p:cNvSpPr>
          <p:nvPr>
            <p:ph type="title"/>
          </p:nvPr>
        </p:nvSpPr>
        <p:spPr>
          <a:xfrm>
            <a:off x="838200" y="365125"/>
            <a:ext cx="10515600" cy="1325563"/>
          </a:xfrm>
        </p:spPr>
        <p:txBody>
          <a:bodyPr>
            <a:normAutofit/>
          </a:bodyPr>
          <a:lstStyle/>
          <a:p>
            <a:r>
              <a:rPr lang="el-GR" altLang="el-GR" sz="2800" b="1"/>
              <a:t>1. ΤΑΞΙΔΙ:</a:t>
            </a:r>
            <a:br>
              <a:rPr lang="el-GR" altLang="el-GR" sz="2800" b="1"/>
            </a:br>
            <a:r>
              <a:rPr lang="el-GR" sz="2800" b="1"/>
              <a:t>Γεωγραφία άρρηκτα συνδεδεμένη με τη </a:t>
            </a:r>
            <a:r>
              <a:rPr lang="el-GR" sz="2800" b="1" err="1"/>
              <a:t>ΘεοΛογία</a:t>
            </a:r>
            <a:r>
              <a:rPr lang="el-GR" sz="2800" b="1"/>
              <a:t> !</a:t>
            </a:r>
            <a:br>
              <a:rPr lang="el-GR" sz="2800" b="1"/>
            </a:br>
            <a:endParaRPr lang="el-GR" altLang="el-GR" sz="2800" b="1"/>
          </a:p>
        </p:txBody>
      </p:sp>
      <p:sp>
        <p:nvSpPr>
          <p:cNvPr id="25604" name="Θέση αριθμού διαφάνειας 3">
            <a:extLst>
              <a:ext uri="{FF2B5EF4-FFF2-40B4-BE49-F238E27FC236}">
                <a16:creationId xmlns:a16="http://schemas.microsoft.com/office/drawing/2014/main" id="{9DE71314-7715-0B95-D1AB-A78CB0395BB9}"/>
              </a:ext>
            </a:extLst>
          </p:cNvPr>
          <p:cNvSpPr>
            <a:spLocks noGrp="1" noChangeArrowheads="1"/>
          </p:cNvSpPr>
          <p:nvPr>
            <p:ph type="sldNum" sz="quarter" idx="10"/>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ct val="35000"/>
              </a:spcBef>
              <a:buClr>
                <a:schemeClr val="folHlink"/>
              </a:buClr>
              <a:buSzPct val="75000"/>
              <a:buFont typeface="Wingdings" panose="05000000000000000000" pitchFamily="2" charset="2"/>
              <a:buChar char="n"/>
              <a:defRPr sz="3000">
                <a:solidFill>
                  <a:schemeClr val="tx1"/>
                </a:solidFill>
                <a:latin typeface="Tahoma" panose="020B0604030504040204" pitchFamily="34" charset="0"/>
              </a:defRPr>
            </a:lvl1pPr>
            <a:lvl2pPr marL="742950" indent="-285750">
              <a:lnSpc>
                <a:spcPct val="90000"/>
              </a:lnSpc>
              <a:spcBef>
                <a:spcPct val="20000"/>
              </a:spcBef>
              <a:buClr>
                <a:schemeClr val="folHlink"/>
              </a:buClr>
              <a:buSzPct val="70000"/>
              <a:buFont typeface="Wingdings" panose="05000000000000000000" pitchFamily="2" charset="2"/>
              <a:buChar char="n"/>
              <a:defRPr sz="2600" i="1">
                <a:solidFill>
                  <a:schemeClr val="tx1"/>
                </a:solidFill>
                <a:latin typeface="Tahoma" panose="020B0604030504040204" pitchFamily="34" charset="0"/>
              </a:defRPr>
            </a:lvl2pPr>
            <a:lvl3pPr marL="1143000" indent="-228600">
              <a:lnSpc>
                <a:spcPct val="90000"/>
              </a:lnSpc>
              <a:spcBef>
                <a:spcPct val="15000"/>
              </a:spcBef>
              <a:buClr>
                <a:schemeClr val="tx2"/>
              </a:buClr>
              <a:buChar char="•"/>
              <a:defRPr sz="24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spcAft>
                <a:spcPts val="600"/>
              </a:spcAft>
              <a:buClrTx/>
              <a:buSzTx/>
              <a:buFontTx/>
              <a:buNone/>
            </a:pPr>
            <a:r>
              <a:rPr lang="de-DE" altLang="el-GR" sz="1900">
                <a:latin typeface="Verdana" panose="020B0604030504040204" pitchFamily="34" charset="0"/>
              </a:rPr>
              <a:t>Seite </a:t>
            </a:r>
            <a:fld id="{8ABA3F68-7127-47CB-8188-A550A4A82463}" type="slidenum">
              <a:rPr lang="de-DE" altLang="el-GR" sz="1900">
                <a:latin typeface="Verdana" panose="020B0604030504040204" pitchFamily="34" charset="0"/>
              </a:rPr>
              <a:pPr>
                <a:spcBef>
                  <a:spcPct val="0"/>
                </a:spcBef>
                <a:spcAft>
                  <a:spcPts val="600"/>
                </a:spcAft>
                <a:buClrTx/>
                <a:buSzTx/>
                <a:buFontTx/>
                <a:buNone/>
              </a:pPr>
              <a:t>52</a:t>
            </a:fld>
            <a:endParaRPr lang="de-DE" altLang="el-GR" sz="1900">
              <a:latin typeface="Verdana" panose="020B0604030504040204" pitchFamily="34" charset="0"/>
            </a:endParaRPr>
          </a:p>
        </p:txBody>
      </p:sp>
      <p:graphicFrame>
        <p:nvGraphicFramePr>
          <p:cNvPr id="25606" name="Θέση περιεχομένου 2">
            <a:extLst>
              <a:ext uri="{FF2B5EF4-FFF2-40B4-BE49-F238E27FC236}">
                <a16:creationId xmlns:a16="http://schemas.microsoft.com/office/drawing/2014/main" id="{25C17DBB-4D06-3540-C555-0A5BDE064E7D}"/>
              </a:ext>
            </a:extLst>
          </p:cNvPr>
          <p:cNvGraphicFramePr>
            <a:graphicFrameLocks noGrp="1"/>
          </p:cNvGraphicFramePr>
          <p:nvPr>
            <p:ph idx="1"/>
            <p:extLst>
              <p:ext uri="{D42A27DB-BD31-4B8C-83A1-F6EECF244321}">
                <p14:modId xmlns:p14="http://schemas.microsoft.com/office/powerpoint/2010/main" val="9177188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4B0353AE-8376-EB0A-6795-0C4454FD4673}"/>
              </a:ext>
            </a:extLst>
          </p:cNvPr>
          <p:cNvSpPr>
            <a:spLocks noGrp="1"/>
          </p:cNvSpPr>
          <p:nvPr>
            <p:ph type="title"/>
          </p:nvPr>
        </p:nvSpPr>
        <p:spPr>
          <a:xfrm>
            <a:off x="804672" y="640080"/>
            <a:ext cx="3282696" cy="5257800"/>
          </a:xfrm>
        </p:spPr>
        <p:txBody>
          <a:bodyPr>
            <a:normAutofit/>
          </a:bodyPr>
          <a:lstStyle/>
          <a:p>
            <a:br>
              <a:rPr lang="el-GR" dirty="0">
                <a:solidFill>
                  <a:schemeClr val="bg1"/>
                </a:solidFill>
              </a:rPr>
            </a:br>
            <a:br>
              <a:rPr lang="el-GR" dirty="0">
                <a:solidFill>
                  <a:schemeClr val="bg1"/>
                </a:solidFill>
              </a:rPr>
            </a:br>
            <a:r>
              <a:rPr lang="el-GR" dirty="0">
                <a:solidFill>
                  <a:schemeClr val="bg1"/>
                </a:solidFill>
              </a:rPr>
              <a:t>2. </a:t>
            </a:r>
            <a:r>
              <a:rPr lang="el-GR" dirty="0">
                <a:solidFill>
                  <a:schemeClr val="bg1"/>
                </a:solidFill>
                <a:hlinkClick r:id="rId2">
                  <a:extLst>
                    <a:ext uri="{A12FA001-AC4F-418D-AE19-62706E023703}">
                      <ahyp:hlinkClr xmlns:ahyp="http://schemas.microsoft.com/office/drawing/2018/hyperlinkcolor" val="tx"/>
                    </a:ext>
                  </a:extLst>
                </a:hlinkClick>
              </a:rPr>
              <a:t>ΑΚΟΥΩ ….</a:t>
            </a:r>
            <a:br>
              <a:rPr lang="el-GR" dirty="0">
                <a:solidFill>
                  <a:schemeClr val="bg1"/>
                </a:solidFill>
              </a:rPr>
            </a:br>
            <a:endParaRPr lang="el-GR" dirty="0">
              <a:solidFill>
                <a:schemeClr val="bg1"/>
              </a:solidFill>
            </a:endParaRPr>
          </a:p>
        </p:txBody>
      </p:sp>
      <p:sp>
        <p:nvSpPr>
          <p:cNvPr id="3" name="Θέση περιεχομένου 2">
            <a:extLst>
              <a:ext uri="{FF2B5EF4-FFF2-40B4-BE49-F238E27FC236}">
                <a16:creationId xmlns:a16="http://schemas.microsoft.com/office/drawing/2014/main" id="{6006B4E7-1025-F08D-A84C-256B54B03744}"/>
              </a:ext>
            </a:extLst>
          </p:cNvPr>
          <p:cNvSpPr>
            <a:spLocks noGrp="1"/>
          </p:cNvSpPr>
          <p:nvPr>
            <p:ph idx="1"/>
          </p:nvPr>
        </p:nvSpPr>
        <p:spPr>
          <a:xfrm>
            <a:off x="5358384" y="640081"/>
            <a:ext cx="6024654" cy="5257800"/>
          </a:xfrm>
        </p:spPr>
        <p:txBody>
          <a:bodyPr anchor="ctr">
            <a:normAutofit fontScale="85000" lnSpcReduction="10000"/>
          </a:bodyPr>
          <a:lstStyle/>
          <a:p>
            <a:endParaRPr lang="el-GR" sz="2000" dirty="0">
              <a:solidFill>
                <a:srgbClr val="0563C1"/>
              </a:solidFill>
              <a:hlinkClick r:id="rId2">
                <a:extLst>
                  <a:ext uri="{A12FA001-AC4F-418D-AE19-62706E023703}">
                    <ahyp:hlinkClr xmlns:ahyp="http://schemas.microsoft.com/office/drawing/2018/hyperlinkcolor" val="tx"/>
                  </a:ext>
                </a:extLst>
              </a:hlinkClick>
            </a:endParaRPr>
          </a:p>
          <a:p>
            <a:pPr marL="0" indent="0" algn="ctr">
              <a:buNone/>
            </a:pPr>
            <a:r>
              <a:rPr lang="el-GR" sz="2000" b="1" dirty="0">
                <a:solidFill>
                  <a:srgbClr val="0563C1"/>
                </a:solidFill>
                <a:hlinkClick r:id="rId2">
                  <a:extLst>
                    <a:ext uri="{A12FA001-AC4F-418D-AE19-62706E023703}">
                      <ahyp:hlinkClr xmlns:ahyp="http://schemas.microsoft.com/office/drawing/2018/hyperlinkcolor" val="tx"/>
                    </a:ext>
                  </a:extLst>
                </a:hlinkClick>
              </a:rPr>
              <a:t> «ΕΓΚΥΚΛΟΠΑΙΔΕΙΑ» ΤΟΥ ΚΕΙΜΕΝΟΥ</a:t>
            </a:r>
          </a:p>
          <a:p>
            <a:pPr marL="0" indent="0" algn="ctr">
              <a:buNone/>
            </a:pPr>
            <a:endParaRPr lang="el-GR" sz="2000" b="1" dirty="0">
              <a:solidFill>
                <a:srgbClr val="C00000"/>
              </a:solidFill>
              <a:hlinkClick r:id="rId2">
                <a:extLst>
                  <a:ext uri="{A12FA001-AC4F-418D-AE19-62706E023703}">
                    <ahyp:hlinkClr xmlns:ahyp="http://schemas.microsoft.com/office/drawing/2018/hyperlinkcolor" val="tx"/>
                  </a:ext>
                </a:extLst>
              </a:hlinkClick>
            </a:endParaRPr>
          </a:p>
          <a:p>
            <a:r>
              <a:rPr lang="el-GR" sz="2000" dirty="0">
                <a:solidFill>
                  <a:srgbClr val="0563C1"/>
                </a:solidFill>
                <a:hlinkClick r:id="rId2">
                  <a:extLst>
                    <a:ext uri="{A12FA001-AC4F-418D-AE19-62706E023703}">
                      <ahyp:hlinkClr xmlns:ahyp="http://schemas.microsoft.com/office/drawing/2018/hyperlinkcolor" val="tx"/>
                    </a:ext>
                  </a:extLst>
                </a:hlinkClick>
              </a:rPr>
              <a:t>https://www.lifo.gr/podcasts/istoria-mias-polis/gamilies-teletes-kai-syzygiki-zoi-stin-arhaia-athina</a:t>
            </a:r>
            <a:endParaRPr lang="el-GR" sz="2000" dirty="0"/>
          </a:p>
          <a:p>
            <a:pPr marL="457200" indent="-457200">
              <a:buAutoNum type="arabicPeriod"/>
            </a:pPr>
            <a:r>
              <a:rPr lang="el-GR" sz="2000" dirty="0"/>
              <a:t>Γάμος και Πανσέληνος – Τρίτη Μέρα – Νυμφίος </a:t>
            </a:r>
          </a:p>
          <a:p>
            <a:pPr marL="0" indent="0">
              <a:buNone/>
            </a:pPr>
            <a:r>
              <a:rPr lang="de-DE" sz="2000" dirty="0">
                <a:hlinkClick r:id="rId3"/>
              </a:rPr>
              <a:t>https://www.biblicalarchaeology.org/daily/biblical-topics/new-testament/mary-and-joseph-in-the-bible/?mqsc=E4148860&amp;dk=ZE24D0ZF0&amp;utm_source=WhatCountsEmail&amp;utm_medium=BHDA%20Daily%20Newsletter&amp;utm_campaign=12_21_22_Betrothal_of%20Mary_and_Joseph</a:t>
            </a:r>
            <a:r>
              <a:rPr lang="el-GR" sz="2000" dirty="0"/>
              <a:t> </a:t>
            </a:r>
            <a:br>
              <a:rPr lang="el-GR" sz="2000" dirty="0"/>
            </a:br>
            <a:endParaRPr lang="el-GR" sz="2000" dirty="0"/>
          </a:p>
          <a:p>
            <a:pPr rtl="0"/>
            <a:r>
              <a:rPr lang="el-GR" sz="2000" b="1" dirty="0">
                <a:hlinkClick r:id="rId4"/>
              </a:rPr>
              <a:t>Μάγειροι, τσελεμεντέδες και </a:t>
            </a:r>
            <a:r>
              <a:rPr lang="el-GR" sz="2000" b="1" dirty="0" err="1">
                <a:hlinkClick r:id="rId4"/>
              </a:rPr>
              <a:t>menu</a:t>
            </a:r>
            <a:r>
              <a:rPr lang="el-GR" sz="2000" b="1" dirty="0">
                <a:hlinkClick r:id="rId4"/>
              </a:rPr>
              <a:t> στην Αρχαιότητα - 1η διάλεξη</a:t>
            </a:r>
            <a:endParaRPr lang="el-GR" sz="2000" b="1" dirty="0"/>
          </a:p>
          <a:p>
            <a:pPr rtl="0"/>
            <a:r>
              <a:rPr lang="el-GR" sz="2000" dirty="0" err="1">
                <a:hlinkClick r:id="rId5"/>
              </a:rPr>
              <a:t>Παντελεάκη</a:t>
            </a:r>
            <a:r>
              <a:rPr lang="el-GR" sz="2000" dirty="0">
                <a:hlinkClick r:id="rId5"/>
              </a:rPr>
              <a:t> Νότα</a:t>
            </a:r>
            <a:r>
              <a:rPr lang="el-GR" sz="2000" dirty="0"/>
              <a:t> (1-3) </a:t>
            </a:r>
            <a:r>
              <a:rPr lang="el-GR" sz="2000" dirty="0">
                <a:hlinkClick r:id="rId4"/>
              </a:rPr>
              <a:t>https://www.blod.gr/lectures/mageiroi-tselementedes-kai-menu-stin-arhaiotita-1i-dialeksi/</a:t>
            </a:r>
            <a:r>
              <a:rPr lang="el-GR" sz="2000" dirty="0"/>
              <a:t> </a:t>
            </a:r>
          </a:p>
          <a:p>
            <a:pPr marL="0" indent="0" rtl="0">
              <a:buNone/>
            </a:pPr>
            <a:r>
              <a:rPr lang="el-GR" sz="2000" dirty="0"/>
              <a:t>2. Οργάνωση Τραπεζιού – «καλός Οίνος» -</a:t>
            </a:r>
            <a:br>
              <a:rPr lang="el-GR" sz="2000" dirty="0"/>
            </a:br>
            <a:r>
              <a:rPr lang="el-GR" sz="2000" dirty="0">
                <a:hlinkClick r:id="rId6"/>
              </a:rPr>
              <a:t>https://www.blod.gr/lectures/arhaia-elliniki-mageiriki-tehniki/</a:t>
            </a:r>
            <a:r>
              <a:rPr lang="el-GR" sz="2000" dirty="0"/>
              <a:t> (MAMALAKHS)</a:t>
            </a:r>
          </a:p>
          <a:p>
            <a:endParaRPr lang="el-GR" sz="2000" dirty="0"/>
          </a:p>
        </p:txBody>
      </p:sp>
    </p:spTree>
    <p:extLst>
      <p:ext uri="{BB962C8B-B14F-4D97-AF65-F5344CB8AC3E}">
        <p14:creationId xmlns:p14="http://schemas.microsoft.com/office/powerpoint/2010/main" val="16841976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Κενές φυσαλίδες ομιλίας">
            <a:extLst>
              <a:ext uri="{FF2B5EF4-FFF2-40B4-BE49-F238E27FC236}">
                <a16:creationId xmlns:a16="http://schemas.microsoft.com/office/drawing/2014/main" id="{2FE98178-AF78-62FA-140E-8C983ED25F8B}"/>
              </a:ext>
            </a:extLst>
          </p:cNvPr>
          <p:cNvPicPr>
            <a:picLocks noChangeAspect="1"/>
          </p:cNvPicPr>
          <p:nvPr/>
        </p:nvPicPr>
        <p:blipFill rotWithShape="1">
          <a:blip r:embed="rId2"/>
          <a:srcRect l="5884" r="-1"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0703C5D5-F6A1-7D75-D7B9-6A78CB661938}"/>
              </a:ext>
            </a:extLst>
          </p:cNvPr>
          <p:cNvSpPr>
            <a:spLocks noGrp="1"/>
          </p:cNvSpPr>
          <p:nvPr>
            <p:ph idx="1"/>
          </p:nvPr>
        </p:nvSpPr>
        <p:spPr>
          <a:xfrm>
            <a:off x="7531610" y="2434201"/>
            <a:ext cx="3822189" cy="3742762"/>
          </a:xfrm>
        </p:spPr>
        <p:txBody>
          <a:bodyPr>
            <a:normAutofit/>
          </a:bodyPr>
          <a:lstStyle/>
          <a:p>
            <a:endParaRPr lang="el-GR" sz="2000" dirty="0"/>
          </a:p>
          <a:p>
            <a:endParaRPr lang="el-GR" sz="2000" dirty="0"/>
          </a:p>
          <a:p>
            <a:r>
              <a:rPr lang="en-US" sz="2000" dirty="0"/>
              <a:t>Chat GPT</a:t>
            </a:r>
            <a:r>
              <a:rPr lang="el-GR" sz="2000" dirty="0"/>
              <a:t> 4 (τεράστιες δυνατότητες για την Κατήχηση, καθώς «ζωγραφίζει» και βίντεο»</a:t>
            </a:r>
            <a:r>
              <a:rPr lang="en-US" sz="2000" dirty="0"/>
              <a:t> </a:t>
            </a:r>
            <a:endParaRPr lang="el-GR" sz="2000" dirty="0"/>
          </a:p>
        </p:txBody>
      </p:sp>
    </p:spTree>
    <p:extLst>
      <p:ext uri="{BB962C8B-B14F-4D97-AF65-F5344CB8AC3E}">
        <p14:creationId xmlns:p14="http://schemas.microsoft.com/office/powerpoint/2010/main" val="41871673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Θέση περιεχομένου 4" descr="Εικόνα που περιέχει ζωγραφική, τέχνη, οπτικές τέχνες, κορνίζα&#10;&#10;Περιγραφή που δημιουργήθηκε αυτόματα">
            <a:extLst>
              <a:ext uri="{FF2B5EF4-FFF2-40B4-BE49-F238E27FC236}">
                <a16:creationId xmlns:a16="http://schemas.microsoft.com/office/drawing/2014/main" id="{4BCB9809-D843-2197-0CDC-34E953E91DA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971" b="11029"/>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C0BA6B4-F628-442B-6EDB-A7E0BB40B048}"/>
              </a:ext>
            </a:extLst>
          </p:cNvPr>
          <p:cNvSpPr>
            <a:spLocks noGrp="1"/>
          </p:cNvSpPr>
          <p:nvPr>
            <p:ph type="title"/>
          </p:nvPr>
        </p:nvSpPr>
        <p:spPr>
          <a:xfrm>
            <a:off x="523875" y="5241983"/>
            <a:ext cx="11210925" cy="820093"/>
          </a:xfrm>
        </p:spPr>
        <p:txBody>
          <a:bodyPr vert="horz" lIns="91440" tIns="45720" rIns="91440" bIns="45720" rtlCol="0" anchor="ctr">
            <a:normAutofit/>
          </a:bodyPr>
          <a:lstStyle/>
          <a:p>
            <a:pPr algn="ctr"/>
            <a:r>
              <a:rPr lang="en-US" sz="2300" dirty="0" err="1">
                <a:solidFill>
                  <a:schemeClr val="tx1">
                    <a:lumMod val="85000"/>
                    <a:lumOff val="15000"/>
                  </a:schemeClr>
                </a:solidFill>
              </a:rPr>
              <a:t>Ενθύμιο</a:t>
            </a:r>
            <a:r>
              <a:rPr lang="en-US" sz="2300" dirty="0">
                <a:solidFill>
                  <a:schemeClr val="tx1">
                    <a:lumMod val="85000"/>
                    <a:lumOff val="15000"/>
                  </a:schemeClr>
                </a:solidFill>
              </a:rPr>
              <a:t> τα</a:t>
            </a:r>
            <a:r>
              <a:rPr lang="en-US" sz="2300" dirty="0" err="1">
                <a:solidFill>
                  <a:schemeClr val="tx1">
                    <a:lumMod val="85000"/>
                    <a:lumOff val="15000"/>
                  </a:schemeClr>
                </a:solidFill>
              </a:rPr>
              <a:t>ξιδιού</a:t>
            </a:r>
            <a:r>
              <a:rPr lang="en-US" sz="2300" dirty="0">
                <a:solidFill>
                  <a:schemeClr val="tx1">
                    <a:lumMod val="85000"/>
                    <a:lumOff val="15000"/>
                  </a:schemeClr>
                </a:solidFill>
              </a:rPr>
              <a:t> </a:t>
            </a:r>
            <a:r>
              <a:rPr lang="en-US" sz="2300" dirty="0" err="1">
                <a:solidFill>
                  <a:schemeClr val="tx1">
                    <a:lumMod val="85000"/>
                    <a:lumOff val="15000"/>
                  </a:schemeClr>
                </a:solidFill>
              </a:rPr>
              <a:t>στην</a:t>
            </a:r>
            <a:r>
              <a:rPr lang="en-US" sz="2300" dirty="0">
                <a:solidFill>
                  <a:schemeClr val="tx1">
                    <a:lumMod val="85000"/>
                    <a:lumOff val="15000"/>
                  </a:schemeClr>
                </a:solidFill>
              </a:rPr>
              <a:t> </a:t>
            </a:r>
            <a:r>
              <a:rPr lang="en-US" sz="2300" dirty="0" err="1">
                <a:solidFill>
                  <a:schemeClr val="tx1">
                    <a:lumMod val="85000"/>
                    <a:lumOff val="15000"/>
                  </a:schemeClr>
                </a:solidFill>
              </a:rPr>
              <a:t>Αγί</a:t>
            </a:r>
            <a:r>
              <a:rPr lang="en-US" sz="2300" dirty="0">
                <a:solidFill>
                  <a:schemeClr val="tx1">
                    <a:lumMod val="85000"/>
                    <a:lumOff val="15000"/>
                  </a:schemeClr>
                </a:solidFill>
              </a:rPr>
              <a:t>α Γη</a:t>
            </a:r>
            <a:r>
              <a:rPr lang="el-GR" sz="2300" dirty="0">
                <a:solidFill>
                  <a:schemeClr val="tx1">
                    <a:lumMod val="85000"/>
                    <a:lumOff val="15000"/>
                  </a:schemeClr>
                </a:solidFill>
              </a:rPr>
              <a:t> (Ευαγγελίστρια </a:t>
            </a:r>
            <a:r>
              <a:rPr lang="el-GR" sz="2300" dirty="0" err="1">
                <a:solidFill>
                  <a:schemeClr val="tx1">
                    <a:lumMod val="85000"/>
                    <a:lumOff val="15000"/>
                  </a:schemeClr>
                </a:solidFill>
              </a:rPr>
              <a:t>Ιδίλιο</a:t>
            </a:r>
            <a:r>
              <a:rPr lang="el-GR" sz="2300" dirty="0">
                <a:solidFill>
                  <a:schemeClr val="tx1">
                    <a:lumMod val="85000"/>
                    <a:lumOff val="15000"/>
                  </a:schemeClr>
                </a:solidFill>
              </a:rPr>
              <a:t>)</a:t>
            </a:r>
            <a:br>
              <a:rPr lang="en-US" sz="2300" dirty="0">
                <a:solidFill>
                  <a:schemeClr val="tx1">
                    <a:lumMod val="85000"/>
                    <a:lumOff val="15000"/>
                  </a:schemeClr>
                </a:solidFill>
              </a:rPr>
            </a:br>
            <a:r>
              <a:rPr lang="en-US" sz="2300" dirty="0" err="1">
                <a:solidFill>
                  <a:schemeClr val="tx1">
                    <a:lumMod val="85000"/>
                    <a:lumOff val="15000"/>
                  </a:schemeClr>
                </a:solidFill>
              </a:rPr>
              <a:t>Πλέον</a:t>
            </a:r>
            <a:r>
              <a:rPr lang="en-US" sz="2300" dirty="0">
                <a:solidFill>
                  <a:schemeClr val="tx1">
                    <a:lumMod val="85000"/>
                    <a:lumOff val="15000"/>
                  </a:schemeClr>
                </a:solidFill>
              </a:rPr>
              <a:t> τα</a:t>
            </a:r>
            <a:r>
              <a:rPr lang="en-US" sz="2300" dirty="0" err="1">
                <a:solidFill>
                  <a:schemeClr val="tx1">
                    <a:lumMod val="85000"/>
                    <a:lumOff val="15000"/>
                  </a:schemeClr>
                </a:solidFill>
              </a:rPr>
              <a:t>ξιδεύουμε</a:t>
            </a:r>
            <a:r>
              <a:rPr lang="en-US" sz="2300" dirty="0">
                <a:solidFill>
                  <a:schemeClr val="tx1">
                    <a:lumMod val="85000"/>
                    <a:lumOff val="15000"/>
                  </a:schemeClr>
                </a:solidFill>
              </a:rPr>
              <a:t> </a:t>
            </a:r>
            <a:r>
              <a:rPr lang="en-US" sz="2300" dirty="0" err="1">
                <a:solidFill>
                  <a:schemeClr val="tx1">
                    <a:lumMod val="85000"/>
                    <a:lumOff val="15000"/>
                  </a:schemeClr>
                </a:solidFill>
              </a:rPr>
              <a:t>με</a:t>
            </a:r>
            <a:r>
              <a:rPr lang="en-US" sz="2300" dirty="0">
                <a:solidFill>
                  <a:schemeClr val="tx1">
                    <a:lumMod val="85000"/>
                    <a:lumOff val="15000"/>
                  </a:schemeClr>
                </a:solidFill>
              </a:rPr>
              <a:t> </a:t>
            </a:r>
            <a:r>
              <a:rPr lang="en-US" sz="2300" dirty="0" err="1">
                <a:solidFill>
                  <a:schemeClr val="tx1">
                    <a:lumMod val="85000"/>
                    <a:lumOff val="15000"/>
                  </a:schemeClr>
                </a:solidFill>
              </a:rPr>
              <a:t>τους</a:t>
            </a:r>
            <a:r>
              <a:rPr lang="en-US" sz="2300" dirty="0">
                <a:solidFill>
                  <a:schemeClr val="tx1">
                    <a:lumMod val="85000"/>
                    <a:lumOff val="15000"/>
                  </a:schemeClr>
                </a:solidFill>
              </a:rPr>
              <a:t> μα</a:t>
            </a:r>
            <a:r>
              <a:rPr lang="en-US" sz="2300" dirty="0" err="1">
                <a:solidFill>
                  <a:schemeClr val="tx1">
                    <a:lumMod val="85000"/>
                    <a:lumOff val="15000"/>
                  </a:schemeClr>
                </a:solidFill>
              </a:rPr>
              <a:t>θητές</a:t>
            </a:r>
            <a:r>
              <a:rPr lang="en-US" sz="2300" dirty="0">
                <a:solidFill>
                  <a:schemeClr val="tx1">
                    <a:lumMod val="85000"/>
                    <a:lumOff val="15000"/>
                  </a:schemeClr>
                </a:solidFill>
              </a:rPr>
              <a:t> μας </a:t>
            </a:r>
            <a:r>
              <a:rPr lang="en-US" sz="2300" dirty="0" err="1">
                <a:solidFill>
                  <a:schemeClr val="tx1">
                    <a:lumMod val="85000"/>
                    <a:lumOff val="15000"/>
                  </a:schemeClr>
                </a:solidFill>
              </a:rPr>
              <a:t>στους</a:t>
            </a:r>
            <a:r>
              <a:rPr lang="en-US" sz="2300" dirty="0">
                <a:solidFill>
                  <a:schemeClr val="tx1">
                    <a:lumMod val="85000"/>
                    <a:lumOff val="15000"/>
                  </a:schemeClr>
                </a:solidFill>
              </a:rPr>
              <a:t> α</a:t>
            </a:r>
            <a:r>
              <a:rPr lang="en-US" sz="2300" dirty="0" err="1">
                <a:solidFill>
                  <a:schemeClr val="tx1">
                    <a:lumMod val="85000"/>
                    <a:lumOff val="15000"/>
                  </a:schemeClr>
                </a:solidFill>
              </a:rPr>
              <a:t>γίους</a:t>
            </a:r>
            <a:r>
              <a:rPr lang="en-US" sz="2300" dirty="0">
                <a:solidFill>
                  <a:schemeClr val="tx1">
                    <a:lumMod val="85000"/>
                    <a:lumOff val="15000"/>
                  </a:schemeClr>
                </a:solidFill>
              </a:rPr>
              <a:t> </a:t>
            </a:r>
            <a:r>
              <a:rPr lang="en-US" sz="2300" dirty="0" err="1">
                <a:solidFill>
                  <a:schemeClr val="tx1">
                    <a:lumMod val="85000"/>
                    <a:lumOff val="15000"/>
                  </a:schemeClr>
                </a:solidFill>
              </a:rPr>
              <a:t>Τό</a:t>
            </a:r>
            <a:r>
              <a:rPr lang="en-US" sz="2300" dirty="0">
                <a:solidFill>
                  <a:schemeClr val="tx1">
                    <a:lumMod val="85000"/>
                    <a:lumOff val="15000"/>
                  </a:schemeClr>
                </a:solidFill>
              </a:rPr>
              <a:t>πους με τη Google.</a:t>
            </a:r>
          </a:p>
        </p:txBody>
      </p:sp>
      <p:cxnSp>
        <p:nvCxnSpPr>
          <p:cNvPr id="21" name="Straight Connector 2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0150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137397"/>
            <a:ext cx="12192000" cy="1720601"/>
          </a:xfrm>
          <a:prstGeom prst="rect">
            <a:avLst/>
          </a:prstGeom>
          <a:ln>
            <a:noFill/>
          </a:ln>
          <a:effectLst>
            <a:outerShdw blurRad="254000" dist="127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E7AF23C-A6C1-BAEC-D220-4CD6DE03B9CC}"/>
              </a:ext>
            </a:extLst>
          </p:cNvPr>
          <p:cNvSpPr>
            <a:spLocks noGrp="1"/>
          </p:cNvSpPr>
          <p:nvPr>
            <p:ph type="title"/>
          </p:nvPr>
        </p:nvSpPr>
        <p:spPr>
          <a:xfrm>
            <a:off x="589558" y="5505709"/>
            <a:ext cx="7015500" cy="1019449"/>
          </a:xfrm>
        </p:spPr>
        <p:txBody>
          <a:bodyPr vert="horz" lIns="91440" tIns="45720" rIns="91440" bIns="45720" rtlCol="0" anchor="ctr">
            <a:normAutofit/>
          </a:bodyPr>
          <a:lstStyle/>
          <a:p>
            <a:br>
              <a:rPr lang="en-US" sz="3100" b="1" i="0">
                <a:effectLst/>
              </a:rPr>
            </a:br>
            <a:endParaRPr lang="en-US" sz="3100"/>
          </a:p>
        </p:txBody>
      </p:sp>
      <p:pic>
        <p:nvPicPr>
          <p:cNvPr id="5" name="Θέση περιεχομένου 4">
            <a:extLst>
              <a:ext uri="{FF2B5EF4-FFF2-40B4-BE49-F238E27FC236}">
                <a16:creationId xmlns:a16="http://schemas.microsoft.com/office/drawing/2014/main" id="{80F3D6DB-8C46-F25D-6561-C0902BBC8128}"/>
              </a:ext>
            </a:extLst>
          </p:cNvPr>
          <p:cNvPicPr>
            <a:picLocks noGrp="1" noChangeAspect="1"/>
          </p:cNvPicPr>
          <p:nvPr>
            <p:ph idx="1"/>
          </p:nvPr>
        </p:nvPicPr>
        <p:blipFill rotWithShape="1">
          <a:blip r:embed="rId2"/>
          <a:srcRect t="2964" b="18640"/>
          <a:stretch/>
        </p:blipFill>
        <p:spPr>
          <a:xfrm>
            <a:off x="20" y="10"/>
            <a:ext cx="12191979" cy="5137387"/>
          </a:xfrm>
          <a:prstGeom prst="rect">
            <a:avLst/>
          </a:prstGeom>
          <a:effectLst>
            <a:outerShdw blurRad="190500" dist="63500" dir="5400000" sx="98000" sy="98000" algn="t" rotWithShape="0">
              <a:prstClr val="black">
                <a:alpha val="40000"/>
              </a:prstClr>
            </a:outerShdw>
          </a:effectLst>
        </p:spPr>
      </p:pic>
      <p:sp>
        <p:nvSpPr>
          <p:cNvPr id="6" name="TextBox 5">
            <a:extLst>
              <a:ext uri="{FF2B5EF4-FFF2-40B4-BE49-F238E27FC236}">
                <a16:creationId xmlns:a16="http://schemas.microsoft.com/office/drawing/2014/main" id="{D9907AEC-504A-298F-4F2A-B3A9328DE540}"/>
              </a:ext>
            </a:extLst>
          </p:cNvPr>
          <p:cNvSpPr txBox="1"/>
          <p:nvPr/>
        </p:nvSpPr>
        <p:spPr>
          <a:xfrm>
            <a:off x="1503680" y="5648960"/>
            <a:ext cx="9530080" cy="1200329"/>
          </a:xfrm>
          <a:prstGeom prst="rect">
            <a:avLst/>
          </a:prstGeom>
          <a:noFill/>
        </p:spPr>
        <p:txBody>
          <a:bodyPr wrap="square" rtlCol="0">
            <a:spAutoFit/>
          </a:bodyPr>
          <a:lstStyle/>
          <a:p>
            <a:r>
              <a:rPr lang="el-GR" dirty="0"/>
              <a:t>ΑΝΑΚΑΛΥΠΤΩ ΤΟΝ ΕΑΥΤΟ ΜΟΥ ΣΕ ΜΙΑ ΕΙΚΟΝΑ – Στον Μιχαήλ Άγγελο το ίδιο Πρόσωπο τελικά, το οποίο αρχικά λειτούργησε ως μοντέλο του Ι. Χριστού, τελικά κατέληξε να γίνει το μοντέλο του Ιούδα.</a:t>
            </a:r>
          </a:p>
          <a:p>
            <a:r>
              <a:rPr lang="el-GR" dirty="0"/>
              <a:t>				ΜΕΤΟΧΙ ΠΑΝΑΓΙΟΥ ΤΑΦΟΥ ΚΥΠΡΟ (</a:t>
            </a:r>
            <a:r>
              <a:rPr lang="el-GR" dirty="0" err="1"/>
              <a:t>Μητροπ</a:t>
            </a:r>
            <a:r>
              <a:rPr lang="el-GR" dirty="0"/>
              <a:t>. </a:t>
            </a:r>
            <a:r>
              <a:rPr lang="el-GR" dirty="0" err="1"/>
              <a:t>Βόστρων</a:t>
            </a:r>
            <a:r>
              <a:rPr lang="el-GR" dirty="0"/>
              <a:t>) </a:t>
            </a:r>
          </a:p>
        </p:txBody>
      </p:sp>
    </p:spTree>
    <p:extLst>
      <p:ext uri="{BB962C8B-B14F-4D97-AF65-F5344CB8AC3E}">
        <p14:creationId xmlns:p14="http://schemas.microsoft.com/office/powerpoint/2010/main" val="22131276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5572C2-C325-44A5-8699-FA12A73B18FD}"/>
              </a:ext>
            </a:extLst>
          </p:cNvPr>
          <p:cNvSpPr>
            <a:spLocks noGrp="1"/>
          </p:cNvSpPr>
          <p:nvPr>
            <p:ph type="title"/>
          </p:nvPr>
        </p:nvSpPr>
        <p:spPr/>
        <p:txBody>
          <a:bodyPr/>
          <a:lstStyle/>
          <a:p>
            <a:pPr algn="ctr"/>
            <a:r>
              <a:rPr lang="el-GR" b="1" dirty="0"/>
              <a:t>3. Μελετώ Κριτικά («υπόμνημα»)</a:t>
            </a:r>
          </a:p>
        </p:txBody>
      </p:sp>
      <p:graphicFrame>
        <p:nvGraphicFramePr>
          <p:cNvPr id="6" name="Θέση περιεχομένου 2">
            <a:extLst>
              <a:ext uri="{FF2B5EF4-FFF2-40B4-BE49-F238E27FC236}">
                <a16:creationId xmlns:a16="http://schemas.microsoft.com/office/drawing/2014/main" id="{E842F508-6F93-F67A-42D8-17BB2AA48F8E}"/>
              </a:ext>
            </a:extLst>
          </p:cNvPr>
          <p:cNvGraphicFramePr>
            <a:graphicFrameLocks noGrp="1"/>
          </p:cNvGraphicFramePr>
          <p:nvPr>
            <p:ph idx="1"/>
            <p:extLst>
              <p:ext uri="{D42A27DB-BD31-4B8C-83A1-F6EECF244321}">
                <p14:modId xmlns:p14="http://schemas.microsoft.com/office/powerpoint/2010/main" val="1631395775"/>
              </p:ext>
            </p:extLst>
          </p:nvPr>
        </p:nvGraphicFramePr>
        <p:xfrm>
          <a:off x="838200" y="138015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DF6426B-D526-E8D5-302A-3A4758302D0A}"/>
              </a:ext>
            </a:extLst>
          </p:cNvPr>
          <p:cNvSpPr txBox="1"/>
          <p:nvPr/>
        </p:nvSpPr>
        <p:spPr>
          <a:xfrm>
            <a:off x="4939645" y="5731496"/>
            <a:ext cx="6770436" cy="646331"/>
          </a:xfrm>
          <a:prstGeom prst="rect">
            <a:avLst/>
          </a:prstGeom>
          <a:noFill/>
        </p:spPr>
        <p:txBody>
          <a:bodyPr wrap="square" rtlCol="0">
            <a:spAutoFit/>
          </a:bodyPr>
          <a:lstStyle/>
          <a:p>
            <a:r>
              <a:rPr lang="el-GR" dirty="0">
                <a:hlinkClick r:id="rId7"/>
              </a:rPr>
              <a:t>Φρειδερίκος Νίτσε</a:t>
            </a:r>
            <a:r>
              <a:rPr lang="el-GR" dirty="0"/>
              <a:t> «</a:t>
            </a:r>
            <a:r>
              <a:rPr lang="el-GR" b="1" dirty="0"/>
              <a:t>Διόνυσος Κατά Εσταυρωμένου» (???) </a:t>
            </a:r>
            <a:r>
              <a:rPr lang="el-GR" sz="1800" dirty="0">
                <a:solidFill>
                  <a:schemeClr val="tx1">
                    <a:alpha val="80000"/>
                  </a:schemeClr>
                </a:solidFill>
              </a:rPr>
              <a:t>«Διόνυσος» (</a:t>
            </a:r>
            <a:r>
              <a:rPr lang="el-GR" sz="1800" dirty="0" err="1">
                <a:solidFill>
                  <a:schemeClr val="tx1">
                    <a:alpha val="80000"/>
                  </a:schemeClr>
                </a:solidFill>
              </a:rPr>
              <a:t>αναΠαραστάσεις</a:t>
            </a:r>
            <a:r>
              <a:rPr lang="el-GR" sz="1800" dirty="0">
                <a:solidFill>
                  <a:schemeClr val="tx1">
                    <a:alpha val="80000"/>
                  </a:schemeClr>
                </a:solidFill>
              </a:rPr>
              <a:t> Κυρίου στην αρχαιότητα)</a:t>
            </a:r>
            <a:endParaRPr lang="el-GR" b="1" dirty="0"/>
          </a:p>
        </p:txBody>
      </p:sp>
    </p:spTree>
    <p:extLst>
      <p:ext uri="{BB962C8B-B14F-4D97-AF65-F5344CB8AC3E}">
        <p14:creationId xmlns:p14="http://schemas.microsoft.com/office/powerpoint/2010/main" val="14886665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37"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1" name="Freeform: Shape 40">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BE2119C5-54FB-5EBC-8011-D5E8F2CBA42A}"/>
              </a:ext>
            </a:extLst>
          </p:cNvPr>
          <p:cNvSpPr>
            <a:spLocks noGrp="1"/>
          </p:cNvSpPr>
          <p:nvPr>
            <p:ph type="title"/>
          </p:nvPr>
        </p:nvSpPr>
        <p:spPr>
          <a:xfrm>
            <a:off x="786385" y="841248"/>
            <a:ext cx="3515244" cy="5340097"/>
          </a:xfrm>
        </p:spPr>
        <p:txBody>
          <a:bodyPr anchor="ctr">
            <a:normAutofit/>
          </a:bodyPr>
          <a:lstStyle/>
          <a:p>
            <a:r>
              <a:rPr lang="el-GR" sz="3700" b="1" dirty="0">
                <a:solidFill>
                  <a:schemeClr val="bg1"/>
                </a:solidFill>
              </a:rPr>
              <a:t>Αποτέλεσμα:  «ΟΠΤΙΚΟΠΟΙΗΣΗ ΠΕΡΙΚΟΠΗΣ </a:t>
            </a:r>
            <a:r>
              <a:rPr lang="el-GR" sz="3700" dirty="0">
                <a:solidFill>
                  <a:schemeClr val="bg1"/>
                </a:solidFill>
              </a:rPr>
              <a:t>– 3</a:t>
            </a:r>
            <a:r>
              <a:rPr lang="en-US" sz="3700" dirty="0">
                <a:solidFill>
                  <a:schemeClr val="bg1"/>
                </a:solidFill>
              </a:rPr>
              <a:t>D</a:t>
            </a:r>
            <a:endParaRPr lang="el-GR" sz="3700" dirty="0">
              <a:solidFill>
                <a:schemeClr val="bg1"/>
              </a:solidFill>
            </a:endParaRPr>
          </a:p>
        </p:txBody>
      </p:sp>
      <p:graphicFrame>
        <p:nvGraphicFramePr>
          <p:cNvPr id="27" name="Θέση περιεχομένου 2">
            <a:extLst>
              <a:ext uri="{FF2B5EF4-FFF2-40B4-BE49-F238E27FC236}">
                <a16:creationId xmlns:a16="http://schemas.microsoft.com/office/drawing/2014/main" id="{C385E10C-8BEB-4D55-77CC-C17D090ED176}"/>
              </a:ext>
            </a:extLst>
          </p:cNvPr>
          <p:cNvGraphicFramePr>
            <a:graphicFrameLocks noGrp="1"/>
          </p:cNvGraphicFramePr>
          <p:nvPr>
            <p:ph idx="1"/>
            <p:extLst>
              <p:ext uri="{D42A27DB-BD31-4B8C-83A1-F6EECF244321}">
                <p14:modId xmlns:p14="http://schemas.microsoft.com/office/powerpoint/2010/main" val="1029743415"/>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92798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0413546-B4AC-B332-0E7C-C1C01AE5CEFF}"/>
              </a:ext>
            </a:extLst>
          </p:cNvPr>
          <p:cNvSpPr>
            <a:spLocks noGrp="1"/>
          </p:cNvSpPr>
          <p:nvPr>
            <p:ph type="title"/>
          </p:nvPr>
        </p:nvSpPr>
        <p:spPr>
          <a:xfrm>
            <a:off x="686834" y="1153572"/>
            <a:ext cx="3200400" cy="4461163"/>
          </a:xfrm>
        </p:spPr>
        <p:txBody>
          <a:bodyPr>
            <a:normAutofit/>
          </a:bodyPr>
          <a:lstStyle/>
          <a:p>
            <a:r>
              <a:rPr lang="el-GR" sz="4100" b="1" dirty="0">
                <a:solidFill>
                  <a:srgbClr val="FFFFFF"/>
                </a:solidFill>
              </a:rPr>
              <a:t>ΔΙΑΜΟΡΦΩΣΗ ΤΕΛΙΚΟΥ ΚΕΙΜΕΝΟΥ</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7B43AB53-2313-AC5D-E348-34083B4A62D5}"/>
              </a:ext>
            </a:extLst>
          </p:cNvPr>
          <p:cNvSpPr>
            <a:spLocks noGrp="1"/>
          </p:cNvSpPr>
          <p:nvPr>
            <p:ph idx="1"/>
          </p:nvPr>
        </p:nvSpPr>
        <p:spPr>
          <a:xfrm>
            <a:off x="4447308" y="591344"/>
            <a:ext cx="6906491" cy="5585619"/>
          </a:xfrm>
        </p:spPr>
        <p:txBody>
          <a:bodyPr anchor="ctr">
            <a:normAutofit/>
          </a:bodyPr>
          <a:lstStyle/>
          <a:p>
            <a:pPr marL="0" indent="0">
              <a:buNone/>
            </a:pPr>
            <a:r>
              <a:rPr lang="el-GR" sz="2200" dirty="0"/>
              <a:t>Οι κανόνες για τη «μετάφραση» στο πλαίσιο μαθημάτων για ηλικία 8-15 ετών είναι οι εξής: </a:t>
            </a:r>
          </a:p>
          <a:p>
            <a:r>
              <a:rPr lang="el-GR" sz="2200" dirty="0"/>
              <a:t>απλές προτάσεις, </a:t>
            </a:r>
          </a:p>
          <a:p>
            <a:r>
              <a:rPr lang="el-GR" sz="2200" dirty="0"/>
              <a:t>επανάληψη σημαντικών πληροφοριών, </a:t>
            </a:r>
          </a:p>
          <a:p>
            <a:r>
              <a:rPr lang="el-GR" sz="2200" dirty="0"/>
              <a:t>επεξήγηση ξένων όρων, </a:t>
            </a:r>
          </a:p>
          <a:p>
            <a:r>
              <a:rPr lang="el-GR" sz="2200" dirty="0"/>
              <a:t>χρήση ευθείας ομιλίας, </a:t>
            </a:r>
          </a:p>
          <a:p>
            <a:r>
              <a:rPr lang="el-GR" sz="2200" dirty="0"/>
              <a:t>τήρηση του χρόνου (ενεστώτα ή παρελθοντικό). </a:t>
            </a:r>
          </a:p>
          <a:p>
            <a:pPr marL="0" indent="0">
              <a:buNone/>
            </a:pPr>
            <a:r>
              <a:rPr lang="el-GR" sz="2200" b="1" dirty="0"/>
              <a:t>Σημειώσεις: </a:t>
            </a:r>
            <a:r>
              <a:rPr lang="el-GR" sz="2200" dirty="0"/>
              <a:t>Το κείμενο πρέπει επίσης να είναι κατάλληλο για αφήγηση. Είναι σημαντικό να διασφαλιστεί ότι διατηρείται η οπτική επαφή με τα παιδιά που ακούν όταν λέγεται η ιστορία.</a:t>
            </a:r>
          </a:p>
          <a:p>
            <a:pPr marL="0" indent="0">
              <a:buNone/>
            </a:pPr>
            <a:r>
              <a:rPr lang="el-GR" sz="2200" dirty="0"/>
              <a:t>Ομοίως, η ομιλία όταν διαβάζεται φωναχτά θα πρέπει να έχει νόημα και </a:t>
            </a:r>
            <a:r>
              <a:rPr lang="el-GR" sz="2200" dirty="0" err="1"/>
              <a:t>συναρπαστικότητα</a:t>
            </a:r>
            <a:r>
              <a:rPr lang="el-GR" sz="2200" dirty="0"/>
              <a:t>: σωστός ρυθμός, σαφήνεια στην προφορά, κατάλληλη ένταση, προσοχή στη συναισθηματική πλευρά κ.λπ. </a:t>
            </a:r>
          </a:p>
        </p:txBody>
      </p:sp>
    </p:spTree>
    <p:extLst>
      <p:ext uri="{BB962C8B-B14F-4D97-AF65-F5344CB8AC3E}">
        <p14:creationId xmlns:p14="http://schemas.microsoft.com/office/powerpoint/2010/main" val="2530380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5F17B3D8-802D-3EA8-7103-7AFCD45E3FA9}"/>
              </a:ext>
            </a:extLst>
          </p:cNvPr>
          <p:cNvSpPr>
            <a:spLocks noGrp="1"/>
          </p:cNvSpPr>
          <p:nvPr>
            <p:ph type="title"/>
          </p:nvPr>
        </p:nvSpPr>
        <p:spPr>
          <a:xfrm>
            <a:off x="804672" y="640080"/>
            <a:ext cx="3282696" cy="5257800"/>
          </a:xfrm>
        </p:spPr>
        <p:txBody>
          <a:bodyPr>
            <a:normAutofit/>
          </a:bodyPr>
          <a:lstStyle/>
          <a:p>
            <a:r>
              <a:rPr lang="el-GR" sz="3700" dirty="0">
                <a:solidFill>
                  <a:schemeClr val="bg1"/>
                </a:solidFill>
                <a:latin typeface="Times New Roman" panose="02020603050405020304" pitchFamily="18" charset="0"/>
                <a:ea typeface="Calibri" panose="020F0502020204030204" pitchFamily="34" charset="0"/>
                <a:cs typeface="Arial" panose="020B0604020202020204" pitchFamily="34" charset="0"/>
              </a:rPr>
              <a:t>Η Αγία Γραφή-</a:t>
            </a:r>
            <a:r>
              <a:rPr lang="en-US" sz="37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n-US" sz="3700" b="1" i="1" dirty="0">
                <a:solidFill>
                  <a:schemeClr val="bg1"/>
                </a:solidFill>
                <a:latin typeface="Times New Roman" panose="02020603050405020304" pitchFamily="18" charset="0"/>
                <a:ea typeface="Calibri" panose="020F0502020204030204" pitchFamily="34" charset="0"/>
                <a:cs typeface="Arial" panose="020B0604020202020204" pitchFamily="34" charset="0"/>
              </a:rPr>
              <a:t>best seller</a:t>
            </a:r>
            <a:r>
              <a:rPr lang="el-GR" sz="3700" b="1" i="1"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l-GR" sz="3700" dirty="0">
                <a:solidFill>
                  <a:schemeClr val="bg1"/>
                </a:solidFill>
                <a:latin typeface="Times New Roman" panose="02020603050405020304" pitchFamily="18" charset="0"/>
                <a:ea typeface="Calibri" panose="020F0502020204030204" pitchFamily="34" charset="0"/>
                <a:cs typeface="Arial" panose="020B0604020202020204" pitchFamily="34" charset="0"/>
              </a:rPr>
              <a:t>της Ανθρωπότητας μέχρι σήμερα, καθώς είναι:</a:t>
            </a:r>
            <a:br>
              <a:rPr lang="el-GR" sz="3700" dirty="0">
                <a:solidFill>
                  <a:schemeClr val="bg1"/>
                </a:solidFill>
                <a:latin typeface="Calibri" panose="020F0502020204030204" pitchFamily="34" charset="0"/>
                <a:ea typeface="Calibri" panose="020F0502020204030204" pitchFamily="34" charset="0"/>
                <a:cs typeface="Arial" panose="020B0604020202020204" pitchFamily="34" charset="0"/>
              </a:rPr>
            </a:br>
            <a:endParaRPr lang="el-GR" sz="3700" dirty="0">
              <a:solidFill>
                <a:schemeClr val="bg1"/>
              </a:solidFill>
            </a:endParaRPr>
          </a:p>
        </p:txBody>
      </p:sp>
      <p:sp>
        <p:nvSpPr>
          <p:cNvPr id="3" name="Θέση περιεχομένου 2">
            <a:extLst>
              <a:ext uri="{FF2B5EF4-FFF2-40B4-BE49-F238E27FC236}">
                <a16:creationId xmlns:a16="http://schemas.microsoft.com/office/drawing/2014/main" id="{91D4D1EB-F04D-58DB-0CB5-31813CC829CA}"/>
              </a:ext>
            </a:extLst>
          </p:cNvPr>
          <p:cNvSpPr>
            <a:spLocks noGrp="1"/>
          </p:cNvSpPr>
          <p:nvPr>
            <p:ph idx="1"/>
          </p:nvPr>
        </p:nvSpPr>
        <p:spPr>
          <a:xfrm>
            <a:off x="5358384" y="640081"/>
            <a:ext cx="6024654" cy="5257800"/>
          </a:xfrm>
        </p:spPr>
        <p:txBody>
          <a:bodyPr anchor="ctr">
            <a:normAutofit fontScale="85000" lnSpcReduction="20000"/>
          </a:bodyPr>
          <a:lstStyle/>
          <a:p>
            <a:pPr marL="900430" indent="-180340" algn="just">
              <a:spcAft>
                <a:spcPts val="1000"/>
              </a:spcAft>
            </a:pPr>
            <a:r>
              <a:rPr lang="el-GR" sz="1600" b="1" i="1" dirty="0">
                <a:effectLst/>
                <a:latin typeface="+mj-lt"/>
                <a:ea typeface="Calibri" panose="020F0502020204030204" pitchFamily="34" charset="0"/>
                <a:cs typeface="Arial" panose="020B0604020202020204" pitchFamily="34" charset="0"/>
              </a:rPr>
              <a:t>Α. </a:t>
            </a:r>
            <a:r>
              <a:rPr lang="el-GR" sz="1900" b="1" dirty="0">
                <a:latin typeface="+mj-lt"/>
                <a:ea typeface="Calibri" panose="020F0502020204030204" pitchFamily="34" charset="0"/>
                <a:cs typeface="Arial" panose="020B0604020202020204" pitchFamily="34" charset="0"/>
              </a:rPr>
              <a:t>Ι</a:t>
            </a:r>
            <a:r>
              <a:rPr lang="el-GR" sz="1900" b="1" dirty="0">
                <a:effectLst/>
                <a:latin typeface="+mj-lt"/>
                <a:ea typeface="Calibri" panose="020F0502020204030204" pitchFamily="34" charset="0"/>
                <a:cs typeface="Arial" panose="020B0604020202020204" pitchFamily="34" charset="0"/>
              </a:rPr>
              <a:t>διωτικό Κείμενο </a:t>
            </a:r>
            <a:r>
              <a:rPr lang="el-GR" sz="1600" dirty="0">
                <a:effectLst/>
                <a:latin typeface="+mj-lt"/>
                <a:ea typeface="Calibri" panose="020F0502020204030204" pitchFamily="34" charset="0"/>
                <a:cs typeface="Arial" panose="020B0604020202020204" pitchFamily="34" charset="0"/>
              </a:rPr>
              <a:t>(</a:t>
            </a:r>
            <a:r>
              <a:rPr lang="el-GR" sz="1600" dirty="0" err="1">
                <a:effectLst/>
                <a:latin typeface="+mj-lt"/>
                <a:ea typeface="Calibri" panose="020F0502020204030204" pitchFamily="34" charset="0"/>
                <a:cs typeface="Arial" panose="020B0604020202020204" pitchFamily="34" charset="0"/>
              </a:rPr>
              <a:t>πρβλ</a:t>
            </a:r>
            <a:r>
              <a:rPr lang="el-GR" sz="1600" dirty="0">
                <a:effectLst/>
                <a:latin typeface="+mj-lt"/>
                <a:ea typeface="Calibri" panose="020F0502020204030204" pitchFamily="34" charset="0"/>
                <a:cs typeface="Arial" panose="020B0604020202020204" pitchFamily="34" charset="0"/>
              </a:rPr>
              <a:t>. </a:t>
            </a:r>
            <a:r>
              <a:rPr lang="el-GR" sz="1600" dirty="0">
                <a:effectLst/>
                <a:highlight>
                  <a:srgbClr val="FFFF00"/>
                </a:highlight>
                <a:latin typeface="+mj-lt"/>
                <a:ea typeface="Calibri" panose="020F0502020204030204" pitchFamily="34" charset="0"/>
                <a:cs typeface="Arial" panose="020B0604020202020204" pitchFamily="34" charset="0"/>
              </a:rPr>
              <a:t>ξενοδοχείο </a:t>
            </a:r>
            <a:r>
              <a:rPr lang="en-US" sz="1600" dirty="0">
                <a:effectLst/>
                <a:highlight>
                  <a:srgbClr val="FFFF00"/>
                </a:highlight>
                <a:latin typeface="+mj-lt"/>
                <a:ea typeface="Calibri" panose="020F0502020204030204" pitchFamily="34" charset="0"/>
                <a:cs typeface="Arial" panose="020B0604020202020204" pitchFamily="34" charset="0"/>
              </a:rPr>
              <a:t>HILTON</a:t>
            </a:r>
            <a:r>
              <a:rPr lang="el-GR" sz="1600" dirty="0">
                <a:effectLst/>
                <a:highlight>
                  <a:srgbClr val="FFFF00"/>
                </a:highlight>
                <a:latin typeface="+mj-lt"/>
                <a:ea typeface="Calibri" panose="020F0502020204030204" pitchFamily="34" charset="0"/>
                <a:cs typeface="Arial" panose="020B0604020202020204" pitchFamily="34" charset="0"/>
              </a:rPr>
              <a:t>: πάντα μία στο συρτάρι!</a:t>
            </a:r>
            <a:r>
              <a:rPr lang="en-US" sz="1600" dirty="0">
                <a:effectLst/>
                <a:latin typeface="+mj-lt"/>
                <a:ea typeface="Calibri" panose="020F0502020204030204" pitchFamily="34" charset="0"/>
                <a:cs typeface="Arial" panose="020B0604020202020204" pitchFamily="34" charset="0"/>
              </a:rPr>
              <a:t>)</a:t>
            </a:r>
            <a:r>
              <a:rPr lang="el-GR" sz="1600" dirty="0">
                <a:effectLst/>
                <a:latin typeface="+mj-lt"/>
                <a:ea typeface="Calibri" panose="020F0502020204030204" pitchFamily="34" charset="0"/>
                <a:cs typeface="Arial" panose="020B0604020202020204" pitchFamily="34" charset="0"/>
              </a:rPr>
              <a:t>, που συνήθως όμως δεν διαβάζεται, όπως παλαιότερα – «απ’ έξω» κάποιες περικοπές αλλά όχι «από μέσα», ούτε βεβαίως </a:t>
            </a:r>
            <a:r>
              <a:rPr lang="en-US" sz="1600" dirty="0">
                <a:effectLst/>
                <a:latin typeface="+mj-lt"/>
                <a:ea typeface="Calibri" panose="020F0502020204030204" pitchFamily="34" charset="0"/>
                <a:cs typeface="Arial" panose="020B0604020202020204" pitchFamily="34" charset="0"/>
              </a:rPr>
              <a:t>by heart</a:t>
            </a:r>
            <a:r>
              <a:rPr lang="el-GR" sz="1600" dirty="0">
                <a:effectLst/>
                <a:latin typeface="+mj-lt"/>
                <a:ea typeface="Calibri" panose="020F0502020204030204" pitchFamily="34" charset="0"/>
                <a:cs typeface="Arial" panose="020B0604020202020204" pitchFamily="34" charset="0"/>
              </a:rPr>
              <a:t>.</a:t>
            </a:r>
          </a:p>
          <a:p>
            <a:pPr marL="900430" indent="-180340" algn="just">
              <a:spcAft>
                <a:spcPts val="1000"/>
              </a:spcAft>
            </a:pPr>
            <a:r>
              <a:rPr lang="el-GR" sz="1600" b="1" i="1" dirty="0">
                <a:effectLst/>
                <a:latin typeface="+mj-lt"/>
                <a:ea typeface="Calibri" panose="020F0502020204030204" pitchFamily="34" charset="0"/>
                <a:cs typeface="Arial" panose="020B0604020202020204" pitchFamily="34" charset="0"/>
              </a:rPr>
              <a:t>Β. </a:t>
            </a:r>
            <a:r>
              <a:rPr lang="el-GR" sz="1900" b="1" dirty="0">
                <a:latin typeface="+mj-lt"/>
                <a:cs typeface="Arial" panose="020B0604020202020204" pitchFamily="34" charset="0"/>
              </a:rPr>
              <a:t>Πολιτιστικό Αγαθό</a:t>
            </a:r>
            <a:r>
              <a:rPr lang="el-GR" sz="1600" dirty="0">
                <a:effectLst/>
                <a:latin typeface="+mj-lt"/>
                <a:ea typeface="Calibri" panose="020F0502020204030204" pitchFamily="34" charset="0"/>
                <a:cs typeface="Arial" panose="020B0604020202020204" pitchFamily="34" charset="0"/>
              </a:rPr>
              <a:t>: έχει σφραγίσει ανεξίτηλα τον «δυτικό» κόσμο</a:t>
            </a:r>
            <a:r>
              <a:rPr lang="el-GR" sz="1600" dirty="0">
                <a:latin typeface="+mj-lt"/>
                <a:ea typeface="Calibri" panose="020F0502020204030204" pitchFamily="34" charset="0"/>
                <a:cs typeface="Arial" panose="020B0604020202020204" pitchFamily="34" charset="0"/>
              </a:rPr>
              <a:t>, ο οποίος συνεχώς απαρνείται την «Ταυτότητά» του. Σε κάθε περίπτωση η κριτική που έχει ασκηθεί στη Βίβλο από τον  ίδιο τον Χριστιανισμό (πηγές, χειρόγραφα, μεταφράσεις, κανόνα) είναι ανεπανάληπτη κι έχει επιδράσει στην μοναδική κριτική, που ασκεί στον εαυτό του ο ευρωπαϊκός Πολιτισμός. Βάση μοναδική </a:t>
            </a:r>
            <a:r>
              <a:rPr lang="el-GR" sz="1600" dirty="0" err="1">
                <a:latin typeface="+mj-lt"/>
                <a:ea typeface="Calibri" panose="020F0502020204030204" pitchFamily="34" charset="0"/>
                <a:cs typeface="Arial" panose="020B0604020202020204" pitchFamily="34" charset="0"/>
              </a:rPr>
              <a:t>διαΛόγου</a:t>
            </a:r>
            <a:r>
              <a:rPr lang="el-GR" sz="1600" dirty="0">
                <a:latin typeface="+mj-lt"/>
                <a:ea typeface="Calibri" panose="020F0502020204030204" pitchFamily="34" charset="0"/>
                <a:cs typeface="Arial" panose="020B0604020202020204" pitchFamily="34" charset="0"/>
              </a:rPr>
              <a:t> με το Ισλάμ και τον Ισραήλ.</a:t>
            </a:r>
            <a:endParaRPr lang="el-GR" sz="1600" dirty="0">
              <a:effectLst/>
              <a:latin typeface="+mj-lt"/>
              <a:ea typeface="Calibri" panose="020F0502020204030204" pitchFamily="34" charset="0"/>
              <a:cs typeface="Arial" panose="020B0604020202020204" pitchFamily="34" charset="0"/>
            </a:endParaRPr>
          </a:p>
          <a:p>
            <a:pPr marL="900430" indent="-180340" algn="just">
              <a:spcAft>
                <a:spcPts val="1000"/>
              </a:spcAft>
            </a:pPr>
            <a:r>
              <a:rPr lang="el-GR" sz="1600" b="1" i="1" dirty="0">
                <a:effectLst/>
                <a:latin typeface="+mj-lt"/>
                <a:ea typeface="Calibri" panose="020F0502020204030204" pitchFamily="34" charset="0"/>
                <a:cs typeface="Arial" panose="020B0604020202020204" pitchFamily="34" charset="0"/>
              </a:rPr>
              <a:t>Γ. </a:t>
            </a:r>
            <a:r>
              <a:rPr lang="el-GR" sz="1900" b="1" dirty="0">
                <a:latin typeface="+mj-lt"/>
                <a:cs typeface="Arial" panose="020B0604020202020204" pitchFamily="34" charset="0"/>
              </a:rPr>
              <a:t>Βίβλος «Κοινότητας </a:t>
            </a:r>
            <a:r>
              <a:rPr lang="el-GR" sz="1600" dirty="0">
                <a:effectLst/>
                <a:latin typeface="+mj-lt"/>
                <a:ea typeface="Calibri" panose="020F0502020204030204" pitchFamily="34" charset="0"/>
                <a:cs typeface="Arial" panose="020B0604020202020204" pitchFamily="34" charset="0"/>
              </a:rPr>
              <a:t>απεξάρτησης» / Εκκλησίας (Πρώτη Διαθήκη και «Συναγωγή»), όπου ως βιβλίο «</a:t>
            </a:r>
            <a:r>
              <a:rPr lang="el-GR" sz="1600" dirty="0" err="1">
                <a:effectLst/>
                <a:latin typeface="+mj-lt"/>
                <a:ea typeface="Calibri" panose="020F0502020204030204" pitchFamily="34" charset="0"/>
                <a:cs typeface="Arial" panose="020B0604020202020204" pitchFamily="34" charset="0"/>
              </a:rPr>
              <a:t>συμ+βολίζει</a:t>
            </a:r>
            <a:r>
              <a:rPr lang="el-GR" sz="1600" dirty="0">
                <a:effectLst/>
                <a:latin typeface="+mj-lt"/>
                <a:ea typeface="Calibri" panose="020F0502020204030204" pitchFamily="34" charset="0"/>
                <a:cs typeface="Arial" panose="020B0604020202020204" pitchFamily="34" charset="0"/>
              </a:rPr>
              <a:t>» την ίδια την Παρουσία και τη Μαρτυρία του </a:t>
            </a:r>
            <a:r>
              <a:rPr lang="el-GR" sz="1600" dirty="0" err="1">
                <a:effectLst/>
                <a:latin typeface="+mj-lt"/>
                <a:ea typeface="Calibri" panose="020F0502020204030204" pitchFamily="34" charset="0"/>
                <a:cs typeface="Arial" panose="020B0604020202020204" pitchFamily="34" charset="0"/>
              </a:rPr>
              <a:t>Αναστάντος</a:t>
            </a:r>
            <a:r>
              <a:rPr lang="el-GR" sz="1600" dirty="0">
                <a:effectLst/>
                <a:latin typeface="+mj-lt"/>
                <a:ea typeface="Calibri" panose="020F0502020204030204" pitchFamily="34" charset="0"/>
                <a:cs typeface="Arial" panose="020B0604020202020204" pitchFamily="34" charset="0"/>
              </a:rPr>
              <a:t> ανάμεσά μας. </a:t>
            </a:r>
            <a:r>
              <a:rPr lang="el-GR" sz="1600" dirty="0">
                <a:latin typeface="+mj-lt"/>
                <a:ea typeface="Calibri" panose="020F0502020204030204" pitchFamily="34" charset="0"/>
                <a:cs typeface="Arial" panose="020B0604020202020204" pitchFamily="34" charset="0"/>
              </a:rPr>
              <a:t> </a:t>
            </a:r>
            <a:r>
              <a:rPr lang="el-GR" sz="1900" b="1" dirty="0">
                <a:latin typeface="+mj-lt"/>
                <a:cs typeface="Arial" panose="020B0604020202020204" pitchFamily="34" charset="0"/>
              </a:rPr>
              <a:t>Συνεπώς</a:t>
            </a:r>
            <a:r>
              <a:rPr lang="el-GR" sz="1600" dirty="0">
                <a:latin typeface="+mj-lt"/>
                <a:ea typeface="Calibri" panose="020F0502020204030204" pitchFamily="34" charset="0"/>
                <a:cs typeface="Arial" panose="020B0604020202020204" pitchFamily="34" charset="0"/>
              </a:rPr>
              <a:t> είναι «μια βιβλιοθήκη», η οποία </a:t>
            </a:r>
            <a:r>
              <a:rPr lang="el-GR" sz="1600" i="1" dirty="0">
                <a:effectLst/>
                <a:latin typeface="+mj-lt"/>
                <a:ea typeface="Calibri" panose="020F0502020204030204" pitchFamily="34" charset="0"/>
                <a:cs typeface="Arial" panose="020B0604020202020204" pitchFamily="34" charset="0"/>
              </a:rPr>
              <a:t>μεταλαμβάνεται </a:t>
            </a:r>
            <a:r>
              <a:rPr lang="el-GR" sz="1600" dirty="0">
                <a:effectLst/>
                <a:latin typeface="+mj-lt"/>
                <a:ea typeface="Calibri" panose="020F0502020204030204" pitchFamily="34" charset="0"/>
                <a:cs typeface="Arial" panose="020B0604020202020204" pitchFamily="34" charset="0"/>
              </a:rPr>
              <a:t>μέσω της </a:t>
            </a:r>
            <a:r>
              <a:rPr lang="el-GR" sz="1600" b="1" dirty="0">
                <a:effectLst/>
                <a:latin typeface="+mj-lt"/>
                <a:ea typeface="Calibri" panose="020F0502020204030204" pitchFamily="34" charset="0"/>
                <a:cs typeface="Arial" panose="020B0604020202020204" pitchFamily="34" charset="0"/>
              </a:rPr>
              <a:t>Λατρείας και της Πατερικής Ερμηνείας </a:t>
            </a:r>
            <a:r>
              <a:rPr lang="el-GR" sz="1600" dirty="0">
                <a:effectLst/>
                <a:latin typeface="+mj-lt"/>
                <a:ea typeface="Calibri" panose="020F0502020204030204" pitchFamily="34" charset="0"/>
                <a:cs typeface="Arial" panose="020B0604020202020204" pitchFamily="34" charset="0"/>
              </a:rPr>
              <a:t>και προσλαμβάνεται από την </a:t>
            </a:r>
            <a:r>
              <a:rPr lang="el-GR" sz="1600" b="1" dirty="0">
                <a:effectLst/>
                <a:latin typeface="+mj-lt"/>
                <a:ea typeface="Calibri" panose="020F0502020204030204" pitchFamily="34" charset="0"/>
                <a:cs typeface="Arial" panose="020B0604020202020204" pitchFamily="34" charset="0"/>
              </a:rPr>
              <a:t>Τέχνη και τη Φιλολογία </a:t>
            </a:r>
            <a:r>
              <a:rPr lang="el-GR" sz="1600" dirty="0">
                <a:effectLst/>
                <a:latin typeface="+mj-lt"/>
                <a:ea typeface="Calibri" panose="020F0502020204030204" pitchFamily="34" charset="0"/>
                <a:cs typeface="Arial" panose="020B0604020202020204" pitchFamily="34" charset="0"/>
              </a:rPr>
              <a:t>ανακαλώντας επίσης ιστορικούς σταθμούς τής εκπληκτικής συμπόρευσης του Θεού με το «πήλινο πλάσμα» Του, που φέρει όμως τα δικά Του αποτυπώματα. </a:t>
            </a:r>
          </a:p>
          <a:p>
            <a:pPr marL="900430" indent="-180340" algn="just">
              <a:spcAft>
                <a:spcPts val="1000"/>
              </a:spcAft>
            </a:pPr>
            <a:r>
              <a:rPr lang="el-GR" sz="1600" dirty="0">
                <a:effectLst/>
                <a:latin typeface="+mj-lt"/>
                <a:ea typeface="Calibri" panose="020F0502020204030204" pitchFamily="34" charset="0"/>
                <a:cs typeface="Arial" panose="020B0604020202020204" pitchFamily="34" charset="0"/>
              </a:rPr>
              <a:t>Άλλωστε η Ιστορία στον Αρχαίο Κόσμο δεν γραφόταν ως ρεπορτάζ αλλά ως γεννήτρια Ήθους, προβολής Παραδειγμάτων, Πρόκλησης σε Μίμηση ή αποφυγή. Ταυτόχρονα υπήρχε </a:t>
            </a:r>
            <a:r>
              <a:rPr lang="el-GR" sz="1600" dirty="0" err="1">
                <a:effectLst/>
                <a:latin typeface="+mj-lt"/>
                <a:ea typeface="Calibri" panose="020F0502020204030204" pitchFamily="34" charset="0"/>
                <a:cs typeface="Arial" panose="020B0604020202020204" pitchFamily="34" charset="0"/>
              </a:rPr>
              <a:t>αναΒίωση</a:t>
            </a:r>
            <a:r>
              <a:rPr lang="el-GR" sz="1600" dirty="0">
                <a:effectLst/>
                <a:latin typeface="+mj-lt"/>
                <a:ea typeface="Calibri" panose="020F0502020204030204" pitchFamily="34" charset="0"/>
                <a:cs typeface="Arial" panose="020B0604020202020204" pitchFamily="34" charset="0"/>
              </a:rPr>
              <a:t> των Γεγονότων μέσω της σύναξης ή / και της λατρείας.</a:t>
            </a:r>
            <a:r>
              <a:rPr lang="el-GR" sz="1600" i="1" dirty="0">
                <a:effectLst/>
                <a:latin typeface="+mj-lt"/>
                <a:ea typeface="Calibri" panose="020F0502020204030204" pitchFamily="34" charset="0"/>
                <a:cs typeface="Arial" panose="020B0604020202020204" pitchFamily="34" charset="0"/>
              </a:rPr>
              <a:t> </a:t>
            </a:r>
            <a:endParaRPr lang="el-GR" sz="1600" dirty="0">
              <a:effectLst/>
              <a:latin typeface="+mj-lt"/>
              <a:ea typeface="Calibri" panose="020F0502020204030204" pitchFamily="34" charset="0"/>
              <a:cs typeface="Arial" panose="020B0604020202020204" pitchFamily="34" charset="0"/>
            </a:endParaRPr>
          </a:p>
          <a:p>
            <a:r>
              <a:rPr lang="el-GR" sz="1300" dirty="0"/>
              <a:t>:</a:t>
            </a:r>
          </a:p>
        </p:txBody>
      </p:sp>
    </p:spTree>
    <p:extLst>
      <p:ext uri="{BB962C8B-B14F-4D97-AF65-F5344CB8AC3E}">
        <p14:creationId xmlns:p14="http://schemas.microsoft.com/office/powerpoint/2010/main" val="16566885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5B46F0-09F8-ACE4-BC78-F1F240FF637C}"/>
              </a:ext>
            </a:extLst>
          </p:cNvPr>
          <p:cNvSpPr>
            <a:spLocks noGrp="1"/>
          </p:cNvSpPr>
          <p:nvPr>
            <p:ph type="title"/>
          </p:nvPr>
        </p:nvSpPr>
        <p:spPr>
          <a:xfrm>
            <a:off x="4965430" y="629266"/>
            <a:ext cx="6586491" cy="1676603"/>
          </a:xfrm>
        </p:spPr>
        <p:txBody>
          <a:bodyPr>
            <a:normAutofit fontScale="90000"/>
          </a:bodyPr>
          <a:lstStyle/>
          <a:p>
            <a:pPr algn="just"/>
            <a:r>
              <a:rPr lang="el-GR" sz="5400" dirty="0"/>
              <a:t>Συνοδεύω τη Μετάφρασή μου με Εικόνες </a:t>
            </a:r>
          </a:p>
        </p:txBody>
      </p:sp>
      <p:pic>
        <p:nvPicPr>
          <p:cNvPr id="6" name="Picture 5">
            <a:extLst>
              <a:ext uri="{FF2B5EF4-FFF2-40B4-BE49-F238E27FC236}">
                <a16:creationId xmlns:a16="http://schemas.microsoft.com/office/drawing/2014/main" id="{6E739AB6-B6F4-328A-3E65-03C2F6B3B710}"/>
              </a:ext>
            </a:extLst>
          </p:cNvPr>
          <p:cNvPicPr>
            <a:picLocks noChangeAspect="1"/>
          </p:cNvPicPr>
          <p:nvPr/>
        </p:nvPicPr>
        <p:blipFill rotWithShape="1">
          <a:blip r:embed="rId2"/>
          <a:srcRect l="29548" r="25333" b="-1"/>
          <a:stretch/>
        </p:blipFill>
        <p:spPr>
          <a:xfrm>
            <a:off x="20" y="10"/>
            <a:ext cx="4635571" cy="6857990"/>
          </a:xfrm>
          <a:prstGeom prst="rect">
            <a:avLst/>
          </a:prstGeom>
          <a:effectLst/>
        </p:spPr>
      </p:pic>
      <p:graphicFrame>
        <p:nvGraphicFramePr>
          <p:cNvPr id="5" name="Θέση περιεχομένου 2">
            <a:extLst>
              <a:ext uri="{FF2B5EF4-FFF2-40B4-BE49-F238E27FC236}">
                <a16:creationId xmlns:a16="http://schemas.microsoft.com/office/drawing/2014/main" id="{63072F78-C2C5-E000-8333-CF9E8AAF0A34}"/>
              </a:ext>
            </a:extLst>
          </p:cNvPr>
          <p:cNvGraphicFramePr>
            <a:graphicFrameLocks noGrp="1"/>
          </p:cNvGraphicFramePr>
          <p:nvPr>
            <p:ph idx="1"/>
            <p:extLst>
              <p:ext uri="{D42A27DB-BD31-4B8C-83A1-F6EECF244321}">
                <p14:modId xmlns:p14="http://schemas.microsoft.com/office/powerpoint/2010/main" val="2095108016"/>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83800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5E8B06-89E1-0505-F76C-87410584166E}"/>
              </a:ext>
            </a:extLst>
          </p:cNvPr>
          <p:cNvSpPr>
            <a:spLocks noGrp="1"/>
          </p:cNvSpPr>
          <p:nvPr>
            <p:ph type="title"/>
          </p:nvPr>
        </p:nvSpPr>
        <p:spPr/>
        <p:txBody>
          <a:bodyPr/>
          <a:lstStyle/>
          <a:p>
            <a:pPr algn="ctr"/>
            <a:r>
              <a:rPr lang="el-GR" sz="6000" dirty="0"/>
              <a:t>3. </a:t>
            </a:r>
            <a:r>
              <a:rPr lang="el-GR" sz="6000" i="1" dirty="0"/>
              <a:t>Στην Τάξη</a:t>
            </a:r>
            <a:endParaRPr lang="el-GR" dirty="0"/>
          </a:p>
        </p:txBody>
      </p:sp>
      <p:sp>
        <p:nvSpPr>
          <p:cNvPr id="3" name="Θέση κειμένου 2">
            <a:extLst>
              <a:ext uri="{FF2B5EF4-FFF2-40B4-BE49-F238E27FC236}">
                <a16:creationId xmlns:a16="http://schemas.microsoft.com/office/drawing/2014/main" id="{7C4FBA23-71F1-489A-F838-F440FF956AA0}"/>
              </a:ext>
            </a:extLst>
          </p:cNvPr>
          <p:cNvSpPr>
            <a:spLocks noGrp="1"/>
          </p:cNvSpPr>
          <p:nvPr>
            <p:ph type="body" idx="1"/>
          </p:nvPr>
        </p:nvSpPr>
        <p:spPr/>
        <p:txBody>
          <a:bodyPr>
            <a:normAutofit fontScale="85000" lnSpcReduction="10000"/>
          </a:bodyPr>
          <a:lstStyle/>
          <a:p>
            <a:pPr algn="just"/>
            <a:r>
              <a:rPr lang="el-GR" dirty="0">
                <a:solidFill>
                  <a:schemeClr val="tx1"/>
                </a:solidFill>
              </a:rPr>
              <a:t>Δίνουμε το Κείμενο μέχρι τη μέση για να συμπληρώσουν τα παιδιά τη δική τους «δημιουργική Γραφή» – βάζουμε επικεφαλίδες – κάνουμε δίπλα στο Κείμενο ιχνογραφήματα (στόχος να «τσαλακώσουμε» τη Βίβλο) – ξαναγράφουμε την ιστορία από την οπτική ενός άλλου πρωταγωνιστή (η </a:t>
            </a:r>
            <a:r>
              <a:rPr lang="el-GR" dirty="0" err="1">
                <a:solidFill>
                  <a:schemeClr val="tx1"/>
                </a:solidFill>
              </a:rPr>
              <a:t>Βαιοφόρος</a:t>
            </a:r>
            <a:r>
              <a:rPr lang="el-GR" dirty="0">
                <a:solidFill>
                  <a:schemeClr val="tx1"/>
                </a:solidFill>
              </a:rPr>
              <a:t> με τα μάτια της όνου).</a:t>
            </a:r>
          </a:p>
          <a:p>
            <a:pPr algn="just"/>
            <a:r>
              <a:rPr lang="el-GR" dirty="0">
                <a:solidFill>
                  <a:schemeClr val="tx1"/>
                </a:solidFill>
              </a:rPr>
              <a:t>Την ανεβάζουμε στη Σκηνή: Διάδρομος Συνείδησης – Καρέκλα ανάκρισης – ρόλος στον τοίχο!</a:t>
            </a:r>
          </a:p>
        </p:txBody>
      </p:sp>
    </p:spTree>
    <p:extLst>
      <p:ext uri="{BB962C8B-B14F-4D97-AF65-F5344CB8AC3E}">
        <p14:creationId xmlns:p14="http://schemas.microsoft.com/office/powerpoint/2010/main" val="22562064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DE45337-714A-BAE1-5BD1-4AD27C1A3F80}"/>
              </a:ext>
            </a:extLst>
          </p:cNvPr>
          <p:cNvSpPr>
            <a:spLocks noGrp="1"/>
          </p:cNvSpPr>
          <p:nvPr>
            <p:ph type="title"/>
          </p:nvPr>
        </p:nvSpPr>
        <p:spPr>
          <a:xfrm>
            <a:off x="643278" y="2203833"/>
            <a:ext cx="4513184" cy="3573516"/>
          </a:xfrm>
        </p:spPr>
        <p:txBody>
          <a:bodyPr vert="horz" lIns="91440" tIns="45720" rIns="91440" bIns="45720" rtlCol="0" anchor="b">
            <a:normAutofit fontScale="90000"/>
          </a:bodyPr>
          <a:lstStyle/>
          <a:p>
            <a:pPr algn="ctr"/>
            <a:br>
              <a:rPr lang="el-GR" sz="4600" kern="1200" dirty="0">
                <a:solidFill>
                  <a:schemeClr val="tx1"/>
                </a:solidFill>
                <a:latin typeface="+mj-lt"/>
                <a:ea typeface="+mj-ea"/>
                <a:cs typeface="+mj-cs"/>
              </a:rPr>
            </a:br>
            <a:br>
              <a:rPr lang="el-GR" sz="4600" kern="1200" dirty="0">
                <a:solidFill>
                  <a:schemeClr val="tx1"/>
                </a:solidFill>
                <a:latin typeface="+mj-lt"/>
                <a:ea typeface="+mj-ea"/>
                <a:cs typeface="+mj-cs"/>
              </a:rPr>
            </a:br>
            <a:r>
              <a:rPr lang="el-GR" sz="3600" b="1" dirty="0"/>
              <a:t>Ν</a:t>
            </a:r>
            <a:r>
              <a:rPr lang="en-US" sz="3600" b="1" kern="1200" dirty="0">
                <a:solidFill>
                  <a:schemeClr val="tx1"/>
                </a:solidFill>
                <a:latin typeface="+mj-lt"/>
                <a:ea typeface="+mj-ea"/>
                <a:cs typeface="+mj-cs"/>
              </a:rPr>
              <a:t>έα Προγράμματα Σπουδών</a:t>
            </a:r>
            <a:r>
              <a:rPr lang="en-US" sz="3600" kern="1200" dirty="0">
                <a:solidFill>
                  <a:schemeClr val="tx1"/>
                </a:solidFill>
                <a:latin typeface="+mj-lt"/>
                <a:ea typeface="+mj-ea"/>
                <a:cs typeface="+mj-cs"/>
              </a:rPr>
              <a:t>:</a:t>
            </a:r>
            <a:br>
              <a:rPr lang="el-GR" sz="3600" kern="1200" dirty="0">
                <a:solidFill>
                  <a:schemeClr val="tx1"/>
                </a:solidFill>
                <a:latin typeface="+mj-lt"/>
                <a:ea typeface="+mj-ea"/>
                <a:cs typeface="+mj-cs"/>
              </a:rPr>
            </a:br>
            <a:br>
              <a:rPr lang="el-GR" sz="3600" kern="1200" dirty="0">
                <a:solidFill>
                  <a:schemeClr val="tx1"/>
                </a:solidFill>
                <a:latin typeface="+mj-lt"/>
                <a:ea typeface="+mj-ea"/>
                <a:cs typeface="+mj-cs"/>
              </a:rPr>
            </a:br>
            <a:r>
              <a:rPr lang="en-US" sz="3600" kern="1200" dirty="0">
                <a:solidFill>
                  <a:schemeClr val="tx1"/>
                </a:solidFill>
                <a:latin typeface="+mj-lt"/>
                <a:ea typeface="+mj-ea"/>
                <a:cs typeface="+mj-cs"/>
              </a:rPr>
              <a:t> </a:t>
            </a:r>
            <a:r>
              <a:rPr lang="en-US" sz="3600" b="1" kern="1200" dirty="0">
                <a:solidFill>
                  <a:schemeClr val="tx1"/>
                </a:solidFill>
                <a:latin typeface="+mj-lt"/>
                <a:ea typeface="+mj-ea"/>
                <a:cs typeface="+mj-cs"/>
              </a:rPr>
              <a:t>Σπ</a:t>
            </a:r>
            <a:r>
              <a:rPr lang="en-US" sz="3600" b="1" kern="1200" dirty="0" err="1">
                <a:solidFill>
                  <a:schemeClr val="tx1"/>
                </a:solidFill>
                <a:latin typeface="+mj-lt"/>
                <a:ea typeface="+mj-ea"/>
                <a:cs typeface="+mj-cs"/>
              </a:rPr>
              <a:t>ιρ</a:t>
            </a:r>
            <a:r>
              <a:rPr lang="el-GR" sz="3600" b="1" kern="1200" dirty="0">
                <a:solidFill>
                  <a:schemeClr val="tx1"/>
                </a:solidFill>
                <a:latin typeface="+mj-lt"/>
                <a:ea typeface="+mj-ea"/>
                <a:cs typeface="+mj-cs"/>
              </a:rPr>
              <a:t>ά</a:t>
            </a:r>
            <a:r>
              <a:rPr lang="en-US" sz="3600" b="1" kern="1200" dirty="0">
                <a:solidFill>
                  <a:schemeClr val="tx1"/>
                </a:solidFill>
                <a:latin typeface="+mj-lt"/>
                <a:ea typeface="+mj-ea"/>
                <a:cs typeface="+mj-cs"/>
              </a:rPr>
              <a:t>λ</a:t>
            </a:r>
            <a:r>
              <a:rPr lang="en-US" sz="3600" kern="1200" dirty="0">
                <a:solidFill>
                  <a:schemeClr val="tx1"/>
                </a:solidFill>
                <a:latin typeface="+mj-lt"/>
                <a:ea typeface="+mj-ea"/>
                <a:cs typeface="+mj-cs"/>
              </a:rPr>
              <a:t> &gt; Βίβλος </a:t>
            </a:r>
            <a:br>
              <a:rPr lang="el-GR" sz="3600" kern="1200" dirty="0">
                <a:solidFill>
                  <a:schemeClr val="tx1"/>
                </a:solidFill>
                <a:latin typeface="+mj-lt"/>
                <a:ea typeface="+mj-ea"/>
                <a:cs typeface="+mj-cs"/>
              </a:rPr>
            </a:br>
            <a:r>
              <a:rPr lang="en-US" sz="3600" b="1" kern="1200" dirty="0" err="1">
                <a:solidFill>
                  <a:schemeClr val="tx1"/>
                </a:solidFill>
                <a:highlight>
                  <a:srgbClr val="FFFF00"/>
                </a:highlight>
                <a:latin typeface="+mj-lt"/>
                <a:ea typeface="+mj-ea"/>
                <a:cs typeface="+mj-cs"/>
              </a:rPr>
              <a:t>σε</a:t>
            </a:r>
            <a:r>
              <a:rPr lang="en-US" sz="3600" b="1" kern="1200" dirty="0">
                <a:solidFill>
                  <a:schemeClr val="tx1"/>
                </a:solidFill>
                <a:highlight>
                  <a:srgbClr val="FFFF00"/>
                </a:highlight>
                <a:latin typeface="+mj-lt"/>
                <a:ea typeface="+mj-ea"/>
                <a:cs typeface="+mj-cs"/>
              </a:rPr>
              <a:t> 4</a:t>
            </a:r>
            <a:r>
              <a:rPr lang="el-GR" sz="3600" b="1" kern="1200" dirty="0">
                <a:solidFill>
                  <a:schemeClr val="tx1"/>
                </a:solidFill>
                <a:highlight>
                  <a:srgbClr val="FFFF00"/>
                </a:highlight>
                <a:latin typeface="+mj-lt"/>
                <a:ea typeface="+mj-ea"/>
                <a:cs typeface="+mj-cs"/>
              </a:rPr>
              <a:t> στάδια</a:t>
            </a:r>
            <a:br>
              <a:rPr lang="el-GR" sz="4600" kern="1200" dirty="0">
                <a:solidFill>
                  <a:schemeClr val="tx1"/>
                </a:solidFill>
                <a:latin typeface="+mj-lt"/>
                <a:ea typeface="+mj-ea"/>
                <a:cs typeface="+mj-cs"/>
              </a:rPr>
            </a:br>
            <a:br>
              <a:rPr lang="el-GR" sz="4600" kern="1200" dirty="0">
                <a:solidFill>
                  <a:schemeClr val="tx1"/>
                </a:solidFill>
                <a:latin typeface="+mj-lt"/>
                <a:ea typeface="+mj-ea"/>
                <a:cs typeface="+mj-cs"/>
              </a:rPr>
            </a:br>
            <a:r>
              <a:rPr lang="el-GR" sz="2700" kern="1200" dirty="0">
                <a:solidFill>
                  <a:schemeClr val="tx1"/>
                </a:solidFill>
                <a:latin typeface="+mj-lt"/>
                <a:ea typeface="+mj-ea"/>
                <a:cs typeface="+mj-cs"/>
              </a:rPr>
              <a:t>1. π.χ. ο </a:t>
            </a:r>
            <a:r>
              <a:rPr lang="el-GR" sz="2700" i="1" kern="1200" dirty="0">
                <a:solidFill>
                  <a:schemeClr val="tx1"/>
                </a:solidFill>
                <a:latin typeface="+mj-lt"/>
                <a:ea typeface="+mj-ea"/>
                <a:cs typeface="+mj-cs"/>
              </a:rPr>
              <a:t>Ευαγγελισμός</a:t>
            </a:r>
            <a:r>
              <a:rPr lang="el-GR" sz="2700" kern="1200" dirty="0">
                <a:solidFill>
                  <a:schemeClr val="tx1"/>
                </a:solidFill>
                <a:latin typeface="+mj-lt"/>
                <a:ea typeface="+mj-ea"/>
                <a:cs typeface="+mj-cs"/>
              </a:rPr>
              <a:t> – το </a:t>
            </a:r>
            <a:r>
              <a:rPr lang="en-US" sz="2700" kern="1200" dirty="0">
                <a:solidFill>
                  <a:schemeClr val="tx1"/>
                </a:solidFill>
                <a:latin typeface="+mj-lt"/>
                <a:ea typeface="+mj-ea"/>
                <a:cs typeface="+mj-cs"/>
              </a:rPr>
              <a:t>Big Bang </a:t>
            </a:r>
            <a:r>
              <a:rPr lang="el-GR" sz="2700" kern="1200" dirty="0">
                <a:solidFill>
                  <a:schemeClr val="tx1"/>
                </a:solidFill>
                <a:latin typeface="+mj-lt"/>
                <a:ea typeface="+mj-ea"/>
                <a:cs typeface="+mj-cs"/>
              </a:rPr>
              <a:t>νέου Σύμπαντος </a:t>
            </a:r>
            <a:br>
              <a:rPr lang="el-GR" sz="2700" kern="1200" dirty="0">
                <a:solidFill>
                  <a:schemeClr val="tx1"/>
                </a:solidFill>
                <a:latin typeface="+mj-lt"/>
                <a:ea typeface="+mj-ea"/>
                <a:cs typeface="+mj-cs"/>
              </a:rPr>
            </a:br>
            <a:br>
              <a:rPr lang="el-GR" sz="2700" kern="1200" dirty="0">
                <a:solidFill>
                  <a:schemeClr val="tx1"/>
                </a:solidFill>
                <a:latin typeface="+mj-lt"/>
                <a:ea typeface="+mj-ea"/>
                <a:cs typeface="+mj-cs"/>
              </a:rPr>
            </a:br>
            <a:r>
              <a:rPr lang="el-GR" sz="2700" kern="1200" dirty="0">
                <a:solidFill>
                  <a:schemeClr val="tx1"/>
                </a:solidFill>
                <a:latin typeface="+mj-lt"/>
                <a:ea typeface="+mj-ea"/>
                <a:cs typeface="+mj-cs"/>
              </a:rPr>
              <a:t>(Γ’ </a:t>
            </a:r>
            <a:r>
              <a:rPr lang="el-GR" sz="2700" kern="1200" dirty="0" err="1">
                <a:solidFill>
                  <a:schemeClr val="tx1"/>
                </a:solidFill>
                <a:latin typeface="+mj-lt"/>
                <a:ea typeface="+mj-ea"/>
                <a:cs typeface="+mj-cs"/>
              </a:rPr>
              <a:t>Δημ</a:t>
            </a:r>
            <a:r>
              <a:rPr lang="el-GR" sz="2700" kern="1200" dirty="0">
                <a:solidFill>
                  <a:schemeClr val="tx1"/>
                </a:solidFill>
                <a:latin typeface="+mj-lt"/>
                <a:ea typeface="+mj-ea"/>
                <a:cs typeface="+mj-cs"/>
              </a:rPr>
              <a:t>. – Ε’ </a:t>
            </a:r>
            <a:r>
              <a:rPr lang="el-GR" sz="2700" kern="1200" dirty="0" err="1">
                <a:solidFill>
                  <a:schemeClr val="tx1"/>
                </a:solidFill>
                <a:latin typeface="+mj-lt"/>
                <a:ea typeface="+mj-ea"/>
                <a:cs typeface="+mj-cs"/>
              </a:rPr>
              <a:t>Δημ</a:t>
            </a:r>
            <a:r>
              <a:rPr lang="el-GR" sz="2700" kern="1200" dirty="0">
                <a:solidFill>
                  <a:schemeClr val="tx1"/>
                </a:solidFill>
                <a:latin typeface="+mj-lt"/>
                <a:ea typeface="+mj-ea"/>
                <a:cs typeface="+mj-cs"/>
              </a:rPr>
              <a:t>.</a:t>
            </a:r>
            <a:br>
              <a:rPr lang="el-GR" sz="2700" kern="1200" dirty="0">
                <a:solidFill>
                  <a:schemeClr val="tx1"/>
                </a:solidFill>
                <a:latin typeface="+mj-lt"/>
                <a:ea typeface="+mj-ea"/>
                <a:cs typeface="+mj-cs"/>
              </a:rPr>
            </a:br>
            <a:r>
              <a:rPr lang="el-GR" sz="2700" kern="1200" dirty="0">
                <a:solidFill>
                  <a:schemeClr val="tx1"/>
                </a:solidFill>
                <a:latin typeface="+mj-lt"/>
                <a:ea typeface="+mj-ea"/>
                <a:cs typeface="+mj-cs"/>
              </a:rPr>
              <a:t> – Α’ Γυμνασίου – Α’ Λυκείου </a:t>
            </a:r>
            <a:br>
              <a:rPr lang="el-GR" sz="2700" kern="1200" dirty="0">
                <a:solidFill>
                  <a:schemeClr val="tx1"/>
                </a:solidFill>
                <a:latin typeface="+mj-lt"/>
                <a:ea typeface="+mj-ea"/>
                <a:cs typeface="+mj-cs"/>
              </a:rPr>
            </a:br>
            <a:r>
              <a:rPr lang="el-GR" sz="2700" kern="1200" dirty="0">
                <a:solidFill>
                  <a:schemeClr val="tx1"/>
                </a:solidFill>
                <a:latin typeface="+mj-lt"/>
                <a:ea typeface="+mj-ea"/>
                <a:cs typeface="+mj-cs"/>
              </a:rPr>
              <a:t>(&lt; Θεολογία Παιδιών)  </a:t>
            </a:r>
            <a:endParaRPr lang="en-US" sz="27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descr="Μουτζούρα με συμπαγές γέμισμα">
            <a:extLst>
              <a:ext uri="{FF2B5EF4-FFF2-40B4-BE49-F238E27FC236}">
                <a16:creationId xmlns:a16="http://schemas.microsoft.com/office/drawing/2014/main" id="{484789DE-E668-9C87-3E2D-E6F54DB64BB9}"/>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86400" y="640080"/>
            <a:ext cx="5550408" cy="5550408"/>
          </a:xfrm>
          <a:prstGeom prst="rect">
            <a:avLst/>
          </a:prstGeom>
        </p:spPr>
      </p:pic>
    </p:spTree>
    <p:extLst>
      <p:ext uri="{BB962C8B-B14F-4D97-AF65-F5344CB8AC3E}">
        <p14:creationId xmlns:p14="http://schemas.microsoft.com/office/powerpoint/2010/main" val="747641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C5507F-4E42-B352-87B3-2CF65FAE39C7}"/>
              </a:ext>
            </a:extLst>
          </p:cNvPr>
          <p:cNvSpPr>
            <a:spLocks noGrp="1"/>
          </p:cNvSpPr>
          <p:nvPr>
            <p:ph type="title"/>
          </p:nvPr>
        </p:nvSpPr>
        <p:spPr/>
        <p:txBody>
          <a:bodyPr/>
          <a:lstStyle/>
          <a:p>
            <a:pPr algn="ctr"/>
            <a:r>
              <a:rPr lang="el-GR" dirty="0" err="1"/>
              <a:t>ΘεοΛογία</a:t>
            </a:r>
            <a:r>
              <a:rPr lang="el-GR" dirty="0"/>
              <a:t> παιδιού και Εφήβου</a:t>
            </a:r>
          </a:p>
        </p:txBody>
      </p:sp>
      <p:sp>
        <p:nvSpPr>
          <p:cNvPr id="3" name="Θέση περιεχομένου 2">
            <a:extLst>
              <a:ext uri="{FF2B5EF4-FFF2-40B4-BE49-F238E27FC236}">
                <a16:creationId xmlns:a16="http://schemas.microsoft.com/office/drawing/2014/main" id="{C75BEFA3-C020-96B1-2C60-19D92B4B758E}"/>
              </a:ext>
            </a:extLst>
          </p:cNvPr>
          <p:cNvSpPr>
            <a:spLocks noGrp="1"/>
          </p:cNvSpPr>
          <p:nvPr>
            <p:ph idx="1"/>
          </p:nvPr>
        </p:nvSpPr>
        <p:spPr/>
        <p:txBody>
          <a:bodyPr>
            <a:normAutofit fontScale="92500"/>
          </a:bodyPr>
          <a:lstStyle/>
          <a:p>
            <a:endParaRPr lang="el-GR" dirty="0"/>
          </a:p>
          <a:p>
            <a:pPr algn="just"/>
            <a:r>
              <a:rPr lang="el-GR" dirty="0"/>
              <a:t>Κατεβάστε από τα</a:t>
            </a:r>
            <a:r>
              <a:rPr lang="el-GR" b="1" dirty="0"/>
              <a:t> ΕΓΓΡΑΦΑ </a:t>
            </a:r>
            <a:r>
              <a:rPr lang="el-GR" dirty="0"/>
              <a:t>του </a:t>
            </a:r>
            <a:r>
              <a:rPr lang="el-GR" dirty="0" err="1"/>
              <a:t>ηκλας</a:t>
            </a:r>
            <a:r>
              <a:rPr lang="el-GR" dirty="0"/>
              <a:t> και μελετήστε το ΕΠΙΜΕΤΡΟ Ι </a:t>
            </a:r>
            <a:r>
              <a:rPr lang="el-GR" dirty="0">
                <a:hlinkClick r:id="rId2" tooltip="ΣΔΕΣΠΟΤΗΣ - ΙΓΡΗΓΟΡΑΚΗ ΒΙΒΛΟΣ ΩΣ FACEBOOK.doc"/>
              </a:rPr>
              <a:t>ΣΔΕΣΠΟΤΗΣ - ΙΓΡΗΓΟΡΑΚΗ ΒΙΒΛΟΣ ΩΣ </a:t>
            </a:r>
            <a:r>
              <a:rPr lang="de-DE" dirty="0">
                <a:hlinkClick r:id="rId2" tooltip="ΣΔΕΣΠΟΤΗΣ - ΙΓΡΗΓΟΡΑΚΗ ΒΙΒΛΟΣ ΩΣ FACEBOOK.doc"/>
              </a:rPr>
              <a:t>FACEBOOK.doc</a:t>
            </a:r>
            <a:endParaRPr lang="de-DE" dirty="0"/>
          </a:p>
          <a:p>
            <a:pPr algn="just"/>
            <a:r>
              <a:rPr lang="el-GR" dirty="0"/>
              <a:t>Πρόβλημα σήμερα με την έλλειψη ΠΑΤΕΡΑ (άθεοι συνήθως άνδρες, με πρόβλημα και στον στρατό..). Δεν θέλουμε κάποιον που χαράσσει όρια!</a:t>
            </a:r>
          </a:p>
          <a:p>
            <a:pPr algn="just"/>
            <a:r>
              <a:rPr lang="el-GR" dirty="0"/>
              <a:t>Στην ίδια τη Βίβλο υπάρχει «ωρίμανση» στην εικόνα περί του Θεού. Αυτό σημαίνει μάλλον και το «</a:t>
            </a:r>
            <a:r>
              <a:rPr lang="el-GR" dirty="0" err="1"/>
              <a:t>ὅτε</a:t>
            </a:r>
            <a:r>
              <a:rPr lang="el-GR" dirty="0"/>
              <a:t> </a:t>
            </a:r>
            <a:r>
              <a:rPr lang="el-GR" dirty="0" err="1"/>
              <a:t>ἦλθε</a:t>
            </a:r>
            <a:r>
              <a:rPr lang="el-GR" dirty="0"/>
              <a:t> </a:t>
            </a:r>
            <a:r>
              <a:rPr lang="el-GR" dirty="0" err="1"/>
              <a:t>τὸ</a:t>
            </a:r>
            <a:r>
              <a:rPr lang="el-GR" dirty="0"/>
              <a:t> πλήρωμα </a:t>
            </a:r>
            <a:r>
              <a:rPr lang="el-GR" dirty="0" err="1"/>
              <a:t>τοῦ</a:t>
            </a:r>
            <a:r>
              <a:rPr lang="el-GR" dirty="0"/>
              <a:t> Χρόνου» (= όταν έφθασε ο άνθρωπος στην ενηλικίωση) ίνα την ΥΙΟΘΕΣΙΑ </a:t>
            </a:r>
            <a:r>
              <a:rPr lang="el-GR" dirty="0" err="1"/>
              <a:t>απολαύσωμεν</a:t>
            </a:r>
            <a:r>
              <a:rPr lang="el-GR" dirty="0"/>
              <a:t>»</a:t>
            </a:r>
          </a:p>
          <a:p>
            <a:pPr algn="just"/>
            <a:r>
              <a:rPr lang="el-GR" dirty="0"/>
              <a:t>Εισήγηση Ψυχοθεραπευτή </a:t>
            </a:r>
            <a:r>
              <a:rPr lang="el-GR" dirty="0" err="1"/>
              <a:t>Γρ</a:t>
            </a:r>
            <a:r>
              <a:rPr lang="el-GR" dirty="0"/>
              <a:t>. Βασιλειάδη περί Μοναξιάς </a:t>
            </a:r>
            <a:r>
              <a:rPr lang="de-DE" dirty="0">
                <a:hlinkClick r:id="rId3"/>
              </a:rPr>
              <a:t>https://www.youtube.com/watch?v=yhtqr6EdrzY</a:t>
            </a:r>
            <a:r>
              <a:rPr lang="el-GR" dirty="0"/>
              <a:t> </a:t>
            </a:r>
          </a:p>
        </p:txBody>
      </p:sp>
      <p:graphicFrame>
        <p:nvGraphicFramePr>
          <p:cNvPr id="4" name="Πίνακας 3">
            <a:extLst>
              <a:ext uri="{FF2B5EF4-FFF2-40B4-BE49-F238E27FC236}">
                <a16:creationId xmlns:a16="http://schemas.microsoft.com/office/drawing/2014/main" id="{FF366D1E-F86C-AE23-26E0-B962A172D62A}"/>
              </a:ext>
            </a:extLst>
          </p:cNvPr>
          <p:cNvGraphicFramePr>
            <a:graphicFrameLocks noGrp="1"/>
          </p:cNvGraphicFramePr>
          <p:nvPr/>
        </p:nvGraphicFramePr>
        <p:xfrm>
          <a:off x="838200" y="3818414"/>
          <a:ext cx="10515600" cy="365760"/>
        </p:xfrm>
        <a:graphic>
          <a:graphicData uri="http://schemas.openxmlformats.org/drawingml/2006/table">
            <a:tbl>
              <a:tblPr/>
              <a:tblGrid>
                <a:gridCol w="5257800">
                  <a:extLst>
                    <a:ext uri="{9D8B030D-6E8A-4147-A177-3AD203B41FA5}">
                      <a16:colId xmlns:a16="http://schemas.microsoft.com/office/drawing/2014/main" val="1079156883"/>
                    </a:ext>
                  </a:extLst>
                </a:gridCol>
                <a:gridCol w="5257800">
                  <a:extLst>
                    <a:ext uri="{9D8B030D-6E8A-4147-A177-3AD203B41FA5}">
                      <a16:colId xmlns:a16="http://schemas.microsoft.com/office/drawing/2014/main" val="3535286666"/>
                    </a:ext>
                  </a:extLst>
                </a:gridCol>
              </a:tblGrid>
              <a:tr h="0">
                <a:tc>
                  <a:txBody>
                    <a:bodyPr/>
                    <a:lstStyle/>
                    <a:p>
                      <a:endParaRPr lang="el-GR"/>
                    </a:p>
                  </a:txBody>
                  <a:tcPr anchor="ctr">
                    <a:lnL>
                      <a:noFill/>
                    </a:lnL>
                    <a:lnR>
                      <a:noFill/>
                    </a:lnR>
                    <a:lnT>
                      <a:noFill/>
                    </a:lnT>
                    <a:lnB>
                      <a:noFill/>
                    </a:lnB>
                  </a:tcPr>
                </a:tc>
                <a:tc>
                  <a:txBody>
                    <a:bodyPr/>
                    <a:lstStyle/>
                    <a:p>
                      <a:endParaRPr lang="de-DE" dirty="0"/>
                    </a:p>
                  </a:txBody>
                  <a:tcPr anchor="ctr">
                    <a:lnL>
                      <a:noFill/>
                    </a:lnL>
                    <a:lnR>
                      <a:noFill/>
                    </a:lnR>
                    <a:lnT>
                      <a:noFill/>
                    </a:lnT>
                    <a:lnB>
                      <a:noFill/>
                    </a:lnB>
                  </a:tcPr>
                </a:tc>
                <a:extLst>
                  <a:ext uri="{0D108BD9-81ED-4DB2-BD59-A6C34878D82A}">
                    <a16:rowId xmlns:a16="http://schemas.microsoft.com/office/drawing/2014/main" val="3595225538"/>
                  </a:ext>
                </a:extLst>
              </a:tr>
            </a:tbl>
          </a:graphicData>
        </a:graphic>
      </p:graphicFrame>
    </p:spTree>
    <p:extLst>
      <p:ext uri="{BB962C8B-B14F-4D97-AF65-F5344CB8AC3E}">
        <p14:creationId xmlns:p14="http://schemas.microsoft.com/office/powerpoint/2010/main" val="31638480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E672C34-0E0B-9628-1E8F-49BF4A1EA0BC}"/>
              </a:ext>
            </a:extLst>
          </p:cNvPr>
          <p:cNvSpPr>
            <a:spLocks noGrp="1"/>
          </p:cNvSpPr>
          <p:nvPr>
            <p:ph type="title"/>
          </p:nvPr>
        </p:nvSpPr>
        <p:spPr>
          <a:xfrm>
            <a:off x="1007754" y="552091"/>
            <a:ext cx="3600860" cy="5431536"/>
          </a:xfrm>
        </p:spPr>
        <p:txBody>
          <a:bodyPr>
            <a:normAutofit/>
          </a:bodyPr>
          <a:lstStyle/>
          <a:p>
            <a:br>
              <a:rPr lang="el-GR" sz="5400" dirty="0"/>
            </a:br>
            <a:r>
              <a:rPr lang="el-GR" sz="5400" dirty="0"/>
              <a:t>«</a:t>
            </a:r>
            <a:r>
              <a:rPr lang="el-GR" sz="5400" b="1" i="1" dirty="0"/>
              <a:t>Κύκλος Μάθησης» </a:t>
            </a:r>
            <a:r>
              <a:rPr lang="el-GR" sz="5400" dirty="0"/>
              <a:t>–</a:t>
            </a:r>
            <a:r>
              <a:rPr lang="el-GR" sz="5400" b="1" dirty="0"/>
              <a:t>Τέσσερα</a:t>
            </a:r>
            <a:r>
              <a:rPr lang="el-GR" sz="5400" b="1" dirty="0">
                <a:highlight>
                  <a:srgbClr val="FFFF00"/>
                </a:highlight>
              </a:rPr>
              <a:t> (4) </a:t>
            </a:r>
            <a:r>
              <a:rPr lang="el-GR" sz="5400" b="1" dirty="0"/>
              <a:t>Στάδια «Πιάτα»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93DDF025-31AD-E6A3-ECA5-AB6EA555AE23}"/>
              </a:ext>
            </a:extLst>
          </p:cNvPr>
          <p:cNvSpPr>
            <a:spLocks noGrp="1"/>
          </p:cNvSpPr>
          <p:nvPr>
            <p:ph idx="1"/>
          </p:nvPr>
        </p:nvSpPr>
        <p:spPr>
          <a:xfrm>
            <a:off x="5126418" y="552091"/>
            <a:ext cx="6224335" cy="5431536"/>
          </a:xfrm>
        </p:spPr>
        <p:txBody>
          <a:bodyPr anchor="ctr">
            <a:normAutofit/>
          </a:bodyPr>
          <a:lstStyle/>
          <a:p>
            <a:endParaRPr lang="el-GR" sz="2200" dirty="0"/>
          </a:p>
          <a:p>
            <a:pPr marL="0" indent="0">
              <a:buNone/>
            </a:pPr>
            <a:r>
              <a:rPr lang="el-GR" sz="2200" dirty="0"/>
              <a:t>* Βιώνοντας (π.χ. σημασία ενός Χεριού – Πίνακες)</a:t>
            </a:r>
          </a:p>
          <a:p>
            <a:pPr marL="0" indent="0">
              <a:buNone/>
            </a:pPr>
            <a:r>
              <a:rPr lang="el-GR" sz="2200" dirty="0"/>
              <a:t>* </a:t>
            </a:r>
            <a:r>
              <a:rPr lang="el-GR" sz="2200" dirty="0" err="1"/>
              <a:t>Εννοιολογώντας</a:t>
            </a:r>
            <a:r>
              <a:rPr lang="el-GR" sz="2200" dirty="0"/>
              <a:t> (ένας στίχος από το Κείμενο – «Λέξη Κλειδιά» – Επαναλήψεις )</a:t>
            </a:r>
          </a:p>
          <a:p>
            <a:pPr marL="0" indent="0">
              <a:buNone/>
            </a:pPr>
            <a:r>
              <a:rPr lang="el-GR" sz="2200" dirty="0"/>
              <a:t>*Αναλύοντας (το Κείμενο 1+2 / Εγκυκλοπαίδεια = «Υπόβαθρο» / «Διαδίκτυο Κειμένου» / </a:t>
            </a:r>
            <a:r>
              <a:rPr lang="en-US" sz="2200" dirty="0" err="1"/>
              <a:t>HyperLinks</a:t>
            </a:r>
            <a:r>
              <a:rPr lang="en-US" sz="2200" dirty="0"/>
              <a:t> / </a:t>
            </a:r>
            <a:r>
              <a:rPr lang="el-GR" sz="2200" dirty="0"/>
              <a:t> Επίδραση </a:t>
            </a:r>
            <a:r>
              <a:rPr lang="en-US" sz="2200" dirty="0"/>
              <a:t>=  </a:t>
            </a:r>
            <a:r>
              <a:rPr lang="el-GR" sz="2200" dirty="0"/>
              <a:t>μετάληψη του Κειμένου από τις Γενιές μέσω και της Λατρείας – Τέχνης)</a:t>
            </a:r>
          </a:p>
          <a:p>
            <a:pPr marL="0" indent="0">
              <a:buNone/>
            </a:pPr>
            <a:r>
              <a:rPr lang="el-GR" sz="2200" dirty="0"/>
              <a:t>* Εφαρμόζοντας (Εγώ = Βίβλος έμψυχος)</a:t>
            </a:r>
          </a:p>
          <a:p>
            <a:pPr marL="0" indent="0">
              <a:buNone/>
            </a:pPr>
            <a:endParaRPr lang="en-US" sz="2200" dirty="0"/>
          </a:p>
          <a:p>
            <a:r>
              <a:rPr lang="el-GR" sz="2200" dirty="0">
                <a:highlight>
                  <a:srgbClr val="FFFF00"/>
                </a:highlight>
              </a:rPr>
              <a:t>Μελετώ</a:t>
            </a:r>
            <a:r>
              <a:rPr lang="de-DE" sz="2200" dirty="0">
                <a:highlight>
                  <a:srgbClr val="FFFF00"/>
                </a:highlight>
              </a:rPr>
              <a:t> </a:t>
            </a:r>
            <a:r>
              <a:rPr lang="el-GR" sz="2200" dirty="0">
                <a:highlight>
                  <a:srgbClr val="FFFF00"/>
                </a:highlight>
              </a:rPr>
              <a:t>για να κατανοήσω τα ανωτέρω 4 βήματα</a:t>
            </a:r>
            <a:r>
              <a:rPr lang="en-US" sz="2200" dirty="0">
                <a:highlight>
                  <a:srgbClr val="FFFF00"/>
                </a:highlight>
              </a:rPr>
              <a:t> </a:t>
            </a:r>
            <a:r>
              <a:rPr lang="el-GR" sz="2200" dirty="0">
                <a:highlight>
                  <a:srgbClr val="FFFF00"/>
                </a:highlight>
              </a:rPr>
              <a:t>:</a:t>
            </a:r>
          </a:p>
          <a:p>
            <a:pPr marL="0" indent="0">
              <a:buNone/>
            </a:pPr>
            <a:endParaRPr lang="el-GR" sz="2200" dirty="0"/>
          </a:p>
        </p:txBody>
      </p:sp>
      <p:sp>
        <p:nvSpPr>
          <p:cNvPr id="6" name="Οβάλ 5">
            <a:extLst>
              <a:ext uri="{FF2B5EF4-FFF2-40B4-BE49-F238E27FC236}">
                <a16:creationId xmlns:a16="http://schemas.microsoft.com/office/drawing/2014/main" id="{161C1B1A-A23A-5CE9-50F6-48583EBCCE89}"/>
              </a:ext>
            </a:extLst>
          </p:cNvPr>
          <p:cNvSpPr/>
          <p:nvPr/>
        </p:nvSpPr>
        <p:spPr>
          <a:xfrm>
            <a:off x="1621853" y="725864"/>
            <a:ext cx="2102178" cy="1036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853485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373982C-8344-31F4-CE0A-08C556E4DCDE}"/>
              </a:ext>
            </a:extLst>
          </p:cNvPr>
          <p:cNvSpPr>
            <a:spLocks noGrp="1"/>
          </p:cNvSpPr>
          <p:nvPr>
            <p:ph type="title"/>
          </p:nvPr>
        </p:nvSpPr>
        <p:spPr>
          <a:xfrm>
            <a:off x="1043631" y="809898"/>
            <a:ext cx="10173010" cy="1554480"/>
          </a:xfrm>
        </p:spPr>
        <p:txBody>
          <a:bodyPr anchor="ctr">
            <a:normAutofit/>
          </a:bodyPr>
          <a:lstStyle/>
          <a:p>
            <a:pPr algn="ctr"/>
            <a:r>
              <a:rPr lang="el-GR" sz="4800" b="1" dirty="0"/>
              <a:t>Στόχοι τρεις ( 3)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A0ABD3C1-EF96-D5A1-19E8-4811CE9554ED}"/>
              </a:ext>
            </a:extLst>
          </p:cNvPr>
          <p:cNvGraphicFramePr>
            <a:graphicFrameLocks noGrp="1"/>
          </p:cNvGraphicFramePr>
          <p:nvPr>
            <p:ph idx="1"/>
            <p:extLst>
              <p:ext uri="{D42A27DB-BD31-4B8C-83A1-F6EECF244321}">
                <p14:modId xmlns:p14="http://schemas.microsoft.com/office/powerpoint/2010/main" val="41591066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5664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0C99641-C208-F574-CD3B-55C0EEB39A61}"/>
              </a:ext>
            </a:extLst>
          </p:cNvPr>
          <p:cNvSpPr>
            <a:spLocks noGrp="1"/>
          </p:cNvSpPr>
          <p:nvPr>
            <p:ph type="title"/>
          </p:nvPr>
        </p:nvSpPr>
        <p:spPr>
          <a:xfrm>
            <a:off x="686833" y="1153572"/>
            <a:ext cx="3847459" cy="4461163"/>
          </a:xfrm>
        </p:spPr>
        <p:txBody>
          <a:bodyPr>
            <a:normAutofit/>
          </a:bodyPr>
          <a:lstStyle/>
          <a:p>
            <a:r>
              <a:rPr lang="el-GR" dirty="0" err="1">
                <a:solidFill>
                  <a:srgbClr val="FFFFFF"/>
                </a:solidFill>
              </a:rPr>
              <a:t>Πολύ+Τροπική</a:t>
            </a:r>
            <a:r>
              <a:rPr lang="el-GR" dirty="0">
                <a:solidFill>
                  <a:srgbClr val="FFFFFF"/>
                </a:solidFill>
              </a:rPr>
              <a:t> Διδασκαλία</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D93E568A-33DD-5D59-EA2F-3BB421BAA62B}"/>
              </a:ext>
            </a:extLst>
          </p:cNvPr>
          <p:cNvSpPr>
            <a:spLocks noGrp="1"/>
          </p:cNvSpPr>
          <p:nvPr>
            <p:ph idx="1"/>
          </p:nvPr>
        </p:nvSpPr>
        <p:spPr>
          <a:xfrm>
            <a:off x="4447308" y="591344"/>
            <a:ext cx="6906491" cy="5585619"/>
          </a:xfrm>
        </p:spPr>
        <p:txBody>
          <a:bodyPr anchor="ctr">
            <a:normAutofit fontScale="70000" lnSpcReduction="20000"/>
          </a:bodyPr>
          <a:lstStyle/>
          <a:p>
            <a:pPr marL="0" indent="0">
              <a:buNone/>
            </a:pPr>
            <a:endParaRPr lang="el-GR" dirty="0"/>
          </a:p>
          <a:p>
            <a:r>
              <a:rPr lang="el-GR" dirty="0"/>
              <a:t>Εναλλακτικές Μέθοδοι «μαιευτικής» - Μετάληψης του Κειμένου</a:t>
            </a:r>
          </a:p>
          <a:p>
            <a:endParaRPr lang="el-GR" dirty="0"/>
          </a:p>
          <a:p>
            <a:pPr lvl="1"/>
            <a:r>
              <a:rPr lang="el-GR" sz="2800" dirty="0"/>
              <a:t>Διάδρομος Συνείδησης</a:t>
            </a:r>
          </a:p>
          <a:p>
            <a:pPr lvl="1"/>
            <a:r>
              <a:rPr lang="el-GR" sz="2800" dirty="0"/>
              <a:t>Ανακριτική Καρέκλα</a:t>
            </a:r>
          </a:p>
          <a:p>
            <a:pPr lvl="1"/>
            <a:r>
              <a:rPr lang="el-GR" sz="2800" dirty="0"/>
              <a:t>Ρόλος στον Τοίχο</a:t>
            </a:r>
          </a:p>
          <a:p>
            <a:pPr lvl="1"/>
            <a:r>
              <a:rPr lang="en-US" sz="2800" dirty="0"/>
              <a:t>Debates</a:t>
            </a:r>
            <a:endParaRPr lang="el-GR" sz="2800" dirty="0"/>
          </a:p>
          <a:p>
            <a:pPr lvl="1"/>
            <a:r>
              <a:rPr lang="el-GR" sz="2800" dirty="0"/>
              <a:t>Παντομίμα</a:t>
            </a:r>
          </a:p>
          <a:p>
            <a:pPr lvl="1"/>
            <a:r>
              <a:rPr lang="el-GR" sz="2800" dirty="0"/>
              <a:t>Πλακάτ</a:t>
            </a:r>
            <a:endParaRPr lang="en-US" sz="2800" dirty="0"/>
          </a:p>
          <a:p>
            <a:pPr lvl="5"/>
            <a:r>
              <a:rPr lang="el-GR" sz="2200" dirty="0"/>
              <a:t>ΥΛΙΚΟ ΑΠΌ ΠΑΝΤΟΥ</a:t>
            </a:r>
            <a:endParaRPr lang="en-US" sz="2200" dirty="0"/>
          </a:p>
          <a:p>
            <a:pPr lvl="8"/>
            <a:r>
              <a:rPr lang="el-GR" sz="2800" dirty="0"/>
              <a:t>Διαφήμιση</a:t>
            </a:r>
          </a:p>
          <a:p>
            <a:pPr lvl="8"/>
            <a:r>
              <a:rPr lang="el-GR" sz="2800" dirty="0" err="1"/>
              <a:t>Ποπ</a:t>
            </a:r>
            <a:endParaRPr lang="el-GR" sz="2800" dirty="0"/>
          </a:p>
          <a:p>
            <a:pPr lvl="8"/>
            <a:r>
              <a:rPr lang="el-GR" sz="2800" dirty="0"/>
              <a:t>Κινητό</a:t>
            </a:r>
          </a:p>
          <a:p>
            <a:pPr lvl="8"/>
            <a:r>
              <a:rPr lang="el-GR" sz="2800" dirty="0" err="1"/>
              <a:t>Λέγκο</a:t>
            </a:r>
            <a:r>
              <a:rPr lang="el-GR" sz="2800" dirty="0"/>
              <a:t> </a:t>
            </a:r>
          </a:p>
          <a:p>
            <a:pPr lvl="8"/>
            <a:r>
              <a:rPr lang="el-GR" sz="2800" dirty="0"/>
              <a:t>Τα πάντα</a:t>
            </a:r>
          </a:p>
          <a:p>
            <a:pPr lvl="8"/>
            <a:endParaRPr lang="el-GR" sz="1300" b="1" dirty="0"/>
          </a:p>
          <a:p>
            <a:pPr>
              <a:spcAft>
                <a:spcPts val="600"/>
              </a:spcAft>
            </a:pPr>
            <a:r>
              <a:rPr lang="el-GR" sz="1300" b="1" dirty="0">
                <a:effectLst/>
                <a:latin typeface="Times New Roman" panose="02020603050405020304" pitchFamily="18" charset="0"/>
                <a:ea typeface="Times New Roman" panose="02020603050405020304" pitchFamily="18" charset="0"/>
              </a:rPr>
              <a:t>«Ο Ιησούς Χριστός ως Παραβολή του Θεού. Εικόνες και Μέσα μεταξύ Θεού και Ανθρώπου»</a:t>
            </a:r>
          </a:p>
          <a:p>
            <a:r>
              <a:rPr lang="el-GR" sz="1300" b="1" u="sng" dirty="0">
                <a:effectLst/>
                <a:latin typeface="Times New Roman" panose="02020603050405020304" pitchFamily="18" charset="0"/>
                <a:ea typeface="Calibri" panose="020F0502020204030204" pitchFamily="34" charset="0"/>
                <a:cs typeface="Arial" panose="020B0604020202020204" pitchFamily="34" charset="0"/>
                <a:hlinkClick r:id="rId2"/>
              </a:rPr>
              <a:t>https://www.youtube.com/watch?v=YSbZSRQpMFE</a:t>
            </a:r>
            <a:endParaRPr lang="el-GR" sz="1300" b="1" u="sng" dirty="0">
              <a:effectLst/>
              <a:latin typeface="Times New Roman" panose="02020603050405020304" pitchFamily="18" charset="0"/>
              <a:ea typeface="Calibri" panose="020F0502020204030204" pitchFamily="34" charset="0"/>
              <a:cs typeface="Arial" panose="020B0604020202020204" pitchFamily="34" charset="0"/>
            </a:endParaRPr>
          </a:p>
          <a:p>
            <a:r>
              <a:rPr lang="el-GR" sz="1300" b="1" u="sng" dirty="0">
                <a:latin typeface="Times New Roman" panose="02020603050405020304" pitchFamily="18" charset="0"/>
                <a:cs typeface="Arial" panose="020B0604020202020204" pitchFamily="34" charset="0"/>
              </a:rPr>
              <a:t>Σε συνεπτυγμένη μορφή: </a:t>
            </a:r>
            <a:r>
              <a:rPr lang="de-DE" sz="1300" b="1" dirty="0">
                <a:hlinkClick r:id="rId3"/>
              </a:rPr>
              <a:t>https://youtu.be/l-YmFBUIiaE</a:t>
            </a:r>
            <a:endParaRPr lang="el-GR" sz="1300" b="1" dirty="0"/>
          </a:p>
        </p:txBody>
      </p:sp>
    </p:spTree>
    <p:extLst>
      <p:ext uri="{BB962C8B-B14F-4D97-AF65-F5344CB8AC3E}">
        <p14:creationId xmlns:p14="http://schemas.microsoft.com/office/powerpoint/2010/main" val="27082421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40C3B5F-691A-F3B2-72FF-979AD34A1AB8}"/>
              </a:ext>
            </a:extLst>
          </p:cNvPr>
          <p:cNvSpPr>
            <a:spLocks noGrp="1"/>
          </p:cNvSpPr>
          <p:nvPr>
            <p:ph type="title"/>
          </p:nvPr>
        </p:nvSpPr>
        <p:spPr>
          <a:xfrm>
            <a:off x="804672" y="640080"/>
            <a:ext cx="3282696" cy="5257800"/>
          </a:xfrm>
        </p:spPr>
        <p:txBody>
          <a:bodyPr>
            <a:normAutofit/>
          </a:bodyPr>
          <a:lstStyle/>
          <a:p>
            <a:r>
              <a:rPr lang="el-GR">
                <a:solidFill>
                  <a:schemeClr val="bg1"/>
                </a:solidFill>
              </a:rPr>
              <a:t>Α. Τέχνη Αφήγησης Ι</a:t>
            </a:r>
          </a:p>
        </p:txBody>
      </p:sp>
      <p:sp>
        <p:nvSpPr>
          <p:cNvPr id="3" name="Θέση περιεχομένου 2">
            <a:extLst>
              <a:ext uri="{FF2B5EF4-FFF2-40B4-BE49-F238E27FC236}">
                <a16:creationId xmlns:a16="http://schemas.microsoft.com/office/drawing/2014/main" id="{8CFEDC34-9ABC-F592-408D-B1097B390CAC}"/>
              </a:ext>
            </a:extLst>
          </p:cNvPr>
          <p:cNvSpPr>
            <a:spLocks noGrp="1"/>
          </p:cNvSpPr>
          <p:nvPr>
            <p:ph idx="1"/>
          </p:nvPr>
        </p:nvSpPr>
        <p:spPr>
          <a:xfrm>
            <a:off x="5358384" y="640081"/>
            <a:ext cx="6024654" cy="5257800"/>
          </a:xfrm>
        </p:spPr>
        <p:txBody>
          <a:bodyPr anchor="ctr">
            <a:normAutofit/>
          </a:bodyPr>
          <a:lstStyle/>
          <a:p>
            <a:endParaRPr lang="el-GR" sz="2000" dirty="0"/>
          </a:p>
          <a:p>
            <a:pPr algn="just"/>
            <a:r>
              <a:rPr lang="el-GR" sz="2000" dirty="0"/>
              <a:t>η τέχνη της αφήγησης έγκειται στο να </a:t>
            </a:r>
            <a:r>
              <a:rPr lang="el-GR" sz="2000" dirty="0" err="1"/>
              <a:t>συν+Αρπάζουμε</a:t>
            </a:r>
            <a:r>
              <a:rPr lang="el-GR" sz="2000" dirty="0"/>
              <a:t> τον ακροατή από την αρχή ώστε να συμπλέξει την αφήγηση με το αφήγημα ή τα αφηγήματα της Ζωής του. Η λατινική λέξη </a:t>
            </a:r>
            <a:r>
              <a:rPr lang="en-US" sz="2000" dirty="0" err="1"/>
              <a:t>collectio</a:t>
            </a:r>
            <a:r>
              <a:rPr lang="en-US" sz="2000" dirty="0"/>
              <a:t> </a:t>
            </a:r>
            <a:r>
              <a:rPr lang="el-GR" sz="2000" dirty="0"/>
              <a:t> περιγράφει και τα δύο συστατικά του πρώτου βήματος: </a:t>
            </a:r>
            <a:r>
              <a:rPr lang="el-GR" sz="2000" dirty="0" err="1"/>
              <a:t>περι+συλλογή</a:t>
            </a:r>
            <a:r>
              <a:rPr lang="el-GR" sz="2000" dirty="0"/>
              <a:t> (ηρεμία - εστίαση) και ακρόαση/ανάγνωση. </a:t>
            </a:r>
          </a:p>
          <a:p>
            <a:pPr algn="just"/>
            <a:r>
              <a:rPr lang="el-GR" sz="2000" dirty="0"/>
              <a:t>οι σημερινοί μαθητές (ειδικά στο τέλος του ημερήσιου προγράμματος), </a:t>
            </a:r>
            <a:r>
              <a:rPr lang="el-GR" sz="2000" b="1" dirty="0"/>
              <a:t>διασπώνται</a:t>
            </a:r>
            <a:r>
              <a:rPr lang="el-GR" sz="2000" dirty="0"/>
              <a:t> εύκολα έτσι ώστε να μην μπορούν καν να εμπλακούν στις φάσεις εμβάθυνσης ενός έργου. </a:t>
            </a:r>
          </a:p>
          <a:p>
            <a:pPr algn="just"/>
            <a:r>
              <a:rPr lang="el-GR" sz="2000" dirty="0"/>
              <a:t>Επομένως, είναι σημαντικό να δημιουργήσουμε μια «ατμόσφαιρα» στην αρχή με ένα εισαγωγικό τελετουργικό. Ένα κερί ή μία Βίβλος περνάει από χέρι σε χέρι σιωπηλά για να νοιώσουμε Ομάδα / Σύναξη και να πετύχουμε την τόσο γόνιμη ΗΣΥΧΙΑ</a:t>
            </a:r>
          </a:p>
        </p:txBody>
      </p:sp>
    </p:spTree>
    <p:extLst>
      <p:ext uri="{BB962C8B-B14F-4D97-AF65-F5344CB8AC3E}">
        <p14:creationId xmlns:p14="http://schemas.microsoft.com/office/powerpoint/2010/main" val="12712106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3453D1E-DE3D-E4C7-49EA-CE6510AFC0C4}"/>
              </a:ext>
            </a:extLst>
          </p:cNvPr>
          <p:cNvSpPr>
            <a:spLocks noGrp="1"/>
          </p:cNvSpPr>
          <p:nvPr>
            <p:ph type="title"/>
          </p:nvPr>
        </p:nvSpPr>
        <p:spPr>
          <a:xfrm>
            <a:off x="838200" y="365125"/>
            <a:ext cx="10515600" cy="1325563"/>
          </a:xfrm>
        </p:spPr>
        <p:txBody>
          <a:bodyPr>
            <a:normAutofit/>
          </a:bodyPr>
          <a:lstStyle/>
          <a:p>
            <a:r>
              <a:rPr lang="el-GR" sz="5400" dirty="0"/>
              <a:t>Α. Τέχνη Αφήγησης ΙΙ (πώς ξεκινάμε)</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6C03F1D6-3410-16D5-17FD-36BDEDCA0D27}"/>
              </a:ext>
            </a:extLst>
          </p:cNvPr>
          <p:cNvSpPr>
            <a:spLocks noGrp="1"/>
          </p:cNvSpPr>
          <p:nvPr>
            <p:ph idx="1"/>
          </p:nvPr>
        </p:nvSpPr>
        <p:spPr>
          <a:xfrm>
            <a:off x="838200" y="1929384"/>
            <a:ext cx="10515600" cy="4251960"/>
          </a:xfrm>
        </p:spPr>
        <p:txBody>
          <a:bodyPr>
            <a:normAutofit lnSpcReduction="10000"/>
          </a:bodyPr>
          <a:lstStyle/>
          <a:p>
            <a:pPr algn="just"/>
            <a:r>
              <a:rPr lang="el-GR" sz="1700" dirty="0"/>
              <a:t>1.  Κινητοποίηση της προσοχής μέσω </a:t>
            </a:r>
            <a:r>
              <a:rPr lang="el-GR" sz="1700" b="1" dirty="0"/>
              <a:t>ΜΙΑΣ ΕΣΤΙΑΣ </a:t>
            </a:r>
            <a:r>
              <a:rPr lang="el-GR" sz="1700" dirty="0"/>
              <a:t>: Το κεντρικό θέμα της ιστορίας -  φιγούρες της Περικοπής πάνω στον Πίνακα ή στο κέντρο σε χαλί </a:t>
            </a:r>
            <a:r>
              <a:rPr lang="el-GR" sz="1700" dirty="0" err="1"/>
              <a:t>εφιστούν</a:t>
            </a:r>
            <a:r>
              <a:rPr lang="el-GR" sz="1700" dirty="0"/>
              <a:t> την προσοχή στην αφήγηση.</a:t>
            </a:r>
          </a:p>
          <a:p>
            <a:pPr algn="just"/>
            <a:r>
              <a:rPr lang="el-GR" sz="1700" dirty="0"/>
              <a:t>2. </a:t>
            </a:r>
            <a:r>
              <a:rPr lang="el-GR" sz="1700" b="1" dirty="0"/>
              <a:t>Εφέ έκπληξη: </a:t>
            </a:r>
            <a:r>
              <a:rPr lang="el-GR" sz="1700" dirty="0"/>
              <a:t>Στην αρχή της αφήγησης, την προσοχή διεγείρει π.χ. ένα δυνατό επιφώνημα ενός από τα άτομα που κινδυνεύει.</a:t>
            </a:r>
          </a:p>
          <a:p>
            <a:pPr algn="just"/>
            <a:r>
              <a:rPr lang="el-GR" sz="1700" dirty="0"/>
              <a:t>4. </a:t>
            </a:r>
            <a:r>
              <a:rPr lang="el-GR" sz="1700" b="1" dirty="0"/>
              <a:t>Μια άσκηση «</a:t>
            </a:r>
            <a:r>
              <a:rPr lang="el-GR" sz="1700" dirty="0"/>
              <a:t>προδιαγράφει» μια σημαντική εμπειρία της Περικοπής (π.χ. ο Ιωνάς στην κοιλιά της φάλαινας: </a:t>
            </a:r>
            <a:r>
              <a:rPr lang="el-GR" sz="1700" dirty="0">
                <a:highlight>
                  <a:srgbClr val="FFFF00"/>
                </a:highlight>
              </a:rPr>
              <a:t>τυφλός στο σκοτάδι, έωλος: αιώρηση σε ένα σεντόνι κ.λπ.).</a:t>
            </a:r>
          </a:p>
          <a:p>
            <a:pPr algn="just"/>
            <a:r>
              <a:rPr lang="el-GR" sz="1700" dirty="0"/>
              <a:t>5. </a:t>
            </a:r>
            <a:r>
              <a:rPr lang="el-GR" sz="1700" b="1" dirty="0"/>
              <a:t>Εισαγωγική συζήτηση: </a:t>
            </a:r>
            <a:r>
              <a:rPr lang="el-GR" sz="1700" dirty="0"/>
              <a:t>Η κεντρική Ιδέα της περικοπής «μεταφέρεται» στη εμπειρία μας, </a:t>
            </a:r>
            <a:r>
              <a:rPr lang="el-GR" sz="1700" dirty="0">
                <a:highlight>
                  <a:srgbClr val="FFFF00"/>
                </a:highlight>
              </a:rPr>
              <a:t>π.χ. «Αν βρεθείς στην άγρια ​​θάλασσα, τι κάνεις;».</a:t>
            </a:r>
          </a:p>
          <a:p>
            <a:pPr algn="just"/>
            <a:r>
              <a:rPr lang="el-GR" sz="1700" dirty="0"/>
              <a:t>6. Η άμεση είσοδος στην ιστορία μπορεί </a:t>
            </a:r>
            <a:r>
              <a:rPr lang="el-GR" sz="1700" b="1" dirty="0"/>
              <a:t>να είναι </a:t>
            </a:r>
            <a:r>
              <a:rPr lang="el-GR" sz="1700" b="1" dirty="0" err="1"/>
              <a:t>προσωποκεντρική</a:t>
            </a:r>
            <a:r>
              <a:rPr lang="el-GR" sz="1700" b="1" dirty="0"/>
              <a:t> </a:t>
            </a:r>
            <a:r>
              <a:rPr lang="el-GR" sz="1700" dirty="0"/>
              <a:t>(«</a:t>
            </a:r>
            <a:r>
              <a:rPr lang="el-GR" sz="1700" dirty="0">
                <a:highlight>
                  <a:srgbClr val="FFFF00"/>
                </a:highlight>
              </a:rPr>
              <a:t>Ο Ιωνάς ήταν 35 ετών όταν άκουσε η φωνή του Πατέρα του Θεού να σώσει τους αρχαίους εχθρούς τους</a:t>
            </a:r>
            <a:r>
              <a:rPr lang="el-GR" sz="1700" dirty="0"/>
              <a:t>), προσανατολισμένη στα γεγονότα («Νινευή, η πρωτεύουσα των μισητών εχθρών, ήταν τόσο απείρως μακριά του,»), προσανατολισμένη στην κατάσταση («Ο Ιωνάς καθόταν στη δροσερή σκιά των δέντρων στην αυλή του. Γιατί έπρεπε να πάει τόσο μακριά σε εξωπραγματικά μέρη;»), ή προσανατολισμένη στα προβλήματα (« Γιατί να σωθούν οι εχθροί;).</a:t>
            </a:r>
          </a:p>
          <a:p>
            <a:pPr marL="0" indent="0" algn="just">
              <a:buNone/>
            </a:pPr>
            <a:r>
              <a:rPr lang="el-GR" sz="1700" dirty="0"/>
              <a:t>Είναι επίσης κατανοητό να δουλέψουμε με μια αφήγηση πλαισίου στην οποία στη συνέχεια ενσωματώνεται το κείμενο. </a:t>
            </a:r>
          </a:p>
          <a:p>
            <a:pPr marL="0" indent="0" algn="just">
              <a:buNone/>
            </a:pPr>
            <a:r>
              <a:rPr lang="el-GR" sz="1700" dirty="0"/>
              <a:t>Αρχές: εστίαση στη λεπτομέρεια, παρακίνηση για συμμετοχή, εντοπισμός, αναλογία - μεταφορά, </a:t>
            </a:r>
            <a:r>
              <a:rPr lang="en-US" sz="1700" dirty="0"/>
              <a:t>boost</a:t>
            </a:r>
            <a:r>
              <a:rPr lang="el-GR" sz="1700" dirty="0"/>
              <a:t>.</a:t>
            </a:r>
          </a:p>
        </p:txBody>
      </p:sp>
    </p:spTree>
    <p:extLst>
      <p:ext uri="{BB962C8B-B14F-4D97-AF65-F5344CB8AC3E}">
        <p14:creationId xmlns:p14="http://schemas.microsoft.com/office/powerpoint/2010/main" val="1636276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id="{A03E8DD3-A4DB-5E51-E25E-86CD137EF590}"/>
              </a:ext>
            </a:extLst>
          </p:cNvPr>
          <p:cNvSpPr>
            <a:spLocks noGrp="1"/>
          </p:cNvSpPr>
          <p:nvPr>
            <p:ph type="title"/>
          </p:nvPr>
        </p:nvSpPr>
        <p:spPr>
          <a:xfrm>
            <a:off x="838200" y="401221"/>
            <a:ext cx="10515600" cy="1348065"/>
          </a:xfrm>
        </p:spPr>
        <p:txBody>
          <a:bodyPr>
            <a:normAutofit/>
          </a:bodyPr>
          <a:lstStyle/>
          <a:p>
            <a:r>
              <a:rPr lang="el-GR" sz="3000">
                <a:solidFill>
                  <a:srgbClr val="FFFFFF"/>
                </a:solidFill>
              </a:rPr>
              <a:t>Ως υλικά βοηθήματα στην αφήγηση ιστοριών προτείνονται τα ακόλουθα (Γρηγοράκη: Ιωνάς):</a:t>
            </a:r>
            <a:br>
              <a:rPr lang="el-GR" sz="3000">
                <a:solidFill>
                  <a:srgbClr val="FFFFFF"/>
                </a:solidFill>
              </a:rPr>
            </a:br>
            <a:endParaRPr lang="el-GR" sz="3000">
              <a:solidFill>
                <a:srgbClr val="FFFFFF"/>
              </a:solidFill>
            </a:endParaRPr>
          </a:p>
        </p:txBody>
      </p:sp>
      <p:sp>
        <p:nvSpPr>
          <p:cNvPr id="3" name="Θέση περιεχομένου 2">
            <a:extLst>
              <a:ext uri="{FF2B5EF4-FFF2-40B4-BE49-F238E27FC236}">
                <a16:creationId xmlns:a16="http://schemas.microsoft.com/office/drawing/2014/main" id="{BEC98A6A-F6D5-F511-5000-59A8BD7DCC99}"/>
              </a:ext>
            </a:extLst>
          </p:cNvPr>
          <p:cNvSpPr>
            <a:spLocks noGrp="1"/>
          </p:cNvSpPr>
          <p:nvPr>
            <p:ph idx="1"/>
          </p:nvPr>
        </p:nvSpPr>
        <p:spPr>
          <a:xfrm>
            <a:off x="838200" y="2586789"/>
            <a:ext cx="10515600" cy="3590174"/>
          </a:xfrm>
        </p:spPr>
        <p:txBody>
          <a:bodyPr>
            <a:normAutofit/>
          </a:bodyPr>
          <a:lstStyle/>
          <a:p>
            <a:r>
              <a:rPr lang="el-GR" sz="1500" dirty="0"/>
              <a:t>1. Αφήγηση της ιστορίας με </a:t>
            </a:r>
            <a:r>
              <a:rPr lang="el-GR" sz="1500" b="1" dirty="0"/>
              <a:t>χρήση υλικών: </a:t>
            </a:r>
            <a:r>
              <a:rPr lang="el-GR" sz="1500" dirty="0"/>
              <a:t>η ιστορία </a:t>
            </a:r>
            <a:r>
              <a:rPr lang="el-GR" sz="1500" dirty="0" err="1"/>
              <a:t>οπτικοποιείται</a:t>
            </a:r>
            <a:r>
              <a:rPr lang="el-GR" sz="1500" dirty="0"/>
              <a:t> χρησιμοποιώντας υλικά (ύφασμα, χρωματιστό χαρτί, πέτρες, κοχύλια, κλαδιά κ.λπ.) ή </a:t>
            </a:r>
            <a:r>
              <a:rPr lang="en-US" sz="1500" dirty="0"/>
              <a:t>Lego</a:t>
            </a:r>
            <a:r>
              <a:rPr lang="el-GR" sz="1500" dirty="0"/>
              <a:t>. Αποτυπώματα σε χαρτί από ανδρικά ή γυναικεία παπούτσια, ίχνη ζώων ή γυμνά πόδια μπορούν να συμβολίσουν τη σχέση μεταξύ των χαρακτήρων και την εξέλιξή τους σε μια ιστορία. </a:t>
            </a:r>
            <a:endParaRPr lang="en-US" sz="1500" dirty="0"/>
          </a:p>
          <a:p>
            <a:pPr marL="0" indent="0">
              <a:buNone/>
            </a:pPr>
            <a:r>
              <a:rPr lang="el-GR" sz="1500" dirty="0"/>
              <a:t>Στην περίπτωσή μου (ΙΩΝΑΣ) χρησιμοποιώ τον χάρτη της Μεσογείου. Στη μέση της τάξης σε ένα πολύχρωμο χαλί (που συμβολίζει τους διαφορετικούς λαούς γύρω από το Mare Nostrum) θα βάλω επίσης ίχνη από βήματα για να </a:t>
            </a:r>
            <a:r>
              <a:rPr lang="el-GR" sz="1500" dirty="0" err="1"/>
              <a:t>οπτικοποιήσω</a:t>
            </a:r>
            <a:r>
              <a:rPr lang="el-GR" sz="1500" dirty="0"/>
              <a:t> το ταξίδι του Ιωνά.</a:t>
            </a:r>
          </a:p>
          <a:p>
            <a:pPr algn="just"/>
            <a:r>
              <a:rPr lang="el-GR" sz="1500" dirty="0"/>
              <a:t>2. Αφήγηση ιστοριών </a:t>
            </a:r>
            <a:r>
              <a:rPr lang="el-GR" sz="1500" b="1" dirty="0"/>
              <a:t>με διαφάνειες: </a:t>
            </a:r>
            <a:r>
              <a:rPr lang="el-GR" sz="1500" dirty="0"/>
              <a:t>Οι διαφάνειες φόντου με τη μορφή ανοιχτού σπιτιού ή τοπίου και φιγούρες και αντικείμενα </a:t>
            </a:r>
            <a:r>
              <a:rPr lang="el-GR" sz="1500" dirty="0" err="1"/>
              <a:t>οπτικοποιούνται</a:t>
            </a:r>
            <a:r>
              <a:rPr lang="el-GR" sz="1500" dirty="0"/>
              <a:t> από τον δάσκαλο ή τους μαθητές χρησιμοποιώντας έναν προβολέα. Ως εκ τούτου, θα χρησιμοποιήσω τις συνοδευτικές φωτογραφίες της ιστορίας μου</a:t>
            </a:r>
            <a:r>
              <a:rPr lang="en-US" sz="1500" dirty="0"/>
              <a:t>.</a:t>
            </a:r>
            <a:r>
              <a:rPr lang="el-GR" sz="1500" dirty="0"/>
              <a:t> </a:t>
            </a:r>
          </a:p>
          <a:p>
            <a:r>
              <a:rPr lang="el-GR" sz="1500" dirty="0"/>
              <a:t>3. Αφήγηση </a:t>
            </a:r>
            <a:r>
              <a:rPr lang="el-GR" sz="1500" b="1" dirty="0"/>
              <a:t>ιστοριών με κεριά</a:t>
            </a:r>
            <a:r>
              <a:rPr lang="el-GR" sz="1500" dirty="0"/>
              <a:t>: Τα κεριά αντιπροσωπεύουν άτομα που παίζουν ηθοποιό. Αν αυτά είναι αναμμένα, ο κόσμος είναι ενεργός ή βρίσκεται σε διαδικασία γνώσης.</a:t>
            </a:r>
            <a:r>
              <a:rPr lang="en-US" sz="1500" dirty="0"/>
              <a:t> </a:t>
            </a:r>
            <a:r>
              <a:rPr lang="el-GR" sz="1500" dirty="0"/>
              <a:t>4.  Αφήγηση της Ιστορίας έχοντας μοιράσει Κάρτες Ρόλων. Οι διάλογοι μέσα στην ιστορία γίνονται μέσω των Παιδιών.</a:t>
            </a:r>
          </a:p>
          <a:p>
            <a:pPr marL="0" indent="0" algn="just">
              <a:buNone/>
            </a:pPr>
            <a:r>
              <a:rPr lang="el-GR" sz="1500" dirty="0"/>
              <a:t>Η τάξη είχε ήδη έναν όμορφο χάρτη της Μεσογείου. Ο δάσκαλος της τάξης, του οποίου το χόμπι είναι η ιστιοπλοΐα, είχε ήδη κατασκευάσει ένα πραγματικό σκάφος στο ίδιο δωμάτιο. Αγόρασα μια μεγάλη «φάλαινα» και ένα μηχάνημα για να ολοκληρώσω (φάση 3) την εκτύπωση πλακάτ με συνθήματα που αντιστοιχούν στα συμπεράσματα του έργου.</a:t>
            </a:r>
          </a:p>
        </p:txBody>
      </p:sp>
    </p:spTree>
    <p:extLst>
      <p:ext uri="{BB962C8B-B14F-4D97-AF65-F5344CB8AC3E}">
        <p14:creationId xmlns:p14="http://schemas.microsoft.com/office/powerpoint/2010/main" val="2684971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209F7093-5C0C-E264-EB7C-A3D38BB426FC}"/>
              </a:ext>
            </a:extLst>
          </p:cNvPr>
          <p:cNvSpPr>
            <a:spLocks noGrp="1"/>
          </p:cNvSpPr>
          <p:nvPr>
            <p:ph type="title"/>
          </p:nvPr>
        </p:nvSpPr>
        <p:spPr>
          <a:xfrm>
            <a:off x="833002" y="365125"/>
            <a:ext cx="10520702" cy="1325563"/>
          </a:xfrm>
        </p:spPr>
        <p:txBody>
          <a:bodyPr>
            <a:normAutofit fontScale="90000"/>
          </a:bodyPr>
          <a:lstStyle/>
          <a:p>
            <a:r>
              <a:rPr lang="el-GR" dirty="0">
                <a:solidFill>
                  <a:srgbClr val="FFFFFF"/>
                </a:solidFill>
              </a:rPr>
              <a:t>Τα </a:t>
            </a:r>
            <a:r>
              <a:rPr lang="el-GR" dirty="0" err="1">
                <a:solidFill>
                  <a:srgbClr val="FFFFFF"/>
                </a:solidFill>
              </a:rPr>
              <a:t>προ+βλήματα</a:t>
            </a:r>
            <a:r>
              <a:rPr lang="el-GR" dirty="0">
                <a:solidFill>
                  <a:srgbClr val="FFFFFF"/>
                </a:solidFill>
              </a:rPr>
              <a:t> για τον σημερινό αναγνώστη – </a:t>
            </a:r>
            <a:br>
              <a:rPr lang="el-GR" dirty="0">
                <a:solidFill>
                  <a:srgbClr val="FFFFFF"/>
                </a:solidFill>
              </a:rPr>
            </a:br>
            <a:r>
              <a:rPr lang="el-GR" dirty="0">
                <a:solidFill>
                  <a:srgbClr val="FFFFFF"/>
                </a:solidFill>
              </a:rPr>
              <a:t>							τη «Γενιά Ζ + Α» !</a:t>
            </a:r>
          </a:p>
        </p:txBody>
      </p:sp>
      <p:sp>
        <p:nvSpPr>
          <p:cNvPr id="3" name="Θέση περιεχομένου 2">
            <a:extLst>
              <a:ext uri="{FF2B5EF4-FFF2-40B4-BE49-F238E27FC236}">
                <a16:creationId xmlns:a16="http://schemas.microsoft.com/office/drawing/2014/main" id="{87F51191-4DDF-C622-5AA3-8F15A9BD58ED}"/>
              </a:ext>
            </a:extLst>
          </p:cNvPr>
          <p:cNvSpPr>
            <a:spLocks noGrp="1"/>
          </p:cNvSpPr>
          <p:nvPr>
            <p:ph idx="1"/>
          </p:nvPr>
        </p:nvSpPr>
        <p:spPr>
          <a:xfrm>
            <a:off x="518474" y="1527142"/>
            <a:ext cx="11594969" cy="5081047"/>
          </a:xfrm>
        </p:spPr>
        <p:txBody>
          <a:bodyPr>
            <a:normAutofit fontScale="92500" lnSpcReduction="20000"/>
          </a:bodyPr>
          <a:lstStyle/>
          <a:p>
            <a:pPr marL="0" indent="0">
              <a:buNone/>
            </a:pPr>
            <a:r>
              <a:rPr lang="el-GR" sz="1800" dirty="0">
                <a:solidFill>
                  <a:srgbClr val="FFFFFF"/>
                </a:solidFill>
              </a:rPr>
              <a:t>Η Βίβλος με την ποικιλία και το πλήθος των βιβλίων της, απευθύνεται σε:</a:t>
            </a:r>
          </a:p>
          <a:p>
            <a:pPr lvl="1"/>
            <a:r>
              <a:rPr lang="el-GR" sz="1800" dirty="0">
                <a:solidFill>
                  <a:srgbClr val="FFFFFF"/>
                </a:solidFill>
              </a:rPr>
              <a:t>Ενήλικες (ακουστικούς τύπους που ζουν ακολουθώντας πιστά την παράδοση – αρχαιότητα)</a:t>
            </a:r>
          </a:p>
          <a:p>
            <a:pPr marL="457200" lvl="1" indent="0">
              <a:buNone/>
            </a:pPr>
            <a:r>
              <a:rPr lang="el-GR" sz="1800" dirty="0">
                <a:solidFill>
                  <a:srgbClr val="FFFFFF"/>
                </a:solidFill>
              </a:rPr>
              <a:t>	Έχοντας  ζώσα </a:t>
            </a:r>
            <a:r>
              <a:rPr lang="el-GR" sz="1800" dirty="0" err="1">
                <a:solidFill>
                  <a:srgbClr val="FFFFFF"/>
                </a:solidFill>
              </a:rPr>
              <a:t>επιΚοινωνία</a:t>
            </a:r>
            <a:r>
              <a:rPr lang="el-GR" sz="1800" dirty="0">
                <a:solidFill>
                  <a:srgbClr val="FFFFFF"/>
                </a:solidFill>
              </a:rPr>
              <a:t> με τη «Βίβλο της μάνας Φύσης»: Γεωργοί, ποιμένες με διευρυμένους Οίκους</a:t>
            </a:r>
          </a:p>
          <a:p>
            <a:pPr marL="457200" lvl="1" indent="0">
              <a:buNone/>
            </a:pPr>
            <a:r>
              <a:rPr lang="el-GR" sz="1800" dirty="0">
                <a:solidFill>
                  <a:srgbClr val="FFFFFF"/>
                </a:solidFill>
              </a:rPr>
              <a:t>* Πατριαρχικές Κοινωνίες, όπου το σύνηθες (</a:t>
            </a:r>
            <a:r>
              <a:rPr lang="en-US" sz="1800" dirty="0">
                <a:solidFill>
                  <a:srgbClr val="FFFFFF"/>
                </a:solidFill>
              </a:rPr>
              <a:t>default)</a:t>
            </a:r>
            <a:r>
              <a:rPr lang="el-GR" sz="1800" dirty="0">
                <a:solidFill>
                  <a:srgbClr val="FFFFFF"/>
                </a:solidFill>
              </a:rPr>
              <a:t> ήταν ο Πόλεμος («αγών» + «τιμή»: τίνος είσαι;).</a:t>
            </a:r>
          </a:p>
          <a:p>
            <a:pPr marL="914400" lvl="2" indent="0">
              <a:buNone/>
            </a:pPr>
            <a:r>
              <a:rPr lang="el-GR" sz="1800" dirty="0">
                <a:solidFill>
                  <a:srgbClr val="FFFFFF"/>
                </a:solidFill>
              </a:rPr>
              <a:t>Όπου η Θρησκεία (και δη η πολυθεϊστική) ήταν </a:t>
            </a:r>
            <a:r>
              <a:rPr lang="el-GR" sz="1800" i="1" dirty="0">
                <a:solidFill>
                  <a:srgbClr val="FFFFFF"/>
                </a:solidFill>
              </a:rPr>
              <a:t>παντού - </a:t>
            </a:r>
            <a:r>
              <a:rPr lang="el-GR" sz="1800" dirty="0">
                <a:solidFill>
                  <a:srgbClr val="FFFFFF"/>
                </a:solidFill>
              </a:rPr>
              <a:t>όχι ιδιωτικό χόμπι του Σ/Κ! </a:t>
            </a:r>
          </a:p>
          <a:p>
            <a:pPr lvl="1"/>
            <a:r>
              <a:rPr lang="el-GR" sz="1800" dirty="0">
                <a:solidFill>
                  <a:srgbClr val="FFFFFF"/>
                </a:solidFill>
              </a:rPr>
              <a:t>Κοινότητες </a:t>
            </a:r>
            <a:r>
              <a:rPr lang="el-GR" sz="1800" dirty="0" err="1">
                <a:solidFill>
                  <a:srgbClr val="FFFFFF"/>
                </a:solidFill>
              </a:rPr>
              <a:t>λατρεύουσες</a:t>
            </a:r>
            <a:r>
              <a:rPr lang="el-GR" sz="1800" dirty="0">
                <a:solidFill>
                  <a:srgbClr val="FFFFFF"/>
                </a:solidFill>
              </a:rPr>
              <a:t> (</a:t>
            </a:r>
            <a:r>
              <a:rPr lang="el-GR" sz="1800" i="1" dirty="0">
                <a:solidFill>
                  <a:srgbClr val="FFFFFF"/>
                </a:solidFill>
              </a:rPr>
              <a:t>μύθος </a:t>
            </a:r>
            <a:r>
              <a:rPr lang="el-GR" sz="1800" dirty="0">
                <a:solidFill>
                  <a:srgbClr val="FFFFFF"/>
                </a:solidFill>
              </a:rPr>
              <a:t> – </a:t>
            </a:r>
            <a:r>
              <a:rPr lang="el-GR" sz="1800" i="1" dirty="0">
                <a:solidFill>
                  <a:srgbClr val="FFFFFF"/>
                </a:solidFill>
              </a:rPr>
              <a:t>τελετουργία ΔΙΑΒΑΣΗΣ </a:t>
            </a:r>
            <a:r>
              <a:rPr lang="el-GR" sz="1800" b="1" dirty="0">
                <a:solidFill>
                  <a:srgbClr val="FFFFFF"/>
                </a:solidFill>
              </a:rPr>
              <a:t>[«Μυστήρια»] </a:t>
            </a:r>
            <a:r>
              <a:rPr lang="el-GR" sz="1800" dirty="0">
                <a:solidFill>
                  <a:srgbClr val="FFFFFF"/>
                </a:solidFill>
              </a:rPr>
              <a:t>– «</a:t>
            </a:r>
            <a:r>
              <a:rPr lang="el-GR" sz="1800" i="1" dirty="0">
                <a:solidFill>
                  <a:srgbClr val="FFFFFF"/>
                </a:solidFill>
              </a:rPr>
              <a:t>ΘΡΗΣΚΕΊΕΣ</a:t>
            </a:r>
            <a:r>
              <a:rPr lang="el-GR" sz="1800" dirty="0">
                <a:solidFill>
                  <a:srgbClr val="FFFFFF"/>
                </a:solidFill>
              </a:rPr>
              <a:t>» [ = λιτανεία + θυσία </a:t>
            </a:r>
            <a:r>
              <a:rPr lang="el-GR" sz="1600" dirty="0">
                <a:solidFill>
                  <a:srgbClr val="FFFFFF"/>
                </a:solidFill>
              </a:rPr>
              <a:t>+ εστίαση – τραπέζι και Χορός])  =  </a:t>
            </a:r>
            <a:r>
              <a:rPr lang="el-GR" sz="1600" b="1" dirty="0">
                <a:solidFill>
                  <a:srgbClr val="FFFFFF"/>
                </a:solidFill>
              </a:rPr>
              <a:t>ΕΚΔΡΑΜΑΤΙΣΗ / </a:t>
            </a:r>
            <a:r>
              <a:rPr lang="en-US" sz="1600" b="1" dirty="0">
                <a:solidFill>
                  <a:srgbClr val="FFFFFF"/>
                </a:solidFill>
              </a:rPr>
              <a:t>PERFORMANCE</a:t>
            </a:r>
            <a:r>
              <a:rPr lang="el-GR" sz="1600" b="1" dirty="0">
                <a:solidFill>
                  <a:srgbClr val="FFFFFF"/>
                </a:solidFill>
              </a:rPr>
              <a:t>   </a:t>
            </a:r>
          </a:p>
          <a:p>
            <a:pPr marL="457200" lvl="1" indent="0">
              <a:buNone/>
            </a:pPr>
            <a:endParaRPr lang="el-GR" sz="1600" dirty="0">
              <a:solidFill>
                <a:srgbClr val="FFFFFF"/>
              </a:solidFill>
            </a:endParaRPr>
          </a:p>
          <a:p>
            <a:pPr marL="457200" lvl="1" indent="0">
              <a:buNone/>
            </a:pPr>
            <a:r>
              <a:rPr lang="el-GR" sz="1600" dirty="0">
                <a:solidFill>
                  <a:srgbClr val="FFFFFF"/>
                </a:solidFill>
              </a:rPr>
              <a:t>Σήμερα ΥΠΑΡΧΕΙ ΑΡΝΗΤΙΚΗ ΠΡΟ+ΚΑΤΑΛΗΨΗ, στους:</a:t>
            </a:r>
          </a:p>
          <a:p>
            <a:pPr marL="457200" lvl="1" indent="0">
              <a:buNone/>
            </a:pPr>
            <a:r>
              <a:rPr lang="el-GR" sz="1600" b="1" dirty="0">
                <a:solidFill>
                  <a:srgbClr val="FFFFFF"/>
                </a:solidFill>
              </a:rPr>
              <a:t>* ΚΑΘΗΓΗΤΕΣ</a:t>
            </a:r>
            <a:r>
              <a:rPr lang="el-GR" sz="1600" dirty="0">
                <a:solidFill>
                  <a:srgbClr val="FFFFFF"/>
                </a:solidFill>
              </a:rPr>
              <a:t> ΚΑΙ ΜΑΘΗΤΕΣ (</a:t>
            </a:r>
            <a:r>
              <a:rPr lang="el-GR" sz="1600" dirty="0" err="1">
                <a:solidFill>
                  <a:srgbClr val="FFFFFF"/>
                </a:solidFill>
              </a:rPr>
              <a:t>Προ+Κατάληψη</a:t>
            </a:r>
            <a:r>
              <a:rPr lang="el-GR" sz="1600" dirty="0">
                <a:solidFill>
                  <a:srgbClr val="FFFFFF"/>
                </a:solidFill>
              </a:rPr>
              <a:t> καθώς το «βιβλικός» σημαίνει [καταστροφή, προτεσταντικό, </a:t>
            </a:r>
            <a:r>
              <a:rPr lang="el-GR" sz="1600" dirty="0" err="1">
                <a:solidFill>
                  <a:srgbClr val="FFFFFF"/>
                </a:solidFill>
              </a:rPr>
              <a:t>Μισσιονάριος</a:t>
            </a:r>
            <a:r>
              <a:rPr lang="el-GR" sz="1600" dirty="0">
                <a:solidFill>
                  <a:srgbClr val="FFFFFF"/>
                </a:solidFill>
              </a:rPr>
              <a:t>])</a:t>
            </a:r>
          </a:p>
          <a:p>
            <a:pPr marL="457200" lvl="1" indent="0">
              <a:buNone/>
            </a:pPr>
            <a:r>
              <a:rPr lang="el-GR" sz="1600" b="1" dirty="0">
                <a:solidFill>
                  <a:srgbClr val="FFFFFF"/>
                </a:solidFill>
              </a:rPr>
              <a:t>+ ΠΟΙΜΕΝΕΣ </a:t>
            </a:r>
            <a:r>
              <a:rPr lang="el-GR" sz="1600" dirty="0">
                <a:solidFill>
                  <a:srgbClr val="FFFFFF"/>
                </a:solidFill>
              </a:rPr>
              <a:t>( μονομερής έμφαση στην Ευχαριστιακή Θεολογία κι όχι στη ΛΕΙΤΟΥΡΓΙΑ </a:t>
            </a:r>
            <a:r>
              <a:rPr lang="el-GR" sz="1600" i="1" dirty="0">
                <a:solidFill>
                  <a:srgbClr val="FFFFFF"/>
                </a:solidFill>
              </a:rPr>
              <a:t>πριν</a:t>
            </a:r>
            <a:r>
              <a:rPr lang="el-GR" sz="1600" dirty="0">
                <a:solidFill>
                  <a:srgbClr val="FFFFFF"/>
                </a:solidFill>
              </a:rPr>
              <a:t> ΟΎΤΕ στη ΛΕΙΤΟΥΡΓΙΑ </a:t>
            </a:r>
            <a:r>
              <a:rPr lang="el-GR" sz="1600" i="1" dirty="0">
                <a:solidFill>
                  <a:srgbClr val="FFFFFF"/>
                </a:solidFill>
              </a:rPr>
              <a:t>μετά</a:t>
            </a:r>
            <a:r>
              <a:rPr lang="el-GR" sz="1600" dirty="0">
                <a:solidFill>
                  <a:srgbClr val="FFFFFF"/>
                </a:solidFill>
              </a:rPr>
              <a:t> τη ΛΕΙΤΟΥΡΓΙΑ)</a:t>
            </a:r>
          </a:p>
          <a:p>
            <a:pPr marL="457200" lvl="1" indent="0">
              <a:buNone/>
            </a:pPr>
            <a:endParaRPr lang="el-GR" sz="1600" dirty="0">
              <a:solidFill>
                <a:srgbClr val="FFFFFF"/>
              </a:solidFill>
            </a:endParaRPr>
          </a:p>
          <a:p>
            <a:pPr marL="457200" lvl="1" indent="0">
              <a:buNone/>
            </a:pPr>
            <a:r>
              <a:rPr lang="el-GR" sz="1600" dirty="0">
                <a:solidFill>
                  <a:srgbClr val="FFFFFF"/>
                </a:solidFill>
              </a:rPr>
              <a:t>Συνεπώς έστω κι αν ο </a:t>
            </a:r>
            <a:r>
              <a:rPr lang="en-US" sz="1600" dirty="0">
                <a:solidFill>
                  <a:srgbClr val="FFFFFF"/>
                </a:solidFill>
              </a:rPr>
              <a:t>Indiana Jones</a:t>
            </a:r>
            <a:r>
              <a:rPr lang="el-GR" sz="1600" dirty="0">
                <a:solidFill>
                  <a:srgbClr val="FFFFFF"/>
                </a:solidFill>
              </a:rPr>
              <a:t> (η Αρχαιολογία των λαών της Εγγύς και Μέσης Ανατολής)</a:t>
            </a:r>
            <a:r>
              <a:rPr lang="en-US" sz="1600" dirty="0">
                <a:solidFill>
                  <a:srgbClr val="FFFFFF"/>
                </a:solidFill>
              </a:rPr>
              <a:t> </a:t>
            </a:r>
            <a:r>
              <a:rPr lang="el-GR" sz="1600" dirty="0" err="1">
                <a:solidFill>
                  <a:srgbClr val="FFFFFF"/>
                </a:solidFill>
              </a:rPr>
              <a:t>συνΑρπάζει</a:t>
            </a:r>
            <a:r>
              <a:rPr lang="el-GR" sz="1600" dirty="0">
                <a:solidFill>
                  <a:srgbClr val="FFFFFF"/>
                </a:solidFill>
              </a:rPr>
              <a:t> τα παιδιά, που έχουν εθιστεί στη μυθοπλασία μέσω των βίντεο, υπάρχει ένα ΧΑΣΜΑ που πρέπει να υπερκεράσουμε. </a:t>
            </a:r>
          </a:p>
          <a:p>
            <a:pPr marL="457200" lvl="1" indent="0" algn="ctr">
              <a:buNone/>
            </a:pPr>
            <a:r>
              <a:rPr lang="el-GR" sz="1600" dirty="0">
                <a:solidFill>
                  <a:srgbClr val="FFFFFF"/>
                </a:solidFill>
              </a:rPr>
              <a:t>	</a:t>
            </a:r>
          </a:p>
          <a:p>
            <a:pPr marL="457200" lvl="1" indent="0" algn="ctr">
              <a:buNone/>
            </a:pPr>
            <a:r>
              <a:rPr lang="el-GR" sz="1600" dirty="0">
                <a:solidFill>
                  <a:srgbClr val="FFFFFF"/>
                </a:solidFill>
              </a:rPr>
              <a:t>ΑΡΑΓΕ ΠΩΣ ΚΑΛΥΠΤΟΥΜΕ ΑΥΤΌ ΤΟ ΕΥΡΥ ΧΑΣΜΑ ΜΕΤΑΞΥ ΤΗΣ ΕΠΟΧΗΣ ΣΥΓΓΡΑΦΗΣ ΚΑΙ ΤΟΥ ΣΗΜΕΡΙΝΟΥ ΑΝΑΓΝΩΣΤΗ;  </a:t>
            </a:r>
          </a:p>
          <a:p>
            <a:pPr marL="457200" lvl="1" indent="0">
              <a:buNone/>
            </a:pPr>
            <a:r>
              <a:rPr lang="el-GR" sz="1600" dirty="0">
                <a:solidFill>
                  <a:srgbClr val="FFFFFF"/>
                </a:solidFill>
              </a:rPr>
              <a:t>		</a:t>
            </a:r>
          </a:p>
          <a:p>
            <a:pPr marL="457200" lvl="1" indent="0">
              <a:buNone/>
            </a:pPr>
            <a:r>
              <a:rPr lang="el-GR" sz="1600" b="1" dirty="0">
                <a:solidFill>
                  <a:srgbClr val="FFFFFF"/>
                </a:solidFill>
              </a:rPr>
              <a:t>Επιλέγουμε «ΚΑΝΟΝΑ ΣΤΟΝ ΚΑΝΟΝΑ;» </a:t>
            </a:r>
            <a:r>
              <a:rPr lang="el-GR" sz="1600" dirty="0">
                <a:solidFill>
                  <a:srgbClr val="FFFFFF"/>
                </a:solidFill>
              </a:rPr>
              <a:t>(σβήνουμε τις σκηνές βίας;</a:t>
            </a:r>
            <a:r>
              <a:rPr lang="en-US" sz="1600" dirty="0">
                <a:solidFill>
                  <a:srgbClr val="FFFFFF"/>
                </a:solidFill>
              </a:rPr>
              <a:t> -</a:t>
            </a:r>
            <a:r>
              <a:rPr lang="el-GR" sz="1600" dirty="0">
                <a:solidFill>
                  <a:srgbClr val="FFFFFF"/>
                </a:solidFill>
              </a:rPr>
              <a:t>τις </a:t>
            </a:r>
            <a:r>
              <a:rPr lang="en-US" sz="1600" dirty="0">
                <a:solidFill>
                  <a:srgbClr val="FFFFFF"/>
                </a:solidFill>
              </a:rPr>
              <a:t> </a:t>
            </a:r>
            <a:r>
              <a:rPr lang="el-GR" sz="1600" dirty="0">
                <a:solidFill>
                  <a:srgbClr val="FFFFFF"/>
                </a:solidFill>
              </a:rPr>
              <a:t>«σκοτεινές πλευρές» Θεού;)</a:t>
            </a:r>
            <a:r>
              <a:rPr lang="en-US" sz="1600" dirty="0">
                <a:solidFill>
                  <a:srgbClr val="FFFFFF"/>
                </a:solidFill>
              </a:rPr>
              <a:t> </a:t>
            </a:r>
            <a:r>
              <a:rPr lang="el-GR" sz="1600" dirty="0">
                <a:solidFill>
                  <a:srgbClr val="FFFFFF"/>
                </a:solidFill>
              </a:rPr>
              <a:t>όπως κάνουν οι</a:t>
            </a:r>
            <a:r>
              <a:rPr lang="en-US" sz="1600" dirty="0">
                <a:solidFill>
                  <a:srgbClr val="FFFFFF"/>
                </a:solidFill>
              </a:rPr>
              <a:t> </a:t>
            </a:r>
            <a:r>
              <a:rPr lang="el-GR" sz="1600" b="1" dirty="0">
                <a:solidFill>
                  <a:srgbClr val="FFFFFF"/>
                </a:solidFill>
              </a:rPr>
              <a:t>ΠΑΙΔΙΚΕΣ ΒΙΒΛΟΙ + ΦΙΛΜ</a:t>
            </a:r>
            <a:r>
              <a:rPr lang="el-GR" sz="1600" dirty="0">
                <a:solidFill>
                  <a:srgbClr val="FFFFFF"/>
                </a:solidFill>
              </a:rPr>
              <a:t>. </a:t>
            </a:r>
          </a:p>
          <a:p>
            <a:pPr marL="457200" lvl="1" indent="0">
              <a:buNone/>
            </a:pPr>
            <a:endParaRPr lang="el-GR" sz="1600" dirty="0">
              <a:solidFill>
                <a:srgbClr val="FFFFFF"/>
              </a:solidFill>
            </a:endParaRPr>
          </a:p>
          <a:p>
            <a:pPr marL="457200" lvl="1" indent="0">
              <a:buNone/>
            </a:pPr>
            <a:r>
              <a:rPr lang="el-GR" sz="1600" dirty="0">
                <a:solidFill>
                  <a:srgbClr val="FFFFFF"/>
                </a:solidFill>
              </a:rPr>
              <a:t>			ΑΙΤΗΜΑ Η ΣΥΖΕΥΞΗ των ΤΡΙΩΝ ΠΥΛΩΝΩΝ της ΘΕΟΛΟΓΙΑΣ: (1) ΑΚΑΔΗΜΑΪΚΗ ΘΕΟΛΟΓΙΑ + (2) ΗΣΥΧΑΣΜΟΣ 					[Ευχαριστιακή </a:t>
            </a:r>
            <a:r>
              <a:rPr lang="el-GR" sz="1600" dirty="0" err="1">
                <a:solidFill>
                  <a:srgbClr val="FFFFFF"/>
                </a:solidFill>
              </a:rPr>
              <a:t>θΕΟΛΟΓΙΑ</a:t>
            </a:r>
            <a:r>
              <a:rPr lang="el-GR" sz="1600" dirty="0">
                <a:solidFill>
                  <a:srgbClr val="FFFFFF"/>
                </a:solidFill>
              </a:rPr>
              <a:t>[]  + (3) ΠΟΛΙΤΙΚΗ δράση – παρέμβαση χάριν των ταπεινών και 					</a:t>
            </a:r>
            <a:r>
              <a:rPr lang="el-GR" sz="1600" dirty="0" err="1">
                <a:solidFill>
                  <a:srgbClr val="FFFFFF"/>
                </a:solidFill>
              </a:rPr>
              <a:t>καταφρονεμένων</a:t>
            </a:r>
            <a:r>
              <a:rPr lang="el-GR" sz="1600" dirty="0">
                <a:solidFill>
                  <a:srgbClr val="FFFFFF"/>
                </a:solidFill>
              </a:rPr>
              <a:t>  (βλ. Ι. </a:t>
            </a:r>
            <a:r>
              <a:rPr lang="el-GR" sz="1600" dirty="0" err="1">
                <a:solidFill>
                  <a:srgbClr val="FFFFFF"/>
                </a:solidFill>
              </a:rPr>
              <a:t>ΧρυσόΣτομος</a:t>
            </a:r>
            <a:r>
              <a:rPr lang="el-GR" sz="1600" dirty="0">
                <a:solidFill>
                  <a:srgbClr val="FFFFFF"/>
                </a:solidFill>
              </a:rPr>
              <a:t> = οι κοιλιές τους </a:t>
            </a:r>
            <a:r>
              <a:rPr lang="el-GR" sz="1600" dirty="0" err="1">
                <a:solidFill>
                  <a:srgbClr val="FFFFFF"/>
                </a:solidFill>
              </a:rPr>
              <a:t>άγ</a:t>
            </a:r>
            <a:r>
              <a:rPr lang="el-GR" sz="1600" dirty="0">
                <a:solidFill>
                  <a:srgbClr val="FFFFFF"/>
                </a:solidFill>
              </a:rPr>
              <a:t>. Τράπεζες)</a:t>
            </a:r>
          </a:p>
        </p:txBody>
      </p:sp>
    </p:spTree>
    <p:extLst>
      <p:ext uri="{BB962C8B-B14F-4D97-AF65-F5344CB8AC3E}">
        <p14:creationId xmlns:p14="http://schemas.microsoft.com/office/powerpoint/2010/main" val="2577954985"/>
      </p:ext>
    </p:extLst>
  </p:cSld>
  <p:clrMapOvr>
    <a:overrideClrMapping bg1="dk1" tx1="lt1" bg2="dk2" tx2="lt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33BF7208-B3EA-8E2B-DAC1-20CCA09FC9DA}"/>
              </a:ext>
            </a:extLst>
          </p:cNvPr>
          <p:cNvSpPr>
            <a:spLocks noGrp="1"/>
          </p:cNvSpPr>
          <p:nvPr>
            <p:ph type="title"/>
          </p:nvPr>
        </p:nvSpPr>
        <p:spPr>
          <a:xfrm>
            <a:off x="1383564" y="348865"/>
            <a:ext cx="9718111" cy="1576446"/>
          </a:xfrm>
        </p:spPr>
        <p:txBody>
          <a:bodyPr anchor="ctr">
            <a:normAutofit/>
          </a:bodyPr>
          <a:lstStyle/>
          <a:p>
            <a:r>
              <a:rPr lang="el-GR" sz="4000">
                <a:solidFill>
                  <a:srgbClr val="FFFFFF"/>
                </a:solidFill>
              </a:rPr>
              <a:t>Back-Telling: </a:t>
            </a:r>
          </a:p>
        </p:txBody>
      </p:sp>
      <p:graphicFrame>
        <p:nvGraphicFramePr>
          <p:cNvPr id="5" name="Θέση περιεχομένου 2">
            <a:extLst>
              <a:ext uri="{FF2B5EF4-FFF2-40B4-BE49-F238E27FC236}">
                <a16:creationId xmlns:a16="http://schemas.microsoft.com/office/drawing/2014/main" id="{3FD644FA-9593-5A61-33AB-ACD78B7EE033}"/>
              </a:ext>
            </a:extLst>
          </p:cNvPr>
          <p:cNvGraphicFramePr>
            <a:graphicFrameLocks noGrp="1"/>
          </p:cNvGraphicFramePr>
          <p:nvPr>
            <p:ph idx="1"/>
            <p:extLst>
              <p:ext uri="{D42A27DB-BD31-4B8C-83A1-F6EECF244321}">
                <p14:modId xmlns:p14="http://schemas.microsoft.com/office/powerpoint/2010/main" val="338503120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85545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53827E-F9AB-B928-000A-4A791E06A18B}"/>
              </a:ext>
            </a:extLst>
          </p:cNvPr>
          <p:cNvPicPr>
            <a:picLocks noChangeAspect="1"/>
          </p:cNvPicPr>
          <p:nvPr/>
        </p:nvPicPr>
        <p:blipFill rotWithShape="1">
          <a:blip r:embed="rId2"/>
          <a:srcRect t="29687"/>
          <a:stretch/>
        </p:blipFill>
        <p:spPr>
          <a:xfrm>
            <a:off x="20" y="10"/>
            <a:ext cx="12191980" cy="6857990"/>
          </a:xfrm>
          <a:prstGeom prst="rect">
            <a:avLst/>
          </a:prstGeom>
        </p:spPr>
      </p:pic>
      <p:sp>
        <p:nvSpPr>
          <p:cNvPr id="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Τίτλος 1">
            <a:extLst>
              <a:ext uri="{FF2B5EF4-FFF2-40B4-BE49-F238E27FC236}">
                <a16:creationId xmlns:a16="http://schemas.microsoft.com/office/drawing/2014/main" id="{F49558EA-4F24-656E-FB88-1DAA66F2F595}"/>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l-GR" sz="4000" dirty="0"/>
              <a:t>2. </a:t>
            </a:r>
            <a:r>
              <a:rPr lang="en-US" sz="4000" dirty="0" err="1"/>
              <a:t>Δημιουργική</a:t>
            </a:r>
            <a:r>
              <a:rPr lang="en-US" sz="4000" dirty="0"/>
              <a:t> </a:t>
            </a:r>
            <a:r>
              <a:rPr lang="en-US" sz="4000" dirty="0" err="1"/>
              <a:t>Γρ</a:t>
            </a:r>
            <a:r>
              <a:rPr lang="en-US" sz="4000" dirty="0"/>
              <a:t>αφή </a:t>
            </a:r>
          </a:p>
        </p:txBody>
      </p:sp>
      <p:cxnSp>
        <p:nvCxnSpPr>
          <p:cNvPr id="10"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3473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311AEED-504A-D3E8-2291-C881C53F185A}"/>
              </a:ext>
            </a:extLst>
          </p:cNvPr>
          <p:cNvSpPr>
            <a:spLocks noGrp="1"/>
          </p:cNvSpPr>
          <p:nvPr>
            <p:ph type="title"/>
          </p:nvPr>
        </p:nvSpPr>
        <p:spPr>
          <a:xfrm>
            <a:off x="466722" y="586855"/>
            <a:ext cx="3201366" cy="3387497"/>
          </a:xfrm>
        </p:spPr>
        <p:txBody>
          <a:bodyPr anchor="b">
            <a:normAutofit fontScale="90000"/>
          </a:bodyPr>
          <a:lstStyle/>
          <a:p>
            <a:pPr algn="r"/>
            <a:r>
              <a:rPr lang="el-GR" sz="4000" b="1" dirty="0">
                <a:solidFill>
                  <a:srgbClr val="FFFFFF"/>
                </a:solidFill>
              </a:rPr>
              <a:t>Αρχές δημιουργικής Γραφής στη θρησκευτική εκπαίδευση</a:t>
            </a:r>
            <a:br>
              <a:rPr lang="el-GR" sz="4000" b="1" dirty="0">
                <a:solidFill>
                  <a:srgbClr val="FFFFFF"/>
                </a:solidFill>
              </a:rPr>
            </a:br>
            <a:br>
              <a:rPr lang="el-GR" sz="4000" b="1" dirty="0">
                <a:solidFill>
                  <a:srgbClr val="FFFFFF"/>
                </a:solidFill>
              </a:rPr>
            </a:br>
            <a:r>
              <a:rPr lang="el-GR" sz="4000" b="1" dirty="0">
                <a:solidFill>
                  <a:srgbClr val="FFFFFF"/>
                </a:solidFill>
              </a:rPr>
              <a:t>«</a:t>
            </a:r>
            <a:r>
              <a:rPr lang="el-GR" sz="4000" b="1" dirty="0" err="1">
                <a:solidFill>
                  <a:srgbClr val="FFFFFF"/>
                </a:solidFill>
              </a:rPr>
              <a:t>Παιζογραφία</a:t>
            </a:r>
            <a:r>
              <a:rPr lang="el-GR" sz="4000" b="1" dirty="0">
                <a:solidFill>
                  <a:srgbClr val="FFFFFF"/>
                </a:solidFill>
              </a:rPr>
              <a:t>»</a:t>
            </a:r>
            <a:br>
              <a:rPr lang="el-GR" sz="4000" dirty="0">
                <a:solidFill>
                  <a:srgbClr val="FFFFFF"/>
                </a:solidFill>
              </a:rPr>
            </a:br>
            <a:endParaRPr lang="el-GR" sz="4000" dirty="0">
              <a:solidFill>
                <a:srgbClr val="FFFFFF"/>
              </a:solidFill>
            </a:endParaRPr>
          </a:p>
        </p:txBody>
      </p:sp>
      <p:sp>
        <p:nvSpPr>
          <p:cNvPr id="3" name="Θέση περιεχομένου 2">
            <a:extLst>
              <a:ext uri="{FF2B5EF4-FFF2-40B4-BE49-F238E27FC236}">
                <a16:creationId xmlns:a16="http://schemas.microsoft.com/office/drawing/2014/main" id="{4B71992F-441D-2CFE-1C5C-B27FD9C9B7A5}"/>
              </a:ext>
            </a:extLst>
          </p:cNvPr>
          <p:cNvSpPr>
            <a:spLocks noGrp="1"/>
          </p:cNvSpPr>
          <p:nvPr>
            <p:ph idx="1"/>
          </p:nvPr>
        </p:nvSpPr>
        <p:spPr>
          <a:xfrm>
            <a:off x="4810259" y="649480"/>
            <a:ext cx="6555347" cy="5546047"/>
          </a:xfrm>
        </p:spPr>
        <p:txBody>
          <a:bodyPr anchor="ctr">
            <a:normAutofit/>
          </a:bodyPr>
          <a:lstStyle/>
          <a:p>
            <a:pPr algn="just"/>
            <a:r>
              <a:rPr lang="el-GR" sz="1300" dirty="0"/>
              <a:t>Ο ερεθισμός, η έκφραση και η φαντασία μπορούν να αναφερθούν ως κεντρικές διδακτικές αρχές της δημιουργικής γραφής, που ταυτόχρονα καταλαμβάνουν τους γλωσσικούς τρόπους των βιβλικών κειμένων.</a:t>
            </a:r>
          </a:p>
          <a:p>
            <a:pPr algn="just"/>
            <a:r>
              <a:rPr lang="el-GR" sz="1300" dirty="0"/>
              <a:t>1. </a:t>
            </a:r>
            <a:r>
              <a:rPr lang="el-GR" sz="1300" b="1" dirty="0"/>
              <a:t>Ερεθισμός: </a:t>
            </a:r>
            <a:r>
              <a:rPr lang="el-GR" sz="1300" dirty="0"/>
              <a:t>Για να τεθεί σε κίνηση η δημιουργικότητα, είναι απαραίτητο να δραπετεύσει  κάποιος από την καθημερινή σκέψη και να ξεπεράσει τις ριζωμένες </a:t>
            </a:r>
            <a:r>
              <a:rPr lang="el-GR" sz="1300" dirty="0" err="1"/>
              <a:t>ρουτίνες</a:t>
            </a:r>
            <a:r>
              <a:rPr lang="el-GR" sz="1300" dirty="0"/>
              <a:t> στη δική του αντίληψη και δράση. Αυτό μπορεί να οδηγήσει σε έναν "ερεθισμό των δομών", που καθιστά δυνατή τη δημιουργία κάτι νέου. Αυτό μπορεί να λειτουργήσει ιδιαίτερα στη δημιουργική γραφή, επειδή οι συγγραφείς οδηγούνται συνειδητά σε καταστάσεις και προοπτικές από διαδικασίες που διαλύουν αυτοματισμούς και στερεότυπα. Η μεθοδικότητα είναι σημαντική εδώ, π.χ. να σκεφτόμαστε το γράψιμο από μια άγνωστη οπτική γωνία, να γράφουμε για σουρεαλιστικές εικόνες ή με διαφορετικούς όρους. Ένα συγκεκριμένο πεδίο δοκιμής εδώ θα μπορούσε να είναι, για παράδειγμα, θαυματουργές ιστορίες των οποίων ο πραγματισμός συνίσταται ακριβώς στην πρόκληση "έκπληξης και εκνευρισμού". </a:t>
            </a:r>
            <a:endParaRPr lang="en-US" sz="1300" dirty="0"/>
          </a:p>
          <a:p>
            <a:pPr algn="just"/>
            <a:r>
              <a:rPr lang="el-GR" sz="1300" dirty="0"/>
              <a:t>2. </a:t>
            </a:r>
            <a:r>
              <a:rPr lang="el-GR" sz="1300" b="1" dirty="0"/>
              <a:t>Έκφραση: </a:t>
            </a:r>
            <a:r>
              <a:rPr lang="el-GR" sz="1300" dirty="0"/>
              <a:t>Δεδομένου ότι κάθε γράμμα είναι πάντα ένα γράμμα για τον εαυτό του, μια αυξημένη αυτογνωσία τίθεται σε κίνηση στη διαδικασία γραφής. Στιγμές της ψυχικής του κατάστασης, συναισθήματα και μεμονωμένες ιδέες ενσωματώνονται στο προϊόν γραφής κατά τη διάρκεια της διαδικασίας αναζήτησης και έτσι βοηθούν στην έκφραση της δικής του ταυτότητας. Ειδικότερα, καταφατικοί τύποι κειμένων από τη Βίβλο, όπως ψαλμοί, προσευχές ή ύμνοι, παρουσιάζουν έναν εκφραστικό χαρακτήρα θρησκευτικών κειμένων ιδιαίτερα ξεκάθαρο και είναι κατάλληλο ως πρότυπο για </a:t>
            </a:r>
            <a:r>
              <a:rPr lang="el-GR" sz="1300" dirty="0" err="1"/>
              <a:t>επικαιροποίηση</a:t>
            </a:r>
            <a:r>
              <a:rPr lang="el-GR" sz="1300" dirty="0"/>
              <a:t> και </a:t>
            </a:r>
            <a:r>
              <a:rPr lang="el-GR" sz="1300" dirty="0" err="1"/>
              <a:t>εκδραμάτιση</a:t>
            </a:r>
            <a:r>
              <a:rPr lang="el-GR" sz="1300" dirty="0"/>
              <a:t> φόβου, αγωνίας, ελπίδας.</a:t>
            </a:r>
          </a:p>
          <a:p>
            <a:pPr algn="just"/>
            <a:r>
              <a:rPr lang="el-GR" sz="1300" dirty="0"/>
              <a:t>3. </a:t>
            </a:r>
            <a:r>
              <a:rPr lang="el-GR" sz="1300" b="1" dirty="0"/>
              <a:t>Η φαντασία </a:t>
            </a:r>
            <a:r>
              <a:rPr lang="el-GR" sz="1300" dirty="0"/>
              <a:t>συνδυάζει «νεύρο» και έκφραση. Αντιπαραθέτοντας τον εξωτερικό κόσμο που μπορεί κανείς να βιώσει και τις δικές του ιδέες και επιθυμίες, ανοίγονται απροσδόκητοι χώροι φαντασίας. Μέσα από τις εικόνες και τα οράματά τους, προφητικά και αποκαλυπτικά κείμενα καθώς και ι παραβολές της Βίβλου δημιουργούν αντίθετους εναλλακτικούς κόσμους που έχουν καταλυτική, ενθαρρυντική και </a:t>
            </a:r>
            <a:r>
              <a:rPr lang="el-GR" sz="1300" dirty="0" err="1"/>
              <a:t>αναδομητική</a:t>
            </a:r>
            <a:r>
              <a:rPr lang="el-GR" sz="1300" dirty="0"/>
              <a:t> επίδραση στο παρόν και μπορούν να εμπνεύσουν νέες δημιουργικές διαδικασίες γραφής.</a:t>
            </a:r>
          </a:p>
        </p:txBody>
      </p:sp>
    </p:spTree>
    <p:extLst>
      <p:ext uri="{BB962C8B-B14F-4D97-AF65-F5344CB8AC3E}">
        <p14:creationId xmlns:p14="http://schemas.microsoft.com/office/powerpoint/2010/main" val="19101147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2A882524-9CCB-0A81-9765-55F8A77255C8}"/>
              </a:ext>
            </a:extLst>
          </p:cNvPr>
          <p:cNvSpPr>
            <a:spLocks noGrp="1"/>
          </p:cNvSpPr>
          <p:nvPr>
            <p:ph type="title"/>
          </p:nvPr>
        </p:nvSpPr>
        <p:spPr>
          <a:xfrm>
            <a:off x="838200" y="673770"/>
            <a:ext cx="3220329" cy="2027227"/>
          </a:xfrm>
        </p:spPr>
        <p:txBody>
          <a:bodyPr anchor="t">
            <a:normAutofit/>
          </a:bodyPr>
          <a:lstStyle/>
          <a:p>
            <a:r>
              <a:rPr lang="el-GR" sz="3800" b="1">
                <a:solidFill>
                  <a:srgbClr val="FFFFFF"/>
                </a:solidFill>
              </a:rPr>
              <a:t>3. ΕΚΔΡΑΜΑΤΙΣΗ - ΠΕΡΦΟΡΜΑΝΣ</a:t>
            </a:r>
          </a:p>
        </p:txBody>
      </p:sp>
      <p:graphicFrame>
        <p:nvGraphicFramePr>
          <p:cNvPr id="5" name="Θέση περιεχομένου 2">
            <a:extLst>
              <a:ext uri="{FF2B5EF4-FFF2-40B4-BE49-F238E27FC236}">
                <a16:creationId xmlns:a16="http://schemas.microsoft.com/office/drawing/2014/main" id="{20CC2FE0-2C46-11A0-A2C6-D2E8DD90C0A9}"/>
              </a:ext>
            </a:extLst>
          </p:cNvPr>
          <p:cNvGraphicFramePr>
            <a:graphicFrameLocks noGrp="1"/>
          </p:cNvGraphicFramePr>
          <p:nvPr>
            <p:ph idx="1"/>
            <p:extLst>
              <p:ext uri="{D42A27DB-BD31-4B8C-83A1-F6EECF244321}">
                <p14:modId xmlns:p14="http://schemas.microsoft.com/office/powerpoint/2010/main" val="3419758268"/>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83120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1">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3">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25">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11122EB1-2C24-4A11-8A0B-A68550FDC3B0}"/>
              </a:ext>
            </a:extLst>
          </p:cNvPr>
          <p:cNvSpPr>
            <a:spLocks noGrp="1"/>
          </p:cNvSpPr>
          <p:nvPr>
            <p:ph type="title"/>
          </p:nvPr>
        </p:nvSpPr>
        <p:spPr>
          <a:xfrm>
            <a:off x="838200" y="704088"/>
            <a:ext cx="3529953" cy="2980944"/>
          </a:xfrm>
        </p:spPr>
        <p:txBody>
          <a:bodyPr>
            <a:normAutofit/>
          </a:bodyPr>
          <a:lstStyle/>
          <a:p>
            <a:r>
              <a:rPr lang="el-GR" b="1">
                <a:solidFill>
                  <a:schemeClr val="bg1"/>
                </a:solidFill>
              </a:rPr>
              <a:t>ΠΗΓΕΣ</a:t>
            </a:r>
          </a:p>
        </p:txBody>
      </p:sp>
      <p:sp>
        <p:nvSpPr>
          <p:cNvPr id="3" name="Θέση περιεχομένου 2">
            <a:extLst>
              <a:ext uri="{FF2B5EF4-FFF2-40B4-BE49-F238E27FC236}">
                <a16:creationId xmlns:a16="http://schemas.microsoft.com/office/drawing/2014/main" id="{8F71064C-A5ED-313D-559C-EA14323AC795}"/>
              </a:ext>
            </a:extLst>
          </p:cNvPr>
          <p:cNvSpPr>
            <a:spLocks noGrp="1"/>
          </p:cNvSpPr>
          <p:nvPr>
            <p:ph idx="1"/>
          </p:nvPr>
        </p:nvSpPr>
        <p:spPr>
          <a:xfrm>
            <a:off x="5891754" y="0"/>
            <a:ext cx="5455950" cy="6985262"/>
          </a:xfrm>
        </p:spPr>
        <p:txBody>
          <a:bodyPr anchor="ctr">
            <a:normAutofit fontScale="92500" lnSpcReduction="20000"/>
          </a:bodyPr>
          <a:lstStyle/>
          <a:p>
            <a:endParaRPr lang="el-GR" sz="2200" dirty="0"/>
          </a:p>
          <a:p>
            <a:endParaRPr lang="el-GR" sz="2200" dirty="0"/>
          </a:p>
          <a:p>
            <a:pPr lvl="1"/>
            <a:r>
              <a:rPr lang="el-GR" sz="1800" dirty="0"/>
              <a:t>Από:  </a:t>
            </a:r>
            <a:r>
              <a:rPr lang="de-DE" sz="1800" dirty="0">
                <a:hlinkClick r:id="rId2"/>
              </a:rPr>
              <a:t>https://eclass.uoa.gr/modules/link/?course=SOCTHEOL170</a:t>
            </a:r>
            <a:r>
              <a:rPr lang="el-GR" sz="1800" dirty="0"/>
              <a:t> </a:t>
            </a:r>
          </a:p>
          <a:p>
            <a:pPr marL="0" indent="0">
              <a:buNone/>
            </a:pPr>
            <a:r>
              <a:rPr lang="el-GR" sz="2200" dirty="0"/>
              <a:t> 	«κατεβάζετε» </a:t>
            </a:r>
          </a:p>
          <a:p>
            <a:r>
              <a:rPr lang="el-GR" sz="2200" dirty="0"/>
              <a:t>ΒΙΒΛΟ(Ι) (Κείμενα - Εναλλακτικές Μεταφράσεις) </a:t>
            </a:r>
          </a:p>
          <a:p>
            <a:r>
              <a:rPr lang="el-GR" sz="2200" b="1" dirty="0"/>
              <a:t>ΦΩΤΟΔΕΝΤΡΟ</a:t>
            </a:r>
            <a:endParaRPr lang="en-US" sz="2200" b="1" dirty="0"/>
          </a:p>
          <a:p>
            <a:r>
              <a:rPr lang="el-GR" sz="2200" b="1" dirty="0"/>
              <a:t>ΑΙΣΩΠΟΣ</a:t>
            </a:r>
          </a:p>
          <a:p>
            <a:r>
              <a:rPr lang="en-US" sz="2400" dirty="0" err="1">
                <a:highlight>
                  <a:srgbClr val="FFFF00"/>
                </a:highlight>
              </a:rPr>
              <a:t>BibleProject</a:t>
            </a:r>
            <a:r>
              <a:rPr lang="el-GR" sz="2400" dirty="0">
                <a:highlight>
                  <a:srgbClr val="FFFF00"/>
                </a:highlight>
              </a:rPr>
              <a:t> (ΕΞΑΙΡΕΤΙΚΑ με ελληνικούς Υπότιτλους από ΡΥΘΜΙΣΕΙΣ)</a:t>
            </a:r>
          </a:p>
          <a:p>
            <a:r>
              <a:rPr lang="el-GR" sz="2200" b="1" dirty="0"/>
              <a:t>ΝΕΑ ΠΡΟΓΡΑΜΜΑΤΑ ΣΠΟΥΔΩΝ ΔΗΜΟΤΙΚΟΥ –ΓΥΜΝΑΣΙΟΥ – ΛΥΚΕΙΟΥ</a:t>
            </a:r>
          </a:p>
          <a:p>
            <a:pPr marL="0" indent="0">
              <a:buNone/>
            </a:pPr>
            <a:r>
              <a:rPr lang="de-DE" sz="2200" b="1" dirty="0">
                <a:hlinkClick r:id="rId3"/>
              </a:rPr>
              <a:t>https://www.orthodoxianewsagency.gr/paideia-kai-politismos/kai-ta-thriskeytika-metaksy-ton-166-neon-programmaton-spoudon/</a:t>
            </a:r>
            <a:r>
              <a:rPr lang="el-GR" sz="2200" b="1" dirty="0"/>
              <a:t> </a:t>
            </a:r>
          </a:p>
          <a:p>
            <a:pPr marL="2286000" lvl="5" indent="0">
              <a:buNone/>
            </a:pPr>
            <a:endParaRPr lang="en-US" sz="2800" dirty="0">
              <a:highlight>
                <a:srgbClr val="FFFF00"/>
              </a:highlight>
            </a:endParaRPr>
          </a:p>
          <a:p>
            <a:pPr algn="ctr"/>
            <a:r>
              <a:rPr lang="el-GR" sz="2200" b="1" dirty="0"/>
              <a:t>ΚΑΝΕΤΕ ΕΓΓΡΑΦΗ ΣΤΗΝ ΗΛΕΚΤΡΟΝΙΚΗ ΜΑΣ ΤΑΞΗ ΚΑΙ ΤΗΝ ΚΟΙΝΟΤΗΤΑ ΜΑΣ ΣΤΟ ΒΑΙΜΠΕΡ ΓΙΑ ΝΑ ΕΠΙ+ΚΟΙΝΩΝΟΥΜΕ</a:t>
            </a:r>
          </a:p>
          <a:p>
            <a:pPr marL="0" indent="0">
              <a:buNone/>
            </a:pPr>
            <a:r>
              <a:rPr lang="el-GR" sz="2200" dirty="0">
                <a:hlinkClick r:id="rId4"/>
              </a:rPr>
              <a:t>1. </a:t>
            </a:r>
            <a:r>
              <a:rPr lang="de-DE" sz="2200" dirty="0">
                <a:hlinkClick r:id="rId4"/>
              </a:rPr>
              <a:t>https://eclass.uoa.gr/courses/SOCTHEOL138/</a:t>
            </a:r>
            <a:endParaRPr lang="el-GR" sz="2200" dirty="0"/>
          </a:p>
          <a:p>
            <a:pPr marL="0" indent="0">
              <a:buNone/>
            </a:pPr>
            <a:r>
              <a:rPr kumimoji="0" lang="el-GR" altLang="el-GR" sz="2400" b="0" i="0" u="none" strike="noStrike" cap="none" normalizeH="0" baseline="0" dirty="0">
                <a:ln>
                  <a:noFill/>
                </a:ln>
                <a:solidFill>
                  <a:schemeClr val="tx1"/>
                </a:solidFill>
                <a:effectLst/>
                <a:latin typeface="Arial" panose="020B0604020202020204" pitchFamily="34" charset="0"/>
              </a:rPr>
              <a:t>2. https://invite.viber.com/?g=t9CyIx32UEtNdLbq7L7mywfmOz3MIG_9 </a:t>
            </a:r>
          </a:p>
          <a:p>
            <a:endParaRPr lang="el-GR" sz="2200" dirty="0"/>
          </a:p>
          <a:p>
            <a:endParaRPr lang="el-GR" sz="2200" dirty="0"/>
          </a:p>
          <a:p>
            <a:endParaRPr lang="el-GR" sz="2200" dirty="0"/>
          </a:p>
        </p:txBody>
      </p:sp>
    </p:spTree>
    <p:extLst>
      <p:ext uri="{BB962C8B-B14F-4D97-AF65-F5344CB8AC3E}">
        <p14:creationId xmlns:p14="http://schemas.microsoft.com/office/powerpoint/2010/main" val="41645473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385" name="Rectangle 101384">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87" name="Rectangle 101386">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89" name="Freeform: Shape 101388">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79" name="Rectangle 2">
            <a:extLst>
              <a:ext uri="{FF2B5EF4-FFF2-40B4-BE49-F238E27FC236}">
                <a16:creationId xmlns:a16="http://schemas.microsoft.com/office/drawing/2014/main" id="{9499710A-2144-9EB6-E3D2-E100F31717F7}"/>
              </a:ext>
            </a:extLst>
          </p:cNvPr>
          <p:cNvSpPr>
            <a:spLocks noGrp="1" noChangeArrowheads="1"/>
          </p:cNvSpPr>
          <p:nvPr>
            <p:ph type="title"/>
          </p:nvPr>
        </p:nvSpPr>
        <p:spPr>
          <a:xfrm>
            <a:off x="804672" y="640080"/>
            <a:ext cx="3282696" cy="5257800"/>
          </a:xfrm>
        </p:spPr>
        <p:txBody>
          <a:bodyPr>
            <a:normAutofit/>
          </a:bodyPr>
          <a:lstStyle/>
          <a:p>
            <a:pPr eaLnBrk="1" hangingPunct="1"/>
            <a:br>
              <a:rPr lang="el-GR" altLang="el-GR">
                <a:solidFill>
                  <a:schemeClr val="bg1"/>
                </a:solidFill>
              </a:rPr>
            </a:br>
            <a:br>
              <a:rPr lang="el-GR" altLang="el-GR">
                <a:solidFill>
                  <a:schemeClr val="bg1"/>
                </a:solidFill>
              </a:rPr>
            </a:br>
            <a:r>
              <a:rPr lang="el-GR" altLang="el-GR">
                <a:solidFill>
                  <a:schemeClr val="bg1"/>
                </a:solidFill>
              </a:rPr>
              <a:t>Βιβλιογραφία</a:t>
            </a:r>
            <a:endParaRPr lang="de-DE" altLang="el-GR">
              <a:solidFill>
                <a:schemeClr val="bg1"/>
              </a:solidFill>
            </a:endParaRPr>
          </a:p>
        </p:txBody>
      </p:sp>
      <p:sp>
        <p:nvSpPr>
          <p:cNvPr id="101380" name="Rectangle 3">
            <a:extLst>
              <a:ext uri="{FF2B5EF4-FFF2-40B4-BE49-F238E27FC236}">
                <a16:creationId xmlns:a16="http://schemas.microsoft.com/office/drawing/2014/main" id="{24898A1B-176F-F5EA-03A1-740251168738}"/>
              </a:ext>
            </a:extLst>
          </p:cNvPr>
          <p:cNvSpPr>
            <a:spLocks noGrp="1" noChangeArrowheads="1"/>
          </p:cNvSpPr>
          <p:nvPr>
            <p:ph type="body" idx="1"/>
          </p:nvPr>
        </p:nvSpPr>
        <p:spPr>
          <a:xfrm>
            <a:off x="5358384" y="640081"/>
            <a:ext cx="6024654" cy="5257800"/>
          </a:xfrm>
        </p:spPr>
        <p:txBody>
          <a:bodyPr anchor="ctr">
            <a:normAutofit fontScale="92500" lnSpcReduction="20000"/>
          </a:bodyPr>
          <a:lstStyle/>
          <a:p>
            <a:pPr lvl="1" algn="just" eaLnBrk="1" hangingPunct="1"/>
            <a:r>
              <a:rPr lang="el-GR" sz="1300" b="1" i="1" dirty="0">
                <a:latin typeface="Times New Roman" panose="02020603050405020304" pitchFamily="18" charset="0"/>
                <a:ea typeface="Times New Roman" panose="02020603050405020304" pitchFamily="18" charset="0"/>
                <a:cs typeface="Times New Roman" panose="02020603050405020304" pitchFamily="18" charset="0"/>
              </a:rPr>
              <a:t>Βίβλος και Παιδαγωγικές Εφαρμογές. Η ιστορική πορεία του Ιησού Χριστού ως μοντέλο ζωής. </a:t>
            </a:r>
            <a:r>
              <a:rPr lang="el-GR" sz="1300" b="1" dirty="0">
                <a:latin typeface="Times New Roman" panose="02020603050405020304" pitchFamily="18" charset="0"/>
                <a:ea typeface="Times New Roman" panose="02020603050405020304" pitchFamily="18" charset="0"/>
                <a:cs typeface="Times New Roman" panose="02020603050405020304" pitchFamily="18" charset="0"/>
              </a:rPr>
              <a:t>Αθήνα : Έννοια 2019.</a:t>
            </a:r>
          </a:p>
          <a:p>
            <a:pPr marL="342900" indent="-342900" algn="just">
              <a:buFont typeface="+mj-lt"/>
              <a:buAutoNum type="arabicPeriod"/>
            </a:pPr>
            <a:r>
              <a:rPr lang="el-GR" sz="1300" dirty="0">
                <a:latin typeface="Times New Roman" panose="02020603050405020304" pitchFamily="18" charset="0"/>
                <a:ea typeface="Times New Roman" panose="02020603050405020304" pitchFamily="18" charset="0"/>
                <a:cs typeface="Times New Roman" panose="02020603050405020304" pitchFamily="18" charset="0"/>
              </a:rPr>
              <a:t>Σ. Δεσπότης, Ν. Παύλου, </a:t>
            </a:r>
            <a:r>
              <a:rPr lang="el-GR" sz="1300" dirty="0" err="1">
                <a:latin typeface="Times New Roman" panose="02020603050405020304" pitchFamily="18" charset="0"/>
                <a:ea typeface="Times New Roman" panose="02020603050405020304" pitchFamily="18" charset="0"/>
                <a:cs typeface="Times New Roman" panose="02020603050405020304" pitchFamily="18" charset="0"/>
              </a:rPr>
              <a:t>Αθ</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Στογιαννίδης, </a:t>
            </a:r>
            <a:r>
              <a:rPr lang="el-GR" sz="1300" i="1" dirty="0">
                <a:latin typeface="Times New Roman" panose="02020603050405020304" pitchFamily="18" charset="0"/>
                <a:ea typeface="Times New Roman" panose="02020603050405020304" pitchFamily="18" charset="0"/>
                <a:cs typeface="Times New Roman" panose="02020603050405020304" pitchFamily="18" charset="0"/>
              </a:rPr>
              <a:t>Υπουργείο Παιδείας και Θρησκευμάτων. Ινστιτούτο Εκπαιδευτικής Πολιτικής</a:t>
            </a:r>
            <a:r>
              <a:rPr lang="el-GR" sz="1300" i="1" cap="all"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00" b="1" i="1" cap="all" dirty="0">
                <a:latin typeface="Times New Roman" panose="02020603050405020304" pitchFamily="18" charset="0"/>
                <a:ea typeface="Times New Roman" panose="02020603050405020304" pitchFamily="18" charset="0"/>
                <a:cs typeface="Times New Roman" panose="02020603050405020304" pitchFamily="18" charset="0"/>
              </a:rPr>
              <a:t>Θέματα από την Αγία Γραφή Α’ Εκκλησιαστικού Γυμνασίου</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Αθήνα: Ινστιτούτο Τεχνολογίας Υπολογιστών και Εκδόσεων. Διόφαντος 2021. </a:t>
            </a:r>
            <a:r>
              <a:rPr lang="de-DE" sz="1300" dirty="0">
                <a:latin typeface="Times New Roman" panose="02020603050405020304" pitchFamily="18" charset="0"/>
                <a:ea typeface="Times New Roman" panose="02020603050405020304" pitchFamily="18" charset="0"/>
                <a:cs typeface="Times New Roman" panose="02020603050405020304" pitchFamily="18" charset="0"/>
                <a:hlinkClick r:id="rId2"/>
              </a:rPr>
              <a:t>http://ebooks.edu.gr/ebooks/handle/8547/5425</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a:t>
            </a:r>
            <a:endParaRPr lang="el-GR" sz="1300" dirty="0">
              <a:latin typeface="Palatino Linotype" panose="02040502050505030304" pitchFamily="18" charset="0"/>
              <a:ea typeface="Times New Roman" panose="02020603050405020304" pitchFamily="18" charset="0"/>
              <a:cs typeface="Times New Roman" panose="02020603050405020304" pitchFamily="18" charset="0"/>
            </a:endParaRPr>
          </a:p>
          <a:p>
            <a:pPr marL="342900" indent="-342900" algn="just">
              <a:buFont typeface="+mj-lt"/>
              <a:buAutoNum type="arabicPeriod"/>
            </a:pPr>
            <a:r>
              <a:rPr lang="el-GR" sz="1300" dirty="0">
                <a:latin typeface="Times New Roman" panose="02020603050405020304" pitchFamily="18" charset="0"/>
                <a:ea typeface="Times New Roman" panose="02020603050405020304" pitchFamily="18" charset="0"/>
                <a:cs typeface="Times New Roman" panose="02020603050405020304" pitchFamily="18" charset="0"/>
              </a:rPr>
              <a:t>Σ. Δεσπότης, Ν. Παύλου, </a:t>
            </a:r>
            <a:r>
              <a:rPr lang="el-GR" sz="1300" dirty="0" err="1">
                <a:latin typeface="Times New Roman" panose="02020603050405020304" pitchFamily="18" charset="0"/>
                <a:ea typeface="Times New Roman" panose="02020603050405020304" pitchFamily="18" charset="0"/>
                <a:cs typeface="Times New Roman" panose="02020603050405020304" pitchFamily="18" charset="0"/>
              </a:rPr>
              <a:t>Αθ</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Στογιαννίδης, </a:t>
            </a:r>
            <a:r>
              <a:rPr lang="el-GR" sz="1300" i="1" dirty="0">
                <a:latin typeface="Times New Roman" panose="02020603050405020304" pitchFamily="18" charset="0"/>
                <a:ea typeface="Times New Roman" panose="02020603050405020304" pitchFamily="18" charset="0"/>
                <a:cs typeface="Times New Roman" panose="02020603050405020304" pitchFamily="18" charset="0"/>
              </a:rPr>
              <a:t>Υπουργείο Παιδείας και Θρησκευμάτων. Ινστιτούτο Εκπαιδευτικής Πολιτικής</a:t>
            </a:r>
            <a:r>
              <a:rPr lang="el-GR" sz="1300" cap="all"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00" b="1" i="1" cap="all" dirty="0">
                <a:latin typeface="Times New Roman" panose="02020603050405020304" pitchFamily="18" charset="0"/>
                <a:ea typeface="Times New Roman" panose="02020603050405020304" pitchFamily="18" charset="0"/>
                <a:cs typeface="Times New Roman" panose="02020603050405020304" pitchFamily="18" charset="0"/>
              </a:rPr>
              <a:t>ΟΔΗΓΟΣ ΕΚΠΑΙΔΕΥΤΙΚΟΥ </a:t>
            </a:r>
            <a:r>
              <a:rPr lang="el-GR" sz="1300" cap="all" dirty="0">
                <a:latin typeface="Times New Roman" panose="02020603050405020304" pitchFamily="18" charset="0"/>
                <a:ea typeface="Times New Roman" panose="02020603050405020304" pitchFamily="18" charset="0"/>
                <a:cs typeface="Times New Roman" panose="02020603050405020304" pitchFamily="18" charset="0"/>
              </a:rPr>
              <a:t>ΓΙΑ ΤΟ ΜΑΘΗΜΑ «ΘΕΜΑΤΑ από ΤΗΝ ΑΓΙΑ ΓΡΑΦΗ» Α’ ΓΥΜΝΑΣΙΟΥ ΕΚΚΛΗΣΙΑΣΤΙΚΗΣ ΕΚΠΑΙΔΕΥΣΗΣ</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Αθήνα: Ινστιτούτο Τεχνολογίας Υπολογιστών και Εκδόσεων. Διόφαντος 2021.</a:t>
            </a:r>
            <a:r>
              <a:rPr lang="en-US"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a:latin typeface="Times New Roman" panose="02020603050405020304" pitchFamily="18" charset="0"/>
                <a:ea typeface="Times New Roman" panose="02020603050405020304" pitchFamily="18" charset="0"/>
                <a:cs typeface="Times New Roman" panose="02020603050405020304" pitchFamily="18" charset="0"/>
                <a:hlinkClick r:id="rId3"/>
              </a:rPr>
              <a:t>https://eclass.uoa.gr/modules/document/file.php/SOCTHEOL170/Odigos_Ekpaideutikou_Thryskeutika_A_Gymnasiou_Ekklisiastikis_Ekpaideusis_Despotis_Stogiannidis_Pavlou_Ekdosi_06_06_2019.doc</a:t>
            </a:r>
            <a:r>
              <a:rPr lang="en-US" sz="1300" dirty="0">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endParaRPr lang="el-GR" sz="1300" b="1" dirty="0">
              <a:latin typeface="Palatino Linotype" panose="02040502050505030304" pitchFamily="18" charset="0"/>
              <a:ea typeface="Times New Roman" panose="02020603050405020304" pitchFamily="18" charset="0"/>
              <a:cs typeface="Times New Roman" panose="02020603050405020304" pitchFamily="18" charset="0"/>
            </a:endParaRPr>
          </a:p>
          <a:p>
            <a:pPr marL="0" indent="0">
              <a:buNone/>
            </a:pPr>
            <a:r>
              <a:rPr lang="el-GR" sz="2400" b="1" i="1" dirty="0">
                <a:latin typeface="Palatino Linotype" panose="02040502050505030304" pitchFamily="18" charset="0"/>
                <a:ea typeface="Times New Roman" panose="02020603050405020304" pitchFamily="18" charset="0"/>
                <a:cs typeface="Times New Roman" panose="02020603050405020304" pitchFamily="18" charset="0"/>
              </a:rPr>
              <a:t>ΕΝΑΛΛΑΚΤΙΚΑ</a:t>
            </a:r>
            <a:endParaRPr lang="en-US" sz="2400" b="1" i="1" dirty="0">
              <a:latin typeface="Palatino Linotype" panose="02040502050505030304" pitchFamily="18" charset="0"/>
              <a:ea typeface="Times New Roman" panose="02020603050405020304" pitchFamily="18" charset="0"/>
              <a:cs typeface="Times New Roman" panose="02020603050405020304" pitchFamily="18" charset="0"/>
            </a:endParaRPr>
          </a:p>
          <a:p>
            <a:r>
              <a:rPr lang="de-DE" sz="2400" dirty="0">
                <a:hlinkClick r:id="rId4"/>
              </a:rPr>
              <a:t>https://eclass.uoa.gr/modules/link/?course=SOCTHEOL170</a:t>
            </a:r>
            <a:r>
              <a:rPr lang="en-US" sz="2400" dirty="0"/>
              <a:t> </a:t>
            </a:r>
            <a:endParaRPr lang="el-GR" sz="2400" dirty="0"/>
          </a:p>
          <a:p>
            <a:pPr marL="1828800" lvl="4" indent="0">
              <a:buNone/>
            </a:pPr>
            <a:endParaRPr lang="el-GR" sz="2400" dirty="0">
              <a:hlinkClick r:id="rId5"/>
            </a:endParaRPr>
          </a:p>
          <a:p>
            <a:pPr marL="1828800" lvl="4" indent="0">
              <a:buNone/>
            </a:pPr>
            <a:r>
              <a:rPr lang="el-GR" sz="2400" dirty="0">
                <a:hlinkClick r:id="rId5"/>
              </a:rPr>
              <a:t>ΒΙΒΛΙΟ Α ΓΥΜΝΑΣΙΟΥ</a:t>
            </a:r>
          </a:p>
          <a:p>
            <a:r>
              <a:rPr lang="de-DE" sz="2400" dirty="0">
                <a:hlinkClick r:id="rId5"/>
              </a:rPr>
              <a:t>http://iep.edu.gr/el/component/k2/1085-themata-apo-tin-agia-grafi-a-ekklisiastikoy-gymnasiou</a:t>
            </a:r>
            <a:r>
              <a:rPr lang="el-GR" sz="2400" dirty="0"/>
              <a:t> </a:t>
            </a:r>
          </a:p>
          <a:p>
            <a:pPr marL="342900" indent="-342900">
              <a:buFont typeface="+mj-lt"/>
              <a:buAutoNum type="arabicPeriod"/>
            </a:pPr>
            <a:endParaRPr lang="el-GR" altLang="el-GR" sz="1300" dirty="0"/>
          </a:p>
          <a:p>
            <a:pPr eaLnBrk="1" hangingPunct="1"/>
            <a:endParaRPr lang="de-DE" altLang="el-GR" sz="1300" dirty="0"/>
          </a:p>
        </p:txBody>
      </p:sp>
      <p:sp>
        <p:nvSpPr>
          <p:cNvPr id="101378" name="3 - Θέση αριθμού διαφάνειας">
            <a:extLst>
              <a:ext uri="{FF2B5EF4-FFF2-40B4-BE49-F238E27FC236}">
                <a16:creationId xmlns:a16="http://schemas.microsoft.com/office/drawing/2014/main" id="{77D76D92-46E5-CFA9-69DE-0BAFCBE854B5}"/>
              </a:ext>
            </a:extLst>
          </p:cNvPr>
          <p:cNvSpPr>
            <a:spLocks noGrp="1"/>
          </p:cNvSpPr>
          <p:nvPr>
            <p:ph type="sldNum" sz="quarter" idx="10"/>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ct val="35000"/>
              </a:spcBef>
              <a:buClr>
                <a:schemeClr val="folHlink"/>
              </a:buClr>
              <a:buSzPct val="75000"/>
              <a:buFont typeface="Wingdings" panose="05000000000000000000" pitchFamily="2" charset="2"/>
              <a:buChar char="n"/>
              <a:defRPr sz="3000">
                <a:solidFill>
                  <a:schemeClr val="tx1"/>
                </a:solidFill>
                <a:latin typeface="Tahoma" panose="020B0604030504040204" pitchFamily="34" charset="0"/>
              </a:defRPr>
            </a:lvl1pPr>
            <a:lvl2pPr marL="742950" indent="-285750">
              <a:lnSpc>
                <a:spcPct val="90000"/>
              </a:lnSpc>
              <a:spcBef>
                <a:spcPct val="20000"/>
              </a:spcBef>
              <a:buClr>
                <a:schemeClr val="folHlink"/>
              </a:buClr>
              <a:buSzPct val="70000"/>
              <a:buFont typeface="Wingdings" panose="05000000000000000000" pitchFamily="2" charset="2"/>
              <a:buChar char="n"/>
              <a:defRPr sz="2600" i="1">
                <a:solidFill>
                  <a:schemeClr val="tx1"/>
                </a:solidFill>
                <a:latin typeface="Tahoma" panose="020B0604030504040204" pitchFamily="34" charset="0"/>
              </a:defRPr>
            </a:lvl2pPr>
            <a:lvl3pPr marL="1143000" indent="-228600">
              <a:lnSpc>
                <a:spcPct val="90000"/>
              </a:lnSpc>
              <a:spcBef>
                <a:spcPct val="15000"/>
              </a:spcBef>
              <a:buClr>
                <a:schemeClr val="tx2"/>
              </a:buClr>
              <a:buChar char="•"/>
              <a:defRPr sz="24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spcAft>
                <a:spcPts val="600"/>
              </a:spcAft>
              <a:buClrTx/>
              <a:buSzTx/>
              <a:buFontTx/>
              <a:buNone/>
            </a:pPr>
            <a:r>
              <a:rPr lang="de-DE" altLang="el-GR" sz="1900">
                <a:latin typeface="Verdana" panose="020B0604030504040204" pitchFamily="34" charset="0"/>
              </a:rPr>
              <a:t>Seite </a:t>
            </a:r>
            <a:fld id="{CB3A6A42-EF7B-4B8D-BA46-277B793509D1}" type="slidenum">
              <a:rPr lang="de-DE" altLang="el-GR" sz="1900">
                <a:latin typeface="Verdana" panose="020B0604030504040204" pitchFamily="34" charset="0"/>
              </a:rPr>
              <a:pPr>
                <a:spcBef>
                  <a:spcPct val="0"/>
                </a:spcBef>
                <a:spcAft>
                  <a:spcPts val="600"/>
                </a:spcAft>
                <a:buClrTx/>
                <a:buSzTx/>
                <a:buFontTx/>
                <a:buNone/>
              </a:pPr>
              <a:t>75</a:t>
            </a:fld>
            <a:endParaRPr lang="de-DE" altLang="el-GR" sz="1900">
              <a:latin typeface="Verdana" panose="020B060403050404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750FA5EB-B919-9005-B97E-0D4DB3C5BBE4}"/>
              </a:ext>
            </a:extLst>
          </p:cNvPr>
          <p:cNvSpPr>
            <a:spLocks noGrp="1"/>
          </p:cNvSpPr>
          <p:nvPr>
            <p:ph type="title"/>
          </p:nvPr>
        </p:nvSpPr>
        <p:spPr>
          <a:xfrm>
            <a:off x="804672" y="640080"/>
            <a:ext cx="3282696" cy="5257800"/>
          </a:xfrm>
        </p:spPr>
        <p:txBody>
          <a:bodyPr>
            <a:normAutofit/>
          </a:bodyPr>
          <a:lstStyle/>
          <a:p>
            <a:r>
              <a:rPr lang="en-US">
                <a:solidFill>
                  <a:schemeClr val="bg1"/>
                </a:solidFill>
              </a:rPr>
              <a:t>Blogs </a:t>
            </a:r>
            <a:endParaRPr lang="el-GR">
              <a:solidFill>
                <a:schemeClr val="bg1"/>
              </a:solidFill>
            </a:endParaRPr>
          </a:p>
        </p:txBody>
      </p:sp>
      <p:sp>
        <p:nvSpPr>
          <p:cNvPr id="3" name="Θέση περιεχομένου 2">
            <a:extLst>
              <a:ext uri="{FF2B5EF4-FFF2-40B4-BE49-F238E27FC236}">
                <a16:creationId xmlns:a16="http://schemas.microsoft.com/office/drawing/2014/main" id="{1D0909B4-DD58-D6C8-D290-AB5049763BB0}"/>
              </a:ext>
            </a:extLst>
          </p:cNvPr>
          <p:cNvSpPr>
            <a:spLocks noGrp="1"/>
          </p:cNvSpPr>
          <p:nvPr>
            <p:ph idx="1"/>
          </p:nvPr>
        </p:nvSpPr>
        <p:spPr>
          <a:xfrm>
            <a:off x="5358384" y="640081"/>
            <a:ext cx="6024654" cy="5257800"/>
          </a:xfrm>
        </p:spPr>
        <p:txBody>
          <a:bodyPr anchor="ctr">
            <a:normAutofit fontScale="85000" lnSpcReduction="20000"/>
          </a:bodyPr>
          <a:lstStyle/>
          <a:p>
            <a:endParaRPr lang="en-US" sz="2400" dirty="0"/>
          </a:p>
          <a:p>
            <a:pPr algn="just"/>
            <a:r>
              <a:rPr lang="el-GR" altLang="el-GR" sz="2400" dirty="0">
                <a:latin typeface="Times New Roman" panose="02020603050405020304" pitchFamily="18" charset="0"/>
                <a:cs typeface="Times New Roman" panose="02020603050405020304" pitchFamily="18" charset="0"/>
              </a:rPr>
              <a:t>Γενικότερα τα παρακάτω ΙΣΤΟΛΟΓΙΑ προσφέρουν πολύ ωραίο ΥΛΙΚΟ για την τάξη, την ενορία, τη θεραπευτική Κοινότητα: Σεργιανίστε τα: </a:t>
            </a:r>
            <a:endParaRPr lang="en-US" altLang="el-GR" sz="2400" dirty="0">
              <a:latin typeface="Times New Roman" panose="02020603050405020304" pitchFamily="18" charset="0"/>
              <a:cs typeface="Times New Roman" panose="02020603050405020304" pitchFamily="18" charset="0"/>
            </a:endParaRPr>
          </a:p>
          <a:p>
            <a:r>
              <a:rPr lang="en-US" altLang="el-GR" sz="2400" dirty="0">
                <a:latin typeface="Times New Roman" panose="02020603050405020304" pitchFamily="18" charset="0"/>
                <a:cs typeface="Times New Roman" panose="02020603050405020304" pitchFamily="18" charset="0"/>
              </a:rPr>
              <a:t>1. </a:t>
            </a:r>
            <a:r>
              <a:rPr lang="el-GR" altLang="el-GR" sz="2400" u="sng" dirty="0">
                <a:latin typeface="Times New Roman" panose="02020603050405020304" pitchFamily="18" charset="0"/>
                <a:cs typeface="Times New Roman" panose="02020603050405020304" pitchFamily="18" charset="0"/>
                <a:hlinkClick r:id="rId2"/>
              </a:rPr>
              <a:t>https://blogs.sch.gr/akanthor/</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2. </a:t>
            </a:r>
            <a:r>
              <a:rPr lang="el-GR" altLang="el-GR" sz="2400" u="sng" dirty="0">
                <a:latin typeface="Times New Roman" panose="02020603050405020304" pitchFamily="18" charset="0"/>
                <a:cs typeface="Times New Roman" panose="02020603050405020304" pitchFamily="18" charset="0"/>
                <a:hlinkClick r:id="rId3"/>
              </a:rPr>
              <a:t>http://ntsireve.blogspot.com/</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3. </a:t>
            </a:r>
            <a:r>
              <a:rPr lang="el-GR" altLang="el-GR" sz="2400" u="sng" dirty="0">
                <a:latin typeface="Times New Roman" panose="02020603050405020304" pitchFamily="18" charset="0"/>
                <a:cs typeface="Times New Roman" panose="02020603050405020304" pitchFamily="18" charset="0"/>
                <a:hlinkClick r:id="rId4"/>
              </a:rPr>
              <a:t>http://albanaki.blogspot.com/</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4. </a:t>
            </a:r>
            <a:r>
              <a:rPr lang="el-GR" altLang="el-GR" sz="2400" u="sng" dirty="0">
                <a:latin typeface="Times New Roman" panose="02020603050405020304" pitchFamily="18" charset="0"/>
                <a:cs typeface="Times New Roman" panose="02020603050405020304" pitchFamily="18" charset="0"/>
                <a:hlinkClick r:id="rId5"/>
              </a:rPr>
              <a:t>https://blogs.sch.gr/xalmpanaki</a:t>
            </a:r>
            <a:endParaRPr lang="en-US" altLang="el-GR" sz="2400" u="sng" dirty="0">
              <a:latin typeface="Times New Roman" panose="02020603050405020304" pitchFamily="18" charset="0"/>
              <a:cs typeface="Times New Roman" panose="02020603050405020304" pitchFamily="18" charset="0"/>
            </a:endParaRPr>
          </a:p>
          <a:p>
            <a:endParaRPr lang="en-US" altLang="el-GR" sz="2400" u="sng" dirty="0">
              <a:latin typeface="Times New Roman" panose="02020603050405020304" pitchFamily="18" charset="0"/>
              <a:cs typeface="Times New Roman" panose="02020603050405020304" pitchFamily="18" charset="0"/>
            </a:endParaRPr>
          </a:p>
          <a:p>
            <a:r>
              <a:rPr lang="el-GR" altLang="el-GR" sz="2400" dirty="0">
                <a:latin typeface="Palatino Linotype" panose="02040502050505030304" pitchFamily="18" charset="0"/>
                <a:cs typeface="Times New Roman" panose="02020603050405020304" pitchFamily="18" charset="0"/>
              </a:rPr>
              <a:t>Για τα βιβλικά πολύ ενημερωμένο το </a:t>
            </a:r>
            <a:r>
              <a:rPr lang="de-DE" altLang="el-GR" sz="2400" dirty="0">
                <a:latin typeface="Palatino Linotype" panose="02040502050505030304" pitchFamily="18" charset="0"/>
                <a:cs typeface="Times New Roman" panose="02020603050405020304" pitchFamily="18" charset="0"/>
                <a:hlinkClick r:id="rId6"/>
              </a:rPr>
              <a:t>https://biblicalstudiesblog.blogspot.com/</a:t>
            </a:r>
            <a:endParaRPr lang="el-GR" altLang="el-GR" sz="2400" dirty="0">
              <a:latin typeface="Palatino Linotype" panose="02040502050505030304" pitchFamily="18" charset="0"/>
              <a:cs typeface="Times New Roman" panose="02020603050405020304" pitchFamily="18" charset="0"/>
            </a:endParaRPr>
          </a:p>
          <a:p>
            <a:endParaRPr lang="el-GR" altLang="el-GR" sz="2400" dirty="0">
              <a:latin typeface="Palatino Linotype" panose="02040502050505030304" pitchFamily="18" charset="0"/>
              <a:cs typeface="Times New Roman" panose="02020603050405020304" pitchFamily="18" charset="0"/>
            </a:endParaRPr>
          </a:p>
          <a:p>
            <a:pPr algn="just"/>
            <a:r>
              <a:rPr lang="el-GR" altLang="el-GR" sz="2400" dirty="0">
                <a:highlight>
                  <a:srgbClr val="FFFF00"/>
                </a:highlight>
                <a:latin typeface="Palatino Linotype" panose="02040502050505030304" pitchFamily="18" charset="0"/>
                <a:cs typeface="Times New Roman" panose="02020603050405020304" pitchFamily="18" charset="0"/>
              </a:rPr>
              <a:t>της Κ. </a:t>
            </a:r>
            <a:r>
              <a:rPr lang="el-GR" altLang="el-GR" sz="2400" dirty="0" err="1">
                <a:highlight>
                  <a:srgbClr val="FFFF00"/>
                </a:highlight>
                <a:latin typeface="Palatino Linotype" panose="02040502050505030304" pitchFamily="18" charset="0"/>
                <a:cs typeface="Times New Roman" panose="02020603050405020304" pitchFamily="18" charset="0"/>
              </a:rPr>
              <a:t>Τσαλαμπούνη</a:t>
            </a:r>
            <a:r>
              <a:rPr lang="el-GR" altLang="el-GR" sz="2400" dirty="0">
                <a:highlight>
                  <a:srgbClr val="FFFF00"/>
                </a:highlight>
                <a:latin typeface="Palatino Linotype" panose="02040502050505030304" pitchFamily="18" charset="0"/>
                <a:cs typeface="Times New Roman" panose="02020603050405020304" pitchFamily="18" charset="0"/>
              </a:rPr>
              <a:t> τα ΑΝΟΙΚΤΑ ΜΑΘΗΜΑ έχουν εξαιρετικές </a:t>
            </a:r>
            <a:r>
              <a:rPr lang="el-GR" altLang="el-GR" sz="2400" dirty="0" err="1">
                <a:highlight>
                  <a:srgbClr val="FFFF00"/>
                </a:highlight>
                <a:latin typeface="Palatino Linotype" panose="02040502050505030304" pitchFamily="18" charset="0"/>
                <a:cs typeface="Times New Roman" panose="02020603050405020304" pitchFamily="18" charset="0"/>
              </a:rPr>
              <a:t>αφορμήσεις</a:t>
            </a:r>
            <a:r>
              <a:rPr lang="el-GR" altLang="el-GR" sz="2400" dirty="0">
                <a:highlight>
                  <a:srgbClr val="FFFF00"/>
                </a:highlight>
                <a:latin typeface="Palatino Linotype" panose="02040502050505030304" pitchFamily="18" charset="0"/>
                <a:cs typeface="Times New Roman" panose="02020603050405020304" pitchFamily="18" charset="0"/>
              </a:rPr>
              <a:t> για ΠΑΙΔΑΓΩΓΙΚΑ. Σερφάρετε στο:</a:t>
            </a:r>
          </a:p>
          <a:p>
            <a:pPr marL="0" indent="0" algn="just">
              <a:buNone/>
            </a:pPr>
            <a:r>
              <a:rPr lang="de-DE" altLang="el-GR" sz="2400" dirty="0">
                <a:highlight>
                  <a:srgbClr val="FFFF00"/>
                </a:highlight>
                <a:latin typeface="Palatino Linotype" panose="02040502050505030304" pitchFamily="18" charset="0"/>
                <a:cs typeface="Times New Roman" panose="02020603050405020304" pitchFamily="18" charset="0"/>
                <a:hlinkClick r:id="rId7"/>
              </a:rPr>
              <a:t>https://opencourses.auth.gr/modules/course_metadata/opencourses.php?fc=163</a:t>
            </a:r>
            <a:r>
              <a:rPr lang="el-GR" altLang="el-GR" sz="2400" dirty="0">
                <a:highlight>
                  <a:srgbClr val="FFFF00"/>
                </a:highlight>
                <a:latin typeface="Palatino Linotype" panose="02040502050505030304" pitchFamily="18" charset="0"/>
                <a:cs typeface="Times New Roman" panose="02020603050405020304" pitchFamily="18" charset="0"/>
              </a:rPr>
              <a:t> </a:t>
            </a:r>
          </a:p>
          <a:p>
            <a:endParaRPr lang="el-GR" sz="2400" dirty="0"/>
          </a:p>
        </p:txBody>
      </p:sp>
      <p:sp>
        <p:nvSpPr>
          <p:cNvPr id="4" name="Θέση αριθμού διαφάνειας 3">
            <a:extLst>
              <a:ext uri="{FF2B5EF4-FFF2-40B4-BE49-F238E27FC236}">
                <a16:creationId xmlns:a16="http://schemas.microsoft.com/office/drawing/2014/main" id="{E74C1C1C-F3BC-D4B4-2B06-B939A8A7502C}"/>
              </a:ext>
            </a:extLst>
          </p:cNvPr>
          <p:cNvSpPr>
            <a:spLocks noGrp="1"/>
          </p:cNvSpPr>
          <p:nvPr>
            <p:ph type="sldNum" sz="quarter" idx="10"/>
          </p:nvPr>
        </p:nvSpPr>
        <p:spPr>
          <a:xfrm>
            <a:off x="8610600" y="6356350"/>
            <a:ext cx="2743200" cy="365125"/>
          </a:xfrm>
        </p:spPr>
        <p:txBody>
          <a:bodyPr>
            <a:normAutofit/>
          </a:bodyPr>
          <a:lstStyle/>
          <a:p>
            <a:pPr>
              <a:spcAft>
                <a:spcPts val="600"/>
              </a:spcAft>
              <a:defRPr/>
            </a:pPr>
            <a:r>
              <a:rPr lang="de-DE" altLang="el-GR"/>
              <a:t>Seite </a:t>
            </a:r>
            <a:fld id="{812E72B1-BE1A-46A8-B37A-960B6DF02542}" type="slidenum">
              <a:rPr lang="de-DE" altLang="el-GR" smtClean="0"/>
              <a:pPr>
                <a:spcAft>
                  <a:spcPts val="600"/>
                </a:spcAft>
                <a:defRPr/>
              </a:pPr>
              <a:t>76</a:t>
            </a:fld>
            <a:endParaRPr lang="de-DE" altLang="el-GR"/>
          </a:p>
        </p:txBody>
      </p:sp>
    </p:spTree>
    <p:extLst>
      <p:ext uri="{BB962C8B-B14F-4D97-AF65-F5344CB8AC3E}">
        <p14:creationId xmlns:p14="http://schemas.microsoft.com/office/powerpoint/2010/main" val="11100445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6A929416-E83A-65F8-3ADA-C499D92A1DC9}"/>
              </a:ext>
            </a:extLst>
          </p:cNvPr>
          <p:cNvSpPr>
            <a:spLocks noGrp="1"/>
          </p:cNvSpPr>
          <p:nvPr>
            <p:ph type="title"/>
          </p:nvPr>
        </p:nvSpPr>
        <p:spPr>
          <a:xfrm>
            <a:off x="838200" y="704088"/>
            <a:ext cx="3529953" cy="2980944"/>
          </a:xfrm>
        </p:spPr>
        <p:txBody>
          <a:bodyPr>
            <a:normAutofit/>
          </a:bodyPr>
          <a:lstStyle/>
          <a:p>
            <a:r>
              <a:rPr lang="el-GR" dirty="0">
                <a:solidFill>
                  <a:schemeClr val="bg1"/>
                </a:solidFill>
              </a:rPr>
              <a:t>ΒΙΒΛΙΟΓΡΑΦΙΑ - ΠΡΟΤΑΣΕΙΣ</a:t>
            </a:r>
            <a:endParaRPr lang="el-GR">
              <a:solidFill>
                <a:schemeClr val="bg1"/>
              </a:solidFill>
            </a:endParaRPr>
          </a:p>
        </p:txBody>
      </p:sp>
      <p:sp>
        <p:nvSpPr>
          <p:cNvPr id="3" name="Θέση περιεχομένου 2">
            <a:extLst>
              <a:ext uri="{FF2B5EF4-FFF2-40B4-BE49-F238E27FC236}">
                <a16:creationId xmlns:a16="http://schemas.microsoft.com/office/drawing/2014/main" id="{6AB87E8C-2499-8EFA-FF9C-80C4F1F2C0CC}"/>
              </a:ext>
            </a:extLst>
          </p:cNvPr>
          <p:cNvSpPr>
            <a:spLocks noGrp="1"/>
          </p:cNvSpPr>
          <p:nvPr>
            <p:ph idx="1"/>
          </p:nvPr>
        </p:nvSpPr>
        <p:spPr>
          <a:xfrm>
            <a:off x="6212410" y="704088"/>
            <a:ext cx="5135293" cy="5248656"/>
          </a:xfrm>
        </p:spPr>
        <p:txBody>
          <a:bodyPr anchor="ctr">
            <a:normAutofit/>
          </a:bodyPr>
          <a:lstStyle/>
          <a:p>
            <a:r>
              <a:rPr lang="en-US" sz="1500" u="none"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https://gr.pinterest.com/womenandthebible2018/?autologin=tChristy </a:t>
            </a:r>
            <a:r>
              <a:rPr lang="en-US" sz="1500" u="none" strike="noStrike" dirty="0" err="1">
                <a:effectLst/>
                <a:latin typeface="Times New Roman" panose="02020603050405020304" pitchFamily="18" charset="0"/>
                <a:ea typeface="Calibri" panose="020F0502020204030204" pitchFamily="34" charset="0"/>
                <a:cs typeface="Times New Roman" panose="02020603050405020304" pitchFamily="18" charset="0"/>
                <a:hlinkClick r:id="rId2"/>
              </a:rPr>
              <a:t>Cobbrue</a:t>
            </a:r>
            <a:r>
              <a:rPr lang="en-US" sz="1500" dirty="0">
                <a:effectLst/>
                <a:latin typeface="Times New Roman" panose="02020603050405020304" pitchFamily="18" charset="0"/>
                <a:ea typeface="Calibri" panose="020F0502020204030204" pitchFamily="34" charset="0"/>
              </a:rPr>
              <a:t> </a:t>
            </a:r>
          </a:p>
          <a:p>
            <a:r>
              <a:rPr lang="en-US" sz="1500" u="none"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3"/>
              </a:rPr>
              <a:t>Harnessing Creativity in a Biblical Studies Classroom</a:t>
            </a:r>
            <a:r>
              <a:rPr lang="en-US" sz="1500" dirty="0">
                <a:effectLst/>
                <a:latin typeface="Times New Roman" panose="02020603050405020304" pitchFamily="18" charset="0"/>
                <a:ea typeface="Calibri" panose="020F0502020204030204" pitchFamily="34" charset="0"/>
              </a:rPr>
              <a:t> Tapping into the energy surrounding the #Metoo movement, my students imagined Susannah from the Apocryphal text of Daniel, and Queen Vashti from Esther as contributors to #Metoo.</a:t>
            </a:r>
          </a:p>
          <a:p>
            <a:endParaRPr lang="en-US" sz="1500" dirty="0">
              <a:latin typeface="Times New Roman" panose="02020603050405020304" pitchFamily="18" charset="0"/>
            </a:endParaRPr>
          </a:p>
          <a:p>
            <a:r>
              <a:rPr lang="de-DE" sz="1500" dirty="0">
                <a:hlinkClick r:id="rId4"/>
              </a:rPr>
              <a:t>https://www.ancientjewreview.com/pedagogy</a:t>
            </a:r>
            <a:r>
              <a:rPr lang="en-US" sz="1500" dirty="0">
                <a:latin typeface="Times New Roman" panose="02020603050405020304" pitchFamily="18" charset="0"/>
              </a:rPr>
              <a:t> </a:t>
            </a:r>
          </a:p>
          <a:p>
            <a:endParaRPr lang="en-US" sz="1500" dirty="0">
              <a:latin typeface="Times New Roman" panose="02020603050405020304" pitchFamily="18" charset="0"/>
            </a:endParaRPr>
          </a:p>
          <a:p>
            <a:r>
              <a:rPr lang="de-DE" sz="1500" dirty="0">
                <a:hlinkClick r:id="rId5"/>
              </a:rPr>
              <a:t>https://orbis.stanford.edu/</a:t>
            </a:r>
            <a:endParaRPr lang="de-DE" sz="1500" dirty="0"/>
          </a:p>
          <a:p>
            <a:endParaRPr lang="de-DE" sz="1500" dirty="0"/>
          </a:p>
          <a:p>
            <a:r>
              <a:rPr lang="de-DE" sz="1500" dirty="0">
                <a:hlinkClick r:id="rId6"/>
              </a:rPr>
              <a:t>https://biblicalstudiesblog.blogspot.com/search?q=ANCIENT+JEW+REVIEW</a:t>
            </a:r>
            <a:r>
              <a:rPr lang="de-DE" sz="1500" dirty="0"/>
              <a:t>+</a:t>
            </a:r>
          </a:p>
          <a:p>
            <a:r>
              <a:rPr lang="de-DE" sz="1500" dirty="0">
                <a:hlinkClick r:id="rId7"/>
              </a:rPr>
              <a:t>https://biblicalstudiesblog.blogspot.com/search/label/%CE%B4%CE%B9%CE%B4%CE%B1%CE%BA%CF%84%CE%B9%CE%BA%CE%AE</a:t>
            </a:r>
            <a:r>
              <a:rPr lang="de-DE" sz="1500" dirty="0"/>
              <a:t> </a:t>
            </a:r>
          </a:p>
          <a:p>
            <a:r>
              <a:rPr lang="de-DE" sz="1500" dirty="0">
                <a:hlinkClick r:id="rId8"/>
              </a:rPr>
              <a:t>https://biblicalstudiesblog.blogspot.com/2018/08/biblical-texts-and-university-class.html</a:t>
            </a:r>
            <a:r>
              <a:rPr lang="de-DE" sz="1500" dirty="0"/>
              <a:t>  </a:t>
            </a:r>
            <a:r>
              <a:rPr lang="el-GR" sz="1500" dirty="0"/>
              <a:t>[πανεπιστημιακή τάξη]</a:t>
            </a:r>
            <a:endParaRPr lang="de-DE" sz="1500" dirty="0"/>
          </a:p>
          <a:p>
            <a:endParaRPr lang="el-GR" sz="1500" dirty="0"/>
          </a:p>
        </p:txBody>
      </p:sp>
    </p:spTree>
    <p:extLst>
      <p:ext uri="{BB962C8B-B14F-4D97-AF65-F5344CB8AC3E}">
        <p14:creationId xmlns:p14="http://schemas.microsoft.com/office/powerpoint/2010/main" val="37834491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333C31B-7B05-83E2-D679-0C28A5A0BB28}"/>
              </a:ext>
            </a:extLst>
          </p:cNvPr>
          <p:cNvSpPr>
            <a:spLocks noGrp="1"/>
          </p:cNvSpPr>
          <p:nvPr>
            <p:ph type="title"/>
          </p:nvPr>
        </p:nvSpPr>
        <p:spPr>
          <a:xfrm>
            <a:off x="1171074" y="1396686"/>
            <a:ext cx="3240506" cy="4064628"/>
          </a:xfrm>
        </p:spPr>
        <p:txBody>
          <a:bodyPr>
            <a:normAutofit/>
          </a:bodyPr>
          <a:lstStyle/>
          <a:p>
            <a:br>
              <a:rPr lang="el-GR" sz="4100" dirty="0">
                <a:solidFill>
                  <a:srgbClr val="FFFFFF"/>
                </a:solidFill>
              </a:rPr>
            </a:br>
            <a:r>
              <a:rPr lang="el-GR" sz="4100" b="1" dirty="0">
                <a:solidFill>
                  <a:srgbClr val="FFFFFF"/>
                </a:solidFill>
              </a:rPr>
              <a:t>Νέα Προγράμματα Σπουδών:</a:t>
            </a:r>
            <a:br>
              <a:rPr lang="el-GR" sz="4100" dirty="0">
                <a:solidFill>
                  <a:srgbClr val="FFFFFF"/>
                </a:solidFill>
              </a:rPr>
            </a:br>
            <a:endParaRPr lang="el-GR" sz="4100"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1DC4CCAB-BF9F-1CF5-434E-9AB32F333224}"/>
              </a:ext>
            </a:extLst>
          </p:cNvPr>
          <p:cNvSpPr>
            <a:spLocks noGrp="1"/>
          </p:cNvSpPr>
          <p:nvPr>
            <p:ph idx="1"/>
          </p:nvPr>
        </p:nvSpPr>
        <p:spPr>
          <a:xfrm>
            <a:off x="5370153" y="1526033"/>
            <a:ext cx="5536397" cy="3935281"/>
          </a:xfrm>
        </p:spPr>
        <p:txBody>
          <a:bodyPr>
            <a:normAutofit/>
          </a:bodyPr>
          <a:lstStyle/>
          <a:p>
            <a:endParaRPr lang="el-GR" sz="2000"/>
          </a:p>
          <a:p>
            <a:r>
              <a:rPr lang="de-DE" sz="2000">
                <a:hlinkClick r:id="rId2"/>
              </a:rPr>
              <a:t>https://www.orthodoxianewsagency.gr/wp-content/uploads/2021/12/%CE%98%CF%81%CE%B7%CF%83%CE%BA%CE%B5%CF%85%CF%84%CE%B9%CE%BA%CE%AC_%CE%93_%CE%A0%CE%A3.pdf</a:t>
            </a:r>
            <a:endParaRPr lang="el-GR" sz="2000"/>
          </a:p>
          <a:p>
            <a:endParaRPr lang="el-GR" sz="2000"/>
          </a:p>
          <a:p>
            <a:r>
              <a:rPr lang="el-GR" sz="2000">
                <a:hlinkClick r:id="rId3" tooltip="2022 ΣΕΝΑΡΙΟ ΥΠΟΔΕΙΓΜΑΤΙΚΟ ΓΙΑ ΤΟΝ ΚΑΛΟ ΑΛΛΟΔΑΠΟ (ΣΑΜΑΡΙΤΗ) ΑΠΟ ΤΗΝ ΚΥΡΙΑΚΗ ΤΡΙΑΝΤΑΦΥΛΛΙΔΟΥ (ΙΠΕ)">
                  <a:extLst>
                    <a:ext uri="{A12FA001-AC4F-418D-AE19-62706E023703}">
                      <ahyp:hlinkClr xmlns:ahyp="http://schemas.microsoft.com/office/drawing/2018/hyperlinkcolor" val="tx"/>
                    </a:ext>
                  </a:extLst>
                </a:hlinkClick>
              </a:rPr>
              <a:t>2022 ΣΕΝΑΡΙΟ ΥΠΟΔΕΙΓΜΑΤΙΚΟ ΓΙΑ ΤΟΝ ΚΑΛΟ ΑΛΛΟΔΑΠΟ (ΣΑΜΑΡΙΤΗ) ΑΠΟ ΤΗΝ ΚΥΡΙΑΚΗ ΤΡΙΑΝΤΑΦΥΛΛΙΔΟΥ (ΙΠΕ)</a:t>
            </a:r>
            <a:endParaRPr lang="el-GR" sz="2000"/>
          </a:p>
          <a:p>
            <a:r>
              <a:rPr lang="de-DE" sz="2000">
                <a:hlinkClick r:id="rId4"/>
              </a:rPr>
              <a:t>https://eclass.uoa.gr/modules/document/?course=SOCTHEOL170</a:t>
            </a:r>
            <a:r>
              <a:rPr lang="el-GR" sz="2000"/>
              <a:t> </a:t>
            </a:r>
          </a:p>
        </p:txBody>
      </p:sp>
    </p:spTree>
    <p:extLst>
      <p:ext uri="{BB962C8B-B14F-4D97-AF65-F5344CB8AC3E}">
        <p14:creationId xmlns:p14="http://schemas.microsoft.com/office/powerpoint/2010/main" val="38748575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CB04AC49-D695-C564-7413-48B8E959D1F9}"/>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sz="6000" kern="1200">
                <a:solidFill>
                  <a:srgbClr val="FFFFFF"/>
                </a:solidFill>
                <a:latin typeface="+mj-lt"/>
                <a:ea typeface="+mj-ea"/>
                <a:cs typeface="+mj-cs"/>
              </a:rPr>
              <a:t>ΕΠΙΜΕΤΡΟ</a:t>
            </a:r>
          </a:p>
        </p:txBody>
      </p:sp>
      <p:cxnSp>
        <p:nvCxnSpPr>
          <p:cNvPr id="12" name="Straight Connector 11">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143773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Shape 5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8CA32BB9-8640-B564-15E6-3D22DE15F30C}"/>
              </a:ext>
            </a:extLst>
          </p:cNvPr>
          <p:cNvSpPr>
            <a:spLocks noGrp="1"/>
          </p:cNvSpPr>
          <p:nvPr>
            <p:ph type="title"/>
          </p:nvPr>
        </p:nvSpPr>
        <p:spPr>
          <a:xfrm>
            <a:off x="934872" y="982272"/>
            <a:ext cx="3388419" cy="4560970"/>
          </a:xfrm>
        </p:spPr>
        <p:txBody>
          <a:bodyPr>
            <a:normAutofit/>
          </a:bodyPr>
          <a:lstStyle/>
          <a:p>
            <a:r>
              <a:rPr lang="el-GR" sz="4000" b="1" dirty="0">
                <a:solidFill>
                  <a:srgbClr val="FFFFFF"/>
                </a:solidFill>
              </a:rPr>
              <a:t>Και όμως: Επικαιρότητα </a:t>
            </a:r>
            <a:br>
              <a:rPr lang="el-GR" sz="4000" b="1" dirty="0">
                <a:solidFill>
                  <a:srgbClr val="FFFFFF"/>
                </a:solidFill>
              </a:rPr>
            </a:br>
            <a:r>
              <a:rPr lang="el-GR" sz="4000" b="1" dirty="0">
                <a:solidFill>
                  <a:srgbClr val="FFFFFF"/>
                </a:solidFill>
              </a:rPr>
              <a:t>της «Διαθήκης» σήμερα (εποχή 1 μετά </a:t>
            </a:r>
            <a:r>
              <a:rPr lang="el-GR" sz="4000" b="1" dirty="0" err="1">
                <a:solidFill>
                  <a:srgbClr val="FFFFFF"/>
                </a:solidFill>
              </a:rPr>
              <a:t>Κόβιντ</a:t>
            </a:r>
            <a:r>
              <a:rPr lang="el-GR" sz="4000" b="1" dirty="0">
                <a:solidFill>
                  <a:srgbClr val="FFFFFF"/>
                </a:solidFill>
              </a:rPr>
              <a:t>)</a:t>
            </a:r>
          </a:p>
        </p:txBody>
      </p:sp>
      <p:sp>
        <p:nvSpPr>
          <p:cNvPr id="5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Θέση περιεχομένου 2">
            <a:extLst>
              <a:ext uri="{FF2B5EF4-FFF2-40B4-BE49-F238E27FC236}">
                <a16:creationId xmlns:a16="http://schemas.microsoft.com/office/drawing/2014/main" id="{B6DC9086-889D-4135-19E5-778CC1D7B9D6}"/>
              </a:ext>
            </a:extLst>
          </p:cNvPr>
          <p:cNvSpPr>
            <a:spLocks noGrp="1"/>
          </p:cNvSpPr>
          <p:nvPr>
            <p:ph idx="1"/>
          </p:nvPr>
        </p:nvSpPr>
        <p:spPr>
          <a:xfrm>
            <a:off x="5221862" y="1719618"/>
            <a:ext cx="5948831" cy="4334629"/>
          </a:xfrm>
        </p:spPr>
        <p:txBody>
          <a:bodyPr anchor="ctr">
            <a:normAutofit fontScale="70000" lnSpcReduction="20000"/>
          </a:bodyPr>
          <a:lstStyle/>
          <a:p>
            <a:endParaRPr lang="el-GR" sz="1500" dirty="0">
              <a:solidFill>
                <a:srgbClr val="FEFFFF"/>
              </a:solidFill>
              <a:latin typeface="Times New Roman" panose="02020603050405020304" pitchFamily="18" charset="0"/>
            </a:endParaRPr>
          </a:p>
          <a:p>
            <a:pPr marL="0" indent="0">
              <a:buNone/>
            </a:pPr>
            <a:r>
              <a:rPr lang="el-GR" sz="1500" dirty="0">
                <a:solidFill>
                  <a:srgbClr val="FEFFFF"/>
                </a:solidFill>
              </a:rPr>
              <a:t>	ΚΟΙΝΑ «ΤΟΤΕ» ΚΑΙ ΣΗΜΕΡΑ 				ΧΡΙΣΤΙΑΝΙΣΜΟΣ ανθίζει σε ανάλογες 					Συνθήκες:</a:t>
            </a:r>
          </a:p>
          <a:p>
            <a:r>
              <a:rPr lang="el-GR" sz="1500" dirty="0">
                <a:solidFill>
                  <a:srgbClr val="FEFFFF"/>
                </a:solidFill>
              </a:rPr>
              <a:t>Παγκοσμιοποίηση – Διαδίκτυο </a:t>
            </a:r>
          </a:p>
          <a:p>
            <a:r>
              <a:rPr lang="el-GR" sz="1500" dirty="0">
                <a:solidFill>
                  <a:srgbClr val="FEFFFF"/>
                </a:solidFill>
              </a:rPr>
              <a:t>Ενιαίο Νόμισμα </a:t>
            </a:r>
          </a:p>
          <a:p>
            <a:r>
              <a:rPr lang="el-GR" sz="1500" dirty="0">
                <a:solidFill>
                  <a:srgbClr val="FEFFFF"/>
                </a:solidFill>
              </a:rPr>
              <a:t>Κοινή Γλώσσα</a:t>
            </a:r>
          </a:p>
          <a:p>
            <a:r>
              <a:rPr lang="el-GR" sz="1500" dirty="0">
                <a:solidFill>
                  <a:srgbClr val="FEFFFF"/>
                </a:solidFill>
              </a:rPr>
              <a:t>ΤΕΧΝΟΛΟΓΙΑ – ΣΥΣΤΗΜΑΤΟΠΟΙΗΣΗ (</a:t>
            </a:r>
            <a:r>
              <a:rPr lang="el-GR" sz="1500" dirty="0" err="1">
                <a:solidFill>
                  <a:srgbClr val="FEFFFF"/>
                </a:solidFill>
              </a:rPr>
              <a:t>Τάμπλετ</a:t>
            </a:r>
            <a:r>
              <a:rPr lang="el-GR" sz="1500" dirty="0">
                <a:solidFill>
                  <a:srgbClr val="FEFFFF"/>
                </a:solidFill>
              </a:rPr>
              <a:t>, «Μηνύματα»</a:t>
            </a:r>
            <a:r>
              <a:rPr lang="en-US" sz="1500" dirty="0">
                <a:solidFill>
                  <a:srgbClr val="FEFFFF"/>
                </a:solidFill>
              </a:rPr>
              <a:t>)</a:t>
            </a:r>
          </a:p>
          <a:p>
            <a:r>
              <a:rPr lang="el-GR" sz="1500" dirty="0">
                <a:solidFill>
                  <a:srgbClr val="FEFFFF"/>
                </a:solidFill>
              </a:rPr>
              <a:t>Βλέμμα προς το Μέλλον  (τζετ </a:t>
            </a:r>
            <a:r>
              <a:rPr lang="el-GR" sz="1500" dirty="0" err="1">
                <a:solidFill>
                  <a:srgbClr val="FEFFFF"/>
                </a:solidFill>
              </a:rPr>
              <a:t>λανγκ</a:t>
            </a:r>
            <a:r>
              <a:rPr lang="el-GR" sz="1500" dirty="0">
                <a:solidFill>
                  <a:srgbClr val="FEFFFF"/>
                </a:solidFill>
              </a:rPr>
              <a:t> + συνεχής ρύθμιση του «βιολογικού ρολογιού») - ΕΣΧΑΤΑ  («ΤΑ ΠΑΝΤΑ ΕΊΝΑΙ ΔΡΟΜΟΣ»  και στην Α.Γ.)</a:t>
            </a:r>
          </a:p>
          <a:p>
            <a:pPr marL="0" indent="0">
              <a:buNone/>
            </a:pPr>
            <a:endParaRPr lang="el-GR" sz="1500" dirty="0">
              <a:solidFill>
                <a:srgbClr val="FEFFFF"/>
              </a:solidFill>
            </a:endParaRPr>
          </a:p>
          <a:p>
            <a:pPr marL="0" indent="0">
              <a:buNone/>
            </a:pPr>
            <a:r>
              <a:rPr lang="el-GR" sz="1500" dirty="0">
                <a:solidFill>
                  <a:srgbClr val="FEFFFF"/>
                </a:solidFill>
              </a:rPr>
              <a:t>Στη Βίβλο, όπως και στον Μεταμοντέρνο Κόσμο υπάρχουν κοινά:</a:t>
            </a:r>
          </a:p>
          <a:p>
            <a:r>
              <a:rPr lang="el-GR" sz="1500" dirty="0">
                <a:solidFill>
                  <a:srgbClr val="FEFFFF"/>
                </a:solidFill>
              </a:rPr>
              <a:t>Πολυφωνία στη Βίβλο (πολλά Πάτερ Ημών – «Λάβετε Φάγετε»)</a:t>
            </a:r>
          </a:p>
          <a:p>
            <a:r>
              <a:rPr lang="el-GR" sz="1500" dirty="0" err="1">
                <a:solidFill>
                  <a:srgbClr val="FEFFFF"/>
                </a:solidFill>
              </a:rPr>
              <a:t>Αντιφωνία</a:t>
            </a:r>
            <a:r>
              <a:rPr lang="el-GR" sz="1500" dirty="0">
                <a:solidFill>
                  <a:srgbClr val="FEFFFF"/>
                </a:solidFill>
              </a:rPr>
              <a:t> (συνεχής και με ένταση </a:t>
            </a:r>
            <a:r>
              <a:rPr lang="el-GR" sz="1500" dirty="0" err="1">
                <a:solidFill>
                  <a:srgbClr val="FEFFFF"/>
                </a:solidFill>
              </a:rPr>
              <a:t>Διά+Λογος</a:t>
            </a:r>
            <a:r>
              <a:rPr lang="el-GR" sz="1500" dirty="0">
                <a:solidFill>
                  <a:srgbClr val="FEFFFF"/>
                </a:solidFill>
              </a:rPr>
              <a:t> / Πάλη Θεού και ανθρώπου)</a:t>
            </a:r>
          </a:p>
          <a:p>
            <a:r>
              <a:rPr lang="en-US" sz="1500" dirty="0">
                <a:solidFill>
                  <a:srgbClr val="FEFFFF"/>
                </a:solidFill>
              </a:rPr>
              <a:t>Suspense</a:t>
            </a:r>
            <a:r>
              <a:rPr lang="el-GR" sz="1500" dirty="0">
                <a:solidFill>
                  <a:srgbClr val="FEFFFF"/>
                </a:solidFill>
              </a:rPr>
              <a:t> (Θεός </a:t>
            </a:r>
            <a:r>
              <a:rPr lang="el-GR" sz="1500" dirty="0" err="1">
                <a:solidFill>
                  <a:srgbClr val="FEFFFF"/>
                </a:solidFill>
              </a:rPr>
              <a:t>έκΠληξης</a:t>
            </a:r>
            <a:r>
              <a:rPr lang="el-GR" sz="1500" dirty="0">
                <a:solidFill>
                  <a:srgbClr val="FEFFFF"/>
                </a:solidFill>
              </a:rPr>
              <a:t> / « δεν παίζεται» ! – συντροφικός/τριαδικός – «μανιακός εραστής»)</a:t>
            </a:r>
            <a:endParaRPr lang="en-US" sz="1500" dirty="0">
              <a:solidFill>
                <a:srgbClr val="FEFFFF"/>
              </a:solidFill>
            </a:endParaRPr>
          </a:p>
          <a:p>
            <a:r>
              <a:rPr lang="en-US" sz="1500" dirty="0">
                <a:solidFill>
                  <a:srgbClr val="FEFFFF"/>
                </a:solidFill>
              </a:rPr>
              <a:t>Facebook</a:t>
            </a:r>
            <a:r>
              <a:rPr lang="el-GR" sz="1500" dirty="0">
                <a:solidFill>
                  <a:srgbClr val="FEFFFF"/>
                </a:solidFill>
              </a:rPr>
              <a:t> ( Πρότυπα και Γυναικεία χωρίς «μακιγιάζ»)</a:t>
            </a:r>
            <a:r>
              <a:rPr lang="en-US" sz="1500" dirty="0">
                <a:solidFill>
                  <a:srgbClr val="FEFFFF"/>
                </a:solidFill>
              </a:rPr>
              <a:t> + </a:t>
            </a:r>
            <a:r>
              <a:rPr lang="en-US" sz="1500" dirty="0" err="1">
                <a:solidFill>
                  <a:srgbClr val="FEFFFF"/>
                </a:solidFill>
              </a:rPr>
              <a:t>InstaGram</a:t>
            </a:r>
            <a:endParaRPr lang="en-US" sz="1500" dirty="0">
              <a:solidFill>
                <a:srgbClr val="FEFFFF"/>
              </a:solidFill>
            </a:endParaRPr>
          </a:p>
          <a:p>
            <a:endParaRPr lang="en-US" sz="1500" dirty="0">
              <a:solidFill>
                <a:srgbClr val="FEFFFF"/>
              </a:solidFill>
            </a:endParaRPr>
          </a:p>
          <a:p>
            <a:pPr algn="just"/>
            <a:r>
              <a:rPr lang="el-GR" sz="1500" dirty="0">
                <a:solidFill>
                  <a:srgbClr val="FEFFFF"/>
                </a:solidFill>
              </a:rPr>
              <a:t>Κατεξοχήν η Πρώτη (Παλαιά) Διαθήκη </a:t>
            </a:r>
            <a:r>
              <a:rPr lang="en-US" sz="1500" dirty="0">
                <a:solidFill>
                  <a:srgbClr val="FEFFFF"/>
                </a:solidFill>
              </a:rPr>
              <a:t>- </a:t>
            </a:r>
            <a:r>
              <a:rPr lang="el-GR" sz="1500" dirty="0">
                <a:solidFill>
                  <a:srgbClr val="FEFFFF"/>
                </a:solidFill>
              </a:rPr>
              <a:t> ΜΟΝΑΔΙΚΗ (!!!!) ΒΑΣΗ ΔΙΑΛΟΓΟΥ ΜΕ ΤΟ ΙΣΛΑΜ ΚΑΙ ΤΟΝ ΙΟΥΔΑΪΣΜΟ . Επηρεάζει μέχρι σήμερα βαθιά την κουλτούρα της Αμερικής και του Προτεσταντισμού (της ατμομηχανής της σύγχρονης Κουλτούρας)</a:t>
            </a:r>
            <a:endParaRPr lang="en-US" sz="1500" dirty="0">
              <a:solidFill>
                <a:srgbClr val="FEFFFF"/>
              </a:solidFill>
            </a:endParaRPr>
          </a:p>
          <a:p>
            <a:endParaRPr lang="el-GR" sz="1500" dirty="0">
              <a:solidFill>
                <a:srgbClr val="FEFFFF"/>
              </a:solidFill>
            </a:endParaRPr>
          </a:p>
        </p:txBody>
      </p:sp>
    </p:spTree>
    <p:extLst>
      <p:ext uri="{BB962C8B-B14F-4D97-AF65-F5344CB8AC3E}">
        <p14:creationId xmlns:p14="http://schemas.microsoft.com/office/powerpoint/2010/main" val="3580121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Τίτλος 1">
            <a:extLst>
              <a:ext uri="{FF2B5EF4-FFF2-40B4-BE49-F238E27FC236}">
                <a16:creationId xmlns:a16="http://schemas.microsoft.com/office/drawing/2014/main" id="{0F3C61C3-5C06-2F43-BB13-AA4DA9014842}"/>
              </a:ext>
            </a:extLst>
          </p:cNvPr>
          <p:cNvSpPr>
            <a:spLocks noGrp="1"/>
          </p:cNvSpPr>
          <p:nvPr>
            <p:ph type="title"/>
          </p:nvPr>
        </p:nvSpPr>
        <p:spPr>
          <a:xfrm>
            <a:off x="1146879" y="998002"/>
            <a:ext cx="3182940" cy="1471959"/>
          </a:xfrm>
        </p:spPr>
        <p:txBody>
          <a:bodyPr>
            <a:normAutofit/>
          </a:bodyPr>
          <a:lstStyle/>
          <a:p>
            <a:r>
              <a:rPr lang="el-GR" sz="3600" dirty="0">
                <a:solidFill>
                  <a:srgbClr val="FFFFFF"/>
                </a:solidFill>
              </a:rPr>
              <a:t>Σχέδιο </a:t>
            </a:r>
          </a:p>
        </p:txBody>
      </p:sp>
      <p:sp>
        <p:nvSpPr>
          <p:cNvPr id="8" name="Content Placeholder 7">
            <a:extLst>
              <a:ext uri="{FF2B5EF4-FFF2-40B4-BE49-F238E27FC236}">
                <a16:creationId xmlns:a16="http://schemas.microsoft.com/office/drawing/2014/main" id="{4A3BACB5-904F-2D50-72F5-599BA12BACB0}"/>
              </a:ext>
            </a:extLst>
          </p:cNvPr>
          <p:cNvSpPr>
            <a:spLocks noGrp="1"/>
          </p:cNvSpPr>
          <p:nvPr>
            <p:ph idx="1"/>
          </p:nvPr>
        </p:nvSpPr>
        <p:spPr>
          <a:xfrm>
            <a:off x="1139635" y="2546161"/>
            <a:ext cx="3200451" cy="2985929"/>
          </a:xfrm>
        </p:spPr>
        <p:txBody>
          <a:bodyPr anchor="t">
            <a:normAutofit/>
          </a:bodyPr>
          <a:lstStyle/>
          <a:p>
            <a:r>
              <a:rPr lang="el-GR" sz="2400" dirty="0">
                <a:solidFill>
                  <a:srgbClr val="FEFFFF"/>
                </a:solidFill>
              </a:rPr>
              <a:t>3</a:t>
            </a:r>
            <a:r>
              <a:rPr lang="el-GR" sz="2400" baseline="30000" dirty="0">
                <a:solidFill>
                  <a:srgbClr val="FEFFFF"/>
                </a:solidFill>
              </a:rPr>
              <a:t>Ο</a:t>
            </a:r>
            <a:r>
              <a:rPr lang="el-GR" sz="2400" dirty="0">
                <a:solidFill>
                  <a:srgbClr val="FEFFFF"/>
                </a:solidFill>
              </a:rPr>
              <a:t> ΣΤΑΔΙΟ: </a:t>
            </a:r>
          </a:p>
          <a:p>
            <a:r>
              <a:rPr lang="el-GR" sz="2400" dirty="0">
                <a:solidFill>
                  <a:srgbClr val="FEFFFF"/>
                </a:solidFill>
              </a:rPr>
              <a:t>ΠΑΡΟΥΣΙΑΣΗ ΣΤΗΝ ΤΑΞΗ</a:t>
            </a:r>
            <a:endParaRPr lang="en-US" sz="2400" dirty="0">
              <a:solidFill>
                <a:srgbClr val="FEFFFF"/>
              </a:solidFill>
            </a:endParaRPr>
          </a:p>
        </p:txBody>
      </p:sp>
      <p:pic>
        <p:nvPicPr>
          <p:cNvPr id="4" name="Θέση περιεχομένου 3">
            <a:extLst>
              <a:ext uri="{FF2B5EF4-FFF2-40B4-BE49-F238E27FC236}">
                <a16:creationId xmlns:a16="http://schemas.microsoft.com/office/drawing/2014/main" id="{78F83C0A-A3A0-F3C6-1E76-3244ABA935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998268" y="702704"/>
            <a:ext cx="6539075" cy="5133172"/>
          </a:xfrm>
          <a:prstGeom prst="rect">
            <a:avLst/>
          </a:prstGeom>
          <a:noFill/>
        </p:spPr>
      </p:pic>
    </p:spTree>
    <p:extLst>
      <p:ext uri="{BB962C8B-B14F-4D97-AF65-F5344CB8AC3E}">
        <p14:creationId xmlns:p14="http://schemas.microsoft.com/office/powerpoint/2010/main" val="34627010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F69DC52-496D-7A90-EA1A-CD6D0DC71DB8}"/>
              </a:ext>
            </a:extLst>
          </p:cNvPr>
          <p:cNvPicPr>
            <a:picLocks noChangeAspect="1"/>
          </p:cNvPicPr>
          <p:nvPr/>
        </p:nvPicPr>
        <p:blipFill rotWithShape="1">
          <a:blip r:embed="rId2">
            <a:alphaModFix amt="35000"/>
          </a:blip>
          <a:srcRect t="2150" b="4100"/>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A0DB627E-2CDA-38D6-2DD3-452B81E80D03}"/>
              </a:ext>
            </a:extLst>
          </p:cNvPr>
          <p:cNvSpPr>
            <a:spLocks noGrp="1"/>
          </p:cNvSpPr>
          <p:nvPr>
            <p:ph type="title"/>
          </p:nvPr>
        </p:nvSpPr>
        <p:spPr>
          <a:xfrm>
            <a:off x="838200" y="365125"/>
            <a:ext cx="10515600" cy="1325563"/>
          </a:xfrm>
        </p:spPr>
        <p:txBody>
          <a:bodyPr>
            <a:normAutofit/>
          </a:bodyPr>
          <a:lstStyle/>
          <a:p>
            <a:r>
              <a:rPr lang="el-GR" b="1" dirty="0">
                <a:solidFill>
                  <a:srgbClr val="FFFFFF"/>
                </a:solidFill>
              </a:rPr>
              <a:t>Επίμετρο:  Δογματική Εκκλησίας =  Κάλαντα παιδικά!!!</a:t>
            </a:r>
          </a:p>
        </p:txBody>
      </p:sp>
      <p:graphicFrame>
        <p:nvGraphicFramePr>
          <p:cNvPr id="5" name="Θέση περιεχομένου 2">
            <a:extLst>
              <a:ext uri="{FF2B5EF4-FFF2-40B4-BE49-F238E27FC236}">
                <a16:creationId xmlns:a16="http://schemas.microsoft.com/office/drawing/2014/main" id="{DC6130CF-001B-A408-B28D-0FD395EA7EAC}"/>
              </a:ext>
            </a:extLst>
          </p:cNvPr>
          <p:cNvGraphicFramePr>
            <a:graphicFrameLocks noGrp="1"/>
          </p:cNvGraphicFramePr>
          <p:nvPr>
            <p:ph idx="1"/>
            <p:extLst>
              <p:ext uri="{D42A27DB-BD31-4B8C-83A1-F6EECF244321}">
                <p14:modId xmlns:p14="http://schemas.microsoft.com/office/powerpoint/2010/main" val="13898330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5997195"/>
      </p:ext>
    </p:extLst>
  </p:cSld>
  <p:clrMapOvr>
    <a:overrideClrMapping bg1="dk1" tx1="lt1" bg2="dk2" tx2="lt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272813-EE85-D67B-DDA0-62AA57BA92DE}"/>
              </a:ext>
            </a:extLst>
          </p:cNvPr>
          <p:cNvSpPr>
            <a:spLocks noGrp="1"/>
          </p:cNvSpPr>
          <p:nvPr>
            <p:ph type="title"/>
          </p:nvPr>
        </p:nvSpPr>
        <p:spPr>
          <a:xfrm>
            <a:off x="777240" y="731519"/>
            <a:ext cx="2845191" cy="3237579"/>
          </a:xfrm>
        </p:spPr>
        <p:txBody>
          <a:bodyPr>
            <a:normAutofit/>
          </a:bodyPr>
          <a:lstStyle/>
          <a:p>
            <a:r>
              <a:rPr lang="el-GR" sz="3500">
                <a:solidFill>
                  <a:srgbClr val="FFFFFF"/>
                </a:solidFill>
              </a:rPr>
              <a:t>ΠΑΡΑΔΕΙΓΜΑ: ΥΜΝΟΣ ΤΗΣ ΑΓΑΠΗΣ</a:t>
            </a:r>
          </a:p>
        </p:txBody>
      </p:sp>
      <p:sp>
        <p:nvSpPr>
          <p:cNvPr id="3" name="Θέση περιεχομένου 2">
            <a:extLst>
              <a:ext uri="{FF2B5EF4-FFF2-40B4-BE49-F238E27FC236}">
                <a16:creationId xmlns:a16="http://schemas.microsoft.com/office/drawing/2014/main" id="{40C51487-44DE-150E-05CF-E11C7E2636A4}"/>
              </a:ext>
            </a:extLst>
          </p:cNvPr>
          <p:cNvSpPr>
            <a:spLocks noGrp="1"/>
          </p:cNvSpPr>
          <p:nvPr>
            <p:ph idx="1"/>
          </p:nvPr>
        </p:nvSpPr>
        <p:spPr>
          <a:xfrm>
            <a:off x="4379709" y="686862"/>
            <a:ext cx="7037591" cy="5475129"/>
          </a:xfrm>
        </p:spPr>
        <p:txBody>
          <a:bodyPr anchor="ctr">
            <a:normAutofit/>
          </a:bodyPr>
          <a:lstStyle/>
          <a:p>
            <a:pPr>
              <a:spcAft>
                <a:spcPts val="800"/>
              </a:spcAft>
            </a:pPr>
            <a:r>
              <a:rPr lang="el-GR" sz="1600" b="1" dirty="0">
                <a:effectLst/>
                <a:latin typeface="Arial" panose="020B0604020202020204" pitchFamily="34" charset="0"/>
                <a:ea typeface="Calibri" panose="020F0502020204030204" pitchFamily="34" charset="0"/>
                <a:cs typeface="Arial" panose="020B0604020202020204" pitchFamily="34" charset="0"/>
              </a:rPr>
              <a:t>13:1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ταῖς</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γλώσσαις</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τῶν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ἀνθρώπων</a:t>
            </a:r>
            <a:r>
              <a:rPr lang="el-GR" sz="1600" dirty="0">
                <a:effectLst/>
                <a:latin typeface="SBL Greek"/>
                <a:ea typeface="Calibri" panose="020F0502020204030204" pitchFamily="34" charset="0"/>
                <a:cs typeface="SBL Greek"/>
              </a:rPr>
              <a:t> </a:t>
            </a:r>
            <a:r>
              <a:rPr lang="el-GR" sz="1600" b="1" i="1" dirty="0" err="1">
                <a:effectLst/>
                <a:latin typeface="SBL Greek"/>
                <a:ea typeface="Calibri" panose="020F0502020204030204" pitchFamily="34" charset="0"/>
                <a:cs typeface="SBL Greek"/>
              </a:rPr>
              <a:t>λαλῶ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τῶν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ἀγγέλων</a:t>
            </a:r>
            <a:r>
              <a:rPr lang="el-GR" sz="160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2743200" indent="457200">
              <a:spcAft>
                <a:spcPts val="800"/>
              </a:spcAft>
            </a:pPr>
            <a:r>
              <a:rPr lang="el-GR" sz="1600" dirty="0" err="1">
                <a:effectLst/>
                <a:highlight>
                  <a:srgbClr val="800080"/>
                </a:highlight>
                <a:latin typeface="SBL Greek"/>
                <a:ea typeface="Calibri" panose="020F0502020204030204" pitchFamily="34" charset="0"/>
                <a:cs typeface="SBL Greek"/>
              </a:rPr>
              <a:t>γέγονα</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χαλκὸς</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ἠχῶν</a:t>
            </a:r>
            <a:r>
              <a:rPr lang="el-GR" sz="1600" dirty="0">
                <a:effectLst/>
                <a:highlight>
                  <a:srgbClr val="800080"/>
                </a:highlight>
                <a:latin typeface="SBL Greek"/>
                <a:ea typeface="Calibri" panose="020F0502020204030204" pitchFamily="34" charset="0"/>
                <a:cs typeface="SBL Greek"/>
              </a:rPr>
              <a:t> ἢ </a:t>
            </a:r>
            <a:r>
              <a:rPr lang="el-GR" sz="1600" dirty="0" err="1">
                <a:effectLst/>
                <a:highlight>
                  <a:srgbClr val="800080"/>
                </a:highlight>
                <a:latin typeface="SBL Greek"/>
                <a:ea typeface="Calibri" panose="020F0502020204030204" pitchFamily="34" charset="0"/>
                <a:cs typeface="SBL Greek"/>
              </a:rPr>
              <a:t>κύμβαλον</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ἀλαλάζον</a:t>
            </a:r>
            <a:r>
              <a:rPr lang="el-GR" sz="1600" dirty="0">
                <a:effectLst/>
                <a:highlight>
                  <a:srgbClr val="800080"/>
                </a:highlight>
                <a:latin typeface="SBL Greek"/>
                <a:ea typeface="Calibri" panose="020F0502020204030204" pitchFamily="34" charset="0"/>
                <a:cs typeface="SBL Greek"/>
              </a:rPr>
              <a:t>.</a:t>
            </a:r>
            <a:endParaRPr lang="el-GR" sz="1600" dirty="0">
              <a:effectLst/>
              <a:highlight>
                <a:srgbClr val="800080"/>
              </a:highligh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aseline="30000" dirty="0">
                <a:effectLst/>
                <a:latin typeface="Arial" panose="020B0604020202020204" pitchFamily="34" charset="0"/>
                <a:ea typeface="Calibri" panose="020F0502020204030204" pitchFamily="34" charset="0"/>
                <a:cs typeface="Arial" panose="020B0604020202020204" pitchFamily="34" charset="0"/>
              </a:rPr>
              <a:t>2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ἔχω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προφητείαν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εἰδῶ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τὰ</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μυστήρια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πάντα</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πᾶσαν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τὴν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Γνῶσιν</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ἔχω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πᾶσαν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τὴν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πίστιν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ὥστε</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ὄρη</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μεθιστάναι</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3200400" indent="457200">
              <a:spcAft>
                <a:spcPts val="800"/>
              </a:spcAft>
            </a:pPr>
            <a:r>
              <a:rPr lang="el-GR" sz="1600" dirty="0" err="1">
                <a:effectLst/>
                <a:latin typeface="SBL Greek"/>
                <a:ea typeface="Calibri" panose="020F0502020204030204" pitchFamily="34" charset="0"/>
                <a:cs typeface="SBL Greek"/>
              </a:rPr>
              <a:t>οὐθέν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εἰμι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aseline="30000" dirty="0">
                <a:effectLst/>
                <a:latin typeface="Arial" panose="020B0604020202020204" pitchFamily="34" charset="0"/>
                <a:ea typeface="Calibri" panose="020F0502020204030204" pitchFamily="34" charset="0"/>
                <a:cs typeface="Arial" panose="020B0604020202020204" pitchFamily="34" charset="0"/>
              </a:rPr>
              <a:t>3 </a:t>
            </a:r>
            <a:r>
              <a:rPr lang="el-GR" sz="1600" dirty="0" err="1">
                <a:effectLst/>
                <a:latin typeface="SBL Greek"/>
                <a:ea typeface="Calibri" panose="020F0502020204030204" pitchFamily="34" charset="0"/>
                <a:cs typeface="SBL Greek"/>
              </a:rPr>
              <a:t>Κἂν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ψωμίσω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πάντα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τὰ</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ὑπάρχοντά</a:t>
            </a:r>
            <a:r>
              <a:rPr lang="el-GR" sz="1600" dirty="0">
                <a:effectLst/>
                <a:latin typeface="SBL Greek"/>
                <a:ea typeface="Calibri" panose="020F0502020204030204" pitchFamily="34" charset="0"/>
                <a:cs typeface="SBL Greek"/>
              </a:rPr>
              <a:t> μου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παραδῶ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τὸ</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σῶμά</a:t>
            </a:r>
            <a:r>
              <a:rPr lang="el-GR" sz="1600" dirty="0">
                <a:effectLst/>
                <a:latin typeface="SBL Greek"/>
                <a:ea typeface="Calibri" panose="020F0502020204030204" pitchFamily="34" charset="0"/>
                <a:cs typeface="SBL Greek"/>
              </a:rPr>
              <a:t> μου </a:t>
            </a:r>
            <a:r>
              <a:rPr lang="el-GR" sz="1600" dirty="0" err="1">
                <a:effectLst/>
                <a:latin typeface="SBL Greek"/>
                <a:ea typeface="Calibri" panose="020F0502020204030204" pitchFamily="34" charset="0"/>
                <a:cs typeface="SBL Greek"/>
              </a:rPr>
              <a:t>ἵνα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καυχήσωμαι</a:t>
            </a:r>
            <a:r>
              <a:rPr lang="el-GR" sz="1600" dirty="0">
                <a:effectLst/>
                <a:latin typeface="SBL Greek"/>
                <a:ea typeface="Calibri" panose="020F0502020204030204" pitchFamily="34" charset="0"/>
                <a:cs typeface="SBL Greek"/>
              </a:rPr>
              <a:t> (ή </a:t>
            </a:r>
            <a:r>
              <a:rPr lang="el-GR" sz="1600" dirty="0" err="1">
                <a:effectLst/>
                <a:latin typeface="SBL Greek"/>
                <a:ea typeface="Calibri" panose="020F0502020204030204" pitchFamily="34" charset="0"/>
                <a:cs typeface="SBL Greek"/>
              </a:rPr>
              <a:t>καυθήσωμαι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1371600" indent="457200">
              <a:spcAft>
                <a:spcPts val="800"/>
              </a:spcAft>
            </a:pPr>
            <a:r>
              <a:rPr lang="el-GR" sz="1600" dirty="0" err="1">
                <a:effectLst/>
                <a:latin typeface="SBL Greek"/>
                <a:ea typeface="Calibri" panose="020F0502020204030204" pitchFamily="34" charset="0"/>
                <a:cs typeface="SBL Greek"/>
              </a:rPr>
              <a:t>οὐδὲν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ὠφελοῦμαι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endParaRPr lang="el-GR" sz="1600" dirty="0"/>
          </a:p>
        </p:txBody>
      </p:sp>
    </p:spTree>
    <p:extLst>
      <p:ext uri="{BB962C8B-B14F-4D97-AF65-F5344CB8AC3E}">
        <p14:creationId xmlns:p14="http://schemas.microsoft.com/office/powerpoint/2010/main" val="37647053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50FC81B-1B52-AA02-2888-2AD9F372194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100" kern="1200">
                <a:solidFill>
                  <a:srgbClr val="FFFFFF"/>
                </a:solidFill>
                <a:latin typeface="+mj-lt"/>
                <a:ea typeface="+mj-ea"/>
                <a:cs typeface="+mj-cs"/>
              </a:rPr>
              <a:t>Ετοιμάζω μια «Μετάφραση» στη γλώσσα μας</a:t>
            </a:r>
          </a:p>
        </p:txBody>
      </p:sp>
      <p:graphicFrame>
        <p:nvGraphicFramePr>
          <p:cNvPr id="5" name="Θέση περιεχομένου 2">
            <a:extLst>
              <a:ext uri="{FF2B5EF4-FFF2-40B4-BE49-F238E27FC236}">
                <a16:creationId xmlns:a16="http://schemas.microsoft.com/office/drawing/2014/main" id="{3077DD56-9947-6988-02DD-EC2DDDCCB80E}"/>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6710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2A459E-9D2B-80FA-AA3F-74EC8233317A}"/>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l-GR" sz="3600" b="1" dirty="0"/>
              <a:t>Ακούω τα Ασύγχρονα Μαθήματα – Μελετώ το Βιβλίο μου και τα Παράδειγμα</a:t>
            </a:r>
            <a:endParaRPr lang="en-US" sz="3600" kern="1200" dirty="0">
              <a:solidFill>
                <a:schemeClr val="tx1"/>
              </a:solidFill>
              <a:latin typeface="+mj-lt"/>
              <a:ea typeface="+mj-ea"/>
              <a:cs typeface="+mj-cs"/>
            </a:endParaRPr>
          </a:p>
        </p:txBody>
      </p:sp>
      <p:graphicFrame>
        <p:nvGraphicFramePr>
          <p:cNvPr id="4" name="Θέση περιεχομένου 3">
            <a:extLst>
              <a:ext uri="{FF2B5EF4-FFF2-40B4-BE49-F238E27FC236}">
                <a16:creationId xmlns:a16="http://schemas.microsoft.com/office/drawing/2014/main" id="{8D9F8092-F199-ADE5-A63F-443CC9B163C7}"/>
              </a:ext>
            </a:extLst>
          </p:cNvPr>
          <p:cNvGraphicFramePr>
            <a:graphicFrameLocks noGrp="1"/>
          </p:cNvGraphicFramePr>
          <p:nvPr>
            <p:ph idx="1"/>
          </p:nvPr>
        </p:nvGraphicFramePr>
        <p:xfrm>
          <a:off x="5463314" y="1782981"/>
          <a:ext cx="5917225" cy="4361894"/>
        </p:xfrm>
        <a:graphic>
          <a:graphicData uri="http://schemas.openxmlformats.org/drawingml/2006/table">
            <a:tbl>
              <a:tblPr firstRow="1" bandRow="1">
                <a:solidFill>
                  <a:schemeClr val="accent1">
                    <a:lumMod val="20000"/>
                    <a:lumOff val="80000"/>
                  </a:schemeClr>
                </a:solidFill>
                <a:tableStyleId>{5C22544A-7EE6-4342-B048-85BDC9FD1C3A}</a:tableStyleId>
              </a:tblPr>
              <a:tblGrid>
                <a:gridCol w="930242">
                  <a:extLst>
                    <a:ext uri="{9D8B030D-6E8A-4147-A177-3AD203B41FA5}">
                      <a16:colId xmlns:a16="http://schemas.microsoft.com/office/drawing/2014/main" val="231757887"/>
                    </a:ext>
                  </a:extLst>
                </a:gridCol>
                <a:gridCol w="3945741">
                  <a:extLst>
                    <a:ext uri="{9D8B030D-6E8A-4147-A177-3AD203B41FA5}">
                      <a16:colId xmlns:a16="http://schemas.microsoft.com/office/drawing/2014/main" val="3749213158"/>
                    </a:ext>
                  </a:extLst>
                </a:gridCol>
                <a:gridCol w="1041242">
                  <a:extLst>
                    <a:ext uri="{9D8B030D-6E8A-4147-A177-3AD203B41FA5}">
                      <a16:colId xmlns:a16="http://schemas.microsoft.com/office/drawing/2014/main" val="3632647387"/>
                    </a:ext>
                  </a:extLst>
                </a:gridCol>
              </a:tblGrid>
              <a:tr h="353520">
                <a:tc>
                  <a:txBody>
                    <a:bodyPr/>
                    <a:lstStyle/>
                    <a:p>
                      <a:pPr algn="ctr">
                        <a:lnSpc>
                          <a:spcPct val="115000"/>
                        </a:lnSpc>
                        <a:spcAft>
                          <a:spcPts val="1000"/>
                        </a:spcAft>
                        <a:tabLst>
                          <a:tab pos="-1371600" algn="l"/>
                          <a:tab pos="-685800" algn="l"/>
                          <a:tab pos="-457200" algn="l"/>
                        </a:tabLst>
                      </a:pPr>
                      <a:r>
                        <a:rPr lang="el-GR" sz="800" b="1" cap="all" spc="60">
                          <a:solidFill>
                            <a:schemeClr val="tx1"/>
                          </a:solidFill>
                          <a:effectLst/>
                        </a:rPr>
                        <a:t>Α/Α</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tc>
                  <a:txBody>
                    <a:bodyPr/>
                    <a:lstStyle/>
                    <a:p>
                      <a:pPr algn="just">
                        <a:lnSpc>
                          <a:spcPct val="115000"/>
                        </a:lnSpc>
                        <a:spcAft>
                          <a:spcPts val="1000"/>
                        </a:spcAft>
                        <a:tabLst>
                          <a:tab pos="-1371600" algn="l"/>
                          <a:tab pos="-685800" algn="l"/>
                          <a:tab pos="-457200" algn="l"/>
                        </a:tabLst>
                      </a:pPr>
                      <a:r>
                        <a:rPr lang="el-GR" sz="800" b="1" cap="all" spc="60">
                          <a:solidFill>
                            <a:schemeClr val="tx1"/>
                          </a:solidFill>
                          <a:effectLst/>
                        </a:rPr>
                        <a:t>Τίτλος Επιμέρους Θεματικής Ενότητας</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tc>
                  <a:txBody>
                    <a:bodyPr/>
                    <a:lstStyle/>
                    <a:p>
                      <a:pPr algn="ctr">
                        <a:lnSpc>
                          <a:spcPct val="115000"/>
                        </a:lnSpc>
                        <a:spcAft>
                          <a:spcPts val="1000"/>
                        </a:spcAft>
                        <a:tabLst>
                          <a:tab pos="-1371600" algn="l"/>
                          <a:tab pos="-685800" algn="l"/>
                          <a:tab pos="-457200" algn="l"/>
                        </a:tabLst>
                      </a:pPr>
                      <a:r>
                        <a:rPr lang="el-GR" sz="800" b="1" cap="all" spc="60">
                          <a:solidFill>
                            <a:schemeClr val="tx1"/>
                          </a:solidFill>
                          <a:effectLst/>
                        </a:rPr>
                        <a:t>Ώρες</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extLst>
                  <a:ext uri="{0D108BD9-81ED-4DB2-BD59-A6C34878D82A}">
                    <a16:rowId xmlns:a16="http://schemas.microsoft.com/office/drawing/2014/main" val="4159781138"/>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1.1.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Έναρξη – περιεχόμενο και στόχοι προγράμματος – Εισαγωγή στο πρόγραμμα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03017602"/>
                  </a:ext>
                </a:extLst>
              </a:tr>
              <a:tr h="27180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1.2.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Αγία Γραφή και Ευχαριστία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3</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4183809101"/>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«Γένεση και Παλιγγενεσία («Αποκάλυψη»)»: Τα Μυστήρια της Αρχής και του Τέλους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613973491"/>
                  </a:ext>
                </a:extLst>
              </a:tr>
              <a:tr h="66233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3.</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Βιώνοντας τα βιβλικά «μοτίβα του Θανάτου και της Ζωής»: «(Προσ)Κλήση - Έξοδος – Διαθήκη / «Νόμος» – Γη της Επαγγελίας– Λύτρωση»</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286596680"/>
                  </a:ext>
                </a:extLst>
              </a:tr>
              <a:tr h="27180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Βιβλικά «Μοντέλα»: Ιωνάς – Ρουθ – Παύλος</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701807890"/>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5.</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pPr>
                      <a:r>
                        <a:rPr lang="el-GR" sz="1100" cap="none" spc="0">
                          <a:solidFill>
                            <a:schemeClr val="tx1"/>
                          </a:solidFill>
                          <a:effectLst/>
                        </a:rPr>
                        <a:t>Η «παγκόσμια Γλώσσα των Συμβόλων» και η Αγία Γραφή: Άρτος,  Οδός, Φρέαρ</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567991411"/>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6.</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Αποκωδικοποιώντας το Μήνυμα ενός Γράμματος του απ. Παύλου: (Σταυρός, Ανάσταση, Δικαίωση)</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800885002"/>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7.1.</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pPr>
                      <a:r>
                        <a:rPr lang="el-GR" sz="1100" cap="none" spc="0">
                          <a:solidFill>
                            <a:schemeClr val="tx1"/>
                          </a:solidFill>
                          <a:effectLst/>
                        </a:rPr>
                        <a:t>Ανακεφαλαίωση: Η «Μετάληψη» των Γραφών από την Τέχνη και το Κήρυγμα στη Σύγχρονη Ενορία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2766669195"/>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7.2.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just">
                        <a:lnSpc>
                          <a:spcPct val="115000"/>
                        </a:lnSpc>
                        <a:spcAft>
                          <a:spcPts val="600"/>
                        </a:spcAft>
                        <a:tabLst>
                          <a:tab pos="-1371600" algn="l"/>
                          <a:tab pos="-685800" algn="l"/>
                          <a:tab pos="-457200" algn="l"/>
                        </a:tabLst>
                      </a:pPr>
                      <a:r>
                        <a:rPr lang="el-GR" sz="1100" cap="none" spc="0">
                          <a:solidFill>
                            <a:schemeClr val="tx1"/>
                          </a:solidFill>
                          <a:effectLst/>
                        </a:rPr>
                        <a:t>Αξιολόγηση εκπαιδευομένων – Παρουσίαση εργασιών – Ανατροφοδότηση στόχων</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dirty="0">
                          <a:solidFill>
                            <a:schemeClr val="tx1"/>
                          </a:solidFill>
                          <a:effectLst/>
                        </a:rPr>
                        <a:t>2</a:t>
                      </a:r>
                      <a:endParaRPr lang="el-GR" sz="11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052223587"/>
                  </a:ext>
                </a:extLst>
              </a:tr>
            </a:tbl>
          </a:graphicData>
        </a:graphic>
      </p:graphicFrame>
    </p:spTree>
    <p:extLst>
      <p:ext uri="{BB962C8B-B14F-4D97-AF65-F5344CB8AC3E}">
        <p14:creationId xmlns:p14="http://schemas.microsoft.com/office/powerpoint/2010/main" val="5572666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B1851739-E91A-DEBD-72CF-5695622A144E}"/>
              </a:ext>
            </a:extLst>
          </p:cNvPr>
          <p:cNvSpPr>
            <a:spLocks noGrp="1"/>
          </p:cNvSpPr>
          <p:nvPr>
            <p:ph type="title"/>
          </p:nvPr>
        </p:nvSpPr>
        <p:spPr>
          <a:xfrm>
            <a:off x="838200" y="365125"/>
            <a:ext cx="10515600" cy="1325563"/>
          </a:xfrm>
        </p:spPr>
        <p:txBody>
          <a:bodyPr>
            <a:normAutofit/>
          </a:bodyPr>
          <a:lstStyle/>
          <a:p>
            <a:r>
              <a:rPr lang="el-GR"/>
              <a:t>Συμπυκνώνοντας</a:t>
            </a:r>
            <a:endParaRPr lang="el-GR" dirty="0"/>
          </a:p>
        </p:txBody>
      </p:sp>
      <p:sp>
        <p:nvSpPr>
          <p:cNvPr id="21"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23" name="Θέση περιεχομένου 2">
            <a:extLst>
              <a:ext uri="{FF2B5EF4-FFF2-40B4-BE49-F238E27FC236}">
                <a16:creationId xmlns:a16="http://schemas.microsoft.com/office/drawing/2014/main" id="{E2981D16-65AF-7EE3-B09F-F7C9A9958C7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74631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03F76A-74AA-26AE-8535-BF08051E4D35}"/>
              </a:ext>
            </a:extLst>
          </p:cNvPr>
          <p:cNvSpPr>
            <a:spLocks noGrp="1"/>
          </p:cNvSpPr>
          <p:nvPr>
            <p:ph type="title"/>
          </p:nvPr>
        </p:nvSpPr>
        <p:spPr/>
        <p:txBody>
          <a:bodyPr/>
          <a:lstStyle/>
          <a:p>
            <a:r>
              <a:rPr lang="el-GR" dirty="0"/>
              <a:t>Ηθική και Ομοφυλοφιλία</a:t>
            </a:r>
          </a:p>
        </p:txBody>
      </p:sp>
      <p:sp>
        <p:nvSpPr>
          <p:cNvPr id="3" name="Θέση περιεχομένου 2">
            <a:extLst>
              <a:ext uri="{FF2B5EF4-FFF2-40B4-BE49-F238E27FC236}">
                <a16:creationId xmlns:a16="http://schemas.microsoft.com/office/drawing/2014/main" id="{B1681F69-A992-BE77-1813-6BB11B07CEFB}"/>
              </a:ext>
            </a:extLst>
          </p:cNvPr>
          <p:cNvSpPr>
            <a:spLocks noGrp="1"/>
          </p:cNvSpPr>
          <p:nvPr>
            <p:ph idx="1"/>
          </p:nvPr>
        </p:nvSpPr>
        <p:spPr/>
        <p:txBody>
          <a:bodyPr>
            <a:normAutofit fontScale="92500" lnSpcReduction="10000"/>
          </a:bodyPr>
          <a:lstStyle/>
          <a:p>
            <a:r>
              <a:rPr lang="el-GR" dirty="0"/>
              <a:t>Φύση (</a:t>
            </a:r>
            <a:r>
              <a:rPr lang="el-GR" dirty="0" err="1"/>
              <a:t>Στοικοί</a:t>
            </a:r>
            <a:r>
              <a:rPr lang="el-GR" dirty="0"/>
              <a:t> + Παύλος + Ι. Χρυσόστομος) και Υπέρβαση (άτομο/πρόσωπο – Ιστορία/έσχατα - ….)</a:t>
            </a:r>
          </a:p>
          <a:p>
            <a:r>
              <a:rPr lang="el-GR" dirty="0"/>
              <a:t>Πολύ σημαντική η διάκριση των ειδών κι όχι τα Υβρίδια</a:t>
            </a:r>
          </a:p>
          <a:p>
            <a:r>
              <a:rPr lang="el-GR" dirty="0"/>
              <a:t>Συνέπεια της Πτώσης η πολυγαμία (= πλεονεξία;) – Κατακλυσμός (Σόδομα και Γόμορρα: θέμα; Η παράδοση των κοριτσιών;) – </a:t>
            </a:r>
            <a:r>
              <a:rPr lang="el-GR" dirty="0" err="1"/>
              <a:t>Λευ</a:t>
            </a:r>
            <a:r>
              <a:rPr lang="el-GR" dirty="0"/>
              <a:t>. 18</a:t>
            </a:r>
          </a:p>
          <a:p>
            <a:r>
              <a:rPr lang="el-GR" dirty="0"/>
              <a:t>Εν Χριστώ (άγαμος) ουκ </a:t>
            </a:r>
            <a:r>
              <a:rPr lang="el-GR" dirty="0" err="1"/>
              <a:t>ένι</a:t>
            </a:r>
            <a:r>
              <a:rPr lang="el-GR" dirty="0"/>
              <a:t> </a:t>
            </a:r>
            <a:r>
              <a:rPr lang="el-GR" dirty="0" err="1"/>
              <a:t>άρσεν</a:t>
            </a:r>
            <a:r>
              <a:rPr lang="el-GR" dirty="0"/>
              <a:t> και Θήλυ (απεικόνιση Χριστού ως Σοφίας)</a:t>
            </a:r>
          </a:p>
          <a:p>
            <a:r>
              <a:rPr lang="el-GR" dirty="0"/>
              <a:t>Γάμος (+ αναπαραγωγή μόνον;)</a:t>
            </a:r>
          </a:p>
          <a:p>
            <a:endParaRPr lang="el-GR" dirty="0"/>
          </a:p>
          <a:p>
            <a:r>
              <a:rPr lang="el-GR" dirty="0"/>
              <a:t>Ρώμη: Αρχή Διείσδυσης – αυτοκρατορικά όργια (Τιβέριος – </a:t>
            </a:r>
            <a:r>
              <a:rPr lang="el-GR" dirty="0" err="1"/>
              <a:t>Καλλιγούλας</a:t>
            </a:r>
            <a:r>
              <a:rPr lang="el-GR" dirty="0"/>
              <a:t> – </a:t>
            </a:r>
            <a:r>
              <a:rPr lang="el-GR" dirty="0" err="1"/>
              <a:t>Νέρων</a:t>
            </a:r>
            <a:r>
              <a:rPr lang="el-GR" dirty="0"/>
              <a:t>)  - συνέπεια της μη δοξολογίας Θεού </a:t>
            </a:r>
          </a:p>
          <a:p>
            <a:endParaRPr lang="el-GR" dirty="0"/>
          </a:p>
          <a:p>
            <a:endParaRPr lang="el-GR" dirty="0"/>
          </a:p>
          <a:p>
            <a:endParaRPr lang="el-GR" dirty="0"/>
          </a:p>
        </p:txBody>
      </p:sp>
    </p:spTree>
    <p:extLst>
      <p:ext uri="{BB962C8B-B14F-4D97-AF65-F5344CB8AC3E}">
        <p14:creationId xmlns:p14="http://schemas.microsoft.com/office/powerpoint/2010/main" val="30551819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Θέση περιεχομένου 4" descr="Εικόνα που περιέχει κείμενο, εσωτερικός χώρος, τοίχος, ράφι">
            <a:extLst>
              <a:ext uri="{FF2B5EF4-FFF2-40B4-BE49-F238E27FC236}">
                <a16:creationId xmlns:a16="http://schemas.microsoft.com/office/drawing/2014/main" id="{4B9991A9-2BDB-1ED8-C0B1-B1BB23A9FC9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205" r="14559" b="1"/>
          <a:stretch/>
        </p:blipFill>
        <p:spPr>
          <a:xfrm>
            <a:off x="20" y="1282"/>
            <a:ext cx="12191980" cy="6856718"/>
          </a:xfrm>
          <a:prstGeom prst="rect">
            <a:avLst/>
          </a:prstGeom>
        </p:spPr>
      </p:pic>
    </p:spTree>
    <p:extLst>
      <p:ext uri="{BB962C8B-B14F-4D97-AF65-F5344CB8AC3E}">
        <p14:creationId xmlns:p14="http://schemas.microsoft.com/office/powerpoint/2010/main" val="799908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49A653B-8B49-70B6-0232-81C2A739B746}"/>
              </a:ext>
            </a:extLst>
          </p:cNvPr>
          <p:cNvSpPr>
            <a:spLocks noGrp="1"/>
          </p:cNvSpPr>
          <p:nvPr>
            <p:ph type="title"/>
          </p:nvPr>
        </p:nvSpPr>
        <p:spPr>
          <a:xfrm>
            <a:off x="956825" y="1112969"/>
            <a:ext cx="4233091" cy="4166010"/>
          </a:xfrm>
        </p:spPr>
        <p:txBody>
          <a:bodyPr>
            <a:normAutofit/>
          </a:bodyPr>
          <a:lstStyle/>
          <a:p>
            <a:r>
              <a:rPr lang="el-GR" dirty="0">
                <a:solidFill>
                  <a:srgbClr val="FFFFFF"/>
                </a:solidFill>
              </a:rPr>
              <a:t>Ας </a:t>
            </a:r>
            <a:r>
              <a:rPr lang="el-GR" dirty="0" err="1">
                <a:solidFill>
                  <a:srgbClr val="FFFFFF"/>
                </a:solidFill>
              </a:rPr>
              <a:t>διασαφηνισουμε</a:t>
            </a:r>
            <a:r>
              <a:rPr lang="el-GR" dirty="0">
                <a:solidFill>
                  <a:srgbClr val="FFFFFF"/>
                </a:solidFill>
              </a:rPr>
              <a:t> τι είναι η Αγία Γραφή για τον Χριστιανισμό?</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25B9E261-9881-0903-B864-2EB25D32C3BD}"/>
              </a:ext>
            </a:extLst>
          </p:cNvPr>
          <p:cNvSpPr>
            <a:spLocks noGrp="1"/>
          </p:cNvSpPr>
          <p:nvPr>
            <p:ph idx="1"/>
          </p:nvPr>
        </p:nvSpPr>
        <p:spPr>
          <a:xfrm>
            <a:off x="6096000" y="820880"/>
            <a:ext cx="5257799" cy="4889350"/>
          </a:xfrm>
        </p:spPr>
        <p:txBody>
          <a:bodyPr anchor="t">
            <a:normAutofit fontScale="62500" lnSpcReduction="20000"/>
          </a:bodyPr>
          <a:lstStyle/>
          <a:p>
            <a:endParaRPr lang="el-GR" dirty="0"/>
          </a:p>
          <a:p>
            <a:pPr algn="just"/>
            <a:r>
              <a:rPr lang="el-GR" dirty="0"/>
              <a:t>Όχι ο Λόγος του Θεού, αλλά ο αυθεντικός λόγος </a:t>
            </a:r>
            <a:r>
              <a:rPr lang="el-GR" b="1" i="1" dirty="0"/>
              <a:t>περί </a:t>
            </a:r>
            <a:r>
              <a:rPr lang="el-GR" dirty="0"/>
              <a:t>του Λόγου (&gt; όχι Ταμπού). Ο Χριστιανισμός ΔΕΝ είναι θρησκεία Βιβλίου, αλλά Σχέσης 4</a:t>
            </a:r>
            <a:r>
              <a:rPr lang="en-US" dirty="0"/>
              <a:t>d</a:t>
            </a:r>
            <a:r>
              <a:rPr lang="el-GR" dirty="0"/>
              <a:t> (Θεός – Εαυτός – Άλλος – Περιβάλλον!)</a:t>
            </a:r>
          </a:p>
          <a:p>
            <a:pPr marL="0" indent="0" algn="just">
              <a:buNone/>
            </a:pPr>
            <a:r>
              <a:rPr lang="el-GR" dirty="0"/>
              <a:t>* Η Α.Γ. είναι </a:t>
            </a:r>
            <a:r>
              <a:rPr lang="el-GR" dirty="0" err="1"/>
              <a:t>Πρό</a:t>
            </a:r>
            <a:r>
              <a:rPr lang="el-GR" dirty="0"/>
              <a:t>(σ)</a:t>
            </a:r>
            <a:r>
              <a:rPr lang="el-GR" dirty="0" err="1"/>
              <a:t>Κληση</a:t>
            </a:r>
            <a:r>
              <a:rPr lang="el-GR" dirty="0"/>
              <a:t> σε Γάμο («Διαθήκη» = Συμβόλαιο Γάμου) – «Έρχου Κύριε» (= τελευταία φράση της Βίβλου είναι γαμήλια πρόσκληση!)</a:t>
            </a:r>
          </a:p>
          <a:p>
            <a:pPr marL="0" indent="0" algn="just">
              <a:buNone/>
            </a:pPr>
            <a:endParaRPr lang="el-GR" dirty="0"/>
          </a:p>
          <a:p>
            <a:pPr marL="0" indent="0" algn="just">
              <a:buNone/>
            </a:pPr>
            <a:r>
              <a:rPr lang="el-GR" dirty="0"/>
              <a:t>Παράδειγμα - Ακούω: </a:t>
            </a:r>
            <a:r>
              <a:rPr lang="el-GR" b="1" dirty="0"/>
              <a:t> «Και τι Ζητάω; - Μια Ευκαιρία στον Παράδεισο να πάω</a:t>
            </a:r>
            <a:r>
              <a:rPr lang="en-US" b="1" dirty="0"/>
              <a:t>!</a:t>
            </a:r>
            <a:r>
              <a:rPr lang="el-GR" b="1" dirty="0"/>
              <a:t>»</a:t>
            </a:r>
          </a:p>
          <a:p>
            <a:pPr marL="0" indent="0" algn="just">
              <a:buNone/>
            </a:pPr>
            <a:r>
              <a:rPr lang="de-DE" dirty="0">
                <a:hlinkClick r:id="rId2"/>
              </a:rPr>
              <a:t>https://www.youtube.com/watch?v=z8T5sNuWJJY</a:t>
            </a:r>
            <a:r>
              <a:rPr lang="el-GR" dirty="0"/>
              <a:t>  </a:t>
            </a:r>
          </a:p>
          <a:p>
            <a:pPr algn="just"/>
            <a:endParaRPr lang="el-GR" dirty="0"/>
          </a:p>
          <a:p>
            <a:pPr algn="just"/>
            <a:r>
              <a:rPr lang="el-GR" dirty="0"/>
              <a:t>*</a:t>
            </a:r>
            <a:r>
              <a:rPr lang="el-GR" b="1" dirty="0"/>
              <a:t>«Όταν η Βίβλος κλειστή μας ενώνει. Όταν την ανοίγουμε μας διαιρεί!» </a:t>
            </a:r>
          </a:p>
          <a:p>
            <a:pPr marL="0" indent="0" algn="just">
              <a:buNone/>
            </a:pPr>
            <a:r>
              <a:rPr lang="el-GR" b="1" dirty="0"/>
              <a:t>			Γιατί άραγε????</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75933251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10764</TotalTime>
  <Words>8683</Words>
  <Application>Microsoft Office PowerPoint</Application>
  <PresentationFormat>Ευρεία οθόνη</PresentationFormat>
  <Paragraphs>682</Paragraphs>
  <Slides>87</Slides>
  <Notes>1</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87</vt:i4>
      </vt:variant>
    </vt:vector>
  </HeadingPairs>
  <TitlesOfParts>
    <vt:vector size="98" baseType="lpstr">
      <vt:lpstr>Aldhabi</vt:lpstr>
      <vt:lpstr>Arial</vt:lpstr>
      <vt:lpstr>Calibri</vt:lpstr>
      <vt:lpstr>Calibri Light</vt:lpstr>
      <vt:lpstr>Cambria</vt:lpstr>
      <vt:lpstr>Palatino Linotype</vt:lpstr>
      <vt:lpstr>SBL</vt:lpstr>
      <vt:lpstr>SBL Greek</vt:lpstr>
      <vt:lpstr>Times New Roman</vt:lpstr>
      <vt:lpstr>Verdana</vt:lpstr>
      <vt:lpstr>Θέμα του Office</vt:lpstr>
      <vt:lpstr>ΑΝΟΙΓΟΝΤΑΣ ΤΗ ΒΙΒΛΟ</vt:lpstr>
      <vt:lpstr>Επιμορφωτικό Πρόγραμμα Ι.Π.Ε. </vt:lpstr>
      <vt:lpstr>Μετά κόβιντ Εποχή: Τομή στην παγκόσμια Ιστορία</vt:lpstr>
      <vt:lpstr>Νέες συνθήκες Ζωής, Γενιά Ζ και Βίβλος</vt:lpstr>
      <vt:lpstr>ΕΙΣΑΓΩΓΙΚΑ</vt:lpstr>
      <vt:lpstr>Η Αγία Γραφή- best seller της Ανθρωπότητας μέχρι σήμερα, καθώς είναι: </vt:lpstr>
      <vt:lpstr>Τα προ+βλήματα για τον σημερινό αναγνώστη –         τη «Γενιά Ζ + Α» !</vt:lpstr>
      <vt:lpstr>Και όμως: Επικαιρότητα  της «Διαθήκης» σήμερα (εποχή 1 μετά Κόβιντ)</vt:lpstr>
      <vt:lpstr>Ας διασαφηνισουμε τι είναι η Αγία Γραφή για τον Χριστιανισμό?</vt:lpstr>
      <vt:lpstr>Η Βίβλος, συγκριτικά και με τους Βίους των Ηρώων και των Αγίων, σήμερα μας προσφέρει ….</vt:lpstr>
      <vt:lpstr>Οκτώ (8) επαναλαμβανόμενα Μοτίβα Θανάτου και Ζωής, Πένθους και Έρωτα</vt:lpstr>
      <vt:lpstr>«Κόκκινη Κλωστή» Βίβλου</vt:lpstr>
      <vt:lpstr>ΌΧΙ «Βιβλικισμός»</vt:lpstr>
      <vt:lpstr>Μοτίβα – Γλώσσα της Βίβλου</vt:lpstr>
      <vt:lpstr>Γενικώς στον αυθεντικό Χριστιανισμό το ζητούμενο είναι:   </vt:lpstr>
      <vt:lpstr>Πρώτη Εκκλησία και Βίβλος</vt:lpstr>
      <vt:lpstr>Προσωπικό Παράδειγμα προς Αποφυγήν</vt:lpstr>
      <vt:lpstr>1. Αναλυτικότερα</vt:lpstr>
      <vt:lpstr>  Κεφάλαιο 1: Αναλυτικότερα</vt:lpstr>
      <vt:lpstr>Τα 76 βιβλία της  Βίβλου προϋποθέτουν τρεις (3) συντελεστές:  </vt:lpstr>
      <vt:lpstr>Κάθε βιβλικό Κείμενο έχει «τριαδική διάσταση» (2). Είναι:</vt:lpstr>
      <vt:lpstr>Από την παραπάνω (παρουσίαση) πηγάζουν και οι τρεις κατανοήσεις:  </vt:lpstr>
      <vt:lpstr>Η βιβλική περικοπή ως Αφήγημα  έχει επίσης τρία (3) Συστατικά: </vt:lpstr>
      <vt:lpstr>Άκουσε τις ασύγχρονες Παραδόσεις</vt:lpstr>
      <vt:lpstr> ΧΑΡΑΚΤΗΡΙΣΤΙΚΑ ΑΠΟΦΘΕΓΜΑΤΑ ΣΧΕΤΙΚΑ ΜΕ ΤΗ ΜΕΛΕΤΗ ΤΗΣ ΑΓΊΑΣ ΓΡΑΦΗΣ </vt:lpstr>
      <vt:lpstr> Και κάτι ακόμη: </vt:lpstr>
      <vt:lpstr> Κεφάλαιο 2: Κατανοώ τη Βίβλο ως «Κοντσέρτο»</vt:lpstr>
      <vt:lpstr>Οι βιβλικές περικοπές είναι: </vt:lpstr>
      <vt:lpstr>Ο ΘΕΟΣ (Θ__Σ) ΤΗΣ ΒΙΒΛΟΥ  «Αδάμ πού βρίσκεσαι;» (Ecce Homo)  </vt:lpstr>
      <vt:lpstr> Παιδιά και εμείς!</vt:lpstr>
      <vt:lpstr>Οι επιδιώξεις μας για τη σημερινή Γενιά Ζ – τη γενιά των «ΚΡΙΣΕΩΝ» (όχι του Φραπέ)</vt:lpstr>
      <vt:lpstr>ΟΙ ΣΤΟΧΟΙ μας ΤΡΕΙΣ: </vt:lpstr>
      <vt:lpstr>Τεχνική Παιδαγωγική =   τρία (3) στάδια.  Θεολόγος αρχικά ονομαζόταν ο «Καλλιτέχνης» (= συνθέτης ύμνων πρβλ. Ορφέα)</vt:lpstr>
      <vt:lpstr>Ακούστε Podcast </vt:lpstr>
      <vt:lpstr>Προετοιμασία:  («Τι γέγραπται – Πώς αναγιγνώσκεις;»)  Τρία [3] στάδια! </vt:lpstr>
      <vt:lpstr>Στοικοί (&lt; Ζήνων Κύπριος [!])</vt:lpstr>
      <vt:lpstr>Παρατηρήσεις </vt:lpstr>
      <vt:lpstr>Κορνούτος Λούκιος: «Επιδρομή των κατά την Ελληνικήν Θεολογίαν παραδεδομένων»</vt:lpstr>
      <vt:lpstr>Αλεξάνδρεια</vt:lpstr>
      <vt:lpstr>1ο Στάδιο: Καθ’ ΟΔΟΝ (keep Walking)</vt:lpstr>
      <vt:lpstr>2Ο ΣΤΆΔΙΟ: Στο Γραφείο</vt:lpstr>
      <vt:lpstr>Δυνατή Ανά+Γνωση του Κειμένου (από «στήθους» – «καρδιάς» </vt:lpstr>
      <vt:lpstr>Πώς «Ζωγραφίζω»;</vt:lpstr>
      <vt:lpstr>Κατά Ιωάννη 2, 1-11:  Δίνω τους δικούς μου Τίτλους  </vt:lpstr>
      <vt:lpstr>Κείμενο 2</vt:lpstr>
      <vt:lpstr>Κρίσιμο Ερώτημα !!!</vt:lpstr>
      <vt:lpstr>Νέο Εκτεταμένο Κείμενο</vt:lpstr>
      <vt:lpstr>Προσθέτω:  Τίτλοι πάνω -  «Σχέδια» (Κόμικς) και Σημεία (ερωτηματικό, θαυμαστικό…) δεξιά</vt:lpstr>
      <vt:lpstr>Καταρτίζω Πίνακα «Σκηνοθεσίας»</vt:lpstr>
      <vt:lpstr>Εκπονώ την ΠΥΡΑΜΙΔΑ (ΦΡΕΙΤΑΓΚ)</vt:lpstr>
      <vt:lpstr>Τέλος καταρτίζω τη δική μου:   «Μετά+φραση» -  ΜεταΓραμματισμό  του Κειμένου μου, αφού πρώτα… </vt:lpstr>
      <vt:lpstr>1. ΤΑΞΙΔΙ: Γεωγραφία άρρηκτα συνδεδεμένη με τη ΘεοΛογία ! </vt:lpstr>
      <vt:lpstr>  2. ΑΚΟΥΩ …. </vt:lpstr>
      <vt:lpstr>Παρουσίαση του PowerPoint</vt:lpstr>
      <vt:lpstr>Ενθύμιο ταξιδιού στην Αγία Γη (Ευαγγελίστρια Ιδίλιο) Πλέον ταξιδεύουμε με τους μαθητές μας στους αγίους Τόπους με τη Google.</vt:lpstr>
      <vt:lpstr> </vt:lpstr>
      <vt:lpstr>3. Μελετώ Κριτικά («υπόμνημα»)</vt:lpstr>
      <vt:lpstr>Αποτέλεσμα:  «ΟΠΤΙΚΟΠΟΙΗΣΗ ΠΕΡΙΚΟΠΗΣ – 3D</vt:lpstr>
      <vt:lpstr>ΔΙΑΜΟΡΦΩΣΗ ΤΕΛΙΚΟΥ ΚΕΙΜΕΝΟΥ</vt:lpstr>
      <vt:lpstr>Συνοδεύω τη Μετάφρασή μου με Εικόνες </vt:lpstr>
      <vt:lpstr>3. Στην Τάξη</vt:lpstr>
      <vt:lpstr>  Νέα Προγράμματα Σπουδών:   Σπιράλ &gt; Βίβλος  σε 4 στάδια  1. π.χ. ο Ευαγγελισμός – το Big Bang νέου Σύμπαντος   (Γ’ Δημ. – Ε’ Δημ.  – Α’ Γυμνασίου – Α’ Λυκείου  (&lt; Θεολογία Παιδιών)  </vt:lpstr>
      <vt:lpstr>ΘεοΛογία παιδιού και Εφήβου</vt:lpstr>
      <vt:lpstr> «Κύκλος Μάθησης» –Τέσσερα (4) Στάδια «Πιάτα» </vt:lpstr>
      <vt:lpstr>Στόχοι τρεις ( 3) </vt:lpstr>
      <vt:lpstr>Πολύ+Τροπική Διδασκαλία</vt:lpstr>
      <vt:lpstr>Α. Τέχνη Αφήγησης Ι</vt:lpstr>
      <vt:lpstr>Α. Τέχνη Αφήγησης ΙΙ (πώς ξεκινάμε)</vt:lpstr>
      <vt:lpstr>Ως υλικά βοηθήματα στην αφήγηση ιστοριών προτείνονται τα ακόλουθα (Γρηγοράκη: Ιωνάς): </vt:lpstr>
      <vt:lpstr>Back-Telling: </vt:lpstr>
      <vt:lpstr>2. Δημιουργική Γραφή </vt:lpstr>
      <vt:lpstr>Αρχές δημιουργικής Γραφής στη θρησκευτική εκπαίδευση  «Παιζογραφία» </vt:lpstr>
      <vt:lpstr>3. ΕΚΔΡΑΜΑΤΙΣΗ - ΠΕΡΦΟΡΜΑΝΣ</vt:lpstr>
      <vt:lpstr>ΠΗΓΕΣ</vt:lpstr>
      <vt:lpstr>  Βιβλιογραφία</vt:lpstr>
      <vt:lpstr>Blogs </vt:lpstr>
      <vt:lpstr>ΒΙΒΛΙΟΓΡΑΦΙΑ - ΠΡΟΤΑΣΕΙΣ</vt:lpstr>
      <vt:lpstr> Νέα Προγράμματα Σπουδών: </vt:lpstr>
      <vt:lpstr>ΕΠΙΜΕΤΡΟ</vt:lpstr>
      <vt:lpstr>Σχέδιο </vt:lpstr>
      <vt:lpstr>Επίμετρο:  Δογματική Εκκλησίας =  Κάλαντα παιδικά!!!</vt:lpstr>
      <vt:lpstr>ΠΑΡΑΔΕΙΓΜΑ: ΥΜΝΟΣ ΤΗΣ ΑΓΑΠΗΣ</vt:lpstr>
      <vt:lpstr>Ετοιμάζω μια «Μετάφραση» στη γλώσσα μας</vt:lpstr>
      <vt:lpstr>Ακούω τα Ασύγχρονα Μαθήματα – Μελετώ το Βιβλίο μου και τα Παράδειγμα</vt:lpstr>
      <vt:lpstr>Συμπυκνώνοντας</vt:lpstr>
      <vt:lpstr>Ηθική και Ομοφυλοφιλία</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ΑΝΟΙΓΟΝΤΑΣ ΤΗ ΒΙΒΛΟ</dc:title>
  <dc:creator>sotdespo@o365.uoa.gr</dc:creator>
  <cp:lastModifiedBy>Sotirios Despotis</cp:lastModifiedBy>
  <cp:revision>36</cp:revision>
  <dcterms:created xsi:type="dcterms:W3CDTF">2022-11-24T06:41:59Z</dcterms:created>
  <dcterms:modified xsi:type="dcterms:W3CDTF">2024-03-16T11:23:55Z</dcterms:modified>
</cp:coreProperties>
</file>