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0E4B3-8AF0-45CC-9F18-29B0D8A10163}" type="doc">
      <dgm:prSet loTypeId="urn:microsoft.com/office/officeart/2005/8/layout/cycle8" loCatId="cycle" qsTypeId="urn:microsoft.com/office/officeart/2005/8/quickstyle/simple1" qsCatId="simple" csTypeId="urn:microsoft.com/office/officeart/2005/8/colors/accent0_1" csCatId="mainScheme" phldr="1"/>
      <dgm:spPr/>
    </dgm:pt>
    <dgm:pt modelId="{28A1990C-F928-42C4-B72B-10532F923D23}">
      <dgm:prSet phldrT="[Κείμενο]"/>
      <dgm:spPr/>
      <dgm:t>
        <a:bodyPr/>
        <a:lstStyle/>
        <a:p>
          <a:r>
            <a:rPr lang="el-GR" dirty="0"/>
            <a:t>2άδες </a:t>
          </a:r>
          <a:r>
            <a:rPr lang="el-GR" dirty="0" err="1"/>
            <a:t>Εκπονητών</a:t>
          </a:r>
          <a:endParaRPr lang="el-GR" dirty="0"/>
        </a:p>
      </dgm:t>
    </dgm:pt>
    <dgm:pt modelId="{B3FCA94C-3E12-446B-B5EE-035A8C299C28}" type="parTrans" cxnId="{B59BAD87-28BA-4925-9F82-477109AFF5D9}">
      <dgm:prSet/>
      <dgm:spPr/>
      <dgm:t>
        <a:bodyPr/>
        <a:lstStyle/>
        <a:p>
          <a:endParaRPr lang="el-GR"/>
        </a:p>
      </dgm:t>
    </dgm:pt>
    <dgm:pt modelId="{3A6B7692-E26A-4090-811D-670863AC7821}" type="sibTrans" cxnId="{B59BAD87-28BA-4925-9F82-477109AFF5D9}">
      <dgm:prSet/>
      <dgm:spPr/>
      <dgm:t>
        <a:bodyPr/>
        <a:lstStyle/>
        <a:p>
          <a:endParaRPr lang="el-GR"/>
        </a:p>
      </dgm:t>
    </dgm:pt>
    <dgm:pt modelId="{8E830DCD-4308-45D0-A196-A37682ADA47B}">
      <dgm:prSet phldrT="[Κείμενο]"/>
      <dgm:spPr/>
      <dgm:t>
        <a:bodyPr/>
        <a:lstStyle/>
        <a:p>
          <a:r>
            <a:rPr lang="el-GR" dirty="0"/>
            <a:t>4 Επόπτες</a:t>
          </a:r>
        </a:p>
      </dgm:t>
    </dgm:pt>
    <dgm:pt modelId="{156D75CA-B596-4D61-A401-528A8B0E0E37}" type="parTrans" cxnId="{B7EC73A6-3361-48B5-93A8-9EC3A6879EAF}">
      <dgm:prSet/>
      <dgm:spPr/>
      <dgm:t>
        <a:bodyPr/>
        <a:lstStyle/>
        <a:p>
          <a:endParaRPr lang="el-GR"/>
        </a:p>
      </dgm:t>
    </dgm:pt>
    <dgm:pt modelId="{2210CA1A-4A9D-46B9-B33B-C8FFDDC0D6DD}" type="sibTrans" cxnId="{B7EC73A6-3361-48B5-93A8-9EC3A6879EAF}">
      <dgm:prSet/>
      <dgm:spPr/>
      <dgm:t>
        <a:bodyPr/>
        <a:lstStyle/>
        <a:p>
          <a:endParaRPr lang="el-GR"/>
        </a:p>
      </dgm:t>
    </dgm:pt>
    <dgm:pt modelId="{B5BD4797-E4A2-40F3-8F23-11C077B21193}">
      <dgm:prSet phldrT="[Κείμενο]"/>
      <dgm:spPr/>
      <dgm:t>
        <a:bodyPr/>
        <a:lstStyle/>
        <a:p>
          <a:r>
            <a:rPr lang="el-GR" dirty="0"/>
            <a:t>Επόπτης</a:t>
          </a:r>
        </a:p>
      </dgm:t>
    </dgm:pt>
    <dgm:pt modelId="{E27D62B7-DED6-448C-BD1B-8414ACE08627}" type="parTrans" cxnId="{4105CD5F-6362-4D8A-A4F0-E5956DA876E2}">
      <dgm:prSet/>
      <dgm:spPr/>
      <dgm:t>
        <a:bodyPr/>
        <a:lstStyle/>
        <a:p>
          <a:endParaRPr lang="el-GR"/>
        </a:p>
      </dgm:t>
    </dgm:pt>
    <dgm:pt modelId="{2D4A958C-94CB-4267-9CFF-60039167646F}" type="sibTrans" cxnId="{4105CD5F-6362-4D8A-A4F0-E5956DA876E2}">
      <dgm:prSet/>
      <dgm:spPr/>
      <dgm:t>
        <a:bodyPr/>
        <a:lstStyle/>
        <a:p>
          <a:endParaRPr lang="el-GR"/>
        </a:p>
      </dgm:t>
    </dgm:pt>
    <dgm:pt modelId="{51E6DBCB-81AF-4E37-9D40-875AC56F025E}">
      <dgm:prSet/>
      <dgm:spPr/>
      <dgm:t>
        <a:bodyPr/>
        <a:lstStyle/>
        <a:p>
          <a:r>
            <a:rPr lang="el-GR" dirty="0"/>
            <a:t>Επόπτης</a:t>
          </a:r>
        </a:p>
      </dgm:t>
    </dgm:pt>
    <dgm:pt modelId="{37A56C8A-F692-49BA-9880-92D4E68B78E2}" type="parTrans" cxnId="{3F754494-4E8D-4757-9A98-FD9B02DEB103}">
      <dgm:prSet/>
      <dgm:spPr/>
      <dgm:t>
        <a:bodyPr/>
        <a:lstStyle/>
        <a:p>
          <a:endParaRPr lang="el-GR"/>
        </a:p>
      </dgm:t>
    </dgm:pt>
    <dgm:pt modelId="{9931700C-A29A-44B5-B7E1-7DB663562F8A}" type="sibTrans" cxnId="{3F754494-4E8D-4757-9A98-FD9B02DEB103}">
      <dgm:prSet/>
      <dgm:spPr/>
      <dgm:t>
        <a:bodyPr/>
        <a:lstStyle/>
        <a:p>
          <a:endParaRPr lang="el-GR"/>
        </a:p>
      </dgm:t>
    </dgm:pt>
    <dgm:pt modelId="{1A55F2B8-E5E7-4BB3-800B-203EC2971719}" type="pres">
      <dgm:prSet presAssocID="{7D60E4B3-8AF0-45CC-9F18-29B0D8A10163}" presName="compositeShape" presStyleCnt="0">
        <dgm:presLayoutVars>
          <dgm:chMax val="7"/>
          <dgm:dir/>
          <dgm:resizeHandles val="exact"/>
        </dgm:presLayoutVars>
      </dgm:prSet>
      <dgm:spPr/>
    </dgm:pt>
    <dgm:pt modelId="{18E3C5D1-C0A0-4D6D-B2D1-FF4C03250313}" type="pres">
      <dgm:prSet presAssocID="{7D60E4B3-8AF0-45CC-9F18-29B0D8A10163}" presName="wedge1" presStyleLbl="node1" presStyleIdx="0" presStyleCnt="4"/>
      <dgm:spPr/>
    </dgm:pt>
    <dgm:pt modelId="{F44096D6-F5F4-462A-8A09-67C49BAA66A5}" type="pres">
      <dgm:prSet presAssocID="{7D60E4B3-8AF0-45CC-9F18-29B0D8A10163}" presName="dummy1a" presStyleCnt="0"/>
      <dgm:spPr/>
    </dgm:pt>
    <dgm:pt modelId="{69D8ACD2-97CD-42FF-8825-27B217FCF4AC}" type="pres">
      <dgm:prSet presAssocID="{7D60E4B3-8AF0-45CC-9F18-29B0D8A10163}" presName="dummy1b" presStyleCnt="0"/>
      <dgm:spPr/>
    </dgm:pt>
    <dgm:pt modelId="{24637C97-A357-4AAD-A293-3A1E19601683}" type="pres">
      <dgm:prSet presAssocID="{7D60E4B3-8AF0-45CC-9F18-29B0D8A1016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887A7AA-148A-4A1D-8610-ECCC223D4EB7}" type="pres">
      <dgm:prSet presAssocID="{7D60E4B3-8AF0-45CC-9F18-29B0D8A10163}" presName="wedge2" presStyleLbl="node1" presStyleIdx="1" presStyleCnt="4"/>
      <dgm:spPr/>
    </dgm:pt>
    <dgm:pt modelId="{6F26054D-9639-4894-BA05-9F63F69BCC0B}" type="pres">
      <dgm:prSet presAssocID="{7D60E4B3-8AF0-45CC-9F18-29B0D8A10163}" presName="dummy2a" presStyleCnt="0"/>
      <dgm:spPr/>
    </dgm:pt>
    <dgm:pt modelId="{1BADAFDA-3200-49C9-AFC1-68943939E57B}" type="pres">
      <dgm:prSet presAssocID="{7D60E4B3-8AF0-45CC-9F18-29B0D8A10163}" presName="dummy2b" presStyleCnt="0"/>
      <dgm:spPr/>
    </dgm:pt>
    <dgm:pt modelId="{A7CB08EB-18B3-45CA-AA00-4E55FE0A8788}" type="pres">
      <dgm:prSet presAssocID="{7D60E4B3-8AF0-45CC-9F18-29B0D8A1016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5EEADDB-615F-44D7-BC2B-AA19FB589AD8}" type="pres">
      <dgm:prSet presAssocID="{7D60E4B3-8AF0-45CC-9F18-29B0D8A10163}" presName="wedge3" presStyleLbl="node1" presStyleIdx="2" presStyleCnt="4"/>
      <dgm:spPr/>
    </dgm:pt>
    <dgm:pt modelId="{76573592-5CF4-4DAC-8CF3-AFA0BE59FDF5}" type="pres">
      <dgm:prSet presAssocID="{7D60E4B3-8AF0-45CC-9F18-29B0D8A10163}" presName="dummy3a" presStyleCnt="0"/>
      <dgm:spPr/>
    </dgm:pt>
    <dgm:pt modelId="{5C254782-B5CD-4F3B-9D03-07E524C22D13}" type="pres">
      <dgm:prSet presAssocID="{7D60E4B3-8AF0-45CC-9F18-29B0D8A10163}" presName="dummy3b" presStyleCnt="0"/>
      <dgm:spPr/>
    </dgm:pt>
    <dgm:pt modelId="{E6B2BB3E-C9E9-4FE3-AE61-63684E64CE0E}" type="pres">
      <dgm:prSet presAssocID="{7D60E4B3-8AF0-45CC-9F18-29B0D8A1016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22ABF1A-918F-4E53-A079-6FB080CC0AAA}" type="pres">
      <dgm:prSet presAssocID="{7D60E4B3-8AF0-45CC-9F18-29B0D8A10163}" presName="wedge4" presStyleLbl="node1" presStyleIdx="3" presStyleCnt="4"/>
      <dgm:spPr/>
    </dgm:pt>
    <dgm:pt modelId="{9A3F2D01-2FDC-4329-8224-9D2DECD78E70}" type="pres">
      <dgm:prSet presAssocID="{7D60E4B3-8AF0-45CC-9F18-29B0D8A10163}" presName="dummy4a" presStyleCnt="0"/>
      <dgm:spPr/>
    </dgm:pt>
    <dgm:pt modelId="{6B88DD33-A580-4577-8DFA-71B30D237F7C}" type="pres">
      <dgm:prSet presAssocID="{7D60E4B3-8AF0-45CC-9F18-29B0D8A10163}" presName="dummy4b" presStyleCnt="0"/>
      <dgm:spPr/>
    </dgm:pt>
    <dgm:pt modelId="{C8940743-043F-4FB2-AB3E-FE87E7052397}" type="pres">
      <dgm:prSet presAssocID="{7D60E4B3-8AF0-45CC-9F18-29B0D8A1016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CC04D5B-D6F8-4F7E-9D13-AD4701E21469}" type="pres">
      <dgm:prSet presAssocID="{3A6B7692-E26A-4090-811D-670863AC7821}" presName="arrowWedge1" presStyleLbl="fgSibTrans2D1" presStyleIdx="0" presStyleCnt="4"/>
      <dgm:spPr/>
    </dgm:pt>
    <dgm:pt modelId="{2836A45C-BB09-4109-A4C6-48774505F0F1}" type="pres">
      <dgm:prSet presAssocID="{9931700C-A29A-44B5-B7E1-7DB663562F8A}" presName="arrowWedge2" presStyleLbl="fgSibTrans2D1" presStyleIdx="1" presStyleCnt="4"/>
      <dgm:spPr/>
    </dgm:pt>
    <dgm:pt modelId="{63CEAAB3-8215-4D73-B362-8B121B36BA6F}" type="pres">
      <dgm:prSet presAssocID="{2210CA1A-4A9D-46B9-B33B-C8FFDDC0D6DD}" presName="arrowWedge3" presStyleLbl="fgSibTrans2D1" presStyleIdx="2" presStyleCnt="4"/>
      <dgm:spPr/>
    </dgm:pt>
    <dgm:pt modelId="{89103C69-7B93-4C08-95C6-DEAF920A2CBD}" type="pres">
      <dgm:prSet presAssocID="{2D4A958C-94CB-4267-9CFF-60039167646F}" presName="arrowWedge4" presStyleLbl="fgSibTrans2D1" presStyleIdx="3" presStyleCnt="4"/>
      <dgm:spPr/>
    </dgm:pt>
  </dgm:ptLst>
  <dgm:cxnLst>
    <dgm:cxn modelId="{2D775A29-1B4E-4D73-AC6D-78AB2817C424}" type="presOf" srcId="{8E830DCD-4308-45D0-A196-A37682ADA47B}" destId="{E6B2BB3E-C9E9-4FE3-AE61-63684E64CE0E}" srcOrd="1" destOrd="0" presId="urn:microsoft.com/office/officeart/2005/8/layout/cycle8"/>
    <dgm:cxn modelId="{AA28223E-7B3B-4143-ADF0-59DE41BE6286}" type="presOf" srcId="{51E6DBCB-81AF-4E37-9D40-875AC56F025E}" destId="{7887A7AA-148A-4A1D-8610-ECCC223D4EB7}" srcOrd="0" destOrd="0" presId="urn:microsoft.com/office/officeart/2005/8/layout/cycle8"/>
    <dgm:cxn modelId="{4105CD5F-6362-4D8A-A4F0-E5956DA876E2}" srcId="{7D60E4B3-8AF0-45CC-9F18-29B0D8A10163}" destId="{B5BD4797-E4A2-40F3-8F23-11C077B21193}" srcOrd="3" destOrd="0" parTransId="{E27D62B7-DED6-448C-BD1B-8414ACE08627}" sibTransId="{2D4A958C-94CB-4267-9CFF-60039167646F}"/>
    <dgm:cxn modelId="{733F8C66-FD48-41F1-BF35-4A9BD9C807CA}" type="presOf" srcId="{7D60E4B3-8AF0-45CC-9F18-29B0D8A10163}" destId="{1A55F2B8-E5E7-4BB3-800B-203EC2971719}" srcOrd="0" destOrd="0" presId="urn:microsoft.com/office/officeart/2005/8/layout/cycle8"/>
    <dgm:cxn modelId="{67CE7175-5A8E-48C2-B60C-9D6297BEBE47}" type="presOf" srcId="{51E6DBCB-81AF-4E37-9D40-875AC56F025E}" destId="{A7CB08EB-18B3-45CA-AA00-4E55FE0A8788}" srcOrd="1" destOrd="0" presId="urn:microsoft.com/office/officeart/2005/8/layout/cycle8"/>
    <dgm:cxn modelId="{D22AFF57-6D84-4E32-A739-ADC9D6448B9B}" type="presOf" srcId="{28A1990C-F928-42C4-B72B-10532F923D23}" destId="{18E3C5D1-C0A0-4D6D-B2D1-FF4C03250313}" srcOrd="0" destOrd="0" presId="urn:microsoft.com/office/officeart/2005/8/layout/cycle8"/>
    <dgm:cxn modelId="{819AE17F-22A6-4741-8BED-56F5945FA123}" type="presOf" srcId="{B5BD4797-E4A2-40F3-8F23-11C077B21193}" destId="{C8940743-043F-4FB2-AB3E-FE87E7052397}" srcOrd="1" destOrd="0" presId="urn:microsoft.com/office/officeart/2005/8/layout/cycle8"/>
    <dgm:cxn modelId="{B59BAD87-28BA-4925-9F82-477109AFF5D9}" srcId="{7D60E4B3-8AF0-45CC-9F18-29B0D8A10163}" destId="{28A1990C-F928-42C4-B72B-10532F923D23}" srcOrd="0" destOrd="0" parTransId="{B3FCA94C-3E12-446B-B5EE-035A8C299C28}" sibTransId="{3A6B7692-E26A-4090-811D-670863AC7821}"/>
    <dgm:cxn modelId="{3F754494-4E8D-4757-9A98-FD9B02DEB103}" srcId="{7D60E4B3-8AF0-45CC-9F18-29B0D8A10163}" destId="{51E6DBCB-81AF-4E37-9D40-875AC56F025E}" srcOrd="1" destOrd="0" parTransId="{37A56C8A-F692-49BA-9880-92D4E68B78E2}" sibTransId="{9931700C-A29A-44B5-B7E1-7DB663562F8A}"/>
    <dgm:cxn modelId="{B7EC73A6-3361-48B5-93A8-9EC3A6879EAF}" srcId="{7D60E4B3-8AF0-45CC-9F18-29B0D8A10163}" destId="{8E830DCD-4308-45D0-A196-A37682ADA47B}" srcOrd="2" destOrd="0" parTransId="{156D75CA-B596-4D61-A401-528A8B0E0E37}" sibTransId="{2210CA1A-4A9D-46B9-B33B-C8FFDDC0D6DD}"/>
    <dgm:cxn modelId="{41D77AA7-F86D-4736-91A1-7BCB7180268C}" type="presOf" srcId="{28A1990C-F928-42C4-B72B-10532F923D23}" destId="{24637C97-A357-4AAD-A293-3A1E19601683}" srcOrd="1" destOrd="0" presId="urn:microsoft.com/office/officeart/2005/8/layout/cycle8"/>
    <dgm:cxn modelId="{55B09FB2-ED0E-4375-8AEA-5FC973370CBE}" type="presOf" srcId="{B5BD4797-E4A2-40F3-8F23-11C077B21193}" destId="{D22ABF1A-918F-4E53-A079-6FB080CC0AAA}" srcOrd="0" destOrd="0" presId="urn:microsoft.com/office/officeart/2005/8/layout/cycle8"/>
    <dgm:cxn modelId="{860638B8-CE41-4F44-BB4C-390705651BFC}" type="presOf" srcId="{8E830DCD-4308-45D0-A196-A37682ADA47B}" destId="{35EEADDB-615F-44D7-BC2B-AA19FB589AD8}" srcOrd="0" destOrd="0" presId="urn:microsoft.com/office/officeart/2005/8/layout/cycle8"/>
    <dgm:cxn modelId="{55243F4C-F5AE-4F83-AE8D-96F1C0CE516C}" type="presParOf" srcId="{1A55F2B8-E5E7-4BB3-800B-203EC2971719}" destId="{18E3C5D1-C0A0-4D6D-B2D1-FF4C03250313}" srcOrd="0" destOrd="0" presId="urn:microsoft.com/office/officeart/2005/8/layout/cycle8"/>
    <dgm:cxn modelId="{34D363B6-164A-48DB-8B07-BC6116D1A037}" type="presParOf" srcId="{1A55F2B8-E5E7-4BB3-800B-203EC2971719}" destId="{F44096D6-F5F4-462A-8A09-67C49BAA66A5}" srcOrd="1" destOrd="0" presId="urn:microsoft.com/office/officeart/2005/8/layout/cycle8"/>
    <dgm:cxn modelId="{A29010A9-3E28-45C1-A1CB-2A5F86C65F55}" type="presParOf" srcId="{1A55F2B8-E5E7-4BB3-800B-203EC2971719}" destId="{69D8ACD2-97CD-42FF-8825-27B217FCF4AC}" srcOrd="2" destOrd="0" presId="urn:microsoft.com/office/officeart/2005/8/layout/cycle8"/>
    <dgm:cxn modelId="{07EC951E-351A-470B-B746-C3FCDDD56683}" type="presParOf" srcId="{1A55F2B8-E5E7-4BB3-800B-203EC2971719}" destId="{24637C97-A357-4AAD-A293-3A1E19601683}" srcOrd="3" destOrd="0" presId="urn:microsoft.com/office/officeart/2005/8/layout/cycle8"/>
    <dgm:cxn modelId="{10F1B9BE-C977-4B03-B769-6DBFAC12E563}" type="presParOf" srcId="{1A55F2B8-E5E7-4BB3-800B-203EC2971719}" destId="{7887A7AA-148A-4A1D-8610-ECCC223D4EB7}" srcOrd="4" destOrd="0" presId="urn:microsoft.com/office/officeart/2005/8/layout/cycle8"/>
    <dgm:cxn modelId="{A6B813E4-53E1-40BB-BFF7-A8CA1DFD0160}" type="presParOf" srcId="{1A55F2B8-E5E7-4BB3-800B-203EC2971719}" destId="{6F26054D-9639-4894-BA05-9F63F69BCC0B}" srcOrd="5" destOrd="0" presId="urn:microsoft.com/office/officeart/2005/8/layout/cycle8"/>
    <dgm:cxn modelId="{4F772E0A-2E65-4D60-B76A-D744634B7336}" type="presParOf" srcId="{1A55F2B8-E5E7-4BB3-800B-203EC2971719}" destId="{1BADAFDA-3200-49C9-AFC1-68943939E57B}" srcOrd="6" destOrd="0" presId="urn:microsoft.com/office/officeart/2005/8/layout/cycle8"/>
    <dgm:cxn modelId="{9570BFFC-C908-4D87-9494-6C594811DB5B}" type="presParOf" srcId="{1A55F2B8-E5E7-4BB3-800B-203EC2971719}" destId="{A7CB08EB-18B3-45CA-AA00-4E55FE0A8788}" srcOrd="7" destOrd="0" presId="urn:microsoft.com/office/officeart/2005/8/layout/cycle8"/>
    <dgm:cxn modelId="{E0B20957-367A-45DD-A80C-32177EC05576}" type="presParOf" srcId="{1A55F2B8-E5E7-4BB3-800B-203EC2971719}" destId="{35EEADDB-615F-44D7-BC2B-AA19FB589AD8}" srcOrd="8" destOrd="0" presId="urn:microsoft.com/office/officeart/2005/8/layout/cycle8"/>
    <dgm:cxn modelId="{7A75F7FA-F999-49C5-8B08-FF53E7A1BA0E}" type="presParOf" srcId="{1A55F2B8-E5E7-4BB3-800B-203EC2971719}" destId="{76573592-5CF4-4DAC-8CF3-AFA0BE59FDF5}" srcOrd="9" destOrd="0" presId="urn:microsoft.com/office/officeart/2005/8/layout/cycle8"/>
    <dgm:cxn modelId="{FDB781DF-8358-4036-8F35-854C3DF74ADF}" type="presParOf" srcId="{1A55F2B8-E5E7-4BB3-800B-203EC2971719}" destId="{5C254782-B5CD-4F3B-9D03-07E524C22D13}" srcOrd="10" destOrd="0" presId="urn:microsoft.com/office/officeart/2005/8/layout/cycle8"/>
    <dgm:cxn modelId="{872F15C6-CAD6-440C-BDC2-985FDF81F05F}" type="presParOf" srcId="{1A55F2B8-E5E7-4BB3-800B-203EC2971719}" destId="{E6B2BB3E-C9E9-4FE3-AE61-63684E64CE0E}" srcOrd="11" destOrd="0" presId="urn:microsoft.com/office/officeart/2005/8/layout/cycle8"/>
    <dgm:cxn modelId="{3CE55D82-8499-4EAF-8B4C-7BF44B36D393}" type="presParOf" srcId="{1A55F2B8-E5E7-4BB3-800B-203EC2971719}" destId="{D22ABF1A-918F-4E53-A079-6FB080CC0AAA}" srcOrd="12" destOrd="0" presId="urn:microsoft.com/office/officeart/2005/8/layout/cycle8"/>
    <dgm:cxn modelId="{7A7BAAB9-BE1E-4973-A2C1-DF2E719DC7B3}" type="presParOf" srcId="{1A55F2B8-E5E7-4BB3-800B-203EC2971719}" destId="{9A3F2D01-2FDC-4329-8224-9D2DECD78E70}" srcOrd="13" destOrd="0" presId="urn:microsoft.com/office/officeart/2005/8/layout/cycle8"/>
    <dgm:cxn modelId="{A206BB96-E0B9-4F38-9E46-D1DE6665B957}" type="presParOf" srcId="{1A55F2B8-E5E7-4BB3-800B-203EC2971719}" destId="{6B88DD33-A580-4577-8DFA-71B30D237F7C}" srcOrd="14" destOrd="0" presId="urn:microsoft.com/office/officeart/2005/8/layout/cycle8"/>
    <dgm:cxn modelId="{B9050903-7C9F-4FF9-8FB8-BD5B212EEB71}" type="presParOf" srcId="{1A55F2B8-E5E7-4BB3-800B-203EC2971719}" destId="{C8940743-043F-4FB2-AB3E-FE87E7052397}" srcOrd="15" destOrd="0" presId="urn:microsoft.com/office/officeart/2005/8/layout/cycle8"/>
    <dgm:cxn modelId="{8F067A35-C4B8-4D22-8882-D3CE79BA993D}" type="presParOf" srcId="{1A55F2B8-E5E7-4BB3-800B-203EC2971719}" destId="{6CC04D5B-D6F8-4F7E-9D13-AD4701E21469}" srcOrd="16" destOrd="0" presId="urn:microsoft.com/office/officeart/2005/8/layout/cycle8"/>
    <dgm:cxn modelId="{2BB179E1-FF31-4AB0-9B4D-589EE7960563}" type="presParOf" srcId="{1A55F2B8-E5E7-4BB3-800B-203EC2971719}" destId="{2836A45C-BB09-4109-A4C6-48774505F0F1}" srcOrd="17" destOrd="0" presId="urn:microsoft.com/office/officeart/2005/8/layout/cycle8"/>
    <dgm:cxn modelId="{1E39F10B-376D-4FE4-98DC-83E2E7721C59}" type="presParOf" srcId="{1A55F2B8-E5E7-4BB3-800B-203EC2971719}" destId="{63CEAAB3-8215-4D73-B362-8B121B36BA6F}" srcOrd="18" destOrd="0" presId="urn:microsoft.com/office/officeart/2005/8/layout/cycle8"/>
    <dgm:cxn modelId="{21EBB246-69EE-4844-91FE-83D7D4D2B17A}" type="presParOf" srcId="{1A55F2B8-E5E7-4BB3-800B-203EC2971719}" destId="{89103C69-7B93-4C08-95C6-DEAF920A2CB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3C5D1-C0A0-4D6D-B2D1-FF4C03250313}">
      <dsp:nvSpPr>
        <dsp:cNvPr id="0" name=""/>
        <dsp:cNvSpPr/>
      </dsp:nvSpPr>
      <dsp:spPr>
        <a:xfrm>
          <a:off x="3473591" y="268753"/>
          <a:ext cx="3655123" cy="3655123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2άδες </a:t>
          </a:r>
          <a:r>
            <a:rPr lang="el-GR" sz="2200" kern="1200" dirty="0" err="1"/>
            <a:t>Εκπονητών</a:t>
          </a:r>
          <a:endParaRPr lang="el-GR" sz="2200" kern="1200" dirty="0"/>
        </a:p>
      </dsp:txBody>
      <dsp:txXfrm>
        <a:off x="5413853" y="1026321"/>
        <a:ext cx="1348914" cy="1000807"/>
      </dsp:txXfrm>
    </dsp:sp>
    <dsp:sp modelId="{7887A7AA-148A-4A1D-8610-ECCC223D4EB7}">
      <dsp:nvSpPr>
        <dsp:cNvPr id="0" name=""/>
        <dsp:cNvSpPr/>
      </dsp:nvSpPr>
      <dsp:spPr>
        <a:xfrm>
          <a:off x="3473591" y="391460"/>
          <a:ext cx="3655123" cy="3655123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Επόπτης</a:t>
          </a:r>
        </a:p>
      </dsp:txBody>
      <dsp:txXfrm>
        <a:off x="5413853" y="2288209"/>
        <a:ext cx="1348914" cy="1000807"/>
      </dsp:txXfrm>
    </dsp:sp>
    <dsp:sp modelId="{35EEADDB-615F-44D7-BC2B-AA19FB589AD8}">
      <dsp:nvSpPr>
        <dsp:cNvPr id="0" name=""/>
        <dsp:cNvSpPr/>
      </dsp:nvSpPr>
      <dsp:spPr>
        <a:xfrm>
          <a:off x="3350884" y="391460"/>
          <a:ext cx="3655123" cy="3655123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4 Επόπτες</a:t>
          </a:r>
        </a:p>
      </dsp:txBody>
      <dsp:txXfrm>
        <a:off x="3716831" y="2288209"/>
        <a:ext cx="1348914" cy="1000807"/>
      </dsp:txXfrm>
    </dsp:sp>
    <dsp:sp modelId="{D22ABF1A-918F-4E53-A079-6FB080CC0AAA}">
      <dsp:nvSpPr>
        <dsp:cNvPr id="0" name=""/>
        <dsp:cNvSpPr/>
      </dsp:nvSpPr>
      <dsp:spPr>
        <a:xfrm>
          <a:off x="3350884" y="268753"/>
          <a:ext cx="3655123" cy="3655123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Επόπτης</a:t>
          </a:r>
        </a:p>
      </dsp:txBody>
      <dsp:txXfrm>
        <a:off x="3716831" y="1026321"/>
        <a:ext cx="1348914" cy="1000807"/>
      </dsp:txXfrm>
    </dsp:sp>
    <dsp:sp modelId="{6CC04D5B-D6F8-4F7E-9D13-AD4701E21469}">
      <dsp:nvSpPr>
        <dsp:cNvPr id="0" name=""/>
        <dsp:cNvSpPr/>
      </dsp:nvSpPr>
      <dsp:spPr>
        <a:xfrm>
          <a:off x="3247322" y="42483"/>
          <a:ext cx="4107663" cy="410766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6A45C-BB09-4109-A4C6-48774505F0F1}">
      <dsp:nvSpPr>
        <dsp:cNvPr id="0" name=""/>
        <dsp:cNvSpPr/>
      </dsp:nvSpPr>
      <dsp:spPr>
        <a:xfrm>
          <a:off x="3247322" y="165191"/>
          <a:ext cx="4107663" cy="410766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EAAB3-8215-4D73-B362-8B121B36BA6F}">
      <dsp:nvSpPr>
        <dsp:cNvPr id="0" name=""/>
        <dsp:cNvSpPr/>
      </dsp:nvSpPr>
      <dsp:spPr>
        <a:xfrm>
          <a:off x="3124614" y="165191"/>
          <a:ext cx="4107663" cy="410766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03C69-7B93-4C08-95C6-DEAF920A2CBD}">
      <dsp:nvSpPr>
        <dsp:cNvPr id="0" name=""/>
        <dsp:cNvSpPr/>
      </dsp:nvSpPr>
      <dsp:spPr>
        <a:xfrm>
          <a:off x="3124614" y="42483"/>
          <a:ext cx="4107663" cy="410766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9DB7F8-E6AF-456F-8280-A719BBEA6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18FFA88-C8F0-41BE-9159-0381D0BA1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C7908A-1813-447C-B4FA-3B4FF1A5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5D4D-180E-4121-AB5D-2E4B28D54E2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C1C252A-A929-4391-BD7D-545EF72D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D96291-BF70-4F26-8395-B677E03C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9A92-F3F1-4B43-845D-7D4114CBC0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939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E3E252-443B-4315-9588-A0020D4B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CB81832-F54E-4D2F-A82C-B70579C07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A76D8D-5353-4165-B041-ADFD0DD9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5D4D-180E-4121-AB5D-2E4B28D54E2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5D2B82-A181-4B2F-88C1-7B39BBE5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AEB040-E993-4CD3-BEC0-434E37E2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9A92-F3F1-4B43-845D-7D4114CBC0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58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C109520-351A-458E-BC1C-73E0D0DEA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953E9A3-5EA9-40AF-A121-81D5073F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8A129E-3219-4D96-8836-E97021EB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5D4D-180E-4121-AB5D-2E4B28D54E2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9D1BE1-7189-4845-9BFE-DB0E379B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1CD9549-0424-4B79-9C69-8543EB38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9A92-F3F1-4B43-845D-7D4114CBC0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690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14E697-0635-4D59-A419-9032AA7B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9CCC3E-E0EE-4E9D-A202-24EB9B184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677FEF-BE15-41F6-8280-B5EFC36B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5D4D-180E-4121-AB5D-2E4B28D54E2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CCD31D0-6F0E-430B-B27E-97BF1404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417EEE3-8E6B-48E0-9604-1A1FC62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9A92-F3F1-4B43-845D-7D4114CBC0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58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804F95-7D55-4ECE-BBF8-211F07AA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11CDBE4-592C-460A-81CC-41E5C492C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365908C-B198-4BC5-94E6-D7AD8297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5D4D-180E-4121-AB5D-2E4B28D54E2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54B2D6-DC7E-4694-8C71-B107EEA3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F32F14E-D94D-441E-8F8D-FF6BBC62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9A92-F3F1-4B43-845D-7D4114CBC0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92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371900-19AB-45E0-A486-52058CDA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7145E9-B2C0-4AD8-9741-340BDCEB3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80B85BC-F8AE-4433-B6B2-5B2E424B4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33BEDCF-88E3-4D27-B3CC-848EF05B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5D4D-180E-4121-AB5D-2E4B28D54E2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4E4E104-3756-474B-8303-71411D2B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238C2D1-ECAB-40D5-83C5-9E94AEEE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9A92-F3F1-4B43-845D-7D4114CBC0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141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5417B5-40D9-4CC9-875A-51266929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6D7A22-79E8-42C2-8BB5-A4F67EE77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3438DB7-0EAC-45FC-812A-22BDD7C7E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8F31BC6-83E7-4561-A2B7-A58C8AD36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685E591-6BA6-4220-8E85-B1DE39CB0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444AE37-BB19-4AF0-8F5F-91D5A1E14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5D4D-180E-4121-AB5D-2E4B28D54E2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2D3BC4A-50F2-4F5C-A31F-1E9FB0FE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92560C5-5868-40AC-9D87-5215BD75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9A92-F3F1-4B43-845D-7D4114CBC0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34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45A48D-F6A0-4BCD-BC3F-D6C9FBEB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3E468DF-E4BA-4649-96C5-4CEF2806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5D4D-180E-4121-AB5D-2E4B28D54E2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E39E248-C849-4D6C-B6F1-F9194BC6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91F864B-067F-4DDD-9002-3BE99170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9A92-F3F1-4B43-845D-7D4114CBC0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624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E3701C4-79C7-47FA-81E2-6F8A9F8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5D4D-180E-4121-AB5D-2E4B28D54E2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18402C4-A54F-4E15-A722-D4EE7003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EA0AF3D-E4DF-4410-BFFA-6D35E264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9A92-F3F1-4B43-845D-7D4114CBC0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375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974AE2-1368-4798-A8F9-223E0520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969DDB-12E4-48F3-B2FC-FB05EA244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0FDFE0B-F295-4B5D-AABA-43758061B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F4BA3A3-3CDA-4D1D-9D0B-A443ECCC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5D4D-180E-4121-AB5D-2E4B28D54E2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376B3D9-1C3B-430B-94FF-3952A281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0A7E96-FEF1-4DB6-9903-D94877CE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9A92-F3F1-4B43-845D-7D4114CBC0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0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DA41BF-ED25-4FA3-9790-ED51CD7A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5BB490E-85E3-40CE-9B9B-6260298C4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1F7B40B-C348-489D-9DC2-25B412E5A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09D20A5-D8FC-47E9-A028-4B5FB22D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5D4D-180E-4121-AB5D-2E4B28D54E2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380E3DC-37BD-45B7-AB6B-87C4D051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DB30E19-5122-40FA-9AA3-50A2A94C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9A92-F3F1-4B43-845D-7D4114CBC0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55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835954C-8596-42F2-BC4B-87CABD23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4C14A96-07E6-47A9-B3A1-541332EFA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45BB0F-34C3-4007-9C0F-B3706CF48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5D4D-180E-4121-AB5D-2E4B28D54E21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0CDEB6-2976-4E23-95CD-D92DE64D8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9D8F38-869A-4BD0-8EDE-1C92846CA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49A92-F3F1-4B43-845D-7D4114CBC0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8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B5254C-1923-4AC4-9BF8-7782EF1FD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40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l-GR" dirty="0"/>
              <a:t>Οργάνωση και Προγραμματισμός του έργου της ομάδας </a:t>
            </a:r>
            <a:br>
              <a:rPr lang="el-GR" dirty="0"/>
            </a:br>
            <a:r>
              <a:rPr lang="el-GR" dirty="0"/>
              <a:t>ΠΣ και Οδηγός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D8FB4F9-5C8D-4E04-B236-B3291B2C1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6936" y="3375967"/>
            <a:ext cx="5757672" cy="1655762"/>
          </a:xfrm>
        </p:spPr>
        <p:txBody>
          <a:bodyPr>
            <a:normAutofit/>
          </a:bodyPr>
          <a:lstStyle/>
          <a:p>
            <a:r>
              <a:rPr lang="el-GR" sz="2800" dirty="0"/>
              <a:t>Μάριος Κουκουνάρας </a:t>
            </a:r>
            <a:r>
              <a:rPr lang="el-GR" sz="2800" dirty="0" err="1"/>
              <a:t>Λιάγκης</a:t>
            </a:r>
            <a:endParaRPr lang="el-GR" sz="28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C859478-539A-4F89-8361-58826D83C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4151" y="3375978"/>
            <a:ext cx="2582906" cy="387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0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5E9F25-A278-4FCD-A965-3241E361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91" y="273811"/>
            <a:ext cx="10515600" cy="814451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000" dirty="0"/>
              <a:t>Πώς λειτουργεί η ομάδα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DE8632C7-3205-4C2E-86C8-451B28F45D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4493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Βέλος: Καμπύλο προς τα επάνω 4">
            <a:extLst>
              <a:ext uri="{FF2B5EF4-FFF2-40B4-BE49-F238E27FC236}">
                <a16:creationId xmlns:a16="http://schemas.microsoft.com/office/drawing/2014/main" id="{23A53F2F-911F-425C-9E6D-8198E7A194E7}"/>
              </a:ext>
            </a:extLst>
          </p:cNvPr>
          <p:cNvSpPr/>
          <p:nvPr/>
        </p:nvSpPr>
        <p:spPr>
          <a:xfrm rot="1634074">
            <a:off x="671068" y="4584546"/>
            <a:ext cx="4167830" cy="2131824"/>
          </a:xfrm>
          <a:prstGeom prst="curved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836EA-28E5-4CFC-B7E9-CF5129F64036}"/>
              </a:ext>
            </a:extLst>
          </p:cNvPr>
          <p:cNvSpPr txBox="1"/>
          <p:nvPr/>
        </p:nvSpPr>
        <p:spPr>
          <a:xfrm>
            <a:off x="8001000" y="1371600"/>
            <a:ext cx="356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Χρονοδιαγράμματα και προθεσμίες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E36CD-2991-4824-9137-8DB444AE359D}"/>
              </a:ext>
            </a:extLst>
          </p:cNvPr>
          <p:cNvSpPr txBox="1"/>
          <p:nvPr/>
        </p:nvSpPr>
        <p:spPr>
          <a:xfrm>
            <a:off x="8069580" y="4578459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Ανάγνωση και αξιολόγηση μεταξύ ισοτίμων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(peer reading)</a:t>
            </a:r>
            <a:endParaRPr lang="el-G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40A55-DA9B-491A-A76D-82CDC8663CD3}"/>
              </a:ext>
            </a:extLst>
          </p:cNvPr>
          <p:cNvSpPr txBox="1"/>
          <p:nvPr/>
        </p:nvSpPr>
        <p:spPr>
          <a:xfrm>
            <a:off x="693420" y="3346997"/>
            <a:ext cx="319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Κάθε έργο αρχίζει από</a:t>
            </a:r>
          </a:p>
        </p:txBody>
      </p:sp>
    </p:spTree>
    <p:extLst>
      <p:ext uri="{BB962C8B-B14F-4D97-AF65-F5344CB8AC3E}">
        <p14:creationId xmlns:p14="http://schemas.microsoft.com/office/powerpoint/2010/main" val="68256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18CCBD-1EA4-4F7A-8FA9-8D45D054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0712" cy="1325563"/>
          </a:xfrm>
        </p:spPr>
        <p:txBody>
          <a:bodyPr>
            <a:normAutofit fontScale="90000"/>
          </a:bodyPr>
          <a:lstStyle/>
          <a:p>
            <a:r>
              <a:rPr lang="el-GR" dirty="0"/>
              <a:t>Χρονοδιαγράμματα και προθεσμίες ΠΣ και Οδηγού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6A33FD-4E94-4380-9D30-7E0411B98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1825625"/>
            <a:ext cx="118902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Συνολικά απαιτούνται 4 μήνες εργασίας των </a:t>
            </a:r>
            <a:r>
              <a:rPr lang="el-GR" dirty="0" err="1"/>
              <a:t>Εκπονητών</a:t>
            </a:r>
            <a:r>
              <a:rPr lang="el-GR" dirty="0"/>
              <a:t> για την ανάπτυξη ΠΣ και Οδηγού</a:t>
            </a:r>
          </a:p>
          <a:p>
            <a:pPr marL="0" indent="0">
              <a:buNone/>
            </a:pPr>
            <a:r>
              <a:rPr lang="el-GR" dirty="0"/>
              <a:t>1-28 Φεβρουαρίου:  ΠΣ      </a:t>
            </a:r>
            <a:r>
              <a:rPr lang="el-GR" dirty="0">
                <a:solidFill>
                  <a:srgbClr val="FF0000"/>
                </a:solidFill>
              </a:rPr>
              <a:t>(Τελευταία εβδομάδα Ημερίδα για Οδηγός/ Εκπαιδευτικό Πακέτο/Επιμορφωτικό Υλικό)</a:t>
            </a:r>
          </a:p>
          <a:p>
            <a:pPr marL="0" indent="0">
              <a:buNone/>
            </a:pPr>
            <a:r>
              <a:rPr lang="el-GR" dirty="0"/>
              <a:t>1-31 Μαρτίου: ΠΣ και Οδηγός/ Εκπαιδευτικό Πακέτο/Επιμορφωτικό Υλικό</a:t>
            </a:r>
          </a:p>
          <a:p>
            <a:pPr marL="0" indent="0">
              <a:buNone/>
            </a:pPr>
            <a:r>
              <a:rPr lang="el-GR" dirty="0"/>
              <a:t>1-31 Απριλίου: ΠΣ και Οδηγός/ Εκπαιδευτικό Πακέτο/Επιμορφωτικό Υλικό</a:t>
            </a:r>
          </a:p>
          <a:p>
            <a:pPr marL="0" indent="0">
              <a:buNone/>
            </a:pPr>
            <a:r>
              <a:rPr lang="el-GR" dirty="0"/>
              <a:t>1-30 Μαΐου: Αξιολόγηση-Αναθεώρηση ΠΣ και Οδηγού/Επιμορφωτικό Υλικό</a:t>
            </a:r>
          </a:p>
          <a:p>
            <a:pPr marL="0" indent="0">
              <a:buNone/>
            </a:pPr>
            <a:r>
              <a:rPr lang="el-GR" dirty="0"/>
              <a:t>1-30 Ιουνίου: Επιμορφωτικό Υλικό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002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45ACC3-EC51-411B-B74E-4A377503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227965"/>
            <a:ext cx="10515600" cy="659003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ΠΣ και Οδηγός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6C5CCA-3E86-49C7-9634-801808C9F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2" y="886968"/>
            <a:ext cx="11795760" cy="5568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1-7 Φεβρουαρίου</a:t>
            </a:r>
            <a:r>
              <a:rPr lang="en-US" dirty="0"/>
              <a:t> </a:t>
            </a:r>
            <a:r>
              <a:rPr lang="el-GR" dirty="0"/>
              <a:t>Κατανομή ΘΠ ανά τάξη και ανάπτυξη 1</a:t>
            </a:r>
            <a:r>
              <a:rPr lang="el-GR" baseline="30000" dirty="0"/>
              <a:t>ου</a:t>
            </a:r>
            <a:r>
              <a:rPr lang="el-GR" dirty="0"/>
              <a:t> ΘΠ σε ΘΕ ανά δυάδα-Ανατροφοδότηση</a:t>
            </a:r>
          </a:p>
          <a:p>
            <a:pPr marL="0" indent="0">
              <a:buNone/>
            </a:pPr>
            <a:r>
              <a:rPr lang="el-GR" dirty="0"/>
              <a:t>8-14 Φεβρουαρίου Ανάπτυξη ΘΕ ανά δυάδα</a:t>
            </a:r>
            <a:r>
              <a:rPr lang="en-US" dirty="0"/>
              <a:t> (peer reading)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15-21 Φεβρουαρίου</a:t>
            </a:r>
            <a:r>
              <a:rPr lang="en-US" dirty="0"/>
              <a:t> </a:t>
            </a:r>
            <a:r>
              <a:rPr lang="el-GR" dirty="0"/>
              <a:t>Ανάπτυξη ΘΕ ανά δυάδα </a:t>
            </a:r>
            <a:r>
              <a:rPr lang="en-US" dirty="0"/>
              <a:t>(peer reading)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22-28 Φεβρουαρίου</a:t>
            </a:r>
            <a:r>
              <a:rPr lang="en-US" dirty="0"/>
              <a:t> </a:t>
            </a:r>
            <a:r>
              <a:rPr lang="el-GR" dirty="0"/>
              <a:t>Ανάπτυξη ΘΕ ανά δυάδα </a:t>
            </a:r>
            <a:r>
              <a:rPr lang="en-US" dirty="0"/>
              <a:t>(peer reading)</a:t>
            </a:r>
            <a:endParaRPr lang="el-GR" dirty="0"/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Παράδοση του ΠΣ-Ημερίδα</a:t>
            </a:r>
          </a:p>
          <a:p>
            <a:pPr marL="0" indent="0">
              <a:buNone/>
            </a:pPr>
            <a:r>
              <a:rPr lang="el-GR" dirty="0"/>
              <a:t>1-31 Μαρτίου: Αξιολόγηση του ΠΣ και Ανατροφοδότηση από Επόπτες</a:t>
            </a:r>
          </a:p>
          <a:p>
            <a:pPr marL="0" indent="0">
              <a:buNone/>
            </a:pPr>
            <a:r>
              <a:rPr lang="el-GR" dirty="0"/>
              <a:t>Ανάπτυξη Οδηγού σύμφωνα με τις αναθέσεις και ανατροφοδότηση από </a:t>
            </a:r>
            <a:r>
              <a:rPr lang="el-GR" dirty="0" err="1"/>
              <a:t>Εκπονητές</a:t>
            </a:r>
            <a:endParaRPr lang="el-GR" dirty="0"/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Παράδοση Οδηγού</a:t>
            </a:r>
          </a:p>
          <a:p>
            <a:pPr marL="0" indent="0">
              <a:buNone/>
            </a:pPr>
            <a:r>
              <a:rPr lang="el-GR" dirty="0"/>
              <a:t>1-31 Απριλίου: Αναθεώρηση ΠΣ από Εκπονητές ανά δυάδα  (</a:t>
            </a:r>
            <a:r>
              <a:rPr lang="en-US" dirty="0"/>
              <a:t>peer reading) </a:t>
            </a:r>
            <a:r>
              <a:rPr lang="el-GR" dirty="0"/>
              <a:t>και Οδηγού σύμφωνα με τις αναθέσεις</a:t>
            </a:r>
            <a:r>
              <a:rPr lang="en-US" dirty="0"/>
              <a:t>         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1-30 Μαΐου: Αξιολόγηση-Αναθεώρηση ΠΣ και Οδηγού από Επόπτες (</a:t>
            </a:r>
            <a:r>
              <a:rPr lang="en-US" dirty="0"/>
              <a:t>peer reading)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963969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220</Words>
  <Application>Microsoft Office PowerPoint</Application>
  <PresentationFormat>Ευρεία οθόνη</PresentationFormat>
  <Paragraphs>28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Θέμα του Office</vt:lpstr>
      <vt:lpstr>Οργάνωση και Προγραμματισμός του έργου της ομάδας  ΠΣ και Οδηγός</vt:lpstr>
      <vt:lpstr>Πώς λειτουργεί η ομάδα</vt:lpstr>
      <vt:lpstr>Χρονοδιαγράμματα και προθεσμίες ΠΣ και Οδηγού </vt:lpstr>
      <vt:lpstr>ΠΣ και Οδηγός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Οργάνωση και Προγραμματισμός του έργου ΠΣ και Οδηγός της ομάδας</dc:title>
  <dc:creator>ΜΑΡΙΟΣ ΚΟΥΚΟΥΝΑΡΑΣ-ΛΙΑΓΚΗΣ</dc:creator>
  <cp:lastModifiedBy>ΜΑΡΙΟΣ ΚΟΥΚΟΥΝΑΡΑΣ-ΛΙΑΓΚΗΣ</cp:lastModifiedBy>
  <cp:revision>8</cp:revision>
  <dcterms:created xsi:type="dcterms:W3CDTF">2021-01-26T11:12:15Z</dcterms:created>
  <dcterms:modified xsi:type="dcterms:W3CDTF">2021-01-30T05:31:38Z</dcterms:modified>
</cp:coreProperties>
</file>