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6613A0-7D5F-4691-83C9-B71B069A386A}" v="66" dt="2022-12-16T15:43:32.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tdespo@o365.uoa.gr" userId="675ecd67-d539-4644-89de-f4ff11899b70" providerId="ADAL" clId="{A46613A0-7D5F-4691-83C9-B71B069A386A}"/>
    <pc:docChg chg="custSel addSld modSld">
      <pc:chgData name="sotdespo@o365.uoa.gr" userId="675ecd67-d539-4644-89de-f4ff11899b70" providerId="ADAL" clId="{A46613A0-7D5F-4691-83C9-B71B069A386A}" dt="2022-12-16T15:43:54.556" v="1474" actId="20577"/>
      <pc:docMkLst>
        <pc:docMk/>
      </pc:docMkLst>
      <pc:sldChg chg="modSp mod">
        <pc:chgData name="sotdespo@o365.uoa.gr" userId="675ecd67-d539-4644-89de-f4ff11899b70" providerId="ADAL" clId="{A46613A0-7D5F-4691-83C9-B71B069A386A}" dt="2022-12-16T15:34:00.167" v="1280" actId="20577"/>
        <pc:sldMkLst>
          <pc:docMk/>
          <pc:sldMk cId="4160095026" sldId="257"/>
        </pc:sldMkLst>
        <pc:spChg chg="mod">
          <ac:chgData name="sotdespo@o365.uoa.gr" userId="675ecd67-d539-4644-89de-f4ff11899b70" providerId="ADAL" clId="{A46613A0-7D5F-4691-83C9-B71B069A386A}" dt="2022-12-16T15:34:00.167" v="1280" actId="20577"/>
          <ac:spMkLst>
            <pc:docMk/>
            <pc:sldMk cId="4160095026" sldId="257"/>
            <ac:spMk id="15" creationId="{A39A57FA-ADD7-7DC6-073B-6BCE151DFA06}"/>
          </ac:spMkLst>
        </pc:spChg>
      </pc:sldChg>
      <pc:sldChg chg="modSp mod">
        <pc:chgData name="sotdespo@o365.uoa.gr" userId="675ecd67-d539-4644-89de-f4ff11899b70" providerId="ADAL" clId="{A46613A0-7D5F-4691-83C9-B71B069A386A}" dt="2022-12-16T15:35:16.252" v="1296" actId="113"/>
        <pc:sldMkLst>
          <pc:docMk/>
          <pc:sldMk cId="2385187097" sldId="258"/>
        </pc:sldMkLst>
        <pc:spChg chg="mod">
          <ac:chgData name="sotdespo@o365.uoa.gr" userId="675ecd67-d539-4644-89de-f4ff11899b70" providerId="ADAL" clId="{A46613A0-7D5F-4691-83C9-B71B069A386A}" dt="2022-12-16T15:35:16.252" v="1296" actId="113"/>
          <ac:spMkLst>
            <pc:docMk/>
            <pc:sldMk cId="2385187097" sldId="258"/>
            <ac:spMk id="2" creationId="{BBA95ED1-51E0-1C74-B81A-6F6ECAF64F29}"/>
          </ac:spMkLst>
        </pc:spChg>
      </pc:sldChg>
      <pc:sldChg chg="modSp mod">
        <pc:chgData name="sotdespo@o365.uoa.gr" userId="675ecd67-d539-4644-89de-f4ff11899b70" providerId="ADAL" clId="{A46613A0-7D5F-4691-83C9-B71B069A386A}" dt="2022-12-16T15:38:00.730" v="1391" actId="20577"/>
        <pc:sldMkLst>
          <pc:docMk/>
          <pc:sldMk cId="1868599096" sldId="260"/>
        </pc:sldMkLst>
        <pc:spChg chg="mod">
          <ac:chgData name="sotdespo@o365.uoa.gr" userId="675ecd67-d539-4644-89de-f4ff11899b70" providerId="ADAL" clId="{A46613A0-7D5F-4691-83C9-B71B069A386A}" dt="2022-12-16T15:37:38.060" v="1380" actId="114"/>
          <ac:spMkLst>
            <pc:docMk/>
            <pc:sldMk cId="1868599096" sldId="260"/>
            <ac:spMk id="2" creationId="{BB17FC32-1576-8586-0230-78EA949F5477}"/>
          </ac:spMkLst>
        </pc:spChg>
        <pc:spChg chg="mod">
          <ac:chgData name="sotdespo@o365.uoa.gr" userId="675ecd67-d539-4644-89de-f4ff11899b70" providerId="ADAL" clId="{A46613A0-7D5F-4691-83C9-B71B069A386A}" dt="2022-12-16T15:38:00.730" v="1391" actId="20577"/>
          <ac:spMkLst>
            <pc:docMk/>
            <pc:sldMk cId="1868599096" sldId="260"/>
            <ac:spMk id="3" creationId="{AB36C9DC-3588-1BE1-6D08-85325617E4B6}"/>
          </ac:spMkLst>
        </pc:spChg>
      </pc:sldChg>
      <pc:sldChg chg="modSp">
        <pc:chgData name="sotdespo@o365.uoa.gr" userId="675ecd67-d539-4644-89de-f4ff11899b70" providerId="ADAL" clId="{A46613A0-7D5F-4691-83C9-B71B069A386A}" dt="2022-12-16T15:35:40.624" v="1306" actId="123"/>
        <pc:sldMkLst>
          <pc:docMk/>
          <pc:sldMk cId="1911354709" sldId="261"/>
        </pc:sldMkLst>
        <pc:graphicFrameChg chg="mod">
          <ac:chgData name="sotdespo@o365.uoa.gr" userId="675ecd67-d539-4644-89de-f4ff11899b70" providerId="ADAL" clId="{A46613A0-7D5F-4691-83C9-B71B069A386A}" dt="2022-12-16T15:35:40.624" v="1306" actId="123"/>
          <ac:graphicFrameMkLst>
            <pc:docMk/>
            <pc:sldMk cId="1911354709" sldId="261"/>
            <ac:graphicFrameMk id="18" creationId="{CBB058D5-5BFA-4007-3027-0DE7F15B443C}"/>
          </ac:graphicFrameMkLst>
        </pc:graphicFrameChg>
      </pc:sldChg>
      <pc:sldChg chg="modSp">
        <pc:chgData name="sotdespo@o365.uoa.gr" userId="675ecd67-d539-4644-89de-f4ff11899b70" providerId="ADAL" clId="{A46613A0-7D5F-4691-83C9-B71B069A386A}" dt="2022-12-16T15:42:44.359" v="1450" actId="20577"/>
        <pc:sldMkLst>
          <pc:docMk/>
          <pc:sldMk cId="2376598734" sldId="263"/>
        </pc:sldMkLst>
        <pc:graphicFrameChg chg="mod">
          <ac:chgData name="sotdespo@o365.uoa.gr" userId="675ecd67-d539-4644-89de-f4ff11899b70" providerId="ADAL" clId="{A46613A0-7D5F-4691-83C9-B71B069A386A}" dt="2022-12-16T15:42:44.359" v="1450" actId="20577"/>
          <ac:graphicFrameMkLst>
            <pc:docMk/>
            <pc:sldMk cId="2376598734" sldId="263"/>
            <ac:graphicFrameMk id="5" creationId="{B530E028-4E84-B227-21D9-F69EBB4E6DAD}"/>
          </ac:graphicFrameMkLst>
        </pc:graphicFrameChg>
      </pc:sldChg>
      <pc:sldChg chg="modSp">
        <pc:chgData name="sotdespo@o365.uoa.gr" userId="675ecd67-d539-4644-89de-f4ff11899b70" providerId="ADAL" clId="{A46613A0-7D5F-4691-83C9-B71B069A386A}" dt="2022-12-16T09:31:02.419" v="520" actId="123"/>
        <pc:sldMkLst>
          <pc:docMk/>
          <pc:sldMk cId="94620674" sldId="264"/>
        </pc:sldMkLst>
        <pc:graphicFrameChg chg="mod">
          <ac:chgData name="sotdespo@o365.uoa.gr" userId="675ecd67-d539-4644-89de-f4ff11899b70" providerId="ADAL" clId="{A46613A0-7D5F-4691-83C9-B71B069A386A}" dt="2022-12-16T09:31:02.419" v="520" actId="123"/>
          <ac:graphicFrameMkLst>
            <pc:docMk/>
            <pc:sldMk cId="94620674" sldId="264"/>
            <ac:graphicFrameMk id="5" creationId="{D9A644EC-F283-DD07-94EC-1A5220FC72F9}"/>
          </ac:graphicFrameMkLst>
        </pc:graphicFrameChg>
      </pc:sldChg>
      <pc:sldChg chg="addSp delSp modSp mod setBg">
        <pc:chgData name="sotdespo@o365.uoa.gr" userId="675ecd67-d539-4644-89de-f4ff11899b70" providerId="ADAL" clId="{A46613A0-7D5F-4691-83C9-B71B069A386A}" dt="2022-12-16T08:38:55.839" v="178" actId="26606"/>
        <pc:sldMkLst>
          <pc:docMk/>
          <pc:sldMk cId="3898131149" sldId="265"/>
        </pc:sldMkLst>
        <pc:spChg chg="mod">
          <ac:chgData name="sotdespo@o365.uoa.gr" userId="675ecd67-d539-4644-89de-f4ff11899b70" providerId="ADAL" clId="{A46613A0-7D5F-4691-83C9-B71B069A386A}" dt="2022-12-16T08:38:55.839" v="178" actId="26606"/>
          <ac:spMkLst>
            <pc:docMk/>
            <pc:sldMk cId="3898131149" sldId="265"/>
            <ac:spMk id="2" creationId="{81946E68-ADF6-7EE2-D10B-DFA682EA1569}"/>
          </ac:spMkLst>
        </pc:spChg>
        <pc:spChg chg="del mod">
          <ac:chgData name="sotdespo@o365.uoa.gr" userId="675ecd67-d539-4644-89de-f4ff11899b70" providerId="ADAL" clId="{A46613A0-7D5F-4691-83C9-B71B069A386A}" dt="2022-12-16T08:38:55.839" v="178" actId="26606"/>
          <ac:spMkLst>
            <pc:docMk/>
            <pc:sldMk cId="3898131149" sldId="265"/>
            <ac:spMk id="3" creationId="{1DA2A592-1D86-BD61-A8DA-26CE0D674891}"/>
          </ac:spMkLst>
        </pc:spChg>
        <pc:spChg chg="add">
          <ac:chgData name="sotdespo@o365.uoa.gr" userId="675ecd67-d539-4644-89de-f4ff11899b70" providerId="ADAL" clId="{A46613A0-7D5F-4691-83C9-B71B069A386A}" dt="2022-12-16T08:38:55.839" v="178" actId="26606"/>
          <ac:spMkLst>
            <pc:docMk/>
            <pc:sldMk cId="3898131149" sldId="265"/>
            <ac:spMk id="9" creationId="{9165109B-7036-4613-93D4-579E77F6EF3C}"/>
          </ac:spMkLst>
        </pc:spChg>
        <pc:spChg chg="add">
          <ac:chgData name="sotdespo@o365.uoa.gr" userId="675ecd67-d539-4644-89de-f4ff11899b70" providerId="ADAL" clId="{A46613A0-7D5F-4691-83C9-B71B069A386A}" dt="2022-12-16T08:38:55.839" v="178" actId="26606"/>
          <ac:spMkLst>
            <pc:docMk/>
            <pc:sldMk cId="3898131149" sldId="265"/>
            <ac:spMk id="11" creationId="{43E8FEA2-54EE-4F84-B5DB-A055A7D805EE}"/>
          </ac:spMkLst>
        </pc:spChg>
        <pc:graphicFrameChg chg="add">
          <ac:chgData name="sotdespo@o365.uoa.gr" userId="675ecd67-d539-4644-89de-f4ff11899b70" providerId="ADAL" clId="{A46613A0-7D5F-4691-83C9-B71B069A386A}" dt="2022-12-16T08:38:55.839" v="178" actId="26606"/>
          <ac:graphicFrameMkLst>
            <pc:docMk/>
            <pc:sldMk cId="3898131149" sldId="265"/>
            <ac:graphicFrameMk id="5" creationId="{A24BEC0E-C1A5-9086-9825-7ED7CCFA365D}"/>
          </ac:graphicFrameMkLst>
        </pc:graphicFrameChg>
        <pc:cxnChg chg="add">
          <ac:chgData name="sotdespo@o365.uoa.gr" userId="675ecd67-d539-4644-89de-f4ff11899b70" providerId="ADAL" clId="{A46613A0-7D5F-4691-83C9-B71B069A386A}" dt="2022-12-16T08:38:55.839" v="178" actId="26606"/>
          <ac:cxnSpMkLst>
            <pc:docMk/>
            <pc:sldMk cId="3898131149" sldId="265"/>
            <ac:cxnSpMk id="13" creationId="{E58B1629-F209-47B0-BA59-6BD937DBB08F}"/>
          </ac:cxnSpMkLst>
        </pc:cxnChg>
      </pc:sldChg>
      <pc:sldChg chg="addSp delSp modSp new mod setBg">
        <pc:chgData name="sotdespo@o365.uoa.gr" userId="675ecd67-d539-4644-89de-f4ff11899b70" providerId="ADAL" clId="{A46613A0-7D5F-4691-83C9-B71B069A386A}" dt="2022-12-16T15:43:32.443" v="1468" actId="20577"/>
        <pc:sldMkLst>
          <pc:docMk/>
          <pc:sldMk cId="490150632" sldId="266"/>
        </pc:sldMkLst>
        <pc:spChg chg="mod">
          <ac:chgData name="sotdespo@o365.uoa.gr" userId="675ecd67-d539-4644-89de-f4ff11899b70" providerId="ADAL" clId="{A46613A0-7D5F-4691-83C9-B71B069A386A}" dt="2022-12-16T15:43:11.540" v="1457" actId="113"/>
          <ac:spMkLst>
            <pc:docMk/>
            <pc:sldMk cId="490150632" sldId="266"/>
            <ac:spMk id="2" creationId="{5DA24F84-F9FC-66AF-7A39-710B018F2F0C}"/>
          </ac:spMkLst>
        </pc:spChg>
        <pc:spChg chg="del mod">
          <ac:chgData name="sotdespo@o365.uoa.gr" userId="675ecd67-d539-4644-89de-f4ff11899b70" providerId="ADAL" clId="{A46613A0-7D5F-4691-83C9-B71B069A386A}" dt="2022-12-16T08:44:46.978" v="519" actId="26606"/>
          <ac:spMkLst>
            <pc:docMk/>
            <pc:sldMk cId="490150632" sldId="266"/>
            <ac:spMk id="3" creationId="{9E898A54-E110-9D7B-8267-D8C2FA9274F1}"/>
          </ac:spMkLst>
        </pc:spChg>
        <pc:spChg chg="add">
          <ac:chgData name="sotdespo@o365.uoa.gr" userId="675ecd67-d539-4644-89de-f4ff11899b70" providerId="ADAL" clId="{A46613A0-7D5F-4691-83C9-B71B069A386A}" dt="2022-12-16T08:44:46.978" v="519" actId="26606"/>
          <ac:spMkLst>
            <pc:docMk/>
            <pc:sldMk cId="490150632" sldId="266"/>
            <ac:spMk id="9" creationId="{9165109B-7036-4613-93D4-579E77F6EF3C}"/>
          </ac:spMkLst>
        </pc:spChg>
        <pc:spChg chg="add">
          <ac:chgData name="sotdespo@o365.uoa.gr" userId="675ecd67-d539-4644-89de-f4ff11899b70" providerId="ADAL" clId="{A46613A0-7D5F-4691-83C9-B71B069A386A}" dt="2022-12-16T08:44:46.978" v="519" actId="26606"/>
          <ac:spMkLst>
            <pc:docMk/>
            <pc:sldMk cId="490150632" sldId="266"/>
            <ac:spMk id="11" creationId="{43E8FEA2-54EE-4F84-B5DB-A055A7D805EE}"/>
          </ac:spMkLst>
        </pc:spChg>
        <pc:graphicFrameChg chg="add mod">
          <ac:chgData name="sotdespo@o365.uoa.gr" userId="675ecd67-d539-4644-89de-f4ff11899b70" providerId="ADAL" clId="{A46613A0-7D5F-4691-83C9-B71B069A386A}" dt="2022-12-16T15:43:32.443" v="1468" actId="20577"/>
          <ac:graphicFrameMkLst>
            <pc:docMk/>
            <pc:sldMk cId="490150632" sldId="266"/>
            <ac:graphicFrameMk id="5" creationId="{184CF57C-7836-EE09-548F-2F0BD1A52C0C}"/>
          </ac:graphicFrameMkLst>
        </pc:graphicFrameChg>
        <pc:cxnChg chg="add">
          <ac:chgData name="sotdespo@o365.uoa.gr" userId="675ecd67-d539-4644-89de-f4ff11899b70" providerId="ADAL" clId="{A46613A0-7D5F-4691-83C9-B71B069A386A}" dt="2022-12-16T08:44:46.978" v="519" actId="26606"/>
          <ac:cxnSpMkLst>
            <pc:docMk/>
            <pc:sldMk cId="490150632" sldId="266"/>
            <ac:cxnSpMk id="13" creationId="{E58B1629-F209-47B0-BA59-6BD937DBB08F}"/>
          </ac:cxnSpMkLst>
        </pc:cxnChg>
      </pc:sldChg>
      <pc:sldChg chg="addSp delSp modSp new mod setBg">
        <pc:chgData name="sotdespo@o365.uoa.gr" userId="675ecd67-d539-4644-89de-f4ff11899b70" providerId="ADAL" clId="{A46613A0-7D5F-4691-83C9-B71B069A386A}" dt="2022-12-16T15:43:54.556" v="1474" actId="20577"/>
        <pc:sldMkLst>
          <pc:docMk/>
          <pc:sldMk cId="3781427518" sldId="267"/>
        </pc:sldMkLst>
        <pc:spChg chg="mod">
          <ac:chgData name="sotdespo@o365.uoa.gr" userId="675ecd67-d539-4644-89de-f4ff11899b70" providerId="ADAL" clId="{A46613A0-7D5F-4691-83C9-B71B069A386A}" dt="2022-12-16T15:43:54.556" v="1474" actId="20577"/>
          <ac:spMkLst>
            <pc:docMk/>
            <pc:sldMk cId="3781427518" sldId="267"/>
            <ac:spMk id="2" creationId="{72BEA0D3-9091-D0B2-FA0E-D292BFB356AC}"/>
          </ac:spMkLst>
        </pc:spChg>
        <pc:spChg chg="mod">
          <ac:chgData name="sotdespo@o365.uoa.gr" userId="675ecd67-d539-4644-89de-f4ff11899b70" providerId="ADAL" clId="{A46613A0-7D5F-4691-83C9-B71B069A386A}" dt="2022-12-16T15:43:39.963" v="1469" actId="14100"/>
          <ac:spMkLst>
            <pc:docMk/>
            <pc:sldMk cId="3781427518" sldId="267"/>
            <ac:spMk id="3" creationId="{68E50B16-62F8-A774-B2A9-0EB32A166845}"/>
          </ac:spMkLst>
        </pc:spChg>
        <pc:spChg chg="add del">
          <ac:chgData name="sotdespo@o365.uoa.gr" userId="675ecd67-d539-4644-89de-f4ff11899b70" providerId="ADAL" clId="{A46613A0-7D5F-4691-83C9-B71B069A386A}" dt="2022-12-16T15:40:26.036" v="1399" actId="26606"/>
          <ac:spMkLst>
            <pc:docMk/>
            <pc:sldMk cId="3781427518" sldId="267"/>
            <ac:spMk id="8" creationId="{C34B1ED3-4FB0-433F-BDED-442EC2ADC756}"/>
          </ac:spMkLst>
        </pc:spChg>
        <pc:spChg chg="add del">
          <ac:chgData name="sotdespo@o365.uoa.gr" userId="675ecd67-d539-4644-89de-f4ff11899b70" providerId="ADAL" clId="{A46613A0-7D5F-4691-83C9-B71B069A386A}" dt="2022-12-16T15:40:26.036" v="1399" actId="26606"/>
          <ac:spMkLst>
            <pc:docMk/>
            <pc:sldMk cId="3781427518" sldId="267"/>
            <ac:spMk id="10" creationId="{2CF6FAD6-46FE-4ABF-924F-40AEEAE5974B}"/>
          </ac:spMkLst>
        </pc:spChg>
        <pc:spChg chg="add del">
          <ac:chgData name="sotdespo@o365.uoa.gr" userId="675ecd67-d539-4644-89de-f4ff11899b70" providerId="ADAL" clId="{A46613A0-7D5F-4691-83C9-B71B069A386A}" dt="2022-12-16T15:40:26.036" v="1399" actId="26606"/>
          <ac:spMkLst>
            <pc:docMk/>
            <pc:sldMk cId="3781427518" sldId="267"/>
            <ac:spMk id="12" creationId="{B9D38F80-A0D0-4062-8B61-16440AC9D81D}"/>
          </ac:spMkLst>
        </pc:spChg>
        <pc:spChg chg="add del">
          <ac:chgData name="sotdespo@o365.uoa.gr" userId="675ecd67-d539-4644-89de-f4ff11899b70" providerId="ADAL" clId="{A46613A0-7D5F-4691-83C9-B71B069A386A}" dt="2022-12-16T15:40:26.036" v="1399" actId="26606"/>
          <ac:spMkLst>
            <pc:docMk/>
            <pc:sldMk cId="3781427518" sldId="267"/>
            <ac:spMk id="14" creationId="{E335820B-3A29-42C5-AA8D-10ECA43CD985}"/>
          </ac:spMkLst>
        </pc:spChg>
        <pc:spChg chg="add">
          <ac:chgData name="sotdespo@o365.uoa.gr" userId="675ecd67-d539-4644-89de-f4ff11899b70" providerId="ADAL" clId="{A46613A0-7D5F-4691-83C9-B71B069A386A}" dt="2022-12-16T15:40:26.036" v="1399" actId="26606"/>
          <ac:spMkLst>
            <pc:docMk/>
            <pc:sldMk cId="3781427518" sldId="267"/>
            <ac:spMk id="21" creationId="{B65C0385-5E30-4D2E-AF9F-4639659D34E9}"/>
          </ac:spMkLst>
        </pc:spChg>
        <pc:spChg chg="add">
          <ac:chgData name="sotdespo@o365.uoa.gr" userId="675ecd67-d539-4644-89de-f4ff11899b70" providerId="ADAL" clId="{A46613A0-7D5F-4691-83C9-B71B069A386A}" dt="2022-12-16T15:40:26.036" v="1399" actId="26606"/>
          <ac:spMkLst>
            <pc:docMk/>
            <pc:sldMk cId="3781427518" sldId="267"/>
            <ac:spMk id="23" creationId="{81FB66B5-0DCE-404D-B0A0-E1E48E7BBFD7}"/>
          </ac:spMkLst>
        </pc:spChg>
        <pc:spChg chg="add">
          <ac:chgData name="sotdespo@o365.uoa.gr" userId="675ecd67-d539-4644-89de-f4ff11899b70" providerId="ADAL" clId="{A46613A0-7D5F-4691-83C9-B71B069A386A}" dt="2022-12-16T15:40:26.036" v="1399" actId="26606"/>
          <ac:spMkLst>
            <pc:docMk/>
            <pc:sldMk cId="3781427518" sldId="267"/>
            <ac:spMk id="25" creationId="{E335820B-3A29-42C5-AA8D-10ECA43CD985}"/>
          </ac:spMkLst>
        </pc:spChg>
        <pc:picChg chg="add mod ord">
          <ac:chgData name="sotdespo@o365.uoa.gr" userId="675ecd67-d539-4644-89de-f4ff11899b70" providerId="ADAL" clId="{A46613A0-7D5F-4691-83C9-B71B069A386A}" dt="2022-12-16T15:40:26.036" v="1399" actId="26606"/>
          <ac:picMkLst>
            <pc:docMk/>
            <pc:sldMk cId="3781427518" sldId="267"/>
            <ac:picMk id="5" creationId="{4AA07634-DDCD-A18A-326F-E755B18EA34D}"/>
          </ac:picMkLst>
        </pc:picChg>
        <pc:cxnChg chg="add del">
          <ac:chgData name="sotdespo@o365.uoa.gr" userId="675ecd67-d539-4644-89de-f4ff11899b70" providerId="ADAL" clId="{A46613A0-7D5F-4691-83C9-B71B069A386A}" dt="2022-12-16T15:40:26.036" v="1399" actId="26606"/>
          <ac:cxnSpMkLst>
            <pc:docMk/>
            <pc:sldMk cId="3781427518" sldId="267"/>
            <ac:cxnSpMk id="16" creationId="{E58B1629-F209-47B0-BA59-6BD937DBB08F}"/>
          </ac:cxnSpMkLst>
        </pc:cxnChg>
        <pc:cxnChg chg="add">
          <ac:chgData name="sotdespo@o365.uoa.gr" userId="675ecd67-d539-4644-89de-f4ff11899b70" providerId="ADAL" clId="{A46613A0-7D5F-4691-83C9-B71B069A386A}" dt="2022-12-16T15:40:26.036" v="1399" actId="26606"/>
          <ac:cxnSpMkLst>
            <pc:docMk/>
            <pc:sldMk cId="3781427518" sldId="267"/>
            <ac:cxnSpMk id="27" creationId="{E58B1629-F209-47B0-BA59-6BD937DBB08F}"/>
          </ac:cxnSpMkLst>
        </pc:cxnChg>
      </pc:sldChg>
      <pc:sldChg chg="modSp new mod">
        <pc:chgData name="sotdespo@o365.uoa.gr" userId="675ecd67-d539-4644-89de-f4ff11899b70" providerId="ADAL" clId="{A46613A0-7D5F-4691-83C9-B71B069A386A}" dt="2022-12-16T15:40:53.925" v="1402" actId="113"/>
        <pc:sldMkLst>
          <pc:docMk/>
          <pc:sldMk cId="218383991" sldId="268"/>
        </pc:sldMkLst>
        <pc:spChg chg="mod">
          <ac:chgData name="sotdespo@o365.uoa.gr" userId="675ecd67-d539-4644-89de-f4ff11899b70" providerId="ADAL" clId="{A46613A0-7D5F-4691-83C9-B71B069A386A}" dt="2022-12-16T15:40:53.925" v="1402" actId="113"/>
          <ac:spMkLst>
            <pc:docMk/>
            <pc:sldMk cId="218383991" sldId="268"/>
            <ac:spMk id="2" creationId="{36B0F189-2D4F-2CC3-6101-1D42B89AABCF}"/>
          </ac:spMkLst>
        </pc:spChg>
        <pc:spChg chg="mod">
          <ac:chgData name="sotdespo@o365.uoa.gr" userId="675ecd67-d539-4644-89de-f4ff11899b70" providerId="ADAL" clId="{A46613A0-7D5F-4691-83C9-B71B069A386A}" dt="2022-12-16T09:46:55.484" v="900" actId="5793"/>
          <ac:spMkLst>
            <pc:docMk/>
            <pc:sldMk cId="218383991" sldId="268"/>
            <ac:spMk id="3" creationId="{8DA7F088-4169-12DE-DDBA-FE7A1CCDA405}"/>
          </ac:spMkLst>
        </pc:spChg>
      </pc:sldChg>
      <pc:sldChg chg="addSp delSp modSp new mod setBg">
        <pc:chgData name="sotdespo@o365.uoa.gr" userId="675ecd67-d539-4644-89de-f4ff11899b70" providerId="ADAL" clId="{A46613A0-7D5F-4691-83C9-B71B069A386A}" dt="2022-12-16T15:41:52.424" v="1410" actId="113"/>
        <pc:sldMkLst>
          <pc:docMk/>
          <pc:sldMk cId="2454829963" sldId="269"/>
        </pc:sldMkLst>
        <pc:spChg chg="mod">
          <ac:chgData name="sotdespo@o365.uoa.gr" userId="675ecd67-d539-4644-89de-f4ff11899b70" providerId="ADAL" clId="{A46613A0-7D5F-4691-83C9-B71B069A386A}" dt="2022-12-16T15:41:39.530" v="1407" actId="26606"/>
          <ac:spMkLst>
            <pc:docMk/>
            <pc:sldMk cId="2454829963" sldId="269"/>
            <ac:spMk id="2" creationId="{883EF999-2B58-4BD5-B1C3-68494D1A71D8}"/>
          </ac:spMkLst>
        </pc:spChg>
        <pc:spChg chg="mod">
          <ac:chgData name="sotdespo@o365.uoa.gr" userId="675ecd67-d539-4644-89de-f4ff11899b70" providerId="ADAL" clId="{A46613A0-7D5F-4691-83C9-B71B069A386A}" dt="2022-12-16T15:41:52.424" v="1410" actId="113"/>
          <ac:spMkLst>
            <pc:docMk/>
            <pc:sldMk cId="2454829963" sldId="269"/>
            <ac:spMk id="3" creationId="{0A5147CA-F24D-C9DF-1002-46E70488E2BE}"/>
          </ac:spMkLst>
        </pc:spChg>
        <pc:spChg chg="add del">
          <ac:chgData name="sotdespo@o365.uoa.gr" userId="675ecd67-d539-4644-89de-f4ff11899b70" providerId="ADAL" clId="{A46613A0-7D5F-4691-83C9-B71B069A386A}" dt="2022-12-16T15:41:39.530" v="1407" actId="26606"/>
          <ac:spMkLst>
            <pc:docMk/>
            <pc:sldMk cId="2454829963" sldId="269"/>
            <ac:spMk id="8" creationId="{0BB93711-834D-4291-B297-8FD46C745406}"/>
          </ac:spMkLst>
        </pc:spChg>
        <pc:spChg chg="add del">
          <ac:chgData name="sotdespo@o365.uoa.gr" userId="675ecd67-d539-4644-89de-f4ff11899b70" providerId="ADAL" clId="{A46613A0-7D5F-4691-83C9-B71B069A386A}" dt="2022-12-16T15:41:39.530" v="1407" actId="26606"/>
          <ac:spMkLst>
            <pc:docMk/>
            <pc:sldMk cId="2454829963" sldId="269"/>
            <ac:spMk id="10" creationId="{8EF64143-1E93-4C27-90CD-F453847CFE4A}"/>
          </ac:spMkLst>
        </pc:spChg>
        <pc:spChg chg="add del">
          <ac:chgData name="sotdespo@o365.uoa.gr" userId="675ecd67-d539-4644-89de-f4ff11899b70" providerId="ADAL" clId="{A46613A0-7D5F-4691-83C9-B71B069A386A}" dt="2022-12-16T15:41:39.530" v="1407" actId="26606"/>
          <ac:spMkLst>
            <pc:docMk/>
            <pc:sldMk cId="2454829963" sldId="269"/>
            <ac:spMk id="12" creationId="{1F129CFB-EB5A-4533-B325-4B1F383491F8}"/>
          </ac:spMkLst>
        </pc:spChg>
        <pc:spChg chg="add">
          <ac:chgData name="sotdespo@o365.uoa.gr" userId="675ecd67-d539-4644-89de-f4ff11899b70" providerId="ADAL" clId="{A46613A0-7D5F-4691-83C9-B71B069A386A}" dt="2022-12-16T15:41:39.530" v="1407" actId="26606"/>
          <ac:spMkLst>
            <pc:docMk/>
            <pc:sldMk cId="2454829963" sldId="269"/>
            <ac:spMk id="19" creationId="{B65C0385-5E30-4D2E-AF9F-4639659D34E9}"/>
          </ac:spMkLst>
        </pc:spChg>
        <pc:spChg chg="add">
          <ac:chgData name="sotdespo@o365.uoa.gr" userId="675ecd67-d539-4644-89de-f4ff11899b70" providerId="ADAL" clId="{A46613A0-7D5F-4691-83C9-B71B069A386A}" dt="2022-12-16T15:41:39.530" v="1407" actId="26606"/>
          <ac:spMkLst>
            <pc:docMk/>
            <pc:sldMk cId="2454829963" sldId="269"/>
            <ac:spMk id="21" creationId="{81FB66B5-0DCE-404D-B0A0-E1E48E7BBFD7}"/>
          </ac:spMkLst>
        </pc:spChg>
        <pc:spChg chg="add">
          <ac:chgData name="sotdespo@o365.uoa.gr" userId="675ecd67-d539-4644-89de-f4ff11899b70" providerId="ADAL" clId="{A46613A0-7D5F-4691-83C9-B71B069A386A}" dt="2022-12-16T15:41:39.530" v="1407" actId="26606"/>
          <ac:spMkLst>
            <pc:docMk/>
            <pc:sldMk cId="2454829963" sldId="269"/>
            <ac:spMk id="23" creationId="{E335820B-3A29-42C5-AA8D-10ECA43CD985}"/>
          </ac:spMkLst>
        </pc:spChg>
        <pc:picChg chg="add mod ord">
          <ac:chgData name="sotdespo@o365.uoa.gr" userId="675ecd67-d539-4644-89de-f4ff11899b70" providerId="ADAL" clId="{A46613A0-7D5F-4691-83C9-B71B069A386A}" dt="2022-12-16T15:41:39.530" v="1407" actId="26606"/>
          <ac:picMkLst>
            <pc:docMk/>
            <pc:sldMk cId="2454829963" sldId="269"/>
            <ac:picMk id="5" creationId="{23A38A82-1418-F71D-B436-B2F4745B33D9}"/>
          </ac:picMkLst>
        </pc:picChg>
        <pc:cxnChg chg="add del">
          <ac:chgData name="sotdespo@o365.uoa.gr" userId="675ecd67-d539-4644-89de-f4ff11899b70" providerId="ADAL" clId="{A46613A0-7D5F-4691-83C9-B71B069A386A}" dt="2022-12-16T15:41:39.530" v="1407" actId="26606"/>
          <ac:cxnSpMkLst>
            <pc:docMk/>
            <pc:sldMk cId="2454829963" sldId="269"/>
            <ac:cxnSpMk id="14" creationId="{E58B1629-F209-47B0-BA59-6BD937DBB08F}"/>
          </ac:cxnSpMkLst>
        </pc:cxnChg>
        <pc:cxnChg chg="add">
          <ac:chgData name="sotdespo@o365.uoa.gr" userId="675ecd67-d539-4644-89de-f4ff11899b70" providerId="ADAL" clId="{A46613A0-7D5F-4691-83C9-B71B069A386A}" dt="2022-12-16T15:41:39.530" v="1407" actId="26606"/>
          <ac:cxnSpMkLst>
            <pc:docMk/>
            <pc:sldMk cId="2454829963" sldId="269"/>
            <ac:cxnSpMk id="25" creationId="{E58B1629-F209-47B0-BA59-6BD937DBB08F}"/>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2A26FC-2712-4A44-A09F-0A62C480F8F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99335A0-AAFB-4938-A478-C515A3002DC7}">
      <dgm:prSet/>
      <dgm:spPr/>
      <dgm:t>
        <a:bodyPr/>
        <a:lstStyle/>
        <a:p>
          <a:r>
            <a:rPr lang="el-GR" dirty="0"/>
            <a:t>Άρνηση </a:t>
          </a:r>
          <a:endParaRPr lang="en-US" dirty="0"/>
        </a:p>
      </dgm:t>
    </dgm:pt>
    <dgm:pt modelId="{DB99DE49-F914-4F54-B5BF-E093B1EE1D9B}" type="parTrans" cxnId="{3BD57802-471D-4CC3-BC16-90CDA3A1B0C7}">
      <dgm:prSet/>
      <dgm:spPr/>
      <dgm:t>
        <a:bodyPr/>
        <a:lstStyle/>
        <a:p>
          <a:endParaRPr lang="en-US"/>
        </a:p>
      </dgm:t>
    </dgm:pt>
    <dgm:pt modelId="{0309D425-B32A-47B3-8240-6E84C2D8E804}" type="sibTrans" cxnId="{3BD57802-471D-4CC3-BC16-90CDA3A1B0C7}">
      <dgm:prSet/>
      <dgm:spPr/>
      <dgm:t>
        <a:bodyPr/>
        <a:lstStyle/>
        <a:p>
          <a:endParaRPr lang="en-US"/>
        </a:p>
      </dgm:t>
    </dgm:pt>
    <dgm:pt modelId="{3BF3FE4A-FDC7-4690-8071-4900EA11C681}">
      <dgm:prSet/>
      <dgm:spPr/>
      <dgm:t>
        <a:bodyPr/>
        <a:lstStyle/>
        <a:p>
          <a:r>
            <a:rPr lang="el-GR" dirty="0"/>
            <a:t>Θυμός </a:t>
          </a:r>
          <a:endParaRPr lang="en-US" dirty="0"/>
        </a:p>
      </dgm:t>
    </dgm:pt>
    <dgm:pt modelId="{69B4960F-6D50-46D0-9A0E-91D15DCF4BE7}" type="parTrans" cxnId="{FBFA7BF4-0C50-4F66-BF5B-511249075A11}">
      <dgm:prSet/>
      <dgm:spPr/>
      <dgm:t>
        <a:bodyPr/>
        <a:lstStyle/>
        <a:p>
          <a:endParaRPr lang="en-US"/>
        </a:p>
      </dgm:t>
    </dgm:pt>
    <dgm:pt modelId="{8F60D910-215D-477C-8773-A6CE3F3D73FC}" type="sibTrans" cxnId="{FBFA7BF4-0C50-4F66-BF5B-511249075A11}">
      <dgm:prSet/>
      <dgm:spPr/>
      <dgm:t>
        <a:bodyPr/>
        <a:lstStyle/>
        <a:p>
          <a:endParaRPr lang="en-US"/>
        </a:p>
      </dgm:t>
    </dgm:pt>
    <dgm:pt modelId="{5C92B8A8-D0EA-45BB-9669-19D65016BBDB}">
      <dgm:prSet/>
      <dgm:spPr/>
      <dgm:t>
        <a:bodyPr/>
        <a:lstStyle/>
        <a:p>
          <a:r>
            <a:rPr lang="el-GR" dirty="0"/>
            <a:t>Διαπραγμάτευση </a:t>
          </a:r>
          <a:endParaRPr lang="en-US" dirty="0"/>
        </a:p>
      </dgm:t>
    </dgm:pt>
    <dgm:pt modelId="{FEB0D46E-47CA-4495-963E-2D52E726A490}" type="parTrans" cxnId="{F4F4FE8E-749C-4DB5-B977-18474262A1C9}">
      <dgm:prSet/>
      <dgm:spPr/>
      <dgm:t>
        <a:bodyPr/>
        <a:lstStyle/>
        <a:p>
          <a:endParaRPr lang="en-US"/>
        </a:p>
      </dgm:t>
    </dgm:pt>
    <dgm:pt modelId="{6C8D0939-DCA3-4D6A-8D07-40BC4AC562C0}" type="sibTrans" cxnId="{F4F4FE8E-749C-4DB5-B977-18474262A1C9}">
      <dgm:prSet/>
      <dgm:spPr/>
      <dgm:t>
        <a:bodyPr/>
        <a:lstStyle/>
        <a:p>
          <a:endParaRPr lang="en-US"/>
        </a:p>
      </dgm:t>
    </dgm:pt>
    <dgm:pt modelId="{8D757D7B-7B4E-4DEC-B409-1180BA89D1DD}">
      <dgm:prSet/>
      <dgm:spPr/>
      <dgm:t>
        <a:bodyPr/>
        <a:lstStyle/>
        <a:p>
          <a:r>
            <a:rPr lang="el-GR" dirty="0"/>
            <a:t>Κατάθλιψη </a:t>
          </a:r>
          <a:endParaRPr lang="en-US" dirty="0"/>
        </a:p>
      </dgm:t>
    </dgm:pt>
    <dgm:pt modelId="{7F5A76B0-4E08-4874-B8DB-BEEE22AC5303}" type="parTrans" cxnId="{64F92D2A-95D0-4B08-A0EB-F4E06FCFFC15}">
      <dgm:prSet/>
      <dgm:spPr/>
      <dgm:t>
        <a:bodyPr/>
        <a:lstStyle/>
        <a:p>
          <a:endParaRPr lang="en-US"/>
        </a:p>
      </dgm:t>
    </dgm:pt>
    <dgm:pt modelId="{D5430C7D-F0D6-4709-B4A9-FA1954FE70D0}" type="sibTrans" cxnId="{64F92D2A-95D0-4B08-A0EB-F4E06FCFFC15}">
      <dgm:prSet/>
      <dgm:spPr/>
      <dgm:t>
        <a:bodyPr/>
        <a:lstStyle/>
        <a:p>
          <a:endParaRPr lang="en-US"/>
        </a:p>
      </dgm:t>
    </dgm:pt>
    <dgm:pt modelId="{7F545410-ECE1-43E4-B1CE-C7C11AD0CAA8}">
      <dgm:prSet/>
      <dgm:spPr/>
      <dgm:t>
        <a:bodyPr/>
        <a:lstStyle/>
        <a:p>
          <a:r>
            <a:rPr lang="el-GR" dirty="0"/>
            <a:t>Αποδοχή  </a:t>
          </a:r>
          <a:endParaRPr lang="en-US" dirty="0"/>
        </a:p>
      </dgm:t>
    </dgm:pt>
    <dgm:pt modelId="{E33AA56E-2B2B-4301-B5C9-83246B8806B3}" type="parTrans" cxnId="{E9A99638-8BA9-4A35-B2FD-36B560E23D89}">
      <dgm:prSet/>
      <dgm:spPr/>
      <dgm:t>
        <a:bodyPr/>
        <a:lstStyle/>
        <a:p>
          <a:endParaRPr lang="en-US"/>
        </a:p>
      </dgm:t>
    </dgm:pt>
    <dgm:pt modelId="{6D68F66E-3BB7-4C3F-91E0-016F5C5F6E7F}" type="sibTrans" cxnId="{E9A99638-8BA9-4A35-B2FD-36B560E23D89}">
      <dgm:prSet/>
      <dgm:spPr/>
      <dgm:t>
        <a:bodyPr/>
        <a:lstStyle/>
        <a:p>
          <a:endParaRPr lang="en-US"/>
        </a:p>
      </dgm:t>
    </dgm:pt>
    <dgm:pt modelId="{6BB0D2F7-C013-42B0-93F7-FDED44FE27E4}" type="pres">
      <dgm:prSet presAssocID="{2B2A26FC-2712-4A44-A09F-0A62C480F8FE}" presName="linear" presStyleCnt="0">
        <dgm:presLayoutVars>
          <dgm:animLvl val="lvl"/>
          <dgm:resizeHandles val="exact"/>
        </dgm:presLayoutVars>
      </dgm:prSet>
      <dgm:spPr/>
    </dgm:pt>
    <dgm:pt modelId="{B9321100-C5FA-4D4D-8862-76DE2829FADE}" type="pres">
      <dgm:prSet presAssocID="{A99335A0-AAFB-4938-A478-C515A3002DC7}" presName="parentText" presStyleLbl="node1" presStyleIdx="0" presStyleCnt="5">
        <dgm:presLayoutVars>
          <dgm:chMax val="0"/>
          <dgm:bulletEnabled val="1"/>
        </dgm:presLayoutVars>
      </dgm:prSet>
      <dgm:spPr/>
    </dgm:pt>
    <dgm:pt modelId="{145B37D7-0ECA-45EB-A077-4DAAD390BB8F}" type="pres">
      <dgm:prSet presAssocID="{0309D425-B32A-47B3-8240-6E84C2D8E804}" presName="spacer" presStyleCnt="0"/>
      <dgm:spPr/>
    </dgm:pt>
    <dgm:pt modelId="{8ED6F6F5-2544-4FF1-8888-2638E4F420BD}" type="pres">
      <dgm:prSet presAssocID="{3BF3FE4A-FDC7-4690-8071-4900EA11C681}" presName="parentText" presStyleLbl="node1" presStyleIdx="1" presStyleCnt="5">
        <dgm:presLayoutVars>
          <dgm:chMax val="0"/>
          <dgm:bulletEnabled val="1"/>
        </dgm:presLayoutVars>
      </dgm:prSet>
      <dgm:spPr/>
    </dgm:pt>
    <dgm:pt modelId="{C90A70E1-C4EB-4B3A-9F8A-7A818A3D71DA}" type="pres">
      <dgm:prSet presAssocID="{8F60D910-215D-477C-8773-A6CE3F3D73FC}" presName="spacer" presStyleCnt="0"/>
      <dgm:spPr/>
    </dgm:pt>
    <dgm:pt modelId="{B82335A5-D223-49C7-9D7F-9C00D891FF4B}" type="pres">
      <dgm:prSet presAssocID="{5C92B8A8-D0EA-45BB-9669-19D65016BBDB}" presName="parentText" presStyleLbl="node1" presStyleIdx="2" presStyleCnt="5">
        <dgm:presLayoutVars>
          <dgm:chMax val="0"/>
          <dgm:bulletEnabled val="1"/>
        </dgm:presLayoutVars>
      </dgm:prSet>
      <dgm:spPr/>
    </dgm:pt>
    <dgm:pt modelId="{8D02F27F-D58D-4F1D-882A-77E314B7D72D}" type="pres">
      <dgm:prSet presAssocID="{6C8D0939-DCA3-4D6A-8D07-40BC4AC562C0}" presName="spacer" presStyleCnt="0"/>
      <dgm:spPr/>
    </dgm:pt>
    <dgm:pt modelId="{5E237244-5DCB-4667-AEB6-E5187C136AFE}" type="pres">
      <dgm:prSet presAssocID="{8D757D7B-7B4E-4DEC-B409-1180BA89D1DD}" presName="parentText" presStyleLbl="node1" presStyleIdx="3" presStyleCnt="5">
        <dgm:presLayoutVars>
          <dgm:chMax val="0"/>
          <dgm:bulletEnabled val="1"/>
        </dgm:presLayoutVars>
      </dgm:prSet>
      <dgm:spPr/>
    </dgm:pt>
    <dgm:pt modelId="{14CD9B08-DAB3-4828-8B60-B6D0C8614002}" type="pres">
      <dgm:prSet presAssocID="{D5430C7D-F0D6-4709-B4A9-FA1954FE70D0}" presName="spacer" presStyleCnt="0"/>
      <dgm:spPr/>
    </dgm:pt>
    <dgm:pt modelId="{F0FD1EF5-D053-41C7-8FA3-0F4B3DF27E2F}" type="pres">
      <dgm:prSet presAssocID="{7F545410-ECE1-43E4-B1CE-C7C11AD0CAA8}" presName="parentText" presStyleLbl="node1" presStyleIdx="4" presStyleCnt="5">
        <dgm:presLayoutVars>
          <dgm:chMax val="0"/>
          <dgm:bulletEnabled val="1"/>
        </dgm:presLayoutVars>
      </dgm:prSet>
      <dgm:spPr/>
    </dgm:pt>
  </dgm:ptLst>
  <dgm:cxnLst>
    <dgm:cxn modelId="{3BD57802-471D-4CC3-BC16-90CDA3A1B0C7}" srcId="{2B2A26FC-2712-4A44-A09F-0A62C480F8FE}" destId="{A99335A0-AAFB-4938-A478-C515A3002DC7}" srcOrd="0" destOrd="0" parTransId="{DB99DE49-F914-4F54-B5BF-E093B1EE1D9B}" sibTransId="{0309D425-B32A-47B3-8240-6E84C2D8E804}"/>
    <dgm:cxn modelId="{64F92D2A-95D0-4B08-A0EB-F4E06FCFFC15}" srcId="{2B2A26FC-2712-4A44-A09F-0A62C480F8FE}" destId="{8D757D7B-7B4E-4DEC-B409-1180BA89D1DD}" srcOrd="3" destOrd="0" parTransId="{7F5A76B0-4E08-4874-B8DB-BEEE22AC5303}" sibTransId="{D5430C7D-F0D6-4709-B4A9-FA1954FE70D0}"/>
    <dgm:cxn modelId="{C9837A34-DDCA-4522-96F7-2D5364C138C6}" type="presOf" srcId="{5C92B8A8-D0EA-45BB-9669-19D65016BBDB}" destId="{B82335A5-D223-49C7-9D7F-9C00D891FF4B}" srcOrd="0" destOrd="0" presId="urn:microsoft.com/office/officeart/2005/8/layout/vList2"/>
    <dgm:cxn modelId="{6761B237-945B-44F4-8D74-307720D250FD}" type="presOf" srcId="{A99335A0-AAFB-4938-A478-C515A3002DC7}" destId="{B9321100-C5FA-4D4D-8862-76DE2829FADE}" srcOrd="0" destOrd="0" presId="urn:microsoft.com/office/officeart/2005/8/layout/vList2"/>
    <dgm:cxn modelId="{E9A99638-8BA9-4A35-B2FD-36B560E23D89}" srcId="{2B2A26FC-2712-4A44-A09F-0A62C480F8FE}" destId="{7F545410-ECE1-43E4-B1CE-C7C11AD0CAA8}" srcOrd="4" destOrd="0" parTransId="{E33AA56E-2B2B-4301-B5C9-83246B8806B3}" sibTransId="{6D68F66E-3BB7-4C3F-91E0-016F5C5F6E7F}"/>
    <dgm:cxn modelId="{F4F4FE8E-749C-4DB5-B977-18474262A1C9}" srcId="{2B2A26FC-2712-4A44-A09F-0A62C480F8FE}" destId="{5C92B8A8-D0EA-45BB-9669-19D65016BBDB}" srcOrd="2" destOrd="0" parTransId="{FEB0D46E-47CA-4495-963E-2D52E726A490}" sibTransId="{6C8D0939-DCA3-4D6A-8D07-40BC4AC562C0}"/>
    <dgm:cxn modelId="{7BF335AA-511A-4D68-A1BD-D809E8F28A37}" type="presOf" srcId="{2B2A26FC-2712-4A44-A09F-0A62C480F8FE}" destId="{6BB0D2F7-C013-42B0-93F7-FDED44FE27E4}" srcOrd="0" destOrd="0" presId="urn:microsoft.com/office/officeart/2005/8/layout/vList2"/>
    <dgm:cxn modelId="{C1131CE7-3AE4-48DA-A257-0DD83E07A2C1}" type="presOf" srcId="{8D757D7B-7B4E-4DEC-B409-1180BA89D1DD}" destId="{5E237244-5DCB-4667-AEB6-E5187C136AFE}" srcOrd="0" destOrd="0" presId="urn:microsoft.com/office/officeart/2005/8/layout/vList2"/>
    <dgm:cxn modelId="{B36F14E9-25CD-4AA6-A487-091D244258A8}" type="presOf" srcId="{3BF3FE4A-FDC7-4690-8071-4900EA11C681}" destId="{8ED6F6F5-2544-4FF1-8888-2638E4F420BD}" srcOrd="0" destOrd="0" presId="urn:microsoft.com/office/officeart/2005/8/layout/vList2"/>
    <dgm:cxn modelId="{68A221EF-A15E-4CAF-941D-44E875BD5C3A}" type="presOf" srcId="{7F545410-ECE1-43E4-B1CE-C7C11AD0CAA8}" destId="{F0FD1EF5-D053-41C7-8FA3-0F4B3DF27E2F}" srcOrd="0" destOrd="0" presId="urn:microsoft.com/office/officeart/2005/8/layout/vList2"/>
    <dgm:cxn modelId="{FBFA7BF4-0C50-4F66-BF5B-511249075A11}" srcId="{2B2A26FC-2712-4A44-A09F-0A62C480F8FE}" destId="{3BF3FE4A-FDC7-4690-8071-4900EA11C681}" srcOrd="1" destOrd="0" parTransId="{69B4960F-6D50-46D0-9A0E-91D15DCF4BE7}" sibTransId="{8F60D910-215D-477C-8773-A6CE3F3D73FC}"/>
    <dgm:cxn modelId="{6D592717-850D-4842-A6A7-9B428FF12CDC}" type="presParOf" srcId="{6BB0D2F7-C013-42B0-93F7-FDED44FE27E4}" destId="{B9321100-C5FA-4D4D-8862-76DE2829FADE}" srcOrd="0" destOrd="0" presId="urn:microsoft.com/office/officeart/2005/8/layout/vList2"/>
    <dgm:cxn modelId="{3DC2650D-6DBF-4D42-86D7-514E36CE54C9}" type="presParOf" srcId="{6BB0D2F7-C013-42B0-93F7-FDED44FE27E4}" destId="{145B37D7-0ECA-45EB-A077-4DAAD390BB8F}" srcOrd="1" destOrd="0" presId="urn:microsoft.com/office/officeart/2005/8/layout/vList2"/>
    <dgm:cxn modelId="{1523C8AE-DF44-4FE3-814E-8AFB7A349477}" type="presParOf" srcId="{6BB0D2F7-C013-42B0-93F7-FDED44FE27E4}" destId="{8ED6F6F5-2544-4FF1-8888-2638E4F420BD}" srcOrd="2" destOrd="0" presId="urn:microsoft.com/office/officeart/2005/8/layout/vList2"/>
    <dgm:cxn modelId="{9B9D6902-F55B-435C-B675-4DD056A8D0EA}" type="presParOf" srcId="{6BB0D2F7-C013-42B0-93F7-FDED44FE27E4}" destId="{C90A70E1-C4EB-4B3A-9F8A-7A818A3D71DA}" srcOrd="3" destOrd="0" presId="urn:microsoft.com/office/officeart/2005/8/layout/vList2"/>
    <dgm:cxn modelId="{910C5363-ADAF-461B-8A29-D0E4F40E6D5C}" type="presParOf" srcId="{6BB0D2F7-C013-42B0-93F7-FDED44FE27E4}" destId="{B82335A5-D223-49C7-9D7F-9C00D891FF4B}" srcOrd="4" destOrd="0" presId="urn:microsoft.com/office/officeart/2005/8/layout/vList2"/>
    <dgm:cxn modelId="{33C23E89-4ED1-4642-8501-0DA8A315D455}" type="presParOf" srcId="{6BB0D2F7-C013-42B0-93F7-FDED44FE27E4}" destId="{8D02F27F-D58D-4F1D-882A-77E314B7D72D}" srcOrd="5" destOrd="0" presId="urn:microsoft.com/office/officeart/2005/8/layout/vList2"/>
    <dgm:cxn modelId="{3AF58F3F-EB7F-47E5-A1B4-62370C69235F}" type="presParOf" srcId="{6BB0D2F7-C013-42B0-93F7-FDED44FE27E4}" destId="{5E237244-5DCB-4667-AEB6-E5187C136AFE}" srcOrd="6" destOrd="0" presId="urn:microsoft.com/office/officeart/2005/8/layout/vList2"/>
    <dgm:cxn modelId="{96FC28AE-3B6D-4241-B67E-71CF368DDAE7}" type="presParOf" srcId="{6BB0D2F7-C013-42B0-93F7-FDED44FE27E4}" destId="{14CD9B08-DAB3-4828-8B60-B6D0C8614002}" srcOrd="7" destOrd="0" presId="urn:microsoft.com/office/officeart/2005/8/layout/vList2"/>
    <dgm:cxn modelId="{7A7FFCF2-ADD8-4999-ADED-B76D76630149}" type="presParOf" srcId="{6BB0D2F7-C013-42B0-93F7-FDED44FE27E4}" destId="{F0FD1EF5-D053-41C7-8FA3-0F4B3DF27E2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2482BA-252D-4234-A812-60B64E35C162}"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C3FAF810-0548-48B0-9BEA-789B1DF9B868}">
      <dgm:prSet/>
      <dgm:spPr/>
      <dgm:t>
        <a:bodyPr/>
        <a:lstStyle/>
        <a:p>
          <a:r>
            <a:rPr lang="en-US"/>
            <a:t>* </a:t>
          </a:r>
          <a:r>
            <a:rPr lang="el-GR"/>
            <a:t>ΣΟΚ και αίσθηση </a:t>
          </a:r>
          <a:r>
            <a:rPr lang="el-GR" b="1"/>
            <a:t>εξωπραγματικού.</a:t>
          </a:r>
          <a:r>
            <a:rPr lang="el-GR"/>
            <a:t> Το μούδιασμα, η άρνηση του γεγονότος, ο κλονισμός και η δυσπιστία (ειδικά όταν η απώλεια είναι αιφνίδια), αποπροσανατολισμός, συγκλονισμός!</a:t>
          </a:r>
          <a:endParaRPr lang="en-US"/>
        </a:p>
      </dgm:t>
    </dgm:pt>
    <dgm:pt modelId="{5967A551-10EF-45B4-94AB-6FFF22DF01F5}" type="parTrans" cxnId="{6E380B33-ED77-4381-B0A1-42828CE0439C}">
      <dgm:prSet/>
      <dgm:spPr/>
      <dgm:t>
        <a:bodyPr/>
        <a:lstStyle/>
        <a:p>
          <a:endParaRPr lang="en-US"/>
        </a:p>
      </dgm:t>
    </dgm:pt>
    <dgm:pt modelId="{81BDF43D-A95A-49C5-9090-4ECA8103FF63}" type="sibTrans" cxnId="{6E380B33-ED77-4381-B0A1-42828CE0439C}">
      <dgm:prSet/>
      <dgm:spPr/>
      <dgm:t>
        <a:bodyPr/>
        <a:lstStyle/>
        <a:p>
          <a:endParaRPr lang="en-US"/>
        </a:p>
      </dgm:t>
    </dgm:pt>
    <dgm:pt modelId="{274A7F06-7732-43CF-8072-287540C55DC2}">
      <dgm:prSet/>
      <dgm:spPr/>
      <dgm:t>
        <a:bodyPr/>
        <a:lstStyle/>
        <a:p>
          <a:r>
            <a:rPr lang="en-US"/>
            <a:t>* </a:t>
          </a:r>
          <a:r>
            <a:rPr lang="el-GR"/>
            <a:t>Θυμός απέναντι στον υπεύθυνο για την απώλεια: τον εαυτό, την οικογένεια και τους φίλους, τους γιατρούς, τον κόσμο (γενικά), το ίδιο το αγαπημένο πρόσωπο που έφυγε, τον ίδιο τον Θεό (+ επιθυμία </a:t>
          </a:r>
          <a:r>
            <a:rPr lang="en-US"/>
            <a:t>Reunion).</a:t>
          </a:r>
        </a:p>
      </dgm:t>
    </dgm:pt>
    <dgm:pt modelId="{35B35FDF-B19D-4C91-86EA-47352A5E3940}" type="parTrans" cxnId="{4C914DDD-5D8B-4C44-B670-4C33EABE07D1}">
      <dgm:prSet/>
      <dgm:spPr/>
      <dgm:t>
        <a:bodyPr/>
        <a:lstStyle/>
        <a:p>
          <a:endParaRPr lang="en-US"/>
        </a:p>
      </dgm:t>
    </dgm:pt>
    <dgm:pt modelId="{74AB1AF7-DABC-4744-B02F-0E6E05AAB430}" type="sibTrans" cxnId="{4C914DDD-5D8B-4C44-B670-4C33EABE07D1}">
      <dgm:prSet/>
      <dgm:spPr/>
      <dgm:t>
        <a:bodyPr/>
        <a:lstStyle/>
        <a:p>
          <a:endParaRPr lang="en-US"/>
        </a:p>
      </dgm:t>
    </dgm:pt>
    <dgm:pt modelId="{E58A770F-3F58-45B5-A605-1F8BBF1842E5}">
      <dgm:prSet/>
      <dgm:spPr/>
      <dgm:t>
        <a:bodyPr/>
        <a:lstStyle/>
        <a:p>
          <a:r>
            <a:rPr lang="en-US" b="1"/>
            <a:t>* </a:t>
          </a:r>
          <a:r>
            <a:rPr lang="el-GR" b="1"/>
            <a:t>Διαπραγμάτευση</a:t>
          </a:r>
          <a:r>
            <a:rPr lang="el-GR"/>
            <a:t>: “τι θα γινόταν αν / αν δεν;” + ενοχή. Σκέψη τι θα μπορούσε να είχε γίνει για να σωθεί το αγαπημένο πρόσωπο. Στην τρίτη φάση εμφανίζονται επίσης η </a:t>
          </a:r>
          <a:r>
            <a:rPr lang="el-GR" b="1"/>
            <a:t>αποδιοργάνωση, η απελπισία</a:t>
          </a:r>
          <a:r>
            <a:rPr lang="el-GR"/>
            <a:t> και η </a:t>
          </a:r>
          <a:r>
            <a:rPr lang="el-GR" b="1"/>
            <a:t>μοναξιά</a:t>
          </a:r>
          <a:endParaRPr lang="en-US"/>
        </a:p>
      </dgm:t>
    </dgm:pt>
    <dgm:pt modelId="{D610CD9F-6F9B-45AB-B3BF-098B4A3A22F6}" type="parTrans" cxnId="{67F78692-B684-4CEA-B7DA-C75195F3B836}">
      <dgm:prSet/>
      <dgm:spPr/>
      <dgm:t>
        <a:bodyPr/>
        <a:lstStyle/>
        <a:p>
          <a:endParaRPr lang="en-US"/>
        </a:p>
      </dgm:t>
    </dgm:pt>
    <dgm:pt modelId="{6BF379FF-6B5F-47C7-B4B4-B0B11824DD4B}" type="sibTrans" cxnId="{67F78692-B684-4CEA-B7DA-C75195F3B836}">
      <dgm:prSet/>
      <dgm:spPr/>
      <dgm:t>
        <a:bodyPr/>
        <a:lstStyle/>
        <a:p>
          <a:endParaRPr lang="en-US"/>
        </a:p>
      </dgm:t>
    </dgm:pt>
    <dgm:pt modelId="{ACE42301-D201-4E9B-8D74-688EA48FE87E}">
      <dgm:prSet/>
      <dgm:spPr/>
      <dgm:t>
        <a:bodyPr/>
        <a:lstStyle/>
        <a:p>
          <a:r>
            <a:rPr lang="el-GR" b="1"/>
            <a:t>* Απόσυρση: </a:t>
          </a:r>
          <a:r>
            <a:rPr lang="el-GR"/>
            <a:t>«Δεν πιστεύω, δεν ελπίζω, είμαι ελεύθερος» ή «Δεν είσαι Θεός και μάλιστα Πατέρας για να μου το κάνεις αυτό».</a:t>
          </a:r>
          <a:r>
            <a:rPr lang="el-GR" b="1"/>
            <a:t> </a:t>
          </a:r>
          <a:endParaRPr lang="en-US"/>
        </a:p>
      </dgm:t>
    </dgm:pt>
    <dgm:pt modelId="{E9D9C518-518C-4011-A0D7-A3C7BC633234}" type="parTrans" cxnId="{36D0556E-0C24-49E8-A84A-278B29D8EFA8}">
      <dgm:prSet/>
      <dgm:spPr/>
      <dgm:t>
        <a:bodyPr/>
        <a:lstStyle/>
        <a:p>
          <a:endParaRPr lang="en-US"/>
        </a:p>
      </dgm:t>
    </dgm:pt>
    <dgm:pt modelId="{59169DAC-1EBF-4F98-8057-6F8344735A95}" type="sibTrans" cxnId="{36D0556E-0C24-49E8-A84A-278B29D8EFA8}">
      <dgm:prSet/>
      <dgm:spPr/>
      <dgm:t>
        <a:bodyPr/>
        <a:lstStyle/>
        <a:p>
          <a:endParaRPr lang="en-US"/>
        </a:p>
      </dgm:t>
    </dgm:pt>
    <dgm:pt modelId="{7E16D51C-BE38-4B70-9780-B101C07A4B65}">
      <dgm:prSet/>
      <dgm:spPr/>
      <dgm:t>
        <a:bodyPr/>
        <a:lstStyle/>
        <a:p>
          <a:r>
            <a:rPr lang="el-GR" b="1"/>
            <a:t>* Αναδιοργάνωση</a:t>
          </a:r>
          <a:endParaRPr lang="en-US"/>
        </a:p>
      </dgm:t>
    </dgm:pt>
    <dgm:pt modelId="{F89B5B51-0529-4482-8F2C-267CAC696240}" type="parTrans" cxnId="{053D1D7B-0A15-4A5D-B068-80D127A706DC}">
      <dgm:prSet/>
      <dgm:spPr/>
      <dgm:t>
        <a:bodyPr/>
        <a:lstStyle/>
        <a:p>
          <a:endParaRPr lang="en-US"/>
        </a:p>
      </dgm:t>
    </dgm:pt>
    <dgm:pt modelId="{0DA56D60-E95F-4BB4-85F4-A3B1C604AAAD}" type="sibTrans" cxnId="{053D1D7B-0A15-4A5D-B068-80D127A706DC}">
      <dgm:prSet/>
      <dgm:spPr/>
      <dgm:t>
        <a:bodyPr/>
        <a:lstStyle/>
        <a:p>
          <a:endParaRPr lang="en-US"/>
        </a:p>
      </dgm:t>
    </dgm:pt>
    <dgm:pt modelId="{F2775EBE-E0F6-48F2-82C8-DFE9DF33E9B2}" type="pres">
      <dgm:prSet presAssocID="{2A2482BA-252D-4234-A812-60B64E35C162}" presName="Name0" presStyleCnt="0">
        <dgm:presLayoutVars>
          <dgm:dir/>
          <dgm:resizeHandles val="exact"/>
        </dgm:presLayoutVars>
      </dgm:prSet>
      <dgm:spPr/>
    </dgm:pt>
    <dgm:pt modelId="{5FAF4D45-9932-4710-8D4E-6C18A4BE8D7D}" type="pres">
      <dgm:prSet presAssocID="{C3FAF810-0548-48B0-9BEA-789B1DF9B868}" presName="node" presStyleLbl="node1" presStyleIdx="0" presStyleCnt="5">
        <dgm:presLayoutVars>
          <dgm:bulletEnabled val="1"/>
        </dgm:presLayoutVars>
      </dgm:prSet>
      <dgm:spPr/>
    </dgm:pt>
    <dgm:pt modelId="{1AA679E6-2572-4029-8222-9BFAB557A7E8}" type="pres">
      <dgm:prSet presAssocID="{81BDF43D-A95A-49C5-9090-4ECA8103FF63}" presName="sibTrans" presStyleLbl="sibTrans1D1" presStyleIdx="0" presStyleCnt="4"/>
      <dgm:spPr/>
    </dgm:pt>
    <dgm:pt modelId="{9BB26032-A854-409A-81AC-38356FC798C2}" type="pres">
      <dgm:prSet presAssocID="{81BDF43D-A95A-49C5-9090-4ECA8103FF63}" presName="connectorText" presStyleLbl="sibTrans1D1" presStyleIdx="0" presStyleCnt="4"/>
      <dgm:spPr/>
    </dgm:pt>
    <dgm:pt modelId="{175D5D92-81EE-4F51-9A68-0CEA6A104772}" type="pres">
      <dgm:prSet presAssocID="{274A7F06-7732-43CF-8072-287540C55DC2}" presName="node" presStyleLbl="node1" presStyleIdx="1" presStyleCnt="5">
        <dgm:presLayoutVars>
          <dgm:bulletEnabled val="1"/>
        </dgm:presLayoutVars>
      </dgm:prSet>
      <dgm:spPr/>
    </dgm:pt>
    <dgm:pt modelId="{25BA478F-7A77-47BF-907C-50E1D5FC6132}" type="pres">
      <dgm:prSet presAssocID="{74AB1AF7-DABC-4744-B02F-0E6E05AAB430}" presName="sibTrans" presStyleLbl="sibTrans1D1" presStyleIdx="1" presStyleCnt="4"/>
      <dgm:spPr/>
    </dgm:pt>
    <dgm:pt modelId="{371D56D1-3AC7-4CC0-84B0-03FD6BFD6158}" type="pres">
      <dgm:prSet presAssocID="{74AB1AF7-DABC-4744-B02F-0E6E05AAB430}" presName="connectorText" presStyleLbl="sibTrans1D1" presStyleIdx="1" presStyleCnt="4"/>
      <dgm:spPr/>
    </dgm:pt>
    <dgm:pt modelId="{A8B4E221-D8FF-4604-95DC-E356DC1BEC5C}" type="pres">
      <dgm:prSet presAssocID="{E58A770F-3F58-45B5-A605-1F8BBF1842E5}" presName="node" presStyleLbl="node1" presStyleIdx="2" presStyleCnt="5">
        <dgm:presLayoutVars>
          <dgm:bulletEnabled val="1"/>
        </dgm:presLayoutVars>
      </dgm:prSet>
      <dgm:spPr/>
    </dgm:pt>
    <dgm:pt modelId="{3D77049B-0039-4B4A-910A-FBBD5F469787}" type="pres">
      <dgm:prSet presAssocID="{6BF379FF-6B5F-47C7-B4B4-B0B11824DD4B}" presName="sibTrans" presStyleLbl="sibTrans1D1" presStyleIdx="2" presStyleCnt="4"/>
      <dgm:spPr/>
    </dgm:pt>
    <dgm:pt modelId="{431F7A93-239B-4CC0-8585-3BB696683B5E}" type="pres">
      <dgm:prSet presAssocID="{6BF379FF-6B5F-47C7-B4B4-B0B11824DD4B}" presName="connectorText" presStyleLbl="sibTrans1D1" presStyleIdx="2" presStyleCnt="4"/>
      <dgm:spPr/>
    </dgm:pt>
    <dgm:pt modelId="{C652195F-9D20-4A98-89F7-69AC9773799D}" type="pres">
      <dgm:prSet presAssocID="{ACE42301-D201-4E9B-8D74-688EA48FE87E}" presName="node" presStyleLbl="node1" presStyleIdx="3" presStyleCnt="5">
        <dgm:presLayoutVars>
          <dgm:bulletEnabled val="1"/>
        </dgm:presLayoutVars>
      </dgm:prSet>
      <dgm:spPr/>
    </dgm:pt>
    <dgm:pt modelId="{B0E84C81-B676-48FE-804F-2417158B10FF}" type="pres">
      <dgm:prSet presAssocID="{59169DAC-1EBF-4F98-8057-6F8344735A95}" presName="sibTrans" presStyleLbl="sibTrans1D1" presStyleIdx="3" presStyleCnt="4"/>
      <dgm:spPr/>
    </dgm:pt>
    <dgm:pt modelId="{2DFCAEB4-84F3-4053-A26C-2BDF5839DCA7}" type="pres">
      <dgm:prSet presAssocID="{59169DAC-1EBF-4F98-8057-6F8344735A95}" presName="connectorText" presStyleLbl="sibTrans1D1" presStyleIdx="3" presStyleCnt="4"/>
      <dgm:spPr/>
    </dgm:pt>
    <dgm:pt modelId="{D4A03008-E9E3-4E86-A2BD-21F657B7CE47}" type="pres">
      <dgm:prSet presAssocID="{7E16D51C-BE38-4B70-9780-B101C07A4B65}" presName="node" presStyleLbl="node1" presStyleIdx="4" presStyleCnt="5">
        <dgm:presLayoutVars>
          <dgm:bulletEnabled val="1"/>
        </dgm:presLayoutVars>
      </dgm:prSet>
      <dgm:spPr/>
    </dgm:pt>
  </dgm:ptLst>
  <dgm:cxnLst>
    <dgm:cxn modelId="{6E380B33-ED77-4381-B0A1-42828CE0439C}" srcId="{2A2482BA-252D-4234-A812-60B64E35C162}" destId="{C3FAF810-0548-48B0-9BEA-789B1DF9B868}" srcOrd="0" destOrd="0" parTransId="{5967A551-10EF-45B4-94AB-6FFF22DF01F5}" sibTransId="{81BDF43D-A95A-49C5-9090-4ECA8103FF63}"/>
    <dgm:cxn modelId="{C78DCD34-0C13-4418-B72F-6750760243E3}" type="presOf" srcId="{ACE42301-D201-4E9B-8D74-688EA48FE87E}" destId="{C652195F-9D20-4A98-89F7-69AC9773799D}" srcOrd="0" destOrd="0" presId="urn:microsoft.com/office/officeart/2016/7/layout/RepeatingBendingProcessNew"/>
    <dgm:cxn modelId="{B8CADB5F-A5A6-4095-8FA0-2C6D7D69D5B2}" type="presOf" srcId="{C3FAF810-0548-48B0-9BEA-789B1DF9B868}" destId="{5FAF4D45-9932-4710-8D4E-6C18A4BE8D7D}" srcOrd="0" destOrd="0" presId="urn:microsoft.com/office/officeart/2016/7/layout/RepeatingBendingProcessNew"/>
    <dgm:cxn modelId="{8E356B44-ADBB-4795-A069-8FF5C21709D0}" type="presOf" srcId="{274A7F06-7732-43CF-8072-287540C55DC2}" destId="{175D5D92-81EE-4F51-9A68-0CEA6A104772}" srcOrd="0" destOrd="0" presId="urn:microsoft.com/office/officeart/2016/7/layout/RepeatingBendingProcessNew"/>
    <dgm:cxn modelId="{3132EF47-E1DA-4C66-B19A-3AB39D67FBE3}" type="presOf" srcId="{7E16D51C-BE38-4B70-9780-B101C07A4B65}" destId="{D4A03008-E9E3-4E86-A2BD-21F657B7CE47}" srcOrd="0" destOrd="0" presId="urn:microsoft.com/office/officeart/2016/7/layout/RepeatingBendingProcessNew"/>
    <dgm:cxn modelId="{9E98B269-29BA-4262-A3F0-12ECDC399198}" type="presOf" srcId="{74AB1AF7-DABC-4744-B02F-0E6E05AAB430}" destId="{25BA478F-7A77-47BF-907C-50E1D5FC6132}" srcOrd="0" destOrd="0" presId="urn:microsoft.com/office/officeart/2016/7/layout/RepeatingBendingProcessNew"/>
    <dgm:cxn modelId="{A3FBF74D-C81D-438B-A811-C5B4724064E4}" type="presOf" srcId="{59169DAC-1EBF-4F98-8057-6F8344735A95}" destId="{B0E84C81-B676-48FE-804F-2417158B10FF}" srcOrd="0" destOrd="0" presId="urn:microsoft.com/office/officeart/2016/7/layout/RepeatingBendingProcessNew"/>
    <dgm:cxn modelId="{36D0556E-0C24-49E8-A84A-278B29D8EFA8}" srcId="{2A2482BA-252D-4234-A812-60B64E35C162}" destId="{ACE42301-D201-4E9B-8D74-688EA48FE87E}" srcOrd="3" destOrd="0" parTransId="{E9D9C518-518C-4011-A0D7-A3C7BC633234}" sibTransId="{59169DAC-1EBF-4F98-8057-6F8344735A95}"/>
    <dgm:cxn modelId="{692E6A53-18E6-4F1E-8519-B1A1CF40E01C}" type="presOf" srcId="{6BF379FF-6B5F-47C7-B4B4-B0B11824DD4B}" destId="{3D77049B-0039-4B4A-910A-FBBD5F469787}" srcOrd="0" destOrd="0" presId="urn:microsoft.com/office/officeart/2016/7/layout/RepeatingBendingProcessNew"/>
    <dgm:cxn modelId="{75E29078-51BD-44A6-AF8C-A1B599FB5914}" type="presOf" srcId="{74AB1AF7-DABC-4744-B02F-0E6E05AAB430}" destId="{371D56D1-3AC7-4CC0-84B0-03FD6BFD6158}" srcOrd="1" destOrd="0" presId="urn:microsoft.com/office/officeart/2016/7/layout/RepeatingBendingProcessNew"/>
    <dgm:cxn modelId="{053D1D7B-0A15-4A5D-B068-80D127A706DC}" srcId="{2A2482BA-252D-4234-A812-60B64E35C162}" destId="{7E16D51C-BE38-4B70-9780-B101C07A4B65}" srcOrd="4" destOrd="0" parTransId="{F89B5B51-0529-4482-8F2C-267CAC696240}" sibTransId="{0DA56D60-E95F-4BB4-85F4-A3B1C604AAAD}"/>
    <dgm:cxn modelId="{67F78692-B684-4CEA-B7DA-C75195F3B836}" srcId="{2A2482BA-252D-4234-A812-60B64E35C162}" destId="{E58A770F-3F58-45B5-A605-1F8BBF1842E5}" srcOrd="2" destOrd="0" parTransId="{D610CD9F-6F9B-45AB-B3BF-098B4A3A22F6}" sibTransId="{6BF379FF-6B5F-47C7-B4B4-B0B11824DD4B}"/>
    <dgm:cxn modelId="{7F06C0A0-408A-4362-A5C3-872138D6DD77}" type="presOf" srcId="{81BDF43D-A95A-49C5-9090-4ECA8103FF63}" destId="{1AA679E6-2572-4029-8222-9BFAB557A7E8}" srcOrd="0" destOrd="0" presId="urn:microsoft.com/office/officeart/2016/7/layout/RepeatingBendingProcessNew"/>
    <dgm:cxn modelId="{9FCF22AD-C7CA-4174-ABB5-1E86D2353703}" type="presOf" srcId="{E58A770F-3F58-45B5-A605-1F8BBF1842E5}" destId="{A8B4E221-D8FF-4604-95DC-E356DC1BEC5C}" srcOrd="0" destOrd="0" presId="urn:microsoft.com/office/officeart/2016/7/layout/RepeatingBendingProcessNew"/>
    <dgm:cxn modelId="{9C1B10CD-783F-45F7-91AB-175560DDBD05}" type="presOf" srcId="{2A2482BA-252D-4234-A812-60B64E35C162}" destId="{F2775EBE-E0F6-48F2-82C8-DFE9DF33E9B2}" srcOrd="0" destOrd="0" presId="urn:microsoft.com/office/officeart/2016/7/layout/RepeatingBendingProcessNew"/>
    <dgm:cxn modelId="{FC3198CD-45FA-466C-97C3-D10CECB1CFD0}" type="presOf" srcId="{59169DAC-1EBF-4F98-8057-6F8344735A95}" destId="{2DFCAEB4-84F3-4053-A26C-2BDF5839DCA7}" srcOrd="1" destOrd="0" presId="urn:microsoft.com/office/officeart/2016/7/layout/RepeatingBendingProcessNew"/>
    <dgm:cxn modelId="{6C35EDD7-8689-48A3-ADAD-CBF14E8A63FA}" type="presOf" srcId="{6BF379FF-6B5F-47C7-B4B4-B0B11824DD4B}" destId="{431F7A93-239B-4CC0-8585-3BB696683B5E}" srcOrd="1" destOrd="0" presId="urn:microsoft.com/office/officeart/2016/7/layout/RepeatingBendingProcessNew"/>
    <dgm:cxn modelId="{4C914DDD-5D8B-4C44-B670-4C33EABE07D1}" srcId="{2A2482BA-252D-4234-A812-60B64E35C162}" destId="{274A7F06-7732-43CF-8072-287540C55DC2}" srcOrd="1" destOrd="0" parTransId="{35B35FDF-B19D-4C91-86EA-47352A5E3940}" sibTransId="{74AB1AF7-DABC-4744-B02F-0E6E05AAB430}"/>
    <dgm:cxn modelId="{20BAE8E8-2A4A-41BF-A8BA-6597D1E428C6}" type="presOf" srcId="{81BDF43D-A95A-49C5-9090-4ECA8103FF63}" destId="{9BB26032-A854-409A-81AC-38356FC798C2}" srcOrd="1" destOrd="0" presId="urn:microsoft.com/office/officeart/2016/7/layout/RepeatingBendingProcessNew"/>
    <dgm:cxn modelId="{BBC7FA21-19C6-4F69-B22C-2FA64D318BA3}" type="presParOf" srcId="{F2775EBE-E0F6-48F2-82C8-DFE9DF33E9B2}" destId="{5FAF4D45-9932-4710-8D4E-6C18A4BE8D7D}" srcOrd="0" destOrd="0" presId="urn:microsoft.com/office/officeart/2016/7/layout/RepeatingBendingProcessNew"/>
    <dgm:cxn modelId="{41CE3D3E-13B5-4E83-93D6-596D2695C385}" type="presParOf" srcId="{F2775EBE-E0F6-48F2-82C8-DFE9DF33E9B2}" destId="{1AA679E6-2572-4029-8222-9BFAB557A7E8}" srcOrd="1" destOrd="0" presId="urn:microsoft.com/office/officeart/2016/7/layout/RepeatingBendingProcessNew"/>
    <dgm:cxn modelId="{B65CBE6F-8EC5-4622-87A5-63575F4AA0B6}" type="presParOf" srcId="{1AA679E6-2572-4029-8222-9BFAB557A7E8}" destId="{9BB26032-A854-409A-81AC-38356FC798C2}" srcOrd="0" destOrd="0" presId="urn:microsoft.com/office/officeart/2016/7/layout/RepeatingBendingProcessNew"/>
    <dgm:cxn modelId="{AF1CA105-83B2-4F00-AA69-D8994B1DE95D}" type="presParOf" srcId="{F2775EBE-E0F6-48F2-82C8-DFE9DF33E9B2}" destId="{175D5D92-81EE-4F51-9A68-0CEA6A104772}" srcOrd="2" destOrd="0" presId="urn:microsoft.com/office/officeart/2016/7/layout/RepeatingBendingProcessNew"/>
    <dgm:cxn modelId="{C62B5E37-049B-4C25-A56E-535F7E1D0ADA}" type="presParOf" srcId="{F2775EBE-E0F6-48F2-82C8-DFE9DF33E9B2}" destId="{25BA478F-7A77-47BF-907C-50E1D5FC6132}" srcOrd="3" destOrd="0" presId="urn:microsoft.com/office/officeart/2016/7/layout/RepeatingBendingProcessNew"/>
    <dgm:cxn modelId="{8D80AC3C-2625-4D62-9667-B7E7638176AD}" type="presParOf" srcId="{25BA478F-7A77-47BF-907C-50E1D5FC6132}" destId="{371D56D1-3AC7-4CC0-84B0-03FD6BFD6158}" srcOrd="0" destOrd="0" presId="urn:microsoft.com/office/officeart/2016/7/layout/RepeatingBendingProcessNew"/>
    <dgm:cxn modelId="{342FE245-4B6A-43AC-B5BF-7C83777155FF}" type="presParOf" srcId="{F2775EBE-E0F6-48F2-82C8-DFE9DF33E9B2}" destId="{A8B4E221-D8FF-4604-95DC-E356DC1BEC5C}" srcOrd="4" destOrd="0" presId="urn:microsoft.com/office/officeart/2016/7/layout/RepeatingBendingProcessNew"/>
    <dgm:cxn modelId="{EF3A182E-FE49-44B8-910C-BBB0B1FA3B6C}" type="presParOf" srcId="{F2775EBE-E0F6-48F2-82C8-DFE9DF33E9B2}" destId="{3D77049B-0039-4B4A-910A-FBBD5F469787}" srcOrd="5" destOrd="0" presId="urn:microsoft.com/office/officeart/2016/7/layout/RepeatingBendingProcessNew"/>
    <dgm:cxn modelId="{CACE4E7D-982C-4E79-BD34-F2839738965F}" type="presParOf" srcId="{3D77049B-0039-4B4A-910A-FBBD5F469787}" destId="{431F7A93-239B-4CC0-8585-3BB696683B5E}" srcOrd="0" destOrd="0" presId="urn:microsoft.com/office/officeart/2016/7/layout/RepeatingBendingProcessNew"/>
    <dgm:cxn modelId="{2986DAFD-913D-456B-8E98-1062C84AC419}" type="presParOf" srcId="{F2775EBE-E0F6-48F2-82C8-DFE9DF33E9B2}" destId="{C652195F-9D20-4A98-89F7-69AC9773799D}" srcOrd="6" destOrd="0" presId="urn:microsoft.com/office/officeart/2016/7/layout/RepeatingBendingProcessNew"/>
    <dgm:cxn modelId="{F6174F25-B774-44CD-BAD3-339750DCD09A}" type="presParOf" srcId="{F2775EBE-E0F6-48F2-82C8-DFE9DF33E9B2}" destId="{B0E84C81-B676-48FE-804F-2417158B10FF}" srcOrd="7" destOrd="0" presId="urn:microsoft.com/office/officeart/2016/7/layout/RepeatingBendingProcessNew"/>
    <dgm:cxn modelId="{DF2816A5-250A-4B79-81E6-785EB81889A9}" type="presParOf" srcId="{B0E84C81-B676-48FE-804F-2417158B10FF}" destId="{2DFCAEB4-84F3-4053-A26C-2BDF5839DCA7}" srcOrd="0" destOrd="0" presId="urn:microsoft.com/office/officeart/2016/7/layout/RepeatingBendingProcessNew"/>
    <dgm:cxn modelId="{9518B316-047D-4FC3-8907-248E325DA56A}" type="presParOf" srcId="{F2775EBE-E0F6-48F2-82C8-DFE9DF33E9B2}" destId="{D4A03008-E9E3-4E86-A2BD-21F657B7CE47}"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01DDE2-2848-4CD9-AD2E-F42E4C241F8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73050A0-A8E5-4772-A000-2774174E53A6}">
      <dgm:prSet/>
      <dgm:spPr/>
      <dgm:t>
        <a:bodyPr/>
        <a:lstStyle/>
        <a:p>
          <a:pPr algn="just"/>
          <a:r>
            <a:rPr lang="el-GR" dirty="0"/>
            <a:t>Μέχρι σήμερα στην Εξόδιο Ακολουθία της ορθόδοξης Εκκλησίας –την αρτιότερη ίσως Ακολουθία, η οποία αποτελεί ποίημα του γνωστού «</a:t>
          </a:r>
          <a:r>
            <a:rPr lang="el-GR" dirty="0" err="1"/>
            <a:t>δογματολόγου</a:t>
          </a:r>
          <a:r>
            <a:rPr lang="el-GR" dirty="0"/>
            <a:t>» </a:t>
          </a:r>
          <a:r>
            <a:rPr lang="el-GR" dirty="0" err="1"/>
            <a:t>αγ.</a:t>
          </a:r>
          <a:r>
            <a:rPr lang="el-GR" dirty="0"/>
            <a:t> Ιωάννη από την πολύπαθη Δαμασκό, </a:t>
          </a:r>
          <a:endParaRPr lang="en-US" dirty="0"/>
        </a:p>
      </dgm:t>
    </dgm:pt>
    <dgm:pt modelId="{F00DD5B0-669E-4D05-B113-DBCFA1778A0B}" type="parTrans" cxnId="{A2962996-33D7-4332-9CF9-6D368B872696}">
      <dgm:prSet/>
      <dgm:spPr/>
      <dgm:t>
        <a:bodyPr/>
        <a:lstStyle/>
        <a:p>
          <a:endParaRPr lang="en-US"/>
        </a:p>
      </dgm:t>
    </dgm:pt>
    <dgm:pt modelId="{B5D44EBA-6F5C-4D5E-890F-FFE74F9AF917}" type="sibTrans" cxnId="{A2962996-33D7-4332-9CF9-6D368B872696}">
      <dgm:prSet/>
      <dgm:spPr/>
      <dgm:t>
        <a:bodyPr/>
        <a:lstStyle/>
        <a:p>
          <a:endParaRPr lang="en-US"/>
        </a:p>
      </dgm:t>
    </dgm:pt>
    <dgm:pt modelId="{89F62FD9-27BF-4DD2-BC0E-18905D2C4ADE}">
      <dgm:prSet/>
      <dgm:spPr/>
      <dgm:t>
        <a:bodyPr/>
        <a:lstStyle/>
        <a:p>
          <a:r>
            <a:rPr lang="el-GR" dirty="0"/>
            <a:t>ΔΕΝ περιέχονται τροπάρια, τα οποία παραπέμπουν στην Ανάσταση </a:t>
          </a:r>
          <a:endParaRPr lang="en-US" dirty="0"/>
        </a:p>
      </dgm:t>
    </dgm:pt>
    <dgm:pt modelId="{AFBBE41C-EF35-4206-9218-54056A13F8B2}" type="parTrans" cxnId="{012F06BA-AE17-45FE-ADFD-458A2CCD3B1D}">
      <dgm:prSet/>
      <dgm:spPr/>
      <dgm:t>
        <a:bodyPr/>
        <a:lstStyle/>
        <a:p>
          <a:endParaRPr lang="en-US"/>
        </a:p>
      </dgm:t>
    </dgm:pt>
    <dgm:pt modelId="{EBC842FE-7C20-46E6-95B6-3C5189211921}" type="sibTrans" cxnId="{012F06BA-AE17-45FE-ADFD-458A2CCD3B1D}">
      <dgm:prSet/>
      <dgm:spPr/>
      <dgm:t>
        <a:bodyPr/>
        <a:lstStyle/>
        <a:p>
          <a:endParaRPr lang="en-US"/>
        </a:p>
      </dgm:t>
    </dgm:pt>
    <dgm:pt modelId="{6D7BDD45-5067-4A2E-9EC5-0864626A4029}">
      <dgm:prSet/>
      <dgm:spPr/>
      <dgm:t>
        <a:bodyPr/>
        <a:lstStyle/>
        <a:p>
          <a:r>
            <a:rPr lang="el-GR"/>
            <a:t>και δεν ψάλλεται σε κανένα σημείο ο θριαμβευτικός παιάνας του Χριστιανισμού, το «Χριστός ανέστη» </a:t>
          </a:r>
          <a:endParaRPr lang="en-US"/>
        </a:p>
      </dgm:t>
    </dgm:pt>
    <dgm:pt modelId="{FA6A0F84-02D3-4F6D-8DAE-5E595E264212}" type="parTrans" cxnId="{D44C6609-81EB-4AAD-B747-48EE6D9F7C13}">
      <dgm:prSet/>
      <dgm:spPr/>
      <dgm:t>
        <a:bodyPr/>
        <a:lstStyle/>
        <a:p>
          <a:endParaRPr lang="en-US"/>
        </a:p>
      </dgm:t>
    </dgm:pt>
    <dgm:pt modelId="{CF46F6B4-2642-4C05-8C71-90ECB6B76142}" type="sibTrans" cxnId="{D44C6609-81EB-4AAD-B747-48EE6D9F7C13}">
      <dgm:prSet/>
      <dgm:spPr/>
      <dgm:t>
        <a:bodyPr/>
        <a:lstStyle/>
        <a:p>
          <a:endParaRPr lang="en-US"/>
        </a:p>
      </dgm:t>
    </dgm:pt>
    <dgm:pt modelId="{74448876-53E9-43A5-9BC7-9D5E7362F4FE}">
      <dgm:prSet/>
      <dgm:spPr/>
      <dgm:t>
        <a:bodyPr/>
        <a:lstStyle/>
        <a:p>
          <a:pPr algn="just"/>
          <a:r>
            <a:rPr lang="el-GR" dirty="0"/>
            <a:t>ούτε αναγιγνώσκεται η γνωστή παρακλητική </a:t>
          </a:r>
          <a:r>
            <a:rPr lang="el-GR" dirty="0" err="1"/>
            <a:t>παλαιοδιαθηκική</a:t>
          </a:r>
          <a:r>
            <a:rPr lang="el-GR" dirty="0"/>
            <a:t> περικοπή: </a:t>
          </a:r>
          <a:r>
            <a:rPr lang="el-GR" i="1" dirty="0" err="1"/>
            <a:t>Δίκαιος</a:t>
          </a:r>
          <a:r>
            <a:rPr lang="el-GR" i="1" dirty="0"/>
            <a:t> </a:t>
          </a:r>
          <a:r>
            <a:rPr lang="el-GR" i="1" dirty="0" err="1"/>
            <a:t>δὲ</a:t>
          </a:r>
          <a:r>
            <a:rPr lang="el-GR" i="1" dirty="0"/>
            <a:t> </a:t>
          </a:r>
          <a:r>
            <a:rPr lang="el-GR" i="1" dirty="0" err="1"/>
            <a:t>ἐὰν</a:t>
          </a:r>
          <a:r>
            <a:rPr lang="el-GR" i="1" dirty="0"/>
            <a:t> </a:t>
          </a:r>
          <a:r>
            <a:rPr lang="el-GR" i="1" dirty="0" err="1"/>
            <a:t>φθάσῃ</a:t>
          </a:r>
          <a:r>
            <a:rPr lang="el-GR" i="1" dirty="0"/>
            <a:t> </a:t>
          </a:r>
          <a:r>
            <a:rPr lang="el-GR" i="1" dirty="0" err="1"/>
            <a:t>τελευτῆσαι</a:t>
          </a:r>
          <a:r>
            <a:rPr lang="el-GR" i="1" dirty="0"/>
            <a:t> </a:t>
          </a:r>
          <a:r>
            <a:rPr lang="el-GR" i="1" dirty="0" err="1"/>
            <a:t>ἐν</a:t>
          </a:r>
          <a:r>
            <a:rPr lang="el-GR" i="1" dirty="0"/>
            <a:t> </a:t>
          </a:r>
          <a:r>
            <a:rPr lang="el-GR" i="1" dirty="0" err="1"/>
            <a:t>ἀναπαύσει</a:t>
          </a:r>
          <a:r>
            <a:rPr lang="el-GR" i="1" dirty="0"/>
            <a:t> </a:t>
          </a:r>
          <a:r>
            <a:rPr lang="el-GR" i="1" dirty="0" err="1"/>
            <a:t>ἔσται</a:t>
          </a:r>
          <a:r>
            <a:rPr lang="el-GR" dirty="0"/>
            <a:t> (</a:t>
          </a:r>
          <a:r>
            <a:rPr lang="el-GR" dirty="0" err="1"/>
            <a:t>Σοφ</a:t>
          </a:r>
          <a:r>
            <a:rPr lang="el-GR" dirty="0"/>
            <a:t>. Σολ. 4, 7). </a:t>
          </a:r>
          <a:endParaRPr lang="en-US" dirty="0"/>
        </a:p>
      </dgm:t>
    </dgm:pt>
    <dgm:pt modelId="{4F763F9C-65A5-47F6-8456-19FB913D9375}" type="parTrans" cxnId="{1FD932A5-D708-457C-BF48-F509919F1697}">
      <dgm:prSet/>
      <dgm:spPr/>
      <dgm:t>
        <a:bodyPr/>
        <a:lstStyle/>
        <a:p>
          <a:endParaRPr lang="en-US"/>
        </a:p>
      </dgm:t>
    </dgm:pt>
    <dgm:pt modelId="{ABE4312C-7221-41DE-838C-437F6C6F1765}" type="sibTrans" cxnId="{1FD932A5-D708-457C-BF48-F509919F1697}">
      <dgm:prSet/>
      <dgm:spPr/>
      <dgm:t>
        <a:bodyPr/>
        <a:lstStyle/>
        <a:p>
          <a:endParaRPr lang="en-US"/>
        </a:p>
      </dgm:t>
    </dgm:pt>
    <dgm:pt modelId="{F915953E-A291-4660-8BE7-075D20956C97}" type="pres">
      <dgm:prSet presAssocID="{1701DDE2-2848-4CD9-AD2E-F42E4C241F86}" presName="linear" presStyleCnt="0">
        <dgm:presLayoutVars>
          <dgm:animLvl val="lvl"/>
          <dgm:resizeHandles val="exact"/>
        </dgm:presLayoutVars>
      </dgm:prSet>
      <dgm:spPr/>
    </dgm:pt>
    <dgm:pt modelId="{3CB23A31-54B0-4633-A575-78BCD4E960CE}" type="pres">
      <dgm:prSet presAssocID="{973050A0-A8E5-4772-A000-2774174E53A6}" presName="parentText" presStyleLbl="node1" presStyleIdx="0" presStyleCnt="4">
        <dgm:presLayoutVars>
          <dgm:chMax val="0"/>
          <dgm:bulletEnabled val="1"/>
        </dgm:presLayoutVars>
      </dgm:prSet>
      <dgm:spPr/>
    </dgm:pt>
    <dgm:pt modelId="{6B974204-3044-41D5-B8EB-5D74D1AEFD6C}" type="pres">
      <dgm:prSet presAssocID="{B5D44EBA-6F5C-4D5E-890F-FFE74F9AF917}" presName="spacer" presStyleCnt="0"/>
      <dgm:spPr/>
    </dgm:pt>
    <dgm:pt modelId="{55E0434C-F4E1-4EF6-A717-C72636B727FB}" type="pres">
      <dgm:prSet presAssocID="{89F62FD9-27BF-4DD2-BC0E-18905D2C4ADE}" presName="parentText" presStyleLbl="node1" presStyleIdx="1" presStyleCnt="4">
        <dgm:presLayoutVars>
          <dgm:chMax val="0"/>
          <dgm:bulletEnabled val="1"/>
        </dgm:presLayoutVars>
      </dgm:prSet>
      <dgm:spPr/>
    </dgm:pt>
    <dgm:pt modelId="{0A59BD3A-A9E8-408F-A9F6-58B4E4B72F71}" type="pres">
      <dgm:prSet presAssocID="{EBC842FE-7C20-46E6-95B6-3C5189211921}" presName="spacer" presStyleCnt="0"/>
      <dgm:spPr/>
    </dgm:pt>
    <dgm:pt modelId="{C242479B-7556-47FC-B380-0AA493E947F2}" type="pres">
      <dgm:prSet presAssocID="{6D7BDD45-5067-4A2E-9EC5-0864626A4029}" presName="parentText" presStyleLbl="node1" presStyleIdx="2" presStyleCnt="4">
        <dgm:presLayoutVars>
          <dgm:chMax val="0"/>
          <dgm:bulletEnabled val="1"/>
        </dgm:presLayoutVars>
      </dgm:prSet>
      <dgm:spPr/>
    </dgm:pt>
    <dgm:pt modelId="{7FF1A560-7997-4EB7-B29F-3D58CDE29B36}" type="pres">
      <dgm:prSet presAssocID="{CF46F6B4-2642-4C05-8C71-90ECB6B76142}" presName="spacer" presStyleCnt="0"/>
      <dgm:spPr/>
    </dgm:pt>
    <dgm:pt modelId="{3887CE08-5C8A-4C52-9BCF-BC4EB1C546B4}" type="pres">
      <dgm:prSet presAssocID="{74448876-53E9-43A5-9BC7-9D5E7362F4FE}" presName="parentText" presStyleLbl="node1" presStyleIdx="3" presStyleCnt="4">
        <dgm:presLayoutVars>
          <dgm:chMax val="0"/>
          <dgm:bulletEnabled val="1"/>
        </dgm:presLayoutVars>
      </dgm:prSet>
      <dgm:spPr/>
    </dgm:pt>
  </dgm:ptLst>
  <dgm:cxnLst>
    <dgm:cxn modelId="{D44C6609-81EB-4AAD-B747-48EE6D9F7C13}" srcId="{1701DDE2-2848-4CD9-AD2E-F42E4C241F86}" destId="{6D7BDD45-5067-4A2E-9EC5-0864626A4029}" srcOrd="2" destOrd="0" parTransId="{FA6A0F84-02D3-4F6D-8DAE-5E595E264212}" sibTransId="{CF46F6B4-2642-4C05-8C71-90ECB6B76142}"/>
    <dgm:cxn modelId="{0ED9BC30-403C-434C-871C-32D3F3F90160}" type="presOf" srcId="{89F62FD9-27BF-4DD2-BC0E-18905D2C4ADE}" destId="{55E0434C-F4E1-4EF6-A717-C72636B727FB}" srcOrd="0" destOrd="0" presId="urn:microsoft.com/office/officeart/2005/8/layout/vList2"/>
    <dgm:cxn modelId="{B839A33A-A1EE-4B44-8CF7-FA8ACDD73F7B}" type="presOf" srcId="{6D7BDD45-5067-4A2E-9EC5-0864626A4029}" destId="{C242479B-7556-47FC-B380-0AA493E947F2}" srcOrd="0" destOrd="0" presId="urn:microsoft.com/office/officeart/2005/8/layout/vList2"/>
    <dgm:cxn modelId="{A2962996-33D7-4332-9CF9-6D368B872696}" srcId="{1701DDE2-2848-4CD9-AD2E-F42E4C241F86}" destId="{973050A0-A8E5-4772-A000-2774174E53A6}" srcOrd="0" destOrd="0" parTransId="{F00DD5B0-669E-4D05-B113-DBCFA1778A0B}" sibTransId="{B5D44EBA-6F5C-4D5E-890F-FFE74F9AF917}"/>
    <dgm:cxn modelId="{991BDB9A-3730-43E0-B9FB-8BD4CC226EAC}" type="presOf" srcId="{1701DDE2-2848-4CD9-AD2E-F42E4C241F86}" destId="{F915953E-A291-4660-8BE7-075D20956C97}" srcOrd="0" destOrd="0" presId="urn:microsoft.com/office/officeart/2005/8/layout/vList2"/>
    <dgm:cxn modelId="{1FD932A5-D708-457C-BF48-F509919F1697}" srcId="{1701DDE2-2848-4CD9-AD2E-F42E4C241F86}" destId="{74448876-53E9-43A5-9BC7-9D5E7362F4FE}" srcOrd="3" destOrd="0" parTransId="{4F763F9C-65A5-47F6-8456-19FB913D9375}" sibTransId="{ABE4312C-7221-41DE-838C-437F6C6F1765}"/>
    <dgm:cxn modelId="{114801AA-41EC-42EA-8D28-77BDF060FFF9}" type="presOf" srcId="{973050A0-A8E5-4772-A000-2774174E53A6}" destId="{3CB23A31-54B0-4633-A575-78BCD4E960CE}" srcOrd="0" destOrd="0" presId="urn:microsoft.com/office/officeart/2005/8/layout/vList2"/>
    <dgm:cxn modelId="{012F06BA-AE17-45FE-ADFD-458A2CCD3B1D}" srcId="{1701DDE2-2848-4CD9-AD2E-F42E4C241F86}" destId="{89F62FD9-27BF-4DD2-BC0E-18905D2C4ADE}" srcOrd="1" destOrd="0" parTransId="{AFBBE41C-EF35-4206-9218-54056A13F8B2}" sibTransId="{EBC842FE-7C20-46E6-95B6-3C5189211921}"/>
    <dgm:cxn modelId="{6A1206D4-F0D8-4777-B62B-860CD04944CF}" type="presOf" srcId="{74448876-53E9-43A5-9BC7-9D5E7362F4FE}" destId="{3887CE08-5C8A-4C52-9BCF-BC4EB1C546B4}" srcOrd="0" destOrd="0" presId="urn:microsoft.com/office/officeart/2005/8/layout/vList2"/>
    <dgm:cxn modelId="{2992DC47-C012-41DB-A3B2-DBC3AD77D980}" type="presParOf" srcId="{F915953E-A291-4660-8BE7-075D20956C97}" destId="{3CB23A31-54B0-4633-A575-78BCD4E960CE}" srcOrd="0" destOrd="0" presId="urn:microsoft.com/office/officeart/2005/8/layout/vList2"/>
    <dgm:cxn modelId="{A59CB667-7DD0-4666-9454-8626F7633F58}" type="presParOf" srcId="{F915953E-A291-4660-8BE7-075D20956C97}" destId="{6B974204-3044-41D5-B8EB-5D74D1AEFD6C}" srcOrd="1" destOrd="0" presId="urn:microsoft.com/office/officeart/2005/8/layout/vList2"/>
    <dgm:cxn modelId="{5639CB90-72CA-4E54-A875-D88372C679D6}" type="presParOf" srcId="{F915953E-A291-4660-8BE7-075D20956C97}" destId="{55E0434C-F4E1-4EF6-A717-C72636B727FB}" srcOrd="2" destOrd="0" presId="urn:microsoft.com/office/officeart/2005/8/layout/vList2"/>
    <dgm:cxn modelId="{6E9E17C1-90E1-4E9C-B673-207E55344920}" type="presParOf" srcId="{F915953E-A291-4660-8BE7-075D20956C97}" destId="{0A59BD3A-A9E8-408F-A9F6-58B4E4B72F71}" srcOrd="3" destOrd="0" presId="urn:microsoft.com/office/officeart/2005/8/layout/vList2"/>
    <dgm:cxn modelId="{B3263DEC-155D-4C83-B4CF-0E3546BCC451}" type="presParOf" srcId="{F915953E-A291-4660-8BE7-075D20956C97}" destId="{C242479B-7556-47FC-B380-0AA493E947F2}" srcOrd="4" destOrd="0" presId="urn:microsoft.com/office/officeart/2005/8/layout/vList2"/>
    <dgm:cxn modelId="{919A9BF8-D41E-49A1-B6B0-2E61A2999CBF}" type="presParOf" srcId="{F915953E-A291-4660-8BE7-075D20956C97}" destId="{7FF1A560-7997-4EB7-B29F-3D58CDE29B36}" srcOrd="5" destOrd="0" presId="urn:microsoft.com/office/officeart/2005/8/layout/vList2"/>
    <dgm:cxn modelId="{D8092600-C66D-459B-B4F2-9EF93F7BDD7B}" type="presParOf" srcId="{F915953E-A291-4660-8BE7-075D20956C97}" destId="{3887CE08-5C8A-4C52-9BCF-BC4EB1C546B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13B27A-2AE1-4AF5-9759-23CC3A244B5C}" type="doc">
      <dgm:prSet loTypeId="urn:microsoft.com/office/officeart/2016/7/layout/LinearBlockProcessNumbered" loCatId="process" qsTypeId="urn:microsoft.com/office/officeart/2005/8/quickstyle/simple1" qsCatId="simple" csTypeId="urn:microsoft.com/office/officeart/2005/8/colors/colorful5" csCatId="colorful"/>
      <dgm:spPr/>
      <dgm:t>
        <a:bodyPr/>
        <a:lstStyle/>
        <a:p>
          <a:endParaRPr lang="en-US"/>
        </a:p>
      </dgm:t>
    </dgm:pt>
    <dgm:pt modelId="{0F24E5DA-ECFD-48A3-BF33-16A04EAEC3EE}">
      <dgm:prSet/>
      <dgm:spPr/>
      <dgm:t>
        <a:bodyPr/>
        <a:lstStyle/>
        <a:p>
          <a:r>
            <a:rPr lang="el-GR"/>
            <a:t>Α. Η συνάντηση του αναστημένου Ιησού με τους οδοιπόρους (στ. 13-16)</a:t>
          </a:r>
          <a:endParaRPr lang="en-US"/>
        </a:p>
      </dgm:t>
    </dgm:pt>
    <dgm:pt modelId="{19F6922E-8A8A-41E8-B6DC-5E736661F4C9}" type="parTrans" cxnId="{0C2D3CDC-7E17-4477-BED8-7503417081C0}">
      <dgm:prSet/>
      <dgm:spPr/>
      <dgm:t>
        <a:bodyPr/>
        <a:lstStyle/>
        <a:p>
          <a:endParaRPr lang="en-US"/>
        </a:p>
      </dgm:t>
    </dgm:pt>
    <dgm:pt modelId="{22CA81A8-E87B-4008-941C-909E483B1C40}" type="sibTrans" cxnId="{0C2D3CDC-7E17-4477-BED8-7503417081C0}">
      <dgm:prSet phldrT="01" phldr="0"/>
      <dgm:spPr/>
      <dgm:t>
        <a:bodyPr/>
        <a:lstStyle/>
        <a:p>
          <a:r>
            <a:rPr lang="en-US"/>
            <a:t>01</a:t>
          </a:r>
        </a:p>
      </dgm:t>
    </dgm:pt>
    <dgm:pt modelId="{B9CDEF77-5B83-484F-9C0B-A0ED8250536F}">
      <dgm:prSet/>
      <dgm:spPr/>
      <dgm:t>
        <a:bodyPr/>
        <a:lstStyle/>
        <a:p>
          <a:r>
            <a:rPr lang="el-GR"/>
            <a:t>Β. Ο διάλογος (στ. 17-27) </a:t>
          </a:r>
          <a:endParaRPr lang="en-US"/>
        </a:p>
      </dgm:t>
    </dgm:pt>
    <dgm:pt modelId="{33D23DC9-C5EB-41CE-88BB-9ADDC352ABD6}" type="parTrans" cxnId="{6F11BD65-B9ED-405A-BC77-9AD350FF6DAD}">
      <dgm:prSet/>
      <dgm:spPr/>
      <dgm:t>
        <a:bodyPr/>
        <a:lstStyle/>
        <a:p>
          <a:endParaRPr lang="en-US"/>
        </a:p>
      </dgm:t>
    </dgm:pt>
    <dgm:pt modelId="{0B85A6BC-9462-4ED3-B6D0-6D2C3F318060}" type="sibTrans" cxnId="{6F11BD65-B9ED-405A-BC77-9AD350FF6DAD}">
      <dgm:prSet phldrT="02" phldr="0"/>
      <dgm:spPr/>
      <dgm:t>
        <a:bodyPr/>
        <a:lstStyle/>
        <a:p>
          <a:r>
            <a:rPr lang="en-US"/>
            <a:t>02</a:t>
          </a:r>
        </a:p>
      </dgm:t>
    </dgm:pt>
    <dgm:pt modelId="{D1B540A0-B286-48F2-B7D4-E53EF66638AF}">
      <dgm:prSet/>
      <dgm:spPr/>
      <dgm:t>
        <a:bodyPr/>
        <a:lstStyle/>
        <a:p>
          <a:r>
            <a:rPr lang="el-GR"/>
            <a:t>Γ. Το Δείπνο (στ. 28-32) </a:t>
          </a:r>
          <a:endParaRPr lang="en-US"/>
        </a:p>
      </dgm:t>
    </dgm:pt>
    <dgm:pt modelId="{53B26B47-0D72-4239-9A7C-91122A635E09}" type="parTrans" cxnId="{68201C58-CEBA-4639-9102-DDF89711229F}">
      <dgm:prSet/>
      <dgm:spPr/>
      <dgm:t>
        <a:bodyPr/>
        <a:lstStyle/>
        <a:p>
          <a:endParaRPr lang="en-US"/>
        </a:p>
      </dgm:t>
    </dgm:pt>
    <dgm:pt modelId="{4A0B76C8-3CED-4FFE-86DE-4F7D12122817}" type="sibTrans" cxnId="{68201C58-CEBA-4639-9102-DDF89711229F}">
      <dgm:prSet phldrT="03" phldr="0"/>
      <dgm:spPr/>
      <dgm:t>
        <a:bodyPr/>
        <a:lstStyle/>
        <a:p>
          <a:r>
            <a:rPr lang="en-US"/>
            <a:t>03</a:t>
          </a:r>
        </a:p>
      </dgm:t>
    </dgm:pt>
    <dgm:pt modelId="{128CCB1D-F7EF-4772-9818-EB9DBB4C6B76}">
      <dgm:prSet/>
      <dgm:spPr/>
      <dgm:t>
        <a:bodyPr/>
        <a:lstStyle/>
        <a:p>
          <a:r>
            <a:rPr lang="el-GR"/>
            <a:t>Δ. Η ‘ανάσταση’ των μαθητών και το κήρυγμα της Ανάστασης (στ. 33-35).</a:t>
          </a:r>
          <a:endParaRPr lang="en-US"/>
        </a:p>
      </dgm:t>
    </dgm:pt>
    <dgm:pt modelId="{8BD0A41A-23FD-447C-947E-4D1D23F4545C}" type="parTrans" cxnId="{73483E23-56FC-4608-8017-C1A91CD00C15}">
      <dgm:prSet/>
      <dgm:spPr/>
      <dgm:t>
        <a:bodyPr/>
        <a:lstStyle/>
        <a:p>
          <a:endParaRPr lang="en-US"/>
        </a:p>
      </dgm:t>
    </dgm:pt>
    <dgm:pt modelId="{6ECF6402-5B93-4BC5-8E7C-DB241270781C}" type="sibTrans" cxnId="{73483E23-56FC-4608-8017-C1A91CD00C15}">
      <dgm:prSet phldrT="04" phldr="0"/>
      <dgm:spPr/>
      <dgm:t>
        <a:bodyPr/>
        <a:lstStyle/>
        <a:p>
          <a:r>
            <a:rPr lang="en-US"/>
            <a:t>04</a:t>
          </a:r>
        </a:p>
      </dgm:t>
    </dgm:pt>
    <dgm:pt modelId="{B094CA5E-C05F-4E68-B488-AEF6A665FF05}" type="pres">
      <dgm:prSet presAssocID="{D713B27A-2AE1-4AF5-9759-23CC3A244B5C}" presName="Name0" presStyleCnt="0">
        <dgm:presLayoutVars>
          <dgm:animLvl val="lvl"/>
          <dgm:resizeHandles val="exact"/>
        </dgm:presLayoutVars>
      </dgm:prSet>
      <dgm:spPr/>
    </dgm:pt>
    <dgm:pt modelId="{034CFB4C-344D-4F36-99D6-83F71B5A0F0F}" type="pres">
      <dgm:prSet presAssocID="{0F24E5DA-ECFD-48A3-BF33-16A04EAEC3EE}" presName="compositeNode" presStyleCnt="0">
        <dgm:presLayoutVars>
          <dgm:bulletEnabled val="1"/>
        </dgm:presLayoutVars>
      </dgm:prSet>
      <dgm:spPr/>
    </dgm:pt>
    <dgm:pt modelId="{A607939E-00C6-4F15-9A46-DEE0512EEA20}" type="pres">
      <dgm:prSet presAssocID="{0F24E5DA-ECFD-48A3-BF33-16A04EAEC3EE}" presName="bgRect" presStyleLbl="alignNode1" presStyleIdx="0" presStyleCnt="4"/>
      <dgm:spPr/>
    </dgm:pt>
    <dgm:pt modelId="{67E61F01-2796-4026-BB34-989939763AF8}" type="pres">
      <dgm:prSet presAssocID="{22CA81A8-E87B-4008-941C-909E483B1C40}" presName="sibTransNodeRect" presStyleLbl="alignNode1" presStyleIdx="0" presStyleCnt="4">
        <dgm:presLayoutVars>
          <dgm:chMax val="0"/>
          <dgm:bulletEnabled val="1"/>
        </dgm:presLayoutVars>
      </dgm:prSet>
      <dgm:spPr/>
    </dgm:pt>
    <dgm:pt modelId="{435436F8-E006-4013-A3FE-6B5189053016}" type="pres">
      <dgm:prSet presAssocID="{0F24E5DA-ECFD-48A3-BF33-16A04EAEC3EE}" presName="nodeRect" presStyleLbl="alignNode1" presStyleIdx="0" presStyleCnt="4">
        <dgm:presLayoutVars>
          <dgm:bulletEnabled val="1"/>
        </dgm:presLayoutVars>
      </dgm:prSet>
      <dgm:spPr/>
    </dgm:pt>
    <dgm:pt modelId="{014285A7-2813-4662-87C5-2B429B838C75}" type="pres">
      <dgm:prSet presAssocID="{22CA81A8-E87B-4008-941C-909E483B1C40}" presName="sibTrans" presStyleCnt="0"/>
      <dgm:spPr/>
    </dgm:pt>
    <dgm:pt modelId="{1239CF56-9CF9-4D34-BC03-0394291BD33B}" type="pres">
      <dgm:prSet presAssocID="{B9CDEF77-5B83-484F-9C0B-A0ED8250536F}" presName="compositeNode" presStyleCnt="0">
        <dgm:presLayoutVars>
          <dgm:bulletEnabled val="1"/>
        </dgm:presLayoutVars>
      </dgm:prSet>
      <dgm:spPr/>
    </dgm:pt>
    <dgm:pt modelId="{E7B7C7F8-331B-4BB6-A72D-94D7F3954CF6}" type="pres">
      <dgm:prSet presAssocID="{B9CDEF77-5B83-484F-9C0B-A0ED8250536F}" presName="bgRect" presStyleLbl="alignNode1" presStyleIdx="1" presStyleCnt="4"/>
      <dgm:spPr/>
    </dgm:pt>
    <dgm:pt modelId="{BB17F63D-CA8D-4010-B959-E3F52EDB92C8}" type="pres">
      <dgm:prSet presAssocID="{0B85A6BC-9462-4ED3-B6D0-6D2C3F318060}" presName="sibTransNodeRect" presStyleLbl="alignNode1" presStyleIdx="1" presStyleCnt="4">
        <dgm:presLayoutVars>
          <dgm:chMax val="0"/>
          <dgm:bulletEnabled val="1"/>
        </dgm:presLayoutVars>
      </dgm:prSet>
      <dgm:spPr/>
    </dgm:pt>
    <dgm:pt modelId="{2B48E9FF-6765-4542-BA88-666D29ABDC30}" type="pres">
      <dgm:prSet presAssocID="{B9CDEF77-5B83-484F-9C0B-A0ED8250536F}" presName="nodeRect" presStyleLbl="alignNode1" presStyleIdx="1" presStyleCnt="4">
        <dgm:presLayoutVars>
          <dgm:bulletEnabled val="1"/>
        </dgm:presLayoutVars>
      </dgm:prSet>
      <dgm:spPr/>
    </dgm:pt>
    <dgm:pt modelId="{019EC03D-51B6-4B1C-8C66-976F71F47984}" type="pres">
      <dgm:prSet presAssocID="{0B85A6BC-9462-4ED3-B6D0-6D2C3F318060}" presName="sibTrans" presStyleCnt="0"/>
      <dgm:spPr/>
    </dgm:pt>
    <dgm:pt modelId="{17AF405F-77CC-479A-AF62-D9CA9DFF4A4C}" type="pres">
      <dgm:prSet presAssocID="{D1B540A0-B286-48F2-B7D4-E53EF66638AF}" presName="compositeNode" presStyleCnt="0">
        <dgm:presLayoutVars>
          <dgm:bulletEnabled val="1"/>
        </dgm:presLayoutVars>
      </dgm:prSet>
      <dgm:spPr/>
    </dgm:pt>
    <dgm:pt modelId="{E5704E0E-C07B-4B2A-A654-6BA7F353B8A3}" type="pres">
      <dgm:prSet presAssocID="{D1B540A0-B286-48F2-B7D4-E53EF66638AF}" presName="bgRect" presStyleLbl="alignNode1" presStyleIdx="2" presStyleCnt="4"/>
      <dgm:spPr/>
    </dgm:pt>
    <dgm:pt modelId="{8FE7BED3-618B-4EE4-91B8-76745C50AC9C}" type="pres">
      <dgm:prSet presAssocID="{4A0B76C8-3CED-4FFE-86DE-4F7D12122817}" presName="sibTransNodeRect" presStyleLbl="alignNode1" presStyleIdx="2" presStyleCnt="4">
        <dgm:presLayoutVars>
          <dgm:chMax val="0"/>
          <dgm:bulletEnabled val="1"/>
        </dgm:presLayoutVars>
      </dgm:prSet>
      <dgm:spPr/>
    </dgm:pt>
    <dgm:pt modelId="{E787C4F5-5F40-4489-BAE4-6C49E212EE90}" type="pres">
      <dgm:prSet presAssocID="{D1B540A0-B286-48F2-B7D4-E53EF66638AF}" presName="nodeRect" presStyleLbl="alignNode1" presStyleIdx="2" presStyleCnt="4">
        <dgm:presLayoutVars>
          <dgm:bulletEnabled val="1"/>
        </dgm:presLayoutVars>
      </dgm:prSet>
      <dgm:spPr/>
    </dgm:pt>
    <dgm:pt modelId="{01294FF4-D5BB-4C89-B65C-87FBE139AF4A}" type="pres">
      <dgm:prSet presAssocID="{4A0B76C8-3CED-4FFE-86DE-4F7D12122817}" presName="sibTrans" presStyleCnt="0"/>
      <dgm:spPr/>
    </dgm:pt>
    <dgm:pt modelId="{AB8391A6-C523-4192-AB09-ED74F66AA97F}" type="pres">
      <dgm:prSet presAssocID="{128CCB1D-F7EF-4772-9818-EB9DBB4C6B76}" presName="compositeNode" presStyleCnt="0">
        <dgm:presLayoutVars>
          <dgm:bulletEnabled val="1"/>
        </dgm:presLayoutVars>
      </dgm:prSet>
      <dgm:spPr/>
    </dgm:pt>
    <dgm:pt modelId="{3888501C-22FE-46BB-BE10-7D1670C64FFC}" type="pres">
      <dgm:prSet presAssocID="{128CCB1D-F7EF-4772-9818-EB9DBB4C6B76}" presName="bgRect" presStyleLbl="alignNode1" presStyleIdx="3" presStyleCnt="4"/>
      <dgm:spPr/>
    </dgm:pt>
    <dgm:pt modelId="{9E8957E9-C068-4E8C-8BE5-7F2F2C24D3FA}" type="pres">
      <dgm:prSet presAssocID="{6ECF6402-5B93-4BC5-8E7C-DB241270781C}" presName="sibTransNodeRect" presStyleLbl="alignNode1" presStyleIdx="3" presStyleCnt="4">
        <dgm:presLayoutVars>
          <dgm:chMax val="0"/>
          <dgm:bulletEnabled val="1"/>
        </dgm:presLayoutVars>
      </dgm:prSet>
      <dgm:spPr/>
    </dgm:pt>
    <dgm:pt modelId="{0AB30266-09E9-482D-AEE2-E2FF3AD06E71}" type="pres">
      <dgm:prSet presAssocID="{128CCB1D-F7EF-4772-9818-EB9DBB4C6B76}" presName="nodeRect" presStyleLbl="alignNode1" presStyleIdx="3" presStyleCnt="4">
        <dgm:presLayoutVars>
          <dgm:bulletEnabled val="1"/>
        </dgm:presLayoutVars>
      </dgm:prSet>
      <dgm:spPr/>
    </dgm:pt>
  </dgm:ptLst>
  <dgm:cxnLst>
    <dgm:cxn modelId="{2F039B09-6FF6-4451-97D1-34D038B0C01D}" type="presOf" srcId="{D1B540A0-B286-48F2-B7D4-E53EF66638AF}" destId="{E5704E0E-C07B-4B2A-A654-6BA7F353B8A3}" srcOrd="0" destOrd="0" presId="urn:microsoft.com/office/officeart/2016/7/layout/LinearBlockProcessNumbered"/>
    <dgm:cxn modelId="{91344C14-658D-426F-9C62-ADE6B4FDD7AD}" type="presOf" srcId="{128CCB1D-F7EF-4772-9818-EB9DBB4C6B76}" destId="{0AB30266-09E9-482D-AEE2-E2FF3AD06E71}" srcOrd="1" destOrd="0" presId="urn:microsoft.com/office/officeart/2016/7/layout/LinearBlockProcessNumbered"/>
    <dgm:cxn modelId="{73483E23-56FC-4608-8017-C1A91CD00C15}" srcId="{D713B27A-2AE1-4AF5-9759-23CC3A244B5C}" destId="{128CCB1D-F7EF-4772-9818-EB9DBB4C6B76}" srcOrd="3" destOrd="0" parTransId="{8BD0A41A-23FD-447C-947E-4D1D23F4545C}" sibTransId="{6ECF6402-5B93-4BC5-8E7C-DB241270781C}"/>
    <dgm:cxn modelId="{4A456C2F-391C-4EA0-9F18-6CD44D75F8BF}" type="presOf" srcId="{B9CDEF77-5B83-484F-9C0B-A0ED8250536F}" destId="{E7B7C7F8-331B-4BB6-A72D-94D7F3954CF6}" srcOrd="0" destOrd="0" presId="urn:microsoft.com/office/officeart/2016/7/layout/LinearBlockProcessNumbered"/>
    <dgm:cxn modelId="{596A2633-D16F-46B0-BE7E-C240EA6E2C89}" type="presOf" srcId="{4A0B76C8-3CED-4FFE-86DE-4F7D12122817}" destId="{8FE7BED3-618B-4EE4-91B8-76745C50AC9C}" srcOrd="0" destOrd="0" presId="urn:microsoft.com/office/officeart/2016/7/layout/LinearBlockProcessNumbered"/>
    <dgm:cxn modelId="{F4727244-AD5A-40C4-BFAB-E0AAEC90BAA3}" type="presOf" srcId="{0F24E5DA-ECFD-48A3-BF33-16A04EAEC3EE}" destId="{A607939E-00C6-4F15-9A46-DEE0512EEA20}" srcOrd="0" destOrd="0" presId="urn:microsoft.com/office/officeart/2016/7/layout/LinearBlockProcessNumbered"/>
    <dgm:cxn modelId="{6F11BD65-B9ED-405A-BC77-9AD350FF6DAD}" srcId="{D713B27A-2AE1-4AF5-9759-23CC3A244B5C}" destId="{B9CDEF77-5B83-484F-9C0B-A0ED8250536F}" srcOrd="1" destOrd="0" parTransId="{33D23DC9-C5EB-41CE-88BB-9ADDC352ABD6}" sibTransId="{0B85A6BC-9462-4ED3-B6D0-6D2C3F318060}"/>
    <dgm:cxn modelId="{98E96372-7E88-4513-9A77-B943F7F87D5D}" type="presOf" srcId="{0F24E5DA-ECFD-48A3-BF33-16A04EAEC3EE}" destId="{435436F8-E006-4013-A3FE-6B5189053016}" srcOrd="1" destOrd="0" presId="urn:microsoft.com/office/officeart/2016/7/layout/LinearBlockProcessNumbered"/>
    <dgm:cxn modelId="{68201C58-CEBA-4639-9102-DDF89711229F}" srcId="{D713B27A-2AE1-4AF5-9759-23CC3A244B5C}" destId="{D1B540A0-B286-48F2-B7D4-E53EF66638AF}" srcOrd="2" destOrd="0" parTransId="{53B26B47-0D72-4239-9A7C-91122A635E09}" sibTransId="{4A0B76C8-3CED-4FFE-86DE-4F7D12122817}"/>
    <dgm:cxn modelId="{938D758B-AF11-49A9-AFD3-35212BE21D17}" type="presOf" srcId="{D1B540A0-B286-48F2-B7D4-E53EF66638AF}" destId="{E787C4F5-5F40-4489-BAE4-6C49E212EE90}" srcOrd="1" destOrd="0" presId="urn:microsoft.com/office/officeart/2016/7/layout/LinearBlockProcessNumbered"/>
    <dgm:cxn modelId="{25790C95-2D0A-497F-A3EF-333EB6F6C6BA}" type="presOf" srcId="{6ECF6402-5B93-4BC5-8E7C-DB241270781C}" destId="{9E8957E9-C068-4E8C-8BE5-7F2F2C24D3FA}" srcOrd="0" destOrd="0" presId="urn:microsoft.com/office/officeart/2016/7/layout/LinearBlockProcessNumbered"/>
    <dgm:cxn modelId="{44A6429A-1273-4564-A95A-D1B39943F242}" type="presOf" srcId="{B9CDEF77-5B83-484F-9C0B-A0ED8250536F}" destId="{2B48E9FF-6765-4542-BA88-666D29ABDC30}" srcOrd="1" destOrd="0" presId="urn:microsoft.com/office/officeart/2016/7/layout/LinearBlockProcessNumbered"/>
    <dgm:cxn modelId="{99E341A0-46BC-4A96-B44F-EBEA37AF05E0}" type="presOf" srcId="{128CCB1D-F7EF-4772-9818-EB9DBB4C6B76}" destId="{3888501C-22FE-46BB-BE10-7D1670C64FFC}" srcOrd="0" destOrd="0" presId="urn:microsoft.com/office/officeart/2016/7/layout/LinearBlockProcessNumbered"/>
    <dgm:cxn modelId="{187748D7-653B-4D1A-B6A6-01A59F2A569E}" type="presOf" srcId="{0B85A6BC-9462-4ED3-B6D0-6D2C3F318060}" destId="{BB17F63D-CA8D-4010-B959-E3F52EDB92C8}" srcOrd="0" destOrd="0" presId="urn:microsoft.com/office/officeart/2016/7/layout/LinearBlockProcessNumbered"/>
    <dgm:cxn modelId="{03204CDB-B2E8-46C9-91EF-7BFE8CC573DF}" type="presOf" srcId="{22CA81A8-E87B-4008-941C-909E483B1C40}" destId="{67E61F01-2796-4026-BB34-989939763AF8}" srcOrd="0" destOrd="0" presId="urn:microsoft.com/office/officeart/2016/7/layout/LinearBlockProcessNumbered"/>
    <dgm:cxn modelId="{0C2D3CDC-7E17-4477-BED8-7503417081C0}" srcId="{D713B27A-2AE1-4AF5-9759-23CC3A244B5C}" destId="{0F24E5DA-ECFD-48A3-BF33-16A04EAEC3EE}" srcOrd="0" destOrd="0" parTransId="{19F6922E-8A8A-41E8-B6DC-5E736661F4C9}" sibTransId="{22CA81A8-E87B-4008-941C-909E483B1C40}"/>
    <dgm:cxn modelId="{371D5CF2-8F40-47CC-8750-C401C9198E3B}" type="presOf" srcId="{D713B27A-2AE1-4AF5-9759-23CC3A244B5C}" destId="{B094CA5E-C05F-4E68-B488-AEF6A665FF05}" srcOrd="0" destOrd="0" presId="urn:microsoft.com/office/officeart/2016/7/layout/LinearBlockProcessNumbered"/>
    <dgm:cxn modelId="{2A25DB2B-8FCB-48A2-BCD1-F0BA3FE1DF40}" type="presParOf" srcId="{B094CA5E-C05F-4E68-B488-AEF6A665FF05}" destId="{034CFB4C-344D-4F36-99D6-83F71B5A0F0F}" srcOrd="0" destOrd="0" presId="urn:microsoft.com/office/officeart/2016/7/layout/LinearBlockProcessNumbered"/>
    <dgm:cxn modelId="{2BACB387-D578-49F4-92E6-7677B58E13BE}" type="presParOf" srcId="{034CFB4C-344D-4F36-99D6-83F71B5A0F0F}" destId="{A607939E-00C6-4F15-9A46-DEE0512EEA20}" srcOrd="0" destOrd="0" presId="urn:microsoft.com/office/officeart/2016/7/layout/LinearBlockProcessNumbered"/>
    <dgm:cxn modelId="{6B88DBEB-44DB-4D2D-B5EE-9A0F54C15773}" type="presParOf" srcId="{034CFB4C-344D-4F36-99D6-83F71B5A0F0F}" destId="{67E61F01-2796-4026-BB34-989939763AF8}" srcOrd="1" destOrd="0" presId="urn:microsoft.com/office/officeart/2016/7/layout/LinearBlockProcessNumbered"/>
    <dgm:cxn modelId="{741D4F67-AD30-4245-8799-0279F70D7F1B}" type="presParOf" srcId="{034CFB4C-344D-4F36-99D6-83F71B5A0F0F}" destId="{435436F8-E006-4013-A3FE-6B5189053016}" srcOrd="2" destOrd="0" presId="urn:microsoft.com/office/officeart/2016/7/layout/LinearBlockProcessNumbered"/>
    <dgm:cxn modelId="{45A5BC76-8113-418C-BF97-87DC65090AE0}" type="presParOf" srcId="{B094CA5E-C05F-4E68-B488-AEF6A665FF05}" destId="{014285A7-2813-4662-87C5-2B429B838C75}" srcOrd="1" destOrd="0" presId="urn:microsoft.com/office/officeart/2016/7/layout/LinearBlockProcessNumbered"/>
    <dgm:cxn modelId="{BB556F6D-FF33-4B2C-8A14-5C5C6BAA7F7C}" type="presParOf" srcId="{B094CA5E-C05F-4E68-B488-AEF6A665FF05}" destId="{1239CF56-9CF9-4D34-BC03-0394291BD33B}" srcOrd="2" destOrd="0" presId="urn:microsoft.com/office/officeart/2016/7/layout/LinearBlockProcessNumbered"/>
    <dgm:cxn modelId="{904BA881-C0AC-4854-BACF-B04A147D6331}" type="presParOf" srcId="{1239CF56-9CF9-4D34-BC03-0394291BD33B}" destId="{E7B7C7F8-331B-4BB6-A72D-94D7F3954CF6}" srcOrd="0" destOrd="0" presId="urn:microsoft.com/office/officeart/2016/7/layout/LinearBlockProcessNumbered"/>
    <dgm:cxn modelId="{A473C393-F8DC-4711-AADF-316AD3B7DC0D}" type="presParOf" srcId="{1239CF56-9CF9-4D34-BC03-0394291BD33B}" destId="{BB17F63D-CA8D-4010-B959-E3F52EDB92C8}" srcOrd="1" destOrd="0" presId="urn:microsoft.com/office/officeart/2016/7/layout/LinearBlockProcessNumbered"/>
    <dgm:cxn modelId="{44C29626-009A-4814-86E3-F11E5A0D13C1}" type="presParOf" srcId="{1239CF56-9CF9-4D34-BC03-0394291BD33B}" destId="{2B48E9FF-6765-4542-BA88-666D29ABDC30}" srcOrd="2" destOrd="0" presId="urn:microsoft.com/office/officeart/2016/7/layout/LinearBlockProcessNumbered"/>
    <dgm:cxn modelId="{C684BCEA-7483-4EDE-A2B9-4E4C8DBF5C6D}" type="presParOf" srcId="{B094CA5E-C05F-4E68-B488-AEF6A665FF05}" destId="{019EC03D-51B6-4B1C-8C66-976F71F47984}" srcOrd="3" destOrd="0" presId="urn:microsoft.com/office/officeart/2016/7/layout/LinearBlockProcessNumbered"/>
    <dgm:cxn modelId="{FBE19509-DB0A-47D4-91A3-7F5D5225EA18}" type="presParOf" srcId="{B094CA5E-C05F-4E68-B488-AEF6A665FF05}" destId="{17AF405F-77CC-479A-AF62-D9CA9DFF4A4C}" srcOrd="4" destOrd="0" presId="urn:microsoft.com/office/officeart/2016/7/layout/LinearBlockProcessNumbered"/>
    <dgm:cxn modelId="{F3EC32A1-BDE6-4DF7-BFA1-A22440BA2BDE}" type="presParOf" srcId="{17AF405F-77CC-479A-AF62-D9CA9DFF4A4C}" destId="{E5704E0E-C07B-4B2A-A654-6BA7F353B8A3}" srcOrd="0" destOrd="0" presId="urn:microsoft.com/office/officeart/2016/7/layout/LinearBlockProcessNumbered"/>
    <dgm:cxn modelId="{74CAEA92-8633-4F14-A3A4-2E690CDE1052}" type="presParOf" srcId="{17AF405F-77CC-479A-AF62-D9CA9DFF4A4C}" destId="{8FE7BED3-618B-4EE4-91B8-76745C50AC9C}" srcOrd="1" destOrd="0" presId="urn:microsoft.com/office/officeart/2016/7/layout/LinearBlockProcessNumbered"/>
    <dgm:cxn modelId="{2EBD85FA-8EC8-4312-97F7-8DCD0389DE27}" type="presParOf" srcId="{17AF405F-77CC-479A-AF62-D9CA9DFF4A4C}" destId="{E787C4F5-5F40-4489-BAE4-6C49E212EE90}" srcOrd="2" destOrd="0" presId="urn:microsoft.com/office/officeart/2016/7/layout/LinearBlockProcessNumbered"/>
    <dgm:cxn modelId="{11504F2F-BE99-46C3-A6D9-4E44486BEFF0}" type="presParOf" srcId="{B094CA5E-C05F-4E68-B488-AEF6A665FF05}" destId="{01294FF4-D5BB-4C89-B65C-87FBE139AF4A}" srcOrd="5" destOrd="0" presId="urn:microsoft.com/office/officeart/2016/7/layout/LinearBlockProcessNumbered"/>
    <dgm:cxn modelId="{B88B7B8B-AA3A-4DE2-8770-0CF03B6EA359}" type="presParOf" srcId="{B094CA5E-C05F-4E68-B488-AEF6A665FF05}" destId="{AB8391A6-C523-4192-AB09-ED74F66AA97F}" srcOrd="6" destOrd="0" presId="urn:microsoft.com/office/officeart/2016/7/layout/LinearBlockProcessNumbered"/>
    <dgm:cxn modelId="{52A0FC68-3FE5-45FE-A690-E6E8C5A39D0E}" type="presParOf" srcId="{AB8391A6-C523-4192-AB09-ED74F66AA97F}" destId="{3888501C-22FE-46BB-BE10-7D1670C64FFC}" srcOrd="0" destOrd="0" presId="urn:microsoft.com/office/officeart/2016/7/layout/LinearBlockProcessNumbered"/>
    <dgm:cxn modelId="{9BA3A3EB-112D-4457-B686-48E41EA0ED28}" type="presParOf" srcId="{AB8391A6-C523-4192-AB09-ED74F66AA97F}" destId="{9E8957E9-C068-4E8C-8BE5-7F2F2C24D3FA}" srcOrd="1" destOrd="0" presId="urn:microsoft.com/office/officeart/2016/7/layout/LinearBlockProcessNumbered"/>
    <dgm:cxn modelId="{EA33CF4D-BF76-4A03-8F6C-FD8A6C6D28F2}" type="presParOf" srcId="{AB8391A6-C523-4192-AB09-ED74F66AA97F}" destId="{0AB30266-09E9-482D-AEE2-E2FF3AD06E71}"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CF693B-F35B-4962-AA1F-E2167BFA31A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413078F-E03C-4ABF-8B68-6D5368E2414C}">
      <dgm:prSet/>
      <dgm:spPr/>
      <dgm:t>
        <a:bodyPr/>
        <a:lstStyle/>
        <a:p>
          <a:r>
            <a:rPr lang="el-GR"/>
            <a:t>* Ο Λουκάς τοποθετεί το δραματικό αυτό περιστατικό στο κέντρο μιας </a:t>
          </a:r>
          <a:r>
            <a:rPr lang="el-GR" i="1"/>
            <a:t>τριάδας </a:t>
          </a:r>
          <a:r>
            <a:rPr lang="el-GR"/>
            <a:t>πασχάλιων</a:t>
          </a:r>
          <a:r>
            <a:rPr lang="el-GR" i="1"/>
            <a:t> </a:t>
          </a:r>
          <a:r>
            <a:rPr lang="el-GR"/>
            <a:t>γεγονότων </a:t>
          </a:r>
          <a:r>
            <a:rPr lang="el-GR" i="1"/>
            <a:t>τῇ δὲ μιᾷ τῶν Σαββάτων</a:t>
          </a:r>
          <a:r>
            <a:rPr lang="el-GR" b="1" i="1"/>
            <a:t>.</a:t>
          </a:r>
          <a:r>
            <a:rPr lang="el-GR"/>
            <a:t> </a:t>
          </a:r>
          <a:endParaRPr lang="en-US"/>
        </a:p>
      </dgm:t>
    </dgm:pt>
    <dgm:pt modelId="{4A1A2975-AC1D-481F-B4A8-038F6C193A2D}" type="parTrans" cxnId="{2FC891FE-DC6D-489F-82BC-AE22946E62C5}">
      <dgm:prSet/>
      <dgm:spPr/>
      <dgm:t>
        <a:bodyPr/>
        <a:lstStyle/>
        <a:p>
          <a:endParaRPr lang="en-US"/>
        </a:p>
      </dgm:t>
    </dgm:pt>
    <dgm:pt modelId="{B6898596-63AB-41F2-838A-B37EA94785BC}" type="sibTrans" cxnId="{2FC891FE-DC6D-489F-82BC-AE22946E62C5}">
      <dgm:prSet/>
      <dgm:spPr/>
      <dgm:t>
        <a:bodyPr/>
        <a:lstStyle/>
        <a:p>
          <a:endParaRPr lang="en-US"/>
        </a:p>
      </dgm:t>
    </dgm:pt>
    <dgm:pt modelId="{5AA4CECD-FAA7-4BE4-BD7C-5BD11BE49793}">
      <dgm:prSet/>
      <dgm:spPr/>
      <dgm:t>
        <a:bodyPr/>
        <a:lstStyle/>
        <a:p>
          <a:r>
            <a:rPr lang="el-GR" dirty="0"/>
            <a:t>* Μετά από Ησυχία! – ΑΓΝΩΣΤΟΣ Ο ΕΝΑΣ ΕΞ ΑΥΤΩΝ - ΕΜΜΑΟΙ</a:t>
          </a:r>
          <a:endParaRPr lang="en-US" dirty="0"/>
        </a:p>
      </dgm:t>
    </dgm:pt>
    <dgm:pt modelId="{9EEA42C6-7A14-43E9-845D-84D452286997}" type="parTrans" cxnId="{438718E8-CD1B-4D6D-8C19-FB50464961D0}">
      <dgm:prSet/>
      <dgm:spPr/>
      <dgm:t>
        <a:bodyPr/>
        <a:lstStyle/>
        <a:p>
          <a:endParaRPr lang="en-US"/>
        </a:p>
      </dgm:t>
    </dgm:pt>
    <dgm:pt modelId="{97461F12-089A-4556-9B0F-7B83C37C1E29}" type="sibTrans" cxnId="{438718E8-CD1B-4D6D-8C19-FB50464961D0}">
      <dgm:prSet/>
      <dgm:spPr/>
      <dgm:t>
        <a:bodyPr/>
        <a:lstStyle/>
        <a:p>
          <a:endParaRPr lang="en-US"/>
        </a:p>
      </dgm:t>
    </dgm:pt>
    <dgm:pt modelId="{16C07BF4-354E-4822-AC14-EAAFC075603C}">
      <dgm:prSet/>
      <dgm:spPr/>
      <dgm:t>
        <a:bodyPr/>
        <a:lstStyle/>
        <a:p>
          <a:r>
            <a:rPr lang="el-GR"/>
            <a:t>* Αξιοσημείωτο επίσης στοιχείο είναι ότι η ερμηνεία-ο ευαγγελισμός γίνεται </a:t>
          </a:r>
          <a:r>
            <a:rPr lang="el-GR" b="1"/>
            <a:t>καθ’ οδόν </a:t>
          </a:r>
          <a:r>
            <a:rPr lang="el-GR"/>
            <a:t>(περιπατητικά).</a:t>
          </a:r>
          <a:endParaRPr lang="en-US"/>
        </a:p>
      </dgm:t>
    </dgm:pt>
    <dgm:pt modelId="{00808C9A-F3FB-4AE1-B98C-C6B807ABF466}" type="parTrans" cxnId="{A58BFADA-9AFC-462C-8E16-715CC455A4EF}">
      <dgm:prSet/>
      <dgm:spPr/>
      <dgm:t>
        <a:bodyPr/>
        <a:lstStyle/>
        <a:p>
          <a:endParaRPr lang="en-US"/>
        </a:p>
      </dgm:t>
    </dgm:pt>
    <dgm:pt modelId="{985E4A45-2EFE-4FFC-94B8-B1FAA16E3896}" type="sibTrans" cxnId="{A58BFADA-9AFC-462C-8E16-715CC455A4EF}">
      <dgm:prSet/>
      <dgm:spPr/>
      <dgm:t>
        <a:bodyPr/>
        <a:lstStyle/>
        <a:p>
          <a:endParaRPr lang="en-US"/>
        </a:p>
      </dgm:t>
    </dgm:pt>
    <dgm:pt modelId="{371FCD91-6800-4C0B-9DF0-BEFB0F06D577}" type="pres">
      <dgm:prSet presAssocID="{58CF693B-F35B-4962-AA1F-E2167BFA31AB}" presName="outerComposite" presStyleCnt="0">
        <dgm:presLayoutVars>
          <dgm:chMax val="5"/>
          <dgm:dir/>
          <dgm:resizeHandles val="exact"/>
        </dgm:presLayoutVars>
      </dgm:prSet>
      <dgm:spPr/>
    </dgm:pt>
    <dgm:pt modelId="{87FEBB6A-C91F-4F94-88EA-2C84FD298E84}" type="pres">
      <dgm:prSet presAssocID="{58CF693B-F35B-4962-AA1F-E2167BFA31AB}" presName="dummyMaxCanvas" presStyleCnt="0">
        <dgm:presLayoutVars/>
      </dgm:prSet>
      <dgm:spPr/>
    </dgm:pt>
    <dgm:pt modelId="{152A1F68-6928-4CD9-9A1A-106E64AA4D6A}" type="pres">
      <dgm:prSet presAssocID="{58CF693B-F35B-4962-AA1F-E2167BFA31AB}" presName="ThreeNodes_1" presStyleLbl="node1" presStyleIdx="0" presStyleCnt="3">
        <dgm:presLayoutVars>
          <dgm:bulletEnabled val="1"/>
        </dgm:presLayoutVars>
      </dgm:prSet>
      <dgm:spPr/>
    </dgm:pt>
    <dgm:pt modelId="{0FA76DD9-A76D-47AF-9342-3BB51C0F89B7}" type="pres">
      <dgm:prSet presAssocID="{58CF693B-F35B-4962-AA1F-E2167BFA31AB}" presName="ThreeNodes_2" presStyleLbl="node1" presStyleIdx="1" presStyleCnt="3" custLinFactNeighborX="377" custLinFactNeighborY="2419">
        <dgm:presLayoutVars>
          <dgm:bulletEnabled val="1"/>
        </dgm:presLayoutVars>
      </dgm:prSet>
      <dgm:spPr/>
    </dgm:pt>
    <dgm:pt modelId="{DF47E4E7-78E9-4314-BA1E-B1A45B83CF1D}" type="pres">
      <dgm:prSet presAssocID="{58CF693B-F35B-4962-AA1F-E2167BFA31AB}" presName="ThreeNodes_3" presStyleLbl="node1" presStyleIdx="2" presStyleCnt="3">
        <dgm:presLayoutVars>
          <dgm:bulletEnabled val="1"/>
        </dgm:presLayoutVars>
      </dgm:prSet>
      <dgm:spPr/>
    </dgm:pt>
    <dgm:pt modelId="{84739460-EF41-455C-AE00-D2686371E617}" type="pres">
      <dgm:prSet presAssocID="{58CF693B-F35B-4962-AA1F-E2167BFA31AB}" presName="ThreeConn_1-2" presStyleLbl="fgAccFollowNode1" presStyleIdx="0" presStyleCnt="2">
        <dgm:presLayoutVars>
          <dgm:bulletEnabled val="1"/>
        </dgm:presLayoutVars>
      </dgm:prSet>
      <dgm:spPr/>
    </dgm:pt>
    <dgm:pt modelId="{F013DCF6-8105-40C9-BF3A-A36C0BB5592A}" type="pres">
      <dgm:prSet presAssocID="{58CF693B-F35B-4962-AA1F-E2167BFA31AB}" presName="ThreeConn_2-3" presStyleLbl="fgAccFollowNode1" presStyleIdx="1" presStyleCnt="2">
        <dgm:presLayoutVars>
          <dgm:bulletEnabled val="1"/>
        </dgm:presLayoutVars>
      </dgm:prSet>
      <dgm:spPr/>
    </dgm:pt>
    <dgm:pt modelId="{C765AA99-18DF-43EB-BA45-772DF6818DBF}" type="pres">
      <dgm:prSet presAssocID="{58CF693B-F35B-4962-AA1F-E2167BFA31AB}" presName="ThreeNodes_1_text" presStyleLbl="node1" presStyleIdx="2" presStyleCnt="3">
        <dgm:presLayoutVars>
          <dgm:bulletEnabled val="1"/>
        </dgm:presLayoutVars>
      </dgm:prSet>
      <dgm:spPr/>
    </dgm:pt>
    <dgm:pt modelId="{69190E4E-BAAF-4A7B-84D7-2CEB24F3FF4B}" type="pres">
      <dgm:prSet presAssocID="{58CF693B-F35B-4962-AA1F-E2167BFA31AB}" presName="ThreeNodes_2_text" presStyleLbl="node1" presStyleIdx="2" presStyleCnt="3">
        <dgm:presLayoutVars>
          <dgm:bulletEnabled val="1"/>
        </dgm:presLayoutVars>
      </dgm:prSet>
      <dgm:spPr/>
    </dgm:pt>
    <dgm:pt modelId="{FFED5B1B-0878-4039-A24C-902D18459AAB}" type="pres">
      <dgm:prSet presAssocID="{58CF693B-F35B-4962-AA1F-E2167BFA31AB}" presName="ThreeNodes_3_text" presStyleLbl="node1" presStyleIdx="2" presStyleCnt="3">
        <dgm:presLayoutVars>
          <dgm:bulletEnabled val="1"/>
        </dgm:presLayoutVars>
      </dgm:prSet>
      <dgm:spPr/>
    </dgm:pt>
  </dgm:ptLst>
  <dgm:cxnLst>
    <dgm:cxn modelId="{51D70103-771E-4211-A164-C535288C8335}" type="presOf" srcId="{A413078F-E03C-4ABF-8B68-6D5368E2414C}" destId="{C765AA99-18DF-43EB-BA45-772DF6818DBF}" srcOrd="1" destOrd="0" presId="urn:microsoft.com/office/officeart/2005/8/layout/vProcess5"/>
    <dgm:cxn modelId="{4BD15018-17B2-4219-8776-BEEBB1FF2094}" type="presOf" srcId="{16C07BF4-354E-4822-AC14-EAAFC075603C}" destId="{DF47E4E7-78E9-4314-BA1E-B1A45B83CF1D}" srcOrd="0" destOrd="0" presId="urn:microsoft.com/office/officeart/2005/8/layout/vProcess5"/>
    <dgm:cxn modelId="{2BA63059-903B-4A65-A1C0-2C289CEC2419}" type="presOf" srcId="{B6898596-63AB-41F2-838A-B37EA94785BC}" destId="{84739460-EF41-455C-AE00-D2686371E617}" srcOrd="0" destOrd="0" presId="urn:microsoft.com/office/officeart/2005/8/layout/vProcess5"/>
    <dgm:cxn modelId="{C4B20D8E-46B2-49E1-B3A9-578AE045B782}" type="presOf" srcId="{A413078F-E03C-4ABF-8B68-6D5368E2414C}" destId="{152A1F68-6928-4CD9-9A1A-106E64AA4D6A}" srcOrd="0" destOrd="0" presId="urn:microsoft.com/office/officeart/2005/8/layout/vProcess5"/>
    <dgm:cxn modelId="{2F5D318E-6979-4781-8A15-B4F9673BFD13}" type="presOf" srcId="{5AA4CECD-FAA7-4BE4-BD7C-5BD11BE49793}" destId="{69190E4E-BAAF-4A7B-84D7-2CEB24F3FF4B}" srcOrd="1" destOrd="0" presId="urn:microsoft.com/office/officeart/2005/8/layout/vProcess5"/>
    <dgm:cxn modelId="{31A3E0A6-C644-4C43-B6DC-1E228698A981}" type="presOf" srcId="{5AA4CECD-FAA7-4BE4-BD7C-5BD11BE49793}" destId="{0FA76DD9-A76D-47AF-9342-3BB51C0F89B7}" srcOrd="0" destOrd="0" presId="urn:microsoft.com/office/officeart/2005/8/layout/vProcess5"/>
    <dgm:cxn modelId="{EE8CF5B4-D629-4BC2-9B5C-8F839A5CEDF7}" type="presOf" srcId="{58CF693B-F35B-4962-AA1F-E2167BFA31AB}" destId="{371FCD91-6800-4C0B-9DF0-BEFB0F06D577}" srcOrd="0" destOrd="0" presId="urn:microsoft.com/office/officeart/2005/8/layout/vProcess5"/>
    <dgm:cxn modelId="{F14EF3CC-B72F-4AA3-A7A9-78BD86190BC0}" type="presOf" srcId="{16C07BF4-354E-4822-AC14-EAAFC075603C}" destId="{FFED5B1B-0878-4039-A24C-902D18459AAB}" srcOrd="1" destOrd="0" presId="urn:microsoft.com/office/officeart/2005/8/layout/vProcess5"/>
    <dgm:cxn modelId="{A58BFADA-9AFC-462C-8E16-715CC455A4EF}" srcId="{58CF693B-F35B-4962-AA1F-E2167BFA31AB}" destId="{16C07BF4-354E-4822-AC14-EAAFC075603C}" srcOrd="2" destOrd="0" parTransId="{00808C9A-F3FB-4AE1-B98C-C6B807ABF466}" sibTransId="{985E4A45-2EFE-4FFC-94B8-B1FAA16E3896}"/>
    <dgm:cxn modelId="{438718E8-CD1B-4D6D-8C19-FB50464961D0}" srcId="{58CF693B-F35B-4962-AA1F-E2167BFA31AB}" destId="{5AA4CECD-FAA7-4BE4-BD7C-5BD11BE49793}" srcOrd="1" destOrd="0" parTransId="{9EEA42C6-7A14-43E9-845D-84D452286997}" sibTransId="{97461F12-089A-4556-9B0F-7B83C37C1E29}"/>
    <dgm:cxn modelId="{B9A04BFA-91BF-4B88-B817-D9D397ADB8E5}" type="presOf" srcId="{97461F12-089A-4556-9B0F-7B83C37C1E29}" destId="{F013DCF6-8105-40C9-BF3A-A36C0BB5592A}" srcOrd="0" destOrd="0" presId="urn:microsoft.com/office/officeart/2005/8/layout/vProcess5"/>
    <dgm:cxn modelId="{2FC891FE-DC6D-489F-82BC-AE22946E62C5}" srcId="{58CF693B-F35B-4962-AA1F-E2167BFA31AB}" destId="{A413078F-E03C-4ABF-8B68-6D5368E2414C}" srcOrd="0" destOrd="0" parTransId="{4A1A2975-AC1D-481F-B4A8-038F6C193A2D}" sibTransId="{B6898596-63AB-41F2-838A-B37EA94785BC}"/>
    <dgm:cxn modelId="{ADBFE6C1-7DA3-44E7-9754-DC3499C1C6C0}" type="presParOf" srcId="{371FCD91-6800-4C0B-9DF0-BEFB0F06D577}" destId="{87FEBB6A-C91F-4F94-88EA-2C84FD298E84}" srcOrd="0" destOrd="0" presId="urn:microsoft.com/office/officeart/2005/8/layout/vProcess5"/>
    <dgm:cxn modelId="{875B407D-E348-4521-A496-87CE6E9165B5}" type="presParOf" srcId="{371FCD91-6800-4C0B-9DF0-BEFB0F06D577}" destId="{152A1F68-6928-4CD9-9A1A-106E64AA4D6A}" srcOrd="1" destOrd="0" presId="urn:microsoft.com/office/officeart/2005/8/layout/vProcess5"/>
    <dgm:cxn modelId="{E2995F2C-EFB0-4CE2-80B7-746EF1349D89}" type="presParOf" srcId="{371FCD91-6800-4C0B-9DF0-BEFB0F06D577}" destId="{0FA76DD9-A76D-47AF-9342-3BB51C0F89B7}" srcOrd="2" destOrd="0" presId="urn:microsoft.com/office/officeart/2005/8/layout/vProcess5"/>
    <dgm:cxn modelId="{B4039720-CB1D-4130-81C5-9D7C43A68D5D}" type="presParOf" srcId="{371FCD91-6800-4C0B-9DF0-BEFB0F06D577}" destId="{DF47E4E7-78E9-4314-BA1E-B1A45B83CF1D}" srcOrd="3" destOrd="0" presId="urn:microsoft.com/office/officeart/2005/8/layout/vProcess5"/>
    <dgm:cxn modelId="{186B5805-A6CD-4B19-B6D5-9112A6607B44}" type="presParOf" srcId="{371FCD91-6800-4C0B-9DF0-BEFB0F06D577}" destId="{84739460-EF41-455C-AE00-D2686371E617}" srcOrd="4" destOrd="0" presId="urn:microsoft.com/office/officeart/2005/8/layout/vProcess5"/>
    <dgm:cxn modelId="{E65BBB2B-8591-424C-A76A-8E8E837695DE}" type="presParOf" srcId="{371FCD91-6800-4C0B-9DF0-BEFB0F06D577}" destId="{F013DCF6-8105-40C9-BF3A-A36C0BB5592A}" srcOrd="5" destOrd="0" presId="urn:microsoft.com/office/officeart/2005/8/layout/vProcess5"/>
    <dgm:cxn modelId="{077CBD67-25DF-4452-9F72-DAA314127A84}" type="presParOf" srcId="{371FCD91-6800-4C0B-9DF0-BEFB0F06D577}" destId="{C765AA99-18DF-43EB-BA45-772DF6818DBF}" srcOrd="6" destOrd="0" presId="urn:microsoft.com/office/officeart/2005/8/layout/vProcess5"/>
    <dgm:cxn modelId="{4B16094F-F2CD-4F99-8D7E-4E03B49B26F1}" type="presParOf" srcId="{371FCD91-6800-4C0B-9DF0-BEFB0F06D577}" destId="{69190E4E-BAAF-4A7B-84D7-2CEB24F3FF4B}" srcOrd="7" destOrd="0" presId="urn:microsoft.com/office/officeart/2005/8/layout/vProcess5"/>
    <dgm:cxn modelId="{8A3688EA-D7CE-4A1E-9276-EC5BAC99C517}" type="presParOf" srcId="{371FCD91-6800-4C0B-9DF0-BEFB0F06D577}" destId="{FFED5B1B-0878-4039-A24C-902D18459AA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324091-B97A-4AFE-BE7E-3B1873985E2C}" type="doc">
      <dgm:prSet loTypeId="urn:microsoft.com/office/officeart/2016/7/layout/LinearBlockProcessNumbered" loCatId="process" qsTypeId="urn:microsoft.com/office/officeart/2005/8/quickstyle/simple1" qsCatId="simple" csTypeId="urn:microsoft.com/office/officeart/2005/8/colors/accent1_2" csCatId="accent1" phldr="1"/>
      <dgm:spPr/>
      <dgm:t>
        <a:bodyPr/>
        <a:lstStyle/>
        <a:p>
          <a:endParaRPr lang="en-US"/>
        </a:p>
      </dgm:t>
    </dgm:pt>
    <dgm:pt modelId="{27833320-1C23-4A7B-A653-C3DD9EE68382}">
      <dgm:prSet/>
      <dgm:spPr/>
      <dgm:t>
        <a:bodyPr/>
        <a:lstStyle/>
        <a:p>
          <a:r>
            <a:rPr lang="el-GR"/>
            <a:t>Εγκατέλειψαν τον δάσκαλό τους!</a:t>
          </a:r>
          <a:endParaRPr lang="en-US"/>
        </a:p>
      </dgm:t>
    </dgm:pt>
    <dgm:pt modelId="{30920A66-3577-4F2F-A0F8-2E2508C5F9D7}" type="parTrans" cxnId="{50144D84-7C36-496F-A655-232C9911AC76}">
      <dgm:prSet/>
      <dgm:spPr/>
      <dgm:t>
        <a:bodyPr/>
        <a:lstStyle/>
        <a:p>
          <a:endParaRPr lang="en-US"/>
        </a:p>
      </dgm:t>
    </dgm:pt>
    <dgm:pt modelId="{B48CF0A7-1F06-41A5-AB36-38702C0FF98C}" type="sibTrans" cxnId="{50144D84-7C36-496F-A655-232C9911AC76}">
      <dgm:prSet phldrT="01" phldr="0"/>
      <dgm:spPr/>
      <dgm:t>
        <a:bodyPr/>
        <a:lstStyle/>
        <a:p>
          <a:r>
            <a:rPr lang="en-US"/>
            <a:t>01</a:t>
          </a:r>
        </a:p>
      </dgm:t>
    </dgm:pt>
    <dgm:pt modelId="{9CB01343-3043-47AA-B830-9D234FE5F07C}">
      <dgm:prSet/>
      <dgm:spPr/>
      <dgm:t>
        <a:bodyPr/>
        <a:lstStyle/>
        <a:p>
          <a:r>
            <a:rPr lang="el-GR" dirty="0"/>
            <a:t>Ένας εξ αυτών Ιούδας, ο μοναδικός από το «Άγιον όρος»</a:t>
          </a:r>
          <a:endParaRPr lang="en-US" dirty="0"/>
        </a:p>
      </dgm:t>
    </dgm:pt>
    <dgm:pt modelId="{D5F3B531-2C7D-4C5A-B956-12753C843DE7}" type="parTrans" cxnId="{5CCBA5F8-2C16-4FA6-BA06-63703FAC812F}">
      <dgm:prSet/>
      <dgm:spPr/>
      <dgm:t>
        <a:bodyPr/>
        <a:lstStyle/>
        <a:p>
          <a:endParaRPr lang="en-US"/>
        </a:p>
      </dgm:t>
    </dgm:pt>
    <dgm:pt modelId="{AF78D122-4B2D-4C4C-9347-BB89156A4711}" type="sibTrans" cxnId="{5CCBA5F8-2C16-4FA6-BA06-63703FAC812F}">
      <dgm:prSet phldrT="02" phldr="0"/>
      <dgm:spPr/>
      <dgm:t>
        <a:bodyPr/>
        <a:lstStyle/>
        <a:p>
          <a:r>
            <a:rPr lang="en-US"/>
            <a:t>02</a:t>
          </a:r>
        </a:p>
      </dgm:t>
    </dgm:pt>
    <dgm:pt modelId="{07059114-ADCD-47E5-93BE-7B52DF0768C4}">
      <dgm:prSet/>
      <dgm:spPr/>
      <dgm:t>
        <a:bodyPr/>
        <a:lstStyle/>
        <a:p>
          <a:pPr algn="just"/>
          <a:r>
            <a:rPr lang="el-GR" dirty="0"/>
            <a:t>Κοντράστ με τους άλλους που γιόρταζαν μέσα στην ησυχία το πασχαλινό Δείπνο, την λύτρωση από τον </a:t>
          </a:r>
          <a:r>
            <a:rPr lang="el-GR" dirty="0" err="1"/>
            <a:t>Ολοθρευτή</a:t>
          </a:r>
          <a:endParaRPr lang="en-US" dirty="0"/>
        </a:p>
      </dgm:t>
    </dgm:pt>
    <dgm:pt modelId="{83398E66-CDD0-4F4B-AD6C-5AF226FA55F2}" type="parTrans" cxnId="{C14CC9F1-910C-4151-AFF5-CCC2FBA66F5D}">
      <dgm:prSet/>
      <dgm:spPr/>
      <dgm:t>
        <a:bodyPr/>
        <a:lstStyle/>
        <a:p>
          <a:endParaRPr lang="en-US"/>
        </a:p>
      </dgm:t>
    </dgm:pt>
    <dgm:pt modelId="{C08CA73D-2718-4357-9DCA-562DF5B18281}" type="sibTrans" cxnId="{C14CC9F1-910C-4151-AFF5-CCC2FBA66F5D}">
      <dgm:prSet phldrT="03" phldr="0"/>
      <dgm:spPr/>
      <dgm:t>
        <a:bodyPr/>
        <a:lstStyle/>
        <a:p>
          <a:r>
            <a:rPr lang="en-US"/>
            <a:t>03</a:t>
          </a:r>
        </a:p>
      </dgm:t>
    </dgm:pt>
    <dgm:pt modelId="{DC45AB80-02FE-4A9D-94E5-897F87F157A4}">
      <dgm:prSet/>
      <dgm:spPr/>
      <dgm:t>
        <a:bodyPr/>
        <a:lstStyle/>
        <a:p>
          <a:pPr algn="just"/>
          <a:r>
            <a:rPr lang="el-GR" dirty="0"/>
            <a:t>Διαφοροποιούνται οι ΓΥΝΑΙΚΕΣ (όχι </a:t>
          </a:r>
          <a:r>
            <a:rPr lang="el-GR" dirty="0" err="1"/>
            <a:t>Σιβά</a:t>
          </a:r>
          <a:r>
            <a:rPr lang="el-GR" dirty="0"/>
            <a:t> – είσοδος στον Τάφο μέσα στο λυκαυγές). Επώνυμες </a:t>
          </a:r>
          <a:endParaRPr lang="en-US" dirty="0"/>
        </a:p>
      </dgm:t>
    </dgm:pt>
    <dgm:pt modelId="{287CCD7D-62F1-4BFF-AC30-AA685E47AA73}" type="parTrans" cxnId="{D4A18160-6A6F-424B-96BD-B947A6BFA334}">
      <dgm:prSet/>
      <dgm:spPr/>
      <dgm:t>
        <a:bodyPr/>
        <a:lstStyle/>
        <a:p>
          <a:endParaRPr lang="en-US"/>
        </a:p>
      </dgm:t>
    </dgm:pt>
    <dgm:pt modelId="{1229B8F4-8AB5-4ED6-8347-507936435159}" type="sibTrans" cxnId="{D4A18160-6A6F-424B-96BD-B947A6BFA334}">
      <dgm:prSet phldrT="04" phldr="0"/>
      <dgm:spPr/>
      <dgm:t>
        <a:bodyPr/>
        <a:lstStyle/>
        <a:p>
          <a:r>
            <a:rPr lang="en-US"/>
            <a:t>04</a:t>
          </a:r>
        </a:p>
      </dgm:t>
    </dgm:pt>
    <dgm:pt modelId="{6CB7F85C-B0EA-479F-ACE7-2AD46C756761}">
      <dgm:prSet/>
      <dgm:spPr/>
      <dgm:t>
        <a:bodyPr/>
        <a:lstStyle/>
        <a:p>
          <a:r>
            <a:rPr lang="el-GR" b="1" dirty="0"/>
            <a:t>επιπλέον σοκ,</a:t>
          </a:r>
          <a:r>
            <a:rPr lang="el-GR" dirty="0"/>
            <a:t> το οποίο προστέθηκε σε εκείνο της απώλειας και της υποψίας βεβήλωσης του πτώματος</a:t>
          </a:r>
        </a:p>
        <a:p>
          <a:r>
            <a:rPr lang="el-GR" dirty="0"/>
            <a:t>Λήρος</a:t>
          </a:r>
          <a:endParaRPr lang="en-US" dirty="0"/>
        </a:p>
      </dgm:t>
    </dgm:pt>
    <dgm:pt modelId="{902E0397-6A37-460E-8B02-ED589CEEBCE6}" type="parTrans" cxnId="{A23C0D5A-1883-4120-9C11-D8A7CC13A9A3}">
      <dgm:prSet/>
      <dgm:spPr/>
      <dgm:t>
        <a:bodyPr/>
        <a:lstStyle/>
        <a:p>
          <a:endParaRPr lang="en-US"/>
        </a:p>
      </dgm:t>
    </dgm:pt>
    <dgm:pt modelId="{C64BF406-3C90-4F4A-8CFC-C71E4F1E4160}" type="sibTrans" cxnId="{A23C0D5A-1883-4120-9C11-D8A7CC13A9A3}">
      <dgm:prSet phldrT="05" phldr="0"/>
      <dgm:spPr/>
      <dgm:t>
        <a:bodyPr/>
        <a:lstStyle/>
        <a:p>
          <a:r>
            <a:rPr lang="en-US"/>
            <a:t>05</a:t>
          </a:r>
        </a:p>
      </dgm:t>
    </dgm:pt>
    <dgm:pt modelId="{17727F01-D260-49BE-9FEB-D978E2604935}" type="pres">
      <dgm:prSet presAssocID="{57324091-B97A-4AFE-BE7E-3B1873985E2C}" presName="Name0" presStyleCnt="0">
        <dgm:presLayoutVars>
          <dgm:animLvl val="lvl"/>
          <dgm:resizeHandles val="exact"/>
        </dgm:presLayoutVars>
      </dgm:prSet>
      <dgm:spPr/>
    </dgm:pt>
    <dgm:pt modelId="{7DFDA694-82CB-44B2-8D06-F19D0346825F}" type="pres">
      <dgm:prSet presAssocID="{27833320-1C23-4A7B-A653-C3DD9EE68382}" presName="compositeNode" presStyleCnt="0">
        <dgm:presLayoutVars>
          <dgm:bulletEnabled val="1"/>
        </dgm:presLayoutVars>
      </dgm:prSet>
      <dgm:spPr/>
    </dgm:pt>
    <dgm:pt modelId="{63E3DC9B-6806-4D84-A718-4CD1BC4426CD}" type="pres">
      <dgm:prSet presAssocID="{27833320-1C23-4A7B-A653-C3DD9EE68382}" presName="bgRect" presStyleLbl="alignNode1" presStyleIdx="0" presStyleCnt="5"/>
      <dgm:spPr/>
    </dgm:pt>
    <dgm:pt modelId="{D9E019DE-D99D-4C73-BD01-30E73BB5E140}" type="pres">
      <dgm:prSet presAssocID="{B48CF0A7-1F06-41A5-AB36-38702C0FF98C}" presName="sibTransNodeRect" presStyleLbl="alignNode1" presStyleIdx="0" presStyleCnt="5">
        <dgm:presLayoutVars>
          <dgm:chMax val="0"/>
          <dgm:bulletEnabled val="1"/>
        </dgm:presLayoutVars>
      </dgm:prSet>
      <dgm:spPr/>
    </dgm:pt>
    <dgm:pt modelId="{4EB2DA5C-77E4-4DFB-8203-94AE7283A28E}" type="pres">
      <dgm:prSet presAssocID="{27833320-1C23-4A7B-A653-C3DD9EE68382}" presName="nodeRect" presStyleLbl="alignNode1" presStyleIdx="0" presStyleCnt="5">
        <dgm:presLayoutVars>
          <dgm:bulletEnabled val="1"/>
        </dgm:presLayoutVars>
      </dgm:prSet>
      <dgm:spPr/>
    </dgm:pt>
    <dgm:pt modelId="{E176034D-4C03-4D5B-8E32-16D1AAAA74BE}" type="pres">
      <dgm:prSet presAssocID="{B48CF0A7-1F06-41A5-AB36-38702C0FF98C}" presName="sibTrans" presStyleCnt="0"/>
      <dgm:spPr/>
    </dgm:pt>
    <dgm:pt modelId="{F49C895E-DA86-45FA-82EB-7941B39D5914}" type="pres">
      <dgm:prSet presAssocID="{9CB01343-3043-47AA-B830-9D234FE5F07C}" presName="compositeNode" presStyleCnt="0">
        <dgm:presLayoutVars>
          <dgm:bulletEnabled val="1"/>
        </dgm:presLayoutVars>
      </dgm:prSet>
      <dgm:spPr/>
    </dgm:pt>
    <dgm:pt modelId="{FDEA3C9B-47EA-4058-B419-BFBF43D13F7D}" type="pres">
      <dgm:prSet presAssocID="{9CB01343-3043-47AA-B830-9D234FE5F07C}" presName="bgRect" presStyleLbl="alignNode1" presStyleIdx="1" presStyleCnt="5"/>
      <dgm:spPr/>
    </dgm:pt>
    <dgm:pt modelId="{A9EB5EEB-D389-49A7-A645-F1C895F48123}" type="pres">
      <dgm:prSet presAssocID="{AF78D122-4B2D-4C4C-9347-BB89156A4711}" presName="sibTransNodeRect" presStyleLbl="alignNode1" presStyleIdx="1" presStyleCnt="5">
        <dgm:presLayoutVars>
          <dgm:chMax val="0"/>
          <dgm:bulletEnabled val="1"/>
        </dgm:presLayoutVars>
      </dgm:prSet>
      <dgm:spPr/>
    </dgm:pt>
    <dgm:pt modelId="{1DC7DCAA-0153-4FD6-9FE5-CF53A77668D4}" type="pres">
      <dgm:prSet presAssocID="{9CB01343-3043-47AA-B830-9D234FE5F07C}" presName="nodeRect" presStyleLbl="alignNode1" presStyleIdx="1" presStyleCnt="5">
        <dgm:presLayoutVars>
          <dgm:bulletEnabled val="1"/>
        </dgm:presLayoutVars>
      </dgm:prSet>
      <dgm:spPr/>
    </dgm:pt>
    <dgm:pt modelId="{E657B24B-3ED3-476C-9F48-D744CE90367E}" type="pres">
      <dgm:prSet presAssocID="{AF78D122-4B2D-4C4C-9347-BB89156A4711}" presName="sibTrans" presStyleCnt="0"/>
      <dgm:spPr/>
    </dgm:pt>
    <dgm:pt modelId="{4077AE99-EB0A-4ED4-B2A4-E34804C36235}" type="pres">
      <dgm:prSet presAssocID="{07059114-ADCD-47E5-93BE-7B52DF0768C4}" presName="compositeNode" presStyleCnt="0">
        <dgm:presLayoutVars>
          <dgm:bulletEnabled val="1"/>
        </dgm:presLayoutVars>
      </dgm:prSet>
      <dgm:spPr/>
    </dgm:pt>
    <dgm:pt modelId="{C29664BB-F702-40A3-BEBE-2B4BCADC943D}" type="pres">
      <dgm:prSet presAssocID="{07059114-ADCD-47E5-93BE-7B52DF0768C4}" presName="bgRect" presStyleLbl="alignNode1" presStyleIdx="2" presStyleCnt="5"/>
      <dgm:spPr/>
    </dgm:pt>
    <dgm:pt modelId="{07652EC9-A7DA-4159-A39B-F92B52872F09}" type="pres">
      <dgm:prSet presAssocID="{C08CA73D-2718-4357-9DCA-562DF5B18281}" presName="sibTransNodeRect" presStyleLbl="alignNode1" presStyleIdx="2" presStyleCnt="5">
        <dgm:presLayoutVars>
          <dgm:chMax val="0"/>
          <dgm:bulletEnabled val="1"/>
        </dgm:presLayoutVars>
      </dgm:prSet>
      <dgm:spPr/>
    </dgm:pt>
    <dgm:pt modelId="{A7426CEA-11CF-4313-A30F-96C6ACA0094A}" type="pres">
      <dgm:prSet presAssocID="{07059114-ADCD-47E5-93BE-7B52DF0768C4}" presName="nodeRect" presStyleLbl="alignNode1" presStyleIdx="2" presStyleCnt="5">
        <dgm:presLayoutVars>
          <dgm:bulletEnabled val="1"/>
        </dgm:presLayoutVars>
      </dgm:prSet>
      <dgm:spPr/>
    </dgm:pt>
    <dgm:pt modelId="{D3FE096E-0A04-43A3-A656-13F0F07586F3}" type="pres">
      <dgm:prSet presAssocID="{C08CA73D-2718-4357-9DCA-562DF5B18281}" presName="sibTrans" presStyleCnt="0"/>
      <dgm:spPr/>
    </dgm:pt>
    <dgm:pt modelId="{508FA483-C9C6-407B-AA6A-28980F495F84}" type="pres">
      <dgm:prSet presAssocID="{DC45AB80-02FE-4A9D-94E5-897F87F157A4}" presName="compositeNode" presStyleCnt="0">
        <dgm:presLayoutVars>
          <dgm:bulletEnabled val="1"/>
        </dgm:presLayoutVars>
      </dgm:prSet>
      <dgm:spPr/>
    </dgm:pt>
    <dgm:pt modelId="{3C20B1CE-8C79-4637-8C48-9A4FC3BC7384}" type="pres">
      <dgm:prSet presAssocID="{DC45AB80-02FE-4A9D-94E5-897F87F157A4}" presName="bgRect" presStyleLbl="alignNode1" presStyleIdx="3" presStyleCnt="5"/>
      <dgm:spPr/>
    </dgm:pt>
    <dgm:pt modelId="{A7AB6E8E-2F36-46AE-AEAF-2E156C6DD387}" type="pres">
      <dgm:prSet presAssocID="{1229B8F4-8AB5-4ED6-8347-507936435159}" presName="sibTransNodeRect" presStyleLbl="alignNode1" presStyleIdx="3" presStyleCnt="5">
        <dgm:presLayoutVars>
          <dgm:chMax val="0"/>
          <dgm:bulletEnabled val="1"/>
        </dgm:presLayoutVars>
      </dgm:prSet>
      <dgm:spPr/>
    </dgm:pt>
    <dgm:pt modelId="{D406DE9A-2438-42CA-882A-CAE3D0D09FBD}" type="pres">
      <dgm:prSet presAssocID="{DC45AB80-02FE-4A9D-94E5-897F87F157A4}" presName="nodeRect" presStyleLbl="alignNode1" presStyleIdx="3" presStyleCnt="5">
        <dgm:presLayoutVars>
          <dgm:bulletEnabled val="1"/>
        </dgm:presLayoutVars>
      </dgm:prSet>
      <dgm:spPr/>
    </dgm:pt>
    <dgm:pt modelId="{58A9393E-E12C-49DF-8A08-030D7EB8DBA3}" type="pres">
      <dgm:prSet presAssocID="{1229B8F4-8AB5-4ED6-8347-507936435159}" presName="sibTrans" presStyleCnt="0"/>
      <dgm:spPr/>
    </dgm:pt>
    <dgm:pt modelId="{E74E2CF8-58A6-4206-8DAB-4ECD90C7CEE9}" type="pres">
      <dgm:prSet presAssocID="{6CB7F85C-B0EA-479F-ACE7-2AD46C756761}" presName="compositeNode" presStyleCnt="0">
        <dgm:presLayoutVars>
          <dgm:bulletEnabled val="1"/>
        </dgm:presLayoutVars>
      </dgm:prSet>
      <dgm:spPr/>
    </dgm:pt>
    <dgm:pt modelId="{8B6FC407-DF2E-409E-BD22-A98B2FEB6532}" type="pres">
      <dgm:prSet presAssocID="{6CB7F85C-B0EA-479F-ACE7-2AD46C756761}" presName="bgRect" presStyleLbl="alignNode1" presStyleIdx="4" presStyleCnt="5"/>
      <dgm:spPr/>
    </dgm:pt>
    <dgm:pt modelId="{B1147176-9F51-4018-86AD-B54557D33F7E}" type="pres">
      <dgm:prSet presAssocID="{C64BF406-3C90-4F4A-8CFC-C71E4F1E4160}" presName="sibTransNodeRect" presStyleLbl="alignNode1" presStyleIdx="4" presStyleCnt="5">
        <dgm:presLayoutVars>
          <dgm:chMax val="0"/>
          <dgm:bulletEnabled val="1"/>
        </dgm:presLayoutVars>
      </dgm:prSet>
      <dgm:spPr/>
    </dgm:pt>
    <dgm:pt modelId="{01C29D44-C7E2-4CA1-B00F-70282FB83E33}" type="pres">
      <dgm:prSet presAssocID="{6CB7F85C-B0EA-479F-ACE7-2AD46C756761}" presName="nodeRect" presStyleLbl="alignNode1" presStyleIdx="4" presStyleCnt="5">
        <dgm:presLayoutVars>
          <dgm:bulletEnabled val="1"/>
        </dgm:presLayoutVars>
      </dgm:prSet>
      <dgm:spPr/>
    </dgm:pt>
  </dgm:ptLst>
  <dgm:cxnLst>
    <dgm:cxn modelId="{D24BE20E-B829-47AB-BD71-E1B4F971B650}" type="presOf" srcId="{6CB7F85C-B0EA-479F-ACE7-2AD46C756761}" destId="{01C29D44-C7E2-4CA1-B00F-70282FB83E33}" srcOrd="1" destOrd="0" presId="urn:microsoft.com/office/officeart/2016/7/layout/LinearBlockProcessNumbered"/>
    <dgm:cxn modelId="{D4C77328-1602-48F2-B6F3-8157E222FF10}" type="presOf" srcId="{DC45AB80-02FE-4A9D-94E5-897F87F157A4}" destId="{D406DE9A-2438-42CA-882A-CAE3D0D09FBD}" srcOrd="1" destOrd="0" presId="urn:microsoft.com/office/officeart/2016/7/layout/LinearBlockProcessNumbered"/>
    <dgm:cxn modelId="{F645FA3F-4157-469A-B13E-0892AC704CB8}" type="presOf" srcId="{1229B8F4-8AB5-4ED6-8347-507936435159}" destId="{A7AB6E8E-2F36-46AE-AEAF-2E156C6DD387}" srcOrd="0" destOrd="0" presId="urn:microsoft.com/office/officeart/2016/7/layout/LinearBlockProcessNumbered"/>
    <dgm:cxn modelId="{FF012260-CB26-441A-B3EC-1FBC874782C5}" type="presOf" srcId="{C08CA73D-2718-4357-9DCA-562DF5B18281}" destId="{07652EC9-A7DA-4159-A39B-F92B52872F09}" srcOrd="0" destOrd="0" presId="urn:microsoft.com/office/officeart/2016/7/layout/LinearBlockProcessNumbered"/>
    <dgm:cxn modelId="{D4A18160-6A6F-424B-96BD-B947A6BFA334}" srcId="{57324091-B97A-4AFE-BE7E-3B1873985E2C}" destId="{DC45AB80-02FE-4A9D-94E5-897F87F157A4}" srcOrd="3" destOrd="0" parTransId="{287CCD7D-62F1-4BFF-AC30-AA685E47AA73}" sibTransId="{1229B8F4-8AB5-4ED6-8347-507936435159}"/>
    <dgm:cxn modelId="{748ADA61-6E99-4607-9D93-897279519CD8}" type="presOf" srcId="{07059114-ADCD-47E5-93BE-7B52DF0768C4}" destId="{A7426CEA-11CF-4313-A30F-96C6ACA0094A}" srcOrd="1" destOrd="0" presId="urn:microsoft.com/office/officeart/2016/7/layout/LinearBlockProcessNumbered"/>
    <dgm:cxn modelId="{0BDB4B63-5B01-4F21-9357-D87A015EDC9B}" type="presOf" srcId="{27833320-1C23-4A7B-A653-C3DD9EE68382}" destId="{63E3DC9B-6806-4D84-A718-4CD1BC4426CD}" srcOrd="0" destOrd="0" presId="urn:microsoft.com/office/officeart/2016/7/layout/LinearBlockProcessNumbered"/>
    <dgm:cxn modelId="{49B15C47-BEAB-4444-9FB7-5B87483C06F3}" type="presOf" srcId="{27833320-1C23-4A7B-A653-C3DD9EE68382}" destId="{4EB2DA5C-77E4-4DFB-8203-94AE7283A28E}" srcOrd="1" destOrd="0" presId="urn:microsoft.com/office/officeart/2016/7/layout/LinearBlockProcessNumbered"/>
    <dgm:cxn modelId="{C769854B-2FA6-4E42-847B-97317F538823}" type="presOf" srcId="{AF78D122-4B2D-4C4C-9347-BB89156A4711}" destId="{A9EB5EEB-D389-49A7-A645-F1C895F48123}" srcOrd="0" destOrd="0" presId="urn:microsoft.com/office/officeart/2016/7/layout/LinearBlockProcessNumbered"/>
    <dgm:cxn modelId="{C7BB6551-0948-44CB-BD8E-E83A613459B5}" type="presOf" srcId="{6CB7F85C-B0EA-479F-ACE7-2AD46C756761}" destId="{8B6FC407-DF2E-409E-BD22-A98B2FEB6532}" srcOrd="0" destOrd="0" presId="urn:microsoft.com/office/officeart/2016/7/layout/LinearBlockProcessNumbered"/>
    <dgm:cxn modelId="{A23C0D5A-1883-4120-9C11-D8A7CC13A9A3}" srcId="{57324091-B97A-4AFE-BE7E-3B1873985E2C}" destId="{6CB7F85C-B0EA-479F-ACE7-2AD46C756761}" srcOrd="4" destOrd="0" parTransId="{902E0397-6A37-460E-8B02-ED589CEEBCE6}" sibTransId="{C64BF406-3C90-4F4A-8CFC-C71E4F1E4160}"/>
    <dgm:cxn modelId="{B8DF767F-8215-4959-B6AB-84C5752858A4}" type="presOf" srcId="{B48CF0A7-1F06-41A5-AB36-38702C0FF98C}" destId="{D9E019DE-D99D-4C73-BD01-30E73BB5E140}" srcOrd="0" destOrd="0" presId="urn:microsoft.com/office/officeart/2016/7/layout/LinearBlockProcessNumbered"/>
    <dgm:cxn modelId="{BDBABA82-72E1-49A2-8BEA-872E667F42D8}" type="presOf" srcId="{C64BF406-3C90-4F4A-8CFC-C71E4F1E4160}" destId="{B1147176-9F51-4018-86AD-B54557D33F7E}" srcOrd="0" destOrd="0" presId="urn:microsoft.com/office/officeart/2016/7/layout/LinearBlockProcessNumbered"/>
    <dgm:cxn modelId="{50144D84-7C36-496F-A655-232C9911AC76}" srcId="{57324091-B97A-4AFE-BE7E-3B1873985E2C}" destId="{27833320-1C23-4A7B-A653-C3DD9EE68382}" srcOrd="0" destOrd="0" parTransId="{30920A66-3577-4F2F-A0F8-2E2508C5F9D7}" sibTransId="{B48CF0A7-1F06-41A5-AB36-38702C0FF98C}"/>
    <dgm:cxn modelId="{C4A1AD91-2CFF-4728-8319-641D1095481C}" type="presOf" srcId="{9CB01343-3043-47AA-B830-9D234FE5F07C}" destId="{FDEA3C9B-47EA-4058-B419-BFBF43D13F7D}" srcOrd="0" destOrd="0" presId="urn:microsoft.com/office/officeart/2016/7/layout/LinearBlockProcessNumbered"/>
    <dgm:cxn modelId="{EBBA72A6-3659-49E2-A016-88F624CB4177}" type="presOf" srcId="{57324091-B97A-4AFE-BE7E-3B1873985E2C}" destId="{17727F01-D260-49BE-9FEB-D978E2604935}" srcOrd="0" destOrd="0" presId="urn:microsoft.com/office/officeart/2016/7/layout/LinearBlockProcessNumbered"/>
    <dgm:cxn modelId="{57D518AE-B9E5-4FB5-8B5A-0087F9AC5BA8}" type="presOf" srcId="{DC45AB80-02FE-4A9D-94E5-897F87F157A4}" destId="{3C20B1CE-8C79-4637-8C48-9A4FC3BC7384}" srcOrd="0" destOrd="0" presId="urn:microsoft.com/office/officeart/2016/7/layout/LinearBlockProcessNumbered"/>
    <dgm:cxn modelId="{6C7870B2-1585-49E7-B74F-B0A67B544C83}" type="presOf" srcId="{07059114-ADCD-47E5-93BE-7B52DF0768C4}" destId="{C29664BB-F702-40A3-BEBE-2B4BCADC943D}" srcOrd="0" destOrd="0" presId="urn:microsoft.com/office/officeart/2016/7/layout/LinearBlockProcessNumbered"/>
    <dgm:cxn modelId="{C14CC9F1-910C-4151-AFF5-CCC2FBA66F5D}" srcId="{57324091-B97A-4AFE-BE7E-3B1873985E2C}" destId="{07059114-ADCD-47E5-93BE-7B52DF0768C4}" srcOrd="2" destOrd="0" parTransId="{83398E66-CDD0-4F4B-AD6C-5AF226FA55F2}" sibTransId="{C08CA73D-2718-4357-9DCA-562DF5B18281}"/>
    <dgm:cxn modelId="{81E1F2F2-512F-4F9E-8048-911FBBD6F012}" type="presOf" srcId="{9CB01343-3043-47AA-B830-9D234FE5F07C}" destId="{1DC7DCAA-0153-4FD6-9FE5-CF53A77668D4}" srcOrd="1" destOrd="0" presId="urn:microsoft.com/office/officeart/2016/7/layout/LinearBlockProcessNumbered"/>
    <dgm:cxn modelId="{5CCBA5F8-2C16-4FA6-BA06-63703FAC812F}" srcId="{57324091-B97A-4AFE-BE7E-3B1873985E2C}" destId="{9CB01343-3043-47AA-B830-9D234FE5F07C}" srcOrd="1" destOrd="0" parTransId="{D5F3B531-2C7D-4C5A-B956-12753C843DE7}" sibTransId="{AF78D122-4B2D-4C4C-9347-BB89156A4711}"/>
    <dgm:cxn modelId="{AD0E2CB2-F32B-456F-91A5-BC5AA1052FA3}" type="presParOf" srcId="{17727F01-D260-49BE-9FEB-D978E2604935}" destId="{7DFDA694-82CB-44B2-8D06-F19D0346825F}" srcOrd="0" destOrd="0" presId="urn:microsoft.com/office/officeart/2016/7/layout/LinearBlockProcessNumbered"/>
    <dgm:cxn modelId="{3650234B-223F-4786-9293-043BE7A1CCB7}" type="presParOf" srcId="{7DFDA694-82CB-44B2-8D06-F19D0346825F}" destId="{63E3DC9B-6806-4D84-A718-4CD1BC4426CD}" srcOrd="0" destOrd="0" presId="urn:microsoft.com/office/officeart/2016/7/layout/LinearBlockProcessNumbered"/>
    <dgm:cxn modelId="{E94E9546-B2EC-48F2-AE10-A38A135D8BEB}" type="presParOf" srcId="{7DFDA694-82CB-44B2-8D06-F19D0346825F}" destId="{D9E019DE-D99D-4C73-BD01-30E73BB5E140}" srcOrd="1" destOrd="0" presId="urn:microsoft.com/office/officeart/2016/7/layout/LinearBlockProcessNumbered"/>
    <dgm:cxn modelId="{D9F5688D-C092-4845-9174-239CA2B739C3}" type="presParOf" srcId="{7DFDA694-82CB-44B2-8D06-F19D0346825F}" destId="{4EB2DA5C-77E4-4DFB-8203-94AE7283A28E}" srcOrd="2" destOrd="0" presId="urn:microsoft.com/office/officeart/2016/7/layout/LinearBlockProcessNumbered"/>
    <dgm:cxn modelId="{8483CD01-1D15-4B4A-B52A-6C37BBFC5E6F}" type="presParOf" srcId="{17727F01-D260-49BE-9FEB-D978E2604935}" destId="{E176034D-4C03-4D5B-8E32-16D1AAAA74BE}" srcOrd="1" destOrd="0" presId="urn:microsoft.com/office/officeart/2016/7/layout/LinearBlockProcessNumbered"/>
    <dgm:cxn modelId="{0897F051-591D-42A3-B0F0-6A45407C16E7}" type="presParOf" srcId="{17727F01-D260-49BE-9FEB-D978E2604935}" destId="{F49C895E-DA86-45FA-82EB-7941B39D5914}" srcOrd="2" destOrd="0" presId="urn:microsoft.com/office/officeart/2016/7/layout/LinearBlockProcessNumbered"/>
    <dgm:cxn modelId="{6B182756-BC65-42AB-8A90-744F14C33A94}" type="presParOf" srcId="{F49C895E-DA86-45FA-82EB-7941B39D5914}" destId="{FDEA3C9B-47EA-4058-B419-BFBF43D13F7D}" srcOrd="0" destOrd="0" presId="urn:microsoft.com/office/officeart/2016/7/layout/LinearBlockProcessNumbered"/>
    <dgm:cxn modelId="{671DA208-4E70-4E19-8887-B47B6D9ED8AC}" type="presParOf" srcId="{F49C895E-DA86-45FA-82EB-7941B39D5914}" destId="{A9EB5EEB-D389-49A7-A645-F1C895F48123}" srcOrd="1" destOrd="0" presId="urn:microsoft.com/office/officeart/2016/7/layout/LinearBlockProcessNumbered"/>
    <dgm:cxn modelId="{A1E7AD0E-4F35-46B0-BD88-800C7E6AE236}" type="presParOf" srcId="{F49C895E-DA86-45FA-82EB-7941B39D5914}" destId="{1DC7DCAA-0153-4FD6-9FE5-CF53A77668D4}" srcOrd="2" destOrd="0" presId="urn:microsoft.com/office/officeart/2016/7/layout/LinearBlockProcessNumbered"/>
    <dgm:cxn modelId="{61B217E0-10A0-4825-82CF-255A866D9434}" type="presParOf" srcId="{17727F01-D260-49BE-9FEB-D978E2604935}" destId="{E657B24B-3ED3-476C-9F48-D744CE90367E}" srcOrd="3" destOrd="0" presId="urn:microsoft.com/office/officeart/2016/7/layout/LinearBlockProcessNumbered"/>
    <dgm:cxn modelId="{EA23FBD9-6C48-43E7-B60F-5B299AC816BA}" type="presParOf" srcId="{17727F01-D260-49BE-9FEB-D978E2604935}" destId="{4077AE99-EB0A-4ED4-B2A4-E34804C36235}" srcOrd="4" destOrd="0" presId="urn:microsoft.com/office/officeart/2016/7/layout/LinearBlockProcessNumbered"/>
    <dgm:cxn modelId="{C4546D13-9C39-403D-B99B-7FCF25FB654A}" type="presParOf" srcId="{4077AE99-EB0A-4ED4-B2A4-E34804C36235}" destId="{C29664BB-F702-40A3-BEBE-2B4BCADC943D}" srcOrd="0" destOrd="0" presId="urn:microsoft.com/office/officeart/2016/7/layout/LinearBlockProcessNumbered"/>
    <dgm:cxn modelId="{4F7D3666-8211-4BAB-9AC3-136E6FCB0C2C}" type="presParOf" srcId="{4077AE99-EB0A-4ED4-B2A4-E34804C36235}" destId="{07652EC9-A7DA-4159-A39B-F92B52872F09}" srcOrd="1" destOrd="0" presId="urn:microsoft.com/office/officeart/2016/7/layout/LinearBlockProcessNumbered"/>
    <dgm:cxn modelId="{489E07E7-6FA1-44BD-8771-A606E79D1091}" type="presParOf" srcId="{4077AE99-EB0A-4ED4-B2A4-E34804C36235}" destId="{A7426CEA-11CF-4313-A30F-96C6ACA0094A}" srcOrd="2" destOrd="0" presId="urn:microsoft.com/office/officeart/2016/7/layout/LinearBlockProcessNumbered"/>
    <dgm:cxn modelId="{922D0699-20CA-4A67-BFF9-311457677A7C}" type="presParOf" srcId="{17727F01-D260-49BE-9FEB-D978E2604935}" destId="{D3FE096E-0A04-43A3-A656-13F0F07586F3}" srcOrd="5" destOrd="0" presId="urn:microsoft.com/office/officeart/2016/7/layout/LinearBlockProcessNumbered"/>
    <dgm:cxn modelId="{5869D2F6-1C6C-4E1E-A36D-DEE16A4B83E8}" type="presParOf" srcId="{17727F01-D260-49BE-9FEB-D978E2604935}" destId="{508FA483-C9C6-407B-AA6A-28980F495F84}" srcOrd="6" destOrd="0" presId="urn:microsoft.com/office/officeart/2016/7/layout/LinearBlockProcessNumbered"/>
    <dgm:cxn modelId="{F34C6A82-7AF8-4125-92E7-DF5F598D3173}" type="presParOf" srcId="{508FA483-C9C6-407B-AA6A-28980F495F84}" destId="{3C20B1CE-8C79-4637-8C48-9A4FC3BC7384}" srcOrd="0" destOrd="0" presId="urn:microsoft.com/office/officeart/2016/7/layout/LinearBlockProcessNumbered"/>
    <dgm:cxn modelId="{FEDF7D05-1767-4F66-B1EB-20B58996DDA3}" type="presParOf" srcId="{508FA483-C9C6-407B-AA6A-28980F495F84}" destId="{A7AB6E8E-2F36-46AE-AEAF-2E156C6DD387}" srcOrd="1" destOrd="0" presId="urn:microsoft.com/office/officeart/2016/7/layout/LinearBlockProcessNumbered"/>
    <dgm:cxn modelId="{FE104C96-0A65-489D-8DA3-1B5A1E940E68}" type="presParOf" srcId="{508FA483-C9C6-407B-AA6A-28980F495F84}" destId="{D406DE9A-2438-42CA-882A-CAE3D0D09FBD}" srcOrd="2" destOrd="0" presId="urn:microsoft.com/office/officeart/2016/7/layout/LinearBlockProcessNumbered"/>
    <dgm:cxn modelId="{5D1C51F8-D1BF-46D2-A898-C8800B14099A}" type="presParOf" srcId="{17727F01-D260-49BE-9FEB-D978E2604935}" destId="{58A9393E-E12C-49DF-8A08-030D7EB8DBA3}" srcOrd="7" destOrd="0" presId="urn:microsoft.com/office/officeart/2016/7/layout/LinearBlockProcessNumbered"/>
    <dgm:cxn modelId="{B17E0F2A-D8E7-4565-86EF-62629A61C180}" type="presParOf" srcId="{17727F01-D260-49BE-9FEB-D978E2604935}" destId="{E74E2CF8-58A6-4206-8DAB-4ECD90C7CEE9}" srcOrd="8" destOrd="0" presId="urn:microsoft.com/office/officeart/2016/7/layout/LinearBlockProcessNumbered"/>
    <dgm:cxn modelId="{C3518D04-06F2-481F-9D13-3DADD27FBA93}" type="presParOf" srcId="{E74E2CF8-58A6-4206-8DAB-4ECD90C7CEE9}" destId="{8B6FC407-DF2E-409E-BD22-A98B2FEB6532}" srcOrd="0" destOrd="0" presId="urn:microsoft.com/office/officeart/2016/7/layout/LinearBlockProcessNumbered"/>
    <dgm:cxn modelId="{C357FD85-67FC-4E00-AA17-B5F940723FF9}" type="presParOf" srcId="{E74E2CF8-58A6-4206-8DAB-4ECD90C7CEE9}" destId="{B1147176-9F51-4018-86AD-B54557D33F7E}" srcOrd="1" destOrd="0" presId="urn:microsoft.com/office/officeart/2016/7/layout/LinearBlockProcessNumbered"/>
    <dgm:cxn modelId="{F5784589-B43B-4CEC-AF30-49D99008ADB0}" type="presParOf" srcId="{E74E2CF8-58A6-4206-8DAB-4ECD90C7CEE9}" destId="{01C29D44-C7E2-4CA1-B00F-70282FB83E33}"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5FD3BA-3E1B-4D9E-A345-E4DDE06D4BE2}" type="doc">
      <dgm:prSet loTypeId="urn:microsoft.com/office/officeart/2009/3/layout/HorizontalOrganizationChart" loCatId="hierarchy" qsTypeId="urn:microsoft.com/office/officeart/2005/8/quickstyle/simple1" qsCatId="simple" csTypeId="urn:microsoft.com/office/officeart/2005/8/colors/colorful1" csCatId="colorful"/>
      <dgm:spPr/>
      <dgm:t>
        <a:bodyPr/>
        <a:lstStyle/>
        <a:p>
          <a:endParaRPr lang="en-US"/>
        </a:p>
      </dgm:t>
    </dgm:pt>
    <dgm:pt modelId="{CFA77256-672A-47A7-94CC-7266D7C532AC}">
      <dgm:prSet/>
      <dgm:spPr/>
      <dgm:t>
        <a:bodyPr/>
        <a:lstStyle/>
        <a:p>
          <a:r>
            <a:rPr lang="el-GR"/>
            <a:t>Εναντίον των Γυναικών: Λήρος – Ου+Τοπία το Κήρυγμα της Ανάστασης</a:t>
          </a:r>
          <a:endParaRPr lang="en-US"/>
        </a:p>
      </dgm:t>
    </dgm:pt>
    <dgm:pt modelId="{381D3603-06C2-425A-BD95-5232E524D56D}" type="parTrans" cxnId="{F0F4EEEA-0DAF-4380-A042-77C9826E8DD1}">
      <dgm:prSet/>
      <dgm:spPr/>
      <dgm:t>
        <a:bodyPr/>
        <a:lstStyle/>
        <a:p>
          <a:endParaRPr lang="en-US"/>
        </a:p>
      </dgm:t>
    </dgm:pt>
    <dgm:pt modelId="{7E949C9D-077A-49F9-9E25-F11D7DB3B5C1}" type="sibTrans" cxnId="{F0F4EEEA-0DAF-4380-A042-77C9826E8DD1}">
      <dgm:prSet/>
      <dgm:spPr/>
      <dgm:t>
        <a:bodyPr/>
        <a:lstStyle/>
        <a:p>
          <a:endParaRPr lang="en-US"/>
        </a:p>
      </dgm:t>
    </dgm:pt>
    <dgm:pt modelId="{FEC997F3-AA3C-4EF2-A4E5-E1CC85A9E56A}">
      <dgm:prSet/>
      <dgm:spPr/>
      <dgm:t>
        <a:bodyPr/>
        <a:lstStyle/>
        <a:p>
          <a:r>
            <a:rPr lang="el-GR"/>
            <a:t>Εναντίον των Ηγετών</a:t>
          </a:r>
          <a:endParaRPr lang="en-US"/>
        </a:p>
      </dgm:t>
    </dgm:pt>
    <dgm:pt modelId="{F3779788-175A-4AFF-9807-ADE7542FFE39}" type="parTrans" cxnId="{F46D3886-949C-4BD0-A12B-C596848867BD}">
      <dgm:prSet/>
      <dgm:spPr/>
      <dgm:t>
        <a:bodyPr/>
        <a:lstStyle/>
        <a:p>
          <a:endParaRPr lang="en-US"/>
        </a:p>
      </dgm:t>
    </dgm:pt>
    <dgm:pt modelId="{827FB5D5-F8F5-4CF3-B9E7-F4E75257A4B3}" type="sibTrans" cxnId="{F46D3886-949C-4BD0-A12B-C596848867BD}">
      <dgm:prSet/>
      <dgm:spPr/>
      <dgm:t>
        <a:bodyPr/>
        <a:lstStyle/>
        <a:p>
          <a:endParaRPr lang="en-US"/>
        </a:p>
      </dgm:t>
    </dgm:pt>
    <dgm:pt modelId="{41390920-C7F1-44C2-9CC1-E00537E599EE}">
      <dgm:prSet/>
      <dgm:spPr/>
      <dgm:t>
        <a:bodyPr/>
        <a:lstStyle/>
        <a:p>
          <a:r>
            <a:rPr lang="el-GR"/>
            <a:t>Εναντίον του Χριστού, που «πρόδωσε» τα …. </a:t>
          </a:r>
          <a:endParaRPr lang="en-US"/>
        </a:p>
      </dgm:t>
    </dgm:pt>
    <dgm:pt modelId="{7402A2C0-B73D-4290-A503-388D26854198}" type="parTrans" cxnId="{ADEEF375-5418-4FA6-9918-3F5819AAF7F4}">
      <dgm:prSet/>
      <dgm:spPr/>
      <dgm:t>
        <a:bodyPr/>
        <a:lstStyle/>
        <a:p>
          <a:endParaRPr lang="en-US"/>
        </a:p>
      </dgm:t>
    </dgm:pt>
    <dgm:pt modelId="{74F322F7-EE86-4582-BD8E-1BFEF873BD7D}" type="sibTrans" cxnId="{ADEEF375-5418-4FA6-9918-3F5819AAF7F4}">
      <dgm:prSet/>
      <dgm:spPr/>
      <dgm:t>
        <a:bodyPr/>
        <a:lstStyle/>
        <a:p>
          <a:endParaRPr lang="en-US"/>
        </a:p>
      </dgm:t>
    </dgm:pt>
    <dgm:pt modelId="{6C7DD344-5C3A-4C67-9831-4C701E18D90A}">
      <dgm:prSet/>
      <dgm:spPr/>
      <dgm:t>
        <a:bodyPr/>
        <a:lstStyle/>
        <a:p>
          <a:r>
            <a:rPr lang="el-GR"/>
            <a:t>Καινούργιο Ξεκίνημα;</a:t>
          </a:r>
          <a:endParaRPr lang="en-US"/>
        </a:p>
      </dgm:t>
    </dgm:pt>
    <dgm:pt modelId="{15B7D6B0-7591-4BBA-A630-78736B8EE0D4}" type="parTrans" cxnId="{596D0669-F517-42A1-A7D4-62DB0A81324B}">
      <dgm:prSet/>
      <dgm:spPr/>
      <dgm:t>
        <a:bodyPr/>
        <a:lstStyle/>
        <a:p>
          <a:endParaRPr lang="en-US"/>
        </a:p>
      </dgm:t>
    </dgm:pt>
    <dgm:pt modelId="{881CBCC9-FFDF-4BF8-A58D-866A0E9F5714}" type="sibTrans" cxnId="{596D0669-F517-42A1-A7D4-62DB0A81324B}">
      <dgm:prSet/>
      <dgm:spPr/>
      <dgm:t>
        <a:bodyPr/>
        <a:lstStyle/>
        <a:p>
          <a:endParaRPr lang="en-US"/>
        </a:p>
      </dgm:t>
    </dgm:pt>
    <dgm:pt modelId="{2A405D76-B80B-4911-9E97-79A341E257D2}" type="pres">
      <dgm:prSet presAssocID="{F35FD3BA-3E1B-4D9E-A345-E4DDE06D4BE2}" presName="hierChild1" presStyleCnt="0">
        <dgm:presLayoutVars>
          <dgm:orgChart val="1"/>
          <dgm:chPref val="1"/>
          <dgm:dir/>
          <dgm:animOne val="branch"/>
          <dgm:animLvl val="lvl"/>
          <dgm:resizeHandles/>
        </dgm:presLayoutVars>
      </dgm:prSet>
      <dgm:spPr/>
    </dgm:pt>
    <dgm:pt modelId="{1872F306-9DEB-4909-9EB3-084A793C7926}" type="pres">
      <dgm:prSet presAssocID="{CFA77256-672A-47A7-94CC-7266D7C532AC}" presName="hierRoot1" presStyleCnt="0">
        <dgm:presLayoutVars>
          <dgm:hierBranch val="init"/>
        </dgm:presLayoutVars>
      </dgm:prSet>
      <dgm:spPr/>
    </dgm:pt>
    <dgm:pt modelId="{73CC6896-614C-4FFA-9726-FD12F9F3D1B3}" type="pres">
      <dgm:prSet presAssocID="{CFA77256-672A-47A7-94CC-7266D7C532AC}" presName="rootComposite1" presStyleCnt="0"/>
      <dgm:spPr/>
    </dgm:pt>
    <dgm:pt modelId="{AA41B467-B3D6-456E-8C6A-441DB7D8207D}" type="pres">
      <dgm:prSet presAssocID="{CFA77256-672A-47A7-94CC-7266D7C532AC}" presName="rootText1" presStyleLbl="node0" presStyleIdx="0" presStyleCnt="3">
        <dgm:presLayoutVars>
          <dgm:chPref val="3"/>
        </dgm:presLayoutVars>
      </dgm:prSet>
      <dgm:spPr/>
    </dgm:pt>
    <dgm:pt modelId="{87E57ACE-FB1B-41A3-9715-585275BBB820}" type="pres">
      <dgm:prSet presAssocID="{CFA77256-672A-47A7-94CC-7266D7C532AC}" presName="rootConnector1" presStyleLbl="node1" presStyleIdx="0" presStyleCnt="0"/>
      <dgm:spPr/>
    </dgm:pt>
    <dgm:pt modelId="{B3622AB0-CBCD-4899-B8E3-08D3DA413DD3}" type="pres">
      <dgm:prSet presAssocID="{CFA77256-672A-47A7-94CC-7266D7C532AC}" presName="hierChild2" presStyleCnt="0"/>
      <dgm:spPr/>
    </dgm:pt>
    <dgm:pt modelId="{FE808BFE-6A86-4723-B889-B882314C04E4}" type="pres">
      <dgm:prSet presAssocID="{CFA77256-672A-47A7-94CC-7266D7C532AC}" presName="hierChild3" presStyleCnt="0"/>
      <dgm:spPr/>
    </dgm:pt>
    <dgm:pt modelId="{9A243122-7EBC-4EB2-8BE5-522C36BE250F}" type="pres">
      <dgm:prSet presAssocID="{FEC997F3-AA3C-4EF2-A4E5-E1CC85A9E56A}" presName="hierRoot1" presStyleCnt="0">
        <dgm:presLayoutVars>
          <dgm:hierBranch val="init"/>
        </dgm:presLayoutVars>
      </dgm:prSet>
      <dgm:spPr/>
    </dgm:pt>
    <dgm:pt modelId="{4B3ED3FE-A0B7-4946-AC29-762137F2D105}" type="pres">
      <dgm:prSet presAssocID="{FEC997F3-AA3C-4EF2-A4E5-E1CC85A9E56A}" presName="rootComposite1" presStyleCnt="0"/>
      <dgm:spPr/>
    </dgm:pt>
    <dgm:pt modelId="{3AC30D5B-E637-4043-B3B5-CF44055278C6}" type="pres">
      <dgm:prSet presAssocID="{FEC997F3-AA3C-4EF2-A4E5-E1CC85A9E56A}" presName="rootText1" presStyleLbl="node0" presStyleIdx="1" presStyleCnt="3">
        <dgm:presLayoutVars>
          <dgm:chPref val="3"/>
        </dgm:presLayoutVars>
      </dgm:prSet>
      <dgm:spPr/>
    </dgm:pt>
    <dgm:pt modelId="{7042A41F-20ED-4561-B531-4A5CF6EAF55B}" type="pres">
      <dgm:prSet presAssocID="{FEC997F3-AA3C-4EF2-A4E5-E1CC85A9E56A}" presName="rootConnector1" presStyleLbl="node1" presStyleIdx="0" presStyleCnt="0"/>
      <dgm:spPr/>
    </dgm:pt>
    <dgm:pt modelId="{BEE3F186-A54C-43AF-8A4D-3E091014EE6C}" type="pres">
      <dgm:prSet presAssocID="{FEC997F3-AA3C-4EF2-A4E5-E1CC85A9E56A}" presName="hierChild2" presStyleCnt="0"/>
      <dgm:spPr/>
    </dgm:pt>
    <dgm:pt modelId="{08C7BD04-E496-4AB4-A060-643EB113C10C}" type="pres">
      <dgm:prSet presAssocID="{FEC997F3-AA3C-4EF2-A4E5-E1CC85A9E56A}" presName="hierChild3" presStyleCnt="0"/>
      <dgm:spPr/>
    </dgm:pt>
    <dgm:pt modelId="{59841CC8-E4DC-473E-A19D-A976CFEE6CCD}" type="pres">
      <dgm:prSet presAssocID="{41390920-C7F1-44C2-9CC1-E00537E599EE}" presName="hierRoot1" presStyleCnt="0">
        <dgm:presLayoutVars>
          <dgm:hierBranch val="init"/>
        </dgm:presLayoutVars>
      </dgm:prSet>
      <dgm:spPr/>
    </dgm:pt>
    <dgm:pt modelId="{7791E5CD-5B20-4194-9A04-B19C3BAFAC47}" type="pres">
      <dgm:prSet presAssocID="{41390920-C7F1-44C2-9CC1-E00537E599EE}" presName="rootComposite1" presStyleCnt="0"/>
      <dgm:spPr/>
    </dgm:pt>
    <dgm:pt modelId="{0DC30423-C9F7-416A-A185-1ED0A10BA6B2}" type="pres">
      <dgm:prSet presAssocID="{41390920-C7F1-44C2-9CC1-E00537E599EE}" presName="rootText1" presStyleLbl="node0" presStyleIdx="2" presStyleCnt="3">
        <dgm:presLayoutVars>
          <dgm:chPref val="3"/>
        </dgm:presLayoutVars>
      </dgm:prSet>
      <dgm:spPr/>
    </dgm:pt>
    <dgm:pt modelId="{4EFABE8C-4456-427D-B7A9-5078DE949475}" type="pres">
      <dgm:prSet presAssocID="{41390920-C7F1-44C2-9CC1-E00537E599EE}" presName="rootConnector1" presStyleLbl="node1" presStyleIdx="0" presStyleCnt="0"/>
      <dgm:spPr/>
    </dgm:pt>
    <dgm:pt modelId="{091A187C-F708-42C1-B5FD-607C9A992573}" type="pres">
      <dgm:prSet presAssocID="{41390920-C7F1-44C2-9CC1-E00537E599EE}" presName="hierChild2" presStyleCnt="0"/>
      <dgm:spPr/>
    </dgm:pt>
    <dgm:pt modelId="{F5806AA6-305B-4E64-A25C-73DA8E852ABF}" type="pres">
      <dgm:prSet presAssocID="{15B7D6B0-7591-4BBA-A630-78736B8EE0D4}" presName="Name64" presStyleLbl="parChTrans1D2" presStyleIdx="0" presStyleCnt="1"/>
      <dgm:spPr/>
    </dgm:pt>
    <dgm:pt modelId="{B32D0401-41AF-4849-95EF-183DB320512F}" type="pres">
      <dgm:prSet presAssocID="{6C7DD344-5C3A-4C67-9831-4C701E18D90A}" presName="hierRoot2" presStyleCnt="0">
        <dgm:presLayoutVars>
          <dgm:hierBranch val="init"/>
        </dgm:presLayoutVars>
      </dgm:prSet>
      <dgm:spPr/>
    </dgm:pt>
    <dgm:pt modelId="{76B53B49-0599-4AEA-9B51-297120A2358F}" type="pres">
      <dgm:prSet presAssocID="{6C7DD344-5C3A-4C67-9831-4C701E18D90A}" presName="rootComposite" presStyleCnt="0"/>
      <dgm:spPr/>
    </dgm:pt>
    <dgm:pt modelId="{ECEABA4D-40E7-4B63-A57A-AB8A9B18F375}" type="pres">
      <dgm:prSet presAssocID="{6C7DD344-5C3A-4C67-9831-4C701E18D90A}" presName="rootText" presStyleLbl="node2" presStyleIdx="0" presStyleCnt="1">
        <dgm:presLayoutVars>
          <dgm:chPref val="3"/>
        </dgm:presLayoutVars>
      </dgm:prSet>
      <dgm:spPr/>
    </dgm:pt>
    <dgm:pt modelId="{59E6339F-6159-4CC0-B1B4-9760D7846C25}" type="pres">
      <dgm:prSet presAssocID="{6C7DD344-5C3A-4C67-9831-4C701E18D90A}" presName="rootConnector" presStyleLbl="node2" presStyleIdx="0" presStyleCnt="1"/>
      <dgm:spPr/>
    </dgm:pt>
    <dgm:pt modelId="{FE55756E-CF9A-481C-80B1-9C03E9AC11AF}" type="pres">
      <dgm:prSet presAssocID="{6C7DD344-5C3A-4C67-9831-4C701E18D90A}" presName="hierChild4" presStyleCnt="0"/>
      <dgm:spPr/>
    </dgm:pt>
    <dgm:pt modelId="{F150B2EC-154C-4F66-843F-6214C4679A7A}" type="pres">
      <dgm:prSet presAssocID="{6C7DD344-5C3A-4C67-9831-4C701E18D90A}" presName="hierChild5" presStyleCnt="0"/>
      <dgm:spPr/>
    </dgm:pt>
    <dgm:pt modelId="{0440A116-0973-4942-B437-9D6646020575}" type="pres">
      <dgm:prSet presAssocID="{41390920-C7F1-44C2-9CC1-E00537E599EE}" presName="hierChild3" presStyleCnt="0"/>
      <dgm:spPr/>
    </dgm:pt>
  </dgm:ptLst>
  <dgm:cxnLst>
    <dgm:cxn modelId="{F0F7390B-80B6-482D-BF43-44DA9AEC5769}" type="presOf" srcId="{15B7D6B0-7591-4BBA-A630-78736B8EE0D4}" destId="{F5806AA6-305B-4E64-A25C-73DA8E852ABF}" srcOrd="0" destOrd="0" presId="urn:microsoft.com/office/officeart/2009/3/layout/HorizontalOrganizationChart"/>
    <dgm:cxn modelId="{38E9270F-30BB-43F8-B6F7-DC92CC2FAAF7}" type="presOf" srcId="{CFA77256-672A-47A7-94CC-7266D7C532AC}" destId="{87E57ACE-FB1B-41A3-9715-585275BBB820}" srcOrd="1" destOrd="0" presId="urn:microsoft.com/office/officeart/2009/3/layout/HorizontalOrganizationChart"/>
    <dgm:cxn modelId="{C0B9351A-39B9-4D72-AA6A-329E97BBF864}" type="presOf" srcId="{41390920-C7F1-44C2-9CC1-E00537E599EE}" destId="{4EFABE8C-4456-427D-B7A9-5078DE949475}" srcOrd="1" destOrd="0" presId="urn:microsoft.com/office/officeart/2009/3/layout/HorizontalOrganizationChart"/>
    <dgm:cxn modelId="{596D0669-F517-42A1-A7D4-62DB0A81324B}" srcId="{41390920-C7F1-44C2-9CC1-E00537E599EE}" destId="{6C7DD344-5C3A-4C67-9831-4C701E18D90A}" srcOrd="0" destOrd="0" parTransId="{15B7D6B0-7591-4BBA-A630-78736B8EE0D4}" sibTransId="{881CBCC9-FFDF-4BF8-A58D-866A0E9F5714}"/>
    <dgm:cxn modelId="{32793B6D-16E9-4340-B20F-69ABBC557DBB}" type="presOf" srcId="{6C7DD344-5C3A-4C67-9831-4C701E18D90A}" destId="{59E6339F-6159-4CC0-B1B4-9760D7846C25}" srcOrd="1" destOrd="0" presId="urn:microsoft.com/office/officeart/2009/3/layout/HorizontalOrganizationChart"/>
    <dgm:cxn modelId="{51754B6D-42A7-4EA2-A5B5-0E0523FB47BB}" type="presOf" srcId="{CFA77256-672A-47A7-94CC-7266D7C532AC}" destId="{AA41B467-B3D6-456E-8C6A-441DB7D8207D}" srcOrd="0" destOrd="0" presId="urn:microsoft.com/office/officeart/2009/3/layout/HorizontalOrganizationChart"/>
    <dgm:cxn modelId="{ADEEF375-5418-4FA6-9918-3F5819AAF7F4}" srcId="{F35FD3BA-3E1B-4D9E-A345-E4DDE06D4BE2}" destId="{41390920-C7F1-44C2-9CC1-E00537E599EE}" srcOrd="2" destOrd="0" parTransId="{7402A2C0-B73D-4290-A503-388D26854198}" sibTransId="{74F322F7-EE86-4582-BD8E-1BFEF873BD7D}"/>
    <dgm:cxn modelId="{91C4B980-B4C9-40D4-9E10-A69D4BCFF36E}" type="presOf" srcId="{6C7DD344-5C3A-4C67-9831-4C701E18D90A}" destId="{ECEABA4D-40E7-4B63-A57A-AB8A9B18F375}" srcOrd="0" destOrd="0" presId="urn:microsoft.com/office/officeart/2009/3/layout/HorizontalOrganizationChart"/>
    <dgm:cxn modelId="{F46D3886-949C-4BD0-A12B-C596848867BD}" srcId="{F35FD3BA-3E1B-4D9E-A345-E4DDE06D4BE2}" destId="{FEC997F3-AA3C-4EF2-A4E5-E1CC85A9E56A}" srcOrd="1" destOrd="0" parTransId="{F3779788-175A-4AFF-9807-ADE7542FFE39}" sibTransId="{827FB5D5-F8F5-4CF3-B9E7-F4E75257A4B3}"/>
    <dgm:cxn modelId="{4993698E-A4B7-4D47-B23E-19F253E76C99}" type="presOf" srcId="{FEC997F3-AA3C-4EF2-A4E5-E1CC85A9E56A}" destId="{3AC30D5B-E637-4043-B3B5-CF44055278C6}" srcOrd="0" destOrd="0" presId="urn:microsoft.com/office/officeart/2009/3/layout/HorizontalOrganizationChart"/>
    <dgm:cxn modelId="{43673B8F-4206-4C1D-ADB2-459D01A6B663}" type="presOf" srcId="{F35FD3BA-3E1B-4D9E-A345-E4DDE06D4BE2}" destId="{2A405D76-B80B-4911-9E97-79A341E257D2}" srcOrd="0" destOrd="0" presId="urn:microsoft.com/office/officeart/2009/3/layout/HorizontalOrganizationChart"/>
    <dgm:cxn modelId="{273AE8B2-F88F-4D9D-982D-62E8B307857F}" type="presOf" srcId="{FEC997F3-AA3C-4EF2-A4E5-E1CC85A9E56A}" destId="{7042A41F-20ED-4561-B531-4A5CF6EAF55B}" srcOrd="1" destOrd="0" presId="urn:microsoft.com/office/officeart/2009/3/layout/HorizontalOrganizationChart"/>
    <dgm:cxn modelId="{80226BB5-98C6-4558-A40C-3BB6CBBF25B8}" type="presOf" srcId="{41390920-C7F1-44C2-9CC1-E00537E599EE}" destId="{0DC30423-C9F7-416A-A185-1ED0A10BA6B2}" srcOrd="0" destOrd="0" presId="urn:microsoft.com/office/officeart/2009/3/layout/HorizontalOrganizationChart"/>
    <dgm:cxn modelId="{F0F4EEEA-0DAF-4380-A042-77C9826E8DD1}" srcId="{F35FD3BA-3E1B-4D9E-A345-E4DDE06D4BE2}" destId="{CFA77256-672A-47A7-94CC-7266D7C532AC}" srcOrd="0" destOrd="0" parTransId="{381D3603-06C2-425A-BD95-5232E524D56D}" sibTransId="{7E949C9D-077A-49F9-9E25-F11D7DB3B5C1}"/>
    <dgm:cxn modelId="{26E5591B-66C3-4687-9CC1-3A0FF826779D}" type="presParOf" srcId="{2A405D76-B80B-4911-9E97-79A341E257D2}" destId="{1872F306-9DEB-4909-9EB3-084A793C7926}" srcOrd="0" destOrd="0" presId="urn:microsoft.com/office/officeart/2009/3/layout/HorizontalOrganizationChart"/>
    <dgm:cxn modelId="{461C9578-5DB7-4216-A921-DBCC275AE26C}" type="presParOf" srcId="{1872F306-9DEB-4909-9EB3-084A793C7926}" destId="{73CC6896-614C-4FFA-9726-FD12F9F3D1B3}" srcOrd="0" destOrd="0" presId="urn:microsoft.com/office/officeart/2009/3/layout/HorizontalOrganizationChart"/>
    <dgm:cxn modelId="{DD42ED00-A225-4552-BD7C-B7B93CE04019}" type="presParOf" srcId="{73CC6896-614C-4FFA-9726-FD12F9F3D1B3}" destId="{AA41B467-B3D6-456E-8C6A-441DB7D8207D}" srcOrd="0" destOrd="0" presId="urn:microsoft.com/office/officeart/2009/3/layout/HorizontalOrganizationChart"/>
    <dgm:cxn modelId="{8343F8B9-55BA-4A74-891C-F3959C2275CF}" type="presParOf" srcId="{73CC6896-614C-4FFA-9726-FD12F9F3D1B3}" destId="{87E57ACE-FB1B-41A3-9715-585275BBB820}" srcOrd="1" destOrd="0" presId="urn:microsoft.com/office/officeart/2009/3/layout/HorizontalOrganizationChart"/>
    <dgm:cxn modelId="{87F0ED53-7C7C-4EA3-8831-D8094FB36F62}" type="presParOf" srcId="{1872F306-9DEB-4909-9EB3-084A793C7926}" destId="{B3622AB0-CBCD-4899-B8E3-08D3DA413DD3}" srcOrd="1" destOrd="0" presId="urn:microsoft.com/office/officeart/2009/3/layout/HorizontalOrganizationChart"/>
    <dgm:cxn modelId="{79BCBF27-9842-4027-9FB8-E027EFAE7967}" type="presParOf" srcId="{1872F306-9DEB-4909-9EB3-084A793C7926}" destId="{FE808BFE-6A86-4723-B889-B882314C04E4}" srcOrd="2" destOrd="0" presId="urn:microsoft.com/office/officeart/2009/3/layout/HorizontalOrganizationChart"/>
    <dgm:cxn modelId="{AF1EC2E0-F763-4EBE-BC4D-36BEFBB69557}" type="presParOf" srcId="{2A405D76-B80B-4911-9E97-79A341E257D2}" destId="{9A243122-7EBC-4EB2-8BE5-522C36BE250F}" srcOrd="1" destOrd="0" presId="urn:microsoft.com/office/officeart/2009/3/layout/HorizontalOrganizationChart"/>
    <dgm:cxn modelId="{C15DDF80-EFCB-4007-AFD7-A663AEB171DB}" type="presParOf" srcId="{9A243122-7EBC-4EB2-8BE5-522C36BE250F}" destId="{4B3ED3FE-A0B7-4946-AC29-762137F2D105}" srcOrd="0" destOrd="0" presId="urn:microsoft.com/office/officeart/2009/3/layout/HorizontalOrganizationChart"/>
    <dgm:cxn modelId="{E8E0D56C-40EA-41E7-8A30-3B9467689A9E}" type="presParOf" srcId="{4B3ED3FE-A0B7-4946-AC29-762137F2D105}" destId="{3AC30D5B-E637-4043-B3B5-CF44055278C6}" srcOrd="0" destOrd="0" presId="urn:microsoft.com/office/officeart/2009/3/layout/HorizontalOrganizationChart"/>
    <dgm:cxn modelId="{7CA6E7DF-D079-4243-AAD1-03F516F56102}" type="presParOf" srcId="{4B3ED3FE-A0B7-4946-AC29-762137F2D105}" destId="{7042A41F-20ED-4561-B531-4A5CF6EAF55B}" srcOrd="1" destOrd="0" presId="urn:microsoft.com/office/officeart/2009/3/layout/HorizontalOrganizationChart"/>
    <dgm:cxn modelId="{98F619D6-1D1C-49AF-83A1-0EC1386625D6}" type="presParOf" srcId="{9A243122-7EBC-4EB2-8BE5-522C36BE250F}" destId="{BEE3F186-A54C-43AF-8A4D-3E091014EE6C}" srcOrd="1" destOrd="0" presId="urn:microsoft.com/office/officeart/2009/3/layout/HorizontalOrganizationChart"/>
    <dgm:cxn modelId="{7C52BE94-8065-455A-8FDF-2A9701B5C7AF}" type="presParOf" srcId="{9A243122-7EBC-4EB2-8BE5-522C36BE250F}" destId="{08C7BD04-E496-4AB4-A060-643EB113C10C}" srcOrd="2" destOrd="0" presId="urn:microsoft.com/office/officeart/2009/3/layout/HorizontalOrganizationChart"/>
    <dgm:cxn modelId="{EE8ED737-F4CC-4CA9-802D-6454B3362703}" type="presParOf" srcId="{2A405D76-B80B-4911-9E97-79A341E257D2}" destId="{59841CC8-E4DC-473E-A19D-A976CFEE6CCD}" srcOrd="2" destOrd="0" presId="urn:microsoft.com/office/officeart/2009/3/layout/HorizontalOrganizationChart"/>
    <dgm:cxn modelId="{527A6BAC-BFED-4F67-BCFD-5C703FFCBB82}" type="presParOf" srcId="{59841CC8-E4DC-473E-A19D-A976CFEE6CCD}" destId="{7791E5CD-5B20-4194-9A04-B19C3BAFAC47}" srcOrd="0" destOrd="0" presId="urn:microsoft.com/office/officeart/2009/3/layout/HorizontalOrganizationChart"/>
    <dgm:cxn modelId="{9B5F2475-D83C-4495-AABB-95333F5A9863}" type="presParOf" srcId="{7791E5CD-5B20-4194-9A04-B19C3BAFAC47}" destId="{0DC30423-C9F7-416A-A185-1ED0A10BA6B2}" srcOrd="0" destOrd="0" presId="urn:microsoft.com/office/officeart/2009/3/layout/HorizontalOrganizationChart"/>
    <dgm:cxn modelId="{4AE18AEA-310C-497C-AE45-FF64EBDF8BD5}" type="presParOf" srcId="{7791E5CD-5B20-4194-9A04-B19C3BAFAC47}" destId="{4EFABE8C-4456-427D-B7A9-5078DE949475}" srcOrd="1" destOrd="0" presId="urn:microsoft.com/office/officeart/2009/3/layout/HorizontalOrganizationChart"/>
    <dgm:cxn modelId="{41E3F335-ECD4-4C7A-B71C-E989EE93668A}" type="presParOf" srcId="{59841CC8-E4DC-473E-A19D-A976CFEE6CCD}" destId="{091A187C-F708-42C1-B5FD-607C9A992573}" srcOrd="1" destOrd="0" presId="urn:microsoft.com/office/officeart/2009/3/layout/HorizontalOrganizationChart"/>
    <dgm:cxn modelId="{1F7C4DDD-DE3F-49C9-97F4-DF9574A6DA3A}" type="presParOf" srcId="{091A187C-F708-42C1-B5FD-607C9A992573}" destId="{F5806AA6-305B-4E64-A25C-73DA8E852ABF}" srcOrd="0" destOrd="0" presId="urn:microsoft.com/office/officeart/2009/3/layout/HorizontalOrganizationChart"/>
    <dgm:cxn modelId="{FA6D1770-6ADA-48B4-B82A-639D70D01330}" type="presParOf" srcId="{091A187C-F708-42C1-B5FD-607C9A992573}" destId="{B32D0401-41AF-4849-95EF-183DB320512F}" srcOrd="1" destOrd="0" presId="urn:microsoft.com/office/officeart/2009/3/layout/HorizontalOrganizationChart"/>
    <dgm:cxn modelId="{932672C6-6E24-4147-AE5F-49B6D6FD0C4A}" type="presParOf" srcId="{B32D0401-41AF-4849-95EF-183DB320512F}" destId="{76B53B49-0599-4AEA-9B51-297120A2358F}" srcOrd="0" destOrd="0" presId="urn:microsoft.com/office/officeart/2009/3/layout/HorizontalOrganizationChart"/>
    <dgm:cxn modelId="{FA756067-F874-42A7-8591-998FD289E7A0}" type="presParOf" srcId="{76B53B49-0599-4AEA-9B51-297120A2358F}" destId="{ECEABA4D-40E7-4B63-A57A-AB8A9B18F375}" srcOrd="0" destOrd="0" presId="urn:microsoft.com/office/officeart/2009/3/layout/HorizontalOrganizationChart"/>
    <dgm:cxn modelId="{3A86BCCA-AE3A-47EF-B0B2-EAAEEC4DF169}" type="presParOf" srcId="{76B53B49-0599-4AEA-9B51-297120A2358F}" destId="{59E6339F-6159-4CC0-B1B4-9760D7846C25}" srcOrd="1" destOrd="0" presId="urn:microsoft.com/office/officeart/2009/3/layout/HorizontalOrganizationChart"/>
    <dgm:cxn modelId="{6A60C89A-8FA3-4706-A871-B2B93530085B}" type="presParOf" srcId="{B32D0401-41AF-4849-95EF-183DB320512F}" destId="{FE55756E-CF9A-481C-80B1-9C03E9AC11AF}" srcOrd="1" destOrd="0" presId="urn:microsoft.com/office/officeart/2009/3/layout/HorizontalOrganizationChart"/>
    <dgm:cxn modelId="{287CA360-BF73-40EE-BC70-6B9A96529A34}" type="presParOf" srcId="{B32D0401-41AF-4849-95EF-183DB320512F}" destId="{F150B2EC-154C-4F66-843F-6214C4679A7A}" srcOrd="2" destOrd="0" presId="urn:microsoft.com/office/officeart/2009/3/layout/HorizontalOrganizationChart"/>
    <dgm:cxn modelId="{1B0116BA-551F-4B48-B736-39C3D4C09A0C}" type="presParOf" srcId="{59841CC8-E4DC-473E-A19D-A976CFEE6CCD}" destId="{0440A116-0973-4942-B437-9D6646020575}"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15BAE96-A907-4BE4-9B24-673AD97DEE09}"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ED2BBF3C-036B-4C5D-95FF-47AFF2C93CDD}">
      <dgm:prSet/>
      <dgm:spPr/>
      <dgm:t>
        <a:bodyPr/>
        <a:lstStyle/>
        <a:p>
          <a:r>
            <a:rPr lang="el-GR"/>
            <a:t>Στρέφουν τα νώτα τους προς τον «Ομφαλό της Γης»</a:t>
          </a:r>
          <a:endParaRPr lang="en-US"/>
        </a:p>
      </dgm:t>
    </dgm:pt>
    <dgm:pt modelId="{44152241-EEA6-4118-826C-DE7F256C6B78}" type="parTrans" cxnId="{95B4FC19-C5F7-4A8B-AD14-D5E538350C05}">
      <dgm:prSet/>
      <dgm:spPr/>
      <dgm:t>
        <a:bodyPr/>
        <a:lstStyle/>
        <a:p>
          <a:endParaRPr lang="en-US"/>
        </a:p>
      </dgm:t>
    </dgm:pt>
    <dgm:pt modelId="{D99FB95A-2FA1-4ACB-886B-5CC9E8215912}" type="sibTrans" cxnId="{95B4FC19-C5F7-4A8B-AD14-D5E538350C05}">
      <dgm:prSet/>
      <dgm:spPr/>
      <dgm:t>
        <a:bodyPr/>
        <a:lstStyle/>
        <a:p>
          <a:endParaRPr lang="en-US"/>
        </a:p>
      </dgm:t>
    </dgm:pt>
    <dgm:pt modelId="{F5D4B653-7A89-4A8B-8D2E-2A45AB0C0065}">
      <dgm:prSet/>
      <dgm:spPr/>
      <dgm:t>
        <a:bodyPr/>
        <a:lstStyle/>
        <a:p>
          <a:r>
            <a:rPr lang="el-GR" dirty="0"/>
            <a:t>Αγκαλιά της αναστάσιμης Φύσης (Ω γλυκύ μου Έαρ!)</a:t>
          </a:r>
        </a:p>
        <a:p>
          <a:r>
            <a:rPr lang="el-GR" dirty="0"/>
            <a:t>!!!!</a:t>
          </a:r>
          <a:endParaRPr lang="en-US" dirty="0"/>
        </a:p>
      </dgm:t>
    </dgm:pt>
    <dgm:pt modelId="{125DCA96-3598-4C64-82A3-32B1AACAC6A5}" type="parTrans" cxnId="{C5EAD65C-4B3D-4E13-88B9-453A0A1DB15D}">
      <dgm:prSet/>
      <dgm:spPr/>
      <dgm:t>
        <a:bodyPr/>
        <a:lstStyle/>
        <a:p>
          <a:endParaRPr lang="en-US"/>
        </a:p>
      </dgm:t>
    </dgm:pt>
    <dgm:pt modelId="{3B35E85B-142B-4C44-AAC9-11DA8F2D5151}" type="sibTrans" cxnId="{C5EAD65C-4B3D-4E13-88B9-453A0A1DB15D}">
      <dgm:prSet/>
      <dgm:spPr/>
      <dgm:t>
        <a:bodyPr/>
        <a:lstStyle/>
        <a:p>
          <a:endParaRPr lang="en-US"/>
        </a:p>
      </dgm:t>
    </dgm:pt>
    <dgm:pt modelId="{0FAE14CB-8C6C-46D3-A779-146398ABF193}">
      <dgm:prSet/>
      <dgm:spPr/>
      <dgm:t>
        <a:bodyPr/>
        <a:lstStyle/>
        <a:p>
          <a:r>
            <a:rPr lang="el-GR"/>
            <a:t>Ο «άγνωστος» προσεγγίζει και συμΠορεύεται (συνεχίζει την Κάθοδο στον Άδη + Ανάληψη πριν την Ανάληψη)</a:t>
          </a:r>
          <a:endParaRPr lang="en-US"/>
        </a:p>
      </dgm:t>
    </dgm:pt>
    <dgm:pt modelId="{7174EB03-0F7D-402C-BDC1-21996A7B0ADC}" type="parTrans" cxnId="{395C2F14-178B-4388-9B4C-6C13C1034A98}">
      <dgm:prSet/>
      <dgm:spPr/>
      <dgm:t>
        <a:bodyPr/>
        <a:lstStyle/>
        <a:p>
          <a:endParaRPr lang="en-US"/>
        </a:p>
      </dgm:t>
    </dgm:pt>
    <dgm:pt modelId="{9D760D0A-8001-423E-922D-3DDC5807BAD0}" type="sibTrans" cxnId="{395C2F14-178B-4388-9B4C-6C13C1034A98}">
      <dgm:prSet/>
      <dgm:spPr/>
      <dgm:t>
        <a:bodyPr/>
        <a:lstStyle/>
        <a:p>
          <a:endParaRPr lang="en-US"/>
        </a:p>
      </dgm:t>
    </dgm:pt>
    <dgm:pt modelId="{383CCF96-CEFC-4C3F-9A78-30AEAA1A1DE2}">
      <dgm:prSet/>
      <dgm:spPr/>
      <dgm:t>
        <a:bodyPr/>
        <a:lstStyle/>
        <a:p>
          <a:r>
            <a:rPr lang="el-GR" dirty="0"/>
            <a:t>Συζητούν και </a:t>
          </a:r>
          <a:r>
            <a:rPr lang="el-GR" dirty="0" err="1"/>
            <a:t>Αντιβάλλουν</a:t>
          </a:r>
          <a:r>
            <a:rPr lang="el-GR" dirty="0"/>
            <a:t> (όλο το Δηλητήριο!)</a:t>
          </a:r>
        </a:p>
        <a:p>
          <a:r>
            <a:rPr lang="el-GR" dirty="0"/>
            <a:t>!!!!!</a:t>
          </a:r>
          <a:endParaRPr lang="en-US" dirty="0"/>
        </a:p>
      </dgm:t>
    </dgm:pt>
    <dgm:pt modelId="{B796DCC7-5C28-41E4-9EE7-218070FBC8EC}" type="parTrans" cxnId="{788D1498-D187-4BDF-A0CC-2A93A58626AC}">
      <dgm:prSet/>
      <dgm:spPr/>
      <dgm:t>
        <a:bodyPr/>
        <a:lstStyle/>
        <a:p>
          <a:endParaRPr lang="en-US"/>
        </a:p>
      </dgm:t>
    </dgm:pt>
    <dgm:pt modelId="{38564496-C2D8-41D1-BF80-E9A7745C53EC}" type="sibTrans" cxnId="{788D1498-D187-4BDF-A0CC-2A93A58626AC}">
      <dgm:prSet/>
      <dgm:spPr/>
      <dgm:t>
        <a:bodyPr/>
        <a:lstStyle/>
        <a:p>
          <a:endParaRPr lang="en-US"/>
        </a:p>
      </dgm:t>
    </dgm:pt>
    <dgm:pt modelId="{996BB846-52DB-43DE-ABF2-683E2F682157}" type="pres">
      <dgm:prSet presAssocID="{815BAE96-A907-4BE4-9B24-673AD97DEE09}" presName="matrix" presStyleCnt="0">
        <dgm:presLayoutVars>
          <dgm:chMax val="1"/>
          <dgm:dir/>
          <dgm:resizeHandles val="exact"/>
        </dgm:presLayoutVars>
      </dgm:prSet>
      <dgm:spPr/>
    </dgm:pt>
    <dgm:pt modelId="{3781FDA6-8812-47C7-A139-1E39DA8E3A7F}" type="pres">
      <dgm:prSet presAssocID="{815BAE96-A907-4BE4-9B24-673AD97DEE09}" presName="diamond" presStyleLbl="bgShp" presStyleIdx="0" presStyleCnt="1"/>
      <dgm:spPr/>
    </dgm:pt>
    <dgm:pt modelId="{F5A30D10-FE89-4A72-99B9-26AA228D118B}" type="pres">
      <dgm:prSet presAssocID="{815BAE96-A907-4BE4-9B24-673AD97DEE09}" presName="quad1" presStyleLbl="node1" presStyleIdx="0" presStyleCnt="4">
        <dgm:presLayoutVars>
          <dgm:chMax val="0"/>
          <dgm:chPref val="0"/>
          <dgm:bulletEnabled val="1"/>
        </dgm:presLayoutVars>
      </dgm:prSet>
      <dgm:spPr/>
    </dgm:pt>
    <dgm:pt modelId="{B07F45B0-68EA-47B8-B6BB-11E1E64A7EC2}" type="pres">
      <dgm:prSet presAssocID="{815BAE96-A907-4BE4-9B24-673AD97DEE09}" presName="quad2" presStyleLbl="node1" presStyleIdx="1" presStyleCnt="4">
        <dgm:presLayoutVars>
          <dgm:chMax val="0"/>
          <dgm:chPref val="0"/>
          <dgm:bulletEnabled val="1"/>
        </dgm:presLayoutVars>
      </dgm:prSet>
      <dgm:spPr/>
    </dgm:pt>
    <dgm:pt modelId="{8227F6C7-C69B-4D31-A2AB-67A41AC01370}" type="pres">
      <dgm:prSet presAssocID="{815BAE96-A907-4BE4-9B24-673AD97DEE09}" presName="quad3" presStyleLbl="node1" presStyleIdx="2" presStyleCnt="4">
        <dgm:presLayoutVars>
          <dgm:chMax val="0"/>
          <dgm:chPref val="0"/>
          <dgm:bulletEnabled val="1"/>
        </dgm:presLayoutVars>
      </dgm:prSet>
      <dgm:spPr/>
    </dgm:pt>
    <dgm:pt modelId="{6F921DF2-8A6E-4FAE-9623-3BFAC182EF62}" type="pres">
      <dgm:prSet presAssocID="{815BAE96-A907-4BE4-9B24-673AD97DEE09}" presName="quad4" presStyleLbl="node1" presStyleIdx="3" presStyleCnt="4">
        <dgm:presLayoutVars>
          <dgm:chMax val="0"/>
          <dgm:chPref val="0"/>
          <dgm:bulletEnabled val="1"/>
        </dgm:presLayoutVars>
      </dgm:prSet>
      <dgm:spPr/>
    </dgm:pt>
  </dgm:ptLst>
  <dgm:cxnLst>
    <dgm:cxn modelId="{395C2F14-178B-4388-9B4C-6C13C1034A98}" srcId="{815BAE96-A907-4BE4-9B24-673AD97DEE09}" destId="{0FAE14CB-8C6C-46D3-A779-146398ABF193}" srcOrd="2" destOrd="0" parTransId="{7174EB03-0F7D-402C-BDC1-21996A7B0ADC}" sibTransId="{9D760D0A-8001-423E-922D-3DDC5807BAD0}"/>
    <dgm:cxn modelId="{95B4FC19-C5F7-4A8B-AD14-D5E538350C05}" srcId="{815BAE96-A907-4BE4-9B24-673AD97DEE09}" destId="{ED2BBF3C-036B-4C5D-95FF-47AFF2C93CDD}" srcOrd="0" destOrd="0" parTransId="{44152241-EEA6-4118-826C-DE7F256C6B78}" sibTransId="{D99FB95A-2FA1-4ACB-886B-5CC9E8215912}"/>
    <dgm:cxn modelId="{4ECEBE28-4D88-40E2-977A-F2FA20B0DF0D}" type="presOf" srcId="{F5D4B653-7A89-4A8B-8D2E-2A45AB0C0065}" destId="{B07F45B0-68EA-47B8-B6BB-11E1E64A7EC2}" srcOrd="0" destOrd="0" presId="urn:microsoft.com/office/officeart/2005/8/layout/matrix3"/>
    <dgm:cxn modelId="{C5EAD65C-4B3D-4E13-88B9-453A0A1DB15D}" srcId="{815BAE96-A907-4BE4-9B24-673AD97DEE09}" destId="{F5D4B653-7A89-4A8B-8D2E-2A45AB0C0065}" srcOrd="1" destOrd="0" parTransId="{125DCA96-3598-4C64-82A3-32B1AACAC6A5}" sibTransId="{3B35E85B-142B-4C44-AAC9-11DA8F2D5151}"/>
    <dgm:cxn modelId="{1996BE7E-2D81-430E-9406-97BC1B5AB4BB}" type="presOf" srcId="{0FAE14CB-8C6C-46D3-A779-146398ABF193}" destId="{8227F6C7-C69B-4D31-A2AB-67A41AC01370}" srcOrd="0" destOrd="0" presId="urn:microsoft.com/office/officeart/2005/8/layout/matrix3"/>
    <dgm:cxn modelId="{788D1498-D187-4BDF-A0CC-2A93A58626AC}" srcId="{815BAE96-A907-4BE4-9B24-673AD97DEE09}" destId="{383CCF96-CEFC-4C3F-9A78-30AEAA1A1DE2}" srcOrd="3" destOrd="0" parTransId="{B796DCC7-5C28-41E4-9EE7-218070FBC8EC}" sibTransId="{38564496-C2D8-41D1-BF80-E9A7745C53EC}"/>
    <dgm:cxn modelId="{69CFC3AA-9CEB-4E36-84DD-639476DF441B}" type="presOf" srcId="{ED2BBF3C-036B-4C5D-95FF-47AFF2C93CDD}" destId="{F5A30D10-FE89-4A72-99B9-26AA228D118B}" srcOrd="0" destOrd="0" presId="urn:microsoft.com/office/officeart/2005/8/layout/matrix3"/>
    <dgm:cxn modelId="{6187F6CC-41C0-4FE4-9C9C-7088E07489F7}" type="presOf" srcId="{383CCF96-CEFC-4C3F-9A78-30AEAA1A1DE2}" destId="{6F921DF2-8A6E-4FAE-9623-3BFAC182EF62}" srcOrd="0" destOrd="0" presId="urn:microsoft.com/office/officeart/2005/8/layout/matrix3"/>
    <dgm:cxn modelId="{C31A2CFF-6140-4E29-9CF2-B89DD4FBA430}" type="presOf" srcId="{815BAE96-A907-4BE4-9B24-673AD97DEE09}" destId="{996BB846-52DB-43DE-ABF2-683E2F682157}" srcOrd="0" destOrd="0" presId="urn:microsoft.com/office/officeart/2005/8/layout/matrix3"/>
    <dgm:cxn modelId="{EC46FAFC-75B7-48DC-AA8E-1F8F67D9C388}" type="presParOf" srcId="{996BB846-52DB-43DE-ABF2-683E2F682157}" destId="{3781FDA6-8812-47C7-A139-1E39DA8E3A7F}" srcOrd="0" destOrd="0" presId="urn:microsoft.com/office/officeart/2005/8/layout/matrix3"/>
    <dgm:cxn modelId="{D3AE9500-C327-4773-A6C6-60FAF0716119}" type="presParOf" srcId="{996BB846-52DB-43DE-ABF2-683E2F682157}" destId="{F5A30D10-FE89-4A72-99B9-26AA228D118B}" srcOrd="1" destOrd="0" presId="urn:microsoft.com/office/officeart/2005/8/layout/matrix3"/>
    <dgm:cxn modelId="{A0F730E9-59B2-4FB5-A4EF-93367DA6625B}" type="presParOf" srcId="{996BB846-52DB-43DE-ABF2-683E2F682157}" destId="{B07F45B0-68EA-47B8-B6BB-11E1E64A7EC2}" srcOrd="2" destOrd="0" presId="urn:microsoft.com/office/officeart/2005/8/layout/matrix3"/>
    <dgm:cxn modelId="{1A5BD013-7771-4D08-B854-715F079D718E}" type="presParOf" srcId="{996BB846-52DB-43DE-ABF2-683E2F682157}" destId="{8227F6C7-C69B-4D31-A2AB-67A41AC01370}" srcOrd="3" destOrd="0" presId="urn:microsoft.com/office/officeart/2005/8/layout/matrix3"/>
    <dgm:cxn modelId="{A2BF569E-CD25-4340-B52B-FA2D296B2105}" type="presParOf" srcId="{996BB846-52DB-43DE-ABF2-683E2F682157}" destId="{6F921DF2-8A6E-4FAE-9623-3BFAC182EF62}"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21100-C5FA-4D4D-8862-76DE2829FADE}">
      <dsp:nvSpPr>
        <dsp:cNvPr id="0" name=""/>
        <dsp:cNvSpPr/>
      </dsp:nvSpPr>
      <dsp:spPr>
        <a:xfrm>
          <a:off x="0" y="59032"/>
          <a:ext cx="6055450" cy="10073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Άρνηση </a:t>
          </a:r>
          <a:endParaRPr lang="en-US" sz="4200" kern="1200" dirty="0"/>
        </a:p>
      </dsp:txBody>
      <dsp:txXfrm>
        <a:off x="49176" y="108208"/>
        <a:ext cx="5957098" cy="909018"/>
      </dsp:txXfrm>
    </dsp:sp>
    <dsp:sp modelId="{8ED6F6F5-2544-4FF1-8888-2638E4F420BD}">
      <dsp:nvSpPr>
        <dsp:cNvPr id="0" name=""/>
        <dsp:cNvSpPr/>
      </dsp:nvSpPr>
      <dsp:spPr>
        <a:xfrm>
          <a:off x="0" y="1187362"/>
          <a:ext cx="6055450" cy="1007370"/>
        </a:xfrm>
        <a:prstGeom prst="roundRect">
          <a:avLst/>
        </a:prstGeom>
        <a:solidFill>
          <a:schemeClr val="accent2">
            <a:hueOff val="-384253"/>
            <a:satOff val="-2390"/>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Θυμός </a:t>
          </a:r>
          <a:endParaRPr lang="en-US" sz="4200" kern="1200" dirty="0"/>
        </a:p>
      </dsp:txBody>
      <dsp:txXfrm>
        <a:off x="49176" y="1236538"/>
        <a:ext cx="5957098" cy="909018"/>
      </dsp:txXfrm>
    </dsp:sp>
    <dsp:sp modelId="{B82335A5-D223-49C7-9D7F-9C00D891FF4B}">
      <dsp:nvSpPr>
        <dsp:cNvPr id="0" name=""/>
        <dsp:cNvSpPr/>
      </dsp:nvSpPr>
      <dsp:spPr>
        <a:xfrm>
          <a:off x="0" y="2315692"/>
          <a:ext cx="6055450" cy="1007370"/>
        </a:xfrm>
        <a:prstGeom prst="roundRect">
          <a:avLst/>
        </a:prstGeom>
        <a:solidFill>
          <a:schemeClr val="accent2">
            <a:hueOff val="-768505"/>
            <a:satOff val="-4781"/>
            <a:lumOff val="-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Διαπραγμάτευση </a:t>
          </a:r>
          <a:endParaRPr lang="en-US" sz="4200" kern="1200" dirty="0"/>
        </a:p>
      </dsp:txBody>
      <dsp:txXfrm>
        <a:off x="49176" y="2364868"/>
        <a:ext cx="5957098" cy="909018"/>
      </dsp:txXfrm>
    </dsp:sp>
    <dsp:sp modelId="{5E237244-5DCB-4667-AEB6-E5187C136AFE}">
      <dsp:nvSpPr>
        <dsp:cNvPr id="0" name=""/>
        <dsp:cNvSpPr/>
      </dsp:nvSpPr>
      <dsp:spPr>
        <a:xfrm>
          <a:off x="0" y="3444022"/>
          <a:ext cx="6055450" cy="1007370"/>
        </a:xfrm>
        <a:prstGeom prst="roundRect">
          <a:avLst/>
        </a:prstGeom>
        <a:solidFill>
          <a:schemeClr val="accent2">
            <a:hueOff val="-1152758"/>
            <a:satOff val="-7171"/>
            <a:lumOff val="-13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Κατάθλιψη </a:t>
          </a:r>
          <a:endParaRPr lang="en-US" sz="4200" kern="1200" dirty="0"/>
        </a:p>
      </dsp:txBody>
      <dsp:txXfrm>
        <a:off x="49176" y="3493198"/>
        <a:ext cx="5957098" cy="909018"/>
      </dsp:txXfrm>
    </dsp:sp>
    <dsp:sp modelId="{F0FD1EF5-D053-41C7-8FA3-0F4B3DF27E2F}">
      <dsp:nvSpPr>
        <dsp:cNvPr id="0" name=""/>
        <dsp:cNvSpPr/>
      </dsp:nvSpPr>
      <dsp:spPr>
        <a:xfrm>
          <a:off x="0" y="4572352"/>
          <a:ext cx="6055450" cy="1007370"/>
        </a:xfrm>
        <a:prstGeom prst="roundRect">
          <a:avLst/>
        </a:prstGeom>
        <a:solidFill>
          <a:schemeClr val="accent2">
            <a:hueOff val="-1537010"/>
            <a:satOff val="-9561"/>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l-GR" sz="4200" kern="1200" dirty="0"/>
            <a:t>Αποδοχή  </a:t>
          </a:r>
          <a:endParaRPr lang="en-US" sz="4200" kern="1200" dirty="0"/>
        </a:p>
      </dsp:txBody>
      <dsp:txXfrm>
        <a:off x="49176" y="4621528"/>
        <a:ext cx="5957098" cy="9090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679E6-2572-4029-8222-9BFAB557A7E8}">
      <dsp:nvSpPr>
        <dsp:cNvPr id="0" name=""/>
        <dsp:cNvSpPr/>
      </dsp:nvSpPr>
      <dsp:spPr>
        <a:xfrm>
          <a:off x="2867941" y="810999"/>
          <a:ext cx="625769" cy="91440"/>
        </a:xfrm>
        <a:custGeom>
          <a:avLst/>
          <a:gdLst/>
          <a:ahLst/>
          <a:cxnLst/>
          <a:rect l="0" t="0" r="0" b="0"/>
          <a:pathLst>
            <a:path>
              <a:moveTo>
                <a:pt x="0" y="45720"/>
              </a:moveTo>
              <a:lnTo>
                <a:pt x="625769"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4416" y="853437"/>
        <a:ext cx="32818" cy="6563"/>
      </dsp:txXfrm>
    </dsp:sp>
    <dsp:sp modelId="{5FAF4D45-9932-4710-8D4E-6C18A4BE8D7D}">
      <dsp:nvSpPr>
        <dsp:cNvPr id="0" name=""/>
        <dsp:cNvSpPr/>
      </dsp:nvSpPr>
      <dsp:spPr>
        <a:xfrm>
          <a:off x="15961" y="585"/>
          <a:ext cx="2853779" cy="17122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kern="1200"/>
            <a:t>* </a:t>
          </a:r>
          <a:r>
            <a:rPr lang="el-GR" sz="1400" kern="1200"/>
            <a:t>ΣΟΚ και αίσθηση </a:t>
          </a:r>
          <a:r>
            <a:rPr lang="el-GR" sz="1400" b="1" kern="1200"/>
            <a:t>εξωπραγματικού.</a:t>
          </a:r>
          <a:r>
            <a:rPr lang="el-GR" sz="1400" kern="1200"/>
            <a:t> Το μούδιασμα, η άρνηση του γεγονότος, ο κλονισμός και η δυσπιστία (ειδικά όταν η απώλεια είναι αιφνίδια), αποπροσανατολισμός, συγκλονισμός!</a:t>
          </a:r>
          <a:endParaRPr lang="en-US" sz="1400" kern="1200"/>
        </a:p>
      </dsp:txBody>
      <dsp:txXfrm>
        <a:off x="15961" y="585"/>
        <a:ext cx="2853779" cy="1712267"/>
      </dsp:txXfrm>
    </dsp:sp>
    <dsp:sp modelId="{25BA478F-7A77-47BF-907C-50E1D5FC6132}">
      <dsp:nvSpPr>
        <dsp:cNvPr id="0" name=""/>
        <dsp:cNvSpPr/>
      </dsp:nvSpPr>
      <dsp:spPr>
        <a:xfrm>
          <a:off x="6378089" y="810999"/>
          <a:ext cx="625769" cy="91440"/>
        </a:xfrm>
        <a:custGeom>
          <a:avLst/>
          <a:gdLst/>
          <a:ahLst/>
          <a:cxnLst/>
          <a:rect l="0" t="0" r="0" b="0"/>
          <a:pathLst>
            <a:path>
              <a:moveTo>
                <a:pt x="0" y="45720"/>
              </a:moveTo>
              <a:lnTo>
                <a:pt x="625769"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74565" y="853437"/>
        <a:ext cx="32818" cy="6563"/>
      </dsp:txXfrm>
    </dsp:sp>
    <dsp:sp modelId="{175D5D92-81EE-4F51-9A68-0CEA6A104772}">
      <dsp:nvSpPr>
        <dsp:cNvPr id="0" name=""/>
        <dsp:cNvSpPr/>
      </dsp:nvSpPr>
      <dsp:spPr>
        <a:xfrm>
          <a:off x="3526110" y="585"/>
          <a:ext cx="2853779" cy="171226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kern="1200"/>
            <a:t>* </a:t>
          </a:r>
          <a:r>
            <a:rPr lang="el-GR" sz="1400" kern="1200"/>
            <a:t>Θυμός απέναντι στον υπεύθυνο για την απώλεια: τον εαυτό, την οικογένεια και τους φίλους, τους γιατρούς, τον κόσμο (γενικά), το ίδιο το αγαπημένο πρόσωπο που έφυγε, τον ίδιο τον Θεό (+ επιθυμία </a:t>
          </a:r>
          <a:r>
            <a:rPr lang="en-US" sz="1400" kern="1200"/>
            <a:t>Reunion).</a:t>
          </a:r>
        </a:p>
      </dsp:txBody>
      <dsp:txXfrm>
        <a:off x="3526110" y="585"/>
        <a:ext cx="2853779" cy="1712267"/>
      </dsp:txXfrm>
    </dsp:sp>
    <dsp:sp modelId="{3D77049B-0039-4B4A-910A-FBBD5F469787}">
      <dsp:nvSpPr>
        <dsp:cNvPr id="0" name=""/>
        <dsp:cNvSpPr/>
      </dsp:nvSpPr>
      <dsp:spPr>
        <a:xfrm>
          <a:off x="1442851" y="1711052"/>
          <a:ext cx="7020297" cy="625769"/>
        </a:xfrm>
        <a:custGeom>
          <a:avLst/>
          <a:gdLst/>
          <a:ahLst/>
          <a:cxnLst/>
          <a:rect l="0" t="0" r="0" b="0"/>
          <a:pathLst>
            <a:path>
              <a:moveTo>
                <a:pt x="7020297" y="0"/>
              </a:moveTo>
              <a:lnTo>
                <a:pt x="7020297" y="329984"/>
              </a:lnTo>
              <a:lnTo>
                <a:pt x="0" y="329984"/>
              </a:lnTo>
              <a:lnTo>
                <a:pt x="0" y="625769"/>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76727" y="2020655"/>
        <a:ext cx="352545" cy="6563"/>
      </dsp:txXfrm>
    </dsp:sp>
    <dsp:sp modelId="{A8B4E221-D8FF-4604-95DC-E356DC1BEC5C}">
      <dsp:nvSpPr>
        <dsp:cNvPr id="0" name=""/>
        <dsp:cNvSpPr/>
      </dsp:nvSpPr>
      <dsp:spPr>
        <a:xfrm>
          <a:off x="7036258" y="585"/>
          <a:ext cx="2853779" cy="171226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n-US" sz="1400" b="1" kern="1200"/>
            <a:t>* </a:t>
          </a:r>
          <a:r>
            <a:rPr lang="el-GR" sz="1400" b="1" kern="1200"/>
            <a:t>Διαπραγμάτευση</a:t>
          </a:r>
          <a:r>
            <a:rPr lang="el-GR" sz="1400" kern="1200"/>
            <a:t>: “τι θα γινόταν αν / αν δεν;” + ενοχή. Σκέψη τι θα μπορούσε να είχε γίνει για να σωθεί το αγαπημένο πρόσωπο. Στην τρίτη φάση εμφανίζονται επίσης η </a:t>
          </a:r>
          <a:r>
            <a:rPr lang="el-GR" sz="1400" b="1" kern="1200"/>
            <a:t>αποδιοργάνωση, η απελπισία</a:t>
          </a:r>
          <a:r>
            <a:rPr lang="el-GR" sz="1400" kern="1200"/>
            <a:t> και η </a:t>
          </a:r>
          <a:r>
            <a:rPr lang="el-GR" sz="1400" b="1" kern="1200"/>
            <a:t>μοναξιά</a:t>
          </a:r>
          <a:endParaRPr lang="en-US" sz="1400" kern="1200"/>
        </a:p>
      </dsp:txBody>
      <dsp:txXfrm>
        <a:off x="7036258" y="585"/>
        <a:ext cx="2853779" cy="1712267"/>
      </dsp:txXfrm>
    </dsp:sp>
    <dsp:sp modelId="{B0E84C81-B676-48FE-804F-2417158B10FF}">
      <dsp:nvSpPr>
        <dsp:cNvPr id="0" name=""/>
        <dsp:cNvSpPr/>
      </dsp:nvSpPr>
      <dsp:spPr>
        <a:xfrm>
          <a:off x="2867941" y="3179635"/>
          <a:ext cx="625769" cy="91440"/>
        </a:xfrm>
        <a:custGeom>
          <a:avLst/>
          <a:gdLst/>
          <a:ahLst/>
          <a:cxnLst/>
          <a:rect l="0" t="0" r="0" b="0"/>
          <a:pathLst>
            <a:path>
              <a:moveTo>
                <a:pt x="0" y="45720"/>
              </a:moveTo>
              <a:lnTo>
                <a:pt x="625769"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4416" y="3222074"/>
        <a:ext cx="32818" cy="6563"/>
      </dsp:txXfrm>
    </dsp:sp>
    <dsp:sp modelId="{C652195F-9D20-4A98-89F7-69AC9773799D}">
      <dsp:nvSpPr>
        <dsp:cNvPr id="0" name=""/>
        <dsp:cNvSpPr/>
      </dsp:nvSpPr>
      <dsp:spPr>
        <a:xfrm>
          <a:off x="15961" y="2369222"/>
          <a:ext cx="2853779" cy="171226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l-GR" sz="1400" b="1" kern="1200"/>
            <a:t>* Απόσυρση: </a:t>
          </a:r>
          <a:r>
            <a:rPr lang="el-GR" sz="1400" kern="1200"/>
            <a:t>«Δεν πιστεύω, δεν ελπίζω, είμαι ελεύθερος» ή «Δεν είσαι Θεός και μάλιστα Πατέρας για να μου το κάνεις αυτό».</a:t>
          </a:r>
          <a:r>
            <a:rPr lang="el-GR" sz="1400" b="1" kern="1200"/>
            <a:t> </a:t>
          </a:r>
          <a:endParaRPr lang="en-US" sz="1400" kern="1200"/>
        </a:p>
      </dsp:txBody>
      <dsp:txXfrm>
        <a:off x="15961" y="2369222"/>
        <a:ext cx="2853779" cy="1712267"/>
      </dsp:txXfrm>
    </dsp:sp>
    <dsp:sp modelId="{D4A03008-E9E3-4E86-A2BD-21F657B7CE47}">
      <dsp:nvSpPr>
        <dsp:cNvPr id="0" name=""/>
        <dsp:cNvSpPr/>
      </dsp:nvSpPr>
      <dsp:spPr>
        <a:xfrm>
          <a:off x="3526110" y="2369222"/>
          <a:ext cx="2853779" cy="171226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838" tIns="146784" rIns="139838" bIns="146784" numCol="1" spcCol="1270" anchor="ctr" anchorCtr="0">
          <a:noAutofit/>
        </a:bodyPr>
        <a:lstStyle/>
        <a:p>
          <a:pPr marL="0" lvl="0" indent="0" algn="ctr" defTabSz="622300">
            <a:lnSpc>
              <a:spcPct val="90000"/>
            </a:lnSpc>
            <a:spcBef>
              <a:spcPct val="0"/>
            </a:spcBef>
            <a:spcAft>
              <a:spcPct val="35000"/>
            </a:spcAft>
            <a:buNone/>
          </a:pPr>
          <a:r>
            <a:rPr lang="el-GR" sz="1400" b="1" kern="1200"/>
            <a:t>* Αναδιοργάνωση</a:t>
          </a:r>
          <a:endParaRPr lang="en-US" sz="1400" kern="1200"/>
        </a:p>
      </dsp:txBody>
      <dsp:txXfrm>
        <a:off x="3526110" y="2369222"/>
        <a:ext cx="2853779" cy="17122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23A31-54B0-4633-A575-78BCD4E960CE}">
      <dsp:nvSpPr>
        <dsp:cNvPr id="0" name=""/>
        <dsp:cNvSpPr/>
      </dsp:nvSpPr>
      <dsp:spPr>
        <a:xfrm>
          <a:off x="0" y="25237"/>
          <a:ext cx="6055450" cy="135602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l-GR" sz="1900" kern="1200" dirty="0"/>
            <a:t>Μέχρι σήμερα στην Εξόδιο Ακολουθία της ορθόδοξης Εκκλησίας –την αρτιότερη ίσως Ακολουθία, η οποία αποτελεί ποίημα του γνωστού «</a:t>
          </a:r>
          <a:r>
            <a:rPr lang="el-GR" sz="1900" kern="1200" dirty="0" err="1"/>
            <a:t>δογματολόγου</a:t>
          </a:r>
          <a:r>
            <a:rPr lang="el-GR" sz="1900" kern="1200" dirty="0"/>
            <a:t>» </a:t>
          </a:r>
          <a:r>
            <a:rPr lang="el-GR" sz="1900" kern="1200" dirty="0" err="1"/>
            <a:t>αγ.</a:t>
          </a:r>
          <a:r>
            <a:rPr lang="el-GR" sz="1900" kern="1200" dirty="0"/>
            <a:t> Ιωάννη από την πολύπαθη Δαμασκό, </a:t>
          </a:r>
          <a:endParaRPr lang="en-US" sz="1900" kern="1200" dirty="0"/>
        </a:p>
      </dsp:txBody>
      <dsp:txXfrm>
        <a:off x="66196" y="91433"/>
        <a:ext cx="5923058" cy="1223637"/>
      </dsp:txXfrm>
    </dsp:sp>
    <dsp:sp modelId="{55E0434C-F4E1-4EF6-A717-C72636B727FB}">
      <dsp:nvSpPr>
        <dsp:cNvPr id="0" name=""/>
        <dsp:cNvSpPr/>
      </dsp:nvSpPr>
      <dsp:spPr>
        <a:xfrm>
          <a:off x="0" y="1435987"/>
          <a:ext cx="6055450" cy="1356029"/>
        </a:xfrm>
        <a:prstGeom prst="roundRect">
          <a:avLst/>
        </a:prstGeom>
        <a:solidFill>
          <a:schemeClr val="accent2">
            <a:hueOff val="-512337"/>
            <a:satOff val="-3187"/>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dirty="0"/>
            <a:t>ΔΕΝ περιέχονται τροπάρια, τα οποία παραπέμπουν στην Ανάσταση </a:t>
          </a:r>
          <a:endParaRPr lang="en-US" sz="1900" kern="1200" dirty="0"/>
        </a:p>
      </dsp:txBody>
      <dsp:txXfrm>
        <a:off x="66196" y="1502183"/>
        <a:ext cx="5923058" cy="1223637"/>
      </dsp:txXfrm>
    </dsp:sp>
    <dsp:sp modelId="{C242479B-7556-47FC-B380-0AA493E947F2}">
      <dsp:nvSpPr>
        <dsp:cNvPr id="0" name=""/>
        <dsp:cNvSpPr/>
      </dsp:nvSpPr>
      <dsp:spPr>
        <a:xfrm>
          <a:off x="0" y="2846737"/>
          <a:ext cx="6055450" cy="1356029"/>
        </a:xfrm>
        <a:prstGeom prst="roundRect">
          <a:avLst/>
        </a:prstGeom>
        <a:solidFill>
          <a:schemeClr val="accent2">
            <a:hueOff val="-1024674"/>
            <a:satOff val="-6374"/>
            <a:lumOff val="-11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και δεν ψάλλεται σε κανένα σημείο ο θριαμβευτικός παιάνας του Χριστιανισμού, το «Χριστός ανέστη» </a:t>
          </a:r>
          <a:endParaRPr lang="en-US" sz="1900" kern="1200"/>
        </a:p>
      </dsp:txBody>
      <dsp:txXfrm>
        <a:off x="66196" y="2912933"/>
        <a:ext cx="5923058" cy="1223637"/>
      </dsp:txXfrm>
    </dsp:sp>
    <dsp:sp modelId="{3887CE08-5C8A-4C52-9BCF-BC4EB1C546B4}">
      <dsp:nvSpPr>
        <dsp:cNvPr id="0" name=""/>
        <dsp:cNvSpPr/>
      </dsp:nvSpPr>
      <dsp:spPr>
        <a:xfrm>
          <a:off x="0" y="4257487"/>
          <a:ext cx="6055450" cy="1356029"/>
        </a:xfrm>
        <a:prstGeom prst="roundRect">
          <a:avLst/>
        </a:prstGeom>
        <a:solidFill>
          <a:schemeClr val="accent2">
            <a:hueOff val="-1537010"/>
            <a:satOff val="-9561"/>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l-GR" sz="1900" kern="1200" dirty="0"/>
            <a:t>ούτε αναγιγνώσκεται η γνωστή παρακλητική </a:t>
          </a:r>
          <a:r>
            <a:rPr lang="el-GR" sz="1900" kern="1200" dirty="0" err="1"/>
            <a:t>παλαιοδιαθηκική</a:t>
          </a:r>
          <a:r>
            <a:rPr lang="el-GR" sz="1900" kern="1200" dirty="0"/>
            <a:t> περικοπή: </a:t>
          </a:r>
          <a:r>
            <a:rPr lang="el-GR" sz="1900" i="1" kern="1200" dirty="0" err="1"/>
            <a:t>Δίκαιος</a:t>
          </a:r>
          <a:r>
            <a:rPr lang="el-GR" sz="1900" i="1" kern="1200" dirty="0"/>
            <a:t> </a:t>
          </a:r>
          <a:r>
            <a:rPr lang="el-GR" sz="1900" i="1" kern="1200" dirty="0" err="1"/>
            <a:t>δὲ</a:t>
          </a:r>
          <a:r>
            <a:rPr lang="el-GR" sz="1900" i="1" kern="1200" dirty="0"/>
            <a:t> </a:t>
          </a:r>
          <a:r>
            <a:rPr lang="el-GR" sz="1900" i="1" kern="1200" dirty="0" err="1"/>
            <a:t>ἐὰν</a:t>
          </a:r>
          <a:r>
            <a:rPr lang="el-GR" sz="1900" i="1" kern="1200" dirty="0"/>
            <a:t> </a:t>
          </a:r>
          <a:r>
            <a:rPr lang="el-GR" sz="1900" i="1" kern="1200" dirty="0" err="1"/>
            <a:t>φθάσῃ</a:t>
          </a:r>
          <a:r>
            <a:rPr lang="el-GR" sz="1900" i="1" kern="1200" dirty="0"/>
            <a:t> </a:t>
          </a:r>
          <a:r>
            <a:rPr lang="el-GR" sz="1900" i="1" kern="1200" dirty="0" err="1"/>
            <a:t>τελευτῆσαι</a:t>
          </a:r>
          <a:r>
            <a:rPr lang="el-GR" sz="1900" i="1" kern="1200" dirty="0"/>
            <a:t> </a:t>
          </a:r>
          <a:r>
            <a:rPr lang="el-GR" sz="1900" i="1" kern="1200" dirty="0" err="1"/>
            <a:t>ἐν</a:t>
          </a:r>
          <a:r>
            <a:rPr lang="el-GR" sz="1900" i="1" kern="1200" dirty="0"/>
            <a:t> </a:t>
          </a:r>
          <a:r>
            <a:rPr lang="el-GR" sz="1900" i="1" kern="1200" dirty="0" err="1"/>
            <a:t>ἀναπαύσει</a:t>
          </a:r>
          <a:r>
            <a:rPr lang="el-GR" sz="1900" i="1" kern="1200" dirty="0"/>
            <a:t> </a:t>
          </a:r>
          <a:r>
            <a:rPr lang="el-GR" sz="1900" i="1" kern="1200" dirty="0" err="1"/>
            <a:t>ἔσται</a:t>
          </a:r>
          <a:r>
            <a:rPr lang="el-GR" sz="1900" kern="1200" dirty="0"/>
            <a:t> (</a:t>
          </a:r>
          <a:r>
            <a:rPr lang="el-GR" sz="1900" kern="1200" dirty="0" err="1"/>
            <a:t>Σοφ</a:t>
          </a:r>
          <a:r>
            <a:rPr lang="el-GR" sz="1900" kern="1200" dirty="0"/>
            <a:t>. Σολ. 4, 7). </a:t>
          </a:r>
          <a:endParaRPr lang="en-US" sz="1900" kern="1200" dirty="0"/>
        </a:p>
      </dsp:txBody>
      <dsp:txXfrm>
        <a:off x="66196" y="4323683"/>
        <a:ext cx="5923058" cy="1223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7939E-00C6-4F15-9A46-DEE0512EEA20}">
      <dsp:nvSpPr>
        <dsp:cNvPr id="0" name=""/>
        <dsp:cNvSpPr/>
      </dsp:nvSpPr>
      <dsp:spPr>
        <a:xfrm>
          <a:off x="202" y="162252"/>
          <a:ext cx="2448173" cy="2937808"/>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Α. Η συνάντηση του αναστημένου Ιησού με τους οδοιπόρους (στ. 13-16)</a:t>
          </a:r>
          <a:endParaRPr lang="en-US" sz="2000" kern="1200"/>
        </a:p>
      </dsp:txBody>
      <dsp:txXfrm>
        <a:off x="202" y="1337375"/>
        <a:ext cx="2448173" cy="1762685"/>
      </dsp:txXfrm>
    </dsp:sp>
    <dsp:sp modelId="{67E61F01-2796-4026-BB34-989939763AF8}">
      <dsp:nvSpPr>
        <dsp:cNvPr id="0" name=""/>
        <dsp:cNvSpPr/>
      </dsp:nvSpPr>
      <dsp:spPr>
        <a:xfrm>
          <a:off x="202"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01</a:t>
          </a:r>
        </a:p>
      </dsp:txBody>
      <dsp:txXfrm>
        <a:off x="202" y="162252"/>
        <a:ext cx="2448173" cy="1175123"/>
      </dsp:txXfrm>
    </dsp:sp>
    <dsp:sp modelId="{E7B7C7F8-331B-4BB6-A72D-94D7F3954CF6}">
      <dsp:nvSpPr>
        <dsp:cNvPr id="0" name=""/>
        <dsp:cNvSpPr/>
      </dsp:nvSpPr>
      <dsp:spPr>
        <a:xfrm>
          <a:off x="2644230" y="162252"/>
          <a:ext cx="2448173" cy="2937808"/>
        </a:xfrm>
        <a:prstGeom prst="rect">
          <a:avLst/>
        </a:prstGeom>
        <a:solidFill>
          <a:schemeClr val="accent5">
            <a:hueOff val="-514321"/>
            <a:satOff val="1860"/>
            <a:lumOff val="-654"/>
            <a:alphaOff val="0"/>
          </a:schemeClr>
        </a:solidFill>
        <a:ln w="12700" cap="flat" cmpd="sng" algn="ctr">
          <a:solidFill>
            <a:schemeClr val="accent5">
              <a:hueOff val="-514321"/>
              <a:satOff val="1860"/>
              <a:lumOff val="-6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Β. Ο διάλογος (στ. 17-27) </a:t>
          </a:r>
          <a:endParaRPr lang="en-US" sz="2000" kern="1200"/>
        </a:p>
      </dsp:txBody>
      <dsp:txXfrm>
        <a:off x="2644230" y="1337375"/>
        <a:ext cx="2448173" cy="1762685"/>
      </dsp:txXfrm>
    </dsp:sp>
    <dsp:sp modelId="{BB17F63D-CA8D-4010-B959-E3F52EDB92C8}">
      <dsp:nvSpPr>
        <dsp:cNvPr id="0" name=""/>
        <dsp:cNvSpPr/>
      </dsp:nvSpPr>
      <dsp:spPr>
        <a:xfrm>
          <a:off x="2644230"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02</a:t>
          </a:r>
        </a:p>
      </dsp:txBody>
      <dsp:txXfrm>
        <a:off x="2644230" y="162252"/>
        <a:ext cx="2448173" cy="1175123"/>
      </dsp:txXfrm>
    </dsp:sp>
    <dsp:sp modelId="{E5704E0E-C07B-4B2A-A654-6BA7F353B8A3}">
      <dsp:nvSpPr>
        <dsp:cNvPr id="0" name=""/>
        <dsp:cNvSpPr/>
      </dsp:nvSpPr>
      <dsp:spPr>
        <a:xfrm>
          <a:off x="5288258" y="162252"/>
          <a:ext cx="2448173" cy="2937808"/>
        </a:xfrm>
        <a:prstGeom prst="rect">
          <a:avLst/>
        </a:prstGeom>
        <a:solidFill>
          <a:schemeClr val="accent5">
            <a:hueOff val="-1028641"/>
            <a:satOff val="3720"/>
            <a:lumOff val="-1307"/>
            <a:alphaOff val="0"/>
          </a:schemeClr>
        </a:solidFill>
        <a:ln w="12700" cap="flat" cmpd="sng" algn="ctr">
          <a:solidFill>
            <a:schemeClr val="accent5">
              <a:hueOff val="-1028641"/>
              <a:satOff val="3720"/>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Γ. Το Δείπνο (στ. 28-32) </a:t>
          </a:r>
          <a:endParaRPr lang="en-US" sz="2000" kern="1200"/>
        </a:p>
      </dsp:txBody>
      <dsp:txXfrm>
        <a:off x="5288258" y="1337375"/>
        <a:ext cx="2448173" cy="1762685"/>
      </dsp:txXfrm>
    </dsp:sp>
    <dsp:sp modelId="{8FE7BED3-618B-4EE4-91B8-76745C50AC9C}">
      <dsp:nvSpPr>
        <dsp:cNvPr id="0" name=""/>
        <dsp:cNvSpPr/>
      </dsp:nvSpPr>
      <dsp:spPr>
        <a:xfrm>
          <a:off x="5288258"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03</a:t>
          </a:r>
        </a:p>
      </dsp:txBody>
      <dsp:txXfrm>
        <a:off x="5288258" y="162252"/>
        <a:ext cx="2448173" cy="1175123"/>
      </dsp:txXfrm>
    </dsp:sp>
    <dsp:sp modelId="{3888501C-22FE-46BB-BE10-7D1670C64FFC}">
      <dsp:nvSpPr>
        <dsp:cNvPr id="0" name=""/>
        <dsp:cNvSpPr/>
      </dsp:nvSpPr>
      <dsp:spPr>
        <a:xfrm>
          <a:off x="7932286" y="162252"/>
          <a:ext cx="2448173" cy="2937808"/>
        </a:xfrm>
        <a:prstGeom prst="rect">
          <a:avLst/>
        </a:prstGeom>
        <a:solidFill>
          <a:schemeClr val="accent5">
            <a:hueOff val="-1542962"/>
            <a:satOff val="5580"/>
            <a:lumOff val="-1961"/>
            <a:alphaOff val="0"/>
          </a:schemeClr>
        </a:solidFill>
        <a:ln w="12700" cap="flat" cmpd="sng" algn="ctr">
          <a:solidFill>
            <a:schemeClr val="accent5">
              <a:hueOff val="-1542962"/>
              <a:satOff val="5580"/>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25" tIns="0" rIns="241825" bIns="330200" numCol="1" spcCol="1270" anchor="t" anchorCtr="0">
          <a:noAutofit/>
        </a:bodyPr>
        <a:lstStyle/>
        <a:p>
          <a:pPr marL="0" lvl="0" indent="0" algn="l" defTabSz="889000">
            <a:lnSpc>
              <a:spcPct val="90000"/>
            </a:lnSpc>
            <a:spcBef>
              <a:spcPct val="0"/>
            </a:spcBef>
            <a:spcAft>
              <a:spcPct val="35000"/>
            </a:spcAft>
            <a:buNone/>
          </a:pPr>
          <a:r>
            <a:rPr lang="el-GR" sz="2000" kern="1200"/>
            <a:t>Δ. Η ‘ανάσταση’ των μαθητών και το κήρυγμα της Ανάστασης (στ. 33-35).</a:t>
          </a:r>
          <a:endParaRPr lang="en-US" sz="2000" kern="1200"/>
        </a:p>
      </dsp:txBody>
      <dsp:txXfrm>
        <a:off x="7932286" y="1337375"/>
        <a:ext cx="2448173" cy="1762685"/>
      </dsp:txXfrm>
    </dsp:sp>
    <dsp:sp modelId="{9E8957E9-C068-4E8C-8BE5-7F2F2C24D3FA}">
      <dsp:nvSpPr>
        <dsp:cNvPr id="0" name=""/>
        <dsp:cNvSpPr/>
      </dsp:nvSpPr>
      <dsp:spPr>
        <a:xfrm>
          <a:off x="7932286" y="162252"/>
          <a:ext cx="2448173" cy="11751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1825" tIns="165100" rIns="241825" bIns="165100" numCol="1" spcCol="1270" anchor="ctr" anchorCtr="0">
          <a:noAutofit/>
        </a:bodyPr>
        <a:lstStyle/>
        <a:p>
          <a:pPr marL="0" lvl="0" indent="0" algn="l" defTabSz="2711450">
            <a:lnSpc>
              <a:spcPct val="90000"/>
            </a:lnSpc>
            <a:spcBef>
              <a:spcPct val="0"/>
            </a:spcBef>
            <a:spcAft>
              <a:spcPct val="35000"/>
            </a:spcAft>
            <a:buNone/>
          </a:pPr>
          <a:r>
            <a:rPr lang="en-US" sz="6100" kern="1200"/>
            <a:t>04</a:t>
          </a:r>
        </a:p>
      </dsp:txBody>
      <dsp:txXfrm>
        <a:off x="7932286" y="162252"/>
        <a:ext cx="2448173" cy="11751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A1F68-6928-4CD9-9A1A-106E64AA4D6A}">
      <dsp:nvSpPr>
        <dsp:cNvPr id="0" name=""/>
        <dsp:cNvSpPr/>
      </dsp:nvSpPr>
      <dsp:spPr>
        <a:xfrm>
          <a:off x="0" y="0"/>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Ο Λουκάς τοποθετεί το δραματικό αυτό περιστατικό στο κέντρο μιας </a:t>
          </a:r>
          <a:r>
            <a:rPr lang="el-GR" sz="2300" i="1" kern="1200"/>
            <a:t>τριάδας </a:t>
          </a:r>
          <a:r>
            <a:rPr lang="el-GR" sz="2300" kern="1200"/>
            <a:t>πασχάλιων</a:t>
          </a:r>
          <a:r>
            <a:rPr lang="el-GR" sz="2300" i="1" kern="1200"/>
            <a:t> </a:t>
          </a:r>
          <a:r>
            <a:rPr lang="el-GR" sz="2300" kern="1200"/>
            <a:t>γεγονότων </a:t>
          </a:r>
          <a:r>
            <a:rPr lang="el-GR" sz="2300" i="1" kern="1200"/>
            <a:t>τῇ δὲ μιᾷ τῶν Σαββάτων</a:t>
          </a:r>
          <a:r>
            <a:rPr lang="el-GR" sz="2300" b="1" i="1" kern="1200"/>
            <a:t>.</a:t>
          </a:r>
          <a:r>
            <a:rPr lang="el-GR" sz="2300" kern="1200"/>
            <a:t> </a:t>
          </a:r>
          <a:endParaRPr lang="en-US" sz="2300" kern="1200"/>
        </a:p>
      </dsp:txBody>
      <dsp:txXfrm>
        <a:off x="34235" y="34235"/>
        <a:ext cx="8160588" cy="1100385"/>
      </dsp:txXfrm>
    </dsp:sp>
    <dsp:sp modelId="{0FA76DD9-A76D-47AF-9342-3BB51C0F89B7}">
      <dsp:nvSpPr>
        <dsp:cNvPr id="0" name=""/>
        <dsp:cNvSpPr/>
      </dsp:nvSpPr>
      <dsp:spPr>
        <a:xfrm>
          <a:off x="866862" y="1391939"/>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dirty="0"/>
            <a:t>* Μετά από Ησυχία! – ΑΓΝΩΣΤΟΣ Ο ΕΝΑΣ ΕΞ ΑΥΤΩΝ - ΕΜΜΑΟΙ</a:t>
          </a:r>
          <a:endParaRPr lang="en-US" sz="2300" kern="1200" dirty="0"/>
        </a:p>
      </dsp:txBody>
      <dsp:txXfrm>
        <a:off x="901097" y="1426174"/>
        <a:ext cx="7762307" cy="1100385"/>
      </dsp:txXfrm>
    </dsp:sp>
    <dsp:sp modelId="{DF47E4E7-78E9-4314-BA1E-B1A45B83CF1D}">
      <dsp:nvSpPr>
        <dsp:cNvPr id="0" name=""/>
        <dsp:cNvSpPr/>
      </dsp:nvSpPr>
      <dsp:spPr>
        <a:xfrm>
          <a:off x="1662683" y="2727328"/>
          <a:ext cx="9421875" cy="116885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a:t>* Αξιοσημείωτο επίσης στοιχείο είναι ότι η ερμηνεία-ο ευαγγελισμός γίνεται </a:t>
          </a:r>
          <a:r>
            <a:rPr lang="el-GR" sz="2300" b="1" kern="1200"/>
            <a:t>καθ’ οδόν </a:t>
          </a:r>
          <a:r>
            <a:rPr lang="el-GR" sz="2300" kern="1200"/>
            <a:t>(περιπατητικά).</a:t>
          </a:r>
          <a:endParaRPr lang="en-US" sz="2300" kern="1200"/>
        </a:p>
      </dsp:txBody>
      <dsp:txXfrm>
        <a:off x="1696918" y="2761563"/>
        <a:ext cx="7762307" cy="1100385"/>
      </dsp:txXfrm>
    </dsp:sp>
    <dsp:sp modelId="{84739460-EF41-455C-AE00-D2686371E617}">
      <dsp:nvSpPr>
        <dsp:cNvPr id="0" name=""/>
        <dsp:cNvSpPr/>
      </dsp:nvSpPr>
      <dsp:spPr>
        <a:xfrm>
          <a:off x="8662119" y="886381"/>
          <a:ext cx="759755" cy="75975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8833064" y="886381"/>
        <a:ext cx="417865" cy="571716"/>
      </dsp:txXfrm>
    </dsp:sp>
    <dsp:sp modelId="{F013DCF6-8105-40C9-BF3A-A36C0BB5592A}">
      <dsp:nvSpPr>
        <dsp:cNvPr id="0" name=""/>
        <dsp:cNvSpPr/>
      </dsp:nvSpPr>
      <dsp:spPr>
        <a:xfrm>
          <a:off x="9493461" y="2242253"/>
          <a:ext cx="759755" cy="75975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9664406" y="2242253"/>
        <a:ext cx="417865" cy="5717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3DC9B-6806-4D84-A718-4CD1BC4426CD}">
      <dsp:nvSpPr>
        <dsp:cNvPr id="0" name=""/>
        <dsp:cNvSpPr/>
      </dsp:nvSpPr>
      <dsp:spPr>
        <a:xfrm>
          <a:off x="6234"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kern="1200"/>
            <a:t>Εγκατέλειψαν τον δάσκαλό τους!</a:t>
          </a:r>
          <a:endParaRPr lang="en-US" sz="1200" kern="1200"/>
        </a:p>
      </dsp:txBody>
      <dsp:txXfrm>
        <a:off x="6234" y="1397013"/>
        <a:ext cx="1949010" cy="1403287"/>
      </dsp:txXfrm>
    </dsp:sp>
    <dsp:sp modelId="{D9E019DE-D99D-4C73-BD01-30E73BB5E140}">
      <dsp:nvSpPr>
        <dsp:cNvPr id="0" name=""/>
        <dsp:cNvSpPr/>
      </dsp:nvSpPr>
      <dsp:spPr>
        <a:xfrm>
          <a:off x="6234"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01</a:t>
          </a:r>
        </a:p>
      </dsp:txBody>
      <dsp:txXfrm>
        <a:off x="6234" y="461488"/>
        <a:ext cx="1949010" cy="935524"/>
      </dsp:txXfrm>
    </dsp:sp>
    <dsp:sp modelId="{FDEA3C9B-47EA-4058-B419-BFBF43D13F7D}">
      <dsp:nvSpPr>
        <dsp:cNvPr id="0" name=""/>
        <dsp:cNvSpPr/>
      </dsp:nvSpPr>
      <dsp:spPr>
        <a:xfrm>
          <a:off x="2111166"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kern="1200" dirty="0"/>
            <a:t>Ένας εξ αυτών Ιούδας, ο μοναδικός από το «Άγιον όρος»</a:t>
          </a:r>
          <a:endParaRPr lang="en-US" sz="1200" kern="1200" dirty="0"/>
        </a:p>
      </dsp:txBody>
      <dsp:txXfrm>
        <a:off x="2111166" y="1397013"/>
        <a:ext cx="1949010" cy="1403287"/>
      </dsp:txXfrm>
    </dsp:sp>
    <dsp:sp modelId="{A9EB5EEB-D389-49A7-A645-F1C895F48123}">
      <dsp:nvSpPr>
        <dsp:cNvPr id="0" name=""/>
        <dsp:cNvSpPr/>
      </dsp:nvSpPr>
      <dsp:spPr>
        <a:xfrm>
          <a:off x="2111166"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02</a:t>
          </a:r>
        </a:p>
      </dsp:txBody>
      <dsp:txXfrm>
        <a:off x="2111166" y="461488"/>
        <a:ext cx="1949010" cy="935524"/>
      </dsp:txXfrm>
    </dsp:sp>
    <dsp:sp modelId="{C29664BB-F702-40A3-BEBE-2B4BCADC943D}">
      <dsp:nvSpPr>
        <dsp:cNvPr id="0" name=""/>
        <dsp:cNvSpPr/>
      </dsp:nvSpPr>
      <dsp:spPr>
        <a:xfrm>
          <a:off x="4216097"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just" defTabSz="533400">
            <a:lnSpc>
              <a:spcPct val="90000"/>
            </a:lnSpc>
            <a:spcBef>
              <a:spcPct val="0"/>
            </a:spcBef>
            <a:spcAft>
              <a:spcPct val="35000"/>
            </a:spcAft>
            <a:buNone/>
          </a:pPr>
          <a:r>
            <a:rPr lang="el-GR" sz="1200" kern="1200" dirty="0"/>
            <a:t>Κοντράστ με τους άλλους που γιόρταζαν μέσα στην ησυχία το πασχαλινό Δείπνο, την λύτρωση από τον </a:t>
          </a:r>
          <a:r>
            <a:rPr lang="el-GR" sz="1200" kern="1200" dirty="0" err="1"/>
            <a:t>Ολοθρευτή</a:t>
          </a:r>
          <a:endParaRPr lang="en-US" sz="1200" kern="1200" dirty="0"/>
        </a:p>
      </dsp:txBody>
      <dsp:txXfrm>
        <a:off x="4216097" y="1397013"/>
        <a:ext cx="1949010" cy="1403287"/>
      </dsp:txXfrm>
    </dsp:sp>
    <dsp:sp modelId="{07652EC9-A7DA-4159-A39B-F92B52872F09}">
      <dsp:nvSpPr>
        <dsp:cNvPr id="0" name=""/>
        <dsp:cNvSpPr/>
      </dsp:nvSpPr>
      <dsp:spPr>
        <a:xfrm>
          <a:off x="4216097"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03</a:t>
          </a:r>
        </a:p>
      </dsp:txBody>
      <dsp:txXfrm>
        <a:off x="4216097" y="461488"/>
        <a:ext cx="1949010" cy="935524"/>
      </dsp:txXfrm>
    </dsp:sp>
    <dsp:sp modelId="{3C20B1CE-8C79-4637-8C48-9A4FC3BC7384}">
      <dsp:nvSpPr>
        <dsp:cNvPr id="0" name=""/>
        <dsp:cNvSpPr/>
      </dsp:nvSpPr>
      <dsp:spPr>
        <a:xfrm>
          <a:off x="6321028"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just" defTabSz="533400">
            <a:lnSpc>
              <a:spcPct val="90000"/>
            </a:lnSpc>
            <a:spcBef>
              <a:spcPct val="0"/>
            </a:spcBef>
            <a:spcAft>
              <a:spcPct val="35000"/>
            </a:spcAft>
            <a:buNone/>
          </a:pPr>
          <a:r>
            <a:rPr lang="el-GR" sz="1200" kern="1200" dirty="0"/>
            <a:t>Διαφοροποιούνται οι ΓΥΝΑΙΚΕΣ (όχι </a:t>
          </a:r>
          <a:r>
            <a:rPr lang="el-GR" sz="1200" kern="1200" dirty="0" err="1"/>
            <a:t>Σιβά</a:t>
          </a:r>
          <a:r>
            <a:rPr lang="el-GR" sz="1200" kern="1200" dirty="0"/>
            <a:t> – είσοδος στον Τάφο μέσα στο λυκαυγές). Επώνυμες </a:t>
          </a:r>
          <a:endParaRPr lang="en-US" sz="1200" kern="1200" dirty="0"/>
        </a:p>
      </dsp:txBody>
      <dsp:txXfrm>
        <a:off x="6321028" y="1397013"/>
        <a:ext cx="1949010" cy="1403287"/>
      </dsp:txXfrm>
    </dsp:sp>
    <dsp:sp modelId="{A7AB6E8E-2F36-46AE-AEAF-2E156C6DD387}">
      <dsp:nvSpPr>
        <dsp:cNvPr id="0" name=""/>
        <dsp:cNvSpPr/>
      </dsp:nvSpPr>
      <dsp:spPr>
        <a:xfrm>
          <a:off x="6321028"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04</a:t>
          </a:r>
        </a:p>
      </dsp:txBody>
      <dsp:txXfrm>
        <a:off x="6321028" y="461488"/>
        <a:ext cx="1949010" cy="935524"/>
      </dsp:txXfrm>
    </dsp:sp>
    <dsp:sp modelId="{8B6FC407-DF2E-409E-BD22-A98B2FEB6532}">
      <dsp:nvSpPr>
        <dsp:cNvPr id="0" name=""/>
        <dsp:cNvSpPr/>
      </dsp:nvSpPr>
      <dsp:spPr>
        <a:xfrm>
          <a:off x="8425959" y="461488"/>
          <a:ext cx="1949010" cy="233881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519" tIns="0" rIns="192519" bIns="330200" numCol="1" spcCol="1270" anchor="t" anchorCtr="0">
          <a:noAutofit/>
        </a:bodyPr>
        <a:lstStyle/>
        <a:p>
          <a:pPr marL="0" lvl="0" indent="0" algn="l" defTabSz="533400">
            <a:lnSpc>
              <a:spcPct val="90000"/>
            </a:lnSpc>
            <a:spcBef>
              <a:spcPct val="0"/>
            </a:spcBef>
            <a:spcAft>
              <a:spcPct val="35000"/>
            </a:spcAft>
            <a:buNone/>
          </a:pPr>
          <a:r>
            <a:rPr lang="el-GR" sz="1200" b="1" kern="1200" dirty="0"/>
            <a:t>επιπλέον σοκ,</a:t>
          </a:r>
          <a:r>
            <a:rPr lang="el-GR" sz="1200" kern="1200" dirty="0"/>
            <a:t> το οποίο προστέθηκε σε εκείνο της απώλειας και της υποψίας βεβήλωσης του πτώματος</a:t>
          </a:r>
        </a:p>
        <a:p>
          <a:pPr marL="0" lvl="0" indent="0" algn="l" defTabSz="533400">
            <a:lnSpc>
              <a:spcPct val="90000"/>
            </a:lnSpc>
            <a:spcBef>
              <a:spcPct val="0"/>
            </a:spcBef>
            <a:spcAft>
              <a:spcPct val="35000"/>
            </a:spcAft>
            <a:buNone/>
          </a:pPr>
          <a:r>
            <a:rPr lang="el-GR" sz="1200" kern="1200" dirty="0"/>
            <a:t>Λήρος</a:t>
          </a:r>
          <a:endParaRPr lang="en-US" sz="1200" kern="1200" dirty="0"/>
        </a:p>
      </dsp:txBody>
      <dsp:txXfrm>
        <a:off x="8425959" y="1397013"/>
        <a:ext cx="1949010" cy="1403287"/>
      </dsp:txXfrm>
    </dsp:sp>
    <dsp:sp modelId="{B1147176-9F51-4018-86AD-B54557D33F7E}">
      <dsp:nvSpPr>
        <dsp:cNvPr id="0" name=""/>
        <dsp:cNvSpPr/>
      </dsp:nvSpPr>
      <dsp:spPr>
        <a:xfrm>
          <a:off x="8425959" y="461488"/>
          <a:ext cx="1949010" cy="93552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192519" tIns="165100" rIns="192519" bIns="165100" numCol="1" spcCol="1270" anchor="ctr" anchorCtr="0">
          <a:noAutofit/>
        </a:bodyPr>
        <a:lstStyle/>
        <a:p>
          <a:pPr marL="0" lvl="0" indent="0" algn="l" defTabSz="1955800">
            <a:lnSpc>
              <a:spcPct val="90000"/>
            </a:lnSpc>
            <a:spcBef>
              <a:spcPct val="0"/>
            </a:spcBef>
            <a:spcAft>
              <a:spcPct val="35000"/>
            </a:spcAft>
            <a:buNone/>
          </a:pPr>
          <a:r>
            <a:rPr lang="en-US" sz="4400" kern="1200"/>
            <a:t>05</a:t>
          </a:r>
        </a:p>
      </dsp:txBody>
      <dsp:txXfrm>
        <a:off x="8425959" y="461488"/>
        <a:ext cx="1949010" cy="9355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06AA6-305B-4E64-A25C-73DA8E852ABF}">
      <dsp:nvSpPr>
        <dsp:cNvPr id="0" name=""/>
        <dsp:cNvSpPr/>
      </dsp:nvSpPr>
      <dsp:spPr>
        <a:xfrm>
          <a:off x="2752746" y="3956066"/>
          <a:ext cx="549957" cy="91440"/>
        </a:xfrm>
        <a:custGeom>
          <a:avLst/>
          <a:gdLst/>
          <a:ahLst/>
          <a:cxnLst/>
          <a:rect l="0" t="0" r="0" b="0"/>
          <a:pathLst>
            <a:path>
              <a:moveTo>
                <a:pt x="0" y="45720"/>
              </a:moveTo>
              <a:lnTo>
                <a:pt x="549957"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41B467-B3D6-456E-8C6A-441DB7D8207D}">
      <dsp:nvSpPr>
        <dsp:cNvPr id="0" name=""/>
        <dsp:cNvSpPr/>
      </dsp:nvSpPr>
      <dsp:spPr>
        <a:xfrm>
          <a:off x="2956" y="1217625"/>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των Γυναικών: Λήρος – Ου+Τοπία το Κήρυγμα της Ανάστασης</a:t>
          </a:r>
          <a:endParaRPr lang="en-US" sz="1900" kern="1200"/>
        </a:p>
      </dsp:txBody>
      <dsp:txXfrm>
        <a:off x="2956" y="1217625"/>
        <a:ext cx="2749789" cy="838685"/>
      </dsp:txXfrm>
    </dsp:sp>
    <dsp:sp modelId="{3AC30D5B-E637-4043-B3B5-CF44055278C6}">
      <dsp:nvSpPr>
        <dsp:cNvPr id="0" name=""/>
        <dsp:cNvSpPr/>
      </dsp:nvSpPr>
      <dsp:spPr>
        <a:xfrm>
          <a:off x="2956" y="2400034"/>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των Ηγετών</a:t>
          </a:r>
          <a:endParaRPr lang="en-US" sz="1900" kern="1200"/>
        </a:p>
      </dsp:txBody>
      <dsp:txXfrm>
        <a:off x="2956" y="2400034"/>
        <a:ext cx="2749789" cy="838685"/>
      </dsp:txXfrm>
    </dsp:sp>
    <dsp:sp modelId="{0DC30423-C9F7-416A-A185-1ED0A10BA6B2}">
      <dsp:nvSpPr>
        <dsp:cNvPr id="0" name=""/>
        <dsp:cNvSpPr/>
      </dsp:nvSpPr>
      <dsp:spPr>
        <a:xfrm>
          <a:off x="2956" y="3582444"/>
          <a:ext cx="2749789" cy="83868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Εναντίον του Χριστού, που «πρόδωσε» τα …. </a:t>
          </a:r>
          <a:endParaRPr lang="en-US" sz="1900" kern="1200"/>
        </a:p>
      </dsp:txBody>
      <dsp:txXfrm>
        <a:off x="2956" y="3582444"/>
        <a:ext cx="2749789" cy="838685"/>
      </dsp:txXfrm>
    </dsp:sp>
    <dsp:sp modelId="{ECEABA4D-40E7-4B63-A57A-AB8A9B18F375}">
      <dsp:nvSpPr>
        <dsp:cNvPr id="0" name=""/>
        <dsp:cNvSpPr/>
      </dsp:nvSpPr>
      <dsp:spPr>
        <a:xfrm>
          <a:off x="3302703" y="3582444"/>
          <a:ext cx="2749789" cy="83868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l-GR" sz="1900" kern="1200"/>
            <a:t>Καινούργιο Ξεκίνημα;</a:t>
          </a:r>
          <a:endParaRPr lang="en-US" sz="1900" kern="1200"/>
        </a:p>
      </dsp:txBody>
      <dsp:txXfrm>
        <a:off x="3302703" y="3582444"/>
        <a:ext cx="2749789" cy="8386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1FDA6-8812-47C7-A139-1E39DA8E3A7F}">
      <dsp:nvSpPr>
        <dsp:cNvPr id="0" name=""/>
        <dsp:cNvSpPr/>
      </dsp:nvSpPr>
      <dsp:spPr>
        <a:xfrm>
          <a:off x="208347" y="0"/>
          <a:ext cx="5638755" cy="563875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A30D10-FE89-4A72-99B9-26AA228D118B}">
      <dsp:nvSpPr>
        <dsp:cNvPr id="0" name=""/>
        <dsp:cNvSpPr/>
      </dsp:nvSpPr>
      <dsp:spPr>
        <a:xfrm>
          <a:off x="744029" y="535681"/>
          <a:ext cx="2199114" cy="219911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Στρέφουν τα νώτα τους προς τον «Ομφαλό της Γης»</a:t>
          </a:r>
          <a:endParaRPr lang="en-US" sz="1800" kern="1200"/>
        </a:p>
      </dsp:txBody>
      <dsp:txXfrm>
        <a:off x="851381" y="643033"/>
        <a:ext cx="1984410" cy="1984410"/>
      </dsp:txXfrm>
    </dsp:sp>
    <dsp:sp modelId="{B07F45B0-68EA-47B8-B6BB-11E1E64A7EC2}">
      <dsp:nvSpPr>
        <dsp:cNvPr id="0" name=""/>
        <dsp:cNvSpPr/>
      </dsp:nvSpPr>
      <dsp:spPr>
        <a:xfrm>
          <a:off x="3112306" y="535681"/>
          <a:ext cx="2199114" cy="2199114"/>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Αγκαλιά της αναστάσιμης Φύσης (Ω γλυκύ μου Έαρ!)</a:t>
          </a:r>
        </a:p>
        <a:p>
          <a:pPr marL="0" lvl="0" indent="0" algn="ctr" defTabSz="800100">
            <a:lnSpc>
              <a:spcPct val="90000"/>
            </a:lnSpc>
            <a:spcBef>
              <a:spcPct val="0"/>
            </a:spcBef>
            <a:spcAft>
              <a:spcPct val="35000"/>
            </a:spcAft>
            <a:buNone/>
          </a:pPr>
          <a:r>
            <a:rPr lang="el-GR" sz="1800" kern="1200" dirty="0"/>
            <a:t>!!!!</a:t>
          </a:r>
          <a:endParaRPr lang="en-US" sz="1800" kern="1200" dirty="0"/>
        </a:p>
      </dsp:txBody>
      <dsp:txXfrm>
        <a:off x="3219658" y="643033"/>
        <a:ext cx="1984410" cy="1984410"/>
      </dsp:txXfrm>
    </dsp:sp>
    <dsp:sp modelId="{8227F6C7-C69B-4D31-A2AB-67A41AC01370}">
      <dsp:nvSpPr>
        <dsp:cNvPr id="0" name=""/>
        <dsp:cNvSpPr/>
      </dsp:nvSpPr>
      <dsp:spPr>
        <a:xfrm>
          <a:off x="744029" y="2903958"/>
          <a:ext cx="2199114" cy="219911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Ο «άγνωστος» προσεγγίζει και συμΠορεύεται (συνεχίζει την Κάθοδο στον Άδη + Ανάληψη πριν την Ανάληψη)</a:t>
          </a:r>
          <a:endParaRPr lang="en-US" sz="1800" kern="1200"/>
        </a:p>
      </dsp:txBody>
      <dsp:txXfrm>
        <a:off x="851381" y="3011310"/>
        <a:ext cx="1984410" cy="1984410"/>
      </dsp:txXfrm>
    </dsp:sp>
    <dsp:sp modelId="{6F921DF2-8A6E-4FAE-9623-3BFAC182EF62}">
      <dsp:nvSpPr>
        <dsp:cNvPr id="0" name=""/>
        <dsp:cNvSpPr/>
      </dsp:nvSpPr>
      <dsp:spPr>
        <a:xfrm>
          <a:off x="3112306" y="2903958"/>
          <a:ext cx="2199114" cy="219911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Συζητούν και </a:t>
          </a:r>
          <a:r>
            <a:rPr lang="el-GR" sz="1800" kern="1200" dirty="0" err="1"/>
            <a:t>Αντιβάλλουν</a:t>
          </a:r>
          <a:r>
            <a:rPr lang="el-GR" sz="1800" kern="1200" dirty="0"/>
            <a:t> (όλο το Δηλητήριο!)</a:t>
          </a:r>
        </a:p>
        <a:p>
          <a:pPr marL="0" lvl="0" indent="0" algn="ctr" defTabSz="800100">
            <a:lnSpc>
              <a:spcPct val="90000"/>
            </a:lnSpc>
            <a:spcBef>
              <a:spcPct val="0"/>
            </a:spcBef>
            <a:spcAft>
              <a:spcPct val="35000"/>
            </a:spcAft>
            <a:buNone/>
          </a:pPr>
          <a:r>
            <a:rPr lang="el-GR" sz="1800" kern="1200" dirty="0"/>
            <a:t>!!!!!</a:t>
          </a:r>
          <a:endParaRPr lang="en-US" sz="1800" kern="1200" dirty="0"/>
        </a:p>
      </dsp:txBody>
      <dsp:txXfrm>
        <a:off x="3219658" y="3011310"/>
        <a:ext cx="1984410" cy="19844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12/16/2022</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1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12/16/2022</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87473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26ADDCAE-6443-42C3-9C19-F95985500186}" type="datetime1">
              <a:rPr lang="en-US" smtClean="0"/>
              <a:t>12/16/2022</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15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12/16/2022</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880019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217A73C3-B243-44D3-809D-EF8FDFBD85D4}" type="datetime1">
              <a:rPr lang="en-US" smtClean="0"/>
              <a:t>12/16/2022</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8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C9B6D3E3-28E2-4380-A113-67698215C5F8}" type="datetime1">
              <a:rPr lang="en-US" smtClean="0"/>
              <a:t>12/16/2022</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64776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A9EFCB61-04AD-47C9-BF79-2BD8B9CEC07A}" type="datetime1">
              <a:rPr lang="en-US" smtClean="0"/>
              <a:t>12/16/2022</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619462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12/16/2022</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424901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12/16/2022</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121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962E767E-8A14-4E70-91B9-2101CBC4D7BD}" type="datetime1">
              <a:rPr lang="en-US" smtClean="0"/>
              <a:t>12/16/2022</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11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01AF0C4B-5A4A-45CA-ABEC-10F107160D33}" type="datetime1">
              <a:rPr lang="en-US" smtClean="0"/>
              <a:t>12/16/2022</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71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989806E-8E94-473C-AEE7-BE6F15F85533}" type="datetime1">
              <a:rPr lang="en-US" smtClean="0"/>
              <a:t>12/16/2022</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48922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E2BA2BD9-7B54-4190-8F06-3EF3658A0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84F9D61-9303-40B4-9F7E-66A9B4EDC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144310"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Empty road leading towards mountains">
            <a:extLst>
              <a:ext uri="{FF2B5EF4-FFF2-40B4-BE49-F238E27FC236}">
                <a16:creationId xmlns:a16="http://schemas.microsoft.com/office/drawing/2014/main" id="{1FDD66B8-7C5C-9E69-06D7-1919D70F646F}"/>
              </a:ext>
            </a:extLst>
          </p:cNvPr>
          <p:cNvPicPr>
            <a:picLocks noChangeAspect="1"/>
          </p:cNvPicPr>
          <p:nvPr/>
        </p:nvPicPr>
        <p:blipFill rotWithShape="1">
          <a:blip r:embed="rId2"/>
          <a:srcRect t="7808" r="1" b="1"/>
          <a:stretch/>
        </p:blipFill>
        <p:spPr>
          <a:xfrm>
            <a:off x="20" y="-1"/>
            <a:ext cx="11144289" cy="6858001"/>
          </a:xfrm>
          <a:prstGeom prst="rect">
            <a:avLst/>
          </a:prstGeom>
          <a:effectLst>
            <a:outerShdw blurRad="596900" dist="330200" dir="8820000" sx="87000" sy="87000" algn="ctr" rotWithShape="0">
              <a:srgbClr val="000000">
                <a:alpha val="29000"/>
              </a:srgbClr>
            </a:outerShdw>
          </a:effectLst>
        </p:spPr>
      </p:pic>
      <p:sp>
        <p:nvSpPr>
          <p:cNvPr id="13" name="Overlay">
            <a:extLst>
              <a:ext uri="{FF2B5EF4-FFF2-40B4-BE49-F238E27FC236}">
                <a16:creationId xmlns:a16="http://schemas.microsoft.com/office/drawing/2014/main" id="{648D746A-0359-4EAE-8CF9-062E28169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58714" y="258715"/>
            <a:ext cx="6858000" cy="6340569"/>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0536CD0-61DD-2853-333F-D4B20FFE11BF}"/>
              </a:ext>
            </a:extLst>
          </p:cNvPr>
          <p:cNvSpPr>
            <a:spLocks noGrp="1"/>
          </p:cNvSpPr>
          <p:nvPr>
            <p:ph type="ctrTitle"/>
          </p:nvPr>
        </p:nvSpPr>
        <p:spPr>
          <a:xfrm>
            <a:off x="589558" y="1549597"/>
            <a:ext cx="4501057" cy="2483316"/>
          </a:xfrm>
        </p:spPr>
        <p:txBody>
          <a:bodyPr anchor="b">
            <a:normAutofit/>
          </a:bodyPr>
          <a:lstStyle/>
          <a:p>
            <a:pPr>
              <a:lnSpc>
                <a:spcPct val="90000"/>
              </a:lnSpc>
            </a:pPr>
            <a:br>
              <a:rPr lang="el-GR" sz="2600" dirty="0">
                <a:solidFill>
                  <a:srgbClr val="FFFFFF"/>
                </a:solidFill>
                <a:effectLst/>
                <a:latin typeface="Times New Roman" panose="02020603050405020304" pitchFamily="18" charset="0"/>
                <a:ea typeface="Times New Roman" panose="02020603050405020304" pitchFamily="18" charset="0"/>
              </a:rPr>
            </a:br>
            <a:r>
              <a:rPr lang="en-US" sz="2600" b="1" i="1" dirty="0">
                <a:solidFill>
                  <a:srgbClr val="FFFFFF"/>
                </a:solidFill>
                <a:effectLst/>
                <a:latin typeface="Times New Roman" panose="02020603050405020304" pitchFamily="18" charset="0"/>
                <a:ea typeface="Times New Roman" panose="02020603050405020304" pitchFamily="18" charset="0"/>
              </a:rPr>
              <a:t>Dealing with Grief on the Road to Emmaus </a:t>
            </a:r>
            <a:br>
              <a:rPr lang="en-US" sz="2600" b="1" i="1" dirty="0">
                <a:solidFill>
                  <a:srgbClr val="FFFFFF"/>
                </a:solidFill>
                <a:effectLst/>
                <a:latin typeface="Times New Roman" panose="02020603050405020304" pitchFamily="18" charset="0"/>
                <a:ea typeface="Times New Roman" panose="02020603050405020304" pitchFamily="18" charset="0"/>
              </a:rPr>
            </a:br>
            <a:r>
              <a:rPr lang="en-US" sz="2600" b="1" i="1" dirty="0">
                <a:solidFill>
                  <a:srgbClr val="FFFFFF"/>
                </a:solidFill>
                <a:effectLst/>
                <a:latin typeface="Times New Roman" panose="02020603050405020304" pitchFamily="18" charset="0"/>
                <a:ea typeface="Times New Roman" panose="02020603050405020304" pitchFamily="18" charset="0"/>
              </a:rPr>
              <a:t>through the Work of Elisabeth Kubler-Ross</a:t>
            </a:r>
            <a:br>
              <a:rPr lang="el-GR" sz="2600" dirty="0">
                <a:solidFill>
                  <a:srgbClr val="FFFFFF"/>
                </a:solidFill>
                <a:effectLst/>
                <a:latin typeface="Times New Roman" panose="02020603050405020304" pitchFamily="18" charset="0"/>
                <a:ea typeface="Times New Roman" panose="02020603050405020304" pitchFamily="18" charset="0"/>
              </a:rPr>
            </a:br>
            <a:endParaRPr lang="el-GR" sz="2600" dirty="0">
              <a:solidFill>
                <a:srgbClr val="FFFFFF"/>
              </a:solidFill>
            </a:endParaRPr>
          </a:p>
        </p:txBody>
      </p:sp>
      <p:sp>
        <p:nvSpPr>
          <p:cNvPr id="3" name="Υπότιτλος 2">
            <a:extLst>
              <a:ext uri="{FF2B5EF4-FFF2-40B4-BE49-F238E27FC236}">
                <a16:creationId xmlns:a16="http://schemas.microsoft.com/office/drawing/2014/main" id="{AD32CC33-6D5A-99D5-57BA-C84BF207D7B2}"/>
              </a:ext>
            </a:extLst>
          </p:cNvPr>
          <p:cNvSpPr>
            <a:spLocks noGrp="1"/>
          </p:cNvSpPr>
          <p:nvPr>
            <p:ph type="subTitle" idx="1"/>
          </p:nvPr>
        </p:nvSpPr>
        <p:spPr>
          <a:xfrm>
            <a:off x="589558" y="4237630"/>
            <a:ext cx="4501056" cy="1653618"/>
          </a:xfrm>
        </p:spPr>
        <p:txBody>
          <a:bodyPr anchor="t">
            <a:normAutofit/>
          </a:bodyPr>
          <a:lstStyle/>
          <a:p>
            <a:r>
              <a:rPr lang="en-US" dirty="0">
                <a:solidFill>
                  <a:srgbClr val="FFFFFF"/>
                </a:solidFill>
                <a:latin typeface="Times New Roman" panose="02020603050405020304" pitchFamily="18" charset="0"/>
                <a:ea typeface="Times New Roman" panose="02020603050405020304" pitchFamily="18" charset="0"/>
              </a:rPr>
              <a:t>Sotirios Despotis, </a:t>
            </a:r>
          </a:p>
          <a:p>
            <a:r>
              <a:rPr lang="en-US" dirty="0">
                <a:solidFill>
                  <a:srgbClr val="FFFFFF"/>
                </a:solidFill>
                <a:latin typeface="Times New Roman" panose="02020603050405020304" pitchFamily="18" charset="0"/>
                <a:ea typeface="Times New Roman" panose="02020603050405020304" pitchFamily="18" charset="0"/>
              </a:rPr>
              <a:t>National and </a:t>
            </a:r>
            <a:r>
              <a:rPr lang="en-US" dirty="0" err="1">
                <a:solidFill>
                  <a:srgbClr val="FFFFFF"/>
                </a:solidFill>
                <a:latin typeface="Times New Roman" panose="02020603050405020304" pitchFamily="18" charset="0"/>
                <a:ea typeface="Times New Roman" panose="02020603050405020304" pitchFamily="18" charset="0"/>
              </a:rPr>
              <a:t>Kapodistrian</a:t>
            </a:r>
            <a:r>
              <a:rPr lang="en-US" dirty="0">
                <a:solidFill>
                  <a:srgbClr val="FFFFFF"/>
                </a:solidFill>
                <a:latin typeface="Times New Roman" panose="02020603050405020304" pitchFamily="18" charset="0"/>
                <a:ea typeface="Times New Roman" panose="02020603050405020304" pitchFamily="18" charset="0"/>
              </a:rPr>
              <a:t> University of Athens</a:t>
            </a:r>
            <a:endParaRPr lang="el-GR" dirty="0">
              <a:solidFill>
                <a:srgbClr val="FFFFFF"/>
              </a:solidFill>
            </a:endParaRPr>
          </a:p>
        </p:txBody>
      </p:sp>
      <p:cxnSp>
        <p:nvCxnSpPr>
          <p:cNvPr id="15" name="Straight Connector 14">
            <a:extLst>
              <a:ext uri="{FF2B5EF4-FFF2-40B4-BE49-F238E27FC236}">
                <a16:creationId xmlns:a16="http://schemas.microsoft.com/office/drawing/2014/main" id="{3816C099-0516-4486-BC06-E0DCD29DDF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39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1946E68-ADF6-7EE2-D10B-DFA682EA1569}"/>
              </a:ext>
            </a:extLst>
          </p:cNvPr>
          <p:cNvSpPr>
            <a:spLocks noGrp="1"/>
          </p:cNvSpPr>
          <p:nvPr>
            <p:ph type="title"/>
          </p:nvPr>
        </p:nvSpPr>
        <p:spPr>
          <a:xfrm>
            <a:off x="761802" y="858982"/>
            <a:ext cx="3451060" cy="5152933"/>
          </a:xfrm>
        </p:spPr>
        <p:txBody>
          <a:bodyPr>
            <a:normAutofit/>
          </a:bodyPr>
          <a:lstStyle/>
          <a:p>
            <a:r>
              <a:rPr lang="el-GR" dirty="0"/>
              <a:t>Θυμός</a:t>
            </a:r>
            <a:endParaRPr lang="el-G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A24BEC0E-C1A5-9086-9825-7ED7CCFA365D}"/>
              </a:ext>
            </a:extLst>
          </p:cNvPr>
          <p:cNvGraphicFramePr>
            <a:graphicFrameLocks noGrp="1"/>
          </p:cNvGraphicFramePr>
          <p:nvPr>
            <p:ph idx="1"/>
            <p:extLst>
              <p:ext uri="{D42A27DB-BD31-4B8C-83A1-F6EECF244321}">
                <p14:modId xmlns:p14="http://schemas.microsoft.com/office/powerpoint/2010/main" val="2495798400"/>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8131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DA24F84-F9FC-66AF-7A39-710B018F2F0C}"/>
              </a:ext>
            </a:extLst>
          </p:cNvPr>
          <p:cNvSpPr>
            <a:spLocks noGrp="1"/>
          </p:cNvSpPr>
          <p:nvPr>
            <p:ph type="title"/>
          </p:nvPr>
        </p:nvSpPr>
        <p:spPr>
          <a:xfrm>
            <a:off x="761801" y="858982"/>
            <a:ext cx="3895039" cy="5152933"/>
          </a:xfrm>
        </p:spPr>
        <p:txBody>
          <a:bodyPr>
            <a:normAutofit/>
          </a:bodyPr>
          <a:lstStyle/>
          <a:p>
            <a:r>
              <a:rPr lang="el-GR" sz="3700" b="1" dirty="0" err="1"/>
              <a:t>Δια+Πραγμάτευση</a:t>
            </a:r>
            <a:r>
              <a:rPr lang="el-GR" sz="3700" dirty="0"/>
              <a:t>: (1) </a:t>
            </a:r>
            <a:r>
              <a:rPr lang="el-GR" sz="3700" dirty="0" err="1"/>
              <a:t>Εμμαοί</a:t>
            </a:r>
            <a:r>
              <a:rPr lang="el-GR" sz="3700" dirty="0"/>
              <a:t> – (2) Ανώνυμοι Πρωταγωνιστές – (3) Κατάβαση</a:t>
            </a:r>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184CF57C-7836-EE09-548F-2F0BD1A52C0C}"/>
              </a:ext>
            </a:extLst>
          </p:cNvPr>
          <p:cNvGraphicFramePr>
            <a:graphicFrameLocks noGrp="1"/>
          </p:cNvGraphicFramePr>
          <p:nvPr>
            <p:ph idx="1"/>
            <p:extLst>
              <p:ext uri="{D42A27DB-BD31-4B8C-83A1-F6EECF244321}">
                <p14:modId xmlns:p14="http://schemas.microsoft.com/office/powerpoint/2010/main" val="560172830"/>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0150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descr="Εικόνα που περιέχει δέντρο, χλόη, υπαίθριος, φυτό&#10;&#10;Περιγραφή που δημιουργήθηκε αυτόματα">
            <a:extLst>
              <a:ext uri="{FF2B5EF4-FFF2-40B4-BE49-F238E27FC236}">
                <a16:creationId xmlns:a16="http://schemas.microsoft.com/office/drawing/2014/main" id="{4AA07634-DDCD-A18A-326F-E755B18EA34D}"/>
              </a:ext>
            </a:extLst>
          </p:cNvPr>
          <p:cNvPicPr>
            <a:picLocks noChangeAspect="1"/>
          </p:cNvPicPr>
          <p:nvPr/>
        </p:nvPicPr>
        <p:blipFill rotWithShape="1">
          <a:blip r:embed="rId2">
            <a:extLst>
              <a:ext uri="{28A0092B-C50C-407E-A947-70E740481C1C}">
                <a14:useLocalDpi xmlns:a14="http://schemas.microsoft.com/office/drawing/2010/main" val="0"/>
              </a:ext>
            </a:extLst>
          </a:blip>
          <a:srcRect l="11602" r="11818"/>
          <a:stretch/>
        </p:blipFill>
        <p:spPr>
          <a:xfrm>
            <a:off x="20" y="2284809"/>
            <a:ext cx="5346777" cy="4573191"/>
          </a:xfrm>
          <a:prstGeom prst="rect">
            <a:avLst/>
          </a:prstGeom>
        </p:spPr>
      </p:pic>
      <p:sp useBgFill="1">
        <p:nvSpPr>
          <p:cNvPr id="25" name="Rectangle 24">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72BEA0D3-9091-D0B2-FA0E-D292BFB356AC}"/>
              </a:ext>
            </a:extLst>
          </p:cNvPr>
          <p:cNvSpPr>
            <a:spLocks noGrp="1"/>
          </p:cNvSpPr>
          <p:nvPr>
            <p:ph type="title"/>
          </p:nvPr>
        </p:nvSpPr>
        <p:spPr>
          <a:xfrm>
            <a:off x="761801" y="858983"/>
            <a:ext cx="9906799" cy="1161594"/>
          </a:xfrm>
        </p:spPr>
        <p:txBody>
          <a:bodyPr>
            <a:normAutofit fontScale="90000"/>
          </a:bodyPr>
          <a:lstStyle/>
          <a:p>
            <a:pPr>
              <a:lnSpc>
                <a:spcPct val="90000"/>
              </a:lnSpc>
            </a:pPr>
            <a:r>
              <a:rPr lang="el-GR" sz="3100" dirty="0"/>
              <a:t>Αποκορύφωση – « </a:t>
            </a:r>
            <a:r>
              <a:rPr lang="el-GR" sz="3100" dirty="0" err="1"/>
              <a:t>Κατά+Θλιψη</a:t>
            </a:r>
            <a:r>
              <a:rPr lang="el-GR" sz="3100" dirty="0"/>
              <a:t>»: Προδοσία από τον </a:t>
            </a:r>
            <a:r>
              <a:rPr lang="el-GR" sz="3100"/>
              <a:t>Ιησού (?)</a:t>
            </a:r>
            <a:br>
              <a:rPr lang="el-GR" sz="3100" dirty="0"/>
            </a:br>
            <a:endParaRPr lang="el-GR" sz="3100" dirty="0"/>
          </a:p>
        </p:txBody>
      </p:sp>
      <p:sp>
        <p:nvSpPr>
          <p:cNvPr id="3" name="Θέση περιεχομένου 2">
            <a:extLst>
              <a:ext uri="{FF2B5EF4-FFF2-40B4-BE49-F238E27FC236}">
                <a16:creationId xmlns:a16="http://schemas.microsoft.com/office/drawing/2014/main" id="{68E50B16-62F8-A774-B2A9-0EB32A166845}"/>
              </a:ext>
            </a:extLst>
          </p:cNvPr>
          <p:cNvSpPr>
            <a:spLocks noGrp="1"/>
          </p:cNvSpPr>
          <p:nvPr>
            <p:ph idx="1"/>
          </p:nvPr>
        </p:nvSpPr>
        <p:spPr>
          <a:xfrm>
            <a:off x="5561938" y="2020578"/>
            <a:ext cx="5346796" cy="4219502"/>
          </a:xfrm>
        </p:spPr>
        <p:txBody>
          <a:bodyPr anchor="ctr">
            <a:normAutofit/>
          </a:bodyPr>
          <a:lstStyle/>
          <a:p>
            <a:pPr>
              <a:lnSpc>
                <a:spcPct val="100000"/>
              </a:lnSpc>
            </a:pPr>
            <a:endParaRPr lang="el-GR" sz="1200" dirty="0"/>
          </a:p>
          <a:p>
            <a:pPr algn="just">
              <a:lnSpc>
                <a:spcPct val="100000"/>
              </a:lnSpc>
              <a:spcAft>
                <a:spcPts val="1000"/>
              </a:spcAft>
            </a:pPr>
            <a:r>
              <a:rPr lang="el-GR" sz="1200" dirty="0">
                <a:effectLst/>
                <a:latin typeface="Times New Roman" panose="02020603050405020304" pitchFamily="18" charset="0"/>
                <a:ea typeface="Calibri" panose="020F0502020204030204" pitchFamily="34" charset="0"/>
                <a:cs typeface="Arial" panose="020B0604020202020204" pitchFamily="34" charset="0"/>
              </a:rPr>
              <a:t>Βεβαίως και ο Λουκάς με το ανωτέρω Κείμενο τονίζει εμμέσως πλην σαφώς πόσο η εναπόθεση λανθασμένων ελπίδων στο πρόσωπο του Κυρίου Ιησού μπορούν να οδηγήσουν στον Άδη της απελπισίας.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Ο Ιησούς δεν  είναι απλώς </a:t>
            </a:r>
            <a:r>
              <a:rPr lang="el-GR" sz="1200" dirty="0" err="1">
                <a:effectLst/>
                <a:latin typeface="Times New Roman" panose="02020603050405020304" pitchFamily="18" charset="0"/>
                <a:ea typeface="Calibri" panose="020F0502020204030204" pitchFamily="34" charset="0"/>
                <a:cs typeface="Arial" panose="020B0604020202020204" pitchFamily="34" charset="0"/>
              </a:rPr>
              <a:t>Ναζαρηνός</a:t>
            </a:r>
            <a:r>
              <a:rPr lang="el-GR" sz="1200" dirty="0">
                <a:effectLst/>
                <a:latin typeface="Times New Roman" panose="02020603050405020304" pitchFamily="18" charset="0"/>
                <a:ea typeface="Calibri" panose="020F0502020204030204" pitchFamily="34" charset="0"/>
                <a:cs typeface="Arial" panose="020B0604020202020204" pitchFamily="34" charset="0"/>
              </a:rPr>
              <a:t> ούτε απλώς «προφήτης δυνατός» (όπως ο Μωυσής ή ο Ηλίας), αλλά Υιός του Θεού.</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 Δεν γίνεται </a:t>
            </a:r>
            <a:r>
              <a:rPr lang="el-GR" sz="1200" dirty="0" err="1">
                <a:effectLst/>
                <a:latin typeface="Times New Roman" panose="02020603050405020304" pitchFamily="18" charset="0"/>
                <a:ea typeface="Calibri" panose="020F0502020204030204" pitchFamily="34" charset="0"/>
                <a:cs typeface="Arial" panose="020B0604020202020204" pitchFamily="34" charset="0"/>
              </a:rPr>
              <a:t>αντι+Κείμενο</a:t>
            </a:r>
            <a:r>
              <a:rPr lang="el-GR" sz="1200" dirty="0">
                <a:effectLst/>
                <a:latin typeface="Times New Roman" panose="02020603050405020304" pitchFamily="18" charset="0"/>
                <a:ea typeface="Calibri" panose="020F0502020204030204" pitchFamily="34" charset="0"/>
                <a:cs typeface="Arial" panose="020B0604020202020204" pitchFamily="34" charset="0"/>
              </a:rPr>
              <a:t> των ηγετών αλλά ο ίδιος εκούσια παρέδωσε τον Εαυτό Του στον πλέον ντροπιαστικό και επώδυνο θάνατο (σε αντίθεση και προς τον Σωκράτη) και γι’ αυτό επανειλημμένα τους είχε προετοιμάσει σε συνδυασμό με εξαιρετικά γεγονότα (όπως η Μεταμόρφωση).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0000"/>
              </a:lnSpc>
              <a:spcAft>
                <a:spcPts val="1000"/>
              </a:spcAft>
              <a:buFont typeface="Symbol" panose="05050102010706020507" pitchFamily="18" charset="2"/>
              <a:buChar char=""/>
            </a:pPr>
            <a:r>
              <a:rPr lang="el-GR" sz="1200" dirty="0">
                <a:effectLst/>
                <a:latin typeface="Times New Roman" panose="02020603050405020304" pitchFamily="18" charset="0"/>
                <a:ea typeface="Calibri" panose="020F0502020204030204" pitchFamily="34" charset="0"/>
                <a:cs typeface="Arial" panose="020B0604020202020204" pitchFamily="34" charset="0"/>
              </a:rPr>
              <a:t>Η </a:t>
            </a:r>
            <a:r>
              <a:rPr lang="el-GR" sz="1200" b="1" dirty="0">
                <a:effectLst/>
                <a:latin typeface="Times New Roman" panose="02020603050405020304" pitchFamily="18" charset="0"/>
                <a:ea typeface="Calibri" panose="020F0502020204030204" pitchFamily="34" charset="0"/>
                <a:cs typeface="Arial" panose="020B0604020202020204" pitchFamily="34" charset="0"/>
              </a:rPr>
              <a:t>τρίτη μέρα </a:t>
            </a:r>
            <a:r>
              <a:rPr lang="el-GR" sz="1200" dirty="0">
                <a:effectLst/>
                <a:latin typeface="Times New Roman" panose="02020603050405020304" pitchFamily="18" charset="0"/>
                <a:ea typeface="Calibri" panose="020F0502020204030204" pitchFamily="34" charset="0"/>
                <a:cs typeface="Arial" panose="020B0604020202020204" pitchFamily="34" charset="0"/>
              </a:rPr>
              <a:t>δεν είχε καν ολοκληρωθεί. Τις τρεις πρώτες ημέρες του πένθους οι μαθητές δεν είχαν κάνει σωστό «μνημόσυνο» του απολεσθέντος, ο οποίος αποκλήθηκε από τους αγγέλους στον κενό τάφο ως ο Ζων. </a:t>
            </a:r>
            <a:endParaRPr lang="el-GR" sz="1200" dirty="0">
              <a:effectLst/>
              <a:latin typeface="Calibri" panose="020F0502020204030204" pitchFamily="34" charset="0"/>
              <a:ea typeface="Calibri" panose="020F0502020204030204" pitchFamily="34" charset="0"/>
              <a:cs typeface="Arial" panose="020B0604020202020204" pitchFamily="34" charset="0"/>
            </a:endParaRPr>
          </a:p>
          <a:p>
            <a:pPr>
              <a:lnSpc>
                <a:spcPct val="100000"/>
              </a:lnSpc>
            </a:pPr>
            <a:endParaRPr lang="el-GR" sz="1200" dirty="0"/>
          </a:p>
        </p:txBody>
      </p:sp>
      <p:cxnSp>
        <p:nvCxnSpPr>
          <p:cNvPr id="27" name="Straight Connector 26">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1427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B0F189-2D4F-2CC3-6101-1D42B89AABCF}"/>
              </a:ext>
            </a:extLst>
          </p:cNvPr>
          <p:cNvSpPr>
            <a:spLocks noGrp="1"/>
          </p:cNvSpPr>
          <p:nvPr>
            <p:ph type="title"/>
          </p:nvPr>
        </p:nvSpPr>
        <p:spPr/>
        <p:txBody>
          <a:bodyPr>
            <a:normAutofit fontScale="90000"/>
          </a:bodyPr>
          <a:lstStyle/>
          <a:p>
            <a:r>
              <a:rPr lang="el-GR" b="1" dirty="0"/>
              <a:t>Αποδοχή: </a:t>
            </a:r>
            <a:r>
              <a:rPr lang="el-GR" dirty="0"/>
              <a:t>Δείπνο (Ευχαριστία) και Λειτουργία μετά τη Λειτουργία</a:t>
            </a:r>
            <a:br>
              <a:rPr lang="el-GR" dirty="0"/>
            </a:br>
            <a:endParaRPr lang="el-GR" dirty="0"/>
          </a:p>
        </p:txBody>
      </p:sp>
      <p:sp>
        <p:nvSpPr>
          <p:cNvPr id="3" name="Θέση περιεχομένου 2">
            <a:extLst>
              <a:ext uri="{FF2B5EF4-FFF2-40B4-BE49-F238E27FC236}">
                <a16:creationId xmlns:a16="http://schemas.microsoft.com/office/drawing/2014/main" id="{8DA7F088-4169-12DE-DDBA-FE7A1CCDA405}"/>
              </a:ext>
            </a:extLst>
          </p:cNvPr>
          <p:cNvSpPr>
            <a:spLocks noGrp="1"/>
          </p:cNvSpPr>
          <p:nvPr>
            <p:ph idx="1"/>
          </p:nvPr>
        </p:nvSpPr>
        <p:spPr/>
        <p:txBody>
          <a:bodyPr>
            <a:normAutofit/>
          </a:bodyPr>
          <a:lstStyle/>
          <a:p>
            <a:endParaRPr lang="el-GR" dirty="0"/>
          </a:p>
          <a:p>
            <a:pPr algn="just"/>
            <a:r>
              <a:rPr lang="el-GR" sz="1800" dirty="0">
                <a:effectLst/>
                <a:latin typeface="Calibri" panose="020F0502020204030204" pitchFamily="34" charset="0"/>
                <a:ea typeface="Calibri" panose="020F0502020204030204" pitchFamily="34" charset="0"/>
                <a:cs typeface="Arial" panose="020B0604020202020204" pitchFamily="34" charset="0"/>
              </a:rPr>
              <a:t>Ο Ιησούς δεν αποκαλύπτεται με κάποιο συγκλονιστικό τρόπο, όπως συνέβη στο Σινά, αλλά απλώς με τον τεμαχισμό του άρτου και το γεύμα που επακολουθεί. Αποκαλύπτεται δηλαδή με μια καθημερινή πράξη, η οποία προϋποθέτει κοινότητα, </a:t>
            </a:r>
            <a:r>
              <a:rPr lang="el-GR" sz="1800" dirty="0" err="1">
                <a:effectLst/>
                <a:latin typeface="Calibri" panose="020F0502020204030204" pitchFamily="34" charset="0"/>
                <a:ea typeface="Calibri" panose="020F0502020204030204" pitchFamily="34" charset="0"/>
                <a:cs typeface="Arial" panose="020B0604020202020204" pitchFamily="34" charset="0"/>
              </a:rPr>
              <a:t>συγΧώρεση</a:t>
            </a:r>
            <a:r>
              <a:rPr lang="el-GR" sz="1800" dirty="0">
                <a:effectLst/>
                <a:latin typeface="Calibri" panose="020F0502020204030204" pitchFamily="34" charset="0"/>
                <a:ea typeface="Calibri" panose="020F0502020204030204" pitchFamily="34" charset="0"/>
                <a:cs typeface="Arial" panose="020B0604020202020204" pitchFamily="34" charset="0"/>
              </a:rPr>
              <a:t>, μοίρασμα, πληρότητα, χαρά. </a:t>
            </a:r>
          </a:p>
          <a:p>
            <a:pPr marL="285750" indent="-285750" algn="just">
              <a:buFont typeface="Arial" panose="020B0604020202020204" pitchFamily="34" charset="0"/>
              <a:buChar char="•"/>
            </a:pPr>
            <a:r>
              <a:rPr lang="el-GR" sz="1800" dirty="0">
                <a:latin typeface="Calibri" panose="020F0502020204030204" pitchFamily="34" charset="0"/>
                <a:cs typeface="Arial" panose="020B0604020202020204" pitchFamily="34" charset="0"/>
              </a:rPr>
              <a:t>Διάνοιξη ματιών - </a:t>
            </a:r>
            <a:r>
              <a:rPr lang="el-GR" sz="1800" dirty="0" err="1">
                <a:latin typeface="Calibri" panose="020F0502020204030204" pitchFamily="34" charset="0"/>
                <a:cs typeface="Arial" panose="020B0604020202020204" pitchFamily="34" charset="0"/>
              </a:rPr>
              <a:t>επίΓνωση</a:t>
            </a:r>
            <a:endParaRPr lang="el-GR" sz="1800" dirty="0">
              <a:latin typeface="Calibri" panose="020F0502020204030204" pitchFamily="34" charset="0"/>
              <a:cs typeface="Arial" panose="020B0604020202020204" pitchFamily="34" charset="0"/>
            </a:endParaRPr>
          </a:p>
          <a:p>
            <a:pPr marL="342900" indent="-342900" algn="just">
              <a:buFont typeface="Arial" panose="020B0604020202020204" pitchFamily="34" charset="0"/>
              <a:buChar char="•"/>
            </a:pPr>
            <a:r>
              <a:rPr lang="el-GR" sz="1800" dirty="0">
                <a:latin typeface="Calibri" panose="020F0502020204030204" pitchFamily="34" charset="0"/>
                <a:cs typeface="Arial" panose="020B0604020202020204" pitchFamily="34" charset="0"/>
              </a:rPr>
              <a:t>Έξοδος από το « Σπήλαιο» - </a:t>
            </a:r>
            <a:r>
              <a:rPr lang="el-GR" sz="1800" dirty="0" err="1">
                <a:latin typeface="Calibri" panose="020F0502020204030204" pitchFamily="34" charset="0"/>
                <a:cs typeface="Arial" panose="020B0604020202020204" pitchFamily="34" charset="0"/>
              </a:rPr>
              <a:t>ΕπιΣτροφή</a:t>
            </a:r>
            <a:r>
              <a:rPr lang="el-GR" sz="1800" dirty="0">
                <a:latin typeface="Calibri" panose="020F0502020204030204" pitchFamily="34" charset="0"/>
                <a:cs typeface="Arial" panose="020B0604020202020204" pitchFamily="34" charset="0"/>
              </a:rPr>
              <a:t> στην Οικουμένη (κι όχι Επέκεινα)</a:t>
            </a:r>
          </a:p>
          <a:p>
            <a:pPr algn="just"/>
            <a:endParaRPr lang="el-GR" sz="1800" dirty="0">
              <a:latin typeface="Calibri" panose="020F0502020204030204" pitchFamily="34" charset="0"/>
              <a:cs typeface="Arial" panose="020B0604020202020204" pitchFamily="34" charset="0"/>
            </a:endParaRPr>
          </a:p>
          <a:p>
            <a:pPr marL="342900" indent="-342900" algn="just">
              <a:buFont typeface="Arial" panose="020B0604020202020204" pitchFamily="34" charset="0"/>
              <a:buChar char="•"/>
            </a:pPr>
            <a:endParaRPr lang="el-GR" sz="1800" dirty="0">
              <a:latin typeface="Calibri" panose="020F0502020204030204" pitchFamily="34" charset="0"/>
              <a:cs typeface="Arial" panose="020B0604020202020204" pitchFamily="34" charset="0"/>
            </a:endParaRPr>
          </a:p>
          <a:p>
            <a:pPr marL="342900" indent="-342900" algn="just">
              <a:buFont typeface="Arial" panose="020B0604020202020204" pitchFamily="34" charset="0"/>
              <a:buChar char="•"/>
            </a:pPr>
            <a:endParaRPr lang="el-GR" dirty="0"/>
          </a:p>
        </p:txBody>
      </p:sp>
    </p:spTree>
    <p:extLst>
      <p:ext uri="{BB962C8B-B14F-4D97-AF65-F5344CB8AC3E}">
        <p14:creationId xmlns:p14="http://schemas.microsoft.com/office/powerpoint/2010/main" val="218383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Slide Background">
            <a:extLst>
              <a:ext uri="{FF2B5EF4-FFF2-40B4-BE49-F238E27FC236}">
                <a16:creationId xmlns:a16="http://schemas.microsoft.com/office/drawing/2014/main" id="{B65C0385-5E30-4D2E-AF9F-4639659D3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1FB66B5-0DCE-404D-B0A0-E1E48E7BB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278235"/>
            <a:ext cx="5346796" cy="4579763"/>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descr="Εικόνα που περιέχει κείμενο, άτομο&#10;&#10;Περιγραφή που δημιουργήθηκε αυτόματα">
            <a:extLst>
              <a:ext uri="{FF2B5EF4-FFF2-40B4-BE49-F238E27FC236}">
                <a16:creationId xmlns:a16="http://schemas.microsoft.com/office/drawing/2014/main" id="{23A38A82-1418-F71D-B436-B2F4745B33D9}"/>
              </a:ext>
            </a:extLst>
          </p:cNvPr>
          <p:cNvPicPr>
            <a:picLocks noChangeAspect="1"/>
          </p:cNvPicPr>
          <p:nvPr/>
        </p:nvPicPr>
        <p:blipFill rotWithShape="1">
          <a:blip r:embed="rId2">
            <a:extLst>
              <a:ext uri="{28A0092B-C50C-407E-A947-70E740481C1C}">
                <a14:useLocalDpi xmlns:a14="http://schemas.microsoft.com/office/drawing/2010/main" val="0"/>
              </a:ext>
            </a:extLst>
          </a:blip>
          <a:srcRect l="14522" r="2701" b="-1"/>
          <a:stretch/>
        </p:blipFill>
        <p:spPr>
          <a:xfrm>
            <a:off x="20" y="2284809"/>
            <a:ext cx="5346777" cy="4573191"/>
          </a:xfrm>
          <a:prstGeom prst="rect">
            <a:avLst/>
          </a:prstGeom>
        </p:spPr>
      </p:pic>
      <p:sp useBgFill="1">
        <p:nvSpPr>
          <p:cNvPr id="23" name="Rectangle 22">
            <a:extLst>
              <a:ext uri="{FF2B5EF4-FFF2-40B4-BE49-F238E27FC236}">
                <a16:creationId xmlns:a16="http://schemas.microsoft.com/office/drawing/2014/main" id="{E335820B-3A29-42C5-AA8D-10ECA43CD9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480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883EF999-2B58-4BD5-B1C3-68494D1A71D8}"/>
              </a:ext>
            </a:extLst>
          </p:cNvPr>
          <p:cNvSpPr>
            <a:spLocks noGrp="1"/>
          </p:cNvSpPr>
          <p:nvPr>
            <p:ph type="title"/>
          </p:nvPr>
        </p:nvSpPr>
        <p:spPr>
          <a:xfrm>
            <a:off x="761801" y="858983"/>
            <a:ext cx="9906799" cy="1161594"/>
          </a:xfrm>
        </p:spPr>
        <p:txBody>
          <a:bodyPr>
            <a:normAutofit/>
          </a:bodyPr>
          <a:lstStyle/>
          <a:p>
            <a:r>
              <a:rPr lang="el-GR" dirty="0"/>
              <a:t>Συμπεράσματα</a:t>
            </a:r>
          </a:p>
        </p:txBody>
      </p:sp>
      <p:sp>
        <p:nvSpPr>
          <p:cNvPr id="3" name="Θέση περιεχομένου 2">
            <a:extLst>
              <a:ext uri="{FF2B5EF4-FFF2-40B4-BE49-F238E27FC236}">
                <a16:creationId xmlns:a16="http://schemas.microsoft.com/office/drawing/2014/main" id="{0A5147CA-F24D-C9DF-1002-46E70488E2BE}"/>
              </a:ext>
            </a:extLst>
          </p:cNvPr>
          <p:cNvSpPr>
            <a:spLocks noGrp="1"/>
          </p:cNvSpPr>
          <p:nvPr>
            <p:ph idx="1"/>
          </p:nvPr>
        </p:nvSpPr>
        <p:spPr>
          <a:xfrm>
            <a:off x="5797512" y="2638498"/>
            <a:ext cx="5111222" cy="3601581"/>
          </a:xfrm>
        </p:spPr>
        <p:txBody>
          <a:bodyPr anchor="ctr">
            <a:normAutofit/>
          </a:bodyPr>
          <a:lstStyle/>
          <a:p>
            <a:r>
              <a:rPr lang="el-GR" sz="2000" dirty="0"/>
              <a:t> « Άσε τους Νεκρούς να θάβουν τους Νεκρούς.</a:t>
            </a:r>
          </a:p>
          <a:p>
            <a:r>
              <a:rPr lang="el-GR" sz="2000" dirty="0"/>
              <a:t>Εσύ να με ακολουθείς!» (Λουκάς 9, 59:  Αρχή της Εξόδου του Κυρίου Ιησού) </a:t>
            </a:r>
          </a:p>
          <a:p>
            <a:endParaRPr lang="el-GR" sz="2000" dirty="0"/>
          </a:p>
          <a:p>
            <a:r>
              <a:rPr lang="el-GR" sz="2000" dirty="0"/>
              <a:t>Το τέλος του δίτομου Έργου του Λουκά ΑΝΟΙΚΤΟ!</a:t>
            </a:r>
          </a:p>
          <a:p>
            <a:endParaRPr lang="el-GR" sz="2000" dirty="0"/>
          </a:p>
          <a:p>
            <a:pPr algn="ctr"/>
            <a:r>
              <a:rPr lang="el-GR" sz="2000" b="1" dirty="0"/>
              <a:t>ΕΥΧΑΡΙΣΤΩ</a:t>
            </a:r>
          </a:p>
        </p:txBody>
      </p:sp>
      <p:cxnSp>
        <p:nvCxnSpPr>
          <p:cNvPr id="25" name="Straight Connector 24">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82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a:extLst>
              <a:ext uri="{FF2B5EF4-FFF2-40B4-BE49-F238E27FC236}">
                <a16:creationId xmlns:a16="http://schemas.microsoft.com/office/drawing/2014/main" id="{413C739D-903B-4C3A-8CD8-B5F604D96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D5C13C7-C64F-38CC-97CD-48ED2DA003E9}"/>
              </a:ext>
            </a:extLst>
          </p:cNvPr>
          <p:cNvSpPr>
            <a:spLocks noGrp="1"/>
          </p:cNvSpPr>
          <p:nvPr>
            <p:ph type="title"/>
          </p:nvPr>
        </p:nvSpPr>
        <p:spPr>
          <a:xfrm>
            <a:off x="761802" y="709938"/>
            <a:ext cx="4826830" cy="5530141"/>
          </a:xfrm>
        </p:spPr>
        <p:txBody>
          <a:bodyPr>
            <a:normAutofit/>
          </a:bodyPr>
          <a:lstStyle/>
          <a:p>
            <a:r>
              <a:rPr lang="el-GR" dirty="0"/>
              <a:t>Πένθος και Ζωή: Δεδομένα 21</a:t>
            </a:r>
            <a:r>
              <a:rPr lang="el-GR" baseline="30000" dirty="0"/>
              <a:t>ου</a:t>
            </a:r>
            <a:r>
              <a:rPr lang="el-GR" dirty="0"/>
              <a:t> αι.</a:t>
            </a:r>
          </a:p>
        </p:txBody>
      </p:sp>
      <p:sp useBgFill="1">
        <p:nvSpPr>
          <p:cNvPr id="10" name="Rectangle 9">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14433" y="0"/>
            <a:ext cx="4826830" cy="6858000"/>
          </a:xfrm>
          <a:prstGeom prst="rect">
            <a:avLst/>
          </a:prstGeom>
          <a:ln>
            <a:noFill/>
          </a:ln>
          <a:effectLst>
            <a:outerShdw blurRad="635000" dist="254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Θέση περιεχομένου 2">
            <a:extLst>
              <a:ext uri="{FF2B5EF4-FFF2-40B4-BE49-F238E27FC236}">
                <a16:creationId xmlns:a16="http://schemas.microsoft.com/office/drawing/2014/main" id="{A39A57FA-ADD7-7DC6-073B-6BCE151DFA06}"/>
              </a:ext>
            </a:extLst>
          </p:cNvPr>
          <p:cNvSpPr>
            <a:spLocks noGrp="1"/>
          </p:cNvSpPr>
          <p:nvPr>
            <p:ph idx="1"/>
          </p:nvPr>
        </p:nvSpPr>
        <p:spPr>
          <a:xfrm>
            <a:off x="5486404" y="162560"/>
            <a:ext cx="5943794" cy="6380480"/>
          </a:xfrm>
        </p:spPr>
        <p:txBody>
          <a:bodyPr anchor="ctr">
            <a:normAutofit/>
          </a:bodyPr>
          <a:lstStyle/>
          <a:p>
            <a:pPr algn="just">
              <a:lnSpc>
                <a:spcPct val="100000"/>
              </a:lnSpc>
            </a:pPr>
            <a:r>
              <a:rPr lang="el-GR" sz="1600" dirty="0">
                <a:latin typeface="Times New Roman" panose="02020603050405020304" pitchFamily="18" charset="0"/>
                <a:ea typeface="Times New Roman" panose="02020603050405020304" pitchFamily="18" charset="0"/>
              </a:rPr>
              <a:t>1</a:t>
            </a:r>
            <a:r>
              <a:rPr lang="el-GR" sz="1600" dirty="0">
                <a:effectLst/>
                <a:latin typeface="Times New Roman" panose="02020603050405020304" pitchFamily="18" charset="0"/>
                <a:ea typeface="Times New Roman" panose="02020603050405020304" pitchFamily="18" charset="0"/>
              </a:rPr>
              <a:t>. Ο </a:t>
            </a:r>
            <a:r>
              <a:rPr lang="el-GR" sz="1600" b="1" dirty="0">
                <a:effectLst/>
                <a:latin typeface="Times New Roman" panose="02020603050405020304" pitchFamily="18" charset="0"/>
                <a:ea typeface="Times New Roman" panose="02020603050405020304" pitchFamily="18" charset="0"/>
              </a:rPr>
              <a:t>θάνατος</a:t>
            </a:r>
            <a:r>
              <a:rPr lang="el-GR" sz="1600" dirty="0">
                <a:effectLst/>
                <a:latin typeface="Times New Roman" panose="02020603050405020304" pitchFamily="18" charset="0"/>
                <a:ea typeface="Times New Roman" panose="02020603050405020304" pitchFamily="18" charset="0"/>
              </a:rPr>
              <a:t> είναι η αναπόσπαστη «όψη» της ζωής. Οι μόνες βεβαιότητες για τον άνθρωπο εν γένει είναι </a:t>
            </a:r>
            <a:r>
              <a:rPr lang="el-GR" sz="1600" b="1" dirty="0">
                <a:effectLst/>
                <a:latin typeface="Times New Roman" panose="02020603050405020304" pitchFamily="18" charset="0"/>
                <a:ea typeface="Times New Roman" panose="02020603050405020304" pitchFamily="18" charset="0"/>
              </a:rPr>
              <a:t>η γέννηση και ο θάνατος</a:t>
            </a:r>
            <a:r>
              <a:rPr lang="el-GR" sz="1600" dirty="0">
                <a:effectLst/>
                <a:latin typeface="Times New Roman" panose="02020603050405020304" pitchFamily="18" charset="0"/>
                <a:ea typeface="Times New Roman" panose="02020603050405020304" pitchFamily="18" charset="0"/>
              </a:rPr>
              <a:t>, ο οποίος είναι μάλιστα ο πλέον </a:t>
            </a:r>
            <a:r>
              <a:rPr lang="el-GR" sz="1600" i="1" dirty="0">
                <a:effectLst/>
                <a:latin typeface="Times New Roman" panose="02020603050405020304" pitchFamily="18" charset="0"/>
                <a:ea typeface="Times New Roman" panose="02020603050405020304" pitchFamily="18" charset="0"/>
              </a:rPr>
              <a:t>δημοκράτης </a:t>
            </a:r>
            <a:r>
              <a:rPr lang="el-GR" sz="1600" dirty="0">
                <a:effectLst/>
                <a:latin typeface="Times New Roman" panose="02020603050405020304" pitchFamily="18" charset="0"/>
                <a:ea typeface="Times New Roman" panose="02020603050405020304" pitchFamily="18" charset="0"/>
              </a:rPr>
              <a:t>(καθώς είμαστε όλοι ίσοι </a:t>
            </a:r>
            <a:r>
              <a:rPr lang="el-GR" sz="1600" dirty="0" err="1">
                <a:effectLst/>
                <a:latin typeface="Times New Roman" panose="02020603050405020304" pitchFamily="18" charset="0"/>
                <a:ea typeface="Times New Roman" panose="02020603050405020304" pitchFamily="18" charset="0"/>
              </a:rPr>
              <a:t>ενώπιόν</a:t>
            </a:r>
            <a:r>
              <a:rPr lang="el-GR" sz="1600" dirty="0">
                <a:effectLst/>
                <a:latin typeface="Times New Roman" panose="02020603050405020304" pitchFamily="18" charset="0"/>
                <a:ea typeface="Times New Roman" panose="02020603050405020304" pitchFamily="18" charset="0"/>
              </a:rPr>
              <a:t> του και μόνοι): </a:t>
            </a:r>
            <a:r>
              <a:rPr lang="el-GR" sz="1600" b="1" i="1" dirty="0">
                <a:effectLst/>
                <a:latin typeface="Times New Roman" panose="02020603050405020304" pitchFamily="18" charset="0"/>
                <a:ea typeface="Times New Roman" panose="02020603050405020304" pitchFamily="18" charset="0"/>
              </a:rPr>
              <a:t>Τούτη η Γη που την πατούμε, όλοι μέσα της θε να μπούμε</a:t>
            </a:r>
            <a:r>
              <a:rPr lang="el-GR" sz="1600" dirty="0">
                <a:effectLst/>
                <a:latin typeface="Times New Roman" panose="02020603050405020304" pitchFamily="18" charset="0"/>
                <a:ea typeface="Times New Roman" panose="02020603050405020304" pitchFamily="18" charset="0"/>
              </a:rPr>
              <a:t>… (</a:t>
            </a:r>
            <a:r>
              <a:rPr lang="el-GR" sz="1600" dirty="0" err="1">
                <a:effectLst/>
                <a:latin typeface="Times New Roman" panose="02020603050405020304" pitchFamily="18" charset="0"/>
                <a:ea typeface="Times New Roman" panose="02020603050405020304" pitchFamily="18" charset="0"/>
              </a:rPr>
              <a:t>πρβλ</a:t>
            </a:r>
            <a:r>
              <a:rPr lang="el-GR" sz="1600" dirty="0">
                <a:effectLst/>
                <a:latin typeface="Times New Roman" panose="02020603050405020304" pitchFamily="18" charset="0"/>
                <a:ea typeface="Times New Roman" panose="02020603050405020304" pitchFamily="18" charset="0"/>
              </a:rPr>
              <a:t>. </a:t>
            </a:r>
            <a:r>
              <a:rPr lang="el-GR" sz="1600" dirty="0" err="1">
                <a:effectLst/>
                <a:latin typeface="Times New Roman" panose="02020603050405020304" pitchFamily="18" charset="0"/>
                <a:ea typeface="Calibri" panose="020F0502020204030204" pitchFamily="34" charset="0"/>
              </a:rPr>
              <a:t>macabre</a:t>
            </a:r>
            <a:r>
              <a:rPr lang="el-GR" sz="1600" dirty="0">
                <a:effectLst/>
                <a:latin typeface="Times New Roman" panose="02020603050405020304" pitchFamily="18" charset="0"/>
                <a:ea typeface="Calibri" panose="020F0502020204030204" pitchFamily="34" charset="0"/>
              </a:rPr>
              <a:t> </a:t>
            </a:r>
            <a:r>
              <a:rPr lang="el-GR" sz="1600" dirty="0" err="1">
                <a:effectLst/>
                <a:latin typeface="Times New Roman" panose="02020603050405020304" pitchFamily="18" charset="0"/>
                <a:ea typeface="Calibri" panose="020F0502020204030204" pitchFamily="34" charset="0"/>
              </a:rPr>
              <a:t>dance</a:t>
            </a:r>
            <a:r>
              <a:rPr lang="el-GR" sz="1600" b="0" dirty="0">
                <a:effectLst/>
                <a:ea typeface="Calibri" panose="020F0502020204030204" pitchFamily="34" charset="0"/>
              </a:rPr>
              <a:t>: τον «</a:t>
            </a:r>
            <a:r>
              <a:rPr lang="el-GR" sz="1600" dirty="0">
                <a:ea typeface="Calibri" panose="020F0502020204030204" pitchFamily="34" charset="0"/>
              </a:rPr>
              <a:t>Χ</a:t>
            </a:r>
            <a:r>
              <a:rPr lang="el-GR" sz="1600" b="0" dirty="0">
                <a:effectLst/>
                <a:ea typeface="Calibri" panose="020F0502020204030204" pitchFamily="34" charset="0"/>
              </a:rPr>
              <a:t>ορό</a:t>
            </a:r>
            <a:r>
              <a:rPr lang="el-GR" sz="1600" b="1" dirty="0">
                <a:effectLst/>
                <a:ea typeface="Calibri" panose="020F0502020204030204" pitchFamily="34" charset="0"/>
              </a:rPr>
              <a:t> </a:t>
            </a:r>
            <a:r>
              <a:rPr lang="el-GR" sz="1600" dirty="0">
                <a:effectLst/>
                <a:highlight>
                  <a:srgbClr val="FFFF00"/>
                </a:highlight>
                <a:latin typeface="Times New Roman" panose="02020603050405020304" pitchFamily="18" charset="0"/>
                <a:ea typeface="Times New Roman" panose="02020603050405020304" pitchFamily="18" charset="0"/>
              </a:rPr>
              <a:t>στο χείλος της αβύσσου»</a:t>
            </a:r>
            <a:r>
              <a:rPr lang="el-GR" sz="1600" dirty="0">
                <a:effectLst/>
                <a:latin typeface="Times New Roman" panose="02020603050405020304" pitchFamily="18" charset="0"/>
                <a:ea typeface="Times New Roman" panose="02020603050405020304" pitchFamily="18" charset="0"/>
              </a:rPr>
              <a:t>).</a:t>
            </a:r>
            <a:r>
              <a:rPr lang="el-GR" sz="1600" b="1" i="1" dirty="0">
                <a:effectLst/>
                <a:latin typeface="Times New Roman" panose="02020603050405020304" pitchFamily="18" charset="0"/>
                <a:ea typeface="Times New Roman" panose="02020603050405020304" pitchFamily="18" charset="0"/>
              </a:rPr>
              <a:t> </a:t>
            </a:r>
          </a:p>
          <a:p>
            <a:pPr algn="just">
              <a:lnSpc>
                <a:spcPct val="100000"/>
              </a:lnSpc>
              <a:spcAft>
                <a:spcPts val="1000"/>
              </a:spcAft>
            </a:pPr>
            <a:r>
              <a:rPr lang="el-GR" sz="1600" dirty="0">
                <a:effectLst/>
                <a:latin typeface="Times New Roman" panose="02020603050405020304" pitchFamily="18" charset="0"/>
                <a:ea typeface="Times New Roman" panose="02020603050405020304" pitchFamily="18" charset="0"/>
              </a:rPr>
              <a:t>2. Στον ανθρώπινο βίο μάλλον προηγείται </a:t>
            </a:r>
            <a:r>
              <a:rPr lang="el-GR" sz="1600" b="1" i="1" dirty="0">
                <a:effectLst/>
                <a:latin typeface="Times New Roman" panose="02020603050405020304" pitchFamily="18" charset="0"/>
                <a:ea typeface="Times New Roman" panose="02020603050405020304" pitchFamily="18" charset="0"/>
              </a:rPr>
              <a:t>το πένθος </a:t>
            </a:r>
            <a:r>
              <a:rPr lang="el-GR" sz="1600" dirty="0">
                <a:effectLst/>
                <a:latin typeface="Times New Roman" panose="02020603050405020304" pitchFamily="18" charset="0"/>
                <a:ea typeface="Times New Roman" panose="02020603050405020304" pitchFamily="18" charset="0"/>
              </a:rPr>
              <a:t>τής ζωής (Γάμος ως αρπαγή της Περσεφόνης)</a:t>
            </a:r>
          </a:p>
          <a:p>
            <a:pPr algn="just">
              <a:lnSpc>
                <a:spcPct val="100000"/>
              </a:lnSpc>
              <a:spcAft>
                <a:spcPts val="1000"/>
              </a:spcAft>
            </a:pPr>
            <a:r>
              <a:rPr lang="el-GR" sz="1600" dirty="0">
                <a:latin typeface="Times New Roman" panose="02020603050405020304" pitchFamily="18" charset="0"/>
              </a:rPr>
              <a:t>3.</a:t>
            </a:r>
            <a:r>
              <a:rPr lang="el-GR" sz="1600" dirty="0">
                <a:effectLst/>
                <a:latin typeface="Times New Roman" panose="02020603050405020304" pitchFamily="18" charset="0"/>
                <a:ea typeface="Times New Roman" panose="02020603050405020304" pitchFamily="18" charset="0"/>
              </a:rPr>
              <a:t> Το πένθος αποτέλεσε μεγάλο ταμπού το β’ ήμισυ του 20</a:t>
            </a:r>
            <a:r>
              <a:rPr lang="el-GR" sz="1600" baseline="30000" dirty="0">
                <a:effectLst/>
                <a:latin typeface="Times New Roman" panose="02020603050405020304" pitchFamily="18" charset="0"/>
                <a:ea typeface="Times New Roman" panose="02020603050405020304" pitchFamily="18" charset="0"/>
              </a:rPr>
              <a:t>ου</a:t>
            </a:r>
            <a:r>
              <a:rPr lang="el-GR" sz="1600" dirty="0">
                <a:effectLst/>
                <a:latin typeface="Times New Roman" panose="02020603050405020304" pitchFamily="18" charset="0"/>
                <a:ea typeface="Times New Roman" panose="02020603050405020304" pitchFamily="18" charset="0"/>
              </a:rPr>
              <a:t> αι, καθώς η </a:t>
            </a:r>
            <a:r>
              <a:rPr lang="el-GR" sz="1600" dirty="0" err="1">
                <a:effectLst/>
                <a:latin typeface="Times New Roman" panose="02020603050405020304" pitchFamily="18" charset="0"/>
                <a:ea typeface="Times New Roman" panose="02020603050405020304" pitchFamily="18" charset="0"/>
              </a:rPr>
              <a:t>νεωτερικότητα</a:t>
            </a:r>
            <a:r>
              <a:rPr lang="el-GR" sz="1600" dirty="0">
                <a:effectLst/>
                <a:latin typeface="Times New Roman" panose="02020603050405020304" pitchFamily="18" charset="0"/>
                <a:ea typeface="Times New Roman" panose="02020603050405020304" pitchFamily="18" charset="0"/>
              </a:rPr>
              <a:t> ήταν </a:t>
            </a:r>
            <a:r>
              <a:rPr lang="el-GR" sz="1600" b="1" i="1" dirty="0">
                <a:effectLst/>
                <a:latin typeface="Times New Roman" panose="02020603050405020304" pitchFamily="18" charset="0"/>
                <a:ea typeface="Times New Roman" panose="02020603050405020304" pitchFamily="18" charset="0"/>
              </a:rPr>
              <a:t>νηπενθής</a:t>
            </a:r>
            <a:r>
              <a:rPr lang="el-GR" sz="1600" dirty="0">
                <a:effectLst/>
                <a:latin typeface="Times New Roman" panose="02020603050405020304" pitchFamily="18" charset="0"/>
                <a:ea typeface="Times New Roman" panose="02020603050405020304" pitchFamily="18" charset="0"/>
              </a:rPr>
              <a:t>. Το πένθος </a:t>
            </a:r>
            <a:r>
              <a:rPr lang="el-GR" sz="1600" dirty="0" err="1">
                <a:effectLst/>
                <a:latin typeface="Times New Roman" panose="02020603050405020304" pitchFamily="18" charset="0"/>
                <a:ea typeface="Times New Roman" panose="02020603050405020304" pitchFamily="18" charset="0"/>
              </a:rPr>
              <a:t>εσωτερικοποιήθηκε</a:t>
            </a:r>
            <a:r>
              <a:rPr lang="el-GR" sz="1600" dirty="0">
                <a:effectLst/>
                <a:latin typeface="Times New Roman" panose="02020603050405020304" pitchFamily="18" charset="0"/>
                <a:ea typeface="Times New Roman" panose="02020603050405020304" pitchFamily="18" charset="0"/>
              </a:rPr>
              <a:t> και ιδιωτικοποιήθηκε. Όχι τελετουργίες (όπως ο μύθος του ΝΕΑΡΟΥ ΝΕΚΡΟΥ) και τελετές διαβατήριες.</a:t>
            </a:r>
          </a:p>
          <a:p>
            <a:pPr algn="just">
              <a:lnSpc>
                <a:spcPct val="100000"/>
              </a:lnSpc>
              <a:spcAft>
                <a:spcPts val="1000"/>
              </a:spcAft>
            </a:pPr>
            <a:r>
              <a:rPr lang="el-GR" sz="1600" dirty="0">
                <a:latin typeface="Times New Roman" panose="02020603050405020304" pitchFamily="18" charset="0"/>
              </a:rPr>
              <a:t>4. </a:t>
            </a:r>
            <a:r>
              <a:rPr lang="el-GR" sz="1600" dirty="0">
                <a:effectLst/>
                <a:latin typeface="Times New Roman" panose="02020603050405020304" pitchFamily="18" charset="0"/>
                <a:ea typeface="Times New Roman" panose="02020603050405020304" pitchFamily="18" charset="0"/>
              </a:rPr>
              <a:t>Πλέον στον 21</a:t>
            </a:r>
            <a:r>
              <a:rPr lang="el-GR" sz="1600" baseline="30000" dirty="0">
                <a:effectLst/>
                <a:latin typeface="Times New Roman" panose="02020603050405020304" pitchFamily="18" charset="0"/>
                <a:ea typeface="Times New Roman" panose="02020603050405020304" pitchFamily="18" charset="0"/>
              </a:rPr>
              <a:t>ο</a:t>
            </a:r>
            <a:r>
              <a:rPr lang="el-GR" sz="1600" dirty="0">
                <a:effectLst/>
                <a:latin typeface="Times New Roman" panose="02020603050405020304" pitchFamily="18" charset="0"/>
                <a:ea typeface="Times New Roman" panose="02020603050405020304" pitchFamily="18" charset="0"/>
              </a:rPr>
              <a:t> αι.  μετά και τις αλλεπάλληλες κρίσεις αρχίζει και πάλι να υιοθετείται το «</a:t>
            </a:r>
            <a:r>
              <a:rPr lang="el-GR" sz="1600" b="1" dirty="0">
                <a:effectLst/>
                <a:latin typeface="Times New Roman" panose="02020603050405020304" pitchFamily="18" charset="0"/>
                <a:ea typeface="Times New Roman" panose="02020603050405020304" pitchFamily="18" charset="0"/>
              </a:rPr>
              <a:t>Ζω στο Πάθος – άρα Υπάρχω».</a:t>
            </a:r>
            <a:r>
              <a:rPr lang="el-GR" sz="1600" dirty="0">
                <a:effectLst/>
                <a:latin typeface="Times New Roman" panose="02020603050405020304" pitchFamily="18" charset="0"/>
                <a:ea typeface="Times New Roman" panose="02020603050405020304" pitchFamily="18" charset="0"/>
              </a:rPr>
              <a:t> Πρόκειται για τις απώλειες λόγω </a:t>
            </a:r>
            <a:r>
              <a:rPr lang="de-DE" sz="1600" dirty="0">
                <a:effectLst/>
                <a:latin typeface="Abadi Extra Light" panose="020B0604020202020204" pitchFamily="34" charset="0"/>
                <a:ea typeface="Times New Roman" panose="02020603050405020304" pitchFamily="18" charset="0"/>
              </a:rPr>
              <a:t>AIDS</a:t>
            </a:r>
            <a:r>
              <a:rPr lang="el-GR" sz="1600" dirty="0">
                <a:effectLst/>
                <a:latin typeface="Times New Roman" panose="02020603050405020304" pitchFamily="18" charset="0"/>
                <a:ea typeface="Times New Roman" panose="02020603050405020304" pitchFamily="18" charset="0"/>
              </a:rPr>
              <a:t> τη δεκαετία του 90, την κατάρρευση των δίδυμων Πύργων το 2001… την Πανδημία! ΠΑΣΧΟΝ ΣΩΜΑ.</a:t>
            </a:r>
          </a:p>
          <a:p>
            <a:pPr algn="r">
              <a:lnSpc>
                <a:spcPct val="100000"/>
              </a:lnSpc>
              <a:spcAft>
                <a:spcPts val="1000"/>
              </a:spcAft>
            </a:pPr>
            <a:r>
              <a:rPr lang="el-GR" sz="1600" b="1" dirty="0">
                <a:latin typeface="Times New Roman" panose="02020603050405020304" pitchFamily="18" charset="0"/>
              </a:rPr>
              <a:t>ΌΧΙ ΣΙΩΠΗ και ΡΕΚΒΙΕΜ</a:t>
            </a:r>
            <a:endParaRPr lang="el-GR" sz="1600" b="1" dirty="0"/>
          </a:p>
        </p:txBody>
      </p:sp>
      <p:cxnSp>
        <p:nvCxnSpPr>
          <p:cNvPr id="12" name="Straight Connector 11">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09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A95ED1-51E0-1C74-B81A-6F6ECAF64F29}"/>
              </a:ext>
            </a:extLst>
          </p:cNvPr>
          <p:cNvSpPr>
            <a:spLocks noGrp="1"/>
          </p:cNvSpPr>
          <p:nvPr>
            <p:ph type="title"/>
          </p:nvPr>
        </p:nvSpPr>
        <p:spPr>
          <a:xfrm>
            <a:off x="761802" y="858982"/>
            <a:ext cx="3451060" cy="5152933"/>
          </a:xfrm>
        </p:spPr>
        <p:txBody>
          <a:bodyPr>
            <a:normAutofit/>
          </a:bodyPr>
          <a:lstStyle/>
          <a:p>
            <a:pPr algn="just"/>
            <a:r>
              <a:rPr lang="el-GR" dirty="0" err="1">
                <a:latin typeface="Times New Roman" panose="02020603050405020304" pitchFamily="18" charset="0"/>
                <a:ea typeface="Calibri" panose="020F0502020204030204" pitchFamily="34" charset="0"/>
              </a:rPr>
              <a:t>Elisabeth</a:t>
            </a:r>
            <a:r>
              <a:rPr lang="el-GR" dirty="0">
                <a:latin typeface="Times New Roman" panose="02020603050405020304" pitchFamily="18" charset="0"/>
                <a:ea typeface="Calibri" panose="020F0502020204030204" pitchFamily="34" charset="0"/>
              </a:rPr>
              <a:t> </a:t>
            </a:r>
            <a:r>
              <a:rPr lang="el-GR" dirty="0" err="1">
                <a:latin typeface="Times New Roman" panose="02020603050405020304" pitchFamily="18" charset="0"/>
                <a:ea typeface="Calibri" panose="020F0502020204030204" pitchFamily="34" charset="0"/>
              </a:rPr>
              <a:t>Kubler-Ross</a:t>
            </a:r>
            <a:r>
              <a:rPr lang="el-GR" dirty="0">
                <a:latin typeface="Times New Roman" panose="02020603050405020304" pitchFamily="18" charset="0"/>
                <a:ea typeface="Calibri" panose="020F0502020204030204" pitchFamily="34" charset="0"/>
              </a:rPr>
              <a:t> </a:t>
            </a:r>
            <a:r>
              <a:rPr lang="el-GR" i="1" dirty="0">
                <a:latin typeface="Times New Roman" panose="02020603050405020304" pitchFamily="18" charset="0"/>
                <a:ea typeface="Calibri" panose="020F0502020204030204" pitchFamily="34" charset="0"/>
              </a:rPr>
              <a:t>On </a:t>
            </a:r>
            <a:r>
              <a:rPr lang="el-GR" i="1" dirty="0" err="1">
                <a:latin typeface="Times New Roman" panose="02020603050405020304" pitchFamily="18" charset="0"/>
                <a:ea typeface="Calibri" panose="020F0502020204030204" pitchFamily="34" charset="0"/>
              </a:rPr>
              <a:t>Death</a:t>
            </a:r>
            <a:r>
              <a:rPr lang="el-GR" i="1" dirty="0">
                <a:latin typeface="Times New Roman" panose="02020603050405020304" pitchFamily="18" charset="0"/>
                <a:ea typeface="Calibri" panose="020F0502020204030204" pitchFamily="34" charset="0"/>
              </a:rPr>
              <a:t> and </a:t>
            </a:r>
            <a:r>
              <a:rPr lang="el-GR" i="1" dirty="0" err="1">
                <a:latin typeface="Times New Roman" panose="02020603050405020304" pitchFamily="18" charset="0"/>
                <a:ea typeface="Calibri" panose="020F0502020204030204" pitchFamily="34" charset="0"/>
              </a:rPr>
              <a:t>Dying</a:t>
            </a:r>
            <a:r>
              <a:rPr lang="el-GR" i="1" dirty="0">
                <a:latin typeface="Times New Roman" panose="02020603050405020304" pitchFamily="18" charset="0"/>
                <a:ea typeface="Calibri" panose="020F0502020204030204" pitchFamily="34" charset="0"/>
              </a:rPr>
              <a:t> </a:t>
            </a:r>
            <a:r>
              <a:rPr lang="el-GR" dirty="0">
                <a:latin typeface="Times New Roman" panose="02020603050405020304" pitchFamily="18" charset="0"/>
                <a:ea typeface="Calibri" panose="020F0502020204030204" pitchFamily="34" charset="0"/>
              </a:rPr>
              <a:t>(1969): Πέντε στάδια του </a:t>
            </a:r>
            <a:r>
              <a:rPr lang="el-GR" b="1" dirty="0">
                <a:latin typeface="Times New Roman" panose="02020603050405020304" pitchFamily="18" charset="0"/>
                <a:ea typeface="Calibri" panose="020F0502020204030204" pitchFamily="34" charset="0"/>
              </a:rPr>
              <a:t>Πένθους</a:t>
            </a:r>
            <a:endParaRPr lang="el-GR" b="1" dirty="0"/>
          </a:p>
        </p:txBody>
      </p:sp>
      <p:sp useBgFill="1">
        <p:nvSpPr>
          <p:cNvPr id="11" name="Rectangle 10">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B11B206A-0028-6496-D3B0-DE72B023D1B4}"/>
              </a:ext>
            </a:extLst>
          </p:cNvPr>
          <p:cNvGraphicFramePr>
            <a:graphicFrameLocks noGrp="1"/>
          </p:cNvGraphicFramePr>
          <p:nvPr>
            <p:ph idx="1"/>
            <p:extLst>
              <p:ext uri="{D42A27DB-BD31-4B8C-83A1-F6EECF244321}">
                <p14:modId xmlns:p14="http://schemas.microsoft.com/office/powerpoint/2010/main" val="3301268477"/>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518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24D84CD-5280-4B52-B96E-8EDAA2B20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641378"/>
          </a:xfrm>
          <a:prstGeom prst="rect">
            <a:avLst/>
          </a:prstGeom>
          <a:ln>
            <a:noFill/>
          </a:ln>
          <a:effectLst>
            <a:outerShdw blurRad="114300" dist="63500" dir="5460000" sx="95000" sy="95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0E2A5518-F93C-E1AC-DD52-421C6D60B878}"/>
              </a:ext>
            </a:extLst>
          </p:cNvPr>
          <p:cNvSpPr>
            <a:spLocks noGrp="1"/>
          </p:cNvSpPr>
          <p:nvPr>
            <p:ph type="title"/>
          </p:nvPr>
        </p:nvSpPr>
        <p:spPr>
          <a:xfrm>
            <a:off x="761801" y="296712"/>
            <a:ext cx="9906199" cy="1157242"/>
          </a:xfrm>
        </p:spPr>
        <p:txBody>
          <a:bodyPr>
            <a:normAutofit/>
          </a:bodyPr>
          <a:lstStyle/>
          <a:p>
            <a:pPr algn="ctr"/>
            <a:r>
              <a:rPr lang="el-GR" dirty="0"/>
              <a:t>ΆΡΝΗΣΗ – ΘΥΜΟΣ - ….</a:t>
            </a:r>
            <a:endParaRPr lang="el-GR"/>
          </a:p>
        </p:txBody>
      </p:sp>
      <p:cxnSp>
        <p:nvCxnSpPr>
          <p:cNvPr id="13" name="Straight Connector 12">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6A42986E-1816-09AC-CEF8-98AA7849B54F}"/>
              </a:ext>
            </a:extLst>
          </p:cNvPr>
          <p:cNvGraphicFramePr>
            <a:graphicFrameLocks noGrp="1"/>
          </p:cNvGraphicFramePr>
          <p:nvPr>
            <p:ph idx="1"/>
            <p:extLst>
              <p:ext uri="{D42A27DB-BD31-4B8C-83A1-F6EECF244321}">
                <p14:modId xmlns:p14="http://schemas.microsoft.com/office/powerpoint/2010/main" val="371965473"/>
              </p:ext>
            </p:extLst>
          </p:nvPr>
        </p:nvGraphicFramePr>
        <p:xfrm>
          <a:off x="762000" y="1929788"/>
          <a:ext cx="9906000" cy="4082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594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a:extLst>
              <a:ext uri="{FF2B5EF4-FFF2-40B4-BE49-F238E27FC236}">
                <a16:creationId xmlns:a16="http://schemas.microsoft.com/office/drawing/2014/main" id="{9165109B-7036-4613-93D4-579E77F6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B4B6C2E-D0BD-BE17-BD27-BA600523DE50}"/>
              </a:ext>
            </a:extLst>
          </p:cNvPr>
          <p:cNvSpPr>
            <a:spLocks noGrp="1"/>
          </p:cNvSpPr>
          <p:nvPr>
            <p:ph type="title"/>
          </p:nvPr>
        </p:nvSpPr>
        <p:spPr>
          <a:xfrm>
            <a:off x="761802" y="858982"/>
            <a:ext cx="3451060" cy="5152933"/>
          </a:xfrm>
        </p:spPr>
        <p:txBody>
          <a:bodyPr>
            <a:normAutofit/>
          </a:bodyPr>
          <a:lstStyle/>
          <a:p>
            <a:r>
              <a:rPr lang="el-GR"/>
              <a:t>Παρατήρηση 1</a:t>
            </a:r>
          </a:p>
        </p:txBody>
      </p:sp>
      <p:sp useBgFill="1">
        <p:nvSpPr>
          <p:cNvPr id="25" name="Rectangle 24">
            <a:extLst>
              <a:ext uri="{FF2B5EF4-FFF2-40B4-BE49-F238E27FC236}">
                <a16:creationId xmlns:a16="http://schemas.microsoft.com/office/drawing/2014/main" id="{43E8FEA2-54EE-4F84-B5DB-A055A7D80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6707" y="0"/>
            <a:ext cx="7455294" cy="6858000"/>
          </a:xfrm>
          <a:prstGeom prst="rect">
            <a:avLst/>
          </a:prstGeom>
          <a:ln>
            <a:noFill/>
          </a:ln>
          <a:effectLst>
            <a:outerShdw blurRad="660400" dist="279400" dir="7980000" sx="92000" sy="92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Θέση περιεχομένου 2">
            <a:extLst>
              <a:ext uri="{FF2B5EF4-FFF2-40B4-BE49-F238E27FC236}">
                <a16:creationId xmlns:a16="http://schemas.microsoft.com/office/drawing/2014/main" id="{CBB058D5-5BFA-4007-3027-0DE7F15B443C}"/>
              </a:ext>
            </a:extLst>
          </p:cNvPr>
          <p:cNvGraphicFramePr>
            <a:graphicFrameLocks noGrp="1"/>
          </p:cNvGraphicFramePr>
          <p:nvPr>
            <p:ph idx="1"/>
            <p:extLst>
              <p:ext uri="{D42A27DB-BD31-4B8C-83A1-F6EECF244321}">
                <p14:modId xmlns:p14="http://schemas.microsoft.com/office/powerpoint/2010/main" val="3995795725"/>
              </p:ext>
            </p:extLst>
          </p:nvPr>
        </p:nvGraphicFramePr>
        <p:xfrm>
          <a:off x="5088860" y="601324"/>
          <a:ext cx="6055450" cy="563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35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a:extLst>
              <a:ext uri="{FF2B5EF4-FFF2-40B4-BE49-F238E27FC236}">
                <a16:creationId xmlns:a16="http://schemas.microsoft.com/office/drawing/2014/main" id="{540CF837-40E9-46D4-AC1B-0750F339B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nt">
            <a:extLst>
              <a:ext uri="{FF2B5EF4-FFF2-40B4-BE49-F238E27FC236}">
                <a16:creationId xmlns:a16="http://schemas.microsoft.com/office/drawing/2014/main" id="{E325F465-8352-4882-9E30-732D5BDF3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6099047"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A031F918-6C2A-4C3F-8785-651FF6135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ln>
            <a:noFill/>
          </a:ln>
          <a:effectLst>
            <a:outerShdw blurRad="635000" dist="254000" dir="72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B17FC32-1576-8586-0230-78EA949F5477}"/>
              </a:ext>
            </a:extLst>
          </p:cNvPr>
          <p:cNvSpPr>
            <a:spLocks noGrp="1"/>
          </p:cNvSpPr>
          <p:nvPr>
            <p:ph type="title"/>
          </p:nvPr>
        </p:nvSpPr>
        <p:spPr>
          <a:xfrm>
            <a:off x="6456560" y="858983"/>
            <a:ext cx="4309942" cy="4782027"/>
          </a:xfrm>
        </p:spPr>
        <p:txBody>
          <a:bodyPr anchor="ctr">
            <a:normAutofit/>
          </a:bodyPr>
          <a:lstStyle/>
          <a:p>
            <a:r>
              <a:rPr lang="el-GR" dirty="0"/>
              <a:t>Στόχοι Εισήγησης</a:t>
            </a:r>
            <a:br>
              <a:rPr lang="el-GR" dirty="0"/>
            </a:br>
            <a:r>
              <a:rPr lang="el-GR" b="1" i="1" dirty="0"/>
              <a:t>Περικοπή Λουκά </a:t>
            </a:r>
            <a:r>
              <a:rPr lang="el-GR" dirty="0"/>
              <a:t>στην καρδιά του Έργου (24, 13-32): Οδός - έξοδος</a:t>
            </a:r>
          </a:p>
        </p:txBody>
      </p:sp>
      <p:sp>
        <p:nvSpPr>
          <p:cNvPr id="3" name="Θέση περιεχομένου 2">
            <a:extLst>
              <a:ext uri="{FF2B5EF4-FFF2-40B4-BE49-F238E27FC236}">
                <a16:creationId xmlns:a16="http://schemas.microsoft.com/office/drawing/2014/main" id="{AB36C9DC-3588-1BE1-6D08-85325617E4B6}"/>
              </a:ext>
            </a:extLst>
          </p:cNvPr>
          <p:cNvSpPr>
            <a:spLocks noGrp="1"/>
          </p:cNvSpPr>
          <p:nvPr>
            <p:ph idx="1"/>
          </p:nvPr>
        </p:nvSpPr>
        <p:spPr>
          <a:xfrm>
            <a:off x="761802" y="858983"/>
            <a:ext cx="4661777" cy="5692645"/>
          </a:xfrm>
        </p:spPr>
        <p:txBody>
          <a:bodyPr anchor="ctr">
            <a:normAutofit fontScale="85000" lnSpcReduction="20000"/>
          </a:bodyPr>
          <a:lstStyle/>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Ήδη έχω ασχοληθεί </a:t>
            </a:r>
            <a:r>
              <a:rPr lang="el-GR" sz="2000" dirty="0" err="1">
                <a:effectLst/>
                <a:latin typeface="Times New Roman" panose="02020603050405020304" pitchFamily="18" charset="0"/>
                <a:ea typeface="Calibri" panose="020F0502020204030204" pitchFamily="34" charset="0"/>
                <a:cs typeface="Arial" panose="020B0604020202020204" pitchFamily="34" charset="0"/>
              </a:rPr>
              <a:t>ιστορικοφιλολογικά</a:t>
            </a:r>
            <a:r>
              <a:rPr lang="el-GR" sz="2000" dirty="0">
                <a:effectLst/>
                <a:latin typeface="Times New Roman" panose="02020603050405020304" pitchFamily="18" charset="0"/>
                <a:ea typeface="Calibri" panose="020F0502020204030204" pitchFamily="34" charset="0"/>
                <a:cs typeface="Arial" panose="020B0604020202020204" pitchFamily="34" charset="0"/>
              </a:rPr>
              <a:t> με τη συγκεκριμένη περικοπή στο άρθρο μου: </a:t>
            </a:r>
            <a:r>
              <a:rPr lang="en-US" sz="2000" dirty="0">
                <a:effectLst/>
                <a:latin typeface="Times New Roman" panose="02020603050405020304" pitchFamily="18" charset="0"/>
                <a:ea typeface="Calibri" panose="020F0502020204030204" pitchFamily="34" charset="0"/>
                <a:cs typeface="Arial" panose="020B0604020202020204" pitchFamily="34" charset="0"/>
              </a:rPr>
              <a:t>The Way to Emmaus</a:t>
            </a:r>
            <a:r>
              <a:rPr lang="el-GR" sz="2000" dirty="0">
                <a:effectLst/>
                <a:latin typeface="Times New Roman" panose="02020603050405020304" pitchFamily="18" charset="0"/>
                <a:ea typeface="Calibri" panose="020F0502020204030204" pitchFamily="34" charset="0"/>
                <a:cs typeface="Arial" panose="020B0604020202020204" pitchFamily="34" charset="0"/>
              </a:rPr>
              <a:t> (</a:t>
            </a:r>
            <a:r>
              <a:rPr lang="en-US" sz="2000" dirty="0">
                <a:effectLst/>
                <a:latin typeface="Times New Roman" panose="02020603050405020304" pitchFamily="18" charset="0"/>
                <a:ea typeface="Calibri" panose="020F0502020204030204" pitchFamily="34" charset="0"/>
                <a:cs typeface="Arial" panose="020B0604020202020204" pitchFamily="34" charset="0"/>
              </a:rPr>
              <a:t>Lk</a:t>
            </a:r>
            <a:r>
              <a:rPr lang="el-GR" sz="2000" dirty="0">
                <a:effectLst/>
                <a:latin typeface="Times New Roman" panose="02020603050405020304" pitchFamily="18" charset="0"/>
                <a:ea typeface="Calibri" panose="020F0502020204030204" pitchFamily="34" charset="0"/>
                <a:cs typeface="Arial" panose="020B0604020202020204" pitchFamily="34" charset="0"/>
              </a:rPr>
              <a:t>. 24, 13-32)</a:t>
            </a:r>
            <a:r>
              <a:rPr lang="el-GR" sz="2000" i="1" dirty="0">
                <a:effectLst/>
                <a:latin typeface="Times New Roman" panose="02020603050405020304" pitchFamily="18" charset="0"/>
                <a:ea typeface="Calibri" panose="020F0502020204030204" pitchFamily="34" charset="0"/>
                <a:cs typeface="Arial" panose="020B0604020202020204" pitchFamily="34" charset="0"/>
              </a:rPr>
              <a:t> </a:t>
            </a:r>
            <a:r>
              <a:rPr lang="en-US" sz="2000" i="1" dirty="0" err="1">
                <a:effectLst/>
                <a:latin typeface="Times New Roman" panose="02020603050405020304" pitchFamily="18" charset="0"/>
                <a:ea typeface="Calibri" panose="020F0502020204030204" pitchFamily="34" charset="0"/>
                <a:cs typeface="Arial" panose="020B0604020202020204" pitchFamily="34" charset="0"/>
              </a:rPr>
              <a:t>Orthodoxes</a:t>
            </a:r>
            <a:r>
              <a:rPr lang="en-US" sz="2000" i="1" dirty="0">
                <a:effectLst/>
                <a:latin typeface="Times New Roman" panose="02020603050405020304" pitchFamily="18" charset="0"/>
                <a:ea typeface="Calibri" panose="020F0502020204030204" pitchFamily="34" charset="0"/>
                <a:cs typeface="Arial" panose="020B0604020202020204" pitchFamily="34" charset="0"/>
              </a:rPr>
              <a:t> Forum </a:t>
            </a:r>
            <a:r>
              <a:rPr lang="el-GR" sz="2000" dirty="0">
                <a:effectLst/>
                <a:latin typeface="Times New Roman" panose="02020603050405020304" pitchFamily="18" charset="0"/>
                <a:ea typeface="Calibri" panose="020F0502020204030204" pitchFamily="34" charset="0"/>
                <a:cs typeface="Arial" panose="020B0604020202020204" pitchFamily="34" charset="0"/>
              </a:rPr>
              <a:t>22</a:t>
            </a:r>
            <a:r>
              <a:rPr lang="el-GR" sz="2000" i="1" dirty="0">
                <a:effectLst/>
                <a:latin typeface="Times New Roman" panose="02020603050405020304" pitchFamily="18" charset="0"/>
                <a:ea typeface="Calibri" panose="020F0502020204030204" pitchFamily="34" charset="0"/>
                <a:cs typeface="Arial" panose="020B0604020202020204" pitchFamily="34" charset="0"/>
              </a:rPr>
              <a:t> </a:t>
            </a:r>
            <a:r>
              <a:rPr lang="el-GR" sz="2000" dirty="0">
                <a:effectLst/>
                <a:latin typeface="Times New Roman" panose="02020603050405020304" pitchFamily="18" charset="0"/>
                <a:ea typeface="Calibri" panose="020F0502020204030204" pitchFamily="34" charset="0"/>
                <a:cs typeface="Arial" panose="020B0604020202020204" pitchFamily="34" charset="0"/>
              </a:rPr>
              <a:t>(2008) 169-180. </a:t>
            </a:r>
          </a:p>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 </a:t>
            </a:r>
            <a:r>
              <a:rPr lang="el-GR" sz="2000" b="1" dirty="0">
                <a:effectLst/>
                <a:latin typeface="Times New Roman" panose="02020603050405020304" pitchFamily="18" charset="0"/>
                <a:ea typeface="Calibri" panose="020F0502020204030204" pitchFamily="34" charset="0"/>
                <a:cs typeface="Arial" panose="020B0604020202020204" pitchFamily="34" charset="0"/>
              </a:rPr>
              <a:t>«Κενά της αφήγησης»: </a:t>
            </a:r>
            <a:r>
              <a:rPr lang="el-GR" sz="2000" dirty="0">
                <a:effectLst/>
                <a:latin typeface="Times New Roman" panose="02020603050405020304" pitchFamily="18" charset="0"/>
                <a:ea typeface="Calibri" panose="020F0502020204030204" pitchFamily="34" charset="0"/>
                <a:cs typeface="Arial" panose="020B0604020202020204" pitchFamily="34" charset="0"/>
              </a:rPr>
              <a:t>το πώς δηλ. πανανθρώπινες εμπειρίες, όπως το γίγνεσθαι του πένθους με τα πέντε στάδια πραγμάτωσής του, βοηθούν τον αναγνώστη μιας ευαγγελικής περικοπής να κατανοήσει καλύτερα εκείνες τις αντιδράσεις των ηρώων μιας αφήγησης </a:t>
            </a:r>
            <a:r>
              <a:rPr lang="el-GR" sz="2000" dirty="0">
                <a:latin typeface="Times New Roman" panose="02020603050405020304" pitchFamily="18" charset="0"/>
                <a:ea typeface="Calibri" panose="020F0502020204030204" pitchFamily="34" charset="0"/>
                <a:cs typeface="Arial" panose="020B0604020202020204" pitchFamily="34" charset="0"/>
              </a:rPr>
              <a:t>ΑΝ </a:t>
            </a:r>
            <a:r>
              <a:rPr lang="el-GR" sz="2000" dirty="0" err="1">
                <a:latin typeface="Times New Roman" panose="02020603050405020304" pitchFamily="18" charset="0"/>
                <a:ea typeface="Calibri" panose="020F0502020204030204" pitchFamily="34" charset="0"/>
                <a:cs typeface="Arial" panose="020B0604020202020204" pitchFamily="34" charset="0"/>
              </a:rPr>
              <a:t>και</a:t>
            </a:r>
            <a:r>
              <a:rPr lang="el-GR" sz="2000" dirty="0" err="1">
                <a:effectLst/>
                <a:latin typeface="Times New Roman" panose="02020603050405020304" pitchFamily="18" charset="0"/>
                <a:ea typeface="Calibri" panose="020F0502020204030204" pitchFamily="34" charset="0"/>
                <a:cs typeface="Arial" panose="020B0604020202020204" pitchFamily="34" charset="0"/>
              </a:rPr>
              <a:t>δεν</a:t>
            </a:r>
            <a:r>
              <a:rPr lang="el-GR" sz="2000" dirty="0">
                <a:effectLst/>
                <a:latin typeface="Times New Roman" panose="02020603050405020304" pitchFamily="18" charset="0"/>
                <a:ea typeface="Calibri" panose="020F0502020204030204" pitchFamily="34" charset="0"/>
                <a:cs typeface="Arial" panose="020B0604020202020204" pitchFamily="34" charset="0"/>
              </a:rPr>
              <a:t> περιγράφονται από έναν συγγραφέα</a:t>
            </a:r>
          </a:p>
          <a:p>
            <a:pPr algn="just">
              <a:lnSpc>
                <a:spcPct val="100000"/>
              </a:lnSpc>
            </a:pPr>
            <a:r>
              <a:rPr lang="el-GR" sz="2000" dirty="0">
                <a:latin typeface="Times New Roman" panose="02020603050405020304" pitchFamily="18" charset="0"/>
                <a:ea typeface="Calibri" panose="020F0502020204030204" pitchFamily="34" charset="0"/>
                <a:cs typeface="Arial" panose="020B0604020202020204" pitchFamily="34" charset="0"/>
              </a:rPr>
              <a:t>* Η</a:t>
            </a:r>
            <a:r>
              <a:rPr lang="el-GR" sz="2000" dirty="0">
                <a:effectLst/>
                <a:latin typeface="Times New Roman" panose="02020603050405020304" pitchFamily="18" charset="0"/>
                <a:ea typeface="Calibri" panose="020F0502020204030204" pitchFamily="34" charset="0"/>
                <a:cs typeface="Arial" panose="020B0604020202020204" pitchFamily="34" charset="0"/>
              </a:rPr>
              <a:t> συγκεκριμένη αφήγηση εκτυλίσσεται στο αγαπημένο «θέατρο» του συγγραφέα, την Οδό και  περιέχει πολλά δραματικά – καθαρτικά στοιχεία, καθώς προβάλλει στην αφηγηματική σκηνή </a:t>
            </a:r>
            <a:r>
              <a:rPr lang="el-GR" sz="2000" b="1" dirty="0">
                <a:effectLst/>
                <a:latin typeface="Times New Roman" panose="02020603050405020304" pitchFamily="18" charset="0"/>
                <a:ea typeface="Calibri" panose="020F0502020204030204" pitchFamily="34" charset="0"/>
                <a:cs typeface="Arial" panose="020B0604020202020204" pitchFamily="34" charset="0"/>
              </a:rPr>
              <a:t>ως «μια διαβατήρια τελετή»</a:t>
            </a:r>
            <a:r>
              <a:rPr lang="el-GR" sz="2000" dirty="0">
                <a:effectLst/>
                <a:latin typeface="Times New Roman" panose="02020603050405020304" pitchFamily="18" charset="0"/>
                <a:ea typeface="Calibri" panose="020F0502020204030204" pitchFamily="34" charset="0"/>
                <a:cs typeface="Arial" panose="020B0604020202020204" pitchFamily="34" charset="0"/>
              </a:rPr>
              <a:t> από το σκότος στο φως, ενώ επιπλέον κατέχει θέση στρατηγική στην καρδιά του δίτομου έργου του ιατρού.</a:t>
            </a:r>
          </a:p>
          <a:p>
            <a:pPr algn="just">
              <a:lnSpc>
                <a:spcPct val="100000"/>
              </a:lnSpc>
            </a:pPr>
            <a:r>
              <a:rPr lang="el-GR" sz="2000" dirty="0">
                <a:effectLst/>
                <a:latin typeface="Times New Roman" panose="02020603050405020304" pitchFamily="18" charset="0"/>
                <a:ea typeface="Calibri" panose="020F0502020204030204" pitchFamily="34" charset="0"/>
                <a:cs typeface="Arial" panose="020B0604020202020204" pitchFamily="34" charset="0"/>
              </a:rPr>
              <a:t>* Ο </a:t>
            </a:r>
            <a:r>
              <a:rPr lang="el-GR" sz="2000" b="1" dirty="0">
                <a:effectLst/>
                <a:latin typeface="Times New Roman" panose="02020603050405020304" pitchFamily="18" charset="0"/>
                <a:ea typeface="Calibri" panose="020F0502020204030204" pitchFamily="34" charset="0"/>
                <a:cs typeface="Arial" panose="020B0604020202020204" pitchFamily="34" charset="0"/>
              </a:rPr>
              <a:t>κοσμοπολίτης αντιμετωπίζει έντονα το πρόβλημα του πένθους</a:t>
            </a:r>
            <a:r>
              <a:rPr lang="el-GR" sz="2000" dirty="0">
                <a:effectLst/>
                <a:latin typeface="Times New Roman" panose="02020603050405020304" pitchFamily="18" charset="0"/>
                <a:ea typeface="Calibri" panose="020F0502020204030204" pitchFamily="34" charset="0"/>
                <a:cs typeface="Arial" panose="020B0604020202020204" pitchFamily="34" charset="0"/>
              </a:rPr>
              <a:t>, παρά την πολιτική προπαγάνδα περί της επιστροφής ανθρωπότητα του Χρυσού Αιώνα του Κρόνου</a:t>
            </a:r>
          </a:p>
          <a:p>
            <a:pPr algn="just">
              <a:lnSpc>
                <a:spcPct val="100000"/>
              </a:lnSpc>
            </a:pPr>
            <a:r>
              <a:rPr lang="el-GR" sz="2000" dirty="0">
                <a:latin typeface="Times New Roman" panose="02020603050405020304" pitchFamily="18" charset="0"/>
                <a:ea typeface="Calibri" panose="020F0502020204030204" pitchFamily="34" charset="0"/>
                <a:cs typeface="Arial" panose="020B0604020202020204" pitchFamily="34" charset="0"/>
              </a:rPr>
              <a:t>* </a:t>
            </a:r>
            <a:r>
              <a:rPr lang="el-GR" sz="2000" b="1" dirty="0">
                <a:latin typeface="Times New Roman" panose="02020603050405020304" pitchFamily="18" charset="0"/>
                <a:ea typeface="Calibri" panose="020F0502020204030204" pitchFamily="34" charset="0"/>
                <a:cs typeface="Arial" panose="020B0604020202020204" pitchFamily="34" charset="0"/>
              </a:rPr>
              <a:t>Τέχνη / Οδός Παραμυθίας: </a:t>
            </a:r>
            <a:r>
              <a:rPr lang="el-GR" sz="2000" dirty="0">
                <a:latin typeface="Times New Roman" panose="02020603050405020304" pitchFamily="18" charset="0"/>
                <a:ea typeface="Calibri" panose="020F0502020204030204" pitchFamily="34" charset="0"/>
                <a:cs typeface="Arial" panose="020B0604020202020204" pitchFamily="34" charset="0"/>
              </a:rPr>
              <a:t>Φιλοσοφία (Επίκουρος και Επίκτητος) και Μυστήρια</a:t>
            </a:r>
            <a:endParaRPr lang="el-GR" sz="20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2000" dirty="0">
              <a:effectLst/>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1400" dirty="0">
              <a:latin typeface="Times New Roman" panose="02020603050405020304" pitchFamily="18" charset="0"/>
              <a:ea typeface="Calibri" panose="020F0502020204030204" pitchFamily="34" charset="0"/>
              <a:cs typeface="Arial" panose="020B0604020202020204" pitchFamily="34" charset="0"/>
            </a:endParaRPr>
          </a:p>
          <a:p>
            <a:pPr>
              <a:lnSpc>
                <a:spcPct val="100000"/>
              </a:lnSpc>
            </a:pPr>
            <a:endParaRPr lang="el-GR" sz="1400" dirty="0"/>
          </a:p>
        </p:txBody>
      </p:sp>
      <p:cxnSp>
        <p:nvCxnSpPr>
          <p:cNvPr id="14" name="Straight Connector 13">
            <a:extLst>
              <a:ext uri="{FF2B5EF4-FFF2-40B4-BE49-F238E27FC236}">
                <a16:creationId xmlns:a16="http://schemas.microsoft.com/office/drawing/2014/main" id="{E58B1629-F209-47B0-BA59-6BD937DBB0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599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5105D448-4A6C-48A3-8C3C-71AF58F3E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4025579F-C5D8-43BE-AF84-3E66A482C5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2544415"/>
          </a:xfrm>
          <a:prstGeom prst="rect">
            <a:avLst/>
          </a:prstGeom>
          <a:ln>
            <a:noFill/>
          </a:ln>
          <a:effectLst>
            <a:outerShdw blurRad="190500" dist="1270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62FF4B03-937B-5A58-D113-DA7B00CF412C}"/>
              </a:ext>
            </a:extLst>
          </p:cNvPr>
          <p:cNvSpPr>
            <a:spLocks noGrp="1"/>
          </p:cNvSpPr>
          <p:nvPr>
            <p:ph type="title"/>
          </p:nvPr>
        </p:nvSpPr>
        <p:spPr>
          <a:xfrm>
            <a:off x="761801" y="858982"/>
            <a:ext cx="9589765" cy="1432273"/>
          </a:xfrm>
        </p:spPr>
        <p:txBody>
          <a:bodyPr>
            <a:normAutofit/>
          </a:bodyPr>
          <a:lstStyle/>
          <a:p>
            <a:pPr>
              <a:lnSpc>
                <a:spcPct val="90000"/>
              </a:lnSpc>
            </a:pPr>
            <a:r>
              <a:rPr lang="el-GR" b="1" dirty="0">
                <a:latin typeface="Times New Roman" panose="02020603050405020304" pitchFamily="18" charset="0"/>
                <a:ea typeface="Calibri" panose="020F0502020204030204" pitchFamily="34" charset="0"/>
                <a:cs typeface="Arial" panose="020B0604020202020204" pitchFamily="34" charset="0"/>
              </a:rPr>
              <a:t>Δόμηση Περικοπής</a:t>
            </a:r>
            <a:br>
              <a:rPr lang="el-GR" dirty="0">
                <a:latin typeface="Calibri" panose="020F0502020204030204" pitchFamily="34" charset="0"/>
                <a:ea typeface="Calibri" panose="020F0502020204030204" pitchFamily="34" charset="0"/>
                <a:cs typeface="Arial" panose="020B0604020202020204" pitchFamily="34" charset="0"/>
              </a:rPr>
            </a:br>
            <a:endParaRPr lang="el-GR"/>
          </a:p>
        </p:txBody>
      </p:sp>
      <p:cxnSp>
        <p:nvCxnSpPr>
          <p:cNvPr id="13" name="Straight Connector 12">
            <a:extLst>
              <a:ext uri="{FF2B5EF4-FFF2-40B4-BE49-F238E27FC236}">
                <a16:creationId xmlns:a16="http://schemas.microsoft.com/office/drawing/2014/main" id="{61FF92BA-874E-408A-BFAD-416A7FFE59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8AAE358D-4FF3-8B51-50D7-4C6CDED7132D}"/>
              </a:ext>
            </a:extLst>
          </p:cNvPr>
          <p:cNvGraphicFramePr>
            <a:graphicFrameLocks noGrp="1"/>
          </p:cNvGraphicFramePr>
          <p:nvPr>
            <p:ph idx="1"/>
            <p:extLst>
              <p:ext uri="{D42A27DB-BD31-4B8C-83A1-F6EECF244321}">
                <p14:modId xmlns:p14="http://schemas.microsoft.com/office/powerpoint/2010/main" val="393229628"/>
              </p:ext>
            </p:extLst>
          </p:nvPr>
        </p:nvGraphicFramePr>
        <p:xfrm>
          <a:off x="762000" y="2749550"/>
          <a:ext cx="10380663" cy="3262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9978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AA4164-B5CB-582E-8C4F-215DD4F1BD7C}"/>
              </a:ext>
            </a:extLst>
          </p:cNvPr>
          <p:cNvSpPr>
            <a:spLocks noGrp="1"/>
          </p:cNvSpPr>
          <p:nvPr>
            <p:ph type="title"/>
          </p:nvPr>
        </p:nvSpPr>
        <p:spPr/>
        <p:txBody>
          <a:bodyPr/>
          <a:lstStyle/>
          <a:p>
            <a:pPr algn="ctr"/>
            <a:r>
              <a:rPr lang="el-GR" dirty="0"/>
              <a:t>Παρατηρήσεις</a:t>
            </a:r>
          </a:p>
        </p:txBody>
      </p:sp>
      <p:graphicFrame>
        <p:nvGraphicFramePr>
          <p:cNvPr id="5" name="Θέση περιεχομένου 2">
            <a:extLst>
              <a:ext uri="{FF2B5EF4-FFF2-40B4-BE49-F238E27FC236}">
                <a16:creationId xmlns:a16="http://schemas.microsoft.com/office/drawing/2014/main" id="{B530E028-4E84-B227-21D9-F69EBB4E6DAD}"/>
              </a:ext>
            </a:extLst>
          </p:cNvPr>
          <p:cNvGraphicFramePr>
            <a:graphicFrameLocks noGrp="1"/>
          </p:cNvGraphicFramePr>
          <p:nvPr>
            <p:ph idx="1"/>
            <p:extLst>
              <p:ext uri="{D42A27DB-BD31-4B8C-83A1-F6EECF244321}">
                <p14:modId xmlns:p14="http://schemas.microsoft.com/office/powerpoint/2010/main" val="3116696496"/>
              </p:ext>
            </p:extLst>
          </p:nvPr>
        </p:nvGraphicFramePr>
        <p:xfrm>
          <a:off x="518160" y="2291256"/>
          <a:ext cx="11084559" cy="389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6598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D97F3D-45AB-A494-AB74-B30C90EEBD7E}"/>
              </a:ext>
            </a:extLst>
          </p:cNvPr>
          <p:cNvSpPr>
            <a:spLocks noGrp="1"/>
          </p:cNvSpPr>
          <p:nvPr>
            <p:ph type="title"/>
          </p:nvPr>
        </p:nvSpPr>
        <p:spPr/>
        <p:txBody>
          <a:bodyPr/>
          <a:lstStyle/>
          <a:p>
            <a:pPr algn="ctr"/>
            <a:r>
              <a:rPr lang="el-GR" dirty="0"/>
              <a:t>ΆΡΝΗΣΗ!</a:t>
            </a:r>
          </a:p>
        </p:txBody>
      </p:sp>
      <p:graphicFrame>
        <p:nvGraphicFramePr>
          <p:cNvPr id="5" name="Θέση περιεχομένου 2">
            <a:extLst>
              <a:ext uri="{FF2B5EF4-FFF2-40B4-BE49-F238E27FC236}">
                <a16:creationId xmlns:a16="http://schemas.microsoft.com/office/drawing/2014/main" id="{D9A644EC-F283-DD07-94EC-1A5220FC72F9}"/>
              </a:ext>
            </a:extLst>
          </p:cNvPr>
          <p:cNvGraphicFramePr>
            <a:graphicFrameLocks noGrp="1"/>
          </p:cNvGraphicFramePr>
          <p:nvPr>
            <p:ph idx="1"/>
            <p:extLst>
              <p:ext uri="{D42A27DB-BD31-4B8C-83A1-F6EECF244321}">
                <p14:modId xmlns:p14="http://schemas.microsoft.com/office/powerpoint/2010/main" val="447213389"/>
              </p:ext>
            </p:extLst>
          </p:nvPr>
        </p:nvGraphicFramePr>
        <p:xfrm>
          <a:off x="761799" y="2750126"/>
          <a:ext cx="10381205" cy="3261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620674"/>
      </p:ext>
    </p:extLst>
  </p:cSld>
  <p:clrMapOvr>
    <a:masterClrMapping/>
  </p:clrMapOvr>
</p:sld>
</file>

<file path=ppt/theme/theme1.xml><?xml version="1.0" encoding="utf-8"?>
<a:theme xmlns:a="http://schemas.openxmlformats.org/drawingml/2006/main" name="BevelVTI">
  <a:themeElements>
    <a:clrScheme name="AnalogousFromLightSeedLeftStep">
      <a:dk1>
        <a:srgbClr val="000000"/>
      </a:dk1>
      <a:lt1>
        <a:srgbClr val="FFFFFF"/>
      </a:lt1>
      <a:dk2>
        <a:srgbClr val="213B35"/>
      </a:dk2>
      <a:lt2>
        <a:srgbClr val="E8E7E2"/>
      </a:lt2>
      <a:accent1>
        <a:srgbClr val="969CC6"/>
      </a:accent1>
      <a:accent2>
        <a:srgbClr val="7F9EBA"/>
      </a:accent2>
      <a:accent3>
        <a:srgbClr val="83ABAD"/>
      </a:accent3>
      <a:accent4>
        <a:srgbClr val="76AD99"/>
      </a:accent4>
      <a:accent5>
        <a:srgbClr val="84AE8D"/>
      </a:accent5>
      <a:accent6>
        <a:srgbClr val="84B078"/>
      </a:accent6>
      <a:hlink>
        <a:srgbClr val="8A8453"/>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docProps/app.xml><?xml version="1.0" encoding="utf-8"?>
<Properties xmlns="http://schemas.openxmlformats.org/officeDocument/2006/extended-properties" xmlns:vt="http://schemas.openxmlformats.org/officeDocument/2006/docPropsVTypes">
  <TotalTime>240</TotalTime>
  <Words>1205</Words>
  <Application>Microsoft Office PowerPoint</Application>
  <PresentationFormat>Ευρεία οθόνη</PresentationFormat>
  <Paragraphs>82</Paragraphs>
  <Slides>14</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14</vt:i4>
      </vt:variant>
    </vt:vector>
  </HeadingPairs>
  <TitlesOfParts>
    <vt:vector size="21" baseType="lpstr">
      <vt:lpstr>Abadi Extra Light</vt:lpstr>
      <vt:lpstr>Arial</vt:lpstr>
      <vt:lpstr>Bierstadt</vt:lpstr>
      <vt:lpstr>Calibri</vt:lpstr>
      <vt:lpstr>Symbol</vt:lpstr>
      <vt:lpstr>Times New Roman</vt:lpstr>
      <vt:lpstr>BevelVTI</vt:lpstr>
      <vt:lpstr> Dealing with Grief on the Road to Emmaus  through the Work of Elisabeth Kubler-Ross </vt:lpstr>
      <vt:lpstr>Πένθος και Ζωή: Δεδομένα 21ου αι.</vt:lpstr>
      <vt:lpstr>Elisabeth Kubler-Ross On Death and Dying (1969): Πέντε στάδια του Πένθους</vt:lpstr>
      <vt:lpstr>ΆΡΝΗΣΗ – ΘΥΜΟΣ - ….</vt:lpstr>
      <vt:lpstr>Παρατήρηση 1</vt:lpstr>
      <vt:lpstr>Στόχοι Εισήγησης Περικοπή Λουκά στην καρδιά του Έργου (24, 13-32): Οδός - έξοδος</vt:lpstr>
      <vt:lpstr>Δόμηση Περικοπής </vt:lpstr>
      <vt:lpstr>Παρατηρήσεις</vt:lpstr>
      <vt:lpstr>ΆΡΝΗΣΗ!</vt:lpstr>
      <vt:lpstr>Θυμός</vt:lpstr>
      <vt:lpstr>Δια+Πραγμάτευση: (1) Εμμαοί – (2) Ανώνυμοι Πρωταγωνιστές – (3) Κατάβαση</vt:lpstr>
      <vt:lpstr>Αποκορύφωση – « Κατά+Θλιψη»: Προδοσία από τον Ιησού (?) </vt:lpstr>
      <vt:lpstr>Αποδοχή: Δείπνο (Ευχαριστία) και Λειτουργία μετά τη Λειτουργία </vt:lpstr>
      <vt:lpstr>Συμπεράσματα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Dealing with Grief on the Road to Emmaus  through the Work of Elisabeth Kubler-Ross </dc:title>
  <dc:creator>sotdespo@o365.uoa.gr</dc:creator>
  <cp:lastModifiedBy>sotdespo@o365.uoa.gr</cp:lastModifiedBy>
  <cp:revision>1</cp:revision>
  <dcterms:created xsi:type="dcterms:W3CDTF">2022-12-16T06:14:55Z</dcterms:created>
  <dcterms:modified xsi:type="dcterms:W3CDTF">2022-12-16T15:43:55Z</dcterms:modified>
</cp:coreProperties>
</file>