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92" r:id="rId3"/>
    <p:sldId id="506" r:id="rId4"/>
    <p:sldId id="293" r:id="rId5"/>
    <p:sldId id="264" r:id="rId6"/>
    <p:sldId id="260" r:id="rId7"/>
    <p:sldId id="265" r:id="rId8"/>
    <p:sldId id="272" r:id="rId9"/>
    <p:sldId id="491" r:id="rId10"/>
    <p:sldId id="493" r:id="rId11"/>
    <p:sldId id="263" r:id="rId12"/>
    <p:sldId id="490" r:id="rId13"/>
    <p:sldId id="494" r:id="rId14"/>
    <p:sldId id="478" r:id="rId15"/>
    <p:sldId id="502" r:id="rId16"/>
    <p:sldId id="271" r:id="rId17"/>
    <p:sldId id="495" r:id="rId18"/>
    <p:sldId id="294" r:id="rId19"/>
    <p:sldId id="270" r:id="rId20"/>
    <p:sldId id="257" r:id="rId21"/>
    <p:sldId id="266" r:id="rId22"/>
    <p:sldId id="258" r:id="rId23"/>
    <p:sldId id="484" r:id="rId24"/>
    <p:sldId id="268" r:id="rId25"/>
    <p:sldId id="296" r:id="rId26"/>
    <p:sldId id="295" r:id="rId27"/>
    <p:sldId id="267" r:id="rId28"/>
    <p:sldId id="262" r:id="rId29"/>
    <p:sldId id="479" r:id="rId30"/>
    <p:sldId id="279" r:id="rId31"/>
    <p:sldId id="283" r:id="rId32"/>
    <p:sldId id="288" r:id="rId33"/>
    <p:sldId id="499" r:id="rId34"/>
    <p:sldId id="261" r:id="rId35"/>
    <p:sldId id="497" r:id="rId36"/>
    <p:sldId id="500" r:id="rId37"/>
    <p:sldId id="501" r:id="rId38"/>
    <p:sldId id="498" r:id="rId39"/>
    <p:sldId id="284" r:id="rId40"/>
    <p:sldId id="285" r:id="rId41"/>
    <p:sldId id="503" r:id="rId42"/>
    <p:sldId id="297" r:id="rId43"/>
    <p:sldId id="280" r:id="rId44"/>
    <p:sldId id="290" r:id="rId45"/>
    <p:sldId id="468" r:id="rId46"/>
    <p:sldId id="480" r:id="rId47"/>
    <p:sldId id="482" r:id="rId48"/>
    <p:sldId id="273" r:id="rId49"/>
    <p:sldId id="274" r:id="rId50"/>
    <p:sldId id="298" r:id="rId51"/>
    <p:sldId id="466" r:id="rId52"/>
    <p:sldId id="269" r:id="rId53"/>
    <p:sldId id="504" r:id="rId54"/>
    <p:sldId id="291" r:id="rId55"/>
    <p:sldId id="281" r:id="rId56"/>
    <p:sldId id="477" r:id="rId57"/>
    <p:sldId id="476" r:id="rId58"/>
    <p:sldId id="486" r:id="rId59"/>
    <p:sldId id="485" r:id="rId60"/>
    <p:sldId id="489" r:id="rId61"/>
    <p:sldId id="467" r:id="rId62"/>
    <p:sldId id="487" r:id="rId63"/>
    <p:sldId id="488" r:id="rId64"/>
    <p:sldId id="471" r:id="rId65"/>
    <p:sldId id="472" r:id="rId66"/>
    <p:sldId id="474" r:id="rId67"/>
    <p:sldId id="475" r:id="rId68"/>
    <p:sldId id="496" r:id="rId69"/>
    <p:sldId id="473" r:id="rId70"/>
    <p:sldId id="282" r:id="rId71"/>
    <p:sldId id="292" r:id="rId72"/>
    <p:sldId id="276" r:id="rId73"/>
    <p:sldId id="381" r:id="rId74"/>
    <p:sldId id="470" r:id="rId75"/>
    <p:sldId id="287" r:id="rId76"/>
    <p:sldId id="278" r:id="rId77"/>
    <p:sldId id="469" r:id="rId78"/>
    <p:sldId id="275" r:id="rId79"/>
    <p:sldId id="289" r:id="rId80"/>
    <p:sldId id="259" r:id="rId81"/>
    <p:sldId id="286" r:id="rId82"/>
    <p:sldId id="277" r:id="rId83"/>
    <p:sldId id="505"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25908-08DE-4DFE-A9D6-1068DB1AA0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FDAFF0-E390-4C9C-BB20-FD00D942F47D}">
      <dgm:prSet/>
      <dgm:spPr/>
      <dgm:t>
        <a:bodyPr/>
        <a:lstStyle/>
        <a:p>
          <a:r>
            <a:rPr lang="el-GR"/>
            <a:t>Στοιχεία ταυτότητας:</a:t>
          </a:r>
          <a:endParaRPr lang="en-US"/>
        </a:p>
      </dgm:t>
    </dgm:pt>
    <dgm:pt modelId="{B030FF07-3E8E-47BE-A51E-C4679810AC7C}" type="parTrans" cxnId="{EAD6F18B-2B79-430B-8A55-5FB3AB02B976}">
      <dgm:prSet/>
      <dgm:spPr/>
      <dgm:t>
        <a:bodyPr/>
        <a:lstStyle/>
        <a:p>
          <a:endParaRPr lang="en-US"/>
        </a:p>
      </dgm:t>
    </dgm:pt>
    <dgm:pt modelId="{0F2F79AB-FA8B-4F9D-9F3B-6A30D737E83E}" type="sibTrans" cxnId="{EAD6F18B-2B79-430B-8A55-5FB3AB02B976}">
      <dgm:prSet/>
      <dgm:spPr/>
      <dgm:t>
        <a:bodyPr/>
        <a:lstStyle/>
        <a:p>
          <a:endParaRPr lang="en-US"/>
        </a:p>
      </dgm:t>
    </dgm:pt>
    <dgm:pt modelId="{B2ED9E48-8B74-4550-984E-D41546439BBC}">
      <dgm:prSet/>
      <dgm:spPr/>
      <dgm:t>
        <a:bodyPr/>
        <a:lstStyle/>
        <a:p>
          <a:r>
            <a:rPr lang="el-GR"/>
            <a:t>Στραμμένοι κατά Ανατολάς </a:t>
          </a:r>
          <a:endParaRPr lang="en-US"/>
        </a:p>
      </dgm:t>
    </dgm:pt>
    <dgm:pt modelId="{DE318A56-2497-449B-BB98-1D9E4C2BBACB}" type="parTrans" cxnId="{417380CF-3C62-492A-81BD-E6AE1E10396D}">
      <dgm:prSet/>
      <dgm:spPr/>
      <dgm:t>
        <a:bodyPr/>
        <a:lstStyle/>
        <a:p>
          <a:endParaRPr lang="en-US"/>
        </a:p>
      </dgm:t>
    </dgm:pt>
    <dgm:pt modelId="{2DC31903-4C61-4042-BBE9-772F5CEB7127}" type="sibTrans" cxnId="{417380CF-3C62-492A-81BD-E6AE1E10396D}">
      <dgm:prSet/>
      <dgm:spPr/>
      <dgm:t>
        <a:bodyPr/>
        <a:lstStyle/>
        <a:p>
          <a:endParaRPr lang="en-US"/>
        </a:p>
      </dgm:t>
    </dgm:pt>
    <dgm:pt modelId="{21716921-1F2A-4E9D-BF69-D9D8165E0369}">
      <dgm:prSet/>
      <dgm:spPr/>
      <dgm:t>
        <a:bodyPr/>
        <a:lstStyle/>
        <a:p>
          <a:r>
            <a:rPr lang="el-GR"/>
            <a:t>Σχήμα σταυρού</a:t>
          </a:r>
          <a:endParaRPr lang="en-US"/>
        </a:p>
      </dgm:t>
    </dgm:pt>
    <dgm:pt modelId="{D0D4701C-9F75-4622-B4C9-739F95337762}" type="parTrans" cxnId="{A38537F4-E3C7-4744-A4E0-0D4479A8FE20}">
      <dgm:prSet/>
      <dgm:spPr/>
      <dgm:t>
        <a:bodyPr/>
        <a:lstStyle/>
        <a:p>
          <a:endParaRPr lang="en-US"/>
        </a:p>
      </dgm:t>
    </dgm:pt>
    <dgm:pt modelId="{4A9C2DBE-B102-4A85-888A-C0603D836426}" type="sibTrans" cxnId="{A38537F4-E3C7-4744-A4E0-0D4479A8FE20}">
      <dgm:prSet/>
      <dgm:spPr/>
      <dgm:t>
        <a:bodyPr/>
        <a:lstStyle/>
        <a:p>
          <a:endParaRPr lang="en-US"/>
        </a:p>
      </dgm:t>
    </dgm:pt>
    <dgm:pt modelId="{E8053137-4F4D-4302-B94A-A9C255EFF05C}">
      <dgm:prSet/>
      <dgm:spPr/>
      <dgm:t>
        <a:bodyPr/>
        <a:lstStyle/>
        <a:p>
          <a:r>
            <a:rPr lang="el-GR"/>
            <a:t>Κήρυγμα – Περφόρμανς</a:t>
          </a:r>
          <a:endParaRPr lang="en-US"/>
        </a:p>
      </dgm:t>
    </dgm:pt>
    <dgm:pt modelId="{009A99DA-A510-46F7-ACFF-FA159D694D39}" type="parTrans" cxnId="{59BED9E1-F621-49A4-8D46-90F4B88799F1}">
      <dgm:prSet/>
      <dgm:spPr/>
      <dgm:t>
        <a:bodyPr/>
        <a:lstStyle/>
        <a:p>
          <a:endParaRPr lang="en-US"/>
        </a:p>
      </dgm:t>
    </dgm:pt>
    <dgm:pt modelId="{73268B6F-5799-45EE-B52F-79B4C88D1463}" type="sibTrans" cxnId="{59BED9E1-F621-49A4-8D46-90F4B88799F1}">
      <dgm:prSet/>
      <dgm:spPr/>
      <dgm:t>
        <a:bodyPr/>
        <a:lstStyle/>
        <a:p>
          <a:endParaRPr lang="en-US"/>
        </a:p>
      </dgm:t>
    </dgm:pt>
    <dgm:pt modelId="{89DBE2CE-DE53-46FC-A9BF-520FFA2A09D1}">
      <dgm:prSet/>
      <dgm:spPr/>
      <dgm:t>
        <a:bodyPr/>
        <a:lstStyle/>
        <a:p>
          <a:r>
            <a:rPr lang="el-GR"/>
            <a:t>Δείπνο Κυριακό</a:t>
          </a:r>
          <a:endParaRPr lang="en-US"/>
        </a:p>
      </dgm:t>
    </dgm:pt>
    <dgm:pt modelId="{66CE54E5-8F7E-48E7-BD9D-9EA44AAE665E}" type="parTrans" cxnId="{1A66DD2D-DDE8-4B26-9CD6-8C16B926E7EF}">
      <dgm:prSet/>
      <dgm:spPr/>
      <dgm:t>
        <a:bodyPr/>
        <a:lstStyle/>
        <a:p>
          <a:endParaRPr lang="en-US"/>
        </a:p>
      </dgm:t>
    </dgm:pt>
    <dgm:pt modelId="{B6C62894-3663-4561-A104-298AB48754BB}" type="sibTrans" cxnId="{1A66DD2D-DDE8-4B26-9CD6-8C16B926E7EF}">
      <dgm:prSet/>
      <dgm:spPr/>
      <dgm:t>
        <a:bodyPr/>
        <a:lstStyle/>
        <a:p>
          <a:endParaRPr lang="en-US"/>
        </a:p>
      </dgm:t>
    </dgm:pt>
    <dgm:pt modelId="{7FAC5ADC-DAFB-4F6E-BFB7-7DAC9F663456}" type="pres">
      <dgm:prSet presAssocID="{D1D25908-08DE-4DFE-A9D6-1068DB1AA0EA}" presName="linear" presStyleCnt="0">
        <dgm:presLayoutVars>
          <dgm:animLvl val="lvl"/>
          <dgm:resizeHandles val="exact"/>
        </dgm:presLayoutVars>
      </dgm:prSet>
      <dgm:spPr/>
    </dgm:pt>
    <dgm:pt modelId="{4CFD459D-6E95-410D-9E03-5A7323952134}" type="pres">
      <dgm:prSet presAssocID="{81FDAFF0-E390-4C9C-BB20-FD00D942F47D}" presName="parentText" presStyleLbl="node1" presStyleIdx="0" presStyleCnt="5">
        <dgm:presLayoutVars>
          <dgm:chMax val="0"/>
          <dgm:bulletEnabled val="1"/>
        </dgm:presLayoutVars>
      </dgm:prSet>
      <dgm:spPr/>
    </dgm:pt>
    <dgm:pt modelId="{8DDC9DB1-8217-480E-9951-7BD090948974}" type="pres">
      <dgm:prSet presAssocID="{0F2F79AB-FA8B-4F9D-9F3B-6A30D737E83E}" presName="spacer" presStyleCnt="0"/>
      <dgm:spPr/>
    </dgm:pt>
    <dgm:pt modelId="{28545964-7AA0-42EA-BDD3-90D5733CF017}" type="pres">
      <dgm:prSet presAssocID="{B2ED9E48-8B74-4550-984E-D41546439BBC}" presName="parentText" presStyleLbl="node1" presStyleIdx="1" presStyleCnt="5">
        <dgm:presLayoutVars>
          <dgm:chMax val="0"/>
          <dgm:bulletEnabled val="1"/>
        </dgm:presLayoutVars>
      </dgm:prSet>
      <dgm:spPr/>
    </dgm:pt>
    <dgm:pt modelId="{D2EA9942-1420-4B5A-AF8F-0292EDAF4ADE}" type="pres">
      <dgm:prSet presAssocID="{2DC31903-4C61-4042-BBE9-772F5CEB7127}" presName="spacer" presStyleCnt="0"/>
      <dgm:spPr/>
    </dgm:pt>
    <dgm:pt modelId="{2EF8C9C1-AB03-4692-A687-F060F329D2E5}" type="pres">
      <dgm:prSet presAssocID="{21716921-1F2A-4E9D-BF69-D9D8165E0369}" presName="parentText" presStyleLbl="node1" presStyleIdx="2" presStyleCnt="5">
        <dgm:presLayoutVars>
          <dgm:chMax val="0"/>
          <dgm:bulletEnabled val="1"/>
        </dgm:presLayoutVars>
      </dgm:prSet>
      <dgm:spPr/>
    </dgm:pt>
    <dgm:pt modelId="{8503FA8F-FC27-467A-89D6-405E4362F436}" type="pres">
      <dgm:prSet presAssocID="{4A9C2DBE-B102-4A85-888A-C0603D836426}" presName="spacer" presStyleCnt="0"/>
      <dgm:spPr/>
    </dgm:pt>
    <dgm:pt modelId="{599CC329-CC01-43D9-B4A1-D54FE56B5860}" type="pres">
      <dgm:prSet presAssocID="{E8053137-4F4D-4302-B94A-A9C255EFF05C}" presName="parentText" presStyleLbl="node1" presStyleIdx="3" presStyleCnt="5">
        <dgm:presLayoutVars>
          <dgm:chMax val="0"/>
          <dgm:bulletEnabled val="1"/>
        </dgm:presLayoutVars>
      </dgm:prSet>
      <dgm:spPr/>
    </dgm:pt>
    <dgm:pt modelId="{2D35F451-9E5C-47F0-90AE-9DEB7EE2E0EA}" type="pres">
      <dgm:prSet presAssocID="{73268B6F-5799-45EE-B52F-79B4C88D1463}" presName="spacer" presStyleCnt="0"/>
      <dgm:spPr/>
    </dgm:pt>
    <dgm:pt modelId="{35FE271E-B816-4A22-88A4-F061F68ECE8B}" type="pres">
      <dgm:prSet presAssocID="{89DBE2CE-DE53-46FC-A9BF-520FFA2A09D1}" presName="parentText" presStyleLbl="node1" presStyleIdx="4" presStyleCnt="5">
        <dgm:presLayoutVars>
          <dgm:chMax val="0"/>
          <dgm:bulletEnabled val="1"/>
        </dgm:presLayoutVars>
      </dgm:prSet>
      <dgm:spPr/>
    </dgm:pt>
  </dgm:ptLst>
  <dgm:cxnLst>
    <dgm:cxn modelId="{DF531709-5873-41B0-9D62-A3F78B3B398B}" type="presOf" srcId="{D1D25908-08DE-4DFE-A9D6-1068DB1AA0EA}" destId="{7FAC5ADC-DAFB-4F6E-BFB7-7DAC9F663456}" srcOrd="0" destOrd="0" presId="urn:microsoft.com/office/officeart/2005/8/layout/vList2"/>
    <dgm:cxn modelId="{CA436125-9535-4DF4-9D50-94AF84B36C02}" type="presOf" srcId="{81FDAFF0-E390-4C9C-BB20-FD00D942F47D}" destId="{4CFD459D-6E95-410D-9E03-5A7323952134}" srcOrd="0" destOrd="0" presId="urn:microsoft.com/office/officeart/2005/8/layout/vList2"/>
    <dgm:cxn modelId="{1A66DD2D-DDE8-4B26-9CD6-8C16B926E7EF}" srcId="{D1D25908-08DE-4DFE-A9D6-1068DB1AA0EA}" destId="{89DBE2CE-DE53-46FC-A9BF-520FFA2A09D1}" srcOrd="4" destOrd="0" parTransId="{66CE54E5-8F7E-48E7-BD9D-9EA44AAE665E}" sibTransId="{B6C62894-3663-4561-A104-298AB48754BB}"/>
    <dgm:cxn modelId="{FBDD4960-A64D-4DBE-B7A7-1816CBA99C1B}" type="presOf" srcId="{E8053137-4F4D-4302-B94A-A9C255EFF05C}" destId="{599CC329-CC01-43D9-B4A1-D54FE56B5860}" srcOrd="0" destOrd="0" presId="urn:microsoft.com/office/officeart/2005/8/layout/vList2"/>
    <dgm:cxn modelId="{E80ED16C-7C38-4D46-810E-C6DEC7AF59AC}" type="presOf" srcId="{B2ED9E48-8B74-4550-984E-D41546439BBC}" destId="{28545964-7AA0-42EA-BDD3-90D5733CF017}" srcOrd="0" destOrd="0" presId="urn:microsoft.com/office/officeart/2005/8/layout/vList2"/>
    <dgm:cxn modelId="{EAD6F18B-2B79-430B-8A55-5FB3AB02B976}" srcId="{D1D25908-08DE-4DFE-A9D6-1068DB1AA0EA}" destId="{81FDAFF0-E390-4C9C-BB20-FD00D942F47D}" srcOrd="0" destOrd="0" parTransId="{B030FF07-3E8E-47BE-A51E-C4679810AC7C}" sibTransId="{0F2F79AB-FA8B-4F9D-9F3B-6A30D737E83E}"/>
    <dgm:cxn modelId="{417380CF-3C62-492A-81BD-E6AE1E10396D}" srcId="{D1D25908-08DE-4DFE-A9D6-1068DB1AA0EA}" destId="{B2ED9E48-8B74-4550-984E-D41546439BBC}" srcOrd="1" destOrd="0" parTransId="{DE318A56-2497-449B-BB98-1D9E4C2BBACB}" sibTransId="{2DC31903-4C61-4042-BBE9-772F5CEB7127}"/>
    <dgm:cxn modelId="{E40726D9-A126-4CD2-9A4E-A00526DA5E9A}" type="presOf" srcId="{89DBE2CE-DE53-46FC-A9BF-520FFA2A09D1}" destId="{35FE271E-B816-4A22-88A4-F061F68ECE8B}" srcOrd="0" destOrd="0" presId="urn:microsoft.com/office/officeart/2005/8/layout/vList2"/>
    <dgm:cxn modelId="{E649F5E0-7F02-4BF0-9949-267F6BAAA17E}" type="presOf" srcId="{21716921-1F2A-4E9D-BF69-D9D8165E0369}" destId="{2EF8C9C1-AB03-4692-A687-F060F329D2E5}" srcOrd="0" destOrd="0" presId="urn:microsoft.com/office/officeart/2005/8/layout/vList2"/>
    <dgm:cxn modelId="{59BED9E1-F621-49A4-8D46-90F4B88799F1}" srcId="{D1D25908-08DE-4DFE-A9D6-1068DB1AA0EA}" destId="{E8053137-4F4D-4302-B94A-A9C255EFF05C}" srcOrd="3" destOrd="0" parTransId="{009A99DA-A510-46F7-ACFF-FA159D694D39}" sibTransId="{73268B6F-5799-45EE-B52F-79B4C88D1463}"/>
    <dgm:cxn modelId="{A38537F4-E3C7-4744-A4E0-0D4479A8FE20}" srcId="{D1D25908-08DE-4DFE-A9D6-1068DB1AA0EA}" destId="{21716921-1F2A-4E9D-BF69-D9D8165E0369}" srcOrd="2" destOrd="0" parTransId="{D0D4701C-9F75-4622-B4C9-739F95337762}" sibTransId="{4A9C2DBE-B102-4A85-888A-C0603D836426}"/>
    <dgm:cxn modelId="{A372B8E1-EA0C-44F1-9D9D-CB5581A7564F}" type="presParOf" srcId="{7FAC5ADC-DAFB-4F6E-BFB7-7DAC9F663456}" destId="{4CFD459D-6E95-410D-9E03-5A7323952134}" srcOrd="0" destOrd="0" presId="urn:microsoft.com/office/officeart/2005/8/layout/vList2"/>
    <dgm:cxn modelId="{BD553B48-1898-49DF-8340-4865F75AB937}" type="presParOf" srcId="{7FAC5ADC-DAFB-4F6E-BFB7-7DAC9F663456}" destId="{8DDC9DB1-8217-480E-9951-7BD090948974}" srcOrd="1" destOrd="0" presId="urn:microsoft.com/office/officeart/2005/8/layout/vList2"/>
    <dgm:cxn modelId="{FC27435D-2E24-474D-B198-A409B740CCD7}" type="presParOf" srcId="{7FAC5ADC-DAFB-4F6E-BFB7-7DAC9F663456}" destId="{28545964-7AA0-42EA-BDD3-90D5733CF017}" srcOrd="2" destOrd="0" presId="urn:microsoft.com/office/officeart/2005/8/layout/vList2"/>
    <dgm:cxn modelId="{7CCDDAC0-1A5B-4E30-BC29-057F29CA30E9}" type="presParOf" srcId="{7FAC5ADC-DAFB-4F6E-BFB7-7DAC9F663456}" destId="{D2EA9942-1420-4B5A-AF8F-0292EDAF4ADE}" srcOrd="3" destOrd="0" presId="urn:microsoft.com/office/officeart/2005/8/layout/vList2"/>
    <dgm:cxn modelId="{5EC74C81-8B4F-4308-803D-CC7BE9890AD8}" type="presParOf" srcId="{7FAC5ADC-DAFB-4F6E-BFB7-7DAC9F663456}" destId="{2EF8C9C1-AB03-4692-A687-F060F329D2E5}" srcOrd="4" destOrd="0" presId="urn:microsoft.com/office/officeart/2005/8/layout/vList2"/>
    <dgm:cxn modelId="{050BA78D-9283-4554-B112-6EA2A0D6A133}" type="presParOf" srcId="{7FAC5ADC-DAFB-4F6E-BFB7-7DAC9F663456}" destId="{8503FA8F-FC27-467A-89D6-405E4362F436}" srcOrd="5" destOrd="0" presId="urn:microsoft.com/office/officeart/2005/8/layout/vList2"/>
    <dgm:cxn modelId="{D1670816-9588-4F4B-82F3-C0A90C60ABEA}" type="presParOf" srcId="{7FAC5ADC-DAFB-4F6E-BFB7-7DAC9F663456}" destId="{599CC329-CC01-43D9-B4A1-D54FE56B5860}" srcOrd="6" destOrd="0" presId="urn:microsoft.com/office/officeart/2005/8/layout/vList2"/>
    <dgm:cxn modelId="{C6CDCC6D-0E49-4BCB-A348-97A89775507D}" type="presParOf" srcId="{7FAC5ADC-DAFB-4F6E-BFB7-7DAC9F663456}" destId="{2D35F451-9E5C-47F0-90AE-9DEB7EE2E0EA}" srcOrd="7" destOrd="0" presId="urn:microsoft.com/office/officeart/2005/8/layout/vList2"/>
    <dgm:cxn modelId="{528659B3-BE26-437C-926D-94A887B8BE44}" type="presParOf" srcId="{7FAC5ADC-DAFB-4F6E-BFB7-7DAC9F663456}" destId="{35FE271E-B816-4A22-88A4-F061F68EC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59D-6E95-410D-9E03-5A7323952134}">
      <dsp:nvSpPr>
        <dsp:cNvPr id="0" name=""/>
        <dsp:cNvSpPr/>
      </dsp:nvSpPr>
      <dsp:spPr>
        <a:xfrm>
          <a:off x="0" y="722857"/>
          <a:ext cx="482817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Στοιχεία ταυτότητας:</a:t>
          </a:r>
          <a:endParaRPr lang="en-US" sz="3200" kern="1200"/>
        </a:p>
      </dsp:txBody>
      <dsp:txXfrm>
        <a:off x="37467" y="760324"/>
        <a:ext cx="4753238" cy="692586"/>
      </dsp:txXfrm>
    </dsp:sp>
    <dsp:sp modelId="{28545964-7AA0-42EA-BDD3-90D5733CF017}">
      <dsp:nvSpPr>
        <dsp:cNvPr id="0" name=""/>
        <dsp:cNvSpPr/>
      </dsp:nvSpPr>
      <dsp:spPr>
        <a:xfrm>
          <a:off x="0" y="1582537"/>
          <a:ext cx="4828172"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Στραμμένοι κατά Ανατολάς </a:t>
          </a:r>
          <a:endParaRPr lang="en-US" sz="3200" kern="1200"/>
        </a:p>
      </dsp:txBody>
      <dsp:txXfrm>
        <a:off x="37467" y="1620004"/>
        <a:ext cx="4753238" cy="692586"/>
      </dsp:txXfrm>
    </dsp:sp>
    <dsp:sp modelId="{2EF8C9C1-AB03-4692-A687-F060F329D2E5}">
      <dsp:nvSpPr>
        <dsp:cNvPr id="0" name=""/>
        <dsp:cNvSpPr/>
      </dsp:nvSpPr>
      <dsp:spPr>
        <a:xfrm>
          <a:off x="0" y="2442217"/>
          <a:ext cx="4828172"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Σχήμα σταυρού</a:t>
          </a:r>
          <a:endParaRPr lang="en-US" sz="3200" kern="1200"/>
        </a:p>
      </dsp:txBody>
      <dsp:txXfrm>
        <a:off x="37467" y="2479684"/>
        <a:ext cx="4753238" cy="692586"/>
      </dsp:txXfrm>
    </dsp:sp>
    <dsp:sp modelId="{599CC329-CC01-43D9-B4A1-D54FE56B5860}">
      <dsp:nvSpPr>
        <dsp:cNvPr id="0" name=""/>
        <dsp:cNvSpPr/>
      </dsp:nvSpPr>
      <dsp:spPr>
        <a:xfrm>
          <a:off x="0" y="3301897"/>
          <a:ext cx="4828172"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Κήρυγμα – Περφόρμανς</a:t>
          </a:r>
          <a:endParaRPr lang="en-US" sz="3200" kern="1200"/>
        </a:p>
      </dsp:txBody>
      <dsp:txXfrm>
        <a:off x="37467" y="3339364"/>
        <a:ext cx="4753238" cy="692586"/>
      </dsp:txXfrm>
    </dsp:sp>
    <dsp:sp modelId="{35FE271E-B816-4A22-88A4-F061F68ECE8B}">
      <dsp:nvSpPr>
        <dsp:cNvPr id="0" name=""/>
        <dsp:cNvSpPr/>
      </dsp:nvSpPr>
      <dsp:spPr>
        <a:xfrm>
          <a:off x="0" y="4161577"/>
          <a:ext cx="482817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Δείπνο Κυριακό</a:t>
          </a:r>
          <a:endParaRPr lang="en-US" sz="3200" kern="1200"/>
        </a:p>
      </dsp:txBody>
      <dsp:txXfrm>
        <a:off x="37467" y="4199044"/>
        <a:ext cx="475323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16/11/2023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16/11/2023</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16/11/2023</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Πρώτη Εκκλησία και Βίβλος</a:t>
            </a:r>
          </a:p>
        </p:txBody>
      </p:sp>
      <p:graphicFrame>
        <p:nvGraphicFramePr>
          <p:cNvPr id="5" name="Θέση περιεχομένου 2">
            <a:extLst>
              <a:ext uri="{FF2B5EF4-FFF2-40B4-BE49-F238E27FC236}">
                <a16:creationId xmlns:a16="http://schemas.microsoft.com/office/drawing/2014/main" id="{99579AAF-85F9-C598-36DE-821CCB6D74EE}"/>
              </a:ext>
            </a:extLst>
          </p:cNvPr>
          <p:cNvGraphicFramePr>
            <a:graphicFrameLocks noGrp="1"/>
          </p:cNvGraphicFramePr>
          <p:nvPr>
            <p:ph idx="1"/>
            <p:extLst>
              <p:ext uri="{D42A27DB-BD31-4B8C-83A1-F6EECF244321}">
                <p14:modId xmlns:p14="http://schemas.microsoft.com/office/powerpoint/2010/main" val="27810590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0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 </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51</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p:txBody>
          <a:bodyPr/>
          <a:lstStyle/>
          <a:p>
            <a:endParaRPr lang="el-GR" dirty="0"/>
          </a:p>
          <a:p>
            <a:endParaRPr lang="el-GR" dirty="0"/>
          </a:p>
          <a:p>
            <a:r>
              <a:rPr lang="en-US" sz="4800" dirty="0"/>
              <a:t>Chat GPT </a:t>
            </a:r>
            <a:endParaRPr lang="el-GR" sz="4800" dirty="0"/>
          </a:p>
        </p:txBody>
      </p:sp>
    </p:spTree>
    <p:extLst>
      <p:ext uri="{BB962C8B-B14F-4D97-AF65-F5344CB8AC3E}">
        <p14:creationId xmlns:p14="http://schemas.microsoft.com/office/powerpoint/2010/main" val="4187167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73</a:t>
            </a:fld>
            <a:endParaRPr lang="de-DE" altLang="el-GR" sz="19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74</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9322</TotalTime>
  <Words>8357</Words>
  <Application>Microsoft Office PowerPoint</Application>
  <PresentationFormat>Ευρεία οθόνη</PresentationFormat>
  <Paragraphs>660</Paragraphs>
  <Slides>83</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83</vt:i4>
      </vt:variant>
    </vt:vector>
  </HeadingPairs>
  <TitlesOfParts>
    <vt:vector size="95"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Πρώτη Εκκλησία και Βίβλος</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31</cp:revision>
  <dcterms:created xsi:type="dcterms:W3CDTF">2022-11-24T06:41:59Z</dcterms:created>
  <dcterms:modified xsi:type="dcterms:W3CDTF">2023-11-16T15:34:57Z</dcterms:modified>
</cp:coreProperties>
</file>