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310" r:id="rId5"/>
    <p:sldId id="311" r:id="rId6"/>
    <p:sldId id="259" r:id="rId7"/>
    <p:sldId id="312" r:id="rId8"/>
    <p:sldId id="313" r:id="rId9"/>
    <p:sldId id="314" r:id="rId10"/>
    <p:sldId id="315" r:id="rId11"/>
    <p:sldId id="316" r:id="rId12"/>
    <p:sldId id="260" r:id="rId13"/>
    <p:sldId id="328" r:id="rId14"/>
    <p:sldId id="329" r:id="rId15"/>
    <p:sldId id="330" r:id="rId16"/>
    <p:sldId id="331" r:id="rId17"/>
    <p:sldId id="333" r:id="rId18"/>
    <p:sldId id="318" r:id="rId19"/>
    <p:sldId id="319" r:id="rId20"/>
    <p:sldId id="317" r:id="rId21"/>
    <p:sldId id="261" r:id="rId22"/>
    <p:sldId id="305" r:id="rId23"/>
    <p:sldId id="307" r:id="rId24"/>
    <p:sldId id="321" r:id="rId25"/>
    <p:sldId id="322" r:id="rId26"/>
    <p:sldId id="262" r:id="rId27"/>
    <p:sldId id="306" r:id="rId28"/>
    <p:sldId id="308" r:id="rId29"/>
    <p:sldId id="320" r:id="rId30"/>
    <p:sldId id="323" r:id="rId31"/>
    <p:sldId id="324" r:id="rId32"/>
    <p:sldId id="304" r:id="rId33"/>
    <p:sldId id="309" r:id="rId34"/>
    <p:sldId id="325" r:id="rId35"/>
    <p:sldId id="32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32"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71FC-5B30-4C92-BE4B-CF94DBB159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8C3F3274-5B14-4057-B752-92F89777691C}">
      <dgm:prSet phldrT="[Κείμενο]"/>
      <dgm:spPr/>
      <dgm:t>
        <a:bodyPr/>
        <a:lstStyle/>
        <a:p>
          <a:r>
            <a:rPr lang="el-GR" dirty="0" smtClean="0"/>
            <a:t>ΘΥΣΙΕΣ </a:t>
          </a:r>
          <a:endParaRPr lang="el-GR" dirty="0"/>
        </a:p>
      </dgm:t>
    </dgm:pt>
    <dgm:pt modelId="{E6697730-55D8-4496-AEBC-78DE3A57D746}" type="parTrans" cxnId="{BDA6AD94-C403-46B8-AF02-754DBD19A4FE}">
      <dgm:prSet/>
      <dgm:spPr/>
      <dgm:t>
        <a:bodyPr/>
        <a:lstStyle/>
        <a:p>
          <a:endParaRPr lang="el-GR"/>
        </a:p>
      </dgm:t>
    </dgm:pt>
    <dgm:pt modelId="{2C64A60F-BBE1-4009-A441-9D8AED51C332}" type="sibTrans" cxnId="{BDA6AD94-C403-46B8-AF02-754DBD19A4FE}">
      <dgm:prSet/>
      <dgm:spPr/>
      <dgm:t>
        <a:bodyPr/>
        <a:lstStyle/>
        <a:p>
          <a:endParaRPr lang="el-GR"/>
        </a:p>
      </dgm:t>
    </dgm:pt>
    <dgm:pt modelId="{46ABBDD2-3C9B-4DCA-A0CF-1B50C57E2BCD}">
      <dgm:prSet phldrT="[Κείμενο]"/>
      <dgm:spPr/>
      <dgm:t>
        <a:bodyPr/>
        <a:lstStyle/>
        <a:p>
          <a:r>
            <a:rPr lang="el-GR" dirty="0" smtClean="0"/>
            <a:t>ΑΙΜΑΤΗΡΕΣ </a:t>
          </a:r>
          <a:endParaRPr lang="el-GR" dirty="0"/>
        </a:p>
      </dgm:t>
    </dgm:pt>
    <dgm:pt modelId="{B39B900B-8941-4E9A-93EB-506446C4F499}" type="parTrans" cxnId="{B33CC1D6-0031-45C5-B266-8F7B9762695B}">
      <dgm:prSet/>
      <dgm:spPr/>
      <dgm:t>
        <a:bodyPr/>
        <a:lstStyle/>
        <a:p>
          <a:endParaRPr lang="el-GR"/>
        </a:p>
      </dgm:t>
    </dgm:pt>
    <dgm:pt modelId="{3D35BC3C-0638-464C-B274-CE4CCCB595D6}" type="sibTrans" cxnId="{B33CC1D6-0031-45C5-B266-8F7B9762695B}">
      <dgm:prSet/>
      <dgm:spPr/>
      <dgm:t>
        <a:bodyPr/>
        <a:lstStyle/>
        <a:p>
          <a:endParaRPr lang="el-GR"/>
        </a:p>
      </dgm:t>
    </dgm:pt>
    <dgm:pt modelId="{3BA58EA0-6377-43C7-832E-543D871E6964}">
      <dgm:prSet phldrT="[Κείμενο]"/>
      <dgm:spPr/>
      <dgm:t>
        <a:bodyPr/>
        <a:lstStyle/>
        <a:p>
          <a:r>
            <a:rPr lang="el-GR" dirty="0" smtClean="0"/>
            <a:t>ΟΛΟΚΑΥΤΩΜΑΤΟΣ </a:t>
          </a:r>
          <a:endParaRPr lang="el-GR" dirty="0"/>
        </a:p>
      </dgm:t>
    </dgm:pt>
    <dgm:pt modelId="{359EDD9F-BA19-4D54-8E54-5BA0F21CD343}" type="parTrans" cxnId="{9704AF7B-1D77-4812-8EFA-81F2DF710B84}">
      <dgm:prSet/>
      <dgm:spPr/>
      <dgm:t>
        <a:bodyPr/>
        <a:lstStyle/>
        <a:p>
          <a:endParaRPr lang="el-GR"/>
        </a:p>
      </dgm:t>
    </dgm:pt>
    <dgm:pt modelId="{25167E20-3AAC-4F82-966F-D22ED3191CCD}" type="sibTrans" cxnId="{9704AF7B-1D77-4812-8EFA-81F2DF710B84}">
      <dgm:prSet/>
      <dgm:spPr/>
      <dgm:t>
        <a:bodyPr/>
        <a:lstStyle/>
        <a:p>
          <a:endParaRPr lang="el-GR"/>
        </a:p>
      </dgm:t>
    </dgm:pt>
    <dgm:pt modelId="{2C2D9D2C-9D6A-40AB-AD96-3D60DD6F756A}">
      <dgm:prSet phldrT="[Κείμενο]"/>
      <dgm:spPr/>
      <dgm:t>
        <a:bodyPr/>
        <a:lstStyle/>
        <a:p>
          <a:r>
            <a:rPr lang="el-GR" dirty="0" smtClean="0"/>
            <a:t>ΕΞΙΛΑΣΜΟΥ</a:t>
          </a:r>
          <a:endParaRPr lang="el-GR" dirty="0"/>
        </a:p>
      </dgm:t>
    </dgm:pt>
    <dgm:pt modelId="{357A215E-02BF-4FD9-A0FC-4FF73C7FCB61}" type="parTrans" cxnId="{8F8D750A-7E45-4DC0-B068-738BDAAF777D}">
      <dgm:prSet/>
      <dgm:spPr/>
      <dgm:t>
        <a:bodyPr/>
        <a:lstStyle/>
        <a:p>
          <a:endParaRPr lang="el-GR"/>
        </a:p>
      </dgm:t>
    </dgm:pt>
    <dgm:pt modelId="{E9CFD19D-120F-482A-A51D-7C89172FFD05}" type="sibTrans" cxnId="{8F8D750A-7E45-4DC0-B068-738BDAAF777D}">
      <dgm:prSet/>
      <dgm:spPr/>
      <dgm:t>
        <a:bodyPr/>
        <a:lstStyle/>
        <a:p>
          <a:endParaRPr lang="el-GR"/>
        </a:p>
      </dgm:t>
    </dgm:pt>
    <dgm:pt modelId="{03AB4E95-48C7-40E7-8071-9188EBAD2FB9}">
      <dgm:prSet phldrT="[Κείμενο]"/>
      <dgm:spPr/>
      <dgm:t>
        <a:bodyPr/>
        <a:lstStyle/>
        <a:p>
          <a:r>
            <a:rPr lang="el-GR" dirty="0" smtClean="0"/>
            <a:t>ΑΝΑΙΜΑΚΤΕΣ </a:t>
          </a:r>
          <a:endParaRPr lang="el-GR" dirty="0"/>
        </a:p>
      </dgm:t>
    </dgm:pt>
    <dgm:pt modelId="{A9A6C464-3193-4FD8-A765-A69A645AE039}" type="parTrans" cxnId="{7EF44276-92F0-4D4C-947E-F14D5A642656}">
      <dgm:prSet/>
      <dgm:spPr/>
      <dgm:t>
        <a:bodyPr/>
        <a:lstStyle/>
        <a:p>
          <a:endParaRPr lang="el-GR"/>
        </a:p>
      </dgm:t>
    </dgm:pt>
    <dgm:pt modelId="{F66DF58F-B520-4156-B90A-DE08DED2A931}" type="sibTrans" cxnId="{7EF44276-92F0-4D4C-947E-F14D5A642656}">
      <dgm:prSet/>
      <dgm:spPr/>
      <dgm:t>
        <a:bodyPr/>
        <a:lstStyle/>
        <a:p>
          <a:endParaRPr lang="el-GR"/>
        </a:p>
      </dgm:t>
    </dgm:pt>
    <dgm:pt modelId="{779FCAB0-36D4-4603-A9A6-0AAA051DDE8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dirty="0" smtClean="0"/>
            <a:t>ΣΩΤΗΡΙΟΥ</a:t>
          </a:r>
        </a:p>
        <a:p>
          <a:pPr marL="0" marR="0" indent="0" defTabSz="914400" eaLnBrk="1" fontAlgn="auto" latinLnBrk="0" hangingPunct="1">
            <a:lnSpc>
              <a:spcPct val="100000"/>
            </a:lnSpc>
            <a:spcBef>
              <a:spcPts val="0"/>
            </a:spcBef>
            <a:spcAft>
              <a:spcPts val="0"/>
            </a:spcAft>
            <a:buClrTx/>
            <a:buSzTx/>
            <a:buFontTx/>
            <a:buNone/>
            <a:tabLst/>
            <a:defRPr/>
          </a:pPr>
          <a:r>
            <a:rPr lang="el-GR" dirty="0" smtClean="0"/>
            <a:t>(ΣΕΛΑΛΗΜ)</a:t>
          </a:r>
        </a:p>
        <a:p>
          <a:pPr defTabSz="533400">
            <a:lnSpc>
              <a:spcPct val="90000"/>
            </a:lnSpc>
            <a:spcBef>
              <a:spcPct val="0"/>
            </a:spcBef>
            <a:spcAft>
              <a:spcPct val="35000"/>
            </a:spcAft>
          </a:pPr>
          <a:endParaRPr lang="el-GR" dirty="0"/>
        </a:p>
      </dgm:t>
    </dgm:pt>
    <dgm:pt modelId="{A9675072-4479-4C13-8DEE-4EFDA4BF9103}" type="parTrans" cxnId="{B780943B-05B4-4889-8A57-C484E6EDF615}">
      <dgm:prSet/>
      <dgm:spPr/>
      <dgm:t>
        <a:bodyPr/>
        <a:lstStyle/>
        <a:p>
          <a:endParaRPr lang="el-GR"/>
        </a:p>
      </dgm:t>
    </dgm:pt>
    <dgm:pt modelId="{B317FFD0-8549-4B41-A637-DEA636CCD2B3}" type="sibTrans" cxnId="{B780943B-05B4-4889-8A57-C484E6EDF615}">
      <dgm:prSet/>
      <dgm:spPr/>
      <dgm:t>
        <a:bodyPr/>
        <a:lstStyle/>
        <a:p>
          <a:endParaRPr lang="el-GR"/>
        </a:p>
      </dgm:t>
    </dgm:pt>
    <dgm:pt modelId="{D9F7FFF9-7CC1-4A7A-980F-617CD6DEA1FF}" type="pres">
      <dgm:prSet presAssocID="{815971FC-5B30-4C92-BE4B-CF94DBB159E7}" presName="hierChild1" presStyleCnt="0">
        <dgm:presLayoutVars>
          <dgm:chPref val="1"/>
          <dgm:dir/>
          <dgm:animOne val="branch"/>
          <dgm:animLvl val="lvl"/>
          <dgm:resizeHandles/>
        </dgm:presLayoutVars>
      </dgm:prSet>
      <dgm:spPr/>
      <dgm:t>
        <a:bodyPr/>
        <a:lstStyle/>
        <a:p>
          <a:endParaRPr lang="el-GR"/>
        </a:p>
      </dgm:t>
    </dgm:pt>
    <dgm:pt modelId="{0F5B160A-FCD7-4786-837F-80E2E7E7E581}" type="pres">
      <dgm:prSet presAssocID="{8C3F3274-5B14-4057-B752-92F89777691C}" presName="hierRoot1" presStyleCnt="0"/>
      <dgm:spPr/>
    </dgm:pt>
    <dgm:pt modelId="{320472F0-BD1F-411B-AB46-A7FE742F44B1}" type="pres">
      <dgm:prSet presAssocID="{8C3F3274-5B14-4057-B752-92F89777691C}" presName="composite" presStyleCnt="0"/>
      <dgm:spPr/>
    </dgm:pt>
    <dgm:pt modelId="{324EE730-2105-4CEB-AFE5-BED42B91766B}" type="pres">
      <dgm:prSet presAssocID="{8C3F3274-5B14-4057-B752-92F89777691C}" presName="background" presStyleLbl="node0" presStyleIdx="0" presStyleCnt="2"/>
      <dgm:spPr/>
    </dgm:pt>
    <dgm:pt modelId="{F2965D41-C5AE-4089-993C-1BB51D096E7D}" type="pres">
      <dgm:prSet presAssocID="{8C3F3274-5B14-4057-B752-92F89777691C}" presName="text" presStyleLbl="fgAcc0" presStyleIdx="0" presStyleCnt="2">
        <dgm:presLayoutVars>
          <dgm:chPref val="3"/>
        </dgm:presLayoutVars>
      </dgm:prSet>
      <dgm:spPr/>
      <dgm:t>
        <a:bodyPr/>
        <a:lstStyle/>
        <a:p>
          <a:endParaRPr lang="el-GR"/>
        </a:p>
      </dgm:t>
    </dgm:pt>
    <dgm:pt modelId="{5043F408-65D3-4BCF-9E6B-AF2D8C39ACB7}" type="pres">
      <dgm:prSet presAssocID="{8C3F3274-5B14-4057-B752-92F89777691C}" presName="hierChild2" presStyleCnt="0"/>
      <dgm:spPr/>
    </dgm:pt>
    <dgm:pt modelId="{D58EAADA-CDDF-4D6C-9504-A05F44F85FC0}" type="pres">
      <dgm:prSet presAssocID="{B39B900B-8941-4E9A-93EB-506446C4F499}" presName="Name10" presStyleLbl="parChTrans1D2" presStyleIdx="0" presStyleCnt="2"/>
      <dgm:spPr/>
      <dgm:t>
        <a:bodyPr/>
        <a:lstStyle/>
        <a:p>
          <a:endParaRPr lang="el-GR"/>
        </a:p>
      </dgm:t>
    </dgm:pt>
    <dgm:pt modelId="{57E4AE61-967D-4633-8E25-C6878E893E91}" type="pres">
      <dgm:prSet presAssocID="{46ABBDD2-3C9B-4DCA-A0CF-1B50C57E2BCD}" presName="hierRoot2" presStyleCnt="0"/>
      <dgm:spPr/>
    </dgm:pt>
    <dgm:pt modelId="{2A4F36D0-499B-445C-8AC2-D2488C563BD0}" type="pres">
      <dgm:prSet presAssocID="{46ABBDD2-3C9B-4DCA-A0CF-1B50C57E2BCD}" presName="composite2" presStyleCnt="0"/>
      <dgm:spPr/>
    </dgm:pt>
    <dgm:pt modelId="{1370912F-4BC2-4901-84EA-15DB5274A5DF}" type="pres">
      <dgm:prSet presAssocID="{46ABBDD2-3C9B-4DCA-A0CF-1B50C57E2BCD}" presName="background2" presStyleLbl="node2" presStyleIdx="0" presStyleCnt="2"/>
      <dgm:spPr/>
    </dgm:pt>
    <dgm:pt modelId="{33E02E1D-2E0E-489C-BBD6-C92AF6CC22AB}" type="pres">
      <dgm:prSet presAssocID="{46ABBDD2-3C9B-4DCA-A0CF-1B50C57E2BCD}" presName="text2" presStyleLbl="fgAcc2" presStyleIdx="0" presStyleCnt="2">
        <dgm:presLayoutVars>
          <dgm:chPref val="3"/>
        </dgm:presLayoutVars>
      </dgm:prSet>
      <dgm:spPr/>
      <dgm:t>
        <a:bodyPr/>
        <a:lstStyle/>
        <a:p>
          <a:endParaRPr lang="el-GR"/>
        </a:p>
      </dgm:t>
    </dgm:pt>
    <dgm:pt modelId="{7FDBE5CF-36F4-4BC1-BBDF-ACB682BA3BAA}" type="pres">
      <dgm:prSet presAssocID="{46ABBDD2-3C9B-4DCA-A0CF-1B50C57E2BCD}" presName="hierChild3" presStyleCnt="0"/>
      <dgm:spPr/>
    </dgm:pt>
    <dgm:pt modelId="{0641C09F-0250-4D67-A3CF-06963AFC7442}" type="pres">
      <dgm:prSet presAssocID="{359EDD9F-BA19-4D54-8E54-5BA0F21CD343}" presName="Name17" presStyleLbl="parChTrans1D3" presStyleIdx="0" presStyleCnt="2"/>
      <dgm:spPr/>
      <dgm:t>
        <a:bodyPr/>
        <a:lstStyle/>
        <a:p>
          <a:endParaRPr lang="el-GR"/>
        </a:p>
      </dgm:t>
    </dgm:pt>
    <dgm:pt modelId="{D727D21E-494B-47DA-B457-3A92B30379E7}" type="pres">
      <dgm:prSet presAssocID="{3BA58EA0-6377-43C7-832E-543D871E6964}" presName="hierRoot3" presStyleCnt="0"/>
      <dgm:spPr/>
    </dgm:pt>
    <dgm:pt modelId="{B432A30D-183E-44B9-80ED-41840178B3CB}" type="pres">
      <dgm:prSet presAssocID="{3BA58EA0-6377-43C7-832E-543D871E6964}" presName="composite3" presStyleCnt="0"/>
      <dgm:spPr/>
    </dgm:pt>
    <dgm:pt modelId="{B2D621A9-E25C-4A22-927F-48B6A9FCA784}" type="pres">
      <dgm:prSet presAssocID="{3BA58EA0-6377-43C7-832E-543D871E6964}" presName="background3" presStyleLbl="node3" presStyleIdx="0" presStyleCnt="2"/>
      <dgm:spPr/>
    </dgm:pt>
    <dgm:pt modelId="{54814E31-90AB-4ECC-B7A1-FB8A461CE61F}" type="pres">
      <dgm:prSet presAssocID="{3BA58EA0-6377-43C7-832E-543D871E6964}" presName="text3" presStyleLbl="fgAcc3" presStyleIdx="0" presStyleCnt="2">
        <dgm:presLayoutVars>
          <dgm:chPref val="3"/>
        </dgm:presLayoutVars>
      </dgm:prSet>
      <dgm:spPr/>
      <dgm:t>
        <a:bodyPr/>
        <a:lstStyle/>
        <a:p>
          <a:endParaRPr lang="el-GR"/>
        </a:p>
      </dgm:t>
    </dgm:pt>
    <dgm:pt modelId="{C5A0313F-5286-4CF8-84CD-D1A36BE4C3B7}" type="pres">
      <dgm:prSet presAssocID="{3BA58EA0-6377-43C7-832E-543D871E6964}" presName="hierChild4" presStyleCnt="0"/>
      <dgm:spPr/>
    </dgm:pt>
    <dgm:pt modelId="{5228B3C0-6B76-418E-BA92-DD4E5A5FA8F4}" type="pres">
      <dgm:prSet presAssocID="{357A215E-02BF-4FD9-A0FC-4FF73C7FCB61}" presName="Name17" presStyleLbl="parChTrans1D3" presStyleIdx="1" presStyleCnt="2"/>
      <dgm:spPr/>
      <dgm:t>
        <a:bodyPr/>
        <a:lstStyle/>
        <a:p>
          <a:endParaRPr lang="el-GR"/>
        </a:p>
      </dgm:t>
    </dgm:pt>
    <dgm:pt modelId="{94E0B05D-82C4-4254-9632-144C467DFC75}" type="pres">
      <dgm:prSet presAssocID="{2C2D9D2C-9D6A-40AB-AD96-3D60DD6F756A}" presName="hierRoot3" presStyleCnt="0"/>
      <dgm:spPr/>
    </dgm:pt>
    <dgm:pt modelId="{9A7C0C48-25E1-4F84-9D46-31C4C3550B16}" type="pres">
      <dgm:prSet presAssocID="{2C2D9D2C-9D6A-40AB-AD96-3D60DD6F756A}" presName="composite3" presStyleCnt="0"/>
      <dgm:spPr/>
    </dgm:pt>
    <dgm:pt modelId="{BB8F685C-9A5A-4CC9-9624-6048FB38553E}" type="pres">
      <dgm:prSet presAssocID="{2C2D9D2C-9D6A-40AB-AD96-3D60DD6F756A}" presName="background3" presStyleLbl="node3" presStyleIdx="1" presStyleCnt="2"/>
      <dgm:spPr/>
    </dgm:pt>
    <dgm:pt modelId="{7224E3E1-27A7-46A4-A94F-21E1B7ACC280}" type="pres">
      <dgm:prSet presAssocID="{2C2D9D2C-9D6A-40AB-AD96-3D60DD6F756A}" presName="text3" presStyleLbl="fgAcc3" presStyleIdx="1" presStyleCnt="2">
        <dgm:presLayoutVars>
          <dgm:chPref val="3"/>
        </dgm:presLayoutVars>
      </dgm:prSet>
      <dgm:spPr/>
      <dgm:t>
        <a:bodyPr/>
        <a:lstStyle/>
        <a:p>
          <a:endParaRPr lang="el-GR"/>
        </a:p>
      </dgm:t>
    </dgm:pt>
    <dgm:pt modelId="{C9A35558-0ADB-41B1-A700-E4BA5F91CCD4}" type="pres">
      <dgm:prSet presAssocID="{2C2D9D2C-9D6A-40AB-AD96-3D60DD6F756A}" presName="hierChild4" presStyleCnt="0"/>
      <dgm:spPr/>
    </dgm:pt>
    <dgm:pt modelId="{64DB233A-3133-489F-B819-2598A1E81C2B}" type="pres">
      <dgm:prSet presAssocID="{A9A6C464-3193-4FD8-A765-A69A645AE039}" presName="Name10" presStyleLbl="parChTrans1D2" presStyleIdx="1" presStyleCnt="2"/>
      <dgm:spPr/>
      <dgm:t>
        <a:bodyPr/>
        <a:lstStyle/>
        <a:p>
          <a:endParaRPr lang="el-GR"/>
        </a:p>
      </dgm:t>
    </dgm:pt>
    <dgm:pt modelId="{7A43A553-C86B-4500-8D6B-689FDD3DE597}" type="pres">
      <dgm:prSet presAssocID="{03AB4E95-48C7-40E7-8071-9188EBAD2FB9}" presName="hierRoot2" presStyleCnt="0"/>
      <dgm:spPr/>
    </dgm:pt>
    <dgm:pt modelId="{D04F91D2-8D54-4677-B5B2-169D7D32FC2C}" type="pres">
      <dgm:prSet presAssocID="{03AB4E95-48C7-40E7-8071-9188EBAD2FB9}" presName="composite2" presStyleCnt="0"/>
      <dgm:spPr/>
    </dgm:pt>
    <dgm:pt modelId="{12756158-454E-49B7-8F39-0F3DE7177F50}" type="pres">
      <dgm:prSet presAssocID="{03AB4E95-48C7-40E7-8071-9188EBAD2FB9}" presName="background2" presStyleLbl="node2" presStyleIdx="1" presStyleCnt="2"/>
      <dgm:spPr/>
    </dgm:pt>
    <dgm:pt modelId="{97D8071C-2B14-497F-9FE7-3F9ABBC4DC36}" type="pres">
      <dgm:prSet presAssocID="{03AB4E95-48C7-40E7-8071-9188EBAD2FB9}" presName="text2" presStyleLbl="fgAcc2" presStyleIdx="1" presStyleCnt="2">
        <dgm:presLayoutVars>
          <dgm:chPref val="3"/>
        </dgm:presLayoutVars>
      </dgm:prSet>
      <dgm:spPr/>
      <dgm:t>
        <a:bodyPr/>
        <a:lstStyle/>
        <a:p>
          <a:endParaRPr lang="el-GR"/>
        </a:p>
      </dgm:t>
    </dgm:pt>
    <dgm:pt modelId="{6623C763-D216-4EED-A443-8A8AA9E2292C}" type="pres">
      <dgm:prSet presAssocID="{03AB4E95-48C7-40E7-8071-9188EBAD2FB9}" presName="hierChild3" presStyleCnt="0"/>
      <dgm:spPr/>
    </dgm:pt>
    <dgm:pt modelId="{0EB75C9C-3F9D-4E6E-8CBB-DF43D99AB6FC}" type="pres">
      <dgm:prSet presAssocID="{779FCAB0-36D4-4603-A9A6-0AAA051DDE8A}" presName="hierRoot1" presStyleCnt="0"/>
      <dgm:spPr/>
    </dgm:pt>
    <dgm:pt modelId="{6F7C5D12-60CC-4CA7-ADF9-B20DBEBF9E8E}" type="pres">
      <dgm:prSet presAssocID="{779FCAB0-36D4-4603-A9A6-0AAA051DDE8A}" presName="composite" presStyleCnt="0"/>
      <dgm:spPr/>
    </dgm:pt>
    <dgm:pt modelId="{A9E10C08-8E18-4C91-9AAE-E6961F2926C6}" type="pres">
      <dgm:prSet presAssocID="{779FCAB0-36D4-4603-A9A6-0AAA051DDE8A}" presName="background" presStyleLbl="node0" presStyleIdx="1" presStyleCnt="2"/>
      <dgm:spPr/>
    </dgm:pt>
    <dgm:pt modelId="{01FA78DC-3D54-4B26-AAA7-DFFEE0F6CB1A}" type="pres">
      <dgm:prSet presAssocID="{779FCAB0-36D4-4603-A9A6-0AAA051DDE8A}" presName="text" presStyleLbl="fgAcc0" presStyleIdx="1" presStyleCnt="2" custLinFactY="100000" custLinFactNeighborX="745" custLinFactNeighborY="196594">
        <dgm:presLayoutVars>
          <dgm:chPref val="3"/>
        </dgm:presLayoutVars>
      </dgm:prSet>
      <dgm:spPr/>
      <dgm:t>
        <a:bodyPr/>
        <a:lstStyle/>
        <a:p>
          <a:endParaRPr lang="el-GR"/>
        </a:p>
      </dgm:t>
    </dgm:pt>
    <dgm:pt modelId="{9A5000EE-419A-4BC5-A53A-92C1AED56FF1}" type="pres">
      <dgm:prSet presAssocID="{779FCAB0-36D4-4603-A9A6-0AAA051DDE8A}" presName="hierChild2" presStyleCnt="0"/>
      <dgm:spPr/>
    </dgm:pt>
  </dgm:ptLst>
  <dgm:cxnLst>
    <dgm:cxn modelId="{B33CC1D6-0031-45C5-B266-8F7B9762695B}" srcId="{8C3F3274-5B14-4057-B752-92F89777691C}" destId="{46ABBDD2-3C9B-4DCA-A0CF-1B50C57E2BCD}" srcOrd="0" destOrd="0" parTransId="{B39B900B-8941-4E9A-93EB-506446C4F499}" sibTransId="{3D35BC3C-0638-464C-B274-CE4CCCB595D6}"/>
    <dgm:cxn modelId="{9704AF7B-1D77-4812-8EFA-81F2DF710B84}" srcId="{46ABBDD2-3C9B-4DCA-A0CF-1B50C57E2BCD}" destId="{3BA58EA0-6377-43C7-832E-543D871E6964}" srcOrd="0" destOrd="0" parTransId="{359EDD9F-BA19-4D54-8E54-5BA0F21CD343}" sibTransId="{25167E20-3AAC-4F82-966F-D22ED3191CCD}"/>
    <dgm:cxn modelId="{E319B5D7-8999-4D64-9E1D-0C2662C3FD77}" type="presOf" srcId="{3BA58EA0-6377-43C7-832E-543D871E6964}" destId="{54814E31-90AB-4ECC-B7A1-FB8A461CE61F}" srcOrd="0" destOrd="0" presId="urn:microsoft.com/office/officeart/2005/8/layout/hierarchy1"/>
    <dgm:cxn modelId="{2D2320CA-37EF-4B12-A4B5-65260D73826C}" type="presOf" srcId="{A9A6C464-3193-4FD8-A765-A69A645AE039}" destId="{64DB233A-3133-489F-B819-2598A1E81C2B}" srcOrd="0" destOrd="0" presId="urn:microsoft.com/office/officeart/2005/8/layout/hierarchy1"/>
    <dgm:cxn modelId="{EF015AC2-EDEB-4C84-815D-4A4922B39B8B}" type="presOf" srcId="{B39B900B-8941-4E9A-93EB-506446C4F499}" destId="{D58EAADA-CDDF-4D6C-9504-A05F44F85FC0}" srcOrd="0" destOrd="0" presId="urn:microsoft.com/office/officeart/2005/8/layout/hierarchy1"/>
    <dgm:cxn modelId="{7EF44276-92F0-4D4C-947E-F14D5A642656}" srcId="{8C3F3274-5B14-4057-B752-92F89777691C}" destId="{03AB4E95-48C7-40E7-8071-9188EBAD2FB9}" srcOrd="1" destOrd="0" parTransId="{A9A6C464-3193-4FD8-A765-A69A645AE039}" sibTransId="{F66DF58F-B520-4156-B90A-DE08DED2A931}"/>
    <dgm:cxn modelId="{6B619C8E-16F5-4A25-A2CE-997E635E0E4E}" type="presOf" srcId="{815971FC-5B30-4C92-BE4B-CF94DBB159E7}" destId="{D9F7FFF9-7CC1-4A7A-980F-617CD6DEA1FF}" srcOrd="0" destOrd="0" presId="urn:microsoft.com/office/officeart/2005/8/layout/hierarchy1"/>
    <dgm:cxn modelId="{1575ECDF-6A1B-418B-ADFD-385C38B77149}" type="presOf" srcId="{357A215E-02BF-4FD9-A0FC-4FF73C7FCB61}" destId="{5228B3C0-6B76-418E-BA92-DD4E5A5FA8F4}" srcOrd="0" destOrd="0" presId="urn:microsoft.com/office/officeart/2005/8/layout/hierarchy1"/>
    <dgm:cxn modelId="{A9ABE4D5-D2F9-483F-B535-90505E745CB3}" type="presOf" srcId="{03AB4E95-48C7-40E7-8071-9188EBAD2FB9}" destId="{97D8071C-2B14-497F-9FE7-3F9ABBC4DC36}" srcOrd="0" destOrd="0" presId="urn:microsoft.com/office/officeart/2005/8/layout/hierarchy1"/>
    <dgm:cxn modelId="{B780943B-05B4-4889-8A57-C484E6EDF615}" srcId="{815971FC-5B30-4C92-BE4B-CF94DBB159E7}" destId="{779FCAB0-36D4-4603-A9A6-0AAA051DDE8A}" srcOrd="1" destOrd="0" parTransId="{A9675072-4479-4C13-8DEE-4EFDA4BF9103}" sibTransId="{B317FFD0-8549-4B41-A637-DEA636CCD2B3}"/>
    <dgm:cxn modelId="{E7D358F9-1ACC-4D90-B2C4-68344BD63C53}" type="presOf" srcId="{2C2D9D2C-9D6A-40AB-AD96-3D60DD6F756A}" destId="{7224E3E1-27A7-46A4-A94F-21E1B7ACC280}" srcOrd="0" destOrd="0" presId="urn:microsoft.com/office/officeart/2005/8/layout/hierarchy1"/>
    <dgm:cxn modelId="{8F8D750A-7E45-4DC0-B068-738BDAAF777D}" srcId="{46ABBDD2-3C9B-4DCA-A0CF-1B50C57E2BCD}" destId="{2C2D9D2C-9D6A-40AB-AD96-3D60DD6F756A}" srcOrd="1" destOrd="0" parTransId="{357A215E-02BF-4FD9-A0FC-4FF73C7FCB61}" sibTransId="{E9CFD19D-120F-482A-A51D-7C89172FFD05}"/>
    <dgm:cxn modelId="{BDA6AD94-C403-46B8-AF02-754DBD19A4FE}" srcId="{815971FC-5B30-4C92-BE4B-CF94DBB159E7}" destId="{8C3F3274-5B14-4057-B752-92F89777691C}" srcOrd="0" destOrd="0" parTransId="{E6697730-55D8-4496-AEBC-78DE3A57D746}" sibTransId="{2C64A60F-BBE1-4009-A441-9D8AED51C332}"/>
    <dgm:cxn modelId="{0674F73B-1C62-4F6F-BFD7-D0CC3DA98AA6}" type="presOf" srcId="{779FCAB0-36D4-4603-A9A6-0AAA051DDE8A}" destId="{01FA78DC-3D54-4B26-AAA7-DFFEE0F6CB1A}" srcOrd="0" destOrd="0" presId="urn:microsoft.com/office/officeart/2005/8/layout/hierarchy1"/>
    <dgm:cxn modelId="{2B4BC6DD-1BAB-493A-95A7-36CE42B9C7DF}" type="presOf" srcId="{8C3F3274-5B14-4057-B752-92F89777691C}" destId="{F2965D41-C5AE-4089-993C-1BB51D096E7D}" srcOrd="0" destOrd="0" presId="urn:microsoft.com/office/officeart/2005/8/layout/hierarchy1"/>
    <dgm:cxn modelId="{584AF324-CBFC-4FF5-A4C4-F332A8A484F9}" type="presOf" srcId="{359EDD9F-BA19-4D54-8E54-5BA0F21CD343}" destId="{0641C09F-0250-4D67-A3CF-06963AFC7442}" srcOrd="0" destOrd="0" presId="urn:microsoft.com/office/officeart/2005/8/layout/hierarchy1"/>
    <dgm:cxn modelId="{EC69CE10-068F-4DF4-92C3-A6C09CD3CB3B}" type="presOf" srcId="{46ABBDD2-3C9B-4DCA-A0CF-1B50C57E2BCD}" destId="{33E02E1D-2E0E-489C-BBD6-C92AF6CC22AB}" srcOrd="0" destOrd="0" presId="urn:microsoft.com/office/officeart/2005/8/layout/hierarchy1"/>
    <dgm:cxn modelId="{51D5A37A-5069-4348-9A7E-109A9BD6E3D5}" type="presParOf" srcId="{D9F7FFF9-7CC1-4A7A-980F-617CD6DEA1FF}" destId="{0F5B160A-FCD7-4786-837F-80E2E7E7E581}" srcOrd="0" destOrd="0" presId="urn:microsoft.com/office/officeart/2005/8/layout/hierarchy1"/>
    <dgm:cxn modelId="{1166E254-93A0-465B-9FB9-83DA7AC9EDF8}" type="presParOf" srcId="{0F5B160A-FCD7-4786-837F-80E2E7E7E581}" destId="{320472F0-BD1F-411B-AB46-A7FE742F44B1}" srcOrd="0" destOrd="0" presId="urn:microsoft.com/office/officeart/2005/8/layout/hierarchy1"/>
    <dgm:cxn modelId="{3160DCB5-4125-4638-927F-67F32BD4F38B}" type="presParOf" srcId="{320472F0-BD1F-411B-AB46-A7FE742F44B1}" destId="{324EE730-2105-4CEB-AFE5-BED42B91766B}" srcOrd="0" destOrd="0" presId="urn:microsoft.com/office/officeart/2005/8/layout/hierarchy1"/>
    <dgm:cxn modelId="{27FEFD2E-4509-4FEA-B448-90A5637F5C93}" type="presParOf" srcId="{320472F0-BD1F-411B-AB46-A7FE742F44B1}" destId="{F2965D41-C5AE-4089-993C-1BB51D096E7D}" srcOrd="1" destOrd="0" presId="urn:microsoft.com/office/officeart/2005/8/layout/hierarchy1"/>
    <dgm:cxn modelId="{10D942D0-F0E3-4B1B-BE86-82F01ECFCBE7}" type="presParOf" srcId="{0F5B160A-FCD7-4786-837F-80E2E7E7E581}" destId="{5043F408-65D3-4BCF-9E6B-AF2D8C39ACB7}" srcOrd="1" destOrd="0" presId="urn:microsoft.com/office/officeart/2005/8/layout/hierarchy1"/>
    <dgm:cxn modelId="{C2FBBD3E-3324-4416-B98F-6880E6BD14EA}" type="presParOf" srcId="{5043F408-65D3-4BCF-9E6B-AF2D8C39ACB7}" destId="{D58EAADA-CDDF-4D6C-9504-A05F44F85FC0}" srcOrd="0" destOrd="0" presId="urn:microsoft.com/office/officeart/2005/8/layout/hierarchy1"/>
    <dgm:cxn modelId="{1DB224B3-09CA-48E9-8CC1-9B3F49235944}" type="presParOf" srcId="{5043F408-65D3-4BCF-9E6B-AF2D8C39ACB7}" destId="{57E4AE61-967D-4633-8E25-C6878E893E91}" srcOrd="1" destOrd="0" presId="urn:microsoft.com/office/officeart/2005/8/layout/hierarchy1"/>
    <dgm:cxn modelId="{4D45B4FF-98E1-4889-B65A-B89D85692447}" type="presParOf" srcId="{57E4AE61-967D-4633-8E25-C6878E893E91}" destId="{2A4F36D0-499B-445C-8AC2-D2488C563BD0}" srcOrd="0" destOrd="0" presId="urn:microsoft.com/office/officeart/2005/8/layout/hierarchy1"/>
    <dgm:cxn modelId="{41FCC643-785D-4544-AD7D-0D15828F892C}" type="presParOf" srcId="{2A4F36D0-499B-445C-8AC2-D2488C563BD0}" destId="{1370912F-4BC2-4901-84EA-15DB5274A5DF}" srcOrd="0" destOrd="0" presId="urn:microsoft.com/office/officeart/2005/8/layout/hierarchy1"/>
    <dgm:cxn modelId="{A8CBB6F6-3D7A-482B-8BC4-772AC5463E86}" type="presParOf" srcId="{2A4F36D0-499B-445C-8AC2-D2488C563BD0}" destId="{33E02E1D-2E0E-489C-BBD6-C92AF6CC22AB}" srcOrd="1" destOrd="0" presId="urn:microsoft.com/office/officeart/2005/8/layout/hierarchy1"/>
    <dgm:cxn modelId="{AE84D906-6D71-4576-833D-101F01E9A273}" type="presParOf" srcId="{57E4AE61-967D-4633-8E25-C6878E893E91}" destId="{7FDBE5CF-36F4-4BC1-BBDF-ACB682BA3BAA}" srcOrd="1" destOrd="0" presId="urn:microsoft.com/office/officeart/2005/8/layout/hierarchy1"/>
    <dgm:cxn modelId="{29AAF924-1A22-4D94-9DF4-8FF664D0528C}" type="presParOf" srcId="{7FDBE5CF-36F4-4BC1-BBDF-ACB682BA3BAA}" destId="{0641C09F-0250-4D67-A3CF-06963AFC7442}" srcOrd="0" destOrd="0" presId="urn:microsoft.com/office/officeart/2005/8/layout/hierarchy1"/>
    <dgm:cxn modelId="{B44FDD38-4583-47CB-9999-1896496EB668}" type="presParOf" srcId="{7FDBE5CF-36F4-4BC1-BBDF-ACB682BA3BAA}" destId="{D727D21E-494B-47DA-B457-3A92B30379E7}" srcOrd="1" destOrd="0" presId="urn:microsoft.com/office/officeart/2005/8/layout/hierarchy1"/>
    <dgm:cxn modelId="{D74F9941-A30C-4661-8FC1-29D5E9F2311A}" type="presParOf" srcId="{D727D21E-494B-47DA-B457-3A92B30379E7}" destId="{B432A30D-183E-44B9-80ED-41840178B3CB}" srcOrd="0" destOrd="0" presId="urn:microsoft.com/office/officeart/2005/8/layout/hierarchy1"/>
    <dgm:cxn modelId="{FFFE84FB-765A-4939-A2BE-D25C557D9F35}" type="presParOf" srcId="{B432A30D-183E-44B9-80ED-41840178B3CB}" destId="{B2D621A9-E25C-4A22-927F-48B6A9FCA784}" srcOrd="0" destOrd="0" presId="urn:microsoft.com/office/officeart/2005/8/layout/hierarchy1"/>
    <dgm:cxn modelId="{1AD44DB0-CCD3-41F4-929C-74E1B7BF1128}" type="presParOf" srcId="{B432A30D-183E-44B9-80ED-41840178B3CB}" destId="{54814E31-90AB-4ECC-B7A1-FB8A461CE61F}" srcOrd="1" destOrd="0" presId="urn:microsoft.com/office/officeart/2005/8/layout/hierarchy1"/>
    <dgm:cxn modelId="{34A7B188-DB13-4F25-985E-2E55BC63562C}" type="presParOf" srcId="{D727D21E-494B-47DA-B457-3A92B30379E7}" destId="{C5A0313F-5286-4CF8-84CD-D1A36BE4C3B7}" srcOrd="1" destOrd="0" presId="urn:microsoft.com/office/officeart/2005/8/layout/hierarchy1"/>
    <dgm:cxn modelId="{166025DE-AE55-4918-97F3-AEB1BEC599D1}" type="presParOf" srcId="{7FDBE5CF-36F4-4BC1-BBDF-ACB682BA3BAA}" destId="{5228B3C0-6B76-418E-BA92-DD4E5A5FA8F4}" srcOrd="2" destOrd="0" presId="urn:microsoft.com/office/officeart/2005/8/layout/hierarchy1"/>
    <dgm:cxn modelId="{B656D656-A89D-4937-96A4-CDD37C29B1D6}" type="presParOf" srcId="{7FDBE5CF-36F4-4BC1-BBDF-ACB682BA3BAA}" destId="{94E0B05D-82C4-4254-9632-144C467DFC75}" srcOrd="3" destOrd="0" presId="urn:microsoft.com/office/officeart/2005/8/layout/hierarchy1"/>
    <dgm:cxn modelId="{82D61C74-EE0D-4628-B6C2-835510514617}" type="presParOf" srcId="{94E0B05D-82C4-4254-9632-144C467DFC75}" destId="{9A7C0C48-25E1-4F84-9D46-31C4C3550B16}" srcOrd="0" destOrd="0" presId="urn:microsoft.com/office/officeart/2005/8/layout/hierarchy1"/>
    <dgm:cxn modelId="{EC753E05-D32E-42E1-88EA-4ED35FA91F2C}" type="presParOf" srcId="{9A7C0C48-25E1-4F84-9D46-31C4C3550B16}" destId="{BB8F685C-9A5A-4CC9-9624-6048FB38553E}" srcOrd="0" destOrd="0" presId="urn:microsoft.com/office/officeart/2005/8/layout/hierarchy1"/>
    <dgm:cxn modelId="{FEB32387-0ECF-497A-A9CB-210E4736729D}" type="presParOf" srcId="{9A7C0C48-25E1-4F84-9D46-31C4C3550B16}" destId="{7224E3E1-27A7-46A4-A94F-21E1B7ACC280}" srcOrd="1" destOrd="0" presId="urn:microsoft.com/office/officeart/2005/8/layout/hierarchy1"/>
    <dgm:cxn modelId="{CD1F9530-5B23-4869-B695-514801092BCA}" type="presParOf" srcId="{94E0B05D-82C4-4254-9632-144C467DFC75}" destId="{C9A35558-0ADB-41B1-A700-E4BA5F91CCD4}" srcOrd="1" destOrd="0" presId="urn:microsoft.com/office/officeart/2005/8/layout/hierarchy1"/>
    <dgm:cxn modelId="{EAECF49F-0B22-4CBA-96AE-F880503B475C}" type="presParOf" srcId="{5043F408-65D3-4BCF-9E6B-AF2D8C39ACB7}" destId="{64DB233A-3133-489F-B819-2598A1E81C2B}" srcOrd="2" destOrd="0" presId="urn:microsoft.com/office/officeart/2005/8/layout/hierarchy1"/>
    <dgm:cxn modelId="{555080D3-90B4-4973-BBDF-B42634E205A7}" type="presParOf" srcId="{5043F408-65D3-4BCF-9E6B-AF2D8C39ACB7}" destId="{7A43A553-C86B-4500-8D6B-689FDD3DE597}" srcOrd="3" destOrd="0" presId="urn:microsoft.com/office/officeart/2005/8/layout/hierarchy1"/>
    <dgm:cxn modelId="{1CB38DDC-46DD-4314-A9E4-7B61E4D7DD8A}" type="presParOf" srcId="{7A43A553-C86B-4500-8D6B-689FDD3DE597}" destId="{D04F91D2-8D54-4677-B5B2-169D7D32FC2C}" srcOrd="0" destOrd="0" presId="urn:microsoft.com/office/officeart/2005/8/layout/hierarchy1"/>
    <dgm:cxn modelId="{503107D9-2FB8-402D-8F45-1BD2C9306B51}" type="presParOf" srcId="{D04F91D2-8D54-4677-B5B2-169D7D32FC2C}" destId="{12756158-454E-49B7-8F39-0F3DE7177F50}" srcOrd="0" destOrd="0" presId="urn:microsoft.com/office/officeart/2005/8/layout/hierarchy1"/>
    <dgm:cxn modelId="{A93CA958-871E-493D-9852-8150AE5A4CF6}" type="presParOf" srcId="{D04F91D2-8D54-4677-B5B2-169D7D32FC2C}" destId="{97D8071C-2B14-497F-9FE7-3F9ABBC4DC36}" srcOrd="1" destOrd="0" presId="urn:microsoft.com/office/officeart/2005/8/layout/hierarchy1"/>
    <dgm:cxn modelId="{C8046E61-4DD1-48FF-8760-247FE423757E}" type="presParOf" srcId="{7A43A553-C86B-4500-8D6B-689FDD3DE597}" destId="{6623C763-D216-4EED-A443-8A8AA9E2292C}" srcOrd="1" destOrd="0" presId="urn:microsoft.com/office/officeart/2005/8/layout/hierarchy1"/>
    <dgm:cxn modelId="{49641351-9ABB-4EAE-AD60-63427F82CA72}" type="presParOf" srcId="{D9F7FFF9-7CC1-4A7A-980F-617CD6DEA1FF}" destId="{0EB75C9C-3F9D-4E6E-8CBB-DF43D99AB6FC}" srcOrd="1" destOrd="0" presId="urn:microsoft.com/office/officeart/2005/8/layout/hierarchy1"/>
    <dgm:cxn modelId="{24183297-C23C-4E37-926A-40B896EDB158}" type="presParOf" srcId="{0EB75C9C-3F9D-4E6E-8CBB-DF43D99AB6FC}" destId="{6F7C5D12-60CC-4CA7-ADF9-B20DBEBF9E8E}" srcOrd="0" destOrd="0" presId="urn:microsoft.com/office/officeart/2005/8/layout/hierarchy1"/>
    <dgm:cxn modelId="{BD980005-47F5-4044-933B-E1D2CA116882}" type="presParOf" srcId="{6F7C5D12-60CC-4CA7-ADF9-B20DBEBF9E8E}" destId="{A9E10C08-8E18-4C91-9AAE-E6961F2926C6}" srcOrd="0" destOrd="0" presId="urn:microsoft.com/office/officeart/2005/8/layout/hierarchy1"/>
    <dgm:cxn modelId="{6399FA52-2360-4F72-A3F2-6CDBD6D2AFD4}" type="presParOf" srcId="{6F7C5D12-60CC-4CA7-ADF9-B20DBEBF9E8E}" destId="{01FA78DC-3D54-4B26-AAA7-DFFEE0F6CB1A}" srcOrd="1" destOrd="0" presId="urn:microsoft.com/office/officeart/2005/8/layout/hierarchy1"/>
    <dgm:cxn modelId="{EB4CF3A5-750B-4D86-BD20-DAF3EC82413C}" type="presParOf" srcId="{0EB75C9C-3F9D-4E6E-8CBB-DF43D99AB6FC}" destId="{9A5000EE-419A-4BC5-A53A-92C1AED56FF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7A74C-4D5B-49BC-8B63-8818618449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A41908DC-C8F5-4CDD-A3BC-699811070117}">
      <dgm:prSet phldrT="[Κείμενο]"/>
      <dgm:spPr/>
      <dgm:t>
        <a:bodyPr/>
        <a:lstStyle/>
        <a:p>
          <a:r>
            <a:rPr lang="el-GR" dirty="0" smtClean="0"/>
            <a:t>ΕΞΙΛΑΣΤΗΡΙΟΣ ΘΥΣΙΑ</a:t>
          </a:r>
          <a:endParaRPr lang="el-GR" dirty="0"/>
        </a:p>
      </dgm:t>
    </dgm:pt>
    <dgm:pt modelId="{4978D92F-C715-4DA4-B0A9-41282056B17A}" type="parTrans" cxnId="{C163F4D5-7895-4EDC-8EAD-B396F19525DA}">
      <dgm:prSet/>
      <dgm:spPr/>
      <dgm:t>
        <a:bodyPr/>
        <a:lstStyle/>
        <a:p>
          <a:endParaRPr lang="el-GR"/>
        </a:p>
      </dgm:t>
    </dgm:pt>
    <dgm:pt modelId="{9FF52F48-80BD-4D8C-B1A2-FCDCCE035161}" type="sibTrans" cxnId="{C163F4D5-7895-4EDC-8EAD-B396F19525DA}">
      <dgm:prSet/>
      <dgm:spPr/>
      <dgm:t>
        <a:bodyPr/>
        <a:lstStyle/>
        <a:p>
          <a:endParaRPr lang="el-GR"/>
        </a:p>
      </dgm:t>
    </dgm:pt>
    <dgm:pt modelId="{1A3E8CC0-9BC8-4061-ABE8-230061015CD9}">
      <dgm:prSet phldrT="[Κείμενο]"/>
      <dgm:spPr/>
      <dgm:t>
        <a:bodyPr/>
        <a:lstStyle/>
        <a:p>
          <a:r>
            <a:rPr lang="el-GR" dirty="0" smtClean="0"/>
            <a:t>ΑΜΑΡΤΙΑΣ</a:t>
          </a:r>
          <a:endParaRPr lang="el-GR" dirty="0"/>
        </a:p>
      </dgm:t>
    </dgm:pt>
    <dgm:pt modelId="{97BCD189-180F-42AF-89B0-5D30D196CD2C}" type="parTrans" cxnId="{6D8EEFD2-F5CE-4DB8-81A7-5C0470383EB4}">
      <dgm:prSet/>
      <dgm:spPr/>
      <dgm:t>
        <a:bodyPr/>
        <a:lstStyle/>
        <a:p>
          <a:endParaRPr lang="el-GR"/>
        </a:p>
      </dgm:t>
    </dgm:pt>
    <dgm:pt modelId="{C19AB2D8-5430-4E87-A35B-9C983F41ED80}" type="sibTrans" cxnId="{6D8EEFD2-F5CE-4DB8-81A7-5C0470383EB4}">
      <dgm:prSet/>
      <dgm:spPr/>
      <dgm:t>
        <a:bodyPr/>
        <a:lstStyle/>
        <a:p>
          <a:endParaRPr lang="el-GR"/>
        </a:p>
      </dgm:t>
    </dgm:pt>
    <dgm:pt modelId="{D00323FB-77B4-4DAB-ABF4-C336D14A239C}">
      <dgm:prSet phldrT="[Κείμενο]"/>
      <dgm:spPr/>
      <dgm:t>
        <a:bodyPr/>
        <a:lstStyle/>
        <a:p>
          <a:r>
            <a:rPr lang="el-GR" dirty="0" smtClean="0"/>
            <a:t>ΕΠΑΝΟΡΘΩΣΗΣ</a:t>
          </a:r>
        </a:p>
        <a:p>
          <a:r>
            <a:rPr lang="el-GR" dirty="0" smtClean="0"/>
            <a:t>(ΠΛΗΜΜΕΛΙΑΣ)</a:t>
          </a:r>
          <a:endParaRPr lang="el-GR" dirty="0"/>
        </a:p>
      </dgm:t>
    </dgm:pt>
    <dgm:pt modelId="{9457BBAC-061B-4C38-BDA0-E6ACAFED6945}" type="parTrans" cxnId="{7BDAA647-131C-4364-B737-723EBCB08162}">
      <dgm:prSet/>
      <dgm:spPr/>
      <dgm:t>
        <a:bodyPr/>
        <a:lstStyle/>
        <a:p>
          <a:endParaRPr lang="el-GR"/>
        </a:p>
      </dgm:t>
    </dgm:pt>
    <dgm:pt modelId="{F8BDA737-C82E-458C-A039-66B9DD8389E4}" type="sibTrans" cxnId="{7BDAA647-131C-4364-B737-723EBCB08162}">
      <dgm:prSet/>
      <dgm:spPr/>
      <dgm:t>
        <a:bodyPr/>
        <a:lstStyle/>
        <a:p>
          <a:endParaRPr lang="el-GR"/>
        </a:p>
      </dgm:t>
    </dgm:pt>
    <dgm:pt modelId="{168E06B7-49BF-463D-B51E-060E52471805}" type="pres">
      <dgm:prSet presAssocID="{2C47A74C-4D5B-49BC-8B63-881861844951}" presName="hierChild1" presStyleCnt="0">
        <dgm:presLayoutVars>
          <dgm:chPref val="1"/>
          <dgm:dir/>
          <dgm:animOne val="branch"/>
          <dgm:animLvl val="lvl"/>
          <dgm:resizeHandles/>
        </dgm:presLayoutVars>
      </dgm:prSet>
      <dgm:spPr/>
      <dgm:t>
        <a:bodyPr/>
        <a:lstStyle/>
        <a:p>
          <a:endParaRPr lang="el-GR"/>
        </a:p>
      </dgm:t>
    </dgm:pt>
    <dgm:pt modelId="{295487BA-6893-48C6-97A5-01E7B57E450A}" type="pres">
      <dgm:prSet presAssocID="{A41908DC-C8F5-4CDD-A3BC-699811070117}" presName="hierRoot1" presStyleCnt="0"/>
      <dgm:spPr/>
    </dgm:pt>
    <dgm:pt modelId="{6B4FD864-1756-4A29-B877-1A6BF6B3315B}" type="pres">
      <dgm:prSet presAssocID="{A41908DC-C8F5-4CDD-A3BC-699811070117}" presName="composite" presStyleCnt="0"/>
      <dgm:spPr/>
    </dgm:pt>
    <dgm:pt modelId="{0D3416DD-269B-462D-A55E-8A1BC1A1A4F4}" type="pres">
      <dgm:prSet presAssocID="{A41908DC-C8F5-4CDD-A3BC-699811070117}" presName="background" presStyleLbl="node0" presStyleIdx="0" presStyleCnt="1"/>
      <dgm:spPr/>
    </dgm:pt>
    <dgm:pt modelId="{3393216A-1B17-49E1-8A6D-DCF8BD70E408}" type="pres">
      <dgm:prSet presAssocID="{A41908DC-C8F5-4CDD-A3BC-699811070117}" presName="text" presStyleLbl="fgAcc0" presStyleIdx="0" presStyleCnt="1">
        <dgm:presLayoutVars>
          <dgm:chPref val="3"/>
        </dgm:presLayoutVars>
      </dgm:prSet>
      <dgm:spPr/>
      <dgm:t>
        <a:bodyPr/>
        <a:lstStyle/>
        <a:p>
          <a:endParaRPr lang="el-GR"/>
        </a:p>
      </dgm:t>
    </dgm:pt>
    <dgm:pt modelId="{173E5FBA-CF10-42AC-A0FF-ED876E6D12F2}" type="pres">
      <dgm:prSet presAssocID="{A41908DC-C8F5-4CDD-A3BC-699811070117}" presName="hierChild2" presStyleCnt="0"/>
      <dgm:spPr/>
    </dgm:pt>
    <dgm:pt modelId="{01947CC4-2916-4D01-AFCA-74A15FB11579}" type="pres">
      <dgm:prSet presAssocID="{97BCD189-180F-42AF-89B0-5D30D196CD2C}" presName="Name10" presStyleLbl="parChTrans1D2" presStyleIdx="0" presStyleCnt="2"/>
      <dgm:spPr/>
      <dgm:t>
        <a:bodyPr/>
        <a:lstStyle/>
        <a:p>
          <a:endParaRPr lang="el-GR"/>
        </a:p>
      </dgm:t>
    </dgm:pt>
    <dgm:pt modelId="{26163D0A-219E-48B0-B5DC-513557D6FDCD}" type="pres">
      <dgm:prSet presAssocID="{1A3E8CC0-9BC8-4061-ABE8-230061015CD9}" presName="hierRoot2" presStyleCnt="0"/>
      <dgm:spPr/>
    </dgm:pt>
    <dgm:pt modelId="{DB48F8F3-5A36-45F2-993E-85184AB56D23}" type="pres">
      <dgm:prSet presAssocID="{1A3E8CC0-9BC8-4061-ABE8-230061015CD9}" presName="composite2" presStyleCnt="0"/>
      <dgm:spPr/>
    </dgm:pt>
    <dgm:pt modelId="{00095ABF-BCDB-4110-912D-54D032C9FBAD}" type="pres">
      <dgm:prSet presAssocID="{1A3E8CC0-9BC8-4061-ABE8-230061015CD9}" presName="background2" presStyleLbl="node2" presStyleIdx="0" presStyleCnt="2"/>
      <dgm:spPr/>
    </dgm:pt>
    <dgm:pt modelId="{37E3D2D9-9508-45C8-A690-1D2F99A603D7}" type="pres">
      <dgm:prSet presAssocID="{1A3E8CC0-9BC8-4061-ABE8-230061015CD9}" presName="text2" presStyleLbl="fgAcc2" presStyleIdx="0" presStyleCnt="2">
        <dgm:presLayoutVars>
          <dgm:chPref val="3"/>
        </dgm:presLayoutVars>
      </dgm:prSet>
      <dgm:spPr/>
      <dgm:t>
        <a:bodyPr/>
        <a:lstStyle/>
        <a:p>
          <a:endParaRPr lang="el-GR"/>
        </a:p>
      </dgm:t>
    </dgm:pt>
    <dgm:pt modelId="{F2087476-7433-4600-8706-F1D42B7AD482}" type="pres">
      <dgm:prSet presAssocID="{1A3E8CC0-9BC8-4061-ABE8-230061015CD9}" presName="hierChild3" presStyleCnt="0"/>
      <dgm:spPr/>
    </dgm:pt>
    <dgm:pt modelId="{EB2BDCDB-062B-4891-9445-CB0E65F9DE0A}" type="pres">
      <dgm:prSet presAssocID="{9457BBAC-061B-4C38-BDA0-E6ACAFED6945}" presName="Name10" presStyleLbl="parChTrans1D2" presStyleIdx="1" presStyleCnt="2"/>
      <dgm:spPr/>
      <dgm:t>
        <a:bodyPr/>
        <a:lstStyle/>
        <a:p>
          <a:endParaRPr lang="el-GR"/>
        </a:p>
      </dgm:t>
    </dgm:pt>
    <dgm:pt modelId="{D2A336FF-B4B2-47BE-92A0-FBC8ED30CDEC}" type="pres">
      <dgm:prSet presAssocID="{D00323FB-77B4-4DAB-ABF4-C336D14A239C}" presName="hierRoot2" presStyleCnt="0"/>
      <dgm:spPr/>
    </dgm:pt>
    <dgm:pt modelId="{20FAF69F-EC2F-40F9-B726-761CB1CCECD2}" type="pres">
      <dgm:prSet presAssocID="{D00323FB-77B4-4DAB-ABF4-C336D14A239C}" presName="composite2" presStyleCnt="0"/>
      <dgm:spPr/>
    </dgm:pt>
    <dgm:pt modelId="{862DA6B3-40B8-4909-9AE9-2D739CE1EE5B}" type="pres">
      <dgm:prSet presAssocID="{D00323FB-77B4-4DAB-ABF4-C336D14A239C}" presName="background2" presStyleLbl="node2" presStyleIdx="1" presStyleCnt="2"/>
      <dgm:spPr/>
    </dgm:pt>
    <dgm:pt modelId="{938A238F-9B64-4056-AE96-B0B201651D11}" type="pres">
      <dgm:prSet presAssocID="{D00323FB-77B4-4DAB-ABF4-C336D14A239C}" presName="text2" presStyleLbl="fgAcc2" presStyleIdx="1" presStyleCnt="2">
        <dgm:presLayoutVars>
          <dgm:chPref val="3"/>
        </dgm:presLayoutVars>
      </dgm:prSet>
      <dgm:spPr/>
      <dgm:t>
        <a:bodyPr/>
        <a:lstStyle/>
        <a:p>
          <a:endParaRPr lang="el-GR"/>
        </a:p>
      </dgm:t>
    </dgm:pt>
    <dgm:pt modelId="{7C73DEEA-0AE1-494B-8498-0D2873EE6D2B}" type="pres">
      <dgm:prSet presAssocID="{D00323FB-77B4-4DAB-ABF4-C336D14A239C}" presName="hierChild3" presStyleCnt="0"/>
      <dgm:spPr/>
    </dgm:pt>
  </dgm:ptLst>
  <dgm:cxnLst>
    <dgm:cxn modelId="{D6E48FCF-6C8A-4E1D-9C75-D6056F5391FA}" type="presOf" srcId="{2C47A74C-4D5B-49BC-8B63-881861844951}" destId="{168E06B7-49BF-463D-B51E-060E52471805}" srcOrd="0" destOrd="0" presId="urn:microsoft.com/office/officeart/2005/8/layout/hierarchy1"/>
    <dgm:cxn modelId="{709F72CA-9B7C-4B85-AA6C-3A8721E44C1A}" type="presOf" srcId="{9457BBAC-061B-4C38-BDA0-E6ACAFED6945}" destId="{EB2BDCDB-062B-4891-9445-CB0E65F9DE0A}" srcOrd="0" destOrd="0" presId="urn:microsoft.com/office/officeart/2005/8/layout/hierarchy1"/>
    <dgm:cxn modelId="{C163F4D5-7895-4EDC-8EAD-B396F19525DA}" srcId="{2C47A74C-4D5B-49BC-8B63-881861844951}" destId="{A41908DC-C8F5-4CDD-A3BC-699811070117}" srcOrd="0" destOrd="0" parTransId="{4978D92F-C715-4DA4-B0A9-41282056B17A}" sibTransId="{9FF52F48-80BD-4D8C-B1A2-FCDCCE035161}"/>
    <dgm:cxn modelId="{7BDAA647-131C-4364-B737-723EBCB08162}" srcId="{A41908DC-C8F5-4CDD-A3BC-699811070117}" destId="{D00323FB-77B4-4DAB-ABF4-C336D14A239C}" srcOrd="1" destOrd="0" parTransId="{9457BBAC-061B-4C38-BDA0-E6ACAFED6945}" sibTransId="{F8BDA737-C82E-458C-A039-66B9DD8389E4}"/>
    <dgm:cxn modelId="{0A7E81B0-2816-492D-B76D-DFE0EE24906F}" type="presOf" srcId="{97BCD189-180F-42AF-89B0-5D30D196CD2C}" destId="{01947CC4-2916-4D01-AFCA-74A15FB11579}" srcOrd="0" destOrd="0" presId="urn:microsoft.com/office/officeart/2005/8/layout/hierarchy1"/>
    <dgm:cxn modelId="{7D452728-C921-457E-91B3-FED290705862}" type="presOf" srcId="{1A3E8CC0-9BC8-4061-ABE8-230061015CD9}" destId="{37E3D2D9-9508-45C8-A690-1D2F99A603D7}" srcOrd="0" destOrd="0" presId="urn:microsoft.com/office/officeart/2005/8/layout/hierarchy1"/>
    <dgm:cxn modelId="{6EF1C270-BFE7-463C-A654-BE4F26FF2FE3}" type="presOf" srcId="{D00323FB-77B4-4DAB-ABF4-C336D14A239C}" destId="{938A238F-9B64-4056-AE96-B0B201651D11}" srcOrd="0" destOrd="0" presId="urn:microsoft.com/office/officeart/2005/8/layout/hierarchy1"/>
    <dgm:cxn modelId="{6D8EEFD2-F5CE-4DB8-81A7-5C0470383EB4}" srcId="{A41908DC-C8F5-4CDD-A3BC-699811070117}" destId="{1A3E8CC0-9BC8-4061-ABE8-230061015CD9}" srcOrd="0" destOrd="0" parTransId="{97BCD189-180F-42AF-89B0-5D30D196CD2C}" sibTransId="{C19AB2D8-5430-4E87-A35B-9C983F41ED80}"/>
    <dgm:cxn modelId="{B3ABA16F-7D7F-40AC-881F-3866965C68EB}" type="presOf" srcId="{A41908DC-C8F5-4CDD-A3BC-699811070117}" destId="{3393216A-1B17-49E1-8A6D-DCF8BD70E408}" srcOrd="0" destOrd="0" presId="urn:microsoft.com/office/officeart/2005/8/layout/hierarchy1"/>
    <dgm:cxn modelId="{5753C965-2DBD-46A7-AC84-9A8675D5ED27}" type="presParOf" srcId="{168E06B7-49BF-463D-B51E-060E52471805}" destId="{295487BA-6893-48C6-97A5-01E7B57E450A}" srcOrd="0" destOrd="0" presId="urn:microsoft.com/office/officeart/2005/8/layout/hierarchy1"/>
    <dgm:cxn modelId="{B85AA1A5-12BC-4514-A135-E950820A8499}" type="presParOf" srcId="{295487BA-6893-48C6-97A5-01E7B57E450A}" destId="{6B4FD864-1756-4A29-B877-1A6BF6B3315B}" srcOrd="0" destOrd="0" presId="urn:microsoft.com/office/officeart/2005/8/layout/hierarchy1"/>
    <dgm:cxn modelId="{7731C242-87FD-4D76-9FCD-61924C502099}" type="presParOf" srcId="{6B4FD864-1756-4A29-B877-1A6BF6B3315B}" destId="{0D3416DD-269B-462D-A55E-8A1BC1A1A4F4}" srcOrd="0" destOrd="0" presId="urn:microsoft.com/office/officeart/2005/8/layout/hierarchy1"/>
    <dgm:cxn modelId="{31083DA7-30D8-4C87-8C5A-7B8937B72207}" type="presParOf" srcId="{6B4FD864-1756-4A29-B877-1A6BF6B3315B}" destId="{3393216A-1B17-49E1-8A6D-DCF8BD70E408}" srcOrd="1" destOrd="0" presId="urn:microsoft.com/office/officeart/2005/8/layout/hierarchy1"/>
    <dgm:cxn modelId="{DF00A989-FF5B-440F-9EA1-5A87A6704D09}" type="presParOf" srcId="{295487BA-6893-48C6-97A5-01E7B57E450A}" destId="{173E5FBA-CF10-42AC-A0FF-ED876E6D12F2}" srcOrd="1" destOrd="0" presId="urn:microsoft.com/office/officeart/2005/8/layout/hierarchy1"/>
    <dgm:cxn modelId="{AABB7223-8DAA-4B06-8BE7-5A99FBA70A8E}" type="presParOf" srcId="{173E5FBA-CF10-42AC-A0FF-ED876E6D12F2}" destId="{01947CC4-2916-4D01-AFCA-74A15FB11579}" srcOrd="0" destOrd="0" presId="urn:microsoft.com/office/officeart/2005/8/layout/hierarchy1"/>
    <dgm:cxn modelId="{AF2D9D80-A1AC-4D2B-AA77-054CADD819AF}" type="presParOf" srcId="{173E5FBA-CF10-42AC-A0FF-ED876E6D12F2}" destId="{26163D0A-219E-48B0-B5DC-513557D6FDCD}" srcOrd="1" destOrd="0" presId="urn:microsoft.com/office/officeart/2005/8/layout/hierarchy1"/>
    <dgm:cxn modelId="{8DEC9888-6250-4156-ADF4-B5B7FA3B47B4}" type="presParOf" srcId="{26163D0A-219E-48B0-B5DC-513557D6FDCD}" destId="{DB48F8F3-5A36-45F2-993E-85184AB56D23}" srcOrd="0" destOrd="0" presId="urn:microsoft.com/office/officeart/2005/8/layout/hierarchy1"/>
    <dgm:cxn modelId="{58216FA8-84FB-4EE9-933A-53E5A1D87633}" type="presParOf" srcId="{DB48F8F3-5A36-45F2-993E-85184AB56D23}" destId="{00095ABF-BCDB-4110-912D-54D032C9FBAD}" srcOrd="0" destOrd="0" presId="urn:microsoft.com/office/officeart/2005/8/layout/hierarchy1"/>
    <dgm:cxn modelId="{EC4A6480-2491-40E3-B9E6-8EDD4A68563D}" type="presParOf" srcId="{DB48F8F3-5A36-45F2-993E-85184AB56D23}" destId="{37E3D2D9-9508-45C8-A690-1D2F99A603D7}" srcOrd="1" destOrd="0" presId="urn:microsoft.com/office/officeart/2005/8/layout/hierarchy1"/>
    <dgm:cxn modelId="{58AC3D36-D9EF-43D1-9907-1FA1FD7D8361}" type="presParOf" srcId="{26163D0A-219E-48B0-B5DC-513557D6FDCD}" destId="{F2087476-7433-4600-8706-F1D42B7AD482}" srcOrd="1" destOrd="0" presId="urn:microsoft.com/office/officeart/2005/8/layout/hierarchy1"/>
    <dgm:cxn modelId="{9879C811-9F90-40D2-8B36-DC36DC081383}" type="presParOf" srcId="{173E5FBA-CF10-42AC-A0FF-ED876E6D12F2}" destId="{EB2BDCDB-062B-4891-9445-CB0E65F9DE0A}" srcOrd="2" destOrd="0" presId="urn:microsoft.com/office/officeart/2005/8/layout/hierarchy1"/>
    <dgm:cxn modelId="{1D5E62C1-352E-437E-8F7B-ADBB4BB7FC96}" type="presParOf" srcId="{173E5FBA-CF10-42AC-A0FF-ED876E6D12F2}" destId="{D2A336FF-B4B2-47BE-92A0-FBC8ED30CDEC}" srcOrd="3" destOrd="0" presId="urn:microsoft.com/office/officeart/2005/8/layout/hierarchy1"/>
    <dgm:cxn modelId="{90038F64-E080-42EA-AA59-FFBCD4B1FEC5}" type="presParOf" srcId="{D2A336FF-B4B2-47BE-92A0-FBC8ED30CDEC}" destId="{20FAF69F-EC2F-40F9-B726-761CB1CCECD2}" srcOrd="0" destOrd="0" presId="urn:microsoft.com/office/officeart/2005/8/layout/hierarchy1"/>
    <dgm:cxn modelId="{4C63AE47-2335-41B8-B87B-F178AAA23B2A}" type="presParOf" srcId="{20FAF69F-EC2F-40F9-B726-761CB1CCECD2}" destId="{862DA6B3-40B8-4909-9AE9-2D739CE1EE5B}" srcOrd="0" destOrd="0" presId="urn:microsoft.com/office/officeart/2005/8/layout/hierarchy1"/>
    <dgm:cxn modelId="{3C984386-C0AE-4125-BA2A-47BBC48925CF}" type="presParOf" srcId="{20FAF69F-EC2F-40F9-B726-761CB1CCECD2}" destId="{938A238F-9B64-4056-AE96-B0B201651D11}" srcOrd="1" destOrd="0" presId="urn:microsoft.com/office/officeart/2005/8/layout/hierarchy1"/>
    <dgm:cxn modelId="{998FB91A-FBFF-46F7-9AF5-CEA6380CE430}" type="presParOf" srcId="{D2A336FF-B4B2-47BE-92A0-FBC8ED30CDEC}" destId="{7C73DEEA-0AE1-494B-8498-0D2873EE6D2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32CAC-C603-4A8C-A6C9-32245EE242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DC837972-AD0E-4C0A-8287-886789FC7D84}">
      <dgm:prSet phldrT="[Κείμενο]"/>
      <dgm:spPr/>
      <dgm:t>
        <a:bodyPr/>
        <a:lstStyle/>
        <a:p>
          <a:r>
            <a:rPr lang="el-GR" dirty="0" smtClean="0"/>
            <a:t>ΘΥΣΙΑ ΣΩΤΗΡΙΟΥ</a:t>
          </a:r>
          <a:endParaRPr lang="el-GR" dirty="0"/>
        </a:p>
      </dgm:t>
    </dgm:pt>
    <dgm:pt modelId="{98146E9C-0525-4C68-9917-A500AD9DAF98}" type="parTrans" cxnId="{CE02DB11-47AE-4D95-A0E9-2322E20337A5}">
      <dgm:prSet/>
      <dgm:spPr/>
      <dgm:t>
        <a:bodyPr/>
        <a:lstStyle/>
        <a:p>
          <a:endParaRPr lang="el-GR"/>
        </a:p>
      </dgm:t>
    </dgm:pt>
    <dgm:pt modelId="{0D96944C-3430-4C91-B5C2-E80A048A1626}" type="sibTrans" cxnId="{CE02DB11-47AE-4D95-A0E9-2322E20337A5}">
      <dgm:prSet/>
      <dgm:spPr/>
      <dgm:t>
        <a:bodyPr/>
        <a:lstStyle/>
        <a:p>
          <a:endParaRPr lang="el-GR"/>
        </a:p>
      </dgm:t>
    </dgm:pt>
    <dgm:pt modelId="{F3C1DF1D-E59D-4DD4-BFCA-8844797BE5E4}">
      <dgm:prSet phldrT="[Κείμενο]"/>
      <dgm:spPr/>
      <dgm:t>
        <a:bodyPr/>
        <a:lstStyle/>
        <a:p>
          <a:r>
            <a:rPr lang="el-GR" dirty="0" smtClean="0"/>
            <a:t>ΕΥΧΑΡΙΣΤΗΡΙΑ (άζυμα πίττα και ένζυμο άρτο)</a:t>
          </a:r>
          <a:endParaRPr lang="el-GR" dirty="0"/>
        </a:p>
      </dgm:t>
    </dgm:pt>
    <dgm:pt modelId="{097B3D2F-6036-4701-91B3-A8C4A20B6B77}" type="parTrans" cxnId="{D7AE65CC-5CE2-4F6A-ADDF-DA907AAA7833}">
      <dgm:prSet/>
      <dgm:spPr/>
      <dgm:t>
        <a:bodyPr/>
        <a:lstStyle/>
        <a:p>
          <a:endParaRPr lang="el-GR"/>
        </a:p>
      </dgm:t>
    </dgm:pt>
    <dgm:pt modelId="{8DC010E7-5C14-479A-977C-00305ED4348A}" type="sibTrans" cxnId="{D7AE65CC-5CE2-4F6A-ADDF-DA907AAA7833}">
      <dgm:prSet/>
      <dgm:spPr/>
      <dgm:t>
        <a:bodyPr/>
        <a:lstStyle/>
        <a:p>
          <a:endParaRPr lang="el-GR"/>
        </a:p>
      </dgm:t>
    </dgm:pt>
    <dgm:pt modelId="{1362FF30-7905-4C5E-8404-E928B76A4BE2}">
      <dgm:prSet phldrT="[Κείμενο]"/>
      <dgm:spPr/>
      <dgm:t>
        <a:bodyPr/>
        <a:lstStyle/>
        <a:p>
          <a:r>
            <a:rPr lang="el-GR" dirty="0" smtClean="0"/>
            <a:t>ΕΚΟΥΣΙΑ Η ΠΡΟΑΙΡΕΤΙΚΗ ΛΟΓΩ ΠΙΣΤΗΣ</a:t>
          </a:r>
          <a:endParaRPr lang="el-GR" dirty="0"/>
        </a:p>
      </dgm:t>
    </dgm:pt>
    <dgm:pt modelId="{3978DAF6-A563-435B-85CA-29634D668605}" type="parTrans" cxnId="{60FB034C-D531-4073-903A-5ECA5CF9B4BE}">
      <dgm:prSet/>
      <dgm:spPr/>
      <dgm:t>
        <a:bodyPr/>
        <a:lstStyle/>
        <a:p>
          <a:endParaRPr lang="el-GR"/>
        </a:p>
      </dgm:t>
    </dgm:pt>
    <dgm:pt modelId="{EECCEBD2-CF42-44A6-878F-FAF6395B0D76}" type="sibTrans" cxnId="{60FB034C-D531-4073-903A-5ECA5CF9B4BE}">
      <dgm:prSet/>
      <dgm:spPr/>
      <dgm:t>
        <a:bodyPr/>
        <a:lstStyle/>
        <a:p>
          <a:endParaRPr lang="el-GR"/>
        </a:p>
      </dgm:t>
    </dgm:pt>
    <dgm:pt modelId="{41B9B11A-39D8-48FF-9B7B-2FFD08D66B3F}">
      <dgm:prSet phldrT="[Κείμενο]"/>
      <dgm:spPr/>
      <dgm:t>
        <a:bodyPr/>
        <a:lstStyle/>
        <a:p>
          <a:r>
            <a:rPr lang="el-GR" dirty="0" smtClean="0"/>
            <a:t>ΤΑΜΑΤΟΣ ΟΡΚΟΣ Η ΥΠΟΣΧΕΣΗ</a:t>
          </a:r>
          <a:endParaRPr lang="el-GR" dirty="0"/>
        </a:p>
      </dgm:t>
    </dgm:pt>
    <dgm:pt modelId="{01AD105D-F4A9-47EE-A91F-C60D764324F4}" type="parTrans" cxnId="{FE0DF19B-F77A-4C09-96CB-10BFCCB04B5A}">
      <dgm:prSet/>
      <dgm:spPr/>
      <dgm:t>
        <a:bodyPr/>
        <a:lstStyle/>
        <a:p>
          <a:endParaRPr lang="el-GR"/>
        </a:p>
      </dgm:t>
    </dgm:pt>
    <dgm:pt modelId="{CF7C7A47-F166-46B1-AFC3-20896DF5B42B}" type="sibTrans" cxnId="{FE0DF19B-F77A-4C09-96CB-10BFCCB04B5A}">
      <dgm:prSet/>
      <dgm:spPr/>
      <dgm:t>
        <a:bodyPr/>
        <a:lstStyle/>
        <a:p>
          <a:endParaRPr lang="el-GR"/>
        </a:p>
      </dgm:t>
    </dgm:pt>
    <dgm:pt modelId="{FDDCA820-2CAB-4C87-929B-C0B97BD18EE2}" type="pres">
      <dgm:prSet presAssocID="{40C32CAC-C603-4A8C-A6C9-32245EE242E8}" presName="hierChild1" presStyleCnt="0">
        <dgm:presLayoutVars>
          <dgm:orgChart val="1"/>
          <dgm:chPref val="1"/>
          <dgm:dir/>
          <dgm:animOne val="branch"/>
          <dgm:animLvl val="lvl"/>
          <dgm:resizeHandles/>
        </dgm:presLayoutVars>
      </dgm:prSet>
      <dgm:spPr/>
      <dgm:t>
        <a:bodyPr/>
        <a:lstStyle/>
        <a:p>
          <a:endParaRPr lang="el-GR"/>
        </a:p>
      </dgm:t>
    </dgm:pt>
    <dgm:pt modelId="{66C7B2E7-65C3-4A4E-9A8D-845FFC996C9D}" type="pres">
      <dgm:prSet presAssocID="{DC837972-AD0E-4C0A-8287-886789FC7D84}" presName="hierRoot1" presStyleCnt="0">
        <dgm:presLayoutVars>
          <dgm:hierBranch val="init"/>
        </dgm:presLayoutVars>
      </dgm:prSet>
      <dgm:spPr/>
    </dgm:pt>
    <dgm:pt modelId="{9B3B22CA-1A85-4086-B431-12FBF77479F0}" type="pres">
      <dgm:prSet presAssocID="{DC837972-AD0E-4C0A-8287-886789FC7D84}" presName="rootComposite1" presStyleCnt="0"/>
      <dgm:spPr/>
    </dgm:pt>
    <dgm:pt modelId="{424AB83C-E5A9-4D36-B842-142310D8153E}" type="pres">
      <dgm:prSet presAssocID="{DC837972-AD0E-4C0A-8287-886789FC7D84}" presName="rootText1" presStyleLbl="node0" presStyleIdx="0" presStyleCnt="1">
        <dgm:presLayoutVars>
          <dgm:chPref val="3"/>
        </dgm:presLayoutVars>
      </dgm:prSet>
      <dgm:spPr/>
      <dgm:t>
        <a:bodyPr/>
        <a:lstStyle/>
        <a:p>
          <a:endParaRPr lang="el-GR"/>
        </a:p>
      </dgm:t>
    </dgm:pt>
    <dgm:pt modelId="{074E567E-567F-49FC-8224-E582947475B5}" type="pres">
      <dgm:prSet presAssocID="{DC837972-AD0E-4C0A-8287-886789FC7D84}" presName="rootConnector1" presStyleLbl="node1" presStyleIdx="0" presStyleCnt="0"/>
      <dgm:spPr/>
      <dgm:t>
        <a:bodyPr/>
        <a:lstStyle/>
        <a:p>
          <a:endParaRPr lang="el-GR"/>
        </a:p>
      </dgm:t>
    </dgm:pt>
    <dgm:pt modelId="{06B5A689-5E8F-477B-AABC-A25A5CA17E69}" type="pres">
      <dgm:prSet presAssocID="{DC837972-AD0E-4C0A-8287-886789FC7D84}" presName="hierChild2" presStyleCnt="0"/>
      <dgm:spPr/>
    </dgm:pt>
    <dgm:pt modelId="{C6FD1897-8CD3-4CBA-B43E-82847EB33B19}" type="pres">
      <dgm:prSet presAssocID="{097B3D2F-6036-4701-91B3-A8C4A20B6B77}" presName="Name37" presStyleLbl="parChTrans1D2" presStyleIdx="0" presStyleCnt="3"/>
      <dgm:spPr/>
      <dgm:t>
        <a:bodyPr/>
        <a:lstStyle/>
        <a:p>
          <a:endParaRPr lang="el-GR"/>
        </a:p>
      </dgm:t>
    </dgm:pt>
    <dgm:pt modelId="{60B5E8CF-03BD-49A3-A8D2-1E9EE3F9DD0E}" type="pres">
      <dgm:prSet presAssocID="{F3C1DF1D-E59D-4DD4-BFCA-8844797BE5E4}" presName="hierRoot2" presStyleCnt="0">
        <dgm:presLayoutVars>
          <dgm:hierBranch val="init"/>
        </dgm:presLayoutVars>
      </dgm:prSet>
      <dgm:spPr/>
    </dgm:pt>
    <dgm:pt modelId="{745EC406-48D5-4CE0-9E43-DDD55A7482B0}" type="pres">
      <dgm:prSet presAssocID="{F3C1DF1D-E59D-4DD4-BFCA-8844797BE5E4}" presName="rootComposite" presStyleCnt="0"/>
      <dgm:spPr/>
    </dgm:pt>
    <dgm:pt modelId="{282AE002-DF67-4D0D-B678-3A3361EFAF24}" type="pres">
      <dgm:prSet presAssocID="{F3C1DF1D-E59D-4DD4-BFCA-8844797BE5E4}" presName="rootText" presStyleLbl="node2" presStyleIdx="0" presStyleCnt="3">
        <dgm:presLayoutVars>
          <dgm:chPref val="3"/>
        </dgm:presLayoutVars>
      </dgm:prSet>
      <dgm:spPr/>
      <dgm:t>
        <a:bodyPr/>
        <a:lstStyle/>
        <a:p>
          <a:endParaRPr lang="el-GR"/>
        </a:p>
      </dgm:t>
    </dgm:pt>
    <dgm:pt modelId="{FA195F53-8890-445F-919A-AF6B2D96E59F}" type="pres">
      <dgm:prSet presAssocID="{F3C1DF1D-E59D-4DD4-BFCA-8844797BE5E4}" presName="rootConnector" presStyleLbl="node2" presStyleIdx="0" presStyleCnt="3"/>
      <dgm:spPr/>
      <dgm:t>
        <a:bodyPr/>
        <a:lstStyle/>
        <a:p>
          <a:endParaRPr lang="el-GR"/>
        </a:p>
      </dgm:t>
    </dgm:pt>
    <dgm:pt modelId="{95D964ED-1E9D-42A7-AF38-7F8BFDD440CF}" type="pres">
      <dgm:prSet presAssocID="{F3C1DF1D-E59D-4DD4-BFCA-8844797BE5E4}" presName="hierChild4" presStyleCnt="0"/>
      <dgm:spPr/>
    </dgm:pt>
    <dgm:pt modelId="{D63BA4C5-EF30-4F1F-BA4D-D74AEF0CFDED}" type="pres">
      <dgm:prSet presAssocID="{F3C1DF1D-E59D-4DD4-BFCA-8844797BE5E4}" presName="hierChild5" presStyleCnt="0"/>
      <dgm:spPr/>
    </dgm:pt>
    <dgm:pt modelId="{D429AA06-7173-4C1E-B3F3-980A0A9CF523}" type="pres">
      <dgm:prSet presAssocID="{3978DAF6-A563-435B-85CA-29634D668605}" presName="Name37" presStyleLbl="parChTrans1D2" presStyleIdx="1" presStyleCnt="3"/>
      <dgm:spPr/>
      <dgm:t>
        <a:bodyPr/>
        <a:lstStyle/>
        <a:p>
          <a:endParaRPr lang="el-GR"/>
        </a:p>
      </dgm:t>
    </dgm:pt>
    <dgm:pt modelId="{4E38B68E-5252-4940-BC0F-71C1FD0C1F54}" type="pres">
      <dgm:prSet presAssocID="{1362FF30-7905-4C5E-8404-E928B76A4BE2}" presName="hierRoot2" presStyleCnt="0">
        <dgm:presLayoutVars>
          <dgm:hierBranch val="init"/>
        </dgm:presLayoutVars>
      </dgm:prSet>
      <dgm:spPr/>
    </dgm:pt>
    <dgm:pt modelId="{D7D67612-B859-4272-9FEB-010831923B26}" type="pres">
      <dgm:prSet presAssocID="{1362FF30-7905-4C5E-8404-E928B76A4BE2}" presName="rootComposite" presStyleCnt="0"/>
      <dgm:spPr/>
    </dgm:pt>
    <dgm:pt modelId="{37D226BE-9550-4859-A23A-74FA04C02F97}" type="pres">
      <dgm:prSet presAssocID="{1362FF30-7905-4C5E-8404-E928B76A4BE2}" presName="rootText" presStyleLbl="node2" presStyleIdx="1" presStyleCnt="3" custLinFactNeighborX="-3852" custLinFactNeighborY="1472">
        <dgm:presLayoutVars>
          <dgm:chPref val="3"/>
        </dgm:presLayoutVars>
      </dgm:prSet>
      <dgm:spPr/>
      <dgm:t>
        <a:bodyPr/>
        <a:lstStyle/>
        <a:p>
          <a:endParaRPr lang="el-GR"/>
        </a:p>
      </dgm:t>
    </dgm:pt>
    <dgm:pt modelId="{E159D1F7-60DD-421A-A1C8-744A1C0C2BAA}" type="pres">
      <dgm:prSet presAssocID="{1362FF30-7905-4C5E-8404-E928B76A4BE2}" presName="rootConnector" presStyleLbl="node2" presStyleIdx="1" presStyleCnt="3"/>
      <dgm:spPr/>
      <dgm:t>
        <a:bodyPr/>
        <a:lstStyle/>
        <a:p>
          <a:endParaRPr lang="el-GR"/>
        </a:p>
      </dgm:t>
    </dgm:pt>
    <dgm:pt modelId="{C4D8F878-3B77-4055-A786-0869C7F24007}" type="pres">
      <dgm:prSet presAssocID="{1362FF30-7905-4C5E-8404-E928B76A4BE2}" presName="hierChild4" presStyleCnt="0"/>
      <dgm:spPr/>
    </dgm:pt>
    <dgm:pt modelId="{19092916-5753-4E21-B0E7-EF1720627F41}" type="pres">
      <dgm:prSet presAssocID="{1362FF30-7905-4C5E-8404-E928B76A4BE2}" presName="hierChild5" presStyleCnt="0"/>
      <dgm:spPr/>
    </dgm:pt>
    <dgm:pt modelId="{4D6BAF05-A006-4CB7-BEA5-D335682D9028}" type="pres">
      <dgm:prSet presAssocID="{01AD105D-F4A9-47EE-A91F-C60D764324F4}" presName="Name37" presStyleLbl="parChTrans1D2" presStyleIdx="2" presStyleCnt="3"/>
      <dgm:spPr/>
      <dgm:t>
        <a:bodyPr/>
        <a:lstStyle/>
        <a:p>
          <a:endParaRPr lang="el-GR"/>
        </a:p>
      </dgm:t>
    </dgm:pt>
    <dgm:pt modelId="{F28511C5-6868-47E5-8F26-84A75039FB5E}" type="pres">
      <dgm:prSet presAssocID="{41B9B11A-39D8-48FF-9B7B-2FFD08D66B3F}" presName="hierRoot2" presStyleCnt="0">
        <dgm:presLayoutVars>
          <dgm:hierBranch val="init"/>
        </dgm:presLayoutVars>
      </dgm:prSet>
      <dgm:spPr/>
    </dgm:pt>
    <dgm:pt modelId="{76BB18C0-44AC-4F0E-A42E-446F16F1FF64}" type="pres">
      <dgm:prSet presAssocID="{41B9B11A-39D8-48FF-9B7B-2FFD08D66B3F}" presName="rootComposite" presStyleCnt="0"/>
      <dgm:spPr/>
    </dgm:pt>
    <dgm:pt modelId="{BE437663-D04A-4812-84C9-E90EDEFA3B63}" type="pres">
      <dgm:prSet presAssocID="{41B9B11A-39D8-48FF-9B7B-2FFD08D66B3F}" presName="rootText" presStyleLbl="node2" presStyleIdx="2" presStyleCnt="3">
        <dgm:presLayoutVars>
          <dgm:chPref val="3"/>
        </dgm:presLayoutVars>
      </dgm:prSet>
      <dgm:spPr/>
      <dgm:t>
        <a:bodyPr/>
        <a:lstStyle/>
        <a:p>
          <a:endParaRPr lang="el-GR"/>
        </a:p>
      </dgm:t>
    </dgm:pt>
    <dgm:pt modelId="{BCAE1BFC-5372-40B2-A48A-DB159C3A1E0C}" type="pres">
      <dgm:prSet presAssocID="{41B9B11A-39D8-48FF-9B7B-2FFD08D66B3F}" presName="rootConnector" presStyleLbl="node2" presStyleIdx="2" presStyleCnt="3"/>
      <dgm:spPr/>
      <dgm:t>
        <a:bodyPr/>
        <a:lstStyle/>
        <a:p>
          <a:endParaRPr lang="el-GR"/>
        </a:p>
      </dgm:t>
    </dgm:pt>
    <dgm:pt modelId="{376FC3CF-A2C0-41AE-99DD-B06204EB7907}" type="pres">
      <dgm:prSet presAssocID="{41B9B11A-39D8-48FF-9B7B-2FFD08D66B3F}" presName="hierChild4" presStyleCnt="0"/>
      <dgm:spPr/>
    </dgm:pt>
    <dgm:pt modelId="{C4ECBE89-9DF6-431D-8F1B-D16B63DA032D}" type="pres">
      <dgm:prSet presAssocID="{41B9B11A-39D8-48FF-9B7B-2FFD08D66B3F}" presName="hierChild5" presStyleCnt="0"/>
      <dgm:spPr/>
    </dgm:pt>
    <dgm:pt modelId="{4C86AD25-1B67-40AD-958E-3FDBF4B19974}" type="pres">
      <dgm:prSet presAssocID="{DC837972-AD0E-4C0A-8287-886789FC7D84}" presName="hierChild3" presStyleCnt="0"/>
      <dgm:spPr/>
    </dgm:pt>
  </dgm:ptLst>
  <dgm:cxnLst>
    <dgm:cxn modelId="{CA58BDE0-9646-43C3-A90F-9EFDA90F6B21}" type="presOf" srcId="{DC837972-AD0E-4C0A-8287-886789FC7D84}" destId="{074E567E-567F-49FC-8224-E582947475B5}" srcOrd="1" destOrd="0" presId="urn:microsoft.com/office/officeart/2005/8/layout/orgChart1"/>
    <dgm:cxn modelId="{DB25754A-FE06-4050-B9E6-D7C5ECF26254}" type="presOf" srcId="{01AD105D-F4A9-47EE-A91F-C60D764324F4}" destId="{4D6BAF05-A006-4CB7-BEA5-D335682D9028}" srcOrd="0" destOrd="0" presId="urn:microsoft.com/office/officeart/2005/8/layout/orgChart1"/>
    <dgm:cxn modelId="{78CDE9DF-3136-4850-82C7-BE2235247AAB}" type="presOf" srcId="{F3C1DF1D-E59D-4DD4-BFCA-8844797BE5E4}" destId="{282AE002-DF67-4D0D-B678-3A3361EFAF24}" srcOrd="0" destOrd="0" presId="urn:microsoft.com/office/officeart/2005/8/layout/orgChart1"/>
    <dgm:cxn modelId="{CE02DB11-47AE-4D95-A0E9-2322E20337A5}" srcId="{40C32CAC-C603-4A8C-A6C9-32245EE242E8}" destId="{DC837972-AD0E-4C0A-8287-886789FC7D84}" srcOrd="0" destOrd="0" parTransId="{98146E9C-0525-4C68-9917-A500AD9DAF98}" sibTransId="{0D96944C-3430-4C91-B5C2-E80A048A1626}"/>
    <dgm:cxn modelId="{2BBC8ED5-E351-4C44-83FC-4C0C1D8A2E29}" type="presOf" srcId="{1362FF30-7905-4C5E-8404-E928B76A4BE2}" destId="{E159D1F7-60DD-421A-A1C8-744A1C0C2BAA}" srcOrd="1" destOrd="0" presId="urn:microsoft.com/office/officeart/2005/8/layout/orgChart1"/>
    <dgm:cxn modelId="{16DEEF75-0C86-40C7-A7B6-ED5FD7CD72A5}" type="presOf" srcId="{40C32CAC-C603-4A8C-A6C9-32245EE242E8}" destId="{FDDCA820-2CAB-4C87-929B-C0B97BD18EE2}" srcOrd="0" destOrd="0" presId="urn:microsoft.com/office/officeart/2005/8/layout/orgChart1"/>
    <dgm:cxn modelId="{60FB034C-D531-4073-903A-5ECA5CF9B4BE}" srcId="{DC837972-AD0E-4C0A-8287-886789FC7D84}" destId="{1362FF30-7905-4C5E-8404-E928B76A4BE2}" srcOrd="1" destOrd="0" parTransId="{3978DAF6-A563-435B-85CA-29634D668605}" sibTransId="{EECCEBD2-CF42-44A6-878F-FAF6395B0D76}"/>
    <dgm:cxn modelId="{59483F69-6957-40FC-9EEA-DA7D40D7BDA9}" type="presOf" srcId="{1362FF30-7905-4C5E-8404-E928B76A4BE2}" destId="{37D226BE-9550-4859-A23A-74FA04C02F97}" srcOrd="0" destOrd="0" presId="urn:microsoft.com/office/officeart/2005/8/layout/orgChart1"/>
    <dgm:cxn modelId="{C058CD73-7CFB-4107-BDB8-70C1C4F1BCDC}" type="presOf" srcId="{DC837972-AD0E-4C0A-8287-886789FC7D84}" destId="{424AB83C-E5A9-4D36-B842-142310D8153E}" srcOrd="0" destOrd="0" presId="urn:microsoft.com/office/officeart/2005/8/layout/orgChart1"/>
    <dgm:cxn modelId="{FE0DF19B-F77A-4C09-96CB-10BFCCB04B5A}" srcId="{DC837972-AD0E-4C0A-8287-886789FC7D84}" destId="{41B9B11A-39D8-48FF-9B7B-2FFD08D66B3F}" srcOrd="2" destOrd="0" parTransId="{01AD105D-F4A9-47EE-A91F-C60D764324F4}" sibTransId="{CF7C7A47-F166-46B1-AFC3-20896DF5B42B}"/>
    <dgm:cxn modelId="{4CDD2005-BF01-4FBA-88F4-847685D2F91D}" type="presOf" srcId="{41B9B11A-39D8-48FF-9B7B-2FFD08D66B3F}" destId="{BE437663-D04A-4812-84C9-E90EDEFA3B63}" srcOrd="0" destOrd="0" presId="urn:microsoft.com/office/officeart/2005/8/layout/orgChart1"/>
    <dgm:cxn modelId="{D657C9F3-4BE3-49FA-94A2-63973C215EA5}" type="presOf" srcId="{3978DAF6-A563-435B-85CA-29634D668605}" destId="{D429AA06-7173-4C1E-B3F3-980A0A9CF523}" srcOrd="0" destOrd="0" presId="urn:microsoft.com/office/officeart/2005/8/layout/orgChart1"/>
    <dgm:cxn modelId="{D7AE65CC-5CE2-4F6A-ADDF-DA907AAA7833}" srcId="{DC837972-AD0E-4C0A-8287-886789FC7D84}" destId="{F3C1DF1D-E59D-4DD4-BFCA-8844797BE5E4}" srcOrd="0" destOrd="0" parTransId="{097B3D2F-6036-4701-91B3-A8C4A20B6B77}" sibTransId="{8DC010E7-5C14-479A-977C-00305ED4348A}"/>
    <dgm:cxn modelId="{8901CF3F-4F62-4AFD-A1B6-A062806B98B3}" type="presOf" srcId="{41B9B11A-39D8-48FF-9B7B-2FFD08D66B3F}" destId="{BCAE1BFC-5372-40B2-A48A-DB159C3A1E0C}" srcOrd="1" destOrd="0" presId="urn:microsoft.com/office/officeart/2005/8/layout/orgChart1"/>
    <dgm:cxn modelId="{B0D912BE-9879-4EDD-9CBF-D7A5AB51A5B4}" type="presOf" srcId="{F3C1DF1D-E59D-4DD4-BFCA-8844797BE5E4}" destId="{FA195F53-8890-445F-919A-AF6B2D96E59F}" srcOrd="1" destOrd="0" presId="urn:microsoft.com/office/officeart/2005/8/layout/orgChart1"/>
    <dgm:cxn modelId="{20B03817-2BA4-459E-B63D-2598AFE64DE5}" type="presOf" srcId="{097B3D2F-6036-4701-91B3-A8C4A20B6B77}" destId="{C6FD1897-8CD3-4CBA-B43E-82847EB33B19}" srcOrd="0" destOrd="0" presId="urn:microsoft.com/office/officeart/2005/8/layout/orgChart1"/>
    <dgm:cxn modelId="{3C58144D-A3C9-4A2E-92C1-D3F8E3E3A9DD}" type="presParOf" srcId="{FDDCA820-2CAB-4C87-929B-C0B97BD18EE2}" destId="{66C7B2E7-65C3-4A4E-9A8D-845FFC996C9D}" srcOrd="0" destOrd="0" presId="urn:microsoft.com/office/officeart/2005/8/layout/orgChart1"/>
    <dgm:cxn modelId="{B1CEFE17-2755-442E-9422-D35E641D03AB}" type="presParOf" srcId="{66C7B2E7-65C3-4A4E-9A8D-845FFC996C9D}" destId="{9B3B22CA-1A85-4086-B431-12FBF77479F0}" srcOrd="0" destOrd="0" presId="urn:microsoft.com/office/officeart/2005/8/layout/orgChart1"/>
    <dgm:cxn modelId="{FFF51149-3F9E-4BB2-9FC7-905171135710}" type="presParOf" srcId="{9B3B22CA-1A85-4086-B431-12FBF77479F0}" destId="{424AB83C-E5A9-4D36-B842-142310D8153E}" srcOrd="0" destOrd="0" presId="urn:microsoft.com/office/officeart/2005/8/layout/orgChart1"/>
    <dgm:cxn modelId="{7B663787-E3E1-431D-B43D-83A51C080218}" type="presParOf" srcId="{9B3B22CA-1A85-4086-B431-12FBF77479F0}" destId="{074E567E-567F-49FC-8224-E582947475B5}" srcOrd="1" destOrd="0" presId="urn:microsoft.com/office/officeart/2005/8/layout/orgChart1"/>
    <dgm:cxn modelId="{55BA13C3-C533-48B8-9AF4-F56B765C850B}" type="presParOf" srcId="{66C7B2E7-65C3-4A4E-9A8D-845FFC996C9D}" destId="{06B5A689-5E8F-477B-AABC-A25A5CA17E69}" srcOrd="1" destOrd="0" presId="urn:microsoft.com/office/officeart/2005/8/layout/orgChart1"/>
    <dgm:cxn modelId="{B8AA48B5-92C1-4FC7-9718-5F3FC1D0C13E}" type="presParOf" srcId="{06B5A689-5E8F-477B-AABC-A25A5CA17E69}" destId="{C6FD1897-8CD3-4CBA-B43E-82847EB33B19}" srcOrd="0" destOrd="0" presId="urn:microsoft.com/office/officeart/2005/8/layout/orgChart1"/>
    <dgm:cxn modelId="{C5E32575-181D-41E0-96AF-9792846496AF}" type="presParOf" srcId="{06B5A689-5E8F-477B-AABC-A25A5CA17E69}" destId="{60B5E8CF-03BD-49A3-A8D2-1E9EE3F9DD0E}" srcOrd="1" destOrd="0" presId="urn:microsoft.com/office/officeart/2005/8/layout/orgChart1"/>
    <dgm:cxn modelId="{C520EE58-782F-40C4-BD2C-687C0BADF822}" type="presParOf" srcId="{60B5E8CF-03BD-49A3-A8D2-1E9EE3F9DD0E}" destId="{745EC406-48D5-4CE0-9E43-DDD55A7482B0}" srcOrd="0" destOrd="0" presId="urn:microsoft.com/office/officeart/2005/8/layout/orgChart1"/>
    <dgm:cxn modelId="{E853CB11-AA61-4C0C-99B0-7A34E158C94C}" type="presParOf" srcId="{745EC406-48D5-4CE0-9E43-DDD55A7482B0}" destId="{282AE002-DF67-4D0D-B678-3A3361EFAF24}" srcOrd="0" destOrd="0" presId="urn:microsoft.com/office/officeart/2005/8/layout/orgChart1"/>
    <dgm:cxn modelId="{0C02DCFA-C29E-414E-88DD-F7E6D91828D5}" type="presParOf" srcId="{745EC406-48D5-4CE0-9E43-DDD55A7482B0}" destId="{FA195F53-8890-445F-919A-AF6B2D96E59F}" srcOrd="1" destOrd="0" presId="urn:microsoft.com/office/officeart/2005/8/layout/orgChart1"/>
    <dgm:cxn modelId="{93851E14-097D-4E3E-9504-F461807BA521}" type="presParOf" srcId="{60B5E8CF-03BD-49A3-A8D2-1E9EE3F9DD0E}" destId="{95D964ED-1E9D-42A7-AF38-7F8BFDD440CF}" srcOrd="1" destOrd="0" presId="urn:microsoft.com/office/officeart/2005/8/layout/orgChart1"/>
    <dgm:cxn modelId="{ABFEDAC1-C439-49CA-949D-EAC9AB93E940}" type="presParOf" srcId="{60B5E8CF-03BD-49A3-A8D2-1E9EE3F9DD0E}" destId="{D63BA4C5-EF30-4F1F-BA4D-D74AEF0CFDED}" srcOrd="2" destOrd="0" presId="urn:microsoft.com/office/officeart/2005/8/layout/orgChart1"/>
    <dgm:cxn modelId="{1A6F87F9-4741-4509-A94F-41A4A8370C56}" type="presParOf" srcId="{06B5A689-5E8F-477B-AABC-A25A5CA17E69}" destId="{D429AA06-7173-4C1E-B3F3-980A0A9CF523}" srcOrd="2" destOrd="0" presId="urn:microsoft.com/office/officeart/2005/8/layout/orgChart1"/>
    <dgm:cxn modelId="{6B502D5D-ACA1-4B33-A817-BEEB9A6332B6}" type="presParOf" srcId="{06B5A689-5E8F-477B-AABC-A25A5CA17E69}" destId="{4E38B68E-5252-4940-BC0F-71C1FD0C1F54}" srcOrd="3" destOrd="0" presId="urn:microsoft.com/office/officeart/2005/8/layout/orgChart1"/>
    <dgm:cxn modelId="{AB23C51D-6003-4082-9F67-DC9518D09BC7}" type="presParOf" srcId="{4E38B68E-5252-4940-BC0F-71C1FD0C1F54}" destId="{D7D67612-B859-4272-9FEB-010831923B26}" srcOrd="0" destOrd="0" presId="urn:microsoft.com/office/officeart/2005/8/layout/orgChart1"/>
    <dgm:cxn modelId="{FFAB196E-9AB1-4312-A6DC-166FDF893807}" type="presParOf" srcId="{D7D67612-B859-4272-9FEB-010831923B26}" destId="{37D226BE-9550-4859-A23A-74FA04C02F97}" srcOrd="0" destOrd="0" presId="urn:microsoft.com/office/officeart/2005/8/layout/orgChart1"/>
    <dgm:cxn modelId="{ECA16125-8508-417D-82AC-1449F19AC474}" type="presParOf" srcId="{D7D67612-B859-4272-9FEB-010831923B26}" destId="{E159D1F7-60DD-421A-A1C8-744A1C0C2BAA}" srcOrd="1" destOrd="0" presId="urn:microsoft.com/office/officeart/2005/8/layout/orgChart1"/>
    <dgm:cxn modelId="{75678511-00C3-43E1-B9B8-B9120A546BC0}" type="presParOf" srcId="{4E38B68E-5252-4940-BC0F-71C1FD0C1F54}" destId="{C4D8F878-3B77-4055-A786-0869C7F24007}" srcOrd="1" destOrd="0" presId="urn:microsoft.com/office/officeart/2005/8/layout/orgChart1"/>
    <dgm:cxn modelId="{B364BF48-0567-49A9-9315-6A4246B01DAD}" type="presParOf" srcId="{4E38B68E-5252-4940-BC0F-71C1FD0C1F54}" destId="{19092916-5753-4E21-B0E7-EF1720627F41}" srcOrd="2" destOrd="0" presId="urn:microsoft.com/office/officeart/2005/8/layout/orgChart1"/>
    <dgm:cxn modelId="{39129B4A-046C-43D3-AD2D-D999698F998F}" type="presParOf" srcId="{06B5A689-5E8F-477B-AABC-A25A5CA17E69}" destId="{4D6BAF05-A006-4CB7-BEA5-D335682D9028}" srcOrd="4" destOrd="0" presId="urn:microsoft.com/office/officeart/2005/8/layout/orgChart1"/>
    <dgm:cxn modelId="{DC777FF1-26F9-4BF8-BD84-9761FF5EF9E4}" type="presParOf" srcId="{06B5A689-5E8F-477B-AABC-A25A5CA17E69}" destId="{F28511C5-6868-47E5-8F26-84A75039FB5E}" srcOrd="5" destOrd="0" presId="urn:microsoft.com/office/officeart/2005/8/layout/orgChart1"/>
    <dgm:cxn modelId="{7D51D5C7-6073-4BFB-A48D-CA9E3968310D}" type="presParOf" srcId="{F28511C5-6868-47E5-8F26-84A75039FB5E}" destId="{76BB18C0-44AC-4F0E-A42E-446F16F1FF64}" srcOrd="0" destOrd="0" presId="urn:microsoft.com/office/officeart/2005/8/layout/orgChart1"/>
    <dgm:cxn modelId="{527265CE-0FD0-4E58-85E5-F1044CC68511}" type="presParOf" srcId="{76BB18C0-44AC-4F0E-A42E-446F16F1FF64}" destId="{BE437663-D04A-4812-84C9-E90EDEFA3B63}" srcOrd="0" destOrd="0" presId="urn:microsoft.com/office/officeart/2005/8/layout/orgChart1"/>
    <dgm:cxn modelId="{15C08763-4999-4675-BDB7-DB515373BB29}" type="presParOf" srcId="{76BB18C0-44AC-4F0E-A42E-446F16F1FF64}" destId="{BCAE1BFC-5372-40B2-A48A-DB159C3A1E0C}" srcOrd="1" destOrd="0" presId="urn:microsoft.com/office/officeart/2005/8/layout/orgChart1"/>
    <dgm:cxn modelId="{1EDC1A8B-B74B-479A-AEBF-E6AC1395FBEC}" type="presParOf" srcId="{F28511C5-6868-47E5-8F26-84A75039FB5E}" destId="{376FC3CF-A2C0-41AE-99DD-B06204EB7907}" srcOrd="1" destOrd="0" presId="urn:microsoft.com/office/officeart/2005/8/layout/orgChart1"/>
    <dgm:cxn modelId="{88AF4B37-8E96-465A-9D75-C22B1A9F0CDC}" type="presParOf" srcId="{F28511C5-6868-47E5-8F26-84A75039FB5E}" destId="{C4ECBE89-9DF6-431D-8F1B-D16B63DA032D}" srcOrd="2" destOrd="0" presId="urn:microsoft.com/office/officeart/2005/8/layout/orgChart1"/>
    <dgm:cxn modelId="{837EA22F-C546-4F7D-9B6E-6A09A43EEF71}" type="presParOf" srcId="{66C7B2E7-65C3-4A4E-9A8D-845FFC996C9D}" destId="{4C86AD25-1B67-40AD-958E-3FDBF4B1997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33A00-1C74-424B-87A3-36B9C88652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A8BB93C-A123-43FD-9C7A-81A38E7F6A2B}">
      <dgm:prSet phldrT="[Κείμενο]"/>
      <dgm:spPr/>
      <dgm:t>
        <a:bodyPr/>
        <a:lstStyle/>
        <a:p>
          <a:r>
            <a:rPr lang="el-GR" dirty="0" smtClean="0"/>
            <a:t>ΑΝΑΙΜΑΚΤΕΣ ΘΥΣΙΕΣ (ΜΙΝΧΑ)</a:t>
          </a:r>
          <a:endParaRPr lang="el-GR" dirty="0"/>
        </a:p>
      </dgm:t>
    </dgm:pt>
    <dgm:pt modelId="{1B10235C-673B-44E7-8EF8-04D467F7428A}" type="parTrans" cxnId="{909F3036-C477-4702-883C-4663C697C0E4}">
      <dgm:prSet/>
      <dgm:spPr/>
      <dgm:t>
        <a:bodyPr/>
        <a:lstStyle/>
        <a:p>
          <a:endParaRPr lang="el-GR"/>
        </a:p>
      </dgm:t>
    </dgm:pt>
    <dgm:pt modelId="{E0E60C56-0EC9-4D94-8861-3F9FD1509195}" type="sibTrans" cxnId="{909F3036-C477-4702-883C-4663C697C0E4}">
      <dgm:prSet/>
      <dgm:spPr/>
      <dgm:t>
        <a:bodyPr/>
        <a:lstStyle/>
        <a:p>
          <a:endParaRPr lang="el-GR"/>
        </a:p>
      </dgm:t>
    </dgm:pt>
    <dgm:pt modelId="{23AF0997-DE62-44EB-97FB-96B9684C79EF}">
      <dgm:prSet phldrT="[Κείμενο]"/>
      <dgm:spPr/>
      <dgm:t>
        <a:bodyPr/>
        <a:lstStyle/>
        <a:p>
          <a:r>
            <a:rPr lang="el-GR" dirty="0" smtClean="0"/>
            <a:t>ΔΩΡΟ</a:t>
          </a:r>
          <a:endParaRPr lang="el-GR" dirty="0"/>
        </a:p>
      </dgm:t>
    </dgm:pt>
    <dgm:pt modelId="{0DC8766E-C3F8-4768-8345-EF9806EA5354}" type="parTrans" cxnId="{FE298EA1-11F4-44D3-9F96-C3DF9035FDB9}">
      <dgm:prSet/>
      <dgm:spPr/>
      <dgm:t>
        <a:bodyPr/>
        <a:lstStyle/>
        <a:p>
          <a:endParaRPr lang="el-GR"/>
        </a:p>
      </dgm:t>
    </dgm:pt>
    <dgm:pt modelId="{C2ACB591-1615-4D6A-ACE4-24E64C1C6024}" type="sibTrans" cxnId="{FE298EA1-11F4-44D3-9F96-C3DF9035FDB9}">
      <dgm:prSet/>
      <dgm:spPr/>
      <dgm:t>
        <a:bodyPr/>
        <a:lstStyle/>
        <a:p>
          <a:endParaRPr lang="el-GR"/>
        </a:p>
      </dgm:t>
    </dgm:pt>
    <dgm:pt modelId="{13935E07-0A0F-4429-8726-B80CF3A6BC3C}">
      <dgm:prSet phldrT="[Κείμενο]"/>
      <dgm:spPr/>
      <dgm:t>
        <a:bodyPr/>
        <a:lstStyle/>
        <a:p>
          <a:r>
            <a:rPr lang="el-GR" dirty="0" smtClean="0"/>
            <a:t>ΣΠΟΝΔΗ</a:t>
          </a:r>
          <a:endParaRPr lang="el-GR" dirty="0"/>
        </a:p>
      </dgm:t>
    </dgm:pt>
    <dgm:pt modelId="{F7CA0009-0DC5-4F20-85CD-514C8090B38F}" type="parTrans" cxnId="{B0F88298-2636-4354-B065-966FBD5A3093}">
      <dgm:prSet/>
      <dgm:spPr/>
      <dgm:t>
        <a:bodyPr/>
        <a:lstStyle/>
        <a:p>
          <a:endParaRPr lang="el-GR"/>
        </a:p>
      </dgm:t>
    </dgm:pt>
    <dgm:pt modelId="{AC5950C9-A103-4E57-9483-604AB4467E57}" type="sibTrans" cxnId="{B0F88298-2636-4354-B065-966FBD5A3093}">
      <dgm:prSet/>
      <dgm:spPr/>
      <dgm:t>
        <a:bodyPr/>
        <a:lstStyle/>
        <a:p>
          <a:endParaRPr lang="el-GR"/>
        </a:p>
      </dgm:t>
    </dgm:pt>
    <dgm:pt modelId="{8A5FAD11-0EE8-4B2D-8046-7B2D168D0AC0}" type="pres">
      <dgm:prSet presAssocID="{8BB33A00-1C74-424B-87A3-36B9C886523B}" presName="hierChild1" presStyleCnt="0">
        <dgm:presLayoutVars>
          <dgm:chPref val="1"/>
          <dgm:dir/>
          <dgm:animOne val="branch"/>
          <dgm:animLvl val="lvl"/>
          <dgm:resizeHandles/>
        </dgm:presLayoutVars>
      </dgm:prSet>
      <dgm:spPr/>
      <dgm:t>
        <a:bodyPr/>
        <a:lstStyle/>
        <a:p>
          <a:endParaRPr lang="el-GR"/>
        </a:p>
      </dgm:t>
    </dgm:pt>
    <dgm:pt modelId="{7CFF700F-DC0F-4820-BA89-CF68D3921851}" type="pres">
      <dgm:prSet presAssocID="{EA8BB93C-A123-43FD-9C7A-81A38E7F6A2B}" presName="hierRoot1" presStyleCnt="0"/>
      <dgm:spPr/>
    </dgm:pt>
    <dgm:pt modelId="{CE90BDB2-34EF-4838-8849-6FBFA4FE6ED6}" type="pres">
      <dgm:prSet presAssocID="{EA8BB93C-A123-43FD-9C7A-81A38E7F6A2B}" presName="composite" presStyleCnt="0"/>
      <dgm:spPr/>
    </dgm:pt>
    <dgm:pt modelId="{BB6FE0C3-4042-46A1-8584-35423A8D22E0}" type="pres">
      <dgm:prSet presAssocID="{EA8BB93C-A123-43FD-9C7A-81A38E7F6A2B}" presName="background" presStyleLbl="node0" presStyleIdx="0" presStyleCnt="1"/>
      <dgm:spPr/>
    </dgm:pt>
    <dgm:pt modelId="{E1DDB645-7F48-4EC5-B38E-51DCC72D4CC6}" type="pres">
      <dgm:prSet presAssocID="{EA8BB93C-A123-43FD-9C7A-81A38E7F6A2B}" presName="text" presStyleLbl="fgAcc0" presStyleIdx="0" presStyleCnt="1" custLinFactNeighborX="-2794" custLinFactNeighborY="814">
        <dgm:presLayoutVars>
          <dgm:chPref val="3"/>
        </dgm:presLayoutVars>
      </dgm:prSet>
      <dgm:spPr/>
      <dgm:t>
        <a:bodyPr/>
        <a:lstStyle/>
        <a:p>
          <a:endParaRPr lang="el-GR"/>
        </a:p>
      </dgm:t>
    </dgm:pt>
    <dgm:pt modelId="{4A3CB197-49E5-495B-9725-1746B5B59112}" type="pres">
      <dgm:prSet presAssocID="{EA8BB93C-A123-43FD-9C7A-81A38E7F6A2B}" presName="hierChild2" presStyleCnt="0"/>
      <dgm:spPr/>
    </dgm:pt>
    <dgm:pt modelId="{3AE7B8C4-79FC-4098-AF9C-02AC669CD70E}" type="pres">
      <dgm:prSet presAssocID="{0DC8766E-C3F8-4768-8345-EF9806EA5354}" presName="Name10" presStyleLbl="parChTrans1D2" presStyleIdx="0" presStyleCnt="2"/>
      <dgm:spPr/>
      <dgm:t>
        <a:bodyPr/>
        <a:lstStyle/>
        <a:p>
          <a:endParaRPr lang="el-GR"/>
        </a:p>
      </dgm:t>
    </dgm:pt>
    <dgm:pt modelId="{45724EF1-8382-4D0E-A0FE-60F71EA7BF18}" type="pres">
      <dgm:prSet presAssocID="{23AF0997-DE62-44EB-97FB-96B9684C79EF}" presName="hierRoot2" presStyleCnt="0"/>
      <dgm:spPr/>
    </dgm:pt>
    <dgm:pt modelId="{77B807E8-0886-44C9-80DE-52A7B5735818}" type="pres">
      <dgm:prSet presAssocID="{23AF0997-DE62-44EB-97FB-96B9684C79EF}" presName="composite2" presStyleCnt="0"/>
      <dgm:spPr/>
    </dgm:pt>
    <dgm:pt modelId="{FCC5B1C2-CFB3-41B9-840D-ABC638B0C20A}" type="pres">
      <dgm:prSet presAssocID="{23AF0997-DE62-44EB-97FB-96B9684C79EF}" presName="background2" presStyleLbl="node2" presStyleIdx="0" presStyleCnt="2"/>
      <dgm:spPr/>
    </dgm:pt>
    <dgm:pt modelId="{2BAE55F3-6D49-4277-90B5-A896DBD7043D}" type="pres">
      <dgm:prSet presAssocID="{23AF0997-DE62-44EB-97FB-96B9684C79EF}" presName="text2" presStyleLbl="fgAcc2" presStyleIdx="0" presStyleCnt="2">
        <dgm:presLayoutVars>
          <dgm:chPref val="3"/>
        </dgm:presLayoutVars>
      </dgm:prSet>
      <dgm:spPr/>
      <dgm:t>
        <a:bodyPr/>
        <a:lstStyle/>
        <a:p>
          <a:endParaRPr lang="el-GR"/>
        </a:p>
      </dgm:t>
    </dgm:pt>
    <dgm:pt modelId="{F494CA9B-9AD9-4972-9948-BC4BA15E8778}" type="pres">
      <dgm:prSet presAssocID="{23AF0997-DE62-44EB-97FB-96B9684C79EF}" presName="hierChild3" presStyleCnt="0"/>
      <dgm:spPr/>
    </dgm:pt>
    <dgm:pt modelId="{D9A1931A-0576-4048-BD96-BE2985A40EE0}" type="pres">
      <dgm:prSet presAssocID="{F7CA0009-0DC5-4F20-85CD-514C8090B38F}" presName="Name10" presStyleLbl="parChTrans1D2" presStyleIdx="1" presStyleCnt="2"/>
      <dgm:spPr/>
      <dgm:t>
        <a:bodyPr/>
        <a:lstStyle/>
        <a:p>
          <a:endParaRPr lang="el-GR"/>
        </a:p>
      </dgm:t>
    </dgm:pt>
    <dgm:pt modelId="{FD4DC610-685E-4DEE-8560-A9CF211CE09C}" type="pres">
      <dgm:prSet presAssocID="{13935E07-0A0F-4429-8726-B80CF3A6BC3C}" presName="hierRoot2" presStyleCnt="0"/>
      <dgm:spPr/>
    </dgm:pt>
    <dgm:pt modelId="{95786448-61D3-4441-A67C-2863A036D9DE}" type="pres">
      <dgm:prSet presAssocID="{13935E07-0A0F-4429-8726-B80CF3A6BC3C}" presName="composite2" presStyleCnt="0"/>
      <dgm:spPr/>
    </dgm:pt>
    <dgm:pt modelId="{56518D92-A026-46D0-BA37-2E092DADA100}" type="pres">
      <dgm:prSet presAssocID="{13935E07-0A0F-4429-8726-B80CF3A6BC3C}" presName="background2" presStyleLbl="node2" presStyleIdx="1" presStyleCnt="2"/>
      <dgm:spPr/>
    </dgm:pt>
    <dgm:pt modelId="{FDF7CD46-7221-4E43-B76E-DD94F41F0144}" type="pres">
      <dgm:prSet presAssocID="{13935E07-0A0F-4429-8726-B80CF3A6BC3C}" presName="text2" presStyleLbl="fgAcc2" presStyleIdx="1" presStyleCnt="2">
        <dgm:presLayoutVars>
          <dgm:chPref val="3"/>
        </dgm:presLayoutVars>
      </dgm:prSet>
      <dgm:spPr/>
      <dgm:t>
        <a:bodyPr/>
        <a:lstStyle/>
        <a:p>
          <a:endParaRPr lang="el-GR"/>
        </a:p>
      </dgm:t>
    </dgm:pt>
    <dgm:pt modelId="{77104240-A43C-4C83-9529-D130C5D26594}" type="pres">
      <dgm:prSet presAssocID="{13935E07-0A0F-4429-8726-B80CF3A6BC3C}" presName="hierChild3" presStyleCnt="0"/>
      <dgm:spPr/>
    </dgm:pt>
  </dgm:ptLst>
  <dgm:cxnLst>
    <dgm:cxn modelId="{909F3036-C477-4702-883C-4663C697C0E4}" srcId="{8BB33A00-1C74-424B-87A3-36B9C886523B}" destId="{EA8BB93C-A123-43FD-9C7A-81A38E7F6A2B}" srcOrd="0" destOrd="0" parTransId="{1B10235C-673B-44E7-8EF8-04D467F7428A}" sibTransId="{E0E60C56-0EC9-4D94-8861-3F9FD1509195}"/>
    <dgm:cxn modelId="{690214E4-915A-40B7-88B7-F2EBD8655301}" type="presOf" srcId="{EA8BB93C-A123-43FD-9C7A-81A38E7F6A2B}" destId="{E1DDB645-7F48-4EC5-B38E-51DCC72D4CC6}" srcOrd="0" destOrd="0" presId="urn:microsoft.com/office/officeart/2005/8/layout/hierarchy1"/>
    <dgm:cxn modelId="{A696EF63-B342-4B78-A592-9C3D8D9F0C4A}" type="presOf" srcId="{23AF0997-DE62-44EB-97FB-96B9684C79EF}" destId="{2BAE55F3-6D49-4277-90B5-A896DBD7043D}" srcOrd="0" destOrd="0" presId="urn:microsoft.com/office/officeart/2005/8/layout/hierarchy1"/>
    <dgm:cxn modelId="{31CE329A-8A30-4537-A5C2-5DE54DCE956B}" type="presOf" srcId="{F7CA0009-0DC5-4F20-85CD-514C8090B38F}" destId="{D9A1931A-0576-4048-BD96-BE2985A40EE0}" srcOrd="0" destOrd="0" presId="urn:microsoft.com/office/officeart/2005/8/layout/hierarchy1"/>
    <dgm:cxn modelId="{46F5E1EE-16C0-4E90-A43E-845FC7121407}" type="presOf" srcId="{13935E07-0A0F-4429-8726-B80CF3A6BC3C}" destId="{FDF7CD46-7221-4E43-B76E-DD94F41F0144}" srcOrd="0" destOrd="0" presId="urn:microsoft.com/office/officeart/2005/8/layout/hierarchy1"/>
    <dgm:cxn modelId="{13C6EBF4-1EE9-4F09-AD4B-2C33CE816EBD}" type="presOf" srcId="{0DC8766E-C3F8-4768-8345-EF9806EA5354}" destId="{3AE7B8C4-79FC-4098-AF9C-02AC669CD70E}" srcOrd="0" destOrd="0" presId="urn:microsoft.com/office/officeart/2005/8/layout/hierarchy1"/>
    <dgm:cxn modelId="{FE298EA1-11F4-44D3-9F96-C3DF9035FDB9}" srcId="{EA8BB93C-A123-43FD-9C7A-81A38E7F6A2B}" destId="{23AF0997-DE62-44EB-97FB-96B9684C79EF}" srcOrd="0" destOrd="0" parTransId="{0DC8766E-C3F8-4768-8345-EF9806EA5354}" sibTransId="{C2ACB591-1615-4D6A-ACE4-24E64C1C6024}"/>
    <dgm:cxn modelId="{12025987-1C1E-4873-9149-BB0FA7AE8A45}" type="presOf" srcId="{8BB33A00-1C74-424B-87A3-36B9C886523B}" destId="{8A5FAD11-0EE8-4B2D-8046-7B2D168D0AC0}" srcOrd="0" destOrd="0" presId="urn:microsoft.com/office/officeart/2005/8/layout/hierarchy1"/>
    <dgm:cxn modelId="{B0F88298-2636-4354-B065-966FBD5A3093}" srcId="{EA8BB93C-A123-43FD-9C7A-81A38E7F6A2B}" destId="{13935E07-0A0F-4429-8726-B80CF3A6BC3C}" srcOrd="1" destOrd="0" parTransId="{F7CA0009-0DC5-4F20-85CD-514C8090B38F}" sibTransId="{AC5950C9-A103-4E57-9483-604AB4467E57}"/>
    <dgm:cxn modelId="{D60F00BD-9B9E-4774-ACDE-9AA050EAFD81}" type="presParOf" srcId="{8A5FAD11-0EE8-4B2D-8046-7B2D168D0AC0}" destId="{7CFF700F-DC0F-4820-BA89-CF68D3921851}" srcOrd="0" destOrd="0" presId="urn:microsoft.com/office/officeart/2005/8/layout/hierarchy1"/>
    <dgm:cxn modelId="{8A11F617-D81D-4D33-9287-A13C5513161D}" type="presParOf" srcId="{7CFF700F-DC0F-4820-BA89-CF68D3921851}" destId="{CE90BDB2-34EF-4838-8849-6FBFA4FE6ED6}" srcOrd="0" destOrd="0" presId="urn:microsoft.com/office/officeart/2005/8/layout/hierarchy1"/>
    <dgm:cxn modelId="{593B4DE9-E835-4947-8292-A2A6B1ECA2E4}" type="presParOf" srcId="{CE90BDB2-34EF-4838-8849-6FBFA4FE6ED6}" destId="{BB6FE0C3-4042-46A1-8584-35423A8D22E0}" srcOrd="0" destOrd="0" presId="urn:microsoft.com/office/officeart/2005/8/layout/hierarchy1"/>
    <dgm:cxn modelId="{6127B37F-3361-456A-847E-50B292F36B4E}" type="presParOf" srcId="{CE90BDB2-34EF-4838-8849-6FBFA4FE6ED6}" destId="{E1DDB645-7F48-4EC5-B38E-51DCC72D4CC6}" srcOrd="1" destOrd="0" presId="urn:microsoft.com/office/officeart/2005/8/layout/hierarchy1"/>
    <dgm:cxn modelId="{60C8DEDB-4A4D-45C2-BB7B-9808D7824A2E}" type="presParOf" srcId="{7CFF700F-DC0F-4820-BA89-CF68D3921851}" destId="{4A3CB197-49E5-495B-9725-1746B5B59112}" srcOrd="1" destOrd="0" presId="urn:microsoft.com/office/officeart/2005/8/layout/hierarchy1"/>
    <dgm:cxn modelId="{6EB283F3-1DD2-4407-8BB5-4D141AE7EB9D}" type="presParOf" srcId="{4A3CB197-49E5-495B-9725-1746B5B59112}" destId="{3AE7B8C4-79FC-4098-AF9C-02AC669CD70E}" srcOrd="0" destOrd="0" presId="urn:microsoft.com/office/officeart/2005/8/layout/hierarchy1"/>
    <dgm:cxn modelId="{21F5160A-9F80-4A52-9E8B-44C628B2F02A}" type="presParOf" srcId="{4A3CB197-49E5-495B-9725-1746B5B59112}" destId="{45724EF1-8382-4D0E-A0FE-60F71EA7BF18}" srcOrd="1" destOrd="0" presId="urn:microsoft.com/office/officeart/2005/8/layout/hierarchy1"/>
    <dgm:cxn modelId="{EC6FA4E7-F3F3-4377-B3E0-2667C57F2628}" type="presParOf" srcId="{45724EF1-8382-4D0E-A0FE-60F71EA7BF18}" destId="{77B807E8-0886-44C9-80DE-52A7B5735818}" srcOrd="0" destOrd="0" presId="urn:microsoft.com/office/officeart/2005/8/layout/hierarchy1"/>
    <dgm:cxn modelId="{9EA42621-51D5-4A56-AD42-1D3FFAC69AC9}" type="presParOf" srcId="{77B807E8-0886-44C9-80DE-52A7B5735818}" destId="{FCC5B1C2-CFB3-41B9-840D-ABC638B0C20A}" srcOrd="0" destOrd="0" presId="urn:microsoft.com/office/officeart/2005/8/layout/hierarchy1"/>
    <dgm:cxn modelId="{DD883D6F-2531-4AD6-98E3-62B52CE8AC19}" type="presParOf" srcId="{77B807E8-0886-44C9-80DE-52A7B5735818}" destId="{2BAE55F3-6D49-4277-90B5-A896DBD7043D}" srcOrd="1" destOrd="0" presId="urn:microsoft.com/office/officeart/2005/8/layout/hierarchy1"/>
    <dgm:cxn modelId="{32058FC8-1C66-4A49-B385-357908D737B9}" type="presParOf" srcId="{45724EF1-8382-4D0E-A0FE-60F71EA7BF18}" destId="{F494CA9B-9AD9-4972-9948-BC4BA15E8778}" srcOrd="1" destOrd="0" presId="urn:microsoft.com/office/officeart/2005/8/layout/hierarchy1"/>
    <dgm:cxn modelId="{4040B94D-33D9-423C-AD54-FB9558AFC325}" type="presParOf" srcId="{4A3CB197-49E5-495B-9725-1746B5B59112}" destId="{D9A1931A-0576-4048-BD96-BE2985A40EE0}" srcOrd="2" destOrd="0" presId="urn:microsoft.com/office/officeart/2005/8/layout/hierarchy1"/>
    <dgm:cxn modelId="{84B5F37A-6360-41F2-B1D1-6B186FDA5D1A}" type="presParOf" srcId="{4A3CB197-49E5-495B-9725-1746B5B59112}" destId="{FD4DC610-685E-4DEE-8560-A9CF211CE09C}" srcOrd="3" destOrd="0" presId="urn:microsoft.com/office/officeart/2005/8/layout/hierarchy1"/>
    <dgm:cxn modelId="{A538915A-8D41-40A9-80C1-B5ECDB26A000}" type="presParOf" srcId="{FD4DC610-685E-4DEE-8560-A9CF211CE09C}" destId="{95786448-61D3-4441-A67C-2863A036D9DE}" srcOrd="0" destOrd="0" presId="urn:microsoft.com/office/officeart/2005/8/layout/hierarchy1"/>
    <dgm:cxn modelId="{2E9DB97B-ABAF-4D9F-BBD8-E8BF207C1220}" type="presParOf" srcId="{95786448-61D3-4441-A67C-2863A036D9DE}" destId="{56518D92-A026-46D0-BA37-2E092DADA100}" srcOrd="0" destOrd="0" presId="urn:microsoft.com/office/officeart/2005/8/layout/hierarchy1"/>
    <dgm:cxn modelId="{ACD1FF4B-5FB1-47F7-9FAA-B8A594E7AD58}" type="presParOf" srcId="{95786448-61D3-4441-A67C-2863A036D9DE}" destId="{FDF7CD46-7221-4E43-B76E-DD94F41F0144}" srcOrd="1" destOrd="0" presId="urn:microsoft.com/office/officeart/2005/8/layout/hierarchy1"/>
    <dgm:cxn modelId="{1C4EAC9F-AFB9-41EE-B09C-AD9E78899E63}" type="presParOf" srcId="{FD4DC610-685E-4DEE-8560-A9CF211CE09C}" destId="{77104240-A43C-4C83-9529-D130C5D2659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DB233A-3133-489F-B819-2598A1E81C2B}">
      <dsp:nvSpPr>
        <dsp:cNvPr id="0" name=""/>
        <dsp:cNvSpPr/>
      </dsp:nvSpPr>
      <dsp:spPr>
        <a:xfrm>
          <a:off x="2960935" y="995933"/>
          <a:ext cx="957708" cy="455782"/>
        </a:xfrm>
        <a:custGeom>
          <a:avLst/>
          <a:gdLst/>
          <a:ahLst/>
          <a:cxnLst/>
          <a:rect l="0" t="0" r="0" b="0"/>
          <a:pathLst>
            <a:path>
              <a:moveTo>
                <a:pt x="0" y="0"/>
              </a:moveTo>
              <a:lnTo>
                <a:pt x="0" y="310602"/>
              </a:lnTo>
              <a:lnTo>
                <a:pt x="957708" y="310602"/>
              </a:lnTo>
              <a:lnTo>
                <a:pt x="957708" y="4557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8B3C0-6B76-418E-BA92-DD4E5A5FA8F4}">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1C09F-0250-4D67-A3CF-06963AFC7442}">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EAADA-CDDF-4D6C-9504-A05F44F85FC0}">
      <dsp:nvSpPr>
        <dsp:cNvPr id="0" name=""/>
        <dsp:cNvSpPr/>
      </dsp:nvSpPr>
      <dsp:spPr>
        <a:xfrm>
          <a:off x="2003226" y="995933"/>
          <a:ext cx="957708" cy="455782"/>
        </a:xfrm>
        <a:custGeom>
          <a:avLst/>
          <a:gdLst/>
          <a:ahLst/>
          <a:cxnLst/>
          <a:rect l="0" t="0" r="0" b="0"/>
          <a:pathLst>
            <a:path>
              <a:moveTo>
                <a:pt x="957708" y="0"/>
              </a:moveTo>
              <a:lnTo>
                <a:pt x="957708" y="310602"/>
              </a:lnTo>
              <a:lnTo>
                <a:pt x="0" y="310602"/>
              </a:lnTo>
              <a:lnTo>
                <a:pt x="0" y="4557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EE730-2105-4CEB-AFE5-BED42B91766B}">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65D41-C5AE-4089-993C-1BB51D096E7D}">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ΘΥΣΙΕΣ </a:t>
          </a:r>
          <a:endParaRPr lang="el-GR" sz="1200" kern="1200" dirty="0"/>
        </a:p>
      </dsp:txBody>
      <dsp:txXfrm>
        <a:off x="2351484" y="166208"/>
        <a:ext cx="1567160" cy="995146"/>
      </dsp:txXfrm>
    </dsp:sp>
    <dsp:sp modelId="{1370912F-4BC2-4901-84EA-15DB5274A5DF}">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02E1D-2E0E-489C-BBD6-C92AF6CC22AB}">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ΑΙΜΑΤΗΡΕΣ </a:t>
          </a:r>
          <a:endParaRPr lang="el-GR" sz="1200" kern="1200" dirty="0"/>
        </a:p>
      </dsp:txBody>
      <dsp:txXfrm>
        <a:off x="1393775" y="1617137"/>
        <a:ext cx="1567160" cy="995146"/>
      </dsp:txXfrm>
    </dsp:sp>
    <dsp:sp modelId="{B2D621A9-E25C-4A22-927F-48B6A9FCA784}">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14E31-90AB-4ECC-B7A1-FB8A461CE61F}">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ΟΛΟΚΑΥΤΩΜΑΤΟΣ </a:t>
          </a:r>
          <a:endParaRPr lang="el-GR" sz="1200" kern="1200" dirty="0"/>
        </a:p>
      </dsp:txBody>
      <dsp:txXfrm>
        <a:off x="436066" y="3068066"/>
        <a:ext cx="1567160" cy="995146"/>
      </dsp:txXfrm>
    </dsp:sp>
    <dsp:sp modelId="{BB8F685C-9A5A-4CC9-9624-6048FB38553E}">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4E3E1-27A7-46A4-A94F-21E1B7ACC280}">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ΕΞΙΛΑΣΜΟΥ</a:t>
          </a:r>
          <a:endParaRPr lang="el-GR" sz="1200" kern="1200" dirty="0"/>
        </a:p>
      </dsp:txBody>
      <dsp:txXfrm>
        <a:off x="2351484" y="3068066"/>
        <a:ext cx="1567160" cy="995146"/>
      </dsp:txXfrm>
    </dsp:sp>
    <dsp:sp modelId="{12756158-454E-49B7-8F39-0F3DE7177F50}">
      <dsp:nvSpPr>
        <dsp:cNvPr id="0" name=""/>
        <dsp:cNvSpPr/>
      </dsp:nvSpPr>
      <dsp:spPr>
        <a:xfrm>
          <a:off x="3135064" y="1451715"/>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8071C-2B14-497F-9FE7-3F9ABBC4DC36}">
      <dsp:nvSpPr>
        <dsp:cNvPr id="0" name=""/>
        <dsp:cNvSpPr/>
      </dsp:nvSpPr>
      <dsp:spPr>
        <a:xfrm>
          <a:off x="3309193" y="1617137"/>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ΑΝΑΙΜΑΚΤΕΣ </a:t>
          </a:r>
          <a:endParaRPr lang="el-GR" sz="1200" kern="1200" dirty="0"/>
        </a:p>
      </dsp:txBody>
      <dsp:txXfrm>
        <a:off x="3309193" y="1617137"/>
        <a:ext cx="1567160" cy="995146"/>
      </dsp:txXfrm>
    </dsp:sp>
    <dsp:sp modelId="{A9E10C08-8E18-4C91-9AAE-E6961F2926C6}">
      <dsp:nvSpPr>
        <dsp:cNvPr id="0" name=""/>
        <dsp:cNvSpPr/>
      </dsp:nvSpPr>
      <dsp:spPr>
        <a:xfrm>
          <a:off x="4104448" y="2903430"/>
          <a:ext cx="1567160" cy="9951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A78DC-3D54-4B26-AAA7-DFFEE0F6CB1A}">
      <dsp:nvSpPr>
        <dsp:cNvPr id="0" name=""/>
        <dsp:cNvSpPr/>
      </dsp:nvSpPr>
      <dsp:spPr>
        <a:xfrm>
          <a:off x="4278577" y="3068853"/>
          <a:ext cx="1567160" cy="9951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200" kern="1200" dirty="0" smtClean="0"/>
            <a:t>ΣΩΤΗΡΙΟΥ</a:t>
          </a:r>
        </a:p>
        <a:p>
          <a:pPr marL="0" marR="0" lvl="0" indent="0" algn="ctr" defTabSz="914400" eaLnBrk="1" fontAlgn="auto" latinLnBrk="0" hangingPunct="1">
            <a:lnSpc>
              <a:spcPct val="100000"/>
            </a:lnSpc>
            <a:spcBef>
              <a:spcPct val="0"/>
            </a:spcBef>
            <a:spcAft>
              <a:spcPts val="0"/>
            </a:spcAft>
            <a:buClrTx/>
            <a:buSzTx/>
            <a:buFontTx/>
            <a:buNone/>
            <a:tabLst/>
            <a:defRPr/>
          </a:pPr>
          <a:r>
            <a:rPr lang="el-GR" sz="1200" kern="1200" dirty="0" smtClean="0"/>
            <a:t>(ΣΕΛΑΛΗΜ)</a:t>
          </a:r>
        </a:p>
        <a:p>
          <a:pPr lvl="0" algn="ctr" defTabSz="533400">
            <a:lnSpc>
              <a:spcPct val="90000"/>
            </a:lnSpc>
            <a:spcBef>
              <a:spcPct val="0"/>
            </a:spcBef>
            <a:spcAft>
              <a:spcPct val="35000"/>
            </a:spcAft>
          </a:pPr>
          <a:endParaRPr lang="el-GR" sz="1200" kern="1200" dirty="0"/>
        </a:p>
      </dsp:txBody>
      <dsp:txXfrm>
        <a:off x="4278577" y="3068853"/>
        <a:ext cx="1567160" cy="9951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BDCDB-062B-4891-9445-CB0E65F9DE0A}">
      <dsp:nvSpPr>
        <dsp:cNvPr id="0" name=""/>
        <dsp:cNvSpPr/>
      </dsp:nvSpPr>
      <dsp:spPr>
        <a:xfrm>
          <a:off x="2912566" y="1548840"/>
          <a:ext cx="1489769" cy="708994"/>
        </a:xfrm>
        <a:custGeom>
          <a:avLst/>
          <a:gdLst/>
          <a:ahLst/>
          <a:cxnLst/>
          <a:rect l="0" t="0" r="0" b="0"/>
          <a:pathLst>
            <a:path>
              <a:moveTo>
                <a:pt x="0" y="0"/>
              </a:moveTo>
              <a:lnTo>
                <a:pt x="0" y="483159"/>
              </a:lnTo>
              <a:lnTo>
                <a:pt x="1489769" y="483159"/>
              </a:lnTo>
              <a:lnTo>
                <a:pt x="1489769" y="708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47CC4-2916-4D01-AFCA-74A15FB11579}">
      <dsp:nvSpPr>
        <dsp:cNvPr id="0" name=""/>
        <dsp:cNvSpPr/>
      </dsp:nvSpPr>
      <dsp:spPr>
        <a:xfrm>
          <a:off x="1422796" y="1548840"/>
          <a:ext cx="1489769" cy="708994"/>
        </a:xfrm>
        <a:custGeom>
          <a:avLst/>
          <a:gdLst/>
          <a:ahLst/>
          <a:cxnLst/>
          <a:rect l="0" t="0" r="0" b="0"/>
          <a:pathLst>
            <a:path>
              <a:moveTo>
                <a:pt x="1489769" y="0"/>
              </a:moveTo>
              <a:lnTo>
                <a:pt x="1489769" y="483159"/>
              </a:lnTo>
              <a:lnTo>
                <a:pt x="0" y="483159"/>
              </a:lnTo>
              <a:lnTo>
                <a:pt x="0" y="708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416DD-269B-462D-A55E-8A1BC1A1A4F4}">
      <dsp:nvSpPr>
        <dsp:cNvPr id="0" name=""/>
        <dsp:cNvSpPr/>
      </dsp:nvSpPr>
      <dsp:spPr>
        <a:xfrm>
          <a:off x="1693664" y="834"/>
          <a:ext cx="2437804" cy="154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3216A-1B17-49E1-8A6D-DCF8BD70E408}">
      <dsp:nvSpPr>
        <dsp:cNvPr id="0" name=""/>
        <dsp:cNvSpPr/>
      </dsp:nvSpPr>
      <dsp:spPr>
        <a:xfrm>
          <a:off x="1964531" y="258158"/>
          <a:ext cx="2437804" cy="15480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ΕΞΙΛΑΣΤΗΡΙΟΣ ΘΥΣΙΑ</a:t>
          </a:r>
          <a:endParaRPr lang="el-GR" sz="2200" kern="1200" dirty="0"/>
        </a:p>
      </dsp:txBody>
      <dsp:txXfrm>
        <a:off x="1964531" y="258158"/>
        <a:ext cx="2437804" cy="1548005"/>
      </dsp:txXfrm>
    </dsp:sp>
    <dsp:sp modelId="{00095ABF-BCDB-4110-912D-54D032C9FBAD}">
      <dsp:nvSpPr>
        <dsp:cNvPr id="0" name=""/>
        <dsp:cNvSpPr/>
      </dsp:nvSpPr>
      <dsp:spPr>
        <a:xfrm>
          <a:off x="203894" y="2257835"/>
          <a:ext cx="2437804" cy="154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3D2D9-9508-45C8-A690-1D2F99A603D7}">
      <dsp:nvSpPr>
        <dsp:cNvPr id="0" name=""/>
        <dsp:cNvSpPr/>
      </dsp:nvSpPr>
      <dsp:spPr>
        <a:xfrm>
          <a:off x="474761" y="2515159"/>
          <a:ext cx="2437804" cy="15480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ΑΜΑΡΤΙΑΣ</a:t>
          </a:r>
          <a:endParaRPr lang="el-GR" sz="2200" kern="1200" dirty="0"/>
        </a:p>
      </dsp:txBody>
      <dsp:txXfrm>
        <a:off x="474761" y="2515159"/>
        <a:ext cx="2437804" cy="1548005"/>
      </dsp:txXfrm>
    </dsp:sp>
    <dsp:sp modelId="{862DA6B3-40B8-4909-9AE9-2D739CE1EE5B}">
      <dsp:nvSpPr>
        <dsp:cNvPr id="0" name=""/>
        <dsp:cNvSpPr/>
      </dsp:nvSpPr>
      <dsp:spPr>
        <a:xfrm>
          <a:off x="3183433" y="2257835"/>
          <a:ext cx="2437804" cy="154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A238F-9B64-4056-AE96-B0B201651D11}">
      <dsp:nvSpPr>
        <dsp:cNvPr id="0" name=""/>
        <dsp:cNvSpPr/>
      </dsp:nvSpPr>
      <dsp:spPr>
        <a:xfrm>
          <a:off x="3454300" y="2515159"/>
          <a:ext cx="2437804" cy="154800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ΕΠΑΝΟΡΘΩΣΗΣ</a:t>
          </a:r>
        </a:p>
        <a:p>
          <a:pPr lvl="0" algn="ctr" defTabSz="977900">
            <a:lnSpc>
              <a:spcPct val="90000"/>
            </a:lnSpc>
            <a:spcBef>
              <a:spcPct val="0"/>
            </a:spcBef>
            <a:spcAft>
              <a:spcPct val="35000"/>
            </a:spcAft>
          </a:pPr>
          <a:r>
            <a:rPr lang="el-GR" sz="2200" kern="1200" dirty="0" smtClean="0"/>
            <a:t>(ΠΛΗΜΜΕΛΙΑΣ)</a:t>
          </a:r>
          <a:endParaRPr lang="el-GR" sz="2200" kern="1200" dirty="0"/>
        </a:p>
      </dsp:txBody>
      <dsp:txXfrm>
        <a:off x="3454300" y="2515159"/>
        <a:ext cx="2437804" cy="15480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BAF05-A006-4CB7-BEA5-D335682D9028}">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9AA06-7173-4C1E-B3F3-980A0A9CF523}">
      <dsp:nvSpPr>
        <dsp:cNvPr id="0" name=""/>
        <dsp:cNvSpPr/>
      </dsp:nvSpPr>
      <dsp:spPr>
        <a:xfrm>
          <a:off x="2933629" y="1844867"/>
          <a:ext cx="91440" cy="387382"/>
        </a:xfrm>
        <a:custGeom>
          <a:avLst/>
          <a:gdLst/>
          <a:ahLst/>
          <a:cxnLst/>
          <a:rect l="0" t="0" r="0" b="0"/>
          <a:pathLst>
            <a:path>
              <a:moveTo>
                <a:pt x="114370" y="0"/>
              </a:moveTo>
              <a:lnTo>
                <a:pt x="114370" y="200249"/>
              </a:lnTo>
              <a:lnTo>
                <a:pt x="45720" y="200249"/>
              </a:lnTo>
              <a:lnTo>
                <a:pt x="45720" y="3873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D1897-8CD3-4CBA-B43E-82847EB33B19}">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AB83C-E5A9-4D36-B842-142310D8153E}">
      <dsp:nvSpPr>
        <dsp:cNvPr id="0" name=""/>
        <dsp:cNvSpPr/>
      </dsp:nvSpPr>
      <dsp:spPr>
        <a:xfrm>
          <a:off x="2156891" y="953758"/>
          <a:ext cx="1782216" cy="891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kern="1200" dirty="0" smtClean="0"/>
            <a:t>ΘΥΣΙΑ ΣΩΤΗΡΙΟΥ</a:t>
          </a:r>
          <a:endParaRPr lang="el-GR" sz="1900" kern="1200" dirty="0"/>
        </a:p>
      </dsp:txBody>
      <dsp:txXfrm>
        <a:off x="2156891" y="953758"/>
        <a:ext cx="1782216" cy="891108"/>
      </dsp:txXfrm>
    </dsp:sp>
    <dsp:sp modelId="{282AE002-DF67-4D0D-B678-3A3361EFAF24}">
      <dsp:nvSpPr>
        <dsp:cNvPr id="0" name=""/>
        <dsp:cNvSpPr/>
      </dsp:nvSpPr>
      <dsp:spPr>
        <a:xfrm>
          <a:off x="409" y="2219132"/>
          <a:ext cx="1782216" cy="891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kern="1200" dirty="0" smtClean="0"/>
            <a:t>ΕΥΧΑΡΙΣΤΗΡΙΑ (άζυμα πίττα και ένζυμο άρτο)</a:t>
          </a:r>
          <a:endParaRPr lang="el-GR" sz="1900" kern="1200" dirty="0"/>
        </a:p>
      </dsp:txBody>
      <dsp:txXfrm>
        <a:off x="409" y="2219132"/>
        <a:ext cx="1782216" cy="891108"/>
      </dsp:txXfrm>
    </dsp:sp>
    <dsp:sp modelId="{37D226BE-9550-4859-A23A-74FA04C02F97}">
      <dsp:nvSpPr>
        <dsp:cNvPr id="0" name=""/>
        <dsp:cNvSpPr/>
      </dsp:nvSpPr>
      <dsp:spPr>
        <a:xfrm>
          <a:off x="2088240" y="2232249"/>
          <a:ext cx="1782216" cy="891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kern="1200" dirty="0" smtClean="0"/>
            <a:t>ΕΚΟΥΣΙΑ Η ΠΡΟΑΙΡΕΤΙΚΗ ΛΟΓΩ ΠΙΣΤΗΣ</a:t>
          </a:r>
          <a:endParaRPr lang="el-GR" sz="1900" kern="1200" dirty="0"/>
        </a:p>
      </dsp:txBody>
      <dsp:txXfrm>
        <a:off x="2088240" y="2232249"/>
        <a:ext cx="1782216" cy="891108"/>
      </dsp:txXfrm>
    </dsp:sp>
    <dsp:sp modelId="{BE437663-D04A-4812-84C9-E90EDEFA3B63}">
      <dsp:nvSpPr>
        <dsp:cNvPr id="0" name=""/>
        <dsp:cNvSpPr/>
      </dsp:nvSpPr>
      <dsp:spPr>
        <a:xfrm>
          <a:off x="4313373" y="2219132"/>
          <a:ext cx="1782216" cy="891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kern="1200" dirty="0" smtClean="0"/>
            <a:t>ΤΑΜΑΤΟΣ ΟΡΚΟΣ Η ΥΠΟΣΧΕΣΗ</a:t>
          </a:r>
          <a:endParaRPr lang="el-GR" sz="1900" kern="1200" dirty="0"/>
        </a:p>
      </dsp:txBody>
      <dsp:txXfrm>
        <a:off x="4313373" y="2219132"/>
        <a:ext cx="1782216" cy="8911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A1931A-0576-4048-BD96-BE2985A40EE0}">
      <dsp:nvSpPr>
        <dsp:cNvPr id="0" name=""/>
        <dsp:cNvSpPr/>
      </dsp:nvSpPr>
      <dsp:spPr>
        <a:xfrm>
          <a:off x="2016050" y="830016"/>
          <a:ext cx="828019" cy="370135"/>
        </a:xfrm>
        <a:custGeom>
          <a:avLst/>
          <a:gdLst/>
          <a:ahLst/>
          <a:cxnLst/>
          <a:rect l="0" t="0" r="0" b="0"/>
          <a:pathLst>
            <a:path>
              <a:moveTo>
                <a:pt x="0" y="0"/>
              </a:moveTo>
              <a:lnTo>
                <a:pt x="0" y="250103"/>
              </a:lnTo>
              <a:lnTo>
                <a:pt x="828019" y="250103"/>
              </a:lnTo>
              <a:lnTo>
                <a:pt x="828019" y="37013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7B8C4-79FC-4098-AF9C-02AC669CD70E}">
      <dsp:nvSpPr>
        <dsp:cNvPr id="0" name=""/>
        <dsp:cNvSpPr/>
      </dsp:nvSpPr>
      <dsp:spPr>
        <a:xfrm>
          <a:off x="1260435" y="830016"/>
          <a:ext cx="755615" cy="370135"/>
        </a:xfrm>
        <a:custGeom>
          <a:avLst/>
          <a:gdLst/>
          <a:ahLst/>
          <a:cxnLst/>
          <a:rect l="0" t="0" r="0" b="0"/>
          <a:pathLst>
            <a:path>
              <a:moveTo>
                <a:pt x="755615" y="0"/>
              </a:moveTo>
              <a:lnTo>
                <a:pt x="755615" y="250103"/>
              </a:lnTo>
              <a:lnTo>
                <a:pt x="0" y="250103"/>
              </a:lnTo>
              <a:lnTo>
                <a:pt x="0" y="37013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FE0C3-4042-46A1-8584-35423A8D22E0}">
      <dsp:nvSpPr>
        <dsp:cNvPr id="0" name=""/>
        <dsp:cNvSpPr/>
      </dsp:nvSpPr>
      <dsp:spPr>
        <a:xfrm>
          <a:off x="1368200" y="7246"/>
          <a:ext cx="1295700" cy="8227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DB645-7F48-4EC5-B38E-51DCC72D4CC6}">
      <dsp:nvSpPr>
        <dsp:cNvPr id="0" name=""/>
        <dsp:cNvSpPr/>
      </dsp:nvSpPr>
      <dsp:spPr>
        <a:xfrm>
          <a:off x="1512167" y="144014"/>
          <a:ext cx="1295700" cy="8227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ΑΝΑΙΜΑΚΤΕΣ ΘΥΣΙΕΣ (ΜΙΝΧΑ)</a:t>
          </a:r>
          <a:endParaRPr lang="el-GR" sz="1400" kern="1200" dirty="0"/>
        </a:p>
      </dsp:txBody>
      <dsp:txXfrm>
        <a:off x="1512167" y="144014"/>
        <a:ext cx="1295700" cy="822770"/>
      </dsp:txXfrm>
    </dsp:sp>
    <dsp:sp modelId="{FCC5B1C2-CFB3-41B9-840D-ABC638B0C20A}">
      <dsp:nvSpPr>
        <dsp:cNvPr id="0" name=""/>
        <dsp:cNvSpPr/>
      </dsp:nvSpPr>
      <dsp:spPr>
        <a:xfrm>
          <a:off x="612584" y="1200152"/>
          <a:ext cx="1295700" cy="8227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E55F3-6D49-4277-90B5-A896DBD7043D}">
      <dsp:nvSpPr>
        <dsp:cNvPr id="0" name=""/>
        <dsp:cNvSpPr/>
      </dsp:nvSpPr>
      <dsp:spPr>
        <a:xfrm>
          <a:off x="756551" y="1336920"/>
          <a:ext cx="1295700" cy="8227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ΔΩΡΟ</a:t>
          </a:r>
          <a:endParaRPr lang="el-GR" sz="1400" kern="1200" dirty="0"/>
        </a:p>
      </dsp:txBody>
      <dsp:txXfrm>
        <a:off x="756551" y="1336920"/>
        <a:ext cx="1295700" cy="822770"/>
      </dsp:txXfrm>
    </dsp:sp>
    <dsp:sp modelId="{56518D92-A026-46D0-BA37-2E092DADA100}">
      <dsp:nvSpPr>
        <dsp:cNvPr id="0" name=""/>
        <dsp:cNvSpPr/>
      </dsp:nvSpPr>
      <dsp:spPr>
        <a:xfrm>
          <a:off x="2196219" y="1200152"/>
          <a:ext cx="1295700" cy="8227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7CD46-7221-4E43-B76E-DD94F41F0144}">
      <dsp:nvSpPr>
        <dsp:cNvPr id="0" name=""/>
        <dsp:cNvSpPr/>
      </dsp:nvSpPr>
      <dsp:spPr>
        <a:xfrm>
          <a:off x="2340186" y="1336920"/>
          <a:ext cx="1295700" cy="8227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ΣΠΟΝΔΗ</a:t>
          </a:r>
          <a:endParaRPr lang="el-GR" sz="1400" kern="1200" dirty="0"/>
        </a:p>
      </dsp:txBody>
      <dsp:txXfrm>
        <a:off x="2340186" y="1336920"/>
        <a:ext cx="1295700" cy="8227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C9554-BA9B-45FE-8511-D80B171E0494}" type="datetimeFigureOut">
              <a:rPr lang="el-GR" smtClean="0"/>
              <a:pPr/>
              <a:t>9/5/2015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1C067-9438-4423-B1E8-5694F782E29A}" type="slidenum">
              <a:rPr lang="el-GR" smtClean="0"/>
              <a:pPr/>
              <a:t>‹#›</a:t>
            </a:fld>
            <a:endParaRPr lang="el-GR"/>
          </a:p>
        </p:txBody>
      </p:sp>
    </p:spTree>
    <p:extLst>
      <p:ext uri="{BB962C8B-B14F-4D97-AF65-F5344CB8AC3E}">
        <p14:creationId xmlns:p14="http://schemas.microsoft.com/office/powerpoint/2010/main" xmlns="" val="292996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0B1C067-9438-4423-B1E8-5694F782E29A}"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CF2C73-752F-4251-B795-4CD1EC7DFC84}" type="datetimeFigureOut">
              <a:rPr lang="el-GR" smtClean="0"/>
              <a:pPr/>
              <a:t>9/5/2015</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CFF43266-07EA-4E25-AB59-5F6E0CEB4FF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F2C73-752F-4251-B795-4CD1EC7DFC84}" type="datetimeFigureOut">
              <a:rPr lang="el-GR" smtClean="0"/>
              <a:pPr/>
              <a:t>9/5/2015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F2C73-752F-4251-B795-4CD1EC7DFC84}" type="datetimeFigureOut">
              <a:rPr lang="el-GR" smtClean="0"/>
              <a:pPr/>
              <a:t>9/5/2015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F2C73-752F-4251-B795-4CD1EC7DFC84}" type="datetimeFigureOut">
              <a:rPr lang="el-GR" smtClean="0"/>
              <a:pPr/>
              <a:t>9/5/2015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CF2C73-752F-4251-B795-4CD1EC7DFC84}" type="datetimeFigureOut">
              <a:rPr lang="el-GR" smtClean="0"/>
              <a:pPr/>
              <a:t>9/5/2015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43266-07EA-4E25-AB59-5F6E0CEB4FF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CF2C73-752F-4251-B795-4CD1EC7DFC84}" type="datetimeFigureOut">
              <a:rPr lang="el-GR" smtClean="0"/>
              <a:pPr/>
              <a:t>9/5/2015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CF2C73-752F-4251-B795-4CD1EC7DFC84}" type="datetimeFigureOut">
              <a:rPr lang="el-GR" smtClean="0"/>
              <a:pPr/>
              <a:t>9/5/2015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FCF2C73-752F-4251-B795-4CD1EC7DFC84}" type="datetimeFigureOut">
              <a:rPr lang="el-GR" smtClean="0"/>
              <a:pPr/>
              <a:t>9/5/2015</a:t>
            </a:fld>
            <a:endParaRPr lang="el-GR"/>
          </a:p>
        </p:txBody>
      </p:sp>
      <p:sp>
        <p:nvSpPr>
          <p:cNvPr id="8" name="Slide Number Placeholder 7"/>
          <p:cNvSpPr>
            <a:spLocks noGrp="1"/>
          </p:cNvSpPr>
          <p:nvPr>
            <p:ph type="sldNum" sz="quarter" idx="11"/>
          </p:nvPr>
        </p:nvSpPr>
        <p:spPr/>
        <p:txBody>
          <a:bodyPr/>
          <a:lstStyle/>
          <a:p>
            <a:fld id="{CFF43266-07EA-4E25-AB59-5F6E0CEB4FF9}" type="slidenum">
              <a:rPr lang="el-GR" smtClean="0"/>
              <a:pPr/>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F2C73-752F-4251-B795-4CD1EC7DFC84}" type="datetimeFigureOut">
              <a:rPr lang="el-GR" smtClean="0"/>
              <a:pPr/>
              <a:t>9/5/2015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CF2C73-752F-4251-B795-4CD1EC7DFC84}" type="datetimeFigureOut">
              <a:rPr lang="el-GR" smtClean="0"/>
              <a:pPr/>
              <a:t>9/5/2015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156448" y="6422064"/>
            <a:ext cx="762000" cy="365125"/>
          </a:xfrm>
        </p:spPr>
        <p:txBody>
          <a:bodyPr/>
          <a:lstStyle/>
          <a:p>
            <a:fld id="{CFF43266-07EA-4E25-AB59-5F6E0CEB4F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FCF2C73-752F-4251-B795-4CD1EC7DFC84}" type="datetimeFigureOut">
              <a:rPr lang="el-GR" smtClean="0"/>
              <a:pPr/>
              <a:t>9/5/2015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F43266-07EA-4E25-AB59-5F6E0CEB4FF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CF2C73-752F-4251-B795-4CD1EC7DFC84}" type="datetimeFigureOut">
              <a:rPr lang="el-GR" smtClean="0"/>
              <a:pPr/>
              <a:t>9/5/2015</a:t>
            </a:fld>
            <a:endParaRPr lang="el-G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F43266-07EA-4E25-AB59-5F6E0CEB4FF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ewelpedia.com/img/gallery/08935930012339683424529.jp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jewelpedia.com/img/gallery/082248900123459593633685.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jewelpedia.com/img/gallery/047673000123403897372983.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jewelpedia.com/img/gallery/028763200123469449196560.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628800"/>
            <a:ext cx="6480048" cy="2301240"/>
          </a:xfrm>
        </p:spPr>
        <p:txBody>
          <a:bodyPr>
            <a:normAutofit fontScale="90000"/>
          </a:bodyPr>
          <a:lstStyle/>
          <a:p>
            <a: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ΘΕΣΜΟΛΟΓΙΑ</a:t>
            </a:r>
            <a:b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l-GR" sz="31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ΚΕΦΑΛΑΙΟ 4</a:t>
            </a:r>
            <a:r>
              <a:rPr lang="el-GR" sz="3100" cap="none"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a:t>
            </a:r>
            <a: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l-GR"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l-GR" sz="27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ΟΙ ΘΡΗΣΚΕΥΤΙΚΟΙ ΘΕΣΜΟΙ ΤΟΥ ΒΙΒΛΙΚΟΥ ΙΣΡΑΗΛ</a:t>
            </a:r>
            <a:endParaRPr lang="el-GR" sz="2700"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ΙΕΡΕΑΣ (</a:t>
            </a:r>
            <a:r>
              <a:rPr lang="el-GR" sz="2000" dirty="0" err="1" smtClean="0">
                <a:latin typeface="Cambria" pitchFamily="18" charset="0"/>
              </a:rPr>
              <a:t>κοέν</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ΝΥΜΦΕΥΟΤΑΝ ΜΟΝΟ ΑΡΤΙΜΕΛΗ ΙΣΡΑΗΛΙΤΙΣΣΑ ΠΑΡΘΕΝΑ Η ΧΗΡΑ ΙΕΡΕΑ</a:t>
            </a:r>
          </a:p>
          <a:p>
            <a:r>
              <a:rPr lang="el-GR" sz="1200" dirty="0" smtClean="0"/>
              <a:t>Ο ΙΩΣΗΠΠΟΣ ΑΝΑΦΕΡΕΙ ΟΤΙ ΣΤΗΝ ΕΠΟΧΗ ΤΟΥ Ο ΙΕΡΕΑΣ ΜΠΟΡΟΥΣΕ ΝΑ ΣΥΝΑΨΕΙ ΓΑΜΟ ΜΕ ΔΟΥΛΗ Η ΑΙΧΜΑΛΩΤΗ Η ΧΩΡΙΣΜΕΝΗ Η ΓΥΝΑΙΚΑ ΕΡΓΑΖΟΜΕΝΗ</a:t>
            </a:r>
          </a:p>
          <a:p>
            <a:r>
              <a:rPr lang="el-GR" sz="1200" dirty="0" smtClean="0"/>
              <a:t>ΠΡΟΣΕΦΕΡΕ ΑΙΜΑΤΗΡΕΣ ΚΑΙ ΑΝΑΙΜΑΚΤΕΣ ΘΥΣΙΕΣ</a:t>
            </a:r>
          </a:p>
          <a:p>
            <a:r>
              <a:rPr lang="el-GR" sz="1200" dirty="0" smtClean="0"/>
              <a:t>ΕΥΘΥΝΗ ΓΙΑ ΤΑ ΑΠΑΙΤΟΥΜΕΝΑ ΠΡΟΣ ΘΥΣΙΑ ΞΥΛΑ</a:t>
            </a:r>
          </a:p>
          <a:p>
            <a:r>
              <a:rPr lang="el-GR" sz="1200" dirty="0" smtClean="0"/>
              <a:t>ΡΑΝΤΙΖΕ ΤΟ ΑΙΜΑ ΤΟΥ ΣΦΑΓΙΑΣΘΕΝΤΟΣ ΖΩΟΥ ΣΤΙΣ ΤΕΣΣΕΡΙΣ ΠΛΕΥΡΕΣ ΤΟΥ ΘΥΣΙΑΣΤΗΡΙΟΥ ΤΩΝ ΟΛΟΚΑΥΤΩΜΑΤΩΝ. ΣΤΗ ΣΥΝΕΧΕΙΑ ΤΟΠΟΘΕΤΟΥΣΕ ΤΑ ΤΕΜΑΧΙΑ ΤΟΥ ΠΡΟΣΦΕΡΘΕΝΤΟΣ ΣΦΑΓΙΟΥ</a:t>
            </a:r>
          </a:p>
          <a:p>
            <a:r>
              <a:rPr lang="el-GR" sz="1200" dirty="0" smtClean="0"/>
              <a:t>ΑΝΑΝΕΩΝΕ ΤΟΥΣ 12 ΑΡΤΟΥΣ ΤΗΣ ΤΡΑΠΕΖΑΣ ΠΡΟΘΕΣΕΩΣ, ΤΗΝ ΚΑΥΣΗ ΤΟΥ ΘΥΜΙΑΜΑΤΟΣ ΣΤΟ ΟΜΩΝΥΜΟ ΘΥΣΙΑΣΤΗΡΙΟ ΚΑΙ ΤΟ ΑΝΑΜΜΑ ΤΗΣ ΕΠΤΑΦΩΤΗΣ ΛΥΧΝΙΑΣ</a:t>
            </a:r>
          </a:p>
          <a:p>
            <a:r>
              <a:rPr lang="el-GR" sz="1200" dirty="0" smtClean="0"/>
              <a:t>ΟΙΩΝΟΣΚΟΠΟΥΣΕ. ΔΙΑΒΑΖΕ ΤΟΥΣ ΧΡΗΣΜΟΥΣ ΤΟΥ ΓΙΑΧΒΕ (ΜΑΝΤΕΙΟ ΔΕΛΦΩΝ)</a:t>
            </a:r>
          </a:p>
          <a:p>
            <a:pPr>
              <a:buNone/>
            </a:pPr>
            <a:endParaRPr lang="el-GR" sz="1200" dirty="0" smtClean="0"/>
          </a:p>
          <a:p>
            <a:endParaRPr lang="el-GR" sz="1200" dirty="0" smtClean="0"/>
          </a:p>
          <a:p>
            <a:endParaRPr lang="el-G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ΙΕΡΕΑΣ (</a:t>
            </a:r>
            <a:r>
              <a:rPr lang="el-GR" sz="2000" dirty="0" err="1" smtClean="0">
                <a:latin typeface="Cambria" pitchFamily="18" charset="0"/>
              </a:rPr>
              <a:t>κοέν</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ΣΑΛΠΙΖΑΝ ΚΑΤΑ ΤΗ ΔΙΑΡΚΕΙΑ ΤΩΝ ΔΙΑΦΟΡΩΝ ΣΤΑΔΙΩΝ ΤΩΝ ΤΕΛΕΤΩΝ</a:t>
            </a:r>
          </a:p>
          <a:p>
            <a:r>
              <a:rPr lang="el-GR" sz="1200" dirty="0" smtClean="0"/>
              <a:t>ΕΥΛΟΓΟΥΣΑΝ ΤΟΝ ΛΑΟ</a:t>
            </a:r>
          </a:p>
          <a:p>
            <a:r>
              <a:rPr lang="el-GR" sz="1200" dirty="0" smtClean="0"/>
              <a:t>ΔΙΔΑΣΚΑΝ ΤΟ ΤΕΛΕΤΟΥΡΓΙΚΟ ΚΑΙ ΘΡΗΣΚΕΥΤΙΚΕΣ ΥΠΟΧΡΕΩΣΕΙΣ ΤΟΥ ΛΑΟΥ</a:t>
            </a:r>
          </a:p>
          <a:p>
            <a:r>
              <a:rPr lang="el-GR" sz="1200" dirty="0" smtClean="0"/>
              <a:t>ΦΡΟΝΤΙΖΑΝ ΓΙΑ ΤΗΝ ΤΗΡΗΣΗ ΤΗΣ ΤΑΞΗΣ ΤΟΣΟ ΣΤΗ ΣΚΗΝΗ ΤΟΥ ΜΑΡΤΥΡΙΟΥ ΟΣΟ ΚΑΙ ΣΤΟΥΣ ΝΑΟΥΣ ΚΑΙ ΔΙΕΞΗΓΑΓΑΝ ΚΑΘΑΡΜΟΥΣ</a:t>
            </a:r>
          </a:p>
          <a:p>
            <a:r>
              <a:rPr lang="el-GR" sz="1200" dirty="0" smtClean="0"/>
              <a:t>ΔΙΑΠΙΣΤΩΝΑΝ ΤΗΝ ΥΠΑΡΞΗ ΜΕΤΑΔΟΤΙΚΗΣ ΛΕΠΡΑΣ</a:t>
            </a:r>
          </a:p>
          <a:p>
            <a:r>
              <a:rPr lang="el-GR" sz="1200" dirty="0" smtClean="0"/>
              <a:t>ΠΑΡΟΧΗ ΑΣΥΛΟΥ ΣΤΟΥΣ ΚΑΤΑΔΙΩΚΟΜΕΝΟΥΣ</a:t>
            </a:r>
          </a:p>
          <a:p>
            <a:r>
              <a:rPr lang="el-GR" sz="1200" dirty="0" smtClean="0"/>
              <a:t>ΣΥΝΤΗΡΟΥΝΤΑΝ ΑΠΟ ΤΑ ΤΕΜΑΧΙΑ ΤΩΝ ΖΩΩΝ ΠΟΥ ΠΡΟΣΦΕΡΟΝΤΑΝ ΠΡΟΣ ΘΥΣΙΑ (ΜΙΣΠΑΠ-ΧΑ-ΚΟΑΝΙΜ)</a:t>
            </a:r>
          </a:p>
          <a:p>
            <a:r>
              <a:rPr lang="el-GR" sz="1200" dirty="0" smtClean="0"/>
              <a:t>ΣΥΝΤΗΡΟΥΝΤΑΝ ΕΠΙΣΗΣ ΑΠΟ ΤΑΣ ΑΠΑΡΧΑΣ, ΔΕΚΑΤΗ, ΚΤΗΜΑΤΑ ΠΡΟΣ ΚΑΛΛΙΕΡΓΕΙΑ, ΧΡΗΜΑΤΙΚΕΣ ΠΟΙΝΕΣ ΠΟΥ ΟΡΙΖΟΝΤΑΝ ΓΙΑ ΤΗ ΔΙΑΠΡΑΞΗ ΤΗΣ ΑΜΑΡΤΙΑΣ, ΜΕΡΟΣ ΤΩΝ ΕΙΣΟΔΩΝ ΤΟΥ ΝΑΟΥ</a:t>
            </a:r>
          </a:p>
          <a:p>
            <a:pPr>
              <a:buNone/>
            </a:pPr>
            <a:endParaRPr lang="el-GR" sz="1200" dirty="0" smtClean="0"/>
          </a:p>
          <a:p>
            <a:endParaRPr lang="el-GR" sz="1200" dirty="0" smtClean="0"/>
          </a:p>
          <a:p>
            <a:endParaRPr lang="el-G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517232"/>
            <a:ext cx="7467600" cy="1143000"/>
          </a:xfrm>
        </p:spPr>
        <p:txBody>
          <a:bodyPr>
            <a:normAutofit/>
          </a:bodyPr>
          <a:lstStyle/>
          <a:p>
            <a:pPr algn="ctr"/>
            <a:r>
              <a:rPr lang="el-GR" sz="2400" dirty="0" smtClean="0">
                <a:latin typeface="Cambria" pitchFamily="18" charset="0"/>
              </a:rPr>
              <a:t>Ο ΑΡΧΙΕΡΕΑΣ</a:t>
            </a:r>
            <a:endParaRPr lang="el-GR" sz="2400" dirty="0">
              <a:latin typeface="Cambria" pitchFamily="18" charset="0"/>
            </a:endParaRPr>
          </a:p>
        </p:txBody>
      </p:sp>
      <p:pic>
        <p:nvPicPr>
          <p:cNvPr id="4" name="Picture 3"/>
          <p:cNvPicPr>
            <a:picLocks noChangeAspect="1"/>
          </p:cNvPicPr>
          <p:nvPr/>
        </p:nvPicPr>
        <p:blipFill>
          <a:blip r:embed="rId3" cstate="print"/>
          <a:stretch>
            <a:fillRect/>
          </a:stretch>
        </p:blipFill>
        <p:spPr>
          <a:xfrm>
            <a:off x="1763688" y="692696"/>
            <a:ext cx="4823558" cy="5079160"/>
          </a:xfrm>
          <a:prstGeom prst="rect">
            <a:avLst/>
          </a:prstGeom>
        </p:spPr>
      </p:pic>
      <p:cxnSp>
        <p:nvCxnSpPr>
          <p:cNvPr id="8" name="7 - Γωνιακή σύνδεση"/>
          <p:cNvCxnSpPr/>
          <p:nvPr/>
        </p:nvCxnSpPr>
        <p:spPr>
          <a:xfrm>
            <a:off x="3851920" y="4653136"/>
            <a:ext cx="331236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7308304" y="4581128"/>
            <a:ext cx="1656184" cy="553998"/>
          </a:xfrm>
          <a:prstGeom prst="rect">
            <a:avLst/>
          </a:prstGeom>
          <a:noFill/>
        </p:spPr>
        <p:txBody>
          <a:bodyPr wrap="square" rtlCol="0">
            <a:spAutoFit/>
          </a:bodyPr>
          <a:lstStyle/>
          <a:p>
            <a:r>
              <a:rPr lang="el-GR" sz="1000" dirty="0" smtClean="0"/>
              <a:t>ΠΟΔΗΡΗΣ ΧΙΤΩΝΑΣ. ΟΠΩΣ ΙΕΡΕΑ ΑΛΛΑ ΜΕ ΔΙΑΚΟΣΜΗΣΕΙΣ</a:t>
            </a:r>
            <a:endParaRPr lang="el-GR" sz="1000" dirty="0"/>
          </a:p>
        </p:txBody>
      </p:sp>
      <p:cxnSp>
        <p:nvCxnSpPr>
          <p:cNvPr id="11" name="10 - Γωνιακή σύνδεση"/>
          <p:cNvCxnSpPr/>
          <p:nvPr/>
        </p:nvCxnSpPr>
        <p:spPr>
          <a:xfrm>
            <a:off x="3923928" y="2708920"/>
            <a:ext cx="3456384"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7452320" y="2780928"/>
            <a:ext cx="1691680" cy="707886"/>
          </a:xfrm>
          <a:prstGeom prst="rect">
            <a:avLst/>
          </a:prstGeom>
          <a:noFill/>
        </p:spPr>
        <p:txBody>
          <a:bodyPr wrap="square" rtlCol="0">
            <a:spAutoFit/>
          </a:bodyPr>
          <a:lstStyle/>
          <a:p>
            <a:r>
              <a:rPr lang="el-GR" sz="1000" dirty="0" smtClean="0"/>
              <a:t>ΠΕΡΙΖΩΜΑ, ΧΡΩΜΑΤΟΣ ΛΕΥΚΟΥ, ΚΥΑΝΟΥ, ΕΡΥΘΡΟΥ ΚΑΙ ΠΟΡΦΥΡΟΥ</a:t>
            </a:r>
            <a:endParaRPr lang="el-GR" sz="1000" dirty="0"/>
          </a:p>
        </p:txBody>
      </p:sp>
      <p:cxnSp>
        <p:nvCxnSpPr>
          <p:cNvPr id="14" name="13 - Γωνιακή σύνδεση"/>
          <p:cNvCxnSpPr/>
          <p:nvPr/>
        </p:nvCxnSpPr>
        <p:spPr>
          <a:xfrm rot="10800000">
            <a:off x="1043608" y="3645024"/>
            <a:ext cx="2160240" cy="7200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323528" y="3789040"/>
            <a:ext cx="1440160" cy="2708434"/>
          </a:xfrm>
          <a:prstGeom prst="rect">
            <a:avLst/>
          </a:prstGeom>
          <a:noFill/>
        </p:spPr>
        <p:txBody>
          <a:bodyPr wrap="square" rtlCol="0">
            <a:spAutoFit/>
          </a:bodyPr>
          <a:lstStyle/>
          <a:p>
            <a:r>
              <a:rPr lang="el-GR" sz="1000" dirty="0" smtClean="0"/>
              <a:t>Ο ΜΕΪΛ. ΑΡΡΑΦΟΣ ΣΑΚΚΟΣ. ΠΑΝΩ ΑΠΟ ΤΟΝ ΠΟΔΗΡΗ ΧΙΤΩΝΑ. ΣΤΑ ΑΚΡΑ ΡΟΪΣΚΟΙ ΑΠΟ ΠΟΡΦΥΡΟ, ΛΕΥΚΟ ΚΑΙ ΚΥΑΝΟ ΧΡΩΜΑ ΚΑΙ ΧΡΥΣΟΙ ΚΩΔΩΝΙΣΚΟΙ. ΗΧΟΥΣΑΝ ΚΑΙ ΔΗΛΩΝΑΝ ΟΤΙ ΗΤΑΝ ΖΩΝΤΑΝΟΣ ΟΤΑΝ ΕΙΣΕΡΧΟΤΑΝ ΚΑΙ ΠΑΡΕΜΕΝΕ ΣΤΟ ΑΓΙΟ ΤΩΝ ΑΓΙΩΝ. ΑΠΟΜΑΚΡΥΝΑΝ ΚΑΙ ΤΟΥΣ ΔΑΙΜΟΝΕΣ</a:t>
            </a:r>
            <a:endParaRPr lang="el-GR" sz="1000" dirty="0"/>
          </a:p>
        </p:txBody>
      </p:sp>
      <p:cxnSp>
        <p:nvCxnSpPr>
          <p:cNvPr id="19" name="18 - Γωνιακή σύνδεση"/>
          <p:cNvCxnSpPr/>
          <p:nvPr/>
        </p:nvCxnSpPr>
        <p:spPr>
          <a:xfrm rot="10800000">
            <a:off x="1187624" y="2420888"/>
            <a:ext cx="1944216"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179512" y="1484784"/>
            <a:ext cx="1440160" cy="1631216"/>
          </a:xfrm>
          <a:prstGeom prst="rect">
            <a:avLst/>
          </a:prstGeom>
          <a:noFill/>
        </p:spPr>
        <p:txBody>
          <a:bodyPr wrap="square" rtlCol="0">
            <a:spAutoFit/>
          </a:bodyPr>
          <a:lstStyle/>
          <a:p>
            <a:r>
              <a:rPr lang="el-GR" sz="1000" dirty="0" smtClean="0"/>
              <a:t>ΕΦΩΔ. ΚΕΝΤΗΜΕΝΟ ΜΕ ΚΥΑΝΑ, ΕΡΥΘΡΑ ΚΑΙ ΠΟΡΦΥΡΑ ΝΗΜΑΤΑ. ΕΠΩΜΙΔΕΣ ΜΕ ΜΙΚΡΑ ΠΛΑΚΙΔΙΑ ΑΠΟ ΟΝΥΧΑ, ΕΠΙΛΕΓΜΕΝΑ ΣΕ ΧΡΥΣΟ ΠΛΑΙΣΙΟ. 12 ΦΥΛΕΣ ΤΟΥ ΙΣΡΑΗΛ.</a:t>
            </a:r>
            <a:endParaRPr lang="el-GR" sz="1000" dirty="0"/>
          </a:p>
        </p:txBody>
      </p:sp>
      <p:cxnSp>
        <p:nvCxnSpPr>
          <p:cNvPr id="22" name="21 - Γωνιακή σύνδεση"/>
          <p:cNvCxnSpPr/>
          <p:nvPr/>
        </p:nvCxnSpPr>
        <p:spPr>
          <a:xfrm rot="10800000" flipV="1">
            <a:off x="1619672" y="2492896"/>
            <a:ext cx="1872208" cy="3600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Γωνιακή σύνδεση"/>
          <p:cNvCxnSpPr/>
          <p:nvPr/>
        </p:nvCxnSpPr>
        <p:spPr>
          <a:xfrm flipV="1">
            <a:off x="3779912" y="1916832"/>
            <a:ext cx="3168352" cy="10081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7020272" y="1340768"/>
            <a:ext cx="1440160" cy="1169551"/>
          </a:xfrm>
          <a:prstGeom prst="rect">
            <a:avLst/>
          </a:prstGeom>
          <a:noFill/>
        </p:spPr>
        <p:txBody>
          <a:bodyPr wrap="square" rtlCol="0">
            <a:spAutoFit/>
          </a:bodyPr>
          <a:lstStyle/>
          <a:p>
            <a:r>
              <a:rPr lang="el-GR" sz="1000" dirty="0" smtClean="0"/>
              <a:t>ΣΤΟΝ ΘΥΛΑΚΑ ΔΥΟ ΚΛΗΡΟΙ</a:t>
            </a:r>
            <a:r>
              <a:rPr lang="en-US" sz="1000" dirty="0" smtClean="0"/>
              <a:t>:</a:t>
            </a:r>
          </a:p>
          <a:p>
            <a:r>
              <a:rPr lang="en-US" sz="1000" dirty="0" smtClean="0"/>
              <a:t>URIM: (</a:t>
            </a:r>
            <a:r>
              <a:rPr lang="el-GR" sz="1000" dirty="0" smtClean="0"/>
              <a:t>=ΔΗΛΩΣΗ) ΝΑΙ</a:t>
            </a:r>
          </a:p>
          <a:p>
            <a:r>
              <a:rPr lang="en-US" sz="1000" dirty="0" smtClean="0"/>
              <a:t>TUMMIM (=</a:t>
            </a:r>
            <a:r>
              <a:rPr lang="el-GR" sz="1000" dirty="0" smtClean="0"/>
              <a:t>ΑΛΗΘΕΙΑ)</a:t>
            </a:r>
          </a:p>
          <a:p>
            <a:r>
              <a:rPr lang="el-GR" sz="1000" dirty="0" smtClean="0"/>
              <a:t>ΟΧΙ</a:t>
            </a:r>
            <a:endParaRPr lang="el-GR" sz="1000" dirty="0"/>
          </a:p>
        </p:txBody>
      </p:sp>
      <p:cxnSp>
        <p:nvCxnSpPr>
          <p:cNvPr id="27" name="26 - Γωνιακή σύνδεση"/>
          <p:cNvCxnSpPr/>
          <p:nvPr/>
        </p:nvCxnSpPr>
        <p:spPr>
          <a:xfrm>
            <a:off x="4788024" y="5373216"/>
            <a:ext cx="2448272" cy="1440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 TextBox"/>
          <p:cNvSpPr txBox="1"/>
          <p:nvPr/>
        </p:nvSpPr>
        <p:spPr>
          <a:xfrm>
            <a:off x="7236296" y="5373216"/>
            <a:ext cx="1584176" cy="861774"/>
          </a:xfrm>
          <a:prstGeom prst="rect">
            <a:avLst/>
          </a:prstGeom>
          <a:noFill/>
        </p:spPr>
        <p:txBody>
          <a:bodyPr wrap="square" rtlCol="0">
            <a:spAutoFit/>
          </a:bodyPr>
          <a:lstStyle/>
          <a:p>
            <a:r>
              <a:rPr lang="el-GR" sz="1000" dirty="0" smtClean="0"/>
              <a:t>ΜΙΤΣΝΕΦΩΘ (</a:t>
            </a:r>
            <a:r>
              <a:rPr lang="el-GR" sz="1000" dirty="0" err="1" smtClean="0"/>
              <a:t>ο΄=ΚΙΝΔΑΡΙΣ</a:t>
            </a:r>
            <a:r>
              <a:rPr lang="el-GR" sz="1000" dirty="0" smtClean="0"/>
              <a:t>) </a:t>
            </a:r>
          </a:p>
          <a:p>
            <a:r>
              <a:rPr lang="el-GR" sz="1000" dirty="0" smtClean="0"/>
              <a:t>ΕΓΧΑΡΑΣΣΟΤΑΝ  ΚΑΔΩΣ ΛΑΩΝΑΙ (ΑΓΙΟΣ ΤΩ ΘΕΩ)</a:t>
            </a:r>
            <a:endParaRPr lang="el-G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988840"/>
            <a:ext cx="6984776" cy="4104456"/>
          </a:xfrm>
        </p:spPr>
        <p:txBody>
          <a:bodyPr>
            <a:normAutofit/>
          </a:bodyPr>
          <a:lstStyle/>
          <a:p>
            <a:endParaRPr lang="el-GR" sz="1200" dirty="0" smtClean="0"/>
          </a:p>
          <a:p>
            <a:pPr algn="just"/>
            <a:r>
              <a:rPr lang="el-GR" sz="1200" b="1" dirty="0" smtClean="0"/>
              <a:t>Το περιστήθιο (</a:t>
            </a:r>
            <a:r>
              <a:rPr lang="el-GR" sz="1200" b="1" dirty="0" err="1" smtClean="0"/>
              <a:t>Λογείο</a:t>
            </a:r>
            <a:r>
              <a:rPr lang="el-GR" sz="1200" b="1" dirty="0" smtClean="0"/>
              <a:t> των Κρίσεων) που περιέβαλε το στήθος, ήταν κατασκευασμένο, όπως και το </a:t>
            </a:r>
            <a:r>
              <a:rPr lang="el-GR" sz="1200" b="1" dirty="0" err="1" smtClean="0"/>
              <a:t>εφώδ</a:t>
            </a:r>
            <a:r>
              <a:rPr lang="el-GR" sz="1200" b="1" dirty="0" smtClean="0"/>
              <a:t> (επωμίδα), από ανθεκτικό λινό ύφασμα, υφασμένο με γαλάζιο, πορφυρό και κόκκινο μαλλί, και κεντημένο με χρυσή κλωστή.</a:t>
            </a:r>
            <a:r>
              <a:rPr lang="el-GR" sz="1200" b="1" baseline="30000" dirty="0" smtClean="0"/>
              <a:t> </a:t>
            </a:r>
            <a:r>
              <a:rPr lang="el-GR" sz="1200" b="1" dirty="0" smtClean="0"/>
              <a:t>Το περιστήθιο ήταν τετράγωνο, διπλωνόμενο στο δύο, μήκους και πλάτους μιας πιθαμής.</a:t>
            </a:r>
            <a:endParaRPr lang="el-GR" sz="1200" dirty="0" smtClean="0"/>
          </a:p>
          <a:p>
            <a:pPr algn="just"/>
            <a:r>
              <a:rPr lang="el-GR" sz="1200" b="1" dirty="0" smtClean="0"/>
              <a:t>Πάνω του τοποθετήθηκαν πολύτιμοι λίθοι σε τέσσερις σειρές: η πρώτη σειρά είχε ένα ρουμπίνι, ένα τοπάζι (χρυσόλιθο) κι ένα σμαράγδι. Η δεύτερη σειρά είχε ένα μαλαχίτη, ένα ζαφείρι και ένα διαμάντι. Η τρίτη σειρά είχε ένα </a:t>
            </a:r>
            <a:r>
              <a:rPr lang="el-GR" sz="1200" b="1" dirty="0" err="1" smtClean="0"/>
              <a:t>λιγύριο</a:t>
            </a:r>
            <a:r>
              <a:rPr lang="el-GR" sz="1200" b="1" dirty="0" smtClean="0"/>
              <a:t> (υάκινθο), έναν αχάτη κι έναν αμέθυστο. Και η τέταρτη σειρά είχε ένα τοπάζι, ένα βηρύλλιο (ίασπις) κι ένα </a:t>
            </a:r>
            <a:r>
              <a:rPr lang="el-GR" sz="1200" b="1" dirty="0" err="1" smtClean="0"/>
              <a:t>ονύχιο</a:t>
            </a:r>
            <a:r>
              <a:rPr lang="el-GR" sz="1200" b="1" dirty="0" smtClean="0"/>
              <a:t> (όνυχα). Κάθε λίθος ήταν προσαρμοσμένος μέσα σε χρυσό πλέγμα, κατά τη σειρά τους. Οι πολύτιμοι λίθοι ήταν δώδεκα, όσοι και οι γιοι του Ιακώβ. Πάνω σε κάθε λίθο ήταν χαραγμένο, σαν σφραγίδα, το όνομα ενός από τους δώδεκα γιους του Ιακώβ, που αντιπροσωπεύουν και τα ονόματα των δώδεκα φυλών του Ισραήλ, έτσι ώστε ο Κύριος να θυμάται πάντα τους Ισραηλίτες όταν ο Ααρών ή ο Αρχιερέας θα έμπαινε στη Σκηνή.</a:t>
            </a:r>
            <a:endParaRPr lang="el-GR" sz="1200" dirty="0" smtClean="0"/>
          </a:p>
          <a:p>
            <a:endParaRPr lang="el-G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endParaRPr lang="el-GR" sz="1200" dirty="0" smtClean="0"/>
          </a:p>
          <a:p>
            <a:pPr algn="just"/>
            <a:r>
              <a:rPr lang="el-GR" sz="1200" b="1" dirty="0" smtClean="0"/>
              <a:t> πρώτη σειρά είχε ένα  </a:t>
            </a:r>
            <a:r>
              <a:rPr lang="el-GR" sz="1200" b="1" dirty="0" err="1" smtClean="0"/>
              <a:t>σάρδιο</a:t>
            </a:r>
            <a:r>
              <a:rPr lang="el-GR" sz="1200" b="1" dirty="0" smtClean="0"/>
              <a:t>, ένα τοπάζι (χρυσόλιθο) κι ένα σμαράγδι.  </a:t>
            </a:r>
          </a:p>
          <a:p>
            <a:pPr algn="just"/>
            <a:r>
              <a:rPr lang="el-GR" sz="1200" b="1" dirty="0" smtClean="0"/>
              <a:t> </a:t>
            </a:r>
            <a:endParaRPr lang="el-GR" sz="1200" dirty="0"/>
          </a:p>
        </p:txBody>
      </p:sp>
      <p:pic>
        <p:nvPicPr>
          <p:cNvPr id="6" name="ph2" descr="http://www.jewelpedia.com/img/gallery/08935930012339683424529.jpg">
            <a:hlinkClick r:id="rId2"/>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8" y="2348880"/>
            <a:ext cx="2171700" cy="2066925"/>
          </a:xfrm>
          <a:prstGeom prst="rect">
            <a:avLst/>
          </a:prstGeom>
          <a:noFill/>
          <a:ln>
            <a:noFill/>
          </a:ln>
        </p:spPr>
      </p:pic>
      <p:sp>
        <p:nvSpPr>
          <p:cNvPr id="8" name="7 - TextBox"/>
          <p:cNvSpPr txBox="1"/>
          <p:nvPr/>
        </p:nvSpPr>
        <p:spPr>
          <a:xfrm>
            <a:off x="899592" y="4725144"/>
            <a:ext cx="2376264" cy="923330"/>
          </a:xfrm>
          <a:prstGeom prst="rect">
            <a:avLst/>
          </a:prstGeom>
          <a:noFill/>
        </p:spPr>
        <p:txBody>
          <a:bodyPr wrap="square" rtlCol="0">
            <a:spAutoFit/>
          </a:bodyPr>
          <a:lstStyle/>
          <a:p>
            <a:r>
              <a:rPr lang="el-GR" dirty="0" smtClean="0"/>
              <a:t>Από τις Σάρδεις</a:t>
            </a:r>
            <a:r>
              <a:rPr lang="en-US" dirty="0" smtClean="0"/>
              <a:t>.</a:t>
            </a:r>
            <a:r>
              <a:rPr lang="el-GR" dirty="0" smtClean="0"/>
              <a:t> Ποιότητα χαλαζία-</a:t>
            </a:r>
            <a:r>
              <a:rPr lang="en-US" dirty="0" smtClean="0"/>
              <a:t>SiO</a:t>
            </a:r>
            <a:r>
              <a:rPr lang="en-US" sz="1200" dirty="0" smtClean="0"/>
              <a:t>2</a:t>
            </a:r>
            <a:r>
              <a:rPr lang="el-GR" dirty="0" smtClean="0"/>
              <a:t> (</a:t>
            </a:r>
            <a:r>
              <a:rPr lang="el-GR" dirty="0" err="1" smtClean="0"/>
              <a:t>χαλκηδονίου</a:t>
            </a:r>
            <a:r>
              <a:rPr lang="el-GR" dirty="0" smtClean="0"/>
              <a:t>) . </a:t>
            </a:r>
            <a:endParaRPr lang="el-GR" dirty="0"/>
          </a:p>
        </p:txBody>
      </p:sp>
      <p:pic>
        <p:nvPicPr>
          <p:cNvPr id="9" name="ph2" descr="τοπαζι">
            <a:hlinkClick r:id="rId4"/>
          </p:cNvPr>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848" y="2348880"/>
            <a:ext cx="2448272" cy="2088232"/>
          </a:xfrm>
          <a:prstGeom prst="rect">
            <a:avLst/>
          </a:prstGeom>
          <a:noFill/>
          <a:ln>
            <a:noFill/>
          </a:ln>
        </p:spPr>
      </p:pic>
      <p:sp>
        <p:nvSpPr>
          <p:cNvPr id="10" name="9 - TextBox"/>
          <p:cNvSpPr txBox="1"/>
          <p:nvPr/>
        </p:nvSpPr>
        <p:spPr>
          <a:xfrm>
            <a:off x="3203848" y="4797152"/>
            <a:ext cx="2376264" cy="369332"/>
          </a:xfrm>
          <a:prstGeom prst="rect">
            <a:avLst/>
          </a:prstGeom>
          <a:noFill/>
        </p:spPr>
        <p:txBody>
          <a:bodyPr wrap="square" rtlCol="0">
            <a:spAutoFit/>
          </a:bodyPr>
          <a:lstStyle/>
          <a:p>
            <a:r>
              <a:rPr lang="el-GR" dirty="0" smtClean="0"/>
              <a:t>Διαυγής.</a:t>
            </a:r>
            <a:r>
              <a:rPr lang="en-US" dirty="0" smtClean="0"/>
              <a:t> Al</a:t>
            </a:r>
            <a:r>
              <a:rPr lang="en-US" sz="1200" dirty="0" smtClean="0"/>
              <a:t>2</a:t>
            </a:r>
            <a:r>
              <a:rPr lang="en-US" dirty="0" smtClean="0"/>
              <a:t>SiO</a:t>
            </a:r>
            <a:r>
              <a:rPr lang="en-US" sz="1200" dirty="0" smtClean="0"/>
              <a:t>4</a:t>
            </a:r>
            <a:r>
              <a:rPr lang="el-GR" dirty="0" smtClean="0"/>
              <a:t> </a:t>
            </a:r>
            <a:endParaRPr lang="el-GR" dirty="0"/>
          </a:p>
        </p:txBody>
      </p:sp>
      <p:pic>
        <p:nvPicPr>
          <p:cNvPr id="11" name="ph2" descr="http://www.jewelpedia.com/img/gallery/01078490012342799157727.jpg"/>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652120" y="2348880"/>
            <a:ext cx="2160240" cy="2088233"/>
          </a:xfrm>
          <a:prstGeom prst="rect">
            <a:avLst/>
          </a:prstGeom>
          <a:noFill/>
          <a:ln>
            <a:noFill/>
          </a:ln>
        </p:spPr>
      </p:pic>
      <p:sp>
        <p:nvSpPr>
          <p:cNvPr id="12" name="11 - TextBox"/>
          <p:cNvSpPr txBox="1"/>
          <p:nvPr/>
        </p:nvSpPr>
        <p:spPr>
          <a:xfrm>
            <a:off x="5652120" y="4797152"/>
            <a:ext cx="2376264" cy="923330"/>
          </a:xfrm>
          <a:prstGeom prst="rect">
            <a:avLst/>
          </a:prstGeom>
          <a:noFill/>
        </p:spPr>
        <p:txBody>
          <a:bodyPr wrap="square" rtlCol="0">
            <a:spAutoFit/>
          </a:bodyPr>
          <a:lstStyle/>
          <a:p>
            <a:r>
              <a:rPr lang="el-GR" dirty="0" smtClean="0"/>
              <a:t>Πράσινη ποικιλία  βηρυλλίου.  Be</a:t>
            </a:r>
            <a:r>
              <a:rPr lang="el-GR" sz="1200" dirty="0" smtClean="0"/>
              <a:t>3</a:t>
            </a:r>
            <a:r>
              <a:rPr lang="el-GR" dirty="0" smtClean="0"/>
              <a:t>Al</a:t>
            </a:r>
            <a:r>
              <a:rPr lang="el-GR" sz="1200" dirty="0" smtClean="0"/>
              <a:t>2</a:t>
            </a:r>
            <a:r>
              <a:rPr lang="el-GR" dirty="0" smtClean="0"/>
              <a:t>(</a:t>
            </a:r>
            <a:r>
              <a:rPr lang="el-GR" dirty="0" err="1" smtClean="0"/>
              <a:t>SiO</a:t>
            </a:r>
            <a:r>
              <a:rPr lang="el-GR" sz="1200" dirty="0" err="1" smtClean="0"/>
              <a:t>3</a:t>
            </a:r>
            <a:r>
              <a:rPr lang="el-GR" dirty="0" smtClean="0"/>
              <a:t>)6Cr</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pPr>
              <a:buNone/>
            </a:pPr>
            <a:r>
              <a:rPr lang="el-GR" sz="1200" b="1" dirty="0" smtClean="0"/>
              <a:t>δεύτερη σειρά είχε ένα λυχνίτη, ένα ζαφείρι και ένα </a:t>
            </a:r>
            <a:r>
              <a:rPr lang="el-GR" sz="1200" b="1" dirty="0" err="1" smtClean="0"/>
              <a:t>ιάσπη</a:t>
            </a:r>
            <a:r>
              <a:rPr lang="el-GR" sz="1200" b="1" dirty="0" smtClean="0"/>
              <a:t>. </a:t>
            </a:r>
          </a:p>
          <a:p>
            <a:pPr algn="just"/>
            <a:r>
              <a:rPr lang="el-GR" sz="1200" b="1" dirty="0" smtClean="0"/>
              <a:t> </a:t>
            </a:r>
            <a:endParaRPr lang="el-GR" sz="1200" dirty="0" smtClean="0"/>
          </a:p>
          <a:p>
            <a:endParaRPr lang="el-GR" sz="1200" dirty="0"/>
          </a:p>
        </p:txBody>
      </p:sp>
      <p:pic>
        <p:nvPicPr>
          <p:cNvPr id="6" name="ph2" descr="http://www.jewelpedia.com/img/gallery/042850300123411125133091.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4048" y="2060848"/>
            <a:ext cx="2801888" cy="1835671"/>
          </a:xfrm>
          <a:prstGeom prst="rect">
            <a:avLst/>
          </a:prstGeom>
          <a:noFill/>
          <a:ln>
            <a:noFill/>
          </a:ln>
        </p:spPr>
      </p:pic>
      <p:sp>
        <p:nvSpPr>
          <p:cNvPr id="7" name="6 - TextBox"/>
          <p:cNvSpPr txBox="1"/>
          <p:nvPr/>
        </p:nvSpPr>
        <p:spPr>
          <a:xfrm>
            <a:off x="5004048" y="4077072"/>
            <a:ext cx="2880320" cy="923330"/>
          </a:xfrm>
          <a:prstGeom prst="rect">
            <a:avLst/>
          </a:prstGeom>
          <a:noFill/>
        </p:spPr>
        <p:txBody>
          <a:bodyPr wrap="square" rtlCol="0">
            <a:spAutoFit/>
          </a:bodyPr>
          <a:lstStyle/>
          <a:p>
            <a:r>
              <a:rPr lang="el-GR" dirty="0" smtClean="0"/>
              <a:t>Οικογένεια χαλαζία. Με ραβδώσεις. Περιέχει οξείδια χαλκού.</a:t>
            </a:r>
            <a:endParaRPr lang="el-GR" dirty="0"/>
          </a:p>
        </p:txBody>
      </p:sp>
      <p:pic>
        <p:nvPicPr>
          <p:cNvPr id="8" name="ph2" descr="http://www.jewelpedia.com/img/gallery/056936500123410858755199.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15816" y="2060848"/>
            <a:ext cx="2088232" cy="1872208"/>
          </a:xfrm>
          <a:prstGeom prst="rect">
            <a:avLst/>
          </a:prstGeom>
          <a:noFill/>
          <a:ln>
            <a:noFill/>
          </a:ln>
        </p:spPr>
      </p:pic>
      <p:sp>
        <p:nvSpPr>
          <p:cNvPr id="11" name="10 - TextBox"/>
          <p:cNvSpPr txBox="1"/>
          <p:nvPr/>
        </p:nvSpPr>
        <p:spPr>
          <a:xfrm>
            <a:off x="2771800" y="4149080"/>
            <a:ext cx="2376264" cy="1200329"/>
          </a:xfrm>
          <a:prstGeom prst="rect">
            <a:avLst/>
          </a:prstGeom>
          <a:noFill/>
        </p:spPr>
        <p:txBody>
          <a:bodyPr wrap="square" rtlCol="0">
            <a:spAutoFit/>
          </a:bodyPr>
          <a:lstStyle/>
          <a:p>
            <a:r>
              <a:rPr lang="el-GR" dirty="0" smtClean="0"/>
              <a:t>Οικογένεια χαλαζία. Όταν έχει κόκκινο χρώμα λέγεται ρουμπίνι</a:t>
            </a:r>
            <a:endParaRPr lang="el-GR" dirty="0"/>
          </a:p>
        </p:txBody>
      </p:sp>
      <p:pic>
        <p:nvPicPr>
          <p:cNvPr id="12" name="11 - Εικόνα" descr="http://el.swewe.net/upimage/10/ae/10ae38c020fd4633295b09cb3750eb72.jp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2132856"/>
            <a:ext cx="2520280" cy="1768599"/>
          </a:xfrm>
          <a:prstGeom prst="rect">
            <a:avLst/>
          </a:prstGeom>
          <a:noFill/>
          <a:ln>
            <a:noFill/>
          </a:ln>
        </p:spPr>
      </p:pic>
      <p:sp>
        <p:nvSpPr>
          <p:cNvPr id="14" name="13 - TextBox"/>
          <p:cNvSpPr txBox="1"/>
          <p:nvPr/>
        </p:nvSpPr>
        <p:spPr>
          <a:xfrm>
            <a:off x="395536" y="4221088"/>
            <a:ext cx="2376264" cy="923330"/>
          </a:xfrm>
          <a:prstGeom prst="rect">
            <a:avLst/>
          </a:prstGeom>
          <a:noFill/>
        </p:spPr>
        <p:txBody>
          <a:bodyPr wrap="square" rtlCol="0">
            <a:spAutoFit/>
          </a:bodyPr>
          <a:lstStyle/>
          <a:p>
            <a:r>
              <a:rPr lang="el-GR" dirty="0" smtClean="0"/>
              <a:t>Στην Πάρο υπό τους λύχνους η εξόρυξη.</a:t>
            </a:r>
            <a:r>
              <a:rPr lang="en-US" dirty="0" smtClean="0"/>
              <a:t> E</a:t>
            </a:r>
            <a:r>
              <a:rPr lang="el-GR" dirty="0" err="1" smtClean="0"/>
              <a:t>ίδος</a:t>
            </a:r>
            <a:r>
              <a:rPr lang="el-GR" dirty="0" smtClean="0"/>
              <a:t> χαλαζία.</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endParaRPr lang="el-GR" sz="1200" dirty="0" smtClean="0"/>
          </a:p>
          <a:p>
            <a:pPr algn="just"/>
            <a:r>
              <a:rPr lang="el-GR" sz="1200" b="1" dirty="0" smtClean="0"/>
              <a:t>  </a:t>
            </a:r>
          </a:p>
          <a:p>
            <a:pPr algn="just"/>
            <a:r>
              <a:rPr lang="el-GR" sz="1200" b="1" dirty="0" smtClean="0"/>
              <a:t>τρίτη σειρά είχε ένα </a:t>
            </a:r>
            <a:r>
              <a:rPr lang="el-GR" sz="1200" b="1" dirty="0" err="1" smtClean="0"/>
              <a:t>λιγύριο</a:t>
            </a:r>
            <a:r>
              <a:rPr lang="el-GR" sz="1200" b="1" dirty="0" smtClean="0"/>
              <a:t> (υάκινθο), έναν αχάτη κι έναν αμέθυστο. </a:t>
            </a:r>
          </a:p>
          <a:p>
            <a:pPr algn="just"/>
            <a:r>
              <a:rPr lang="el-GR" sz="1200" b="1" dirty="0" smtClean="0"/>
              <a:t> </a:t>
            </a:r>
            <a:endParaRPr lang="el-GR" sz="1200" dirty="0" smtClean="0"/>
          </a:p>
          <a:p>
            <a:endParaRPr lang="el-GR" sz="1200" dirty="0"/>
          </a:p>
        </p:txBody>
      </p:sp>
      <p:pic>
        <p:nvPicPr>
          <p:cNvPr id="6" name="5 - Εικόνα"/>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43608" y="2708920"/>
            <a:ext cx="3024336" cy="1865759"/>
          </a:xfrm>
          <a:prstGeom prst="rect">
            <a:avLst/>
          </a:prstGeom>
        </p:spPr>
      </p:pic>
      <p:sp>
        <p:nvSpPr>
          <p:cNvPr id="7" name="6 - TextBox"/>
          <p:cNvSpPr txBox="1"/>
          <p:nvPr/>
        </p:nvSpPr>
        <p:spPr>
          <a:xfrm>
            <a:off x="1115616" y="4725144"/>
            <a:ext cx="3600400" cy="646331"/>
          </a:xfrm>
          <a:prstGeom prst="rect">
            <a:avLst/>
          </a:prstGeom>
          <a:noFill/>
        </p:spPr>
        <p:txBody>
          <a:bodyPr wrap="square" rtlCol="0">
            <a:spAutoFit/>
          </a:bodyPr>
          <a:lstStyle/>
          <a:p>
            <a:r>
              <a:rPr lang="el-GR" dirty="0" smtClean="0"/>
              <a:t>Ποικιλία </a:t>
            </a:r>
            <a:r>
              <a:rPr lang="el-GR" dirty="0" err="1" smtClean="0"/>
              <a:t>ζιρκονίτη</a:t>
            </a:r>
            <a:r>
              <a:rPr lang="el-GR" dirty="0" smtClean="0"/>
              <a:t> (</a:t>
            </a:r>
            <a:r>
              <a:rPr lang="en-US" dirty="0" smtClean="0"/>
              <a:t>ZrO</a:t>
            </a:r>
            <a:r>
              <a:rPr lang="en-US" sz="1200" dirty="0" smtClean="0"/>
              <a:t>2</a:t>
            </a:r>
            <a:r>
              <a:rPr lang="en-US" dirty="0" smtClean="0"/>
              <a:t>). </a:t>
            </a:r>
            <a:r>
              <a:rPr lang="el-GR" dirty="0" smtClean="0"/>
              <a:t>Σύμβολο εγκράτειας.</a:t>
            </a:r>
            <a:endParaRPr lang="el-GR" sz="1200" dirty="0"/>
          </a:p>
        </p:txBody>
      </p:sp>
      <p:pic>
        <p:nvPicPr>
          <p:cNvPr id="8" name="ph2" descr="http://www.jewelpedia.com/img/gallery/064730900141356942511350.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067944" y="2708920"/>
            <a:ext cx="2232248" cy="1872208"/>
          </a:xfrm>
          <a:prstGeom prst="rect">
            <a:avLst/>
          </a:prstGeom>
          <a:noFill/>
          <a:ln>
            <a:noFill/>
          </a:ln>
        </p:spPr>
      </p:pic>
      <p:sp>
        <p:nvSpPr>
          <p:cNvPr id="9" name="8 - TextBox"/>
          <p:cNvSpPr txBox="1"/>
          <p:nvPr/>
        </p:nvSpPr>
        <p:spPr>
          <a:xfrm>
            <a:off x="4139952" y="4725144"/>
            <a:ext cx="2304256" cy="1754326"/>
          </a:xfrm>
          <a:prstGeom prst="rect">
            <a:avLst/>
          </a:prstGeom>
          <a:noFill/>
        </p:spPr>
        <p:txBody>
          <a:bodyPr wrap="square" rtlCol="0">
            <a:spAutoFit/>
          </a:bodyPr>
          <a:lstStyle/>
          <a:p>
            <a:r>
              <a:rPr lang="el-GR" dirty="0" smtClean="0"/>
              <a:t>Στην οικογένεια του</a:t>
            </a:r>
          </a:p>
          <a:p>
            <a:r>
              <a:rPr lang="el-GR" dirty="0" smtClean="0"/>
              <a:t>Χαλαζία. Από τον ποταμό Αχάτη.</a:t>
            </a:r>
          </a:p>
          <a:p>
            <a:r>
              <a:rPr lang="el-GR" dirty="0" smtClean="0"/>
              <a:t>Σήμερα </a:t>
            </a:r>
            <a:r>
              <a:rPr lang="en-US" dirty="0" err="1" smtClean="0"/>
              <a:t>Drilio</a:t>
            </a:r>
            <a:r>
              <a:rPr lang="en-US" dirty="0" smtClean="0"/>
              <a:t> </a:t>
            </a:r>
            <a:r>
              <a:rPr lang="el-GR" dirty="0" smtClean="0"/>
              <a:t>της Σικελίας.</a:t>
            </a:r>
          </a:p>
          <a:p>
            <a:r>
              <a:rPr lang="el-GR" dirty="0" smtClean="0"/>
              <a:t>Πολλές κατηγορίες</a:t>
            </a:r>
          </a:p>
        </p:txBody>
      </p:sp>
      <p:pic>
        <p:nvPicPr>
          <p:cNvPr id="10" name="ph2" descr="Αυτοφυής κρύσταλλος αμέθυστου">
            <a:hlinkClick r:id="rId4"/>
          </p:cNvPr>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00192" y="2708920"/>
            <a:ext cx="2376264" cy="1872208"/>
          </a:xfrm>
          <a:prstGeom prst="rect">
            <a:avLst/>
          </a:prstGeom>
          <a:noFill/>
          <a:ln>
            <a:noFill/>
          </a:ln>
        </p:spPr>
      </p:pic>
      <p:sp>
        <p:nvSpPr>
          <p:cNvPr id="11" name="10 - TextBox"/>
          <p:cNvSpPr txBox="1"/>
          <p:nvPr/>
        </p:nvSpPr>
        <p:spPr>
          <a:xfrm>
            <a:off x="6372200" y="4869160"/>
            <a:ext cx="2232248" cy="1477328"/>
          </a:xfrm>
          <a:prstGeom prst="rect">
            <a:avLst/>
          </a:prstGeom>
          <a:noFill/>
        </p:spPr>
        <p:txBody>
          <a:bodyPr wrap="square" rtlCol="0">
            <a:spAutoFit/>
          </a:bodyPr>
          <a:lstStyle/>
          <a:p>
            <a:r>
              <a:rPr lang="el-GR" dirty="0" smtClean="0"/>
              <a:t>Πίστευαν ότι απαλύνει τις συνέπειες της μέθης. Είδος χαλαζία.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endParaRPr lang="el-GR" sz="1200" dirty="0" smtClean="0"/>
          </a:p>
          <a:p>
            <a:pPr algn="just"/>
            <a:r>
              <a:rPr lang="el-GR" sz="1200" b="1" dirty="0" smtClean="0"/>
              <a:t>  </a:t>
            </a:r>
          </a:p>
          <a:p>
            <a:pPr algn="just"/>
            <a:r>
              <a:rPr lang="el-GR" sz="1200" b="1" dirty="0" smtClean="0"/>
              <a:t>τέταρτη σειρά είχε ένα χρυσόλιθο  ένα βηρύλλιο  κι ένα </a:t>
            </a:r>
            <a:r>
              <a:rPr lang="el-GR" sz="1200" b="1" dirty="0" err="1" smtClean="0"/>
              <a:t>ονύχιο</a:t>
            </a:r>
            <a:r>
              <a:rPr lang="el-GR" sz="1200" b="1" dirty="0" smtClean="0"/>
              <a:t> (όνυχα).  </a:t>
            </a:r>
            <a:endParaRPr lang="el-GR" sz="1200" dirty="0" smtClean="0"/>
          </a:p>
          <a:p>
            <a:r>
              <a:rPr lang="el-GR" sz="1200" b="1" dirty="0" smtClean="0"/>
              <a:t>,</a:t>
            </a:r>
            <a:endParaRPr lang="el-GR" sz="1200" dirty="0"/>
          </a:p>
        </p:txBody>
      </p:sp>
      <p:pic>
        <p:nvPicPr>
          <p:cNvPr id="6" name="ph2" descr="http://www.jewelpedia.com/img/gallery/069408000123397171618537.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355976" y="2492896"/>
            <a:ext cx="1943100" cy="1457325"/>
          </a:xfrm>
          <a:prstGeom prst="rect">
            <a:avLst/>
          </a:prstGeom>
          <a:noFill/>
          <a:ln>
            <a:noFill/>
          </a:ln>
        </p:spPr>
      </p:pic>
      <p:sp>
        <p:nvSpPr>
          <p:cNvPr id="7" name="6 - TextBox"/>
          <p:cNvSpPr txBox="1"/>
          <p:nvPr/>
        </p:nvSpPr>
        <p:spPr>
          <a:xfrm>
            <a:off x="4427984" y="4077072"/>
            <a:ext cx="1944216" cy="923330"/>
          </a:xfrm>
          <a:prstGeom prst="rect">
            <a:avLst/>
          </a:prstGeom>
          <a:noFill/>
        </p:spPr>
        <p:txBody>
          <a:bodyPr wrap="square" rtlCol="0">
            <a:spAutoFit/>
          </a:bodyPr>
          <a:lstStyle/>
          <a:p>
            <a:r>
              <a:rPr lang="el-GR" dirty="0" smtClean="0"/>
              <a:t>Οικογένεια χαλαζία. Φέρει γραμμώσεις.</a:t>
            </a:r>
            <a:endParaRPr lang="el-GR" dirty="0"/>
          </a:p>
        </p:txBody>
      </p:sp>
      <p:pic>
        <p:nvPicPr>
          <p:cNvPr id="8" name="ph2" descr="http://www.jewelpedia.com/img/gallery/028763200123469449196560.jpg">
            <a:hlinkClick r:id="rId3"/>
          </p:cNvPr>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763688" y="2564904"/>
            <a:ext cx="864096" cy="1440160"/>
          </a:xfrm>
          <a:prstGeom prst="rect">
            <a:avLst/>
          </a:prstGeom>
          <a:noFill/>
          <a:ln>
            <a:noFill/>
          </a:ln>
        </p:spPr>
      </p:pic>
      <p:sp>
        <p:nvSpPr>
          <p:cNvPr id="10" name="9 - TextBox"/>
          <p:cNvSpPr txBox="1"/>
          <p:nvPr/>
        </p:nvSpPr>
        <p:spPr>
          <a:xfrm>
            <a:off x="1331640" y="4005064"/>
            <a:ext cx="1512168" cy="2031325"/>
          </a:xfrm>
          <a:prstGeom prst="rect">
            <a:avLst/>
          </a:prstGeom>
          <a:noFill/>
        </p:spPr>
        <p:txBody>
          <a:bodyPr wrap="square" rtlCol="0">
            <a:spAutoFit/>
          </a:bodyPr>
          <a:lstStyle/>
          <a:p>
            <a:r>
              <a:rPr lang="el-GR" dirty="0" smtClean="0"/>
              <a:t>Στην αρχαιότητα πίστευαν ότι είναι χρυσός. Γυαλί καφετί που ιριδίζει.</a:t>
            </a:r>
            <a:endParaRPr lang="el-GR" dirty="0"/>
          </a:p>
        </p:txBody>
      </p:sp>
      <p:pic>
        <p:nvPicPr>
          <p:cNvPr id="1026" name="Picture 2" descr="http://ccs.infospace.com/ClickHandler.ashx?ld=20150217&amp;app=1&amp;c=babylon3&amp;s=babylon3&amp;rc=&amp;dc=&amp;euip=77.69.115.227&amp;pvaid=e03a6bfd954d4bc99787ae1811208559&amp;dt=Desktop&amp;fct.uid=72948bda9d0544649ba3419a4c84bd57&amp;en=khJy78HyKQSVPXWMbkkQjQhuGXj1gfpIdTYmlMbSDM9NNUQCqbcBEg%3d%3d&amp;du=http%3a%2f%2fupload.wikimedia.org%2fwikipedia%2fcommons%2fthumb%2f1%2f1e%2fChrysoberyl-Garnet-Group-273354.jpg%2f300px-Chrysoberyl-Garnet-Group-273354.jpg&amp;ru=http%3a%2f%2fupload.wikimedia.org%2fwikipedia%2fcommons%2fthumb%2f1%2f1e%2fChrysoberyl-Garnet-Group-273354.jpg%2f300px-Chrysoberyl-Garnet-Group-273354.jpg&amp;ap=16&amp;coi=772&amp;cop=main-title&amp;npp=16&amp;p=0&amp;pp=0&amp;ep=16&amp;mid=9&amp;hash=84FD158BD8E8D0B598AAF1F367BAC55F"/>
          <p:cNvPicPr>
            <a:picLocks noChangeAspect="1" noChangeArrowheads="1"/>
          </p:cNvPicPr>
          <p:nvPr/>
        </p:nvPicPr>
        <p:blipFill>
          <a:blip r:embed="rId5" cstate="print"/>
          <a:srcRect/>
          <a:stretch>
            <a:fillRect/>
          </a:stretch>
        </p:blipFill>
        <p:spPr bwMode="auto">
          <a:xfrm>
            <a:off x="2627784" y="2492896"/>
            <a:ext cx="1738125" cy="1512168"/>
          </a:xfrm>
          <a:prstGeom prst="rect">
            <a:avLst/>
          </a:prstGeom>
          <a:noFill/>
        </p:spPr>
      </p:pic>
      <p:sp>
        <p:nvSpPr>
          <p:cNvPr id="11" name="10 - TextBox"/>
          <p:cNvSpPr txBox="1"/>
          <p:nvPr/>
        </p:nvSpPr>
        <p:spPr>
          <a:xfrm>
            <a:off x="2771800" y="4149080"/>
            <a:ext cx="1584176" cy="646331"/>
          </a:xfrm>
          <a:prstGeom prst="rect">
            <a:avLst/>
          </a:prstGeom>
          <a:noFill/>
        </p:spPr>
        <p:txBody>
          <a:bodyPr wrap="square" rtlCol="0">
            <a:spAutoFit/>
          </a:bodyPr>
          <a:lstStyle/>
          <a:p>
            <a:r>
              <a:rPr lang="el-GR" dirty="0" smtClean="0"/>
              <a:t>Στοιχείο. (Η,</a:t>
            </a:r>
            <a:r>
              <a:rPr lang="en-US" dirty="0" err="1" smtClean="0"/>
              <a:t>He,Li</a:t>
            </a:r>
            <a:r>
              <a:rPr lang="en-US" dirty="0" smtClean="0"/>
              <a:t>, Be)</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ΕΠΙΚΕΦΑΛΗΣ ΤΩΝ ΙΕΡΕΩΝ ΚΑΙ ΤΟΥ ΛΑΟΥ</a:t>
            </a:r>
          </a:p>
          <a:p>
            <a:r>
              <a:rPr lang="el-GR" sz="1200" dirty="0" smtClean="0"/>
              <a:t>ΠΡΟΕΞΑΡΧΟΥΣΑ ΘΕΣΗ ΚΑΙ ΠΕΡΙΒΑΛΛΟΤΑΝ ΜΕ ΤΟ ΑΠΟΛΥΤΟ ΚΥΡΟΣ</a:t>
            </a:r>
          </a:p>
          <a:p>
            <a:r>
              <a:rPr lang="el-GR" sz="1200" dirty="0" smtClean="0"/>
              <a:t>ΟΙΚΟΣ ΣΑΔΔΩΚ-ΑΡΧΙΕΡΕΑΣ ΣΟΛΟΜΩΝΤΑ  (ΚΛΗΡΟΝΟΜΙΚΟ ΔΙΚΑΙΩΜΑ)</a:t>
            </a:r>
          </a:p>
          <a:p>
            <a:r>
              <a:rPr lang="el-GR" sz="1200" dirty="0" smtClean="0"/>
              <a:t>ΣΤΗΝ ΕΠΟΧΗ ΤΟΥ ΑΝΤΙΟΧΟΥ ΤΟΥ Δ΄ ΔΙΟΡΙΖΟΤΑΝ ΑΠΟ ΤΟΝ ΒΑΣΙΛΕΑ</a:t>
            </a:r>
          </a:p>
          <a:p>
            <a:r>
              <a:rPr lang="el-GR" sz="1200" dirty="0" smtClean="0"/>
              <a:t>ΣΕ ΚΑΠΟΙΕΣ ΠΕΡΙΠΤΩΣΕΙΣ Ο ΑΡΧΙΕΡΕΑΣ ΚΑΙ ΒΑΣΙΛΙΑΣ</a:t>
            </a:r>
          </a:p>
          <a:p>
            <a:r>
              <a:rPr lang="el-GR" sz="1200" dirty="0" smtClean="0"/>
              <a:t>ΠΡΟΕΔΡΕΥΕ ΤΟΥ ΣΑΝΧΕΝΤΡΙΝ. ΕΠΙ ΕΠΟΧΗΣ ΧΡΙΣΤΟΥ ΑΤΟΝΙΖΕΙ.</a:t>
            </a:r>
          </a:p>
          <a:p>
            <a:r>
              <a:rPr lang="el-GR" sz="1200" dirty="0" smtClean="0"/>
              <a:t>ΑΝΝΑΣ (6-15 Μ.Χ.) ΚΑΙ ΚΑΪΑΦΑΣ (18-36 Μ.Χ.)</a:t>
            </a:r>
          </a:p>
          <a:p>
            <a:r>
              <a:rPr lang="el-GR" sz="1200" dirty="0" smtClean="0"/>
              <a:t>Ο ΑΡΧΙΕΡΕΑΣ ΦΟΡΟΥΣΕ ΤΑ ΡΟΥΧΑ ΤΟΥ ΠΡΟΚΑΤΟΧΟΥ ΤΟΥ</a:t>
            </a:r>
          </a:p>
          <a:p>
            <a:r>
              <a:rPr lang="el-GR" sz="1200" dirty="0" smtClean="0"/>
              <a:t>ΝΟΜΟΣ ΑΓΑΘΟΤΗΤΑΣ ΚΑΤΑΓΡΑΦΕΙ ΤΙΣ ΑΠΑΓΟΡΕΥΣΕΙΣ ΠΟΥ ΣΧΕΔΙΑΖΟΝΤΑΙ ΜΕ ΤΟ ΠΡΟΣΩΠΟ ΤΟΥ ΑΡΧΙΕΡΕΑ</a:t>
            </a:r>
            <a:r>
              <a:rPr lang="en-US" sz="1200" dirty="0" smtClean="0"/>
              <a:t>:</a:t>
            </a:r>
          </a:p>
          <a:p>
            <a:r>
              <a:rPr lang="el-GR" sz="1200" dirty="0" smtClean="0"/>
              <a:t>ΟΧΙ ΛΥΤΗ ΤΗΝ ΚΟΜΗ ΤΟΥ</a:t>
            </a:r>
          </a:p>
          <a:p>
            <a:r>
              <a:rPr lang="el-GR" sz="1200" dirty="0" smtClean="0"/>
              <a:t>ΜΗΝ ΣΧΙΖΕΙ ΤΑ ΕΝΔΥΜΑΤΑ ΤΟΥ</a:t>
            </a:r>
          </a:p>
          <a:p>
            <a:r>
              <a:rPr lang="el-GR" sz="1200" dirty="0" smtClean="0"/>
              <a:t>ΜΗΝ ΠΛΗΣΙΑΖΕΙ ΝΕΚΡΟ ΣΥΓΓΕΝΗ ΤΟΥ ΚΑΙ ΑΠΟΜΑΚΡΥΝΕΤΑΙ ΑΠΌ ΤΟ ΘΥΣΙΑΣΤΗΡΙΟ ΤΟΥ</a:t>
            </a:r>
          </a:p>
          <a:p>
            <a:r>
              <a:rPr lang="el-GR" sz="1200" dirty="0" smtClean="0"/>
              <a:t>ΝΥΜΦΕΥΕΤΑΙ ΜΕ ΠΑΡΘΕΝΑ ΚΑΙ ΣΕ ΚΑΜΜΙΑ ΠΕΡΙΠΤΩΣΗ ΧΗΡΑ Η ΔΙΑΖΕΥΓΜΕΝΗ Η ΒΙΑΣΘΕΙΣΑ Η ΠΟΡΝΗ</a:t>
            </a:r>
          </a:p>
          <a:p>
            <a:endParaRPr lang="el-GR" sz="1200" dirty="0" smtClean="0"/>
          </a:p>
          <a:p>
            <a:pPr>
              <a:buNone/>
            </a:pPr>
            <a:endParaRPr lang="el-GR" sz="1200" dirty="0" smtClean="0"/>
          </a:p>
          <a:p>
            <a:endParaRPr lang="el-GR" sz="1200" dirty="0" smtClean="0"/>
          </a:p>
          <a:p>
            <a:endParaRPr lang="el-G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ΑΡΧΙΕΡΕΑΣ (</a:t>
            </a:r>
            <a:r>
              <a:rPr lang="el-GR" sz="2000" dirty="0" err="1" smtClean="0">
                <a:latin typeface="Cambria" pitchFamily="18" charset="0"/>
              </a:rPr>
              <a:t>κοέν</a:t>
            </a:r>
            <a:r>
              <a:rPr lang="el-GR" sz="2000" dirty="0" smtClean="0">
                <a:latin typeface="Cambria" pitchFamily="18" charset="0"/>
              </a:rPr>
              <a:t> </a:t>
            </a:r>
            <a:r>
              <a:rPr lang="el-GR" sz="2000" dirty="0" err="1" smtClean="0">
                <a:latin typeface="Cambria" pitchFamily="18" charset="0"/>
              </a:rPr>
              <a:t>γκαντόλ</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ΕΞ. 28, 4-7 ΠΕΡΙΓΡΑΦΗ ΤΗΣ ΤΕΛΕΤΗΣ ΤΟΥ ΟΡΙΣΜΟΥ ΤΟΥ ΑΡΧΙΕΡΕΑ</a:t>
            </a:r>
          </a:p>
          <a:p>
            <a:r>
              <a:rPr lang="el-GR" sz="1200" dirty="0" smtClean="0"/>
              <a:t>ΣΥΝΙΣΤΑΤΟ </a:t>
            </a:r>
          </a:p>
          <a:p>
            <a:r>
              <a:rPr lang="el-GR" sz="1200" dirty="0" smtClean="0"/>
              <a:t>(Α) ΠΛΥΣΗ ΑΑΡΩΝ ΣΤΗ ΘΥΡΑ ΤΗΣ ΣΚΗΝΗΣ ΤΟΥ ΜΑΡΤΥΡΙΟΥ</a:t>
            </a:r>
          </a:p>
          <a:p>
            <a:r>
              <a:rPr lang="el-GR" sz="1200" dirty="0" smtClean="0"/>
              <a:t>(Β) ΕΝΔΥΣΗ </a:t>
            </a:r>
          </a:p>
          <a:p>
            <a:r>
              <a:rPr lang="el-GR" sz="1200" dirty="0" smtClean="0"/>
              <a:t>(Γ) ΤΟΠΟΘΕΤΗΣΗ ΜΙΤΡΑΣ ΚΑΙ ΧΡΗΣΗ ΜΕ ΕΛΑΙΟΝ </a:t>
            </a:r>
          </a:p>
          <a:p>
            <a:endParaRPr lang="el-GR" sz="1200" dirty="0" smtClean="0"/>
          </a:p>
          <a:p>
            <a:pPr>
              <a:buNone/>
            </a:pPr>
            <a:endParaRPr lang="el-GR" sz="1200" dirty="0" smtClean="0"/>
          </a:p>
          <a:p>
            <a:endParaRPr lang="el-GR" sz="1200" dirty="0" smtClean="0"/>
          </a:p>
          <a:p>
            <a:endParaRPr lang="el-G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560" y="5877272"/>
            <a:ext cx="7488832" cy="646331"/>
          </a:xfrm>
          <a:prstGeom prst="rect">
            <a:avLst/>
          </a:prstGeom>
          <a:noFill/>
        </p:spPr>
        <p:txBody>
          <a:bodyPr wrap="square" rtlCol="0">
            <a:spAutoFit/>
          </a:bodyPr>
          <a:lstStyle/>
          <a:p>
            <a:pPr algn="ctr"/>
            <a:r>
              <a:rPr lang="el-GR" dirty="0" smtClean="0"/>
              <a:t>ΤΟ ΙΕΡΑΤΕΙΟ</a:t>
            </a:r>
          </a:p>
          <a:p>
            <a:pPr algn="ctr"/>
            <a:endParaRPr lang="en-US" dirty="0"/>
          </a:p>
        </p:txBody>
      </p:sp>
      <p:pic>
        <p:nvPicPr>
          <p:cNvPr id="3" name="Content Placeholder 2"/>
          <p:cNvPicPr>
            <a:picLocks noGrp="1" noChangeAspect="1"/>
          </p:cNvPicPr>
          <p:nvPr>
            <p:ph idx="1"/>
          </p:nvPr>
        </p:nvPicPr>
        <p:blipFill>
          <a:blip r:embed="rId2" cstate="print"/>
          <a:srcRect l="9428" r="9428"/>
          <a:stretch>
            <a:fillRect/>
          </a:stretch>
        </p:blipFill>
        <p:spPr>
          <a:xfrm>
            <a:off x="611560" y="764704"/>
            <a:ext cx="7467600"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ΒΟΗΘΗΤΙΚΟ ΠΡΟΣΩΠΙΚΟ</a:t>
            </a:r>
            <a:endParaRPr lang="el-GR" sz="2000" dirty="0">
              <a:latin typeface="Cambria" pitchFamily="18" charset="0"/>
            </a:endParaRPr>
          </a:p>
        </p:txBody>
      </p:sp>
      <p:sp>
        <p:nvSpPr>
          <p:cNvPr id="4" name="3 - Θέση περιεχομένου"/>
          <p:cNvSpPr>
            <a:spLocks noGrp="1"/>
          </p:cNvSpPr>
          <p:nvPr>
            <p:ph idx="1"/>
          </p:nvPr>
        </p:nvSpPr>
        <p:spPr>
          <a:xfrm>
            <a:off x="755576" y="2060848"/>
            <a:ext cx="6984776" cy="4104456"/>
          </a:xfrm>
        </p:spPr>
        <p:txBody>
          <a:bodyPr>
            <a:normAutofit/>
          </a:bodyPr>
          <a:lstStyle/>
          <a:p>
            <a:r>
              <a:rPr lang="el-GR" sz="1200" dirty="0" smtClean="0"/>
              <a:t>Α. ΨΑΛΤΕΣ</a:t>
            </a:r>
          </a:p>
          <a:p>
            <a:r>
              <a:rPr lang="el-GR" sz="1200" dirty="0" smtClean="0"/>
              <a:t>Β. ΘΥΡΟΦΥΛΑΚΕΣ (ΑΡΓΟΤΕΡΑ ΑΝΑΤΕΘΗΚΕ ΣΤΟΥΣ ΛΕΥΙΤΕΣ)</a:t>
            </a:r>
          </a:p>
          <a:p>
            <a:r>
              <a:rPr lang="el-GR" sz="1200" dirty="0" smtClean="0"/>
              <a:t>Γ. ΝΑΘΑΝΙΩΜ. ΧΕΙΡΟΝΑΚΤΙΚΕΣ ΕΡΓΑΣΙΕΣ ΚΑΙ ΒΟΗΘΟΥΣΑΝ ΣΤΗ ΛΑΤΡΕΙΑ</a:t>
            </a:r>
          </a:p>
          <a:p>
            <a:r>
              <a:rPr lang="el-GR" sz="1200" dirty="0" smtClean="0"/>
              <a:t>Δ. ΓΑΒΑΩΝΙΤΕΣ (ΞΥΛΟΚΟΠΟΙ ΚΑΙ ΑΧΘΟΦΟΡΟΙ, ΥΠΗΡΕΤΕΣ ΤΟΥ ΘΥΣΙΑΣΤΗΡΙΟΥ ΤΟΥ ΓΙΑΧΒΕ)</a:t>
            </a:r>
          </a:p>
          <a:p>
            <a:pPr>
              <a:buNone/>
            </a:pPr>
            <a:endParaRPr lang="el-GR" sz="1200" dirty="0" smtClean="0"/>
          </a:p>
          <a:p>
            <a:endParaRPr lang="el-GR" sz="1200" dirty="0" smtClean="0"/>
          </a:p>
          <a:p>
            <a:endParaRPr lang="el-G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949280"/>
            <a:ext cx="9036496" cy="1143000"/>
          </a:xfrm>
        </p:spPr>
        <p:txBody>
          <a:bodyPr>
            <a:normAutofit/>
          </a:bodyPr>
          <a:lstStyle/>
          <a:p>
            <a:pPr algn="ctr"/>
            <a:r>
              <a:rPr lang="el-GR" sz="2400" dirty="0" smtClean="0">
                <a:latin typeface="Cambria" pitchFamily="18" charset="0"/>
              </a:rPr>
              <a:t>ΠΡΟΣΦΕΡΟΜΕΝΟΣ ΑΜΝΟΣ</a:t>
            </a:r>
            <a:endParaRPr lang="el-GR" sz="2400" dirty="0">
              <a:latin typeface="Cambria" pitchFamily="18" charset="0"/>
            </a:endParaRPr>
          </a:p>
        </p:txBody>
      </p:sp>
      <p:pic>
        <p:nvPicPr>
          <p:cNvPr id="4" name="Picture 3"/>
          <p:cNvPicPr>
            <a:picLocks noChangeAspect="1"/>
          </p:cNvPicPr>
          <p:nvPr/>
        </p:nvPicPr>
        <p:blipFill>
          <a:blip r:embed="rId2" cstate="print"/>
          <a:stretch>
            <a:fillRect/>
          </a:stretch>
        </p:blipFill>
        <p:spPr>
          <a:xfrm>
            <a:off x="1397000" y="876300"/>
            <a:ext cx="6350000" cy="5092700"/>
          </a:xfrm>
          <a:prstGeom prst="rect">
            <a:avLst/>
          </a:prstGeom>
        </p:spPr>
      </p:pic>
      <p:sp>
        <p:nvSpPr>
          <p:cNvPr id="5" name="Title 1"/>
          <p:cNvSpPr txBox="1">
            <a:spLocks/>
          </p:cNvSpPr>
          <p:nvPr/>
        </p:nvSpPr>
        <p:spPr>
          <a:xfrm>
            <a:off x="755576" y="0"/>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l-GR" sz="2400" dirty="0" smtClean="0">
                <a:latin typeface="Cambria" pitchFamily="18" charset="0"/>
              </a:rPr>
              <a:t>ΘΥΣΙΕΣ</a:t>
            </a:r>
            <a:endParaRPr lang="el-GR" sz="2400" dirty="0">
              <a:latin typeface="Cambr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1331640" y="1886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6134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259632" y="548680"/>
            <a:ext cx="6120680" cy="646331"/>
          </a:xfrm>
          <a:prstGeom prst="rect">
            <a:avLst/>
          </a:prstGeom>
          <a:noFill/>
        </p:spPr>
        <p:txBody>
          <a:bodyPr wrap="square" rtlCol="0">
            <a:spAutoFit/>
          </a:bodyPr>
          <a:lstStyle/>
          <a:p>
            <a:r>
              <a:rPr lang="el-GR" sz="3600" dirty="0" smtClean="0"/>
              <a:t>ΘΥΣΙΑ ΟΛΟΚΑΥΤΩΜΑΤΟΣ</a:t>
            </a:r>
            <a:endParaRPr lang="el-GR" sz="3600" dirty="0"/>
          </a:p>
        </p:txBody>
      </p:sp>
      <p:sp>
        <p:nvSpPr>
          <p:cNvPr id="6" name="5 - TextBox"/>
          <p:cNvSpPr txBox="1"/>
          <p:nvPr/>
        </p:nvSpPr>
        <p:spPr>
          <a:xfrm>
            <a:off x="755576" y="1700808"/>
            <a:ext cx="7128792" cy="4524315"/>
          </a:xfrm>
          <a:prstGeom prst="rect">
            <a:avLst/>
          </a:prstGeom>
          <a:noFill/>
        </p:spPr>
        <p:txBody>
          <a:bodyPr wrap="square" rtlCol="0">
            <a:spAutoFit/>
          </a:bodyPr>
          <a:lstStyle/>
          <a:p>
            <a:pPr>
              <a:buFont typeface="Arial" pitchFamily="34" charset="0"/>
              <a:buChar char="•"/>
            </a:pPr>
            <a:r>
              <a:rPr lang="el-GR" dirty="0" smtClean="0"/>
              <a:t>ΚΑΙΓΕΤΑΙ ΟΛΟΚΛΗΡΟ ΤΟ ΖΩΟ ΕΚΤΟΣ ΑΠΟ ΤΟ ΔΕΡΜΑ ΤΟΥ</a:t>
            </a:r>
          </a:p>
          <a:p>
            <a:pPr>
              <a:buFont typeface="Arial" pitchFamily="34" charset="0"/>
              <a:buChar char="•"/>
            </a:pPr>
            <a:r>
              <a:rPr lang="el-GR" dirty="0" smtClean="0"/>
              <a:t>ΤΟ ΖΩΟ ΑΡΣΕΝΙΚΟ ΧΩΡΙΣ ΨΕΓΑΔΙ</a:t>
            </a:r>
          </a:p>
          <a:p>
            <a:pPr>
              <a:buFont typeface="Arial" pitchFamily="34" charset="0"/>
              <a:buChar char="•"/>
            </a:pPr>
            <a:r>
              <a:rPr lang="el-GR" dirty="0" smtClean="0"/>
              <a:t>ΑΥΤΟΣ ΠΟΥ ΕΦΕΡΕ ΤΟ ΖΩΟ ΤΟΠΟΘΕΤΟΥΣΕ ΤΟ ΧΕΡΙ ΤΟΥ ΠΑΝΩ ΣΤΟ ΚΕΦΑΛΙ ΤΟΥ ΖΩΟΥ ΔΕΙΧΝΟΝΤΑΣ ΜΕ ΑΥΤΗ ΤΗΝ ΚΙΝΗΣΗ ΟΤΙ ΤΟ ΖΩΟ ΗΤΑΝ ΠΡΟΣΦΟΡΑ ΑΠΟ ΑΥΤΌΝ ΣΤΟΝ ΘΕΟ.</a:t>
            </a:r>
          </a:p>
          <a:p>
            <a:pPr>
              <a:buFont typeface="Arial" pitchFamily="34" charset="0"/>
              <a:buChar char="•"/>
            </a:pPr>
            <a:r>
              <a:rPr lang="el-GR" dirty="0" smtClean="0"/>
              <a:t>ΟΤΑΝ ΤΟ ΕΦΕΡΝΕ ΣΤΟ ΘΥΣΙΑΣΤΗΡΙΟ Ο ΙΕΡΕΑΣ ΡΑΝΤΙΖΕ ΤΟ ΑΙΜΑ ΤΟΥ ΖΩΟΥ </a:t>
            </a:r>
          </a:p>
          <a:p>
            <a:pPr>
              <a:buFont typeface="Arial" pitchFamily="34" charset="0"/>
              <a:buChar char="•"/>
            </a:pPr>
            <a:r>
              <a:rPr lang="el-GR" dirty="0" smtClean="0"/>
              <a:t>ΤΟ ΑΙΜΑ ΑΝΗΚΕ ΣΤΟΝ ΘΕΟ ΚΑΘΩΣ ΕΙΝΑΙ ΑΥΤΌ ΠΟΥ ΕΞΙΣΟΥΤΑΙ ΜΕ ΤΗ ΖΩΗ</a:t>
            </a:r>
          </a:p>
          <a:p>
            <a:pPr>
              <a:buFont typeface="Arial" pitchFamily="34" charset="0"/>
              <a:buChar char="•"/>
            </a:pPr>
            <a:r>
              <a:rPr lang="el-GR" dirty="0" smtClean="0"/>
              <a:t>ΤΟ ΑΙΜΑ ΚΑΤΑ ΚΑΠΟΙΟΝ ΤΡΟΠΟ ΕΞΙΛΕΩΝΕ ΤΙΣ ΑΜΑΡΤΙΕΣ</a:t>
            </a:r>
          </a:p>
          <a:p>
            <a:pPr>
              <a:buFont typeface="Arial" pitchFamily="34" charset="0"/>
              <a:buChar char="•"/>
            </a:pPr>
            <a:r>
              <a:rPr lang="el-GR" dirty="0" smtClean="0"/>
              <a:t>ΜΑΖΙ ΜΕ ΤΗ ΘΥΣΙΑ ΖΩΟΥ ΕΠΡΕΠΕ ΝΑ ΓΙΝΕΙ ΚΑΙ ΜΙΑ ΠΡΟΣΦΟΡΑ ΑΠΌ ΣΙΜΙΓΔΑΛΙ ΖΥΜΩΜΕΝΟ ΜΕ ΛΑΔΙ ΚΑΘΩΣ ΚΑΙ ΣΠΟΝΔΗ ΚΡΑΣΙΟΥ</a:t>
            </a:r>
          </a:p>
          <a:p>
            <a:pPr>
              <a:buFont typeface="Arial" pitchFamily="34" charset="0"/>
              <a:buChar char="•"/>
            </a:pPr>
            <a:r>
              <a:rPr lang="el-GR" dirty="0" smtClean="0"/>
              <a:t>ΟΣΟΙ ΔΕΝ ΜΠΟΡΟΥΣΑΝ ΝΑ ΠΡΟΣΦΕΡΟΥΝ ΖΩΑ ΜΠΟΡΟΥΣΑΝ ΝΑ ΠΡΟΣΦΕΡΟΥΝ ΤΡΥΓΟΝΙΑ Η ΜΙΚΡΑ ΠΕΡΙΣΤΕΡΙΑ</a:t>
            </a:r>
          </a:p>
          <a:p>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47664" y="1052736"/>
            <a:ext cx="2526928" cy="2026596"/>
          </a:xfrm>
          <a:prstGeom prst="rect">
            <a:avLst/>
          </a:prstGeom>
        </p:spPr>
      </p:pic>
      <p:sp>
        <p:nvSpPr>
          <p:cNvPr id="5" name="Title 1"/>
          <p:cNvSpPr txBox="1">
            <a:spLocks/>
          </p:cNvSpPr>
          <p:nvPr/>
        </p:nvSpPr>
        <p:spPr>
          <a:xfrm>
            <a:off x="755576" y="0"/>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l-GR" sz="2400" dirty="0" smtClean="0">
                <a:latin typeface="Cambria" pitchFamily="18" charset="0"/>
              </a:rPr>
              <a:t>ΘΥΣΙΕΣ</a:t>
            </a:r>
            <a:endParaRPr lang="el-GR" sz="2400" dirty="0">
              <a:latin typeface="Cambria" pitchFamily="18" charset="0"/>
            </a:endParaRPr>
          </a:p>
        </p:txBody>
      </p:sp>
      <p:pic>
        <p:nvPicPr>
          <p:cNvPr id="6" name="Picture 2"/>
          <p:cNvPicPr>
            <a:picLocks noChangeAspect="1"/>
          </p:cNvPicPr>
          <p:nvPr/>
        </p:nvPicPr>
        <p:blipFill>
          <a:blip r:embed="rId3" cstate="print"/>
          <a:stretch>
            <a:fillRect/>
          </a:stretch>
        </p:blipFill>
        <p:spPr>
          <a:xfrm>
            <a:off x="5004048" y="1052736"/>
            <a:ext cx="2533576" cy="1950854"/>
          </a:xfrm>
          <a:prstGeom prst="rect">
            <a:avLst/>
          </a:prstGeom>
        </p:spPr>
      </p:pic>
      <p:sp>
        <p:nvSpPr>
          <p:cNvPr id="7" name="6 - Ορθογώνιο"/>
          <p:cNvSpPr/>
          <p:nvPr/>
        </p:nvSpPr>
        <p:spPr>
          <a:xfrm>
            <a:off x="1187624" y="3501008"/>
            <a:ext cx="7056784" cy="1477328"/>
          </a:xfrm>
          <a:prstGeom prst="rect">
            <a:avLst/>
          </a:prstGeom>
        </p:spPr>
        <p:txBody>
          <a:bodyPr wrap="square">
            <a:spAutoFit/>
          </a:bodyPr>
          <a:lstStyle/>
          <a:p>
            <a:r>
              <a:rPr lang="el-GR" dirty="0" err="1" smtClean="0"/>
              <a:t>καὶ</a:t>
            </a:r>
            <a:r>
              <a:rPr lang="el-GR" dirty="0" smtClean="0"/>
              <a:t> </a:t>
            </a:r>
            <a:r>
              <a:rPr lang="el-GR" dirty="0" err="1" smtClean="0"/>
              <a:t>ἐλάλησεν</a:t>
            </a:r>
            <a:r>
              <a:rPr lang="el-GR" dirty="0" smtClean="0"/>
              <a:t> </a:t>
            </a:r>
            <a:r>
              <a:rPr lang="el-GR" dirty="0" err="1" smtClean="0"/>
              <a:t>κύριος</a:t>
            </a:r>
            <a:r>
              <a:rPr lang="el-GR" dirty="0" smtClean="0"/>
              <a:t> </a:t>
            </a:r>
            <a:r>
              <a:rPr lang="el-GR" dirty="0" err="1" smtClean="0"/>
              <a:t>πρὸς</a:t>
            </a:r>
            <a:r>
              <a:rPr lang="el-GR" dirty="0" smtClean="0"/>
              <a:t> </a:t>
            </a:r>
            <a:r>
              <a:rPr lang="el-GR" dirty="0" err="1" smtClean="0"/>
              <a:t>Μωυσῆν</a:t>
            </a:r>
            <a:r>
              <a:rPr lang="el-GR" dirty="0" smtClean="0"/>
              <a:t> </a:t>
            </a:r>
            <a:r>
              <a:rPr lang="el-GR" dirty="0" err="1" smtClean="0"/>
              <a:t>λέγων</a:t>
            </a:r>
            <a:r>
              <a:rPr lang="el-GR" dirty="0" smtClean="0"/>
              <a:t>  </a:t>
            </a:r>
            <a:r>
              <a:rPr lang="el-GR" dirty="0" err="1" smtClean="0"/>
              <a:t>ἔντειλαι</a:t>
            </a:r>
            <a:r>
              <a:rPr lang="el-GR" dirty="0" smtClean="0"/>
              <a:t> </a:t>
            </a:r>
            <a:r>
              <a:rPr lang="el-GR" dirty="0" err="1" smtClean="0"/>
              <a:t>Ααρων</a:t>
            </a:r>
            <a:r>
              <a:rPr lang="el-GR" dirty="0" smtClean="0"/>
              <a:t> </a:t>
            </a:r>
            <a:r>
              <a:rPr lang="el-GR" dirty="0" err="1" smtClean="0"/>
              <a:t>καὶ</a:t>
            </a:r>
            <a:r>
              <a:rPr lang="el-GR" dirty="0" smtClean="0"/>
              <a:t> </a:t>
            </a:r>
            <a:r>
              <a:rPr lang="el-GR" dirty="0" err="1" smtClean="0"/>
              <a:t>τοῖς</a:t>
            </a:r>
            <a:r>
              <a:rPr lang="el-GR" dirty="0" smtClean="0"/>
              <a:t> </a:t>
            </a:r>
            <a:r>
              <a:rPr lang="el-GR" dirty="0" err="1" smtClean="0"/>
              <a:t>υἱοῖς</a:t>
            </a:r>
            <a:r>
              <a:rPr lang="el-GR" dirty="0" smtClean="0"/>
              <a:t> </a:t>
            </a:r>
            <a:r>
              <a:rPr lang="el-GR" dirty="0" err="1" smtClean="0"/>
              <a:t>αὐτοῦ</a:t>
            </a:r>
            <a:r>
              <a:rPr lang="el-GR" dirty="0" smtClean="0"/>
              <a:t> </a:t>
            </a:r>
            <a:r>
              <a:rPr lang="el-GR" dirty="0" err="1" smtClean="0"/>
              <a:t>λέγων</a:t>
            </a:r>
            <a:r>
              <a:rPr lang="el-GR" dirty="0" smtClean="0"/>
              <a:t> </a:t>
            </a:r>
            <a:r>
              <a:rPr lang="el-GR" dirty="0" err="1" smtClean="0"/>
              <a:t>οὗτος</a:t>
            </a:r>
            <a:r>
              <a:rPr lang="el-GR" dirty="0" smtClean="0"/>
              <a:t> ὁ </a:t>
            </a:r>
            <a:r>
              <a:rPr lang="el-GR" dirty="0" err="1" smtClean="0"/>
              <a:t>νόμος</a:t>
            </a:r>
            <a:r>
              <a:rPr lang="el-GR" dirty="0" smtClean="0"/>
              <a:t> </a:t>
            </a:r>
            <a:r>
              <a:rPr lang="el-GR" dirty="0" err="1" smtClean="0"/>
              <a:t>τῆς</a:t>
            </a:r>
            <a:r>
              <a:rPr lang="el-GR" dirty="0" smtClean="0"/>
              <a:t> </a:t>
            </a:r>
            <a:r>
              <a:rPr lang="el-GR" dirty="0" err="1" smtClean="0"/>
              <a:t>ὁλοκαυτώσεως</a:t>
            </a:r>
            <a:r>
              <a:rPr lang="el-GR" dirty="0" smtClean="0"/>
              <a:t> </a:t>
            </a:r>
            <a:r>
              <a:rPr lang="el-GR" dirty="0" err="1" smtClean="0"/>
              <a:t>αὐτὴ</a:t>
            </a:r>
            <a:r>
              <a:rPr lang="el-GR" dirty="0" smtClean="0"/>
              <a:t> ἡ </a:t>
            </a:r>
            <a:r>
              <a:rPr lang="el-GR" dirty="0" err="1" smtClean="0"/>
              <a:t>ὁλοκαύτωσις</a:t>
            </a:r>
            <a:r>
              <a:rPr lang="el-GR" dirty="0" smtClean="0"/>
              <a:t> </a:t>
            </a:r>
            <a:r>
              <a:rPr lang="el-GR" dirty="0" err="1" smtClean="0"/>
              <a:t>ἐπὶ</a:t>
            </a:r>
            <a:r>
              <a:rPr lang="el-GR" dirty="0" smtClean="0"/>
              <a:t> </a:t>
            </a:r>
            <a:r>
              <a:rPr lang="el-GR" dirty="0" err="1" smtClean="0"/>
              <a:t>τῆς</a:t>
            </a:r>
            <a:r>
              <a:rPr lang="el-GR" dirty="0" smtClean="0"/>
              <a:t> </a:t>
            </a:r>
            <a:r>
              <a:rPr lang="el-GR" dirty="0" err="1" smtClean="0"/>
              <a:t>καύσεως</a:t>
            </a:r>
            <a:r>
              <a:rPr lang="el-GR" dirty="0" smtClean="0"/>
              <a:t> </a:t>
            </a:r>
            <a:r>
              <a:rPr lang="el-GR" dirty="0" err="1" smtClean="0"/>
              <a:t>αὐτῆς</a:t>
            </a:r>
            <a:r>
              <a:rPr lang="el-GR" dirty="0" smtClean="0"/>
              <a:t> </a:t>
            </a:r>
            <a:r>
              <a:rPr lang="el-GR" dirty="0" err="1" smtClean="0"/>
              <a:t>ἐπὶ</a:t>
            </a:r>
            <a:r>
              <a:rPr lang="el-GR" dirty="0" smtClean="0"/>
              <a:t> </a:t>
            </a:r>
            <a:r>
              <a:rPr lang="el-GR" dirty="0" err="1" smtClean="0"/>
              <a:t>τοῦ</a:t>
            </a:r>
            <a:r>
              <a:rPr lang="el-GR" dirty="0" smtClean="0"/>
              <a:t> </a:t>
            </a:r>
            <a:r>
              <a:rPr lang="el-GR" dirty="0" err="1" smtClean="0"/>
              <a:t>θυσιαστηρίου</a:t>
            </a:r>
            <a:r>
              <a:rPr lang="el-GR" dirty="0" smtClean="0"/>
              <a:t> </a:t>
            </a:r>
            <a:r>
              <a:rPr lang="el-GR" dirty="0" err="1" smtClean="0"/>
              <a:t>ὅλην</a:t>
            </a:r>
            <a:r>
              <a:rPr lang="el-GR" dirty="0" smtClean="0"/>
              <a:t> </a:t>
            </a:r>
            <a:r>
              <a:rPr lang="el-GR" dirty="0" err="1" smtClean="0"/>
              <a:t>τὴν</a:t>
            </a:r>
            <a:r>
              <a:rPr lang="el-GR" dirty="0" smtClean="0"/>
              <a:t> </a:t>
            </a:r>
            <a:r>
              <a:rPr lang="el-GR" dirty="0" err="1" smtClean="0"/>
              <a:t>νύκτα</a:t>
            </a:r>
            <a:r>
              <a:rPr lang="el-GR" dirty="0" smtClean="0"/>
              <a:t> </a:t>
            </a:r>
            <a:r>
              <a:rPr lang="el-GR" dirty="0" err="1" smtClean="0"/>
              <a:t>ἕως</a:t>
            </a:r>
            <a:r>
              <a:rPr lang="el-GR" dirty="0" smtClean="0"/>
              <a:t> </a:t>
            </a:r>
            <a:r>
              <a:rPr lang="el-GR" dirty="0" err="1" smtClean="0"/>
              <a:t>τὸ</a:t>
            </a:r>
            <a:r>
              <a:rPr lang="el-GR" dirty="0" smtClean="0"/>
              <a:t> </a:t>
            </a:r>
            <a:r>
              <a:rPr lang="el-GR" dirty="0" err="1" smtClean="0"/>
              <a:t>πρωί</a:t>
            </a:r>
            <a:r>
              <a:rPr lang="el-GR" dirty="0" smtClean="0"/>
              <a:t> </a:t>
            </a:r>
            <a:r>
              <a:rPr lang="el-GR" dirty="0" err="1" smtClean="0"/>
              <a:t>καὶ</a:t>
            </a:r>
            <a:r>
              <a:rPr lang="el-GR" dirty="0" smtClean="0"/>
              <a:t> </a:t>
            </a:r>
            <a:r>
              <a:rPr lang="el-GR" dirty="0" err="1" smtClean="0"/>
              <a:t>τὸ</a:t>
            </a:r>
            <a:r>
              <a:rPr lang="el-GR" dirty="0" smtClean="0"/>
              <a:t> </a:t>
            </a:r>
            <a:r>
              <a:rPr lang="el-GR" dirty="0" err="1" smtClean="0"/>
              <a:t>πῦρ</a:t>
            </a:r>
            <a:r>
              <a:rPr lang="el-GR" dirty="0" smtClean="0"/>
              <a:t> </a:t>
            </a:r>
            <a:r>
              <a:rPr lang="el-GR" dirty="0" err="1" smtClean="0"/>
              <a:t>τοῦ</a:t>
            </a:r>
            <a:r>
              <a:rPr lang="el-GR" dirty="0" smtClean="0"/>
              <a:t> </a:t>
            </a:r>
            <a:r>
              <a:rPr lang="el-GR" dirty="0" err="1" smtClean="0"/>
              <a:t>θυσιαστηρίου</a:t>
            </a:r>
            <a:r>
              <a:rPr lang="el-GR" dirty="0" smtClean="0"/>
              <a:t> </a:t>
            </a:r>
            <a:r>
              <a:rPr lang="el-GR" dirty="0" err="1" smtClean="0"/>
              <a:t>καυθήσεται</a:t>
            </a:r>
            <a:r>
              <a:rPr lang="el-GR" dirty="0" smtClean="0"/>
              <a:t> </a:t>
            </a:r>
            <a:r>
              <a:rPr lang="el-GR" dirty="0" err="1" smtClean="0"/>
              <a:t>ἐπ᾽</a:t>
            </a:r>
            <a:r>
              <a:rPr lang="el-GR" dirty="0" smtClean="0"/>
              <a:t> </a:t>
            </a:r>
            <a:r>
              <a:rPr lang="el-GR" dirty="0" err="1" smtClean="0"/>
              <a:t>αὐτοῦ</a:t>
            </a:r>
            <a:r>
              <a:rPr lang="el-GR" dirty="0" smtClean="0"/>
              <a:t> </a:t>
            </a:r>
            <a:r>
              <a:rPr lang="el-GR" dirty="0" err="1" smtClean="0"/>
              <a:t>οὐ</a:t>
            </a:r>
            <a:r>
              <a:rPr lang="el-GR" dirty="0" smtClean="0"/>
              <a:t> </a:t>
            </a:r>
            <a:r>
              <a:rPr lang="el-GR" dirty="0" err="1" smtClean="0"/>
              <a:t>σβεσθήσεται</a:t>
            </a:r>
            <a:r>
              <a:rPr lang="el-GR" dirty="0" smtClean="0"/>
              <a:t>  </a:t>
            </a:r>
            <a:r>
              <a:rPr lang="en-US" dirty="0" smtClean="0"/>
              <a:t>(Lev 6:1-2 BGT)</a:t>
            </a:r>
            <a:endParaRPr lang="el-GR" dirty="0"/>
          </a:p>
        </p:txBody>
      </p:sp>
      <p:sp>
        <p:nvSpPr>
          <p:cNvPr id="8" name="7 - Τίτλος"/>
          <p:cNvSpPr>
            <a:spLocks noGrp="1"/>
          </p:cNvSpPr>
          <p:nvPr>
            <p:ph type="title"/>
          </p:nvPr>
        </p:nvSpPr>
        <p:spPr/>
        <p:txBody>
          <a:bodyP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67544" y="836712"/>
            <a:ext cx="2448272" cy="1963514"/>
          </a:xfrm>
          <a:prstGeom prst="rect">
            <a:avLst/>
          </a:prstGeom>
        </p:spPr>
      </p:pic>
      <p:sp>
        <p:nvSpPr>
          <p:cNvPr id="5" name="Title 1"/>
          <p:cNvSpPr txBox="1">
            <a:spLocks/>
          </p:cNvSpPr>
          <p:nvPr/>
        </p:nvSpPr>
        <p:spPr>
          <a:xfrm>
            <a:off x="755576" y="0"/>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l-GR" sz="2400" dirty="0" smtClean="0">
                <a:latin typeface="Cambria" pitchFamily="18" charset="0"/>
              </a:rPr>
              <a:t>ΘΥΣΙΕΣ</a:t>
            </a:r>
            <a:endParaRPr lang="el-GR" sz="2400" dirty="0">
              <a:latin typeface="Cambria" pitchFamily="18" charset="0"/>
            </a:endParaRPr>
          </a:p>
        </p:txBody>
      </p:sp>
      <p:sp>
        <p:nvSpPr>
          <p:cNvPr id="6" name="5 - Ορθογώνιο"/>
          <p:cNvSpPr/>
          <p:nvPr/>
        </p:nvSpPr>
        <p:spPr>
          <a:xfrm>
            <a:off x="323528" y="2924944"/>
            <a:ext cx="8568952" cy="2862322"/>
          </a:xfrm>
          <a:prstGeom prst="rect">
            <a:avLst/>
          </a:prstGeom>
        </p:spPr>
        <p:txBody>
          <a:bodyPr wrap="square">
            <a:spAutoFit/>
          </a:bodyPr>
          <a:lstStyle/>
          <a:p>
            <a:r>
              <a:rPr lang="en-US" baseline="30000" dirty="0" smtClean="0"/>
              <a:t>5 </a:t>
            </a:r>
            <a:r>
              <a:rPr lang="el-GR" dirty="0" smtClean="0"/>
              <a:t> </a:t>
            </a:r>
            <a:r>
              <a:rPr lang="el-GR" dirty="0" err="1" smtClean="0"/>
              <a:t>καὶ</a:t>
            </a:r>
            <a:r>
              <a:rPr lang="el-GR" dirty="0" smtClean="0"/>
              <a:t> </a:t>
            </a:r>
            <a:r>
              <a:rPr lang="el-GR" dirty="0" err="1" smtClean="0"/>
              <a:t>πῦρ</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καυθήσεται</a:t>
            </a:r>
            <a:r>
              <a:rPr lang="el-GR" dirty="0" smtClean="0"/>
              <a:t> </a:t>
            </a:r>
            <a:r>
              <a:rPr lang="el-GR" dirty="0" err="1" smtClean="0"/>
              <a:t>ἀπ᾽</a:t>
            </a:r>
            <a:r>
              <a:rPr lang="el-GR" dirty="0" smtClean="0"/>
              <a:t> </a:t>
            </a:r>
            <a:r>
              <a:rPr lang="el-GR" dirty="0" err="1" smtClean="0"/>
              <a:t>αὐτοῦ</a:t>
            </a:r>
            <a:r>
              <a:rPr lang="el-GR" dirty="0" smtClean="0"/>
              <a:t> </a:t>
            </a:r>
            <a:r>
              <a:rPr lang="el-GR" dirty="0" err="1" smtClean="0"/>
              <a:t>καὶ</a:t>
            </a:r>
            <a:r>
              <a:rPr lang="el-GR" dirty="0" smtClean="0"/>
              <a:t> </a:t>
            </a:r>
            <a:r>
              <a:rPr lang="el-GR" dirty="0" err="1" smtClean="0"/>
              <a:t>οὐ</a:t>
            </a:r>
            <a:r>
              <a:rPr lang="el-GR" dirty="0" smtClean="0"/>
              <a:t> </a:t>
            </a:r>
            <a:r>
              <a:rPr lang="el-GR" dirty="0" err="1" smtClean="0"/>
              <a:t>σβεσθήσεται</a:t>
            </a:r>
            <a:r>
              <a:rPr lang="el-GR" dirty="0" smtClean="0"/>
              <a:t> </a:t>
            </a:r>
            <a:r>
              <a:rPr lang="el-GR" dirty="0" err="1" smtClean="0"/>
              <a:t>καὶ</a:t>
            </a:r>
            <a:r>
              <a:rPr lang="el-GR" dirty="0" smtClean="0"/>
              <a:t> </a:t>
            </a:r>
            <a:r>
              <a:rPr lang="el-GR" dirty="0" err="1" smtClean="0"/>
              <a:t>καύσει</a:t>
            </a:r>
            <a:r>
              <a:rPr lang="el-GR" dirty="0" smtClean="0"/>
              <a:t> ὁ </a:t>
            </a:r>
            <a:r>
              <a:rPr lang="el-GR" dirty="0" err="1" smtClean="0"/>
              <a:t>ἱερεὺς</a:t>
            </a:r>
            <a:r>
              <a:rPr lang="el-GR" dirty="0" smtClean="0"/>
              <a:t> </a:t>
            </a:r>
            <a:r>
              <a:rPr lang="el-GR" dirty="0" err="1" smtClean="0"/>
              <a:t>ἐπ᾽</a:t>
            </a:r>
            <a:r>
              <a:rPr lang="el-GR" dirty="0" smtClean="0"/>
              <a:t> </a:t>
            </a:r>
            <a:r>
              <a:rPr lang="el-GR" dirty="0" err="1" smtClean="0"/>
              <a:t>αὐτὸ</a:t>
            </a:r>
            <a:r>
              <a:rPr lang="el-GR" dirty="0" smtClean="0"/>
              <a:t> </a:t>
            </a:r>
            <a:r>
              <a:rPr lang="el-GR" dirty="0" err="1" smtClean="0"/>
              <a:t>ξύλα</a:t>
            </a:r>
            <a:r>
              <a:rPr lang="el-GR" dirty="0" smtClean="0"/>
              <a:t> </a:t>
            </a:r>
            <a:r>
              <a:rPr lang="el-GR" dirty="0" err="1" smtClean="0"/>
              <a:t>τὸ</a:t>
            </a:r>
            <a:r>
              <a:rPr lang="el-GR" dirty="0" smtClean="0"/>
              <a:t> </a:t>
            </a:r>
            <a:r>
              <a:rPr lang="el-GR" dirty="0" err="1" smtClean="0"/>
              <a:t>πρωὶ</a:t>
            </a:r>
            <a:r>
              <a:rPr lang="el-GR" dirty="0" smtClean="0"/>
              <a:t> </a:t>
            </a:r>
            <a:r>
              <a:rPr lang="el-GR" dirty="0" err="1" smtClean="0"/>
              <a:t>καὶ</a:t>
            </a:r>
            <a:r>
              <a:rPr lang="el-GR" dirty="0" smtClean="0"/>
              <a:t> </a:t>
            </a:r>
            <a:r>
              <a:rPr lang="el-GR" dirty="0" err="1" smtClean="0"/>
              <a:t>στοιβάσει</a:t>
            </a:r>
            <a:r>
              <a:rPr lang="el-GR" dirty="0" smtClean="0"/>
              <a:t> </a:t>
            </a:r>
            <a:r>
              <a:rPr lang="el-GR" dirty="0" err="1" smtClean="0"/>
              <a:t>ἐπ᾽</a:t>
            </a:r>
            <a:r>
              <a:rPr lang="el-GR" dirty="0" smtClean="0"/>
              <a:t> </a:t>
            </a:r>
            <a:r>
              <a:rPr lang="el-GR" dirty="0" err="1" smtClean="0"/>
              <a:t>αὐτοῦ</a:t>
            </a:r>
            <a:r>
              <a:rPr lang="el-GR" dirty="0" smtClean="0"/>
              <a:t> </a:t>
            </a:r>
            <a:r>
              <a:rPr lang="el-GR" dirty="0" err="1" smtClean="0"/>
              <a:t>τὴν</a:t>
            </a:r>
            <a:r>
              <a:rPr lang="el-GR" dirty="0" smtClean="0"/>
              <a:t> </a:t>
            </a:r>
            <a:r>
              <a:rPr lang="el-GR" dirty="0" err="1" smtClean="0"/>
              <a:t>ὁλοκαύτωσιν</a:t>
            </a:r>
            <a:r>
              <a:rPr lang="el-GR" dirty="0" smtClean="0"/>
              <a:t> </a:t>
            </a:r>
            <a:r>
              <a:rPr lang="el-GR" dirty="0" err="1" smtClean="0"/>
              <a:t>καὶ</a:t>
            </a:r>
            <a:r>
              <a:rPr lang="el-GR" dirty="0" smtClean="0"/>
              <a:t> </a:t>
            </a:r>
            <a:r>
              <a:rPr lang="el-GR" dirty="0" err="1" smtClean="0"/>
              <a:t>ἐπιθήσει</a:t>
            </a:r>
            <a:r>
              <a:rPr lang="el-GR" dirty="0" smtClean="0"/>
              <a:t> </a:t>
            </a:r>
            <a:r>
              <a:rPr lang="el-GR" dirty="0" err="1" smtClean="0"/>
              <a:t>ἐπ᾽</a:t>
            </a:r>
            <a:r>
              <a:rPr lang="el-GR" dirty="0" smtClean="0"/>
              <a:t> </a:t>
            </a:r>
            <a:r>
              <a:rPr lang="el-GR" dirty="0" err="1" smtClean="0"/>
              <a:t>αὐτὸ</a:t>
            </a:r>
            <a:r>
              <a:rPr lang="el-GR" dirty="0" smtClean="0"/>
              <a:t> </a:t>
            </a:r>
            <a:r>
              <a:rPr lang="el-GR" dirty="0" err="1" smtClean="0"/>
              <a:t>τὸ</a:t>
            </a:r>
            <a:r>
              <a:rPr lang="el-GR" dirty="0" smtClean="0"/>
              <a:t> </a:t>
            </a:r>
            <a:r>
              <a:rPr lang="el-GR" dirty="0" err="1" smtClean="0"/>
              <a:t>στέαρ</a:t>
            </a:r>
            <a:r>
              <a:rPr lang="el-GR" dirty="0" smtClean="0"/>
              <a:t> </a:t>
            </a:r>
            <a:r>
              <a:rPr lang="el-GR" dirty="0" err="1" smtClean="0"/>
              <a:t>τοῦ</a:t>
            </a:r>
            <a:r>
              <a:rPr lang="el-GR" dirty="0" smtClean="0"/>
              <a:t> </a:t>
            </a:r>
            <a:r>
              <a:rPr lang="el-GR" dirty="0" err="1" smtClean="0"/>
              <a:t>σωτηρίου</a:t>
            </a:r>
            <a:endParaRPr lang="el-GR" dirty="0" smtClean="0"/>
          </a:p>
          <a:p>
            <a:r>
              <a:rPr lang="en-US" dirty="0" smtClean="0"/>
              <a:t> </a:t>
            </a:r>
            <a:r>
              <a:rPr lang="en-US" baseline="30000" dirty="0" smtClean="0"/>
              <a:t>6 </a:t>
            </a:r>
            <a:r>
              <a:rPr lang="el-GR" dirty="0" smtClean="0"/>
              <a:t> </a:t>
            </a:r>
            <a:r>
              <a:rPr lang="el-GR" dirty="0" err="1" smtClean="0"/>
              <a:t>καὶ</a:t>
            </a:r>
            <a:r>
              <a:rPr lang="el-GR" dirty="0" smtClean="0"/>
              <a:t> </a:t>
            </a:r>
            <a:r>
              <a:rPr lang="el-GR" dirty="0" err="1" smtClean="0"/>
              <a:t>πῦρ</a:t>
            </a:r>
            <a:r>
              <a:rPr lang="el-GR" dirty="0" smtClean="0"/>
              <a:t> </a:t>
            </a:r>
            <a:r>
              <a:rPr lang="el-GR" dirty="0" err="1" smtClean="0"/>
              <a:t>διὰ</a:t>
            </a:r>
            <a:r>
              <a:rPr lang="el-GR" dirty="0" smtClean="0"/>
              <a:t> </a:t>
            </a:r>
            <a:r>
              <a:rPr lang="el-GR" dirty="0" err="1" smtClean="0"/>
              <a:t>παντὸς</a:t>
            </a:r>
            <a:r>
              <a:rPr lang="el-GR" dirty="0" smtClean="0"/>
              <a:t> </a:t>
            </a:r>
            <a:r>
              <a:rPr lang="el-GR" dirty="0" err="1" smtClean="0"/>
              <a:t>καυθήσεται</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οὐ</a:t>
            </a:r>
            <a:r>
              <a:rPr lang="el-GR" dirty="0" smtClean="0"/>
              <a:t> </a:t>
            </a:r>
            <a:r>
              <a:rPr lang="el-GR" dirty="0" err="1" smtClean="0"/>
              <a:t>σβεσθήσεται</a:t>
            </a:r>
            <a:endParaRPr lang="el-GR" dirty="0" smtClean="0"/>
          </a:p>
          <a:p>
            <a:r>
              <a:rPr lang="en-US" dirty="0" smtClean="0"/>
              <a:t> </a:t>
            </a:r>
            <a:r>
              <a:rPr lang="en-US" baseline="30000" dirty="0" smtClean="0"/>
              <a:t>7 </a:t>
            </a:r>
            <a:r>
              <a:rPr lang="el-GR" dirty="0" smtClean="0"/>
              <a:t> </a:t>
            </a:r>
            <a:r>
              <a:rPr lang="el-GR" dirty="0" err="1" smtClean="0"/>
              <a:t>οὗτος</a:t>
            </a:r>
            <a:r>
              <a:rPr lang="el-GR" dirty="0" smtClean="0"/>
              <a:t> ὁ </a:t>
            </a:r>
            <a:r>
              <a:rPr lang="el-GR" dirty="0" err="1" smtClean="0"/>
              <a:t>νόμος</a:t>
            </a:r>
            <a:r>
              <a:rPr lang="el-GR" dirty="0" smtClean="0"/>
              <a:t> </a:t>
            </a:r>
            <a:r>
              <a:rPr lang="el-GR" dirty="0" err="1" smtClean="0"/>
              <a:t>τῆς</a:t>
            </a:r>
            <a:r>
              <a:rPr lang="el-GR" dirty="0" smtClean="0"/>
              <a:t> </a:t>
            </a:r>
            <a:r>
              <a:rPr lang="el-GR" dirty="0" err="1" smtClean="0"/>
              <a:t>θυσίας</a:t>
            </a:r>
            <a:r>
              <a:rPr lang="el-GR" dirty="0" smtClean="0"/>
              <a:t> </a:t>
            </a:r>
            <a:r>
              <a:rPr lang="el-GR" dirty="0" err="1" smtClean="0"/>
              <a:t>ἣν</a:t>
            </a:r>
            <a:r>
              <a:rPr lang="el-GR" dirty="0" smtClean="0"/>
              <a:t> </a:t>
            </a:r>
            <a:r>
              <a:rPr lang="el-GR" dirty="0" err="1" smtClean="0"/>
              <a:t>προσάξουσιν</a:t>
            </a:r>
            <a:r>
              <a:rPr lang="el-GR" dirty="0" smtClean="0"/>
              <a:t> </a:t>
            </a:r>
            <a:r>
              <a:rPr lang="el-GR" dirty="0" err="1" smtClean="0"/>
              <a:t>αὐτὴν</a:t>
            </a:r>
            <a:r>
              <a:rPr lang="el-GR" dirty="0" smtClean="0"/>
              <a:t> </a:t>
            </a:r>
            <a:r>
              <a:rPr lang="el-GR" dirty="0" err="1" smtClean="0"/>
              <a:t>οἱ</a:t>
            </a:r>
            <a:r>
              <a:rPr lang="el-GR" dirty="0" smtClean="0"/>
              <a:t> </a:t>
            </a:r>
            <a:r>
              <a:rPr lang="el-GR" dirty="0" err="1" smtClean="0"/>
              <a:t>υἱοὶ</a:t>
            </a:r>
            <a:r>
              <a:rPr lang="el-GR" dirty="0" smtClean="0"/>
              <a:t> </a:t>
            </a:r>
            <a:r>
              <a:rPr lang="el-GR" dirty="0" err="1" smtClean="0"/>
              <a:t>Ααρων</a:t>
            </a:r>
            <a:r>
              <a:rPr lang="el-GR" dirty="0" smtClean="0"/>
              <a:t> </a:t>
            </a:r>
            <a:r>
              <a:rPr lang="el-GR" dirty="0" err="1" smtClean="0"/>
              <a:t>ἔναντι</a:t>
            </a:r>
            <a:r>
              <a:rPr lang="el-GR" dirty="0" smtClean="0"/>
              <a:t> </a:t>
            </a:r>
            <a:r>
              <a:rPr lang="el-GR" dirty="0" err="1" smtClean="0"/>
              <a:t>κυρίου</a:t>
            </a:r>
            <a:r>
              <a:rPr lang="el-GR" dirty="0" smtClean="0"/>
              <a:t> </a:t>
            </a:r>
            <a:r>
              <a:rPr lang="el-GR" dirty="0" err="1" smtClean="0"/>
              <a:t>ἀπέναντι</a:t>
            </a:r>
            <a:r>
              <a:rPr lang="el-GR" dirty="0" smtClean="0"/>
              <a:t> </a:t>
            </a:r>
            <a:r>
              <a:rPr lang="el-GR" dirty="0" err="1" smtClean="0"/>
              <a:t>τοῦ</a:t>
            </a:r>
            <a:r>
              <a:rPr lang="el-GR" dirty="0" smtClean="0"/>
              <a:t> </a:t>
            </a:r>
            <a:r>
              <a:rPr lang="el-GR" dirty="0" err="1" smtClean="0"/>
              <a:t>θυσιαστηρίου</a:t>
            </a:r>
            <a:endParaRPr lang="el-GR" dirty="0" smtClean="0"/>
          </a:p>
          <a:p>
            <a:r>
              <a:rPr lang="en-US" dirty="0" smtClean="0"/>
              <a:t> </a:t>
            </a:r>
            <a:r>
              <a:rPr lang="en-US" baseline="30000" dirty="0" smtClean="0"/>
              <a:t>8 </a:t>
            </a:r>
            <a:r>
              <a:rPr lang="el-GR" dirty="0" smtClean="0"/>
              <a:t> </a:t>
            </a:r>
            <a:r>
              <a:rPr lang="el-GR" dirty="0" err="1" smtClean="0"/>
              <a:t>καὶ</a:t>
            </a:r>
            <a:r>
              <a:rPr lang="el-GR" dirty="0" smtClean="0"/>
              <a:t> </a:t>
            </a:r>
            <a:r>
              <a:rPr lang="el-GR" dirty="0" err="1" smtClean="0"/>
              <a:t>ἀφελεῖ</a:t>
            </a:r>
            <a:r>
              <a:rPr lang="el-GR" dirty="0" smtClean="0"/>
              <a:t> </a:t>
            </a:r>
            <a:r>
              <a:rPr lang="el-GR" dirty="0" err="1" smtClean="0"/>
              <a:t>ἀπ᾽</a:t>
            </a:r>
            <a:r>
              <a:rPr lang="el-GR" dirty="0" smtClean="0"/>
              <a:t> </a:t>
            </a:r>
            <a:r>
              <a:rPr lang="el-GR" dirty="0" err="1" smtClean="0"/>
              <a:t>αὐτοῦ</a:t>
            </a:r>
            <a:r>
              <a:rPr lang="el-GR" dirty="0" smtClean="0"/>
              <a:t> </a:t>
            </a:r>
            <a:r>
              <a:rPr lang="el-GR" dirty="0" err="1" smtClean="0"/>
              <a:t>τῇ</a:t>
            </a:r>
            <a:r>
              <a:rPr lang="el-GR" dirty="0" smtClean="0"/>
              <a:t> </a:t>
            </a:r>
            <a:r>
              <a:rPr lang="el-GR" dirty="0" err="1" smtClean="0"/>
              <a:t>δρακὶ</a:t>
            </a:r>
            <a:r>
              <a:rPr lang="el-GR" dirty="0" smtClean="0"/>
              <a:t> </a:t>
            </a:r>
            <a:r>
              <a:rPr lang="el-GR" dirty="0" err="1" smtClean="0"/>
              <a:t>ἀπὸ</a:t>
            </a:r>
            <a:r>
              <a:rPr lang="el-GR" dirty="0" smtClean="0"/>
              <a:t> </a:t>
            </a:r>
            <a:r>
              <a:rPr lang="el-GR" dirty="0" err="1" smtClean="0"/>
              <a:t>τῆς</a:t>
            </a:r>
            <a:r>
              <a:rPr lang="el-GR" dirty="0" smtClean="0"/>
              <a:t> </a:t>
            </a:r>
            <a:r>
              <a:rPr lang="el-GR" dirty="0" err="1" smtClean="0"/>
              <a:t>σεμιδάλεως</a:t>
            </a:r>
            <a:r>
              <a:rPr lang="el-GR" dirty="0" smtClean="0"/>
              <a:t> </a:t>
            </a:r>
            <a:r>
              <a:rPr lang="el-GR" dirty="0" err="1" smtClean="0"/>
              <a:t>τῆς</a:t>
            </a:r>
            <a:r>
              <a:rPr lang="el-GR" dirty="0" smtClean="0"/>
              <a:t> </a:t>
            </a:r>
            <a:r>
              <a:rPr lang="el-GR" dirty="0" err="1" smtClean="0"/>
              <a:t>θυσίας</a:t>
            </a:r>
            <a:r>
              <a:rPr lang="el-GR" dirty="0" smtClean="0"/>
              <a:t> </a:t>
            </a:r>
            <a:r>
              <a:rPr lang="el-GR" dirty="0" err="1" smtClean="0"/>
              <a:t>σὺν</a:t>
            </a:r>
            <a:r>
              <a:rPr lang="el-GR" dirty="0" smtClean="0"/>
              <a:t> </a:t>
            </a:r>
            <a:r>
              <a:rPr lang="el-GR" dirty="0" err="1" smtClean="0"/>
              <a:t>τῷ</a:t>
            </a:r>
            <a:r>
              <a:rPr lang="el-GR" dirty="0" smtClean="0"/>
              <a:t> </a:t>
            </a:r>
            <a:r>
              <a:rPr lang="el-GR" dirty="0" err="1" smtClean="0"/>
              <a:t>ἐλαίῳ</a:t>
            </a:r>
            <a:r>
              <a:rPr lang="el-GR" dirty="0" smtClean="0"/>
              <a:t> </a:t>
            </a:r>
            <a:r>
              <a:rPr lang="el-GR" dirty="0" err="1" smtClean="0"/>
              <a:t>αὐτῆς</a:t>
            </a:r>
            <a:r>
              <a:rPr lang="el-GR" dirty="0" smtClean="0"/>
              <a:t> </a:t>
            </a:r>
            <a:r>
              <a:rPr lang="el-GR" dirty="0" err="1" smtClean="0"/>
              <a:t>καὶ</a:t>
            </a:r>
            <a:r>
              <a:rPr lang="el-GR" dirty="0" smtClean="0"/>
              <a:t> </a:t>
            </a:r>
            <a:r>
              <a:rPr lang="el-GR" dirty="0" err="1" smtClean="0"/>
              <a:t>σὺν</a:t>
            </a:r>
            <a:r>
              <a:rPr lang="el-GR" dirty="0" smtClean="0"/>
              <a:t> </a:t>
            </a:r>
            <a:r>
              <a:rPr lang="el-GR" dirty="0" err="1" smtClean="0"/>
              <a:t>τῷ</a:t>
            </a:r>
            <a:r>
              <a:rPr lang="el-GR" dirty="0" smtClean="0"/>
              <a:t> </a:t>
            </a:r>
            <a:r>
              <a:rPr lang="el-GR" dirty="0" err="1" smtClean="0"/>
              <a:t>λιβάνῳ</a:t>
            </a:r>
            <a:r>
              <a:rPr lang="el-GR" dirty="0" smtClean="0"/>
              <a:t> </a:t>
            </a:r>
            <a:r>
              <a:rPr lang="el-GR" dirty="0" err="1" smtClean="0"/>
              <a:t>αὐτῆς</a:t>
            </a:r>
            <a:r>
              <a:rPr lang="el-GR" dirty="0" smtClean="0"/>
              <a:t> </a:t>
            </a:r>
            <a:r>
              <a:rPr lang="el-GR" dirty="0" err="1" smtClean="0"/>
              <a:t>τὰ</a:t>
            </a:r>
            <a:r>
              <a:rPr lang="el-GR" dirty="0" smtClean="0"/>
              <a:t> </a:t>
            </a:r>
            <a:r>
              <a:rPr lang="el-GR" dirty="0" err="1" smtClean="0"/>
              <a:t>ὄντα</a:t>
            </a:r>
            <a:r>
              <a:rPr lang="el-GR" dirty="0" smtClean="0"/>
              <a:t> </a:t>
            </a:r>
            <a:r>
              <a:rPr lang="el-GR" dirty="0" err="1" smtClean="0"/>
              <a:t>ἐπὶ</a:t>
            </a:r>
            <a:r>
              <a:rPr lang="el-GR" dirty="0" smtClean="0"/>
              <a:t> </a:t>
            </a:r>
            <a:r>
              <a:rPr lang="el-GR" dirty="0" err="1" smtClean="0"/>
              <a:t>τῆς</a:t>
            </a:r>
            <a:r>
              <a:rPr lang="el-GR" dirty="0" smtClean="0"/>
              <a:t> </a:t>
            </a:r>
            <a:r>
              <a:rPr lang="el-GR" dirty="0" err="1" smtClean="0"/>
              <a:t>θυσίας</a:t>
            </a:r>
            <a:r>
              <a:rPr lang="el-GR" dirty="0" smtClean="0"/>
              <a:t> </a:t>
            </a:r>
            <a:r>
              <a:rPr lang="el-GR" dirty="0" err="1" smtClean="0"/>
              <a:t>καὶ</a:t>
            </a:r>
            <a:r>
              <a:rPr lang="el-GR" dirty="0" smtClean="0"/>
              <a:t> </a:t>
            </a:r>
            <a:r>
              <a:rPr lang="el-GR" dirty="0" err="1" smtClean="0"/>
              <a:t>ἀνοίσει</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κάρπωμα</a:t>
            </a:r>
            <a:r>
              <a:rPr lang="el-GR" dirty="0" smtClean="0"/>
              <a:t> </a:t>
            </a:r>
            <a:r>
              <a:rPr lang="el-GR" dirty="0" err="1" smtClean="0"/>
              <a:t>ὀσμὴ</a:t>
            </a:r>
            <a:r>
              <a:rPr lang="el-GR" dirty="0" smtClean="0"/>
              <a:t> </a:t>
            </a:r>
            <a:r>
              <a:rPr lang="el-GR" dirty="0" err="1" smtClean="0"/>
              <a:t>εὐωδίας</a:t>
            </a:r>
            <a:r>
              <a:rPr lang="el-GR" dirty="0" smtClean="0"/>
              <a:t> </a:t>
            </a:r>
            <a:r>
              <a:rPr lang="el-GR" dirty="0" err="1" smtClean="0"/>
              <a:t>τὸ</a:t>
            </a:r>
            <a:r>
              <a:rPr lang="el-GR" dirty="0" smtClean="0"/>
              <a:t> </a:t>
            </a:r>
            <a:r>
              <a:rPr lang="el-GR" dirty="0" err="1" smtClean="0"/>
              <a:t>μνημόσυνον</a:t>
            </a:r>
            <a:r>
              <a:rPr lang="el-GR" dirty="0" smtClean="0"/>
              <a:t> </a:t>
            </a:r>
            <a:r>
              <a:rPr lang="el-GR" dirty="0" err="1" smtClean="0"/>
              <a:t>αὐτῆς</a:t>
            </a:r>
            <a:r>
              <a:rPr lang="el-GR" dirty="0" smtClean="0"/>
              <a:t> </a:t>
            </a:r>
            <a:r>
              <a:rPr lang="el-GR" dirty="0" err="1" smtClean="0"/>
              <a:t>τῷ</a:t>
            </a:r>
            <a:r>
              <a:rPr lang="el-GR" dirty="0" smtClean="0"/>
              <a:t> </a:t>
            </a:r>
            <a:r>
              <a:rPr lang="el-GR" dirty="0" err="1" smtClean="0"/>
              <a:t>κυρίῳ</a:t>
            </a:r>
            <a:endParaRPr lang="el-GR" dirty="0" smtClean="0"/>
          </a:p>
          <a:p>
            <a:r>
              <a:rPr lang="el-GR" dirty="0" smtClean="0"/>
              <a:t> </a:t>
            </a:r>
            <a:r>
              <a:rPr lang="en-US" dirty="0" smtClean="0"/>
              <a:t>(Lev 6:5-8 BGT)</a:t>
            </a:r>
            <a:endParaRPr lang="el-GR" dirty="0"/>
          </a:p>
        </p:txBody>
      </p:sp>
      <p:pic>
        <p:nvPicPr>
          <p:cNvPr id="7" name="Picture 2"/>
          <p:cNvPicPr>
            <a:picLocks noChangeAspect="1"/>
          </p:cNvPicPr>
          <p:nvPr/>
        </p:nvPicPr>
        <p:blipFill>
          <a:blip r:embed="rId3" cstate="print"/>
          <a:stretch>
            <a:fillRect/>
          </a:stretch>
        </p:blipFill>
        <p:spPr>
          <a:xfrm>
            <a:off x="5004048" y="836712"/>
            <a:ext cx="2533576" cy="1950854"/>
          </a:xfrm>
          <a:prstGeom prst="rect">
            <a:avLst/>
          </a:prstGeom>
        </p:spPr>
      </p:pic>
      <p:sp>
        <p:nvSpPr>
          <p:cNvPr id="8" name="7 - Τίτλος"/>
          <p:cNvSpPr>
            <a:spLocks noGrp="1"/>
          </p:cNvSpPr>
          <p:nvPr>
            <p:ph type="title"/>
          </p:nvPr>
        </p:nvSpPr>
        <p:spPr/>
        <p:txBody>
          <a:bodyP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589240"/>
            <a:ext cx="7467600" cy="1143000"/>
          </a:xfrm>
        </p:spPr>
        <p:txBody>
          <a:bodyPr>
            <a:normAutofit/>
          </a:bodyPr>
          <a:lstStyle/>
          <a:p>
            <a:pPr algn="ctr"/>
            <a:r>
              <a:rPr lang="el-GR" sz="2400" dirty="0" smtClean="0">
                <a:latin typeface="Cambria" pitchFamily="18" charset="0"/>
              </a:rPr>
              <a:t>ΠΕΡΙΣΤΕΡΙ</a:t>
            </a:r>
            <a:endParaRPr lang="el-GR" sz="2400" dirty="0">
              <a:latin typeface="Cambria" pitchFamily="18" charset="0"/>
            </a:endParaRPr>
          </a:p>
        </p:txBody>
      </p:sp>
      <p:pic>
        <p:nvPicPr>
          <p:cNvPr id="3" name="Picture 2"/>
          <p:cNvPicPr>
            <a:picLocks noChangeAspect="1"/>
          </p:cNvPicPr>
          <p:nvPr/>
        </p:nvPicPr>
        <p:blipFill>
          <a:blip r:embed="rId2" cstate="print"/>
          <a:stretch>
            <a:fillRect/>
          </a:stretch>
        </p:blipFill>
        <p:spPr>
          <a:xfrm>
            <a:off x="1331640" y="692696"/>
            <a:ext cx="6350000" cy="4889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259632" y="6206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613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619672" y="548680"/>
            <a:ext cx="6120680" cy="646331"/>
          </a:xfrm>
          <a:prstGeom prst="rect">
            <a:avLst/>
          </a:prstGeom>
          <a:noFill/>
        </p:spPr>
        <p:txBody>
          <a:bodyPr wrap="square" rtlCol="0">
            <a:spAutoFit/>
          </a:bodyPr>
          <a:lstStyle/>
          <a:p>
            <a:r>
              <a:rPr lang="el-GR" sz="3600" dirty="0" smtClean="0"/>
              <a:t>ΘΥΣΙΑ ΕΞΙΛΑΣΤΗΡΙΟΣ</a:t>
            </a:r>
            <a:endParaRPr lang="el-GR" sz="3600" dirty="0"/>
          </a:p>
        </p:txBody>
      </p:sp>
      <p:sp>
        <p:nvSpPr>
          <p:cNvPr id="6" name="5 - TextBox"/>
          <p:cNvSpPr txBox="1"/>
          <p:nvPr/>
        </p:nvSpPr>
        <p:spPr>
          <a:xfrm>
            <a:off x="755576" y="1268760"/>
            <a:ext cx="7128792" cy="5355312"/>
          </a:xfrm>
          <a:prstGeom prst="rect">
            <a:avLst/>
          </a:prstGeom>
          <a:noFill/>
        </p:spPr>
        <p:txBody>
          <a:bodyPr wrap="square" rtlCol="0">
            <a:spAutoFit/>
          </a:bodyPr>
          <a:lstStyle/>
          <a:p>
            <a:pPr>
              <a:buFont typeface="Arial" pitchFamily="34" charset="0"/>
              <a:buChar char="•"/>
            </a:pPr>
            <a:r>
              <a:rPr lang="el-GR" dirty="0" smtClean="0"/>
              <a:t> </a:t>
            </a:r>
            <a:r>
              <a:rPr lang="el-GR" sz="1600" dirty="0" smtClean="0"/>
              <a:t>ΤΟ ΑΙΜΑ ΘΕΩΡΕΙΤΟ ΠΟΛΥ ΣΗΜΑΝΤΙΚΟΤΕΡΟ ΑΠΟ ΟΠΟΙΑΔΗΠΟΤΕ  ΑΛΛΗ ΘΥΣΙΑ</a:t>
            </a:r>
          </a:p>
          <a:p>
            <a:pPr>
              <a:buFont typeface="Arial" pitchFamily="34" charset="0"/>
              <a:buChar char="•"/>
            </a:pPr>
            <a:r>
              <a:rPr lang="el-GR" sz="1600" dirty="0" smtClean="0"/>
              <a:t>Ο ΙΕΡΕΑΣ ΠΟΥ ΔΙΕΞΗΓΑΓΕ ΤΗ ΘΥΣΙΑ ΣΥΓΚΕΝΤΡΩΝΕ ΤΟ ΑΙΜΑ, ΕΜΠΑΙΝΕ ΜΕΣΑ ΣΤΟ ΑΓΙΟ ΚΑΙ ΕΚΕΙ ΡΑΝΤΙΖΕ ΤΟ ΑΙΜΑ ΕΠΤΑ ΦΟΡΕΣ ΜΠΡΟΣΤΑ ΣΤΟ ΠΕΠΛΟ ΠΟΥ ΚΑΘΟΡΙΖΕ ΤΟ ΧΩΡΟ ΠΡΙΝ ΤΟ ΑΓΙΟ ΤΩΝ ΑΓΙΩΝ</a:t>
            </a:r>
          </a:p>
          <a:p>
            <a:pPr>
              <a:buFont typeface="Arial" pitchFamily="34" charset="0"/>
              <a:buChar char="•"/>
            </a:pPr>
            <a:r>
              <a:rPr lang="el-GR" sz="1600" dirty="0" smtClean="0"/>
              <a:t>ΕΠΕΙΤΑ ΕΤΡΙΒΕ ΤΟ ΑΙΜΑ ΣΤΙΣ ΓΩΝΙΕΣ ΤΟΥ ΘΥΣΙΑΣΤΗΡΙΟΥ ΘΥΜΙΑΜΑΤΟΣ ΠΟΥ ΒΡΙΣΚΟΤΑΝ ΜΠΡΟΣΤΑ ΑΠΟ ΤΟ ΠΕΠΛΟ.</a:t>
            </a:r>
          </a:p>
          <a:p>
            <a:pPr>
              <a:buFont typeface="Arial" pitchFamily="34" charset="0"/>
              <a:buChar char="•"/>
            </a:pPr>
            <a:r>
              <a:rPr lang="el-GR" sz="1600" dirty="0" smtClean="0"/>
              <a:t>ΤΕΛΟΣ, ΕΡΙΧΝΕ ΤΟ ΥΠΟΛΟΙΠΟ ΑΙΜΑ ΣΤΗ ΒΑΣΗ ΤΟΥ ΘΥΣΙΑΣΤΗΡΙΟΥ ΟΛΟΚΑΥΤΩΜΑΤΩΝ </a:t>
            </a:r>
          </a:p>
          <a:p>
            <a:pPr>
              <a:buFont typeface="Arial" pitchFamily="34" charset="0"/>
              <a:buChar char="•"/>
            </a:pPr>
            <a:r>
              <a:rPr lang="el-GR" sz="1600" dirty="0" smtClean="0"/>
              <a:t>ΟΙ ΜΟΝΕΣ ΘΥΣΙΕΣ ΠΟΥ ΕΒΑΖΑΝ ΤΜΗΜΑ ΖΩΟΥ ΜΕΣΑ ΣΤΟ ΝΑΟ.  </a:t>
            </a:r>
          </a:p>
          <a:p>
            <a:pPr>
              <a:buFont typeface="Arial" pitchFamily="34" charset="0"/>
              <a:buChar char="•"/>
            </a:pPr>
            <a:r>
              <a:rPr lang="el-GR" sz="1600" dirty="0" smtClean="0"/>
              <a:t>ΑΝ ΤΟ ΠΡΟΣΩΠΟ ΠΟΥ ΠΡΟΣΕΦΕΡΕ ΤΗ ΘΥΣΙΑ ΠΑΡΑΔΕΧΟΤΑΝ ΤΗΝ ΕΝΟΧΗ ΤΟΥ ΔΕΝ ΕΛΑΜΒΑΝΕ ΚΑΘΟΛΟΥ ΚΡΕΑΣ ΑΛΛΑ ΤΟ ΕΠΑΙΡΝΑΝ ΟΛΟ ΟΙ ΙΕΡΕΙΣ</a:t>
            </a:r>
          </a:p>
          <a:p>
            <a:pPr>
              <a:buFont typeface="Arial" pitchFamily="34" charset="0"/>
              <a:buChar char="•"/>
            </a:pPr>
            <a:r>
              <a:rPr lang="el-GR" sz="1600" dirty="0" smtClean="0"/>
              <a:t>ΑΝ ΑΡΧΙΕΡΕΑ </a:t>
            </a:r>
            <a:r>
              <a:rPr lang="el-GR" sz="1600" dirty="0" err="1" smtClean="0"/>
              <a:t>΄Η</a:t>
            </a:r>
            <a:r>
              <a:rPr lang="el-GR" sz="1600" dirty="0" smtClean="0"/>
              <a:t> Η ΚΟΙΝΟΤΗΤΑ ΔΙΕΠΡΑΞΕ ΑΜΑΡΤΙΑ ΑΜΩΜΟ ΜΟΣΧΑΡΙ ΓΙΑ ΘΥΣΙΑ. ΑΠΟ ΑΜΕΛΕΙΑ ΚΑΠΟΙΟΣ ΑΠΟ ΤΟΝ ΛΑΟ ΘΗΛΥΚΟ ΕΡΙΦΙΟ Η ΑΜΝΟΣ ΑΜΩΜΟΣ</a:t>
            </a:r>
          </a:p>
          <a:p>
            <a:pPr>
              <a:buFont typeface="Arial" pitchFamily="34" charset="0"/>
              <a:buChar char="•"/>
            </a:pPr>
            <a:r>
              <a:rPr lang="el-GR" sz="1600" dirty="0" smtClean="0"/>
              <a:t>ΔΥΟ ΤΡΥΓΟΝΙΑ Ή ΜΙΚΡΑ ΠΕΡΙΣΤΕΡΙΑ ΕΆΝ ΔΕΝ ΕΙΧΕ ΤΗΝ ΟΙΚΟΝΟΜΙΚΗ ΑΝΕΣΗ Ή ΑΚΟΜΗ ΑΝΑΙΜΑΚΤΗ ΘΥΣΙΑ </a:t>
            </a:r>
          </a:p>
          <a:p>
            <a:pPr>
              <a:buFont typeface="Arial" pitchFamily="34" charset="0"/>
              <a:buChar char="•"/>
            </a:pPr>
            <a:endParaRPr lang="el-GR" dirty="0" smtClean="0"/>
          </a:p>
          <a:p>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07704" y="0"/>
            <a:ext cx="6120680" cy="646331"/>
          </a:xfrm>
          <a:prstGeom prst="rect">
            <a:avLst/>
          </a:prstGeom>
          <a:noFill/>
        </p:spPr>
        <p:txBody>
          <a:bodyPr wrap="square" rtlCol="0">
            <a:spAutoFit/>
          </a:bodyPr>
          <a:lstStyle/>
          <a:p>
            <a:r>
              <a:rPr lang="el-GR" sz="3600" dirty="0" smtClean="0"/>
              <a:t>ΘΥΣΙΑ ΕΞΙΛΑΣΤΗΡΙΟΣ</a:t>
            </a:r>
            <a:endParaRPr lang="el-GR" sz="3600" dirty="0"/>
          </a:p>
        </p:txBody>
      </p:sp>
      <p:sp>
        <p:nvSpPr>
          <p:cNvPr id="6" name="5 - TextBox"/>
          <p:cNvSpPr txBox="1"/>
          <p:nvPr/>
        </p:nvSpPr>
        <p:spPr>
          <a:xfrm>
            <a:off x="755576" y="1268760"/>
            <a:ext cx="7128792" cy="369332"/>
          </a:xfrm>
          <a:prstGeom prst="rect">
            <a:avLst/>
          </a:prstGeom>
          <a:noFill/>
        </p:spPr>
        <p:txBody>
          <a:bodyPr wrap="square" rtlCol="0">
            <a:spAutoFit/>
          </a:bodyPr>
          <a:lstStyle/>
          <a:p>
            <a:pPr>
              <a:buFont typeface="Arial" pitchFamily="34" charset="0"/>
              <a:buChar char="•"/>
            </a:pPr>
            <a:r>
              <a:rPr lang="el-GR" dirty="0" smtClean="0"/>
              <a:t> </a:t>
            </a:r>
            <a:endParaRPr lang="el-GR" dirty="0"/>
          </a:p>
        </p:txBody>
      </p:sp>
      <p:sp>
        <p:nvSpPr>
          <p:cNvPr id="4" name="3 - Ορθογώνιο"/>
          <p:cNvSpPr/>
          <p:nvPr/>
        </p:nvSpPr>
        <p:spPr>
          <a:xfrm>
            <a:off x="251520" y="548680"/>
            <a:ext cx="8208912" cy="4524315"/>
          </a:xfrm>
          <a:prstGeom prst="rect">
            <a:avLst/>
          </a:prstGeom>
        </p:spPr>
        <p:txBody>
          <a:bodyPr wrap="square">
            <a:spAutoFit/>
          </a:bodyPr>
          <a:lstStyle/>
          <a:p>
            <a:r>
              <a:rPr lang="en-US" baseline="30000" dirty="0" smtClean="0"/>
              <a:t>26 </a:t>
            </a:r>
            <a:r>
              <a:rPr lang="el-GR" dirty="0" smtClean="0"/>
              <a:t> </a:t>
            </a:r>
            <a:r>
              <a:rPr lang="el-GR" dirty="0" err="1" smtClean="0"/>
              <a:t>καὶ</a:t>
            </a:r>
            <a:r>
              <a:rPr lang="el-GR" dirty="0" smtClean="0"/>
              <a:t> </a:t>
            </a:r>
            <a:r>
              <a:rPr lang="el-GR" dirty="0" err="1" smtClean="0"/>
              <a:t>τὸ</a:t>
            </a:r>
            <a:r>
              <a:rPr lang="el-GR" dirty="0" smtClean="0"/>
              <a:t> </a:t>
            </a:r>
            <a:r>
              <a:rPr lang="el-GR" dirty="0" err="1" smtClean="0"/>
              <a:t>πᾶν</a:t>
            </a:r>
            <a:r>
              <a:rPr lang="el-GR" dirty="0" smtClean="0"/>
              <a:t> </a:t>
            </a:r>
            <a:r>
              <a:rPr lang="el-GR" dirty="0" err="1" smtClean="0"/>
              <a:t>στέαρ</a:t>
            </a:r>
            <a:r>
              <a:rPr lang="el-GR" dirty="0" smtClean="0"/>
              <a:t> </a:t>
            </a:r>
            <a:r>
              <a:rPr lang="el-GR" dirty="0" err="1" smtClean="0"/>
              <a:t>αὐτοῦ</a:t>
            </a:r>
            <a:r>
              <a:rPr lang="el-GR" dirty="0" smtClean="0"/>
              <a:t> </a:t>
            </a:r>
            <a:r>
              <a:rPr lang="el-GR" dirty="0" err="1" smtClean="0"/>
              <a:t>ἀνοίσει</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ὥσπερ</a:t>
            </a:r>
            <a:r>
              <a:rPr lang="el-GR" dirty="0" smtClean="0"/>
              <a:t> </a:t>
            </a:r>
            <a:r>
              <a:rPr lang="el-GR" dirty="0" err="1" smtClean="0"/>
              <a:t>τὸ</a:t>
            </a:r>
            <a:r>
              <a:rPr lang="el-GR" dirty="0" smtClean="0"/>
              <a:t> </a:t>
            </a:r>
            <a:r>
              <a:rPr lang="el-GR" dirty="0" err="1" smtClean="0"/>
              <a:t>στέαρ</a:t>
            </a:r>
            <a:r>
              <a:rPr lang="el-GR" dirty="0" smtClean="0"/>
              <a:t> </a:t>
            </a:r>
            <a:r>
              <a:rPr lang="el-GR" dirty="0" err="1" smtClean="0"/>
              <a:t>θυσίας</a:t>
            </a:r>
            <a:r>
              <a:rPr lang="el-GR" dirty="0" smtClean="0"/>
              <a:t> </a:t>
            </a:r>
            <a:r>
              <a:rPr lang="el-GR" dirty="0" err="1" smtClean="0"/>
              <a:t>σωτηρίου</a:t>
            </a:r>
            <a:r>
              <a:rPr lang="el-GR" dirty="0" smtClean="0"/>
              <a:t> </a:t>
            </a:r>
            <a:r>
              <a:rPr lang="el-GR" dirty="0" err="1" smtClean="0"/>
              <a:t>καὶ</a:t>
            </a:r>
            <a:r>
              <a:rPr lang="el-GR" dirty="0" smtClean="0"/>
              <a:t> </a:t>
            </a:r>
            <a:r>
              <a:rPr lang="el-GR" dirty="0" err="1" smtClean="0"/>
              <a:t>ἐξιλάσεται</a:t>
            </a:r>
            <a:r>
              <a:rPr lang="el-GR" dirty="0" smtClean="0"/>
              <a:t> </a:t>
            </a:r>
            <a:r>
              <a:rPr lang="el-GR" dirty="0" err="1" smtClean="0"/>
              <a:t>περὶ</a:t>
            </a:r>
            <a:r>
              <a:rPr lang="el-GR" dirty="0" smtClean="0"/>
              <a:t> </a:t>
            </a:r>
            <a:r>
              <a:rPr lang="el-GR" dirty="0" err="1" smtClean="0"/>
              <a:t>αὐτοῦ</a:t>
            </a:r>
            <a:r>
              <a:rPr lang="el-GR" dirty="0" smtClean="0"/>
              <a:t> ὁ </a:t>
            </a:r>
            <a:r>
              <a:rPr lang="el-GR" dirty="0" err="1" smtClean="0"/>
              <a:t>ἱερεὺς</a:t>
            </a:r>
            <a:r>
              <a:rPr lang="el-GR" dirty="0" smtClean="0"/>
              <a:t> </a:t>
            </a:r>
            <a:r>
              <a:rPr lang="el-GR" dirty="0" err="1" smtClean="0"/>
              <a:t>ἀπὸ</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αὐτοῦ</a:t>
            </a:r>
            <a:r>
              <a:rPr lang="el-GR" dirty="0" smtClean="0"/>
              <a:t> </a:t>
            </a:r>
            <a:r>
              <a:rPr lang="el-GR" dirty="0" err="1" smtClean="0"/>
              <a:t>καὶ</a:t>
            </a:r>
            <a:r>
              <a:rPr lang="el-GR" dirty="0" smtClean="0"/>
              <a:t> </a:t>
            </a:r>
            <a:r>
              <a:rPr lang="el-GR" dirty="0" err="1" smtClean="0"/>
              <a:t>ἀφεθήσεται</a:t>
            </a:r>
            <a:r>
              <a:rPr lang="el-GR" dirty="0" smtClean="0"/>
              <a:t> </a:t>
            </a:r>
            <a:r>
              <a:rPr lang="el-GR" dirty="0" err="1" smtClean="0"/>
              <a:t>αὐτῷ</a:t>
            </a:r>
            <a:endParaRPr lang="el-GR" dirty="0" smtClean="0"/>
          </a:p>
          <a:p>
            <a:r>
              <a:rPr lang="en-US" dirty="0" smtClean="0"/>
              <a:t> </a:t>
            </a:r>
            <a:r>
              <a:rPr lang="en-US" baseline="30000" dirty="0" smtClean="0"/>
              <a:t>27 </a:t>
            </a:r>
            <a:r>
              <a:rPr lang="el-GR" dirty="0" smtClean="0"/>
              <a:t> </a:t>
            </a:r>
            <a:r>
              <a:rPr lang="el-GR" dirty="0" err="1" smtClean="0"/>
              <a:t>ἐὰν</a:t>
            </a:r>
            <a:r>
              <a:rPr lang="el-GR" dirty="0" smtClean="0"/>
              <a:t> </a:t>
            </a:r>
            <a:r>
              <a:rPr lang="el-GR" dirty="0" err="1" smtClean="0"/>
              <a:t>δὲ</a:t>
            </a:r>
            <a:r>
              <a:rPr lang="el-GR" dirty="0" smtClean="0"/>
              <a:t> </a:t>
            </a:r>
            <a:r>
              <a:rPr lang="el-GR" dirty="0" err="1" smtClean="0"/>
              <a:t>ψυχὴ</a:t>
            </a:r>
            <a:r>
              <a:rPr lang="el-GR" dirty="0" smtClean="0"/>
              <a:t> </a:t>
            </a:r>
            <a:r>
              <a:rPr lang="el-GR" dirty="0" err="1" smtClean="0"/>
              <a:t>μία</a:t>
            </a:r>
            <a:r>
              <a:rPr lang="el-GR" dirty="0" smtClean="0"/>
              <a:t> </a:t>
            </a:r>
            <a:r>
              <a:rPr lang="el-GR" dirty="0" err="1" smtClean="0"/>
              <a:t>ἁμάρτῃ</a:t>
            </a:r>
            <a:r>
              <a:rPr lang="el-GR" dirty="0" smtClean="0"/>
              <a:t> </a:t>
            </a:r>
            <a:r>
              <a:rPr lang="el-GR" dirty="0" err="1" smtClean="0"/>
              <a:t>ἀκουσίως</a:t>
            </a:r>
            <a:r>
              <a:rPr lang="el-GR" dirty="0" smtClean="0"/>
              <a:t> </a:t>
            </a:r>
            <a:r>
              <a:rPr lang="el-GR" dirty="0" err="1" smtClean="0"/>
              <a:t>ἐκ</a:t>
            </a:r>
            <a:r>
              <a:rPr lang="el-GR" dirty="0" smtClean="0"/>
              <a:t> </a:t>
            </a:r>
            <a:r>
              <a:rPr lang="el-GR" dirty="0" err="1" smtClean="0"/>
              <a:t>τοῦ</a:t>
            </a:r>
            <a:r>
              <a:rPr lang="el-GR" dirty="0" smtClean="0"/>
              <a:t> </a:t>
            </a:r>
            <a:r>
              <a:rPr lang="el-GR" dirty="0" err="1" smtClean="0"/>
              <a:t>λαοῦ</a:t>
            </a:r>
            <a:r>
              <a:rPr lang="el-GR" dirty="0" smtClean="0"/>
              <a:t> </a:t>
            </a:r>
            <a:r>
              <a:rPr lang="el-GR" dirty="0" err="1" smtClean="0"/>
              <a:t>τῆς</a:t>
            </a:r>
            <a:r>
              <a:rPr lang="el-GR" dirty="0" smtClean="0"/>
              <a:t> </a:t>
            </a:r>
            <a:r>
              <a:rPr lang="el-GR" dirty="0" err="1" smtClean="0"/>
              <a:t>γῆς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ποιῆσαι</a:t>
            </a:r>
            <a:r>
              <a:rPr lang="el-GR" dirty="0" smtClean="0"/>
              <a:t> </a:t>
            </a:r>
            <a:r>
              <a:rPr lang="el-GR" dirty="0" err="1" smtClean="0"/>
              <a:t>μίαν</a:t>
            </a:r>
            <a:r>
              <a:rPr lang="el-GR" dirty="0" smtClean="0"/>
              <a:t> </a:t>
            </a:r>
            <a:r>
              <a:rPr lang="el-GR" dirty="0" err="1" smtClean="0"/>
              <a:t>ἀπὸ</a:t>
            </a:r>
            <a:r>
              <a:rPr lang="el-GR" dirty="0" smtClean="0"/>
              <a:t> </a:t>
            </a:r>
            <a:r>
              <a:rPr lang="el-GR" dirty="0" err="1" smtClean="0"/>
              <a:t>πασῶν</a:t>
            </a:r>
            <a:r>
              <a:rPr lang="el-GR" dirty="0" smtClean="0"/>
              <a:t> </a:t>
            </a:r>
            <a:r>
              <a:rPr lang="el-GR" dirty="0" err="1" smtClean="0"/>
              <a:t>τῶν</a:t>
            </a:r>
            <a:r>
              <a:rPr lang="el-GR" dirty="0" smtClean="0"/>
              <a:t> </a:t>
            </a:r>
            <a:r>
              <a:rPr lang="el-GR" dirty="0" err="1" smtClean="0"/>
              <a:t>ἐντολῶν</a:t>
            </a:r>
            <a:r>
              <a:rPr lang="el-GR" dirty="0" smtClean="0"/>
              <a:t> </a:t>
            </a:r>
            <a:r>
              <a:rPr lang="el-GR" dirty="0" err="1" smtClean="0"/>
              <a:t>κυρίου</a:t>
            </a:r>
            <a:r>
              <a:rPr lang="el-GR" dirty="0" smtClean="0"/>
              <a:t> ἣ </a:t>
            </a:r>
            <a:r>
              <a:rPr lang="el-GR" dirty="0" err="1" smtClean="0"/>
              <a:t>οὐ</a:t>
            </a:r>
            <a:r>
              <a:rPr lang="el-GR" dirty="0" smtClean="0"/>
              <a:t> </a:t>
            </a:r>
            <a:r>
              <a:rPr lang="el-GR" dirty="0" err="1" smtClean="0"/>
              <a:t>ποιηθήσεται</a:t>
            </a:r>
            <a:r>
              <a:rPr lang="el-GR" dirty="0" smtClean="0"/>
              <a:t> </a:t>
            </a:r>
            <a:r>
              <a:rPr lang="el-GR" dirty="0" err="1" smtClean="0"/>
              <a:t>καὶ</a:t>
            </a:r>
            <a:r>
              <a:rPr lang="el-GR" dirty="0" smtClean="0"/>
              <a:t> </a:t>
            </a:r>
            <a:r>
              <a:rPr lang="el-GR" dirty="0" err="1" smtClean="0"/>
              <a:t>πλημμελήσῃ</a:t>
            </a:r>
            <a:endParaRPr lang="el-GR" dirty="0" smtClean="0"/>
          </a:p>
          <a:p>
            <a:r>
              <a:rPr lang="en-US" dirty="0" smtClean="0"/>
              <a:t> </a:t>
            </a:r>
            <a:r>
              <a:rPr lang="en-US" baseline="30000" dirty="0" smtClean="0"/>
              <a:t>28 </a:t>
            </a:r>
            <a:r>
              <a:rPr lang="el-GR" dirty="0" smtClean="0"/>
              <a:t> </a:t>
            </a:r>
            <a:r>
              <a:rPr lang="el-GR" dirty="0" err="1" smtClean="0"/>
              <a:t>καὶ</a:t>
            </a:r>
            <a:r>
              <a:rPr lang="el-GR" dirty="0" smtClean="0"/>
              <a:t> </a:t>
            </a:r>
            <a:r>
              <a:rPr lang="el-GR" dirty="0" err="1" smtClean="0"/>
              <a:t>γνωσθῇ</a:t>
            </a:r>
            <a:r>
              <a:rPr lang="el-GR" dirty="0" smtClean="0"/>
              <a:t> </a:t>
            </a:r>
            <a:r>
              <a:rPr lang="el-GR" dirty="0" err="1" smtClean="0"/>
              <a:t>αὐτῷ</a:t>
            </a:r>
            <a:r>
              <a:rPr lang="el-GR" dirty="0" smtClean="0"/>
              <a:t> ἡ </a:t>
            </a:r>
            <a:r>
              <a:rPr lang="el-GR" dirty="0" err="1" smtClean="0"/>
              <a:t>ἁμαρτία</a:t>
            </a:r>
            <a:r>
              <a:rPr lang="el-GR" dirty="0" smtClean="0"/>
              <a:t> </a:t>
            </a:r>
            <a:r>
              <a:rPr lang="el-GR" dirty="0" err="1" smtClean="0"/>
              <a:t>ἣν</a:t>
            </a:r>
            <a:r>
              <a:rPr lang="el-GR" dirty="0" smtClean="0"/>
              <a:t> </a:t>
            </a:r>
            <a:r>
              <a:rPr lang="el-GR" dirty="0" err="1" smtClean="0"/>
              <a:t>ἥμαρτεν</a:t>
            </a:r>
            <a:r>
              <a:rPr lang="el-GR" dirty="0" smtClean="0"/>
              <a:t> </a:t>
            </a:r>
            <a:r>
              <a:rPr lang="el-GR" dirty="0" err="1" smtClean="0"/>
              <a:t>ἐν</a:t>
            </a:r>
            <a:r>
              <a:rPr lang="el-GR" dirty="0" smtClean="0"/>
              <a:t> </a:t>
            </a:r>
            <a:r>
              <a:rPr lang="el-GR" dirty="0" err="1" smtClean="0"/>
              <a:t>αὐτῇ</a:t>
            </a:r>
            <a:r>
              <a:rPr lang="el-GR" dirty="0" smtClean="0"/>
              <a:t> </a:t>
            </a:r>
            <a:r>
              <a:rPr lang="el-GR" dirty="0" err="1" smtClean="0"/>
              <a:t>καὶ</a:t>
            </a:r>
            <a:r>
              <a:rPr lang="el-GR" dirty="0" smtClean="0"/>
              <a:t> </a:t>
            </a:r>
            <a:r>
              <a:rPr lang="el-GR" dirty="0" err="1" smtClean="0"/>
              <a:t>οἴσει</a:t>
            </a:r>
            <a:r>
              <a:rPr lang="el-GR" dirty="0" smtClean="0"/>
              <a:t> </a:t>
            </a:r>
            <a:r>
              <a:rPr lang="el-GR" dirty="0" err="1" smtClean="0"/>
              <a:t>χίμαιραν</a:t>
            </a:r>
            <a:r>
              <a:rPr lang="el-GR" dirty="0" smtClean="0"/>
              <a:t> </a:t>
            </a:r>
            <a:r>
              <a:rPr lang="el-GR" dirty="0" err="1" smtClean="0"/>
              <a:t>ἐξ</a:t>
            </a:r>
            <a:r>
              <a:rPr lang="el-GR" dirty="0" smtClean="0"/>
              <a:t> </a:t>
            </a:r>
            <a:r>
              <a:rPr lang="el-GR" dirty="0" err="1" smtClean="0"/>
              <a:t>αἰγῶν</a:t>
            </a:r>
            <a:r>
              <a:rPr lang="el-GR" dirty="0" smtClean="0"/>
              <a:t> </a:t>
            </a:r>
            <a:r>
              <a:rPr lang="el-GR" dirty="0" err="1" smtClean="0"/>
              <a:t>θήλειαν</a:t>
            </a:r>
            <a:r>
              <a:rPr lang="el-GR" dirty="0" smtClean="0"/>
              <a:t> </a:t>
            </a:r>
            <a:r>
              <a:rPr lang="el-GR" dirty="0" err="1" smtClean="0"/>
              <a:t>ἄμωμον</a:t>
            </a:r>
            <a:r>
              <a:rPr lang="el-GR" dirty="0" smtClean="0"/>
              <a:t> </a:t>
            </a:r>
            <a:r>
              <a:rPr lang="el-GR" dirty="0" err="1" smtClean="0"/>
              <a:t>οἴσει</a:t>
            </a:r>
            <a:r>
              <a:rPr lang="el-GR" dirty="0" smtClean="0"/>
              <a:t> </a:t>
            </a:r>
            <a:r>
              <a:rPr lang="el-GR" dirty="0" err="1" smtClean="0"/>
              <a:t>περὶ</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ἧς</a:t>
            </a:r>
            <a:r>
              <a:rPr lang="el-GR" dirty="0" smtClean="0"/>
              <a:t> </a:t>
            </a:r>
            <a:r>
              <a:rPr lang="el-GR" dirty="0" err="1" smtClean="0"/>
              <a:t>ἥμαρτεν</a:t>
            </a:r>
            <a:endParaRPr lang="el-GR" dirty="0" smtClean="0"/>
          </a:p>
          <a:p>
            <a:r>
              <a:rPr lang="en-US" dirty="0" smtClean="0"/>
              <a:t> </a:t>
            </a:r>
            <a:r>
              <a:rPr lang="en-US" baseline="30000" dirty="0" smtClean="0"/>
              <a:t>29 </a:t>
            </a:r>
            <a:r>
              <a:rPr lang="el-GR" dirty="0" smtClean="0"/>
              <a:t> </a:t>
            </a:r>
            <a:r>
              <a:rPr lang="el-GR" dirty="0" err="1" smtClean="0"/>
              <a:t>καὶ</a:t>
            </a:r>
            <a:r>
              <a:rPr lang="el-GR" dirty="0" smtClean="0"/>
              <a:t> </a:t>
            </a:r>
            <a:r>
              <a:rPr lang="el-GR" dirty="0" err="1" smtClean="0"/>
              <a:t>ἐπιθήσει</a:t>
            </a:r>
            <a:r>
              <a:rPr lang="el-GR" dirty="0" smtClean="0"/>
              <a:t> </a:t>
            </a:r>
            <a:r>
              <a:rPr lang="el-GR" dirty="0" err="1" smtClean="0"/>
              <a:t>τὴν</a:t>
            </a:r>
            <a:r>
              <a:rPr lang="el-GR" dirty="0" smtClean="0"/>
              <a:t> </a:t>
            </a:r>
            <a:r>
              <a:rPr lang="el-GR" dirty="0" err="1" smtClean="0"/>
              <a:t>χεῖρα</a:t>
            </a:r>
            <a:r>
              <a:rPr lang="el-GR" dirty="0" smtClean="0"/>
              <a:t> </a:t>
            </a:r>
            <a:r>
              <a:rPr lang="el-GR" dirty="0" err="1" smtClean="0"/>
              <a:t>ἐπὶ</a:t>
            </a:r>
            <a:r>
              <a:rPr lang="el-GR" dirty="0" smtClean="0"/>
              <a:t> </a:t>
            </a:r>
            <a:r>
              <a:rPr lang="el-GR" dirty="0" err="1" smtClean="0"/>
              <a:t>τὴν</a:t>
            </a:r>
            <a:r>
              <a:rPr lang="el-GR" dirty="0" smtClean="0"/>
              <a:t> </a:t>
            </a:r>
            <a:r>
              <a:rPr lang="el-GR" dirty="0" err="1" smtClean="0"/>
              <a:t>κεφαλὴν</a:t>
            </a:r>
            <a:r>
              <a:rPr lang="el-GR" dirty="0" smtClean="0"/>
              <a:t> </a:t>
            </a:r>
            <a:r>
              <a:rPr lang="el-GR" dirty="0" err="1" smtClean="0"/>
              <a:t>τοῦ</a:t>
            </a:r>
            <a:r>
              <a:rPr lang="el-GR" dirty="0" smtClean="0"/>
              <a:t> </a:t>
            </a:r>
            <a:r>
              <a:rPr lang="el-GR" dirty="0" err="1" smtClean="0"/>
              <a:t>ἁμαρτήματος</a:t>
            </a:r>
            <a:r>
              <a:rPr lang="el-GR" dirty="0" smtClean="0"/>
              <a:t> </a:t>
            </a:r>
            <a:r>
              <a:rPr lang="el-GR" dirty="0" err="1" smtClean="0"/>
              <a:t>αὐτοῦ</a:t>
            </a:r>
            <a:r>
              <a:rPr lang="el-GR" dirty="0" smtClean="0"/>
              <a:t> </a:t>
            </a:r>
            <a:r>
              <a:rPr lang="el-GR" dirty="0" err="1" smtClean="0"/>
              <a:t>καὶ</a:t>
            </a:r>
            <a:r>
              <a:rPr lang="el-GR" dirty="0" smtClean="0"/>
              <a:t> </a:t>
            </a:r>
            <a:r>
              <a:rPr lang="el-GR" dirty="0" err="1" smtClean="0"/>
              <a:t>σφάξουσιν</a:t>
            </a:r>
            <a:r>
              <a:rPr lang="el-GR" dirty="0" smtClean="0"/>
              <a:t> </a:t>
            </a:r>
            <a:r>
              <a:rPr lang="el-GR" dirty="0" err="1" smtClean="0"/>
              <a:t>τὴν</a:t>
            </a:r>
            <a:r>
              <a:rPr lang="el-GR" dirty="0" smtClean="0"/>
              <a:t> </a:t>
            </a:r>
            <a:r>
              <a:rPr lang="el-GR" dirty="0" err="1" smtClean="0"/>
              <a:t>χίμαιραν</a:t>
            </a:r>
            <a:r>
              <a:rPr lang="el-GR" dirty="0" smtClean="0"/>
              <a:t> </a:t>
            </a:r>
            <a:r>
              <a:rPr lang="el-GR" dirty="0" err="1" smtClean="0"/>
              <a:t>τὴν</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ἐν</a:t>
            </a:r>
            <a:r>
              <a:rPr lang="el-GR" dirty="0" smtClean="0"/>
              <a:t> </a:t>
            </a:r>
            <a:r>
              <a:rPr lang="el-GR" dirty="0" err="1" smtClean="0"/>
              <a:t>τόπῳ</a:t>
            </a:r>
            <a:r>
              <a:rPr lang="el-GR" dirty="0" smtClean="0"/>
              <a:t> </a:t>
            </a:r>
            <a:r>
              <a:rPr lang="el-GR" dirty="0" err="1" smtClean="0"/>
              <a:t>οὗ</a:t>
            </a:r>
            <a:r>
              <a:rPr lang="el-GR" dirty="0" smtClean="0"/>
              <a:t> </a:t>
            </a:r>
            <a:r>
              <a:rPr lang="el-GR" dirty="0" err="1" smtClean="0"/>
              <a:t>σφάζουσιν</a:t>
            </a:r>
            <a:r>
              <a:rPr lang="el-GR" dirty="0" smtClean="0"/>
              <a:t> </a:t>
            </a:r>
            <a:r>
              <a:rPr lang="el-GR" dirty="0" err="1" smtClean="0"/>
              <a:t>τὰ</a:t>
            </a:r>
            <a:r>
              <a:rPr lang="el-GR" dirty="0" smtClean="0"/>
              <a:t> </a:t>
            </a:r>
            <a:r>
              <a:rPr lang="el-GR" dirty="0" err="1" smtClean="0"/>
              <a:t>ὁλοκαυτώματα</a:t>
            </a:r>
            <a:endParaRPr lang="el-GR" dirty="0" smtClean="0"/>
          </a:p>
          <a:p>
            <a:r>
              <a:rPr lang="en-US" dirty="0" smtClean="0"/>
              <a:t> </a:t>
            </a:r>
            <a:r>
              <a:rPr lang="en-US" baseline="30000" dirty="0" smtClean="0"/>
              <a:t>30 </a:t>
            </a:r>
            <a:r>
              <a:rPr lang="el-GR" dirty="0" smtClean="0"/>
              <a:t> </a:t>
            </a:r>
            <a:r>
              <a:rPr lang="el-GR" dirty="0" err="1" smtClean="0"/>
              <a:t>καὶ</a:t>
            </a:r>
            <a:r>
              <a:rPr lang="el-GR" dirty="0" smtClean="0"/>
              <a:t> </a:t>
            </a:r>
            <a:r>
              <a:rPr lang="el-GR" dirty="0" err="1" smtClean="0"/>
              <a:t>λήμψεται</a:t>
            </a:r>
            <a:r>
              <a:rPr lang="el-GR" dirty="0" smtClean="0"/>
              <a:t> ὁ </a:t>
            </a:r>
            <a:r>
              <a:rPr lang="el-GR" dirty="0" err="1" smtClean="0"/>
              <a:t>ἱερεὺς</a:t>
            </a:r>
            <a:r>
              <a:rPr lang="el-GR" dirty="0" smtClean="0"/>
              <a:t> </a:t>
            </a:r>
            <a:r>
              <a:rPr lang="el-GR" dirty="0" err="1" smtClean="0"/>
              <a:t>ἀπὸ</a:t>
            </a:r>
            <a:r>
              <a:rPr lang="el-GR" dirty="0" smtClean="0"/>
              <a:t> </a:t>
            </a:r>
            <a:r>
              <a:rPr lang="el-GR" dirty="0" err="1" smtClean="0"/>
              <a:t>τοῦ</a:t>
            </a:r>
            <a:r>
              <a:rPr lang="el-GR" dirty="0" smtClean="0"/>
              <a:t> </a:t>
            </a:r>
            <a:r>
              <a:rPr lang="el-GR" dirty="0" err="1" smtClean="0"/>
              <a:t>αἵματος</a:t>
            </a:r>
            <a:r>
              <a:rPr lang="el-GR" dirty="0" smtClean="0"/>
              <a:t> </a:t>
            </a:r>
            <a:r>
              <a:rPr lang="el-GR" dirty="0" err="1" smtClean="0"/>
              <a:t>αὐτῆς</a:t>
            </a:r>
            <a:r>
              <a:rPr lang="el-GR" dirty="0" smtClean="0"/>
              <a:t> </a:t>
            </a:r>
            <a:r>
              <a:rPr lang="el-GR" dirty="0" err="1" smtClean="0"/>
              <a:t>τῷ</a:t>
            </a:r>
            <a:r>
              <a:rPr lang="el-GR" dirty="0" smtClean="0"/>
              <a:t> </a:t>
            </a:r>
            <a:r>
              <a:rPr lang="el-GR" dirty="0" err="1" smtClean="0"/>
              <a:t>δακτύλῳ</a:t>
            </a:r>
            <a:r>
              <a:rPr lang="el-GR" dirty="0" smtClean="0"/>
              <a:t> </a:t>
            </a:r>
            <a:r>
              <a:rPr lang="el-GR" dirty="0" err="1" smtClean="0"/>
              <a:t>καὶ</a:t>
            </a:r>
            <a:r>
              <a:rPr lang="el-GR" dirty="0" smtClean="0"/>
              <a:t> </a:t>
            </a:r>
            <a:r>
              <a:rPr lang="el-GR" dirty="0" err="1" smtClean="0"/>
              <a:t>ἐπιθήσει</a:t>
            </a:r>
            <a:r>
              <a:rPr lang="el-GR" dirty="0" smtClean="0"/>
              <a:t> </a:t>
            </a:r>
            <a:r>
              <a:rPr lang="el-GR" dirty="0" err="1" smtClean="0"/>
              <a:t>ἐπὶ</a:t>
            </a:r>
            <a:r>
              <a:rPr lang="el-GR" dirty="0" smtClean="0"/>
              <a:t> </a:t>
            </a:r>
            <a:r>
              <a:rPr lang="el-GR" dirty="0" err="1" smtClean="0"/>
              <a:t>τὰ</a:t>
            </a:r>
            <a:r>
              <a:rPr lang="el-GR" dirty="0" smtClean="0"/>
              <a:t> </a:t>
            </a:r>
            <a:r>
              <a:rPr lang="el-GR" dirty="0" err="1" smtClean="0"/>
              <a:t>κέρατα</a:t>
            </a:r>
            <a:r>
              <a:rPr lang="el-GR" dirty="0" smtClean="0"/>
              <a:t> </a:t>
            </a:r>
            <a:r>
              <a:rPr lang="el-GR" dirty="0" err="1" smtClean="0"/>
              <a:t>τοῦ</a:t>
            </a:r>
            <a:r>
              <a:rPr lang="el-GR" dirty="0" smtClean="0"/>
              <a:t> </a:t>
            </a:r>
            <a:r>
              <a:rPr lang="el-GR" dirty="0" err="1" smtClean="0"/>
              <a:t>θυσιαστηρίου</a:t>
            </a:r>
            <a:r>
              <a:rPr lang="el-GR" dirty="0" smtClean="0"/>
              <a:t> </a:t>
            </a:r>
            <a:r>
              <a:rPr lang="el-GR" dirty="0" err="1" smtClean="0"/>
              <a:t>τῶν</a:t>
            </a:r>
            <a:r>
              <a:rPr lang="el-GR" dirty="0" smtClean="0"/>
              <a:t> </a:t>
            </a:r>
            <a:r>
              <a:rPr lang="el-GR" dirty="0" err="1" smtClean="0"/>
              <a:t>ὁλοκαυτωμάτων</a:t>
            </a:r>
            <a:r>
              <a:rPr lang="el-GR" dirty="0" smtClean="0"/>
              <a:t> </a:t>
            </a:r>
            <a:r>
              <a:rPr lang="el-GR" dirty="0" err="1" smtClean="0"/>
              <a:t>καὶ</a:t>
            </a:r>
            <a:r>
              <a:rPr lang="el-GR" dirty="0" smtClean="0"/>
              <a:t> </a:t>
            </a:r>
            <a:r>
              <a:rPr lang="el-GR" dirty="0" err="1" smtClean="0"/>
              <a:t>πᾶν</a:t>
            </a:r>
            <a:r>
              <a:rPr lang="el-GR" dirty="0" smtClean="0"/>
              <a:t> </a:t>
            </a:r>
            <a:r>
              <a:rPr lang="el-GR" dirty="0" err="1" smtClean="0"/>
              <a:t>τὸ</a:t>
            </a:r>
            <a:r>
              <a:rPr lang="el-GR" dirty="0" smtClean="0"/>
              <a:t> </a:t>
            </a:r>
            <a:r>
              <a:rPr lang="el-GR" dirty="0" err="1" smtClean="0"/>
              <a:t>αἷμα</a:t>
            </a:r>
            <a:r>
              <a:rPr lang="el-GR" dirty="0" smtClean="0"/>
              <a:t> </a:t>
            </a:r>
            <a:r>
              <a:rPr lang="el-GR" dirty="0" err="1" smtClean="0"/>
              <a:t>αὐτῆς</a:t>
            </a:r>
            <a:r>
              <a:rPr lang="el-GR" dirty="0" smtClean="0"/>
              <a:t> </a:t>
            </a:r>
            <a:r>
              <a:rPr lang="el-GR" dirty="0" err="1" smtClean="0"/>
              <a:t>ἐκχεεῖ</a:t>
            </a:r>
            <a:r>
              <a:rPr lang="el-GR" dirty="0" smtClean="0"/>
              <a:t> </a:t>
            </a:r>
            <a:r>
              <a:rPr lang="el-GR" dirty="0" err="1" smtClean="0"/>
              <a:t>παρὰ</a:t>
            </a:r>
            <a:r>
              <a:rPr lang="el-GR" dirty="0" smtClean="0"/>
              <a:t> </a:t>
            </a:r>
            <a:r>
              <a:rPr lang="el-GR" dirty="0" err="1" smtClean="0"/>
              <a:t>τὴν</a:t>
            </a:r>
            <a:r>
              <a:rPr lang="el-GR" dirty="0" smtClean="0"/>
              <a:t> </a:t>
            </a:r>
            <a:r>
              <a:rPr lang="el-GR" dirty="0" err="1" smtClean="0"/>
              <a:t>βάσιν</a:t>
            </a:r>
            <a:r>
              <a:rPr lang="el-GR" dirty="0" smtClean="0"/>
              <a:t> </a:t>
            </a:r>
            <a:r>
              <a:rPr lang="el-GR" dirty="0" err="1" smtClean="0"/>
              <a:t>τοῦ</a:t>
            </a:r>
            <a:r>
              <a:rPr lang="el-GR" dirty="0" smtClean="0"/>
              <a:t> </a:t>
            </a:r>
            <a:r>
              <a:rPr lang="el-GR" dirty="0" err="1" smtClean="0"/>
              <a:t>θυσιαστηρίου</a:t>
            </a:r>
            <a:endParaRPr lang="el-GR" dirty="0" smtClean="0"/>
          </a:p>
          <a:p>
            <a:r>
              <a:rPr lang="en-US" dirty="0" smtClean="0"/>
              <a:t> </a:t>
            </a:r>
            <a:r>
              <a:rPr lang="en-US" baseline="30000" dirty="0" smtClean="0"/>
              <a:t>31 </a:t>
            </a:r>
            <a:r>
              <a:rPr lang="el-GR" dirty="0" smtClean="0"/>
              <a:t> </a:t>
            </a:r>
            <a:r>
              <a:rPr lang="el-GR" dirty="0" err="1" smtClean="0"/>
              <a:t>καὶ</a:t>
            </a:r>
            <a:r>
              <a:rPr lang="el-GR" dirty="0" smtClean="0"/>
              <a:t> </a:t>
            </a:r>
            <a:r>
              <a:rPr lang="el-GR" dirty="0" err="1" smtClean="0"/>
              <a:t>πᾶν</a:t>
            </a:r>
            <a:r>
              <a:rPr lang="el-GR" dirty="0" smtClean="0"/>
              <a:t> </a:t>
            </a:r>
            <a:r>
              <a:rPr lang="el-GR" dirty="0" err="1" smtClean="0"/>
              <a:t>τὸ</a:t>
            </a:r>
            <a:r>
              <a:rPr lang="el-GR" dirty="0" smtClean="0"/>
              <a:t> </a:t>
            </a:r>
            <a:r>
              <a:rPr lang="el-GR" dirty="0" err="1" smtClean="0"/>
              <a:t>στέαρ</a:t>
            </a:r>
            <a:r>
              <a:rPr lang="el-GR" dirty="0" smtClean="0"/>
              <a:t> </a:t>
            </a:r>
            <a:r>
              <a:rPr lang="el-GR" dirty="0" err="1" smtClean="0"/>
              <a:t>περιελεῖ</a:t>
            </a:r>
            <a:r>
              <a:rPr lang="el-GR" dirty="0" smtClean="0"/>
              <a:t> </a:t>
            </a:r>
            <a:r>
              <a:rPr lang="el-GR" dirty="0" err="1" smtClean="0"/>
              <a:t>ὃν</a:t>
            </a:r>
            <a:r>
              <a:rPr lang="el-GR" dirty="0" smtClean="0"/>
              <a:t> </a:t>
            </a:r>
            <a:r>
              <a:rPr lang="el-GR" dirty="0" err="1" smtClean="0"/>
              <a:t>τρόπον</a:t>
            </a:r>
            <a:r>
              <a:rPr lang="el-GR" dirty="0" smtClean="0"/>
              <a:t> </a:t>
            </a:r>
            <a:r>
              <a:rPr lang="el-GR" dirty="0" err="1" smtClean="0"/>
              <a:t>περιαιρεῖται</a:t>
            </a:r>
            <a:r>
              <a:rPr lang="el-GR" dirty="0" smtClean="0"/>
              <a:t> </a:t>
            </a:r>
            <a:r>
              <a:rPr lang="el-GR" dirty="0" err="1" smtClean="0"/>
              <a:t>στέαρ</a:t>
            </a:r>
            <a:r>
              <a:rPr lang="el-GR" dirty="0" smtClean="0"/>
              <a:t> </a:t>
            </a:r>
            <a:r>
              <a:rPr lang="el-GR" dirty="0" err="1" smtClean="0"/>
              <a:t>ἀπὸ</a:t>
            </a:r>
            <a:r>
              <a:rPr lang="el-GR" dirty="0" smtClean="0"/>
              <a:t> </a:t>
            </a:r>
            <a:r>
              <a:rPr lang="el-GR" dirty="0" err="1" smtClean="0"/>
              <a:t>θυσίας</a:t>
            </a:r>
            <a:r>
              <a:rPr lang="el-GR" dirty="0" smtClean="0"/>
              <a:t> </a:t>
            </a:r>
            <a:r>
              <a:rPr lang="el-GR" dirty="0" err="1" smtClean="0"/>
              <a:t>σωτηρίου</a:t>
            </a:r>
            <a:r>
              <a:rPr lang="el-GR" dirty="0" smtClean="0"/>
              <a:t> </a:t>
            </a:r>
            <a:r>
              <a:rPr lang="el-GR" dirty="0" err="1" smtClean="0"/>
              <a:t>καὶ</a:t>
            </a:r>
            <a:r>
              <a:rPr lang="el-GR" dirty="0" smtClean="0"/>
              <a:t> </a:t>
            </a:r>
            <a:r>
              <a:rPr lang="el-GR" dirty="0" err="1" smtClean="0"/>
              <a:t>ἀνοίσει</a:t>
            </a:r>
            <a:r>
              <a:rPr lang="el-GR" dirty="0" smtClean="0"/>
              <a:t> ὁ </a:t>
            </a:r>
            <a:r>
              <a:rPr lang="el-GR" dirty="0" err="1" smtClean="0"/>
              <a:t>ἱερεὺς</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εἰς</a:t>
            </a:r>
            <a:r>
              <a:rPr lang="el-GR" dirty="0" smtClean="0"/>
              <a:t> </a:t>
            </a:r>
            <a:r>
              <a:rPr lang="el-GR" dirty="0" err="1" smtClean="0"/>
              <a:t>ὀσμὴν</a:t>
            </a:r>
            <a:r>
              <a:rPr lang="el-GR" dirty="0" smtClean="0"/>
              <a:t> </a:t>
            </a:r>
            <a:r>
              <a:rPr lang="el-GR" dirty="0" err="1" smtClean="0"/>
              <a:t>εὐωδίας</a:t>
            </a:r>
            <a:r>
              <a:rPr lang="el-GR" dirty="0" smtClean="0"/>
              <a:t> </a:t>
            </a:r>
            <a:r>
              <a:rPr lang="el-GR" dirty="0" err="1" smtClean="0"/>
              <a:t>κυρίῳ</a:t>
            </a:r>
            <a:r>
              <a:rPr lang="el-GR" dirty="0" smtClean="0"/>
              <a:t> </a:t>
            </a:r>
            <a:r>
              <a:rPr lang="el-GR" dirty="0" err="1" smtClean="0"/>
              <a:t>καὶ</a:t>
            </a:r>
            <a:r>
              <a:rPr lang="el-GR" dirty="0" smtClean="0"/>
              <a:t> </a:t>
            </a:r>
            <a:r>
              <a:rPr lang="el-GR" dirty="0" err="1" smtClean="0"/>
              <a:t>ἐξιλάσεται</a:t>
            </a:r>
            <a:r>
              <a:rPr lang="el-GR" dirty="0" smtClean="0"/>
              <a:t> </a:t>
            </a:r>
            <a:r>
              <a:rPr lang="el-GR" dirty="0" err="1" smtClean="0"/>
              <a:t>περὶ</a:t>
            </a:r>
            <a:r>
              <a:rPr lang="el-GR" dirty="0" smtClean="0"/>
              <a:t> </a:t>
            </a:r>
            <a:r>
              <a:rPr lang="el-GR" dirty="0" err="1" smtClean="0"/>
              <a:t>αὐτοῦ</a:t>
            </a:r>
            <a:r>
              <a:rPr lang="el-GR" dirty="0" smtClean="0"/>
              <a:t> ὁ </a:t>
            </a:r>
            <a:r>
              <a:rPr lang="el-GR" dirty="0" err="1" smtClean="0"/>
              <a:t>ἱερεύς</a:t>
            </a:r>
            <a:r>
              <a:rPr lang="el-GR" dirty="0" smtClean="0"/>
              <a:t> </a:t>
            </a:r>
            <a:r>
              <a:rPr lang="el-GR" dirty="0" err="1" smtClean="0"/>
              <a:t>καὶ</a:t>
            </a:r>
            <a:r>
              <a:rPr lang="el-GR" dirty="0" smtClean="0"/>
              <a:t> </a:t>
            </a:r>
            <a:r>
              <a:rPr lang="el-GR" dirty="0" err="1" smtClean="0"/>
              <a:t>ἀφεθήσεται</a:t>
            </a:r>
            <a:r>
              <a:rPr lang="el-GR" dirty="0" smtClean="0"/>
              <a:t> </a:t>
            </a:r>
            <a:r>
              <a:rPr lang="el-GR" dirty="0" err="1" smtClean="0"/>
              <a:t>αὐτῷ</a:t>
            </a:r>
            <a:r>
              <a:rPr lang="el-GR" dirty="0" smtClean="0"/>
              <a:t> </a:t>
            </a:r>
            <a:r>
              <a:rPr lang="en-US" dirty="0" smtClean="0"/>
              <a:t>(Lev 4:26-31 BGT)</a:t>
            </a:r>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5877272"/>
            <a:ext cx="6768752" cy="400110"/>
          </a:xfrm>
          <a:prstGeom prst="rect">
            <a:avLst/>
          </a:prstGeom>
          <a:noFill/>
        </p:spPr>
        <p:txBody>
          <a:bodyPr wrap="square" rtlCol="0">
            <a:spAutoFit/>
          </a:bodyPr>
          <a:lstStyle/>
          <a:p>
            <a:pPr algn="ctr"/>
            <a:r>
              <a:rPr lang="el-GR" sz="2000" dirty="0" smtClean="0">
                <a:latin typeface="Cambria" pitchFamily="18" charset="0"/>
              </a:rPr>
              <a:t> ΟΙ ΛΕΥΙΤΕΣ</a:t>
            </a:r>
            <a:endParaRPr lang="el-GR" sz="2000" dirty="0">
              <a:latin typeface="Cambria" pitchFamily="18" charset="0"/>
            </a:endParaRPr>
          </a:p>
        </p:txBody>
      </p:sp>
      <p:pic>
        <p:nvPicPr>
          <p:cNvPr id="3" name="Content Placeholder 2"/>
          <p:cNvPicPr>
            <a:picLocks noGrp="1" noChangeAspect="1"/>
          </p:cNvPicPr>
          <p:nvPr>
            <p:ph idx="1"/>
          </p:nvPr>
        </p:nvPicPr>
        <p:blipFill>
          <a:blip r:embed="rId2" cstate="print"/>
          <a:srcRect t="8381" b="8381"/>
          <a:stretch>
            <a:fillRect/>
          </a:stretch>
        </p:blipFill>
        <p:spPr>
          <a:xfrm>
            <a:off x="827584" y="836712"/>
            <a:ext cx="7467600" cy="45259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835696" y="476672"/>
            <a:ext cx="6120680" cy="646331"/>
          </a:xfrm>
          <a:prstGeom prst="rect">
            <a:avLst/>
          </a:prstGeom>
          <a:noFill/>
        </p:spPr>
        <p:txBody>
          <a:bodyPr wrap="square" rtlCol="0">
            <a:spAutoFit/>
          </a:bodyPr>
          <a:lstStyle/>
          <a:p>
            <a:r>
              <a:rPr lang="el-GR" sz="3600" dirty="0" smtClean="0"/>
              <a:t>ΘΥΣΙΑ ΕΞΙΛΑΣΤΗΡΙΟΣ</a:t>
            </a:r>
            <a:endParaRPr lang="el-GR" sz="3600" dirty="0"/>
          </a:p>
        </p:txBody>
      </p:sp>
      <p:sp>
        <p:nvSpPr>
          <p:cNvPr id="6" name="5 - TextBox"/>
          <p:cNvSpPr txBox="1"/>
          <p:nvPr/>
        </p:nvSpPr>
        <p:spPr>
          <a:xfrm>
            <a:off x="755576" y="1268760"/>
            <a:ext cx="7128792" cy="369332"/>
          </a:xfrm>
          <a:prstGeom prst="rect">
            <a:avLst/>
          </a:prstGeom>
          <a:noFill/>
        </p:spPr>
        <p:txBody>
          <a:bodyPr wrap="square" rtlCol="0">
            <a:spAutoFit/>
          </a:bodyPr>
          <a:lstStyle/>
          <a:p>
            <a:pPr>
              <a:buFont typeface="Arial" pitchFamily="34" charset="0"/>
              <a:buChar char="•"/>
            </a:pPr>
            <a:r>
              <a:rPr lang="el-GR" dirty="0" smtClean="0"/>
              <a:t> </a:t>
            </a:r>
            <a:endParaRPr lang="el-GR" dirty="0"/>
          </a:p>
        </p:txBody>
      </p:sp>
      <p:sp>
        <p:nvSpPr>
          <p:cNvPr id="7" name="6 - Ορθογώνιο"/>
          <p:cNvSpPr/>
          <p:nvPr/>
        </p:nvSpPr>
        <p:spPr>
          <a:xfrm>
            <a:off x="467544" y="1700808"/>
            <a:ext cx="8136904" cy="3139321"/>
          </a:xfrm>
          <a:prstGeom prst="rect">
            <a:avLst/>
          </a:prstGeom>
        </p:spPr>
        <p:txBody>
          <a:bodyPr wrap="square">
            <a:spAutoFit/>
          </a:bodyPr>
          <a:lstStyle/>
          <a:p>
            <a:r>
              <a:rPr lang="en-US" baseline="30000" dirty="0" smtClean="0"/>
              <a:t>32 </a:t>
            </a:r>
            <a:r>
              <a:rPr lang="el-GR" dirty="0" smtClean="0"/>
              <a:t> </a:t>
            </a:r>
            <a:r>
              <a:rPr lang="el-GR" dirty="0" err="1" smtClean="0"/>
              <a:t>ἐὰν</a:t>
            </a:r>
            <a:r>
              <a:rPr lang="el-GR" dirty="0" smtClean="0"/>
              <a:t> </a:t>
            </a:r>
            <a:r>
              <a:rPr lang="el-GR" dirty="0" err="1" smtClean="0"/>
              <a:t>δὲ</a:t>
            </a:r>
            <a:r>
              <a:rPr lang="el-GR" dirty="0" smtClean="0"/>
              <a:t> </a:t>
            </a:r>
            <a:r>
              <a:rPr lang="el-GR" dirty="0" err="1" smtClean="0"/>
              <a:t>πρόβατον</a:t>
            </a:r>
            <a:r>
              <a:rPr lang="el-GR" dirty="0" smtClean="0"/>
              <a:t> </a:t>
            </a:r>
            <a:r>
              <a:rPr lang="el-GR" dirty="0" err="1" smtClean="0"/>
              <a:t>προσενέγκῃ</a:t>
            </a:r>
            <a:r>
              <a:rPr lang="el-GR" dirty="0" smtClean="0"/>
              <a:t> </a:t>
            </a:r>
            <a:r>
              <a:rPr lang="el-GR" dirty="0" err="1" smtClean="0"/>
              <a:t>τὸ</a:t>
            </a:r>
            <a:r>
              <a:rPr lang="el-GR" dirty="0" smtClean="0"/>
              <a:t> </a:t>
            </a:r>
            <a:r>
              <a:rPr lang="el-GR" dirty="0" err="1" smtClean="0"/>
              <a:t>δῶρον</a:t>
            </a:r>
            <a:r>
              <a:rPr lang="el-GR" dirty="0" smtClean="0"/>
              <a:t> </a:t>
            </a:r>
            <a:r>
              <a:rPr lang="el-GR" dirty="0" err="1" smtClean="0"/>
              <a:t>αὐτοῦ</a:t>
            </a:r>
            <a:r>
              <a:rPr lang="el-GR" dirty="0" smtClean="0"/>
              <a:t> </a:t>
            </a:r>
            <a:r>
              <a:rPr lang="el-GR" dirty="0" err="1" smtClean="0"/>
              <a:t>εἰς</a:t>
            </a:r>
            <a:r>
              <a:rPr lang="el-GR" dirty="0" smtClean="0"/>
              <a:t> </a:t>
            </a:r>
            <a:r>
              <a:rPr lang="el-GR" dirty="0" err="1" smtClean="0"/>
              <a:t>ἁμαρτίαν</a:t>
            </a:r>
            <a:r>
              <a:rPr lang="el-GR" dirty="0" smtClean="0"/>
              <a:t> </a:t>
            </a:r>
            <a:r>
              <a:rPr lang="el-GR" dirty="0" err="1" smtClean="0"/>
              <a:t>θῆλυ</a:t>
            </a:r>
            <a:r>
              <a:rPr lang="el-GR" dirty="0" smtClean="0"/>
              <a:t> </a:t>
            </a:r>
            <a:r>
              <a:rPr lang="el-GR" dirty="0" err="1" smtClean="0"/>
              <a:t>ἄμωμον</a:t>
            </a:r>
            <a:r>
              <a:rPr lang="el-GR" dirty="0" smtClean="0"/>
              <a:t> </a:t>
            </a:r>
            <a:r>
              <a:rPr lang="el-GR" dirty="0" err="1" smtClean="0"/>
              <a:t>προσοίσει</a:t>
            </a:r>
            <a:r>
              <a:rPr lang="el-GR" dirty="0" smtClean="0"/>
              <a:t> </a:t>
            </a:r>
            <a:r>
              <a:rPr lang="el-GR" dirty="0" err="1" smtClean="0"/>
              <a:t>αὐτό</a:t>
            </a:r>
            <a:endParaRPr lang="el-GR" dirty="0" smtClean="0"/>
          </a:p>
          <a:p>
            <a:r>
              <a:rPr lang="en-US" dirty="0" smtClean="0"/>
              <a:t> </a:t>
            </a:r>
            <a:r>
              <a:rPr lang="en-US" baseline="30000" dirty="0" smtClean="0"/>
              <a:t>33 </a:t>
            </a:r>
            <a:r>
              <a:rPr lang="el-GR" dirty="0" smtClean="0"/>
              <a:t> </a:t>
            </a:r>
            <a:r>
              <a:rPr lang="el-GR" dirty="0" err="1" smtClean="0"/>
              <a:t>καὶ</a:t>
            </a:r>
            <a:r>
              <a:rPr lang="el-GR" dirty="0" smtClean="0"/>
              <a:t> </a:t>
            </a:r>
            <a:r>
              <a:rPr lang="el-GR" dirty="0" err="1" smtClean="0"/>
              <a:t>ἐπιθήσει</a:t>
            </a:r>
            <a:r>
              <a:rPr lang="el-GR" dirty="0" smtClean="0"/>
              <a:t> </a:t>
            </a:r>
            <a:r>
              <a:rPr lang="el-GR" dirty="0" err="1" smtClean="0"/>
              <a:t>τὴν</a:t>
            </a:r>
            <a:r>
              <a:rPr lang="el-GR" dirty="0" smtClean="0"/>
              <a:t> </a:t>
            </a:r>
            <a:r>
              <a:rPr lang="el-GR" dirty="0" err="1" smtClean="0"/>
              <a:t>χεῖρα</a:t>
            </a:r>
            <a:r>
              <a:rPr lang="el-GR" dirty="0" smtClean="0"/>
              <a:t> </a:t>
            </a:r>
            <a:r>
              <a:rPr lang="el-GR" dirty="0" err="1" smtClean="0"/>
              <a:t>ἐπὶ</a:t>
            </a:r>
            <a:r>
              <a:rPr lang="el-GR" dirty="0" smtClean="0"/>
              <a:t> </a:t>
            </a:r>
            <a:r>
              <a:rPr lang="el-GR" dirty="0" err="1" smtClean="0"/>
              <a:t>τὴν</a:t>
            </a:r>
            <a:r>
              <a:rPr lang="el-GR" dirty="0" smtClean="0"/>
              <a:t> </a:t>
            </a:r>
            <a:r>
              <a:rPr lang="el-GR" dirty="0" err="1" smtClean="0"/>
              <a:t>κεφαλὴν</a:t>
            </a:r>
            <a:r>
              <a:rPr lang="el-GR" dirty="0" smtClean="0"/>
              <a:t> </a:t>
            </a:r>
            <a:r>
              <a:rPr lang="el-GR" dirty="0" err="1" smtClean="0"/>
              <a:t>τοῦ</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καὶ</a:t>
            </a:r>
            <a:r>
              <a:rPr lang="el-GR" dirty="0" smtClean="0"/>
              <a:t> </a:t>
            </a:r>
            <a:r>
              <a:rPr lang="el-GR" dirty="0" err="1" smtClean="0"/>
              <a:t>σφάξουσιν</a:t>
            </a:r>
            <a:r>
              <a:rPr lang="el-GR" dirty="0" smtClean="0"/>
              <a:t> </a:t>
            </a:r>
            <a:r>
              <a:rPr lang="el-GR" dirty="0" err="1" smtClean="0"/>
              <a:t>αὐτὸ</a:t>
            </a:r>
            <a:r>
              <a:rPr lang="el-GR" dirty="0" smtClean="0"/>
              <a:t> </a:t>
            </a:r>
            <a:r>
              <a:rPr lang="el-GR" dirty="0" err="1" smtClean="0"/>
              <a:t>ἐν</a:t>
            </a:r>
            <a:r>
              <a:rPr lang="el-GR" dirty="0" smtClean="0"/>
              <a:t> </a:t>
            </a:r>
            <a:r>
              <a:rPr lang="el-GR" dirty="0" err="1" smtClean="0"/>
              <a:t>τόπῳ</a:t>
            </a:r>
            <a:r>
              <a:rPr lang="el-GR" dirty="0" smtClean="0"/>
              <a:t> </a:t>
            </a:r>
            <a:r>
              <a:rPr lang="el-GR" dirty="0" err="1" smtClean="0"/>
              <a:t>οὗ</a:t>
            </a:r>
            <a:r>
              <a:rPr lang="el-GR" dirty="0" smtClean="0"/>
              <a:t> </a:t>
            </a:r>
            <a:r>
              <a:rPr lang="el-GR" dirty="0" err="1" smtClean="0"/>
              <a:t>σφάζουσιν</a:t>
            </a:r>
            <a:r>
              <a:rPr lang="el-GR" dirty="0" smtClean="0"/>
              <a:t> </a:t>
            </a:r>
            <a:r>
              <a:rPr lang="el-GR" dirty="0" err="1" smtClean="0"/>
              <a:t>τὰ</a:t>
            </a:r>
            <a:r>
              <a:rPr lang="el-GR" dirty="0" smtClean="0"/>
              <a:t> </a:t>
            </a:r>
            <a:r>
              <a:rPr lang="el-GR" dirty="0" err="1" smtClean="0"/>
              <a:t>ὁλοκαυτώματα</a:t>
            </a:r>
            <a:endParaRPr lang="el-GR" dirty="0" smtClean="0"/>
          </a:p>
          <a:p>
            <a:r>
              <a:rPr lang="en-US" dirty="0" smtClean="0"/>
              <a:t> </a:t>
            </a:r>
            <a:r>
              <a:rPr lang="en-US" baseline="30000" dirty="0" smtClean="0"/>
              <a:t>34 </a:t>
            </a:r>
            <a:r>
              <a:rPr lang="el-GR" dirty="0" smtClean="0"/>
              <a:t> </a:t>
            </a:r>
            <a:r>
              <a:rPr lang="el-GR" dirty="0" err="1" smtClean="0"/>
              <a:t>καὶ</a:t>
            </a:r>
            <a:r>
              <a:rPr lang="el-GR" dirty="0" smtClean="0"/>
              <a:t> </a:t>
            </a:r>
            <a:r>
              <a:rPr lang="el-GR" dirty="0" err="1" smtClean="0"/>
              <a:t>λαβὼν</a:t>
            </a:r>
            <a:r>
              <a:rPr lang="el-GR" dirty="0" smtClean="0"/>
              <a:t> ὁ </a:t>
            </a:r>
            <a:r>
              <a:rPr lang="el-GR" dirty="0" err="1" smtClean="0"/>
              <a:t>ἱερεὺς</a:t>
            </a:r>
            <a:r>
              <a:rPr lang="el-GR" dirty="0" smtClean="0"/>
              <a:t> </a:t>
            </a:r>
            <a:r>
              <a:rPr lang="el-GR" dirty="0" err="1" smtClean="0"/>
              <a:t>ἀπὸ</a:t>
            </a:r>
            <a:r>
              <a:rPr lang="el-GR" dirty="0" smtClean="0"/>
              <a:t> </a:t>
            </a:r>
            <a:r>
              <a:rPr lang="el-GR" dirty="0" err="1" smtClean="0"/>
              <a:t>τοῦ</a:t>
            </a:r>
            <a:r>
              <a:rPr lang="el-GR" dirty="0" smtClean="0"/>
              <a:t> </a:t>
            </a:r>
            <a:r>
              <a:rPr lang="el-GR" dirty="0" err="1" smtClean="0"/>
              <a:t>αἵματος</a:t>
            </a:r>
            <a:r>
              <a:rPr lang="el-GR" dirty="0" smtClean="0"/>
              <a:t> </a:t>
            </a:r>
            <a:r>
              <a:rPr lang="el-GR" dirty="0" err="1" smtClean="0"/>
              <a:t>τοῦ</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τῷ</a:t>
            </a:r>
            <a:r>
              <a:rPr lang="el-GR" dirty="0" smtClean="0"/>
              <a:t> </a:t>
            </a:r>
            <a:r>
              <a:rPr lang="el-GR" dirty="0" err="1" smtClean="0"/>
              <a:t>δακτύλῳ</a:t>
            </a:r>
            <a:r>
              <a:rPr lang="el-GR" dirty="0" smtClean="0"/>
              <a:t> </a:t>
            </a:r>
            <a:r>
              <a:rPr lang="el-GR" dirty="0" err="1" smtClean="0"/>
              <a:t>ἐπιθήσει</a:t>
            </a:r>
            <a:r>
              <a:rPr lang="el-GR" dirty="0" smtClean="0"/>
              <a:t> </a:t>
            </a:r>
            <a:r>
              <a:rPr lang="el-GR" dirty="0" err="1" smtClean="0"/>
              <a:t>ἐπὶ</a:t>
            </a:r>
            <a:r>
              <a:rPr lang="el-GR" dirty="0" smtClean="0"/>
              <a:t> </a:t>
            </a:r>
            <a:r>
              <a:rPr lang="el-GR" dirty="0" err="1" smtClean="0"/>
              <a:t>τὰ</a:t>
            </a:r>
            <a:r>
              <a:rPr lang="el-GR" dirty="0" smtClean="0"/>
              <a:t> </a:t>
            </a:r>
            <a:r>
              <a:rPr lang="el-GR" dirty="0" err="1" smtClean="0"/>
              <a:t>κέρατα</a:t>
            </a:r>
            <a:r>
              <a:rPr lang="el-GR" dirty="0" smtClean="0"/>
              <a:t> </a:t>
            </a:r>
            <a:r>
              <a:rPr lang="el-GR" dirty="0" err="1" smtClean="0"/>
              <a:t>τοῦ</a:t>
            </a:r>
            <a:r>
              <a:rPr lang="el-GR" dirty="0" smtClean="0"/>
              <a:t> </a:t>
            </a:r>
            <a:r>
              <a:rPr lang="el-GR" dirty="0" err="1" smtClean="0"/>
              <a:t>θυσιαστηρίου</a:t>
            </a:r>
            <a:r>
              <a:rPr lang="el-GR" dirty="0" smtClean="0"/>
              <a:t> </a:t>
            </a:r>
            <a:r>
              <a:rPr lang="el-GR" dirty="0" err="1" smtClean="0"/>
              <a:t>τῆς</a:t>
            </a:r>
            <a:r>
              <a:rPr lang="el-GR" dirty="0" smtClean="0"/>
              <a:t> </a:t>
            </a:r>
            <a:r>
              <a:rPr lang="el-GR" dirty="0" err="1" smtClean="0"/>
              <a:t>ὁλοκαυτώσεως</a:t>
            </a:r>
            <a:r>
              <a:rPr lang="el-GR" dirty="0" smtClean="0"/>
              <a:t> </a:t>
            </a:r>
            <a:r>
              <a:rPr lang="el-GR" dirty="0" err="1" smtClean="0"/>
              <a:t>καὶ</a:t>
            </a:r>
            <a:r>
              <a:rPr lang="el-GR" dirty="0" smtClean="0"/>
              <a:t> </a:t>
            </a:r>
            <a:r>
              <a:rPr lang="el-GR" dirty="0" err="1" smtClean="0"/>
              <a:t>πᾶν</a:t>
            </a:r>
            <a:r>
              <a:rPr lang="el-GR" dirty="0" smtClean="0"/>
              <a:t> </a:t>
            </a:r>
            <a:r>
              <a:rPr lang="el-GR" dirty="0" err="1" smtClean="0"/>
              <a:t>αὐτοῦ</a:t>
            </a:r>
            <a:r>
              <a:rPr lang="el-GR" dirty="0" smtClean="0"/>
              <a:t> </a:t>
            </a:r>
            <a:r>
              <a:rPr lang="el-GR" dirty="0" err="1" smtClean="0"/>
              <a:t>τὸ</a:t>
            </a:r>
            <a:r>
              <a:rPr lang="el-GR" dirty="0" smtClean="0"/>
              <a:t> </a:t>
            </a:r>
            <a:r>
              <a:rPr lang="el-GR" dirty="0" err="1" smtClean="0"/>
              <a:t>αἷμα</a:t>
            </a:r>
            <a:r>
              <a:rPr lang="el-GR" dirty="0" smtClean="0"/>
              <a:t> </a:t>
            </a:r>
            <a:r>
              <a:rPr lang="el-GR" dirty="0" err="1" smtClean="0"/>
              <a:t>ἐκχεεῖ</a:t>
            </a:r>
            <a:r>
              <a:rPr lang="el-GR" dirty="0" smtClean="0"/>
              <a:t> </a:t>
            </a:r>
            <a:r>
              <a:rPr lang="el-GR" dirty="0" err="1" smtClean="0"/>
              <a:t>παρὰ</a:t>
            </a:r>
            <a:r>
              <a:rPr lang="el-GR" dirty="0" smtClean="0"/>
              <a:t> </a:t>
            </a:r>
            <a:r>
              <a:rPr lang="el-GR" dirty="0" err="1" smtClean="0"/>
              <a:t>τὴν</a:t>
            </a:r>
            <a:r>
              <a:rPr lang="el-GR" dirty="0" smtClean="0"/>
              <a:t> </a:t>
            </a:r>
            <a:r>
              <a:rPr lang="el-GR" dirty="0" err="1" smtClean="0"/>
              <a:t>βάσιν</a:t>
            </a:r>
            <a:r>
              <a:rPr lang="el-GR" dirty="0" smtClean="0"/>
              <a:t> </a:t>
            </a:r>
            <a:r>
              <a:rPr lang="el-GR" dirty="0" err="1" smtClean="0"/>
              <a:t>τοῦ</a:t>
            </a:r>
            <a:r>
              <a:rPr lang="el-GR" dirty="0" smtClean="0"/>
              <a:t> </a:t>
            </a:r>
            <a:r>
              <a:rPr lang="el-GR" dirty="0" err="1" smtClean="0"/>
              <a:t>θυσιαστηρίου</a:t>
            </a:r>
            <a:r>
              <a:rPr lang="el-GR" dirty="0" smtClean="0"/>
              <a:t> </a:t>
            </a:r>
            <a:r>
              <a:rPr lang="el-GR" dirty="0" err="1" smtClean="0"/>
              <a:t>τῆς</a:t>
            </a:r>
            <a:r>
              <a:rPr lang="el-GR" dirty="0" smtClean="0"/>
              <a:t> </a:t>
            </a:r>
            <a:r>
              <a:rPr lang="el-GR" dirty="0" err="1" smtClean="0"/>
              <a:t>ὁλοκαυτώσεως</a:t>
            </a:r>
            <a:endParaRPr lang="el-GR" dirty="0" smtClean="0"/>
          </a:p>
          <a:p>
            <a:r>
              <a:rPr lang="en-US" dirty="0" smtClean="0"/>
              <a:t> </a:t>
            </a:r>
            <a:r>
              <a:rPr lang="en-US" baseline="30000" dirty="0" smtClean="0"/>
              <a:t>35 </a:t>
            </a:r>
            <a:r>
              <a:rPr lang="el-GR" dirty="0" smtClean="0"/>
              <a:t> </a:t>
            </a:r>
            <a:r>
              <a:rPr lang="el-GR" dirty="0" err="1" smtClean="0"/>
              <a:t>καὶ</a:t>
            </a:r>
            <a:r>
              <a:rPr lang="el-GR" dirty="0" smtClean="0"/>
              <a:t> </a:t>
            </a:r>
            <a:r>
              <a:rPr lang="el-GR" dirty="0" err="1" smtClean="0"/>
              <a:t>πᾶν</a:t>
            </a:r>
            <a:r>
              <a:rPr lang="el-GR" dirty="0" smtClean="0"/>
              <a:t> </a:t>
            </a:r>
            <a:r>
              <a:rPr lang="el-GR" dirty="0" err="1" smtClean="0"/>
              <a:t>αὐτοῦ</a:t>
            </a:r>
            <a:r>
              <a:rPr lang="el-GR" dirty="0" smtClean="0"/>
              <a:t> </a:t>
            </a:r>
            <a:r>
              <a:rPr lang="el-GR" dirty="0" err="1" smtClean="0"/>
              <a:t>τὸ</a:t>
            </a:r>
            <a:r>
              <a:rPr lang="el-GR" dirty="0" smtClean="0"/>
              <a:t> </a:t>
            </a:r>
            <a:r>
              <a:rPr lang="el-GR" dirty="0" err="1" smtClean="0"/>
              <a:t>στέαρ</a:t>
            </a:r>
            <a:r>
              <a:rPr lang="el-GR" dirty="0" smtClean="0"/>
              <a:t> </a:t>
            </a:r>
            <a:r>
              <a:rPr lang="el-GR" dirty="0" err="1" smtClean="0"/>
              <a:t>περιελεῖ</a:t>
            </a:r>
            <a:r>
              <a:rPr lang="el-GR" dirty="0" smtClean="0"/>
              <a:t> </a:t>
            </a:r>
            <a:r>
              <a:rPr lang="el-GR" dirty="0" err="1" smtClean="0"/>
              <a:t>ὃν</a:t>
            </a:r>
            <a:r>
              <a:rPr lang="el-GR" dirty="0" smtClean="0"/>
              <a:t> </a:t>
            </a:r>
            <a:r>
              <a:rPr lang="el-GR" dirty="0" err="1" smtClean="0"/>
              <a:t>τρόπον</a:t>
            </a:r>
            <a:r>
              <a:rPr lang="el-GR" dirty="0" smtClean="0"/>
              <a:t> </a:t>
            </a:r>
            <a:r>
              <a:rPr lang="el-GR" dirty="0" err="1" smtClean="0"/>
              <a:t>περιαιρεῖται</a:t>
            </a:r>
            <a:r>
              <a:rPr lang="el-GR" dirty="0" smtClean="0"/>
              <a:t> </a:t>
            </a:r>
            <a:r>
              <a:rPr lang="el-GR" dirty="0" err="1" smtClean="0"/>
              <a:t>στέαρ</a:t>
            </a:r>
            <a:r>
              <a:rPr lang="el-GR" dirty="0" smtClean="0"/>
              <a:t> </a:t>
            </a:r>
            <a:r>
              <a:rPr lang="el-GR" dirty="0" err="1" smtClean="0"/>
              <a:t>προβάτου</a:t>
            </a:r>
            <a:r>
              <a:rPr lang="el-GR" dirty="0" smtClean="0"/>
              <a:t> </a:t>
            </a:r>
            <a:r>
              <a:rPr lang="el-GR" dirty="0" err="1" smtClean="0"/>
              <a:t>ἐκ</a:t>
            </a:r>
            <a:r>
              <a:rPr lang="el-GR" dirty="0" smtClean="0"/>
              <a:t> </a:t>
            </a:r>
            <a:r>
              <a:rPr lang="el-GR" dirty="0" err="1" smtClean="0"/>
              <a:t>τῆς</a:t>
            </a:r>
            <a:r>
              <a:rPr lang="el-GR" dirty="0" smtClean="0"/>
              <a:t> </a:t>
            </a:r>
            <a:r>
              <a:rPr lang="el-GR" dirty="0" err="1" smtClean="0"/>
              <a:t>θυσίας</a:t>
            </a:r>
            <a:r>
              <a:rPr lang="el-GR" dirty="0" smtClean="0"/>
              <a:t> </a:t>
            </a:r>
            <a:r>
              <a:rPr lang="el-GR" dirty="0" err="1" smtClean="0"/>
              <a:t>τοῦ</a:t>
            </a:r>
            <a:r>
              <a:rPr lang="el-GR" dirty="0" smtClean="0"/>
              <a:t> </a:t>
            </a:r>
            <a:r>
              <a:rPr lang="el-GR" dirty="0" err="1" smtClean="0"/>
              <a:t>σωτηρίου</a:t>
            </a:r>
            <a:r>
              <a:rPr lang="el-GR" dirty="0" smtClean="0"/>
              <a:t> </a:t>
            </a:r>
            <a:r>
              <a:rPr lang="el-GR" dirty="0" err="1" smtClean="0"/>
              <a:t>καὶ</a:t>
            </a:r>
            <a:r>
              <a:rPr lang="el-GR" dirty="0" smtClean="0"/>
              <a:t> </a:t>
            </a:r>
            <a:r>
              <a:rPr lang="el-GR" dirty="0" err="1" smtClean="0"/>
              <a:t>ἐπιθήσει</a:t>
            </a:r>
            <a:r>
              <a:rPr lang="el-GR" dirty="0" smtClean="0"/>
              <a:t> </a:t>
            </a:r>
            <a:r>
              <a:rPr lang="el-GR" dirty="0" err="1" smtClean="0"/>
              <a:t>αὐτὸ</a:t>
            </a:r>
            <a:r>
              <a:rPr lang="el-GR" dirty="0" smtClean="0"/>
              <a:t> ὁ </a:t>
            </a:r>
            <a:r>
              <a:rPr lang="el-GR" dirty="0" err="1" smtClean="0"/>
              <a:t>ἱερεὺς</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θυσιαστήριον</a:t>
            </a:r>
            <a:r>
              <a:rPr lang="el-GR" dirty="0" smtClean="0"/>
              <a:t> </a:t>
            </a:r>
            <a:r>
              <a:rPr lang="el-GR" dirty="0" err="1" smtClean="0"/>
              <a:t>ἐπὶ</a:t>
            </a:r>
            <a:r>
              <a:rPr lang="el-GR" dirty="0" smtClean="0"/>
              <a:t> </a:t>
            </a:r>
            <a:r>
              <a:rPr lang="el-GR" dirty="0" err="1" smtClean="0"/>
              <a:t>τὸ</a:t>
            </a:r>
            <a:r>
              <a:rPr lang="el-GR" dirty="0" smtClean="0"/>
              <a:t> </a:t>
            </a:r>
            <a:r>
              <a:rPr lang="el-GR" dirty="0" err="1" smtClean="0"/>
              <a:t>ὁλοκαύτωμα</a:t>
            </a:r>
            <a:r>
              <a:rPr lang="el-GR" dirty="0" smtClean="0"/>
              <a:t> </a:t>
            </a:r>
            <a:r>
              <a:rPr lang="el-GR" dirty="0" err="1" smtClean="0"/>
              <a:t>κυρίου</a:t>
            </a:r>
            <a:r>
              <a:rPr lang="el-GR" dirty="0" smtClean="0"/>
              <a:t> </a:t>
            </a:r>
            <a:r>
              <a:rPr lang="el-GR" dirty="0" err="1" smtClean="0"/>
              <a:t>καὶ</a:t>
            </a:r>
            <a:r>
              <a:rPr lang="el-GR" dirty="0" smtClean="0"/>
              <a:t> </a:t>
            </a:r>
            <a:r>
              <a:rPr lang="el-GR" dirty="0" err="1" smtClean="0"/>
              <a:t>ἐξιλάσεται</a:t>
            </a:r>
            <a:r>
              <a:rPr lang="el-GR" dirty="0" smtClean="0"/>
              <a:t> </a:t>
            </a:r>
            <a:r>
              <a:rPr lang="el-GR" dirty="0" err="1" smtClean="0"/>
              <a:t>περὶ</a:t>
            </a:r>
            <a:r>
              <a:rPr lang="el-GR" dirty="0" smtClean="0"/>
              <a:t> </a:t>
            </a:r>
            <a:r>
              <a:rPr lang="el-GR" dirty="0" err="1" smtClean="0"/>
              <a:t>αὐτοῦ</a:t>
            </a:r>
            <a:r>
              <a:rPr lang="el-GR" dirty="0" smtClean="0"/>
              <a:t> ὁ </a:t>
            </a:r>
            <a:r>
              <a:rPr lang="el-GR" dirty="0" err="1" smtClean="0"/>
              <a:t>ἱερεὺς</a:t>
            </a:r>
            <a:r>
              <a:rPr lang="el-GR" dirty="0" smtClean="0"/>
              <a:t> </a:t>
            </a:r>
            <a:r>
              <a:rPr lang="el-GR" dirty="0" err="1" smtClean="0"/>
              <a:t>περὶ</a:t>
            </a:r>
            <a:r>
              <a:rPr lang="el-GR" dirty="0" smtClean="0"/>
              <a:t> </a:t>
            </a:r>
            <a:r>
              <a:rPr lang="el-GR" dirty="0" err="1" smtClean="0"/>
              <a:t>τῆς</a:t>
            </a:r>
            <a:r>
              <a:rPr lang="el-GR" dirty="0" smtClean="0"/>
              <a:t> </a:t>
            </a:r>
            <a:r>
              <a:rPr lang="el-GR" dirty="0" err="1" smtClean="0"/>
              <a:t>ἁμαρτίας</a:t>
            </a:r>
            <a:r>
              <a:rPr lang="el-GR" dirty="0" smtClean="0"/>
              <a:t> </a:t>
            </a:r>
            <a:r>
              <a:rPr lang="el-GR" dirty="0" err="1" smtClean="0"/>
              <a:t>ἧς</a:t>
            </a:r>
            <a:r>
              <a:rPr lang="el-GR" dirty="0" smtClean="0"/>
              <a:t> </a:t>
            </a:r>
            <a:r>
              <a:rPr lang="el-GR" dirty="0" err="1" smtClean="0"/>
              <a:t>ἥμαρτεν</a:t>
            </a:r>
            <a:r>
              <a:rPr lang="el-GR" dirty="0" smtClean="0"/>
              <a:t> </a:t>
            </a:r>
            <a:r>
              <a:rPr lang="el-GR" dirty="0" err="1" smtClean="0"/>
              <a:t>καὶ</a:t>
            </a:r>
            <a:r>
              <a:rPr lang="el-GR" dirty="0" smtClean="0"/>
              <a:t> </a:t>
            </a:r>
            <a:r>
              <a:rPr lang="el-GR" dirty="0" err="1" smtClean="0"/>
              <a:t>ἀφεθήσεται</a:t>
            </a:r>
            <a:r>
              <a:rPr lang="el-GR" dirty="0" smtClean="0"/>
              <a:t> </a:t>
            </a:r>
            <a:r>
              <a:rPr lang="el-GR" dirty="0" err="1" smtClean="0"/>
              <a:t>αὐτῷ</a:t>
            </a:r>
            <a:r>
              <a:rPr lang="el-GR" dirty="0" smtClean="0"/>
              <a:t> </a:t>
            </a:r>
            <a:r>
              <a:rPr lang="en-US" dirty="0" smtClean="0"/>
              <a:t>(Lev 4:32-35 BGT)</a:t>
            </a:r>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79512" y="0"/>
            <a:ext cx="8496944" cy="523220"/>
          </a:xfrm>
          <a:prstGeom prst="rect">
            <a:avLst/>
          </a:prstGeom>
          <a:noFill/>
        </p:spPr>
        <p:txBody>
          <a:bodyPr wrap="square" rtlCol="0">
            <a:spAutoFit/>
          </a:bodyPr>
          <a:lstStyle/>
          <a:p>
            <a:r>
              <a:rPr lang="el-GR" sz="2800" b="1" dirty="0" smtClean="0"/>
              <a:t>     ΘΥΣΙΑ ΕΞΙΛΑΣΤΗΡΙΟΣ (ΠΛΗΜΜΕΛΗΜΑΤΟΣ </a:t>
            </a:r>
            <a:endParaRPr lang="el-GR" sz="2800" b="1" dirty="0"/>
          </a:p>
        </p:txBody>
      </p:sp>
      <p:sp>
        <p:nvSpPr>
          <p:cNvPr id="6" name="5 - TextBox"/>
          <p:cNvSpPr txBox="1"/>
          <p:nvPr/>
        </p:nvSpPr>
        <p:spPr>
          <a:xfrm>
            <a:off x="755576" y="1268760"/>
            <a:ext cx="7128792" cy="369332"/>
          </a:xfrm>
          <a:prstGeom prst="rect">
            <a:avLst/>
          </a:prstGeom>
          <a:noFill/>
        </p:spPr>
        <p:txBody>
          <a:bodyPr wrap="square" rtlCol="0">
            <a:spAutoFit/>
          </a:bodyPr>
          <a:lstStyle/>
          <a:p>
            <a:pPr>
              <a:buFont typeface="Arial" pitchFamily="34" charset="0"/>
              <a:buChar char="•"/>
            </a:pPr>
            <a:r>
              <a:rPr lang="el-GR" dirty="0" smtClean="0"/>
              <a:t> </a:t>
            </a:r>
            <a:endParaRPr lang="el-GR" dirty="0"/>
          </a:p>
        </p:txBody>
      </p:sp>
      <p:sp>
        <p:nvSpPr>
          <p:cNvPr id="8" name="7 - Ορθογώνιο"/>
          <p:cNvSpPr/>
          <p:nvPr/>
        </p:nvSpPr>
        <p:spPr>
          <a:xfrm>
            <a:off x="395536" y="764704"/>
            <a:ext cx="8136904" cy="5078313"/>
          </a:xfrm>
          <a:prstGeom prst="rect">
            <a:avLst/>
          </a:prstGeom>
        </p:spPr>
        <p:txBody>
          <a:bodyPr wrap="square">
            <a:spAutoFit/>
          </a:bodyPr>
          <a:lstStyle/>
          <a:p>
            <a:r>
              <a:rPr lang="el-GR" dirty="0" err="1" smtClean="0"/>
              <a:t>καὶ</a:t>
            </a:r>
            <a:r>
              <a:rPr lang="el-GR" dirty="0" smtClean="0"/>
              <a:t> </a:t>
            </a:r>
            <a:r>
              <a:rPr lang="el-GR" dirty="0" err="1" smtClean="0"/>
              <a:t>ἐλάλησεν</a:t>
            </a:r>
            <a:r>
              <a:rPr lang="el-GR" dirty="0" smtClean="0"/>
              <a:t> </a:t>
            </a:r>
            <a:r>
              <a:rPr lang="el-GR" dirty="0" err="1" smtClean="0"/>
              <a:t>κύριος</a:t>
            </a:r>
            <a:r>
              <a:rPr lang="el-GR" dirty="0" smtClean="0"/>
              <a:t> </a:t>
            </a:r>
            <a:r>
              <a:rPr lang="el-GR" dirty="0" err="1" smtClean="0"/>
              <a:t>πρὸς</a:t>
            </a:r>
            <a:r>
              <a:rPr lang="el-GR" dirty="0" smtClean="0"/>
              <a:t> </a:t>
            </a:r>
            <a:r>
              <a:rPr lang="el-GR" dirty="0" err="1" smtClean="0"/>
              <a:t>Μωυσῆν</a:t>
            </a:r>
            <a:r>
              <a:rPr lang="el-GR" dirty="0" smtClean="0"/>
              <a:t> </a:t>
            </a:r>
            <a:r>
              <a:rPr lang="el-GR" dirty="0" err="1" smtClean="0"/>
              <a:t>λέγων</a:t>
            </a:r>
            <a:endParaRPr lang="el-GR" dirty="0" smtClean="0"/>
          </a:p>
          <a:p>
            <a:r>
              <a:rPr lang="en-US" dirty="0" smtClean="0"/>
              <a:t> </a:t>
            </a:r>
            <a:r>
              <a:rPr lang="en-US" baseline="30000" dirty="0" smtClean="0"/>
              <a:t>21 </a:t>
            </a:r>
            <a:r>
              <a:rPr lang="el-GR" dirty="0" smtClean="0"/>
              <a:t> </a:t>
            </a:r>
            <a:r>
              <a:rPr lang="el-GR" dirty="0" err="1" smtClean="0"/>
              <a:t>ψυχὴ</a:t>
            </a:r>
            <a:r>
              <a:rPr lang="el-GR" dirty="0" smtClean="0"/>
              <a:t> </a:t>
            </a:r>
            <a:r>
              <a:rPr lang="el-GR" dirty="0" err="1" smtClean="0"/>
              <a:t>ἐὰν</a:t>
            </a:r>
            <a:r>
              <a:rPr lang="el-GR" dirty="0" smtClean="0"/>
              <a:t> </a:t>
            </a:r>
            <a:r>
              <a:rPr lang="el-GR" dirty="0" err="1" smtClean="0"/>
              <a:t>ἁμάρτῃ</a:t>
            </a:r>
            <a:r>
              <a:rPr lang="el-GR" dirty="0" smtClean="0"/>
              <a:t> </a:t>
            </a:r>
            <a:r>
              <a:rPr lang="el-GR" dirty="0" err="1" smtClean="0"/>
              <a:t>καὶ</a:t>
            </a:r>
            <a:r>
              <a:rPr lang="el-GR" dirty="0" smtClean="0"/>
              <a:t> </a:t>
            </a:r>
            <a:r>
              <a:rPr lang="el-GR" dirty="0" err="1" smtClean="0"/>
              <a:t>παριδὼν</a:t>
            </a:r>
            <a:r>
              <a:rPr lang="el-GR" dirty="0" smtClean="0"/>
              <a:t> </a:t>
            </a:r>
            <a:r>
              <a:rPr lang="el-GR" dirty="0" err="1" smtClean="0"/>
              <a:t>παρίδῃ</a:t>
            </a:r>
            <a:r>
              <a:rPr lang="el-GR" dirty="0" smtClean="0"/>
              <a:t> </a:t>
            </a:r>
            <a:r>
              <a:rPr lang="el-GR" dirty="0" err="1" smtClean="0"/>
              <a:t>τὰς</a:t>
            </a:r>
            <a:r>
              <a:rPr lang="el-GR" dirty="0" smtClean="0"/>
              <a:t> </a:t>
            </a:r>
            <a:r>
              <a:rPr lang="el-GR" dirty="0" err="1" smtClean="0"/>
              <a:t>ἐντολὰς</a:t>
            </a:r>
            <a:r>
              <a:rPr lang="el-GR" dirty="0" smtClean="0"/>
              <a:t> </a:t>
            </a:r>
            <a:r>
              <a:rPr lang="el-GR" dirty="0" err="1" smtClean="0"/>
              <a:t>κυρίου</a:t>
            </a:r>
            <a:r>
              <a:rPr lang="el-GR" dirty="0" smtClean="0"/>
              <a:t> </a:t>
            </a:r>
            <a:r>
              <a:rPr lang="el-GR" dirty="0" err="1" smtClean="0"/>
              <a:t>καὶ</a:t>
            </a:r>
            <a:r>
              <a:rPr lang="el-GR" dirty="0" smtClean="0"/>
              <a:t> </a:t>
            </a:r>
            <a:r>
              <a:rPr lang="el-GR" dirty="0" err="1" smtClean="0"/>
              <a:t>ψεύσηται</a:t>
            </a:r>
            <a:r>
              <a:rPr lang="el-GR" dirty="0" smtClean="0"/>
              <a:t> </a:t>
            </a:r>
            <a:r>
              <a:rPr lang="el-GR" dirty="0" err="1" smtClean="0"/>
              <a:t>τὰ</a:t>
            </a:r>
            <a:r>
              <a:rPr lang="el-GR" dirty="0" smtClean="0"/>
              <a:t> </a:t>
            </a:r>
            <a:r>
              <a:rPr lang="el-GR" dirty="0" err="1" smtClean="0"/>
              <a:t>πρὸς</a:t>
            </a:r>
            <a:r>
              <a:rPr lang="el-GR" dirty="0" smtClean="0"/>
              <a:t> </a:t>
            </a:r>
            <a:r>
              <a:rPr lang="el-GR" dirty="0" err="1" smtClean="0"/>
              <a:t>τὸν</a:t>
            </a:r>
            <a:r>
              <a:rPr lang="el-GR" dirty="0" smtClean="0"/>
              <a:t> </a:t>
            </a:r>
            <a:r>
              <a:rPr lang="el-GR" dirty="0" err="1" smtClean="0"/>
              <a:t>πλησίον</a:t>
            </a:r>
            <a:r>
              <a:rPr lang="el-GR" dirty="0" smtClean="0"/>
              <a:t> </a:t>
            </a:r>
            <a:r>
              <a:rPr lang="el-GR" dirty="0" err="1" smtClean="0"/>
              <a:t>ἐν</a:t>
            </a:r>
            <a:r>
              <a:rPr lang="el-GR" dirty="0" smtClean="0"/>
              <a:t> </a:t>
            </a:r>
            <a:r>
              <a:rPr lang="el-GR" dirty="0" err="1" smtClean="0"/>
              <a:t>παραθήκῃ</a:t>
            </a:r>
            <a:r>
              <a:rPr lang="el-GR" dirty="0" smtClean="0"/>
              <a:t> ἢ </a:t>
            </a:r>
            <a:r>
              <a:rPr lang="el-GR" dirty="0" err="1" smtClean="0"/>
              <a:t>περὶ</a:t>
            </a:r>
            <a:r>
              <a:rPr lang="el-GR" dirty="0" smtClean="0"/>
              <a:t> </a:t>
            </a:r>
            <a:r>
              <a:rPr lang="el-GR" dirty="0" err="1" smtClean="0"/>
              <a:t>κοινωνίας</a:t>
            </a:r>
            <a:r>
              <a:rPr lang="el-GR" dirty="0" smtClean="0"/>
              <a:t> ἢ </a:t>
            </a:r>
            <a:r>
              <a:rPr lang="el-GR" dirty="0" err="1" smtClean="0"/>
              <a:t>περὶ</a:t>
            </a:r>
            <a:r>
              <a:rPr lang="el-GR" dirty="0" smtClean="0"/>
              <a:t> </a:t>
            </a:r>
            <a:r>
              <a:rPr lang="el-GR" dirty="0" err="1" smtClean="0"/>
              <a:t>ἁρπαγῆς</a:t>
            </a:r>
            <a:r>
              <a:rPr lang="el-GR" dirty="0" smtClean="0"/>
              <a:t> ἢ </a:t>
            </a:r>
            <a:r>
              <a:rPr lang="el-GR" dirty="0" err="1" smtClean="0"/>
              <a:t>ἠδίκησέν</a:t>
            </a:r>
            <a:r>
              <a:rPr lang="el-GR" dirty="0" smtClean="0"/>
              <a:t> τι </a:t>
            </a:r>
            <a:r>
              <a:rPr lang="el-GR" dirty="0" err="1" smtClean="0"/>
              <a:t>τὸν</a:t>
            </a:r>
            <a:r>
              <a:rPr lang="el-GR" dirty="0" smtClean="0"/>
              <a:t> </a:t>
            </a:r>
            <a:r>
              <a:rPr lang="el-GR" dirty="0" err="1" smtClean="0"/>
              <a:t>πλησίον</a:t>
            </a:r>
            <a:endParaRPr lang="el-GR" dirty="0" smtClean="0"/>
          </a:p>
          <a:p>
            <a:r>
              <a:rPr lang="en-US" dirty="0" smtClean="0"/>
              <a:t> </a:t>
            </a:r>
            <a:r>
              <a:rPr lang="en-US" baseline="30000" dirty="0" smtClean="0"/>
              <a:t>22 </a:t>
            </a:r>
            <a:r>
              <a:rPr lang="el-GR" dirty="0" smtClean="0"/>
              <a:t> ἢ </a:t>
            </a:r>
            <a:r>
              <a:rPr lang="el-GR" dirty="0" err="1" smtClean="0"/>
              <a:t>εὗρεν</a:t>
            </a:r>
            <a:r>
              <a:rPr lang="el-GR" dirty="0" smtClean="0"/>
              <a:t> </a:t>
            </a:r>
            <a:r>
              <a:rPr lang="el-GR" dirty="0" err="1" smtClean="0"/>
              <a:t>ἀπώλειαν</a:t>
            </a:r>
            <a:r>
              <a:rPr lang="el-GR" dirty="0" smtClean="0"/>
              <a:t> </a:t>
            </a:r>
            <a:r>
              <a:rPr lang="el-GR" dirty="0" err="1" smtClean="0"/>
              <a:t>καὶ</a:t>
            </a:r>
            <a:r>
              <a:rPr lang="el-GR" dirty="0" smtClean="0"/>
              <a:t> </a:t>
            </a:r>
            <a:r>
              <a:rPr lang="el-GR" dirty="0" err="1" smtClean="0"/>
              <a:t>ψεύσηται</a:t>
            </a:r>
            <a:r>
              <a:rPr lang="el-GR" dirty="0" smtClean="0"/>
              <a:t> </a:t>
            </a:r>
            <a:r>
              <a:rPr lang="el-GR" dirty="0" err="1" smtClean="0"/>
              <a:t>περὶ</a:t>
            </a:r>
            <a:r>
              <a:rPr lang="el-GR" dirty="0" smtClean="0"/>
              <a:t> </a:t>
            </a:r>
            <a:r>
              <a:rPr lang="el-GR" dirty="0" err="1" smtClean="0"/>
              <a:t>αὐτῆς</a:t>
            </a:r>
            <a:r>
              <a:rPr lang="el-GR" dirty="0" smtClean="0"/>
              <a:t> </a:t>
            </a:r>
            <a:r>
              <a:rPr lang="el-GR" dirty="0" err="1" smtClean="0"/>
              <a:t>καὶ</a:t>
            </a:r>
            <a:r>
              <a:rPr lang="el-GR" dirty="0" smtClean="0"/>
              <a:t> </a:t>
            </a:r>
            <a:r>
              <a:rPr lang="el-GR" dirty="0" err="1" smtClean="0"/>
              <a:t>ὀμόσῃ</a:t>
            </a:r>
            <a:r>
              <a:rPr lang="el-GR" dirty="0" smtClean="0"/>
              <a:t> </a:t>
            </a:r>
            <a:r>
              <a:rPr lang="el-GR" dirty="0" err="1" smtClean="0"/>
              <a:t>ἀδίκως</a:t>
            </a:r>
            <a:r>
              <a:rPr lang="el-GR" dirty="0" smtClean="0"/>
              <a:t> </a:t>
            </a:r>
            <a:r>
              <a:rPr lang="el-GR" dirty="0" err="1" smtClean="0"/>
              <a:t>περὶ</a:t>
            </a:r>
            <a:r>
              <a:rPr lang="el-GR" dirty="0" smtClean="0"/>
              <a:t> </a:t>
            </a:r>
            <a:r>
              <a:rPr lang="el-GR" dirty="0" err="1" smtClean="0"/>
              <a:t>ἑνὸς</a:t>
            </a:r>
            <a:r>
              <a:rPr lang="el-GR" dirty="0" smtClean="0"/>
              <a:t> </a:t>
            </a:r>
            <a:r>
              <a:rPr lang="el-GR" dirty="0" err="1" smtClean="0"/>
              <a:t>ἀπὸ</a:t>
            </a:r>
            <a:r>
              <a:rPr lang="el-GR" dirty="0" smtClean="0"/>
              <a:t> </a:t>
            </a:r>
            <a:r>
              <a:rPr lang="el-GR" dirty="0" err="1" smtClean="0"/>
              <a:t>πάντων</a:t>
            </a:r>
            <a:r>
              <a:rPr lang="el-GR" dirty="0" smtClean="0"/>
              <a:t> </a:t>
            </a:r>
            <a:r>
              <a:rPr lang="el-GR" dirty="0" err="1" smtClean="0"/>
              <a:t>ὧν</a:t>
            </a:r>
            <a:r>
              <a:rPr lang="el-GR" dirty="0" smtClean="0"/>
              <a:t> </a:t>
            </a:r>
            <a:r>
              <a:rPr lang="el-GR" dirty="0" err="1" smtClean="0"/>
              <a:t>ἐὰν</a:t>
            </a:r>
            <a:r>
              <a:rPr lang="el-GR" dirty="0" smtClean="0"/>
              <a:t> </a:t>
            </a:r>
            <a:r>
              <a:rPr lang="el-GR" dirty="0" err="1" smtClean="0"/>
              <a:t>ποιήσῃ</a:t>
            </a:r>
            <a:r>
              <a:rPr lang="el-GR" dirty="0" smtClean="0"/>
              <a:t> ὁ </a:t>
            </a:r>
            <a:r>
              <a:rPr lang="el-GR" dirty="0" err="1" smtClean="0"/>
              <a:t>ἄνθρωπος</a:t>
            </a:r>
            <a:r>
              <a:rPr lang="el-GR" dirty="0" smtClean="0"/>
              <a:t> </a:t>
            </a:r>
            <a:r>
              <a:rPr lang="el-GR" dirty="0" err="1" smtClean="0"/>
              <a:t>ὥστε</a:t>
            </a:r>
            <a:r>
              <a:rPr lang="el-GR" dirty="0" smtClean="0"/>
              <a:t> </a:t>
            </a:r>
            <a:r>
              <a:rPr lang="el-GR" dirty="0" err="1" smtClean="0"/>
              <a:t>ἁμαρτεῖν</a:t>
            </a:r>
            <a:r>
              <a:rPr lang="el-GR" dirty="0" smtClean="0"/>
              <a:t> </a:t>
            </a:r>
            <a:r>
              <a:rPr lang="el-GR" dirty="0" err="1" smtClean="0"/>
              <a:t>ἐν</a:t>
            </a:r>
            <a:r>
              <a:rPr lang="el-GR" dirty="0" smtClean="0"/>
              <a:t> </a:t>
            </a:r>
            <a:r>
              <a:rPr lang="el-GR" dirty="0" err="1" smtClean="0"/>
              <a:t>τούτοις</a:t>
            </a:r>
            <a:endParaRPr lang="el-GR" dirty="0" smtClean="0"/>
          </a:p>
          <a:p>
            <a:r>
              <a:rPr lang="en-US" dirty="0" smtClean="0"/>
              <a:t> </a:t>
            </a:r>
            <a:r>
              <a:rPr lang="en-US" baseline="30000" dirty="0" smtClean="0"/>
              <a:t>23 </a:t>
            </a:r>
            <a:r>
              <a:rPr lang="el-GR" dirty="0" smtClean="0"/>
              <a:t> </a:t>
            </a:r>
            <a:r>
              <a:rPr lang="el-GR" dirty="0" err="1" smtClean="0"/>
              <a:t>καὶ</a:t>
            </a:r>
            <a:r>
              <a:rPr lang="el-GR" dirty="0" smtClean="0"/>
              <a:t> </a:t>
            </a:r>
            <a:r>
              <a:rPr lang="el-GR" dirty="0" err="1" smtClean="0"/>
              <a:t>ἔσται</a:t>
            </a:r>
            <a:r>
              <a:rPr lang="el-GR" dirty="0" smtClean="0"/>
              <a:t> </a:t>
            </a:r>
            <a:r>
              <a:rPr lang="el-GR" dirty="0" err="1" smtClean="0"/>
              <a:t>ἡνίκα</a:t>
            </a:r>
            <a:r>
              <a:rPr lang="el-GR" dirty="0" smtClean="0"/>
              <a:t> </a:t>
            </a:r>
            <a:r>
              <a:rPr lang="el-GR" dirty="0" err="1" smtClean="0"/>
              <a:t>ἐὰν</a:t>
            </a:r>
            <a:r>
              <a:rPr lang="el-GR" dirty="0" smtClean="0"/>
              <a:t> </a:t>
            </a:r>
            <a:r>
              <a:rPr lang="el-GR" dirty="0" err="1" smtClean="0"/>
              <a:t>ἁμάρτῃ</a:t>
            </a:r>
            <a:r>
              <a:rPr lang="el-GR" dirty="0" smtClean="0"/>
              <a:t> </a:t>
            </a:r>
            <a:r>
              <a:rPr lang="el-GR" dirty="0" err="1" smtClean="0"/>
              <a:t>καὶ</a:t>
            </a:r>
            <a:r>
              <a:rPr lang="el-GR" dirty="0" smtClean="0"/>
              <a:t> </a:t>
            </a:r>
            <a:r>
              <a:rPr lang="el-GR" b="1" dirty="0" err="1" smtClean="0"/>
              <a:t>πλημμελήσῃ</a:t>
            </a:r>
            <a:r>
              <a:rPr lang="el-GR" dirty="0" smtClean="0"/>
              <a:t> </a:t>
            </a:r>
            <a:r>
              <a:rPr lang="el-GR" dirty="0" err="1" smtClean="0"/>
              <a:t>καὶ</a:t>
            </a:r>
            <a:r>
              <a:rPr lang="el-GR" dirty="0" smtClean="0"/>
              <a:t> </a:t>
            </a:r>
            <a:r>
              <a:rPr lang="el-GR" dirty="0" err="1" smtClean="0"/>
              <a:t>ἀποδῷ</a:t>
            </a:r>
            <a:r>
              <a:rPr lang="el-GR" dirty="0" smtClean="0"/>
              <a:t> </a:t>
            </a:r>
            <a:r>
              <a:rPr lang="el-GR" dirty="0" err="1" smtClean="0"/>
              <a:t>τὸ</a:t>
            </a:r>
            <a:r>
              <a:rPr lang="el-GR" dirty="0" smtClean="0"/>
              <a:t> </a:t>
            </a:r>
            <a:r>
              <a:rPr lang="el-GR" dirty="0" err="1" smtClean="0"/>
              <a:t>ἅρπαγμα</a:t>
            </a:r>
            <a:r>
              <a:rPr lang="el-GR" dirty="0" smtClean="0"/>
              <a:t> ὃ </a:t>
            </a:r>
            <a:r>
              <a:rPr lang="el-GR" dirty="0" err="1" smtClean="0"/>
              <a:t>ἥρπασεν</a:t>
            </a:r>
            <a:r>
              <a:rPr lang="el-GR" dirty="0" smtClean="0"/>
              <a:t> ἢ </a:t>
            </a:r>
            <a:r>
              <a:rPr lang="el-GR" dirty="0" err="1" smtClean="0"/>
              <a:t>τὸ</a:t>
            </a:r>
            <a:r>
              <a:rPr lang="el-GR" dirty="0" smtClean="0"/>
              <a:t> </a:t>
            </a:r>
            <a:r>
              <a:rPr lang="el-GR" dirty="0" err="1" smtClean="0"/>
              <a:t>ἀδίκημα</a:t>
            </a:r>
            <a:r>
              <a:rPr lang="el-GR" dirty="0" smtClean="0"/>
              <a:t> ὃ </a:t>
            </a:r>
            <a:r>
              <a:rPr lang="el-GR" dirty="0" err="1" smtClean="0"/>
              <a:t>ἠδίκησεν</a:t>
            </a:r>
            <a:r>
              <a:rPr lang="el-GR" dirty="0" smtClean="0"/>
              <a:t> ἢ </a:t>
            </a:r>
            <a:r>
              <a:rPr lang="el-GR" dirty="0" err="1" smtClean="0"/>
              <a:t>τὴν</a:t>
            </a:r>
            <a:r>
              <a:rPr lang="el-GR" dirty="0" smtClean="0"/>
              <a:t> </a:t>
            </a:r>
            <a:r>
              <a:rPr lang="el-GR" dirty="0" err="1" smtClean="0"/>
              <a:t>παραθήκην</a:t>
            </a:r>
            <a:r>
              <a:rPr lang="el-GR" dirty="0" smtClean="0"/>
              <a:t> </a:t>
            </a:r>
            <a:r>
              <a:rPr lang="el-GR" dirty="0" err="1" smtClean="0"/>
              <a:t>ἥτις</a:t>
            </a:r>
            <a:r>
              <a:rPr lang="el-GR" dirty="0" smtClean="0"/>
              <a:t> </a:t>
            </a:r>
            <a:r>
              <a:rPr lang="el-GR" dirty="0" err="1" smtClean="0"/>
              <a:t>παρετέθη</a:t>
            </a:r>
            <a:r>
              <a:rPr lang="el-GR" dirty="0" smtClean="0"/>
              <a:t> </a:t>
            </a:r>
            <a:r>
              <a:rPr lang="el-GR" dirty="0" err="1" smtClean="0"/>
              <a:t>αὐτῷ</a:t>
            </a:r>
            <a:r>
              <a:rPr lang="el-GR" dirty="0" smtClean="0"/>
              <a:t> ἢ </a:t>
            </a:r>
            <a:r>
              <a:rPr lang="el-GR" dirty="0" err="1" smtClean="0"/>
              <a:t>τὴν</a:t>
            </a:r>
            <a:r>
              <a:rPr lang="el-GR" dirty="0" smtClean="0"/>
              <a:t> </a:t>
            </a:r>
            <a:r>
              <a:rPr lang="el-GR" dirty="0" err="1" smtClean="0"/>
              <a:t>ἀπώλειαν</a:t>
            </a:r>
            <a:r>
              <a:rPr lang="el-GR" dirty="0" smtClean="0"/>
              <a:t> </a:t>
            </a:r>
            <a:r>
              <a:rPr lang="el-GR" dirty="0" err="1" smtClean="0"/>
              <a:t>ἣν</a:t>
            </a:r>
            <a:r>
              <a:rPr lang="el-GR" dirty="0" smtClean="0"/>
              <a:t> </a:t>
            </a:r>
            <a:r>
              <a:rPr lang="el-GR" dirty="0" err="1" smtClean="0"/>
              <a:t>εὗρεν</a:t>
            </a:r>
            <a:endParaRPr lang="el-GR" dirty="0" smtClean="0"/>
          </a:p>
          <a:p>
            <a:r>
              <a:rPr lang="en-US" dirty="0" smtClean="0"/>
              <a:t> </a:t>
            </a:r>
            <a:r>
              <a:rPr lang="en-US" baseline="30000" dirty="0" smtClean="0"/>
              <a:t>24 </a:t>
            </a:r>
            <a:r>
              <a:rPr lang="el-GR" dirty="0" smtClean="0"/>
              <a:t> </a:t>
            </a:r>
            <a:r>
              <a:rPr lang="el-GR" dirty="0" err="1" smtClean="0"/>
              <a:t>ἀπὸ</a:t>
            </a:r>
            <a:r>
              <a:rPr lang="el-GR" dirty="0" smtClean="0"/>
              <a:t> </a:t>
            </a:r>
            <a:r>
              <a:rPr lang="el-GR" dirty="0" err="1" smtClean="0"/>
              <a:t>παντὸς</a:t>
            </a:r>
            <a:r>
              <a:rPr lang="el-GR" dirty="0" smtClean="0"/>
              <a:t> </a:t>
            </a:r>
            <a:r>
              <a:rPr lang="el-GR" dirty="0" err="1" smtClean="0"/>
              <a:t>πράγματος</a:t>
            </a:r>
            <a:r>
              <a:rPr lang="el-GR" dirty="0" smtClean="0"/>
              <a:t> </a:t>
            </a:r>
            <a:r>
              <a:rPr lang="el-GR" dirty="0" err="1" smtClean="0"/>
              <a:t>οὗ</a:t>
            </a:r>
            <a:r>
              <a:rPr lang="el-GR" dirty="0" smtClean="0"/>
              <a:t> </a:t>
            </a:r>
            <a:r>
              <a:rPr lang="el-GR" dirty="0" err="1" smtClean="0"/>
              <a:t>ὤμοσεν</a:t>
            </a:r>
            <a:r>
              <a:rPr lang="el-GR" dirty="0" smtClean="0"/>
              <a:t> </a:t>
            </a:r>
            <a:r>
              <a:rPr lang="el-GR" dirty="0" err="1" smtClean="0"/>
              <a:t>περὶ</a:t>
            </a:r>
            <a:r>
              <a:rPr lang="el-GR" dirty="0" smtClean="0"/>
              <a:t> </a:t>
            </a:r>
            <a:r>
              <a:rPr lang="el-GR" dirty="0" err="1" smtClean="0"/>
              <a:t>αὐτοῦ</a:t>
            </a:r>
            <a:r>
              <a:rPr lang="el-GR" dirty="0" smtClean="0"/>
              <a:t> </a:t>
            </a:r>
            <a:r>
              <a:rPr lang="el-GR" dirty="0" err="1" smtClean="0"/>
              <a:t>ἀδίκως</a:t>
            </a:r>
            <a:r>
              <a:rPr lang="el-GR" dirty="0" smtClean="0"/>
              <a:t> </a:t>
            </a:r>
            <a:r>
              <a:rPr lang="el-GR" dirty="0" err="1" smtClean="0"/>
              <a:t>καὶ</a:t>
            </a:r>
            <a:r>
              <a:rPr lang="el-GR" dirty="0" smtClean="0"/>
              <a:t> </a:t>
            </a:r>
            <a:r>
              <a:rPr lang="el-GR" dirty="0" err="1" smtClean="0"/>
              <a:t>ἀποτείσει</a:t>
            </a:r>
            <a:r>
              <a:rPr lang="el-GR" dirty="0" smtClean="0"/>
              <a:t> </a:t>
            </a:r>
            <a:r>
              <a:rPr lang="el-GR" dirty="0" err="1" smtClean="0"/>
              <a:t>αὐτὸ</a:t>
            </a:r>
            <a:r>
              <a:rPr lang="el-GR" dirty="0" smtClean="0"/>
              <a:t> </a:t>
            </a:r>
            <a:r>
              <a:rPr lang="el-GR" dirty="0" err="1" smtClean="0"/>
              <a:t>τὸ</a:t>
            </a:r>
            <a:r>
              <a:rPr lang="el-GR" dirty="0" smtClean="0"/>
              <a:t> </a:t>
            </a:r>
            <a:r>
              <a:rPr lang="el-GR" dirty="0" err="1" smtClean="0"/>
              <a:t>κεφάλαιον</a:t>
            </a:r>
            <a:r>
              <a:rPr lang="el-GR" dirty="0" smtClean="0"/>
              <a:t> </a:t>
            </a:r>
            <a:r>
              <a:rPr lang="el-GR" dirty="0" err="1" smtClean="0"/>
              <a:t>καὶ</a:t>
            </a:r>
            <a:r>
              <a:rPr lang="el-GR" dirty="0" smtClean="0"/>
              <a:t> </a:t>
            </a:r>
            <a:r>
              <a:rPr lang="el-GR" dirty="0" err="1" smtClean="0"/>
              <a:t>τὸ</a:t>
            </a:r>
            <a:r>
              <a:rPr lang="el-GR" dirty="0" smtClean="0"/>
              <a:t> </a:t>
            </a:r>
            <a:r>
              <a:rPr lang="el-GR" dirty="0" err="1" smtClean="0"/>
              <a:t>πέμπτον</a:t>
            </a:r>
            <a:r>
              <a:rPr lang="el-GR" dirty="0" smtClean="0"/>
              <a:t> </a:t>
            </a:r>
            <a:r>
              <a:rPr lang="el-GR" dirty="0" err="1" smtClean="0"/>
              <a:t>προσθήσει</a:t>
            </a:r>
            <a:r>
              <a:rPr lang="el-GR" dirty="0" smtClean="0"/>
              <a:t> </a:t>
            </a:r>
            <a:r>
              <a:rPr lang="el-GR" dirty="0" err="1" smtClean="0"/>
              <a:t>ἐπ᾽</a:t>
            </a:r>
            <a:r>
              <a:rPr lang="el-GR" dirty="0" smtClean="0"/>
              <a:t> </a:t>
            </a:r>
            <a:r>
              <a:rPr lang="el-GR" dirty="0" err="1" smtClean="0"/>
              <a:t>αὐτό</a:t>
            </a:r>
            <a:r>
              <a:rPr lang="el-GR" dirty="0" smtClean="0"/>
              <a:t> </a:t>
            </a:r>
            <a:r>
              <a:rPr lang="el-GR" dirty="0" err="1" smtClean="0"/>
              <a:t>τίνος</a:t>
            </a:r>
            <a:r>
              <a:rPr lang="el-GR" dirty="0" smtClean="0"/>
              <a:t> </a:t>
            </a:r>
            <a:r>
              <a:rPr lang="el-GR" dirty="0" err="1" smtClean="0"/>
              <a:t>ἐστίν</a:t>
            </a:r>
            <a:r>
              <a:rPr lang="el-GR" dirty="0" smtClean="0"/>
              <a:t> </a:t>
            </a:r>
            <a:r>
              <a:rPr lang="el-GR" dirty="0" err="1" smtClean="0"/>
              <a:t>αὐτῷ</a:t>
            </a:r>
            <a:r>
              <a:rPr lang="el-GR" dirty="0" smtClean="0"/>
              <a:t> </a:t>
            </a:r>
            <a:r>
              <a:rPr lang="el-GR" dirty="0" err="1" smtClean="0"/>
              <a:t>ἀποδώσει</a:t>
            </a:r>
            <a:r>
              <a:rPr lang="el-GR" dirty="0" smtClean="0"/>
              <a:t> ᾗ </a:t>
            </a:r>
            <a:r>
              <a:rPr lang="el-GR" dirty="0" err="1" smtClean="0"/>
              <a:t>ἡμέρᾳ</a:t>
            </a:r>
            <a:r>
              <a:rPr lang="el-GR" dirty="0" smtClean="0"/>
              <a:t> </a:t>
            </a:r>
            <a:r>
              <a:rPr lang="el-GR" dirty="0" err="1" smtClean="0"/>
              <a:t>ἐλεγχθῇ</a:t>
            </a:r>
            <a:endParaRPr lang="el-GR" dirty="0" smtClean="0"/>
          </a:p>
          <a:p>
            <a:r>
              <a:rPr lang="en-US" dirty="0" smtClean="0"/>
              <a:t> </a:t>
            </a:r>
            <a:r>
              <a:rPr lang="en-US" baseline="30000" dirty="0" smtClean="0"/>
              <a:t>25 </a:t>
            </a:r>
            <a:r>
              <a:rPr lang="el-GR" dirty="0" smtClean="0"/>
              <a:t> </a:t>
            </a:r>
            <a:r>
              <a:rPr lang="el-GR" dirty="0" err="1" smtClean="0"/>
              <a:t>καὶ</a:t>
            </a:r>
            <a:r>
              <a:rPr lang="el-GR" dirty="0" smtClean="0"/>
              <a:t> </a:t>
            </a:r>
            <a:r>
              <a:rPr lang="el-GR" dirty="0" err="1" smtClean="0"/>
              <a:t>τῆς</a:t>
            </a:r>
            <a:r>
              <a:rPr lang="el-GR" dirty="0" smtClean="0"/>
              <a:t> </a:t>
            </a:r>
            <a:r>
              <a:rPr lang="el-GR" dirty="0" err="1" smtClean="0"/>
              <a:t>πλημμελείας</a:t>
            </a:r>
            <a:r>
              <a:rPr lang="el-GR" dirty="0" smtClean="0"/>
              <a:t> </a:t>
            </a:r>
            <a:r>
              <a:rPr lang="el-GR" dirty="0" err="1" smtClean="0"/>
              <a:t>αὐτοῦ</a:t>
            </a:r>
            <a:r>
              <a:rPr lang="el-GR" dirty="0" smtClean="0"/>
              <a:t> </a:t>
            </a:r>
            <a:r>
              <a:rPr lang="el-GR" dirty="0" err="1" smtClean="0"/>
              <a:t>οἴσει</a:t>
            </a:r>
            <a:r>
              <a:rPr lang="el-GR" dirty="0" smtClean="0"/>
              <a:t> </a:t>
            </a:r>
            <a:r>
              <a:rPr lang="el-GR" dirty="0" err="1" smtClean="0"/>
              <a:t>τῷ</a:t>
            </a:r>
            <a:r>
              <a:rPr lang="el-GR" dirty="0" smtClean="0"/>
              <a:t> </a:t>
            </a:r>
            <a:r>
              <a:rPr lang="el-GR" dirty="0" err="1" smtClean="0"/>
              <a:t>κυρίῳ</a:t>
            </a:r>
            <a:r>
              <a:rPr lang="el-GR" dirty="0" smtClean="0"/>
              <a:t> </a:t>
            </a:r>
            <a:r>
              <a:rPr lang="el-GR" dirty="0" err="1" smtClean="0"/>
              <a:t>κριὸν</a:t>
            </a:r>
            <a:r>
              <a:rPr lang="el-GR" dirty="0" smtClean="0"/>
              <a:t> </a:t>
            </a:r>
            <a:r>
              <a:rPr lang="el-GR" dirty="0" err="1" smtClean="0"/>
              <a:t>ἀπὸ</a:t>
            </a:r>
            <a:r>
              <a:rPr lang="el-GR" dirty="0" smtClean="0"/>
              <a:t> </a:t>
            </a:r>
            <a:r>
              <a:rPr lang="el-GR" dirty="0" err="1" smtClean="0"/>
              <a:t>τῶν</a:t>
            </a:r>
            <a:r>
              <a:rPr lang="el-GR" dirty="0" smtClean="0"/>
              <a:t> </a:t>
            </a:r>
            <a:r>
              <a:rPr lang="el-GR" dirty="0" err="1" smtClean="0"/>
              <a:t>προβάτων</a:t>
            </a:r>
            <a:r>
              <a:rPr lang="el-GR" dirty="0" smtClean="0"/>
              <a:t> </a:t>
            </a:r>
            <a:r>
              <a:rPr lang="el-GR" dirty="0" err="1" smtClean="0"/>
              <a:t>ἄμωμον</a:t>
            </a:r>
            <a:r>
              <a:rPr lang="el-GR" dirty="0" smtClean="0"/>
              <a:t> </a:t>
            </a:r>
            <a:r>
              <a:rPr lang="el-GR" dirty="0" err="1" smtClean="0"/>
              <a:t>τιμῆς</a:t>
            </a:r>
            <a:r>
              <a:rPr lang="el-GR" dirty="0" smtClean="0"/>
              <a:t> </a:t>
            </a:r>
            <a:r>
              <a:rPr lang="el-GR" dirty="0" err="1" smtClean="0"/>
              <a:t>εἰς</a:t>
            </a:r>
            <a:r>
              <a:rPr lang="el-GR" dirty="0" smtClean="0"/>
              <a:t> ὃ </a:t>
            </a:r>
            <a:r>
              <a:rPr lang="el-GR" dirty="0" err="1" smtClean="0"/>
              <a:t>ἐπλημμέλησεν</a:t>
            </a:r>
            <a:r>
              <a:rPr lang="el-GR" dirty="0" smtClean="0"/>
              <a:t> </a:t>
            </a:r>
            <a:r>
              <a:rPr lang="el-GR" dirty="0" err="1" smtClean="0"/>
              <a:t>αὐτῷ</a:t>
            </a:r>
            <a:endParaRPr lang="el-GR" dirty="0" smtClean="0"/>
          </a:p>
          <a:p>
            <a:r>
              <a:rPr lang="en-US" dirty="0" smtClean="0"/>
              <a:t> </a:t>
            </a:r>
            <a:r>
              <a:rPr lang="en-US" baseline="30000" dirty="0" smtClean="0"/>
              <a:t>26 </a:t>
            </a:r>
            <a:r>
              <a:rPr lang="el-GR" dirty="0" smtClean="0"/>
              <a:t> </a:t>
            </a:r>
            <a:r>
              <a:rPr lang="el-GR" dirty="0" err="1" smtClean="0"/>
              <a:t>καὶ</a:t>
            </a:r>
            <a:r>
              <a:rPr lang="el-GR" dirty="0" smtClean="0"/>
              <a:t> </a:t>
            </a:r>
            <a:r>
              <a:rPr lang="el-GR" dirty="0" err="1" smtClean="0"/>
              <a:t>ἐξιλάσεται</a:t>
            </a:r>
            <a:r>
              <a:rPr lang="el-GR" dirty="0" smtClean="0"/>
              <a:t> </a:t>
            </a:r>
            <a:r>
              <a:rPr lang="el-GR" dirty="0" err="1" smtClean="0"/>
              <a:t>περὶ</a:t>
            </a:r>
            <a:r>
              <a:rPr lang="el-GR" dirty="0" smtClean="0"/>
              <a:t> </a:t>
            </a:r>
            <a:r>
              <a:rPr lang="el-GR" dirty="0" err="1" smtClean="0"/>
              <a:t>αὐτοῦ</a:t>
            </a:r>
            <a:r>
              <a:rPr lang="el-GR" dirty="0" smtClean="0"/>
              <a:t> ὁ </a:t>
            </a:r>
            <a:r>
              <a:rPr lang="el-GR" dirty="0" err="1" smtClean="0"/>
              <a:t>ἱερεὺς</a:t>
            </a:r>
            <a:r>
              <a:rPr lang="el-GR" dirty="0" smtClean="0"/>
              <a:t> </a:t>
            </a:r>
            <a:r>
              <a:rPr lang="el-GR" dirty="0" err="1" smtClean="0"/>
              <a:t>ἔναντι</a:t>
            </a:r>
            <a:r>
              <a:rPr lang="el-GR" dirty="0" smtClean="0"/>
              <a:t> </a:t>
            </a:r>
            <a:r>
              <a:rPr lang="el-GR" dirty="0" err="1" smtClean="0"/>
              <a:t>κυρίου</a:t>
            </a:r>
            <a:r>
              <a:rPr lang="el-GR" dirty="0" smtClean="0"/>
              <a:t> </a:t>
            </a:r>
            <a:r>
              <a:rPr lang="el-GR" dirty="0" err="1" smtClean="0"/>
              <a:t>καὶ</a:t>
            </a:r>
            <a:r>
              <a:rPr lang="el-GR" dirty="0" smtClean="0"/>
              <a:t> </a:t>
            </a:r>
            <a:r>
              <a:rPr lang="el-GR" dirty="0" err="1" smtClean="0"/>
              <a:t>ἀφεθήσεται</a:t>
            </a:r>
            <a:r>
              <a:rPr lang="el-GR" dirty="0" smtClean="0"/>
              <a:t> </a:t>
            </a:r>
            <a:r>
              <a:rPr lang="el-GR" dirty="0" err="1" smtClean="0"/>
              <a:t>αὐτῷ</a:t>
            </a:r>
            <a:r>
              <a:rPr lang="el-GR" dirty="0" smtClean="0"/>
              <a:t> </a:t>
            </a:r>
            <a:r>
              <a:rPr lang="el-GR" dirty="0" err="1" smtClean="0"/>
              <a:t>περὶ</a:t>
            </a:r>
            <a:r>
              <a:rPr lang="el-GR" dirty="0" smtClean="0"/>
              <a:t> </a:t>
            </a:r>
            <a:r>
              <a:rPr lang="el-GR" dirty="0" err="1" smtClean="0"/>
              <a:t>ἑνὸς</a:t>
            </a:r>
            <a:r>
              <a:rPr lang="el-GR" dirty="0" smtClean="0"/>
              <a:t> </a:t>
            </a:r>
            <a:r>
              <a:rPr lang="el-GR" dirty="0" err="1" smtClean="0"/>
              <a:t>ἀπὸ</a:t>
            </a:r>
            <a:r>
              <a:rPr lang="el-GR" dirty="0" smtClean="0"/>
              <a:t> </a:t>
            </a:r>
            <a:r>
              <a:rPr lang="el-GR" dirty="0" err="1" smtClean="0"/>
              <a:t>πάντων</a:t>
            </a:r>
            <a:r>
              <a:rPr lang="el-GR" dirty="0" smtClean="0"/>
              <a:t> </a:t>
            </a:r>
            <a:r>
              <a:rPr lang="el-GR" dirty="0" err="1" smtClean="0"/>
              <a:t>ὧν</a:t>
            </a:r>
            <a:r>
              <a:rPr lang="el-GR" dirty="0" smtClean="0"/>
              <a:t> </a:t>
            </a:r>
            <a:r>
              <a:rPr lang="el-GR" dirty="0" err="1" smtClean="0"/>
              <a:t>ἐποίησεν</a:t>
            </a:r>
            <a:r>
              <a:rPr lang="el-GR" dirty="0" smtClean="0"/>
              <a:t> </a:t>
            </a:r>
            <a:r>
              <a:rPr lang="el-GR" dirty="0" err="1" smtClean="0"/>
              <a:t>καὶ</a:t>
            </a:r>
            <a:r>
              <a:rPr lang="el-GR" dirty="0" smtClean="0"/>
              <a:t> </a:t>
            </a:r>
            <a:r>
              <a:rPr lang="el-GR" dirty="0" err="1" smtClean="0"/>
              <a:t>ἐπλημμέλησεν</a:t>
            </a:r>
            <a:r>
              <a:rPr lang="el-GR" dirty="0" smtClean="0"/>
              <a:t> </a:t>
            </a:r>
            <a:r>
              <a:rPr lang="el-GR" dirty="0" err="1" smtClean="0"/>
              <a:t>αὐτῷ</a:t>
            </a:r>
            <a:endParaRPr lang="el-GR" dirty="0" smtClean="0"/>
          </a:p>
          <a:p>
            <a:endParaRPr lang="el-GR" dirty="0" smtClean="0"/>
          </a:p>
          <a:p>
            <a:r>
              <a:rPr lang="el-GR" dirty="0" smtClean="0"/>
              <a:t> </a:t>
            </a:r>
            <a:r>
              <a:rPr lang="en-US" dirty="0" smtClean="0"/>
              <a:t>(Lev 5:20-</a:t>
            </a:r>
            <a:r>
              <a:rPr lang="el-GR" dirty="0" smtClean="0"/>
              <a:t>26</a:t>
            </a:r>
            <a:r>
              <a:rPr lang="en-US" dirty="0" smtClean="0"/>
              <a:t> BGT)</a:t>
            </a:r>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Διάγραμμα"/>
          <p:cNvGraphicFramePr/>
          <p:nvPr/>
        </p:nvGraphicFramePr>
        <p:xfrm>
          <a:off x="1475656" y="404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TextBox"/>
          <p:cNvSpPr txBox="1"/>
          <p:nvPr/>
        </p:nvSpPr>
        <p:spPr>
          <a:xfrm>
            <a:off x="971600" y="3717032"/>
            <a:ext cx="7416824" cy="2554545"/>
          </a:xfrm>
          <a:prstGeom prst="rect">
            <a:avLst/>
          </a:prstGeom>
          <a:noFill/>
        </p:spPr>
        <p:txBody>
          <a:bodyPr wrap="square" rtlCol="0">
            <a:spAutoFit/>
          </a:bodyPr>
          <a:lstStyle/>
          <a:p>
            <a:r>
              <a:rPr lang="el-GR" sz="1600" dirty="0" smtClean="0"/>
              <a:t>ΚΑΙΓΕΤΑΙ ΕΝΑ ΜΕΡΟΣ ΤΟΥ ΖΩΟΥ   (ΛΙΠΟΣ ΚΑΙ ΣΠΛΑΧΝΑ). ΣΤΗΘΟΣ ΚΑΙ ΔΕΞΙΟΣ ΜΗΡΟΣ ΣΤΟΝ ΙΕΡΕΑ ΚΑΙ ΤΟ ΥΠΛΟΙΠΟ ΣΤΟΝ ΠΡΟΣΦΕΡΟΜΕΝΟ ΤΗ ΘΥΣΙΑ</a:t>
            </a:r>
          </a:p>
          <a:p>
            <a:r>
              <a:rPr lang="el-GR" sz="1600" dirty="0" smtClean="0"/>
              <a:t>ΑΥΤΌ ΠΟΥ ΕΠΙΣΤΡΕΦΟΤΑΝ ΣΤΟΝ ΠΙΣΤΟ ΕΠΡΕΠΕ ΝΑ ΚΑΤΑΝΑΛΩΘΕΙ ΤΗΝ ΙΔΙΑ ΜΕΡΑ (ΕΚΟΥΣΙΑ). ΣΤΗΝ ΘΥΣΙΑ ΤΑΜΑΤΟΣ ΜΠΟΡΟΥΣΕ ΚΑΙ ΤΗΝ ΕΠΟΜΕΝΗ </a:t>
            </a:r>
          </a:p>
          <a:p>
            <a:r>
              <a:rPr lang="el-GR" sz="1600" dirty="0" smtClean="0"/>
              <a:t>ΟΧΙ ΠΤΗΝΑ</a:t>
            </a:r>
          </a:p>
          <a:p>
            <a:r>
              <a:rPr lang="el-GR" sz="1600" dirty="0" smtClean="0"/>
              <a:t>ΤΟ ΖΩΟ ΜΟΙΡΑΖΕΤΑΙ ΣΤΟΝ ΑΝΘΡΩΠΟ ΚΑΙ ΙΕΡΕΑ</a:t>
            </a:r>
          </a:p>
          <a:p>
            <a:r>
              <a:rPr lang="el-GR" sz="1600" dirty="0" smtClean="0"/>
              <a:t>ΤΟ ΖΩΟ ΑΡΣΕΝΙΚΟ Η ΘΗΛΥΚΟ ΚΑΙ ΨΕΓΑΔΙΑ</a:t>
            </a:r>
          </a:p>
          <a:p>
            <a:r>
              <a:rPr lang="el-GR" sz="1600" dirty="0" smtClean="0"/>
              <a:t>ΜΕΤΑ ΤΗ ΘΥΣΙΑ ΓΕΥΜΑ ΑΠΟ ΑΥΤΌΝ ΠΟΥ ΤΗΝ ΠΡΟΣΦΕΡΕ.</a:t>
            </a:r>
            <a:endParaRPr lang="el-GR" sz="1600" dirty="0"/>
          </a:p>
        </p:txBody>
      </p:sp>
    </p:spTree>
    <p:extLst>
      <p:ext uri="{BB962C8B-B14F-4D97-AF65-F5344CB8AC3E}">
        <p14:creationId xmlns:p14="http://schemas.microsoft.com/office/powerpoint/2010/main" xmlns="" val="2626134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3568" y="2996952"/>
            <a:ext cx="7467600" cy="1143000"/>
          </a:xfrm>
        </p:spPr>
        <p:txBody>
          <a:bodyPr>
            <a:normAutofit fontScale="90000"/>
          </a:bodyPr>
          <a:lstStyle/>
          <a:p>
            <a:pPr algn="ctr"/>
            <a:r>
              <a:rPr lang="el-GR" sz="4000" dirty="0" smtClean="0">
                <a:latin typeface="Cambria" pitchFamily="18" charset="0"/>
              </a:rPr>
              <a:t> </a:t>
            </a:r>
            <a:br>
              <a:rPr lang="el-GR" sz="4000" dirty="0" smtClean="0">
                <a:latin typeface="Cambria" pitchFamily="18" charset="0"/>
              </a:rPr>
            </a:br>
            <a:r>
              <a:rPr lang="el-GR" sz="2000" dirty="0" smtClean="0">
                <a:latin typeface="Cambria" pitchFamily="18" charset="0"/>
              </a:rPr>
              <a:t>ΠΡΟΣΦΟΡΑ ΑΠΟ ΣΤΑΡΕΝΙΟ ΑΨΗΤΟ ΣΙΜΙΓΔΑΛΙ ΑΝΑΜΕΜΙΓΜΕΝΟ ΜΕ ΛΑΔΙ ΚΑΙ ΑΛΑΤΙ ΚΑΙ ΛΙΒΑΝΙ ΤΟ ΟΠΟΙΟ ΣΥΝΟΔΕΥΟΤΑΝ ΑΠΟ ΘΥΣΙΑ ΘΥΜΙΑΜΑΤΟΣ</a:t>
            </a:r>
            <a:br>
              <a:rPr lang="el-GR" sz="2000" dirty="0" smtClean="0">
                <a:latin typeface="Cambria" pitchFamily="18" charset="0"/>
              </a:rPr>
            </a:br>
            <a:r>
              <a:rPr lang="el-GR" sz="2000" dirty="0" smtClean="0">
                <a:latin typeface="Cambria" pitchFamily="18" charset="0"/>
              </a:rPr>
              <a:t>ΑΖΥΜΟΣ ΑΡΤΟΣ </a:t>
            </a:r>
            <a:r>
              <a:rPr lang="el-GR" sz="2000" dirty="0" err="1" smtClean="0">
                <a:latin typeface="Cambria" pitchFamily="18" charset="0"/>
              </a:rPr>
              <a:t>ΑΡΤΟΣ</a:t>
            </a:r>
            <a:r>
              <a:rPr lang="el-GR" sz="2000" dirty="0" smtClean="0">
                <a:latin typeface="Cambria" pitchFamily="18" charset="0"/>
              </a:rPr>
              <a:t> ΑΠΟ ΣΙΜΙΓΔΑΛΙ ΠΛΑΣΜΕΝΟΣ ΜΕ ΛΑΔΙ Ή ΛΑΓΑΝΕΣ ΧΩΡΙΣ ΠΡΟΖΥΜΙ ΑΛΕΙΜΜΕΝΕΣ ΕΠΙΣΗΣ ΜΕ ΛΑΔΙ ΚΑΙ ΨΗΜΕΝΕΣ ΣΤΟ ΦΟΥΡΝΟ Η ΤΟ ΤΗΓΑΝΙ</a:t>
            </a:r>
            <a:br>
              <a:rPr lang="el-GR" sz="2000" dirty="0" smtClean="0">
                <a:latin typeface="Cambria" pitchFamily="18" charset="0"/>
              </a:rPr>
            </a:br>
            <a:r>
              <a:rPr lang="el-GR" sz="2000" dirty="0" smtClean="0">
                <a:latin typeface="Cambria" pitchFamily="18" charset="0"/>
              </a:rPr>
              <a:t>ΜΕΡΟΣ ΤΗΣ ΠΙΤΑΣ ΚΑΙ ΟΛΟ ΤΟ ΘΥΜΙΑΜΑ ΚΑΙΓΟΤΑΝ ΠΑΝΩ ΣΤΟ ΘΥΣΙΑΣΤΗΡΙΟ ΕΝΩ ΤΟ ΥΠΟΛΟΙΠΟ ΔΙΝΟΤΑΝ ΣΤΟΥΣ ΙΕΡΕΙΣ</a:t>
            </a:r>
            <a:br>
              <a:rPr lang="el-GR" sz="2000" dirty="0" smtClean="0">
                <a:latin typeface="Cambria" pitchFamily="18" charset="0"/>
              </a:rPr>
            </a:br>
            <a:r>
              <a:rPr lang="el-GR" sz="2000" dirty="0" smtClean="0">
                <a:latin typeface="Cambria" pitchFamily="18" charset="0"/>
              </a:rPr>
              <a:t>ΑΠΑΓΟΡΕΥΟΤΑΝ ΤΟ ΜΕΛΙ ΚΑΙ ΤΟ ΠΡΟΖΥΜΙ</a:t>
            </a:r>
            <a:br>
              <a:rPr lang="el-GR" sz="2000" dirty="0" smtClean="0">
                <a:latin typeface="Cambria" pitchFamily="18" charset="0"/>
              </a:rPr>
            </a:br>
            <a:r>
              <a:rPr lang="el-GR" sz="2000" dirty="0" smtClean="0">
                <a:latin typeface="Cambria" pitchFamily="18" charset="0"/>
              </a:rPr>
              <a:t>ΟΙΝΟΣ ΓΥΡΩ ΑΠΟ ΤΟ ΘΥΣΙΑΣΤΗΡΙΟ. ΤΟΣΟ ΛΑΔΙ ΤΟΣΟ ΚΑΙ ΟΙΝΟΣ</a:t>
            </a:r>
            <a:endParaRPr lang="el-GR" sz="2000" dirty="0">
              <a:latin typeface="Cambria" pitchFamily="18" charset="0"/>
            </a:endParaRPr>
          </a:p>
        </p:txBody>
      </p:sp>
      <p:graphicFrame>
        <p:nvGraphicFramePr>
          <p:cNvPr id="4" name="3 - Διάγραμμα"/>
          <p:cNvGraphicFramePr/>
          <p:nvPr/>
        </p:nvGraphicFramePr>
        <p:xfrm>
          <a:off x="2195736" y="404664"/>
          <a:ext cx="4248472"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613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	ΘΥΣΙΑ ΘΥΜΙΑΜΑΤΟΣ</a:t>
            </a:r>
            <a:endParaRPr lang="el-GR" dirty="0"/>
          </a:p>
        </p:txBody>
      </p:sp>
      <p:sp>
        <p:nvSpPr>
          <p:cNvPr id="6" name="5 - Ορθογώνιο"/>
          <p:cNvSpPr/>
          <p:nvPr/>
        </p:nvSpPr>
        <p:spPr>
          <a:xfrm>
            <a:off x="1187624" y="1268760"/>
            <a:ext cx="6696744" cy="2585323"/>
          </a:xfrm>
          <a:prstGeom prst="rect">
            <a:avLst/>
          </a:prstGeom>
        </p:spPr>
        <p:txBody>
          <a:bodyPr wrap="square">
            <a:spAutoFit/>
          </a:bodyPr>
          <a:lstStyle/>
          <a:p>
            <a:r>
              <a:rPr lang="el-GR" dirty="0" err="1" smtClean="0"/>
              <a:t>καὶ</a:t>
            </a:r>
            <a:r>
              <a:rPr lang="el-GR" dirty="0" smtClean="0"/>
              <a:t> </a:t>
            </a:r>
            <a:r>
              <a:rPr lang="el-GR" dirty="0" err="1" smtClean="0"/>
              <a:t>θυμιάσει</a:t>
            </a:r>
            <a:r>
              <a:rPr lang="el-GR" dirty="0" smtClean="0"/>
              <a:t> </a:t>
            </a:r>
            <a:r>
              <a:rPr lang="el-GR" dirty="0" err="1" smtClean="0"/>
              <a:t>ἐπ᾽</a:t>
            </a:r>
            <a:r>
              <a:rPr lang="el-GR" dirty="0" smtClean="0"/>
              <a:t> </a:t>
            </a:r>
            <a:r>
              <a:rPr lang="el-GR" dirty="0" err="1" smtClean="0"/>
              <a:t>αὐτοῦ</a:t>
            </a:r>
            <a:r>
              <a:rPr lang="el-GR" dirty="0" smtClean="0"/>
              <a:t> </a:t>
            </a:r>
            <a:r>
              <a:rPr lang="el-GR" dirty="0" err="1" smtClean="0"/>
              <a:t>Ααρων</a:t>
            </a:r>
            <a:r>
              <a:rPr lang="el-GR" dirty="0" smtClean="0"/>
              <a:t> </a:t>
            </a:r>
            <a:r>
              <a:rPr lang="el-GR" dirty="0" err="1" smtClean="0"/>
              <a:t>θυμίαμα</a:t>
            </a:r>
            <a:r>
              <a:rPr lang="el-GR" dirty="0" smtClean="0"/>
              <a:t> </a:t>
            </a:r>
            <a:r>
              <a:rPr lang="el-GR" dirty="0" err="1" smtClean="0"/>
              <a:t>σύνθετον</a:t>
            </a:r>
            <a:r>
              <a:rPr lang="el-GR" dirty="0" smtClean="0"/>
              <a:t> </a:t>
            </a:r>
            <a:r>
              <a:rPr lang="el-GR" dirty="0" err="1" smtClean="0"/>
              <a:t>λεπτόν</a:t>
            </a:r>
            <a:r>
              <a:rPr lang="el-GR" dirty="0" smtClean="0"/>
              <a:t> </a:t>
            </a:r>
            <a:r>
              <a:rPr lang="el-GR" dirty="0" err="1" smtClean="0"/>
              <a:t>τὸ</a:t>
            </a:r>
            <a:r>
              <a:rPr lang="el-GR" dirty="0" smtClean="0"/>
              <a:t> </a:t>
            </a:r>
            <a:r>
              <a:rPr lang="el-GR" dirty="0" err="1" smtClean="0"/>
              <a:t>πρωὶ</a:t>
            </a:r>
            <a:r>
              <a:rPr lang="el-GR" dirty="0" smtClean="0"/>
              <a:t> </a:t>
            </a:r>
            <a:r>
              <a:rPr lang="el-GR" dirty="0" err="1" smtClean="0"/>
              <a:t>πρωί</a:t>
            </a:r>
            <a:r>
              <a:rPr lang="el-GR" dirty="0" smtClean="0"/>
              <a:t> </a:t>
            </a:r>
            <a:r>
              <a:rPr lang="el-GR" dirty="0" err="1" smtClean="0"/>
              <a:t>ὅταν</a:t>
            </a:r>
            <a:r>
              <a:rPr lang="el-GR" dirty="0" smtClean="0"/>
              <a:t> </a:t>
            </a:r>
            <a:r>
              <a:rPr lang="el-GR" dirty="0" err="1" smtClean="0"/>
              <a:t>ἐπισκευάζῃ</a:t>
            </a:r>
            <a:r>
              <a:rPr lang="el-GR" dirty="0" smtClean="0"/>
              <a:t> </a:t>
            </a:r>
            <a:r>
              <a:rPr lang="el-GR" dirty="0" err="1" smtClean="0"/>
              <a:t>τοὺς</a:t>
            </a:r>
            <a:r>
              <a:rPr lang="el-GR" dirty="0" smtClean="0"/>
              <a:t> </a:t>
            </a:r>
            <a:r>
              <a:rPr lang="el-GR" dirty="0" err="1" smtClean="0"/>
              <a:t>λύχνους</a:t>
            </a:r>
            <a:r>
              <a:rPr lang="el-GR" dirty="0" smtClean="0"/>
              <a:t> </a:t>
            </a:r>
            <a:r>
              <a:rPr lang="el-GR" dirty="0" err="1" smtClean="0"/>
              <a:t>θυμιάσει</a:t>
            </a:r>
            <a:r>
              <a:rPr lang="el-GR" dirty="0" smtClean="0"/>
              <a:t> </a:t>
            </a:r>
            <a:r>
              <a:rPr lang="el-GR" dirty="0" err="1" smtClean="0"/>
              <a:t>ἐπ᾽</a:t>
            </a:r>
            <a:r>
              <a:rPr lang="el-GR" dirty="0" smtClean="0"/>
              <a:t> </a:t>
            </a:r>
            <a:r>
              <a:rPr lang="el-GR" dirty="0" err="1" smtClean="0"/>
              <a:t>αὐτοῦ</a:t>
            </a:r>
            <a:endParaRPr lang="el-GR" dirty="0" smtClean="0"/>
          </a:p>
          <a:p>
            <a:r>
              <a:rPr lang="en-US" dirty="0" smtClean="0"/>
              <a:t> </a:t>
            </a:r>
            <a:r>
              <a:rPr lang="en-US" baseline="30000" dirty="0" smtClean="0"/>
              <a:t>8 </a:t>
            </a:r>
            <a:r>
              <a:rPr lang="el-GR" dirty="0" smtClean="0"/>
              <a:t> </a:t>
            </a:r>
            <a:r>
              <a:rPr lang="el-GR" dirty="0" err="1" smtClean="0"/>
              <a:t>καὶ</a:t>
            </a:r>
            <a:r>
              <a:rPr lang="el-GR" dirty="0" smtClean="0"/>
              <a:t> </a:t>
            </a:r>
            <a:r>
              <a:rPr lang="el-GR" dirty="0" err="1" smtClean="0"/>
              <a:t>ὅταν</a:t>
            </a:r>
            <a:r>
              <a:rPr lang="el-GR" dirty="0" smtClean="0"/>
              <a:t> </a:t>
            </a:r>
            <a:r>
              <a:rPr lang="el-GR" dirty="0" err="1" smtClean="0"/>
              <a:t>ἐξάπτῃ</a:t>
            </a:r>
            <a:r>
              <a:rPr lang="el-GR" dirty="0" smtClean="0"/>
              <a:t> </a:t>
            </a:r>
            <a:r>
              <a:rPr lang="el-GR" dirty="0" err="1" smtClean="0"/>
              <a:t>Ααρων</a:t>
            </a:r>
            <a:r>
              <a:rPr lang="el-GR" dirty="0" smtClean="0"/>
              <a:t> </a:t>
            </a:r>
            <a:r>
              <a:rPr lang="el-GR" dirty="0" err="1" smtClean="0"/>
              <a:t>τοὺς</a:t>
            </a:r>
            <a:r>
              <a:rPr lang="el-GR" dirty="0" smtClean="0"/>
              <a:t> </a:t>
            </a:r>
            <a:r>
              <a:rPr lang="el-GR" dirty="0" err="1" smtClean="0"/>
              <a:t>λύχνους</a:t>
            </a:r>
            <a:r>
              <a:rPr lang="el-GR" dirty="0" smtClean="0"/>
              <a:t> </a:t>
            </a:r>
            <a:r>
              <a:rPr lang="el-GR" dirty="0" err="1" smtClean="0"/>
              <a:t>ὀψέ</a:t>
            </a:r>
            <a:r>
              <a:rPr lang="el-GR" dirty="0" smtClean="0"/>
              <a:t> </a:t>
            </a:r>
            <a:r>
              <a:rPr lang="el-GR" dirty="0" err="1" smtClean="0"/>
              <a:t>θυμιάσει</a:t>
            </a:r>
            <a:r>
              <a:rPr lang="el-GR" dirty="0" smtClean="0"/>
              <a:t> </a:t>
            </a:r>
            <a:r>
              <a:rPr lang="el-GR" dirty="0" err="1" smtClean="0"/>
              <a:t>ἐπ᾽</a:t>
            </a:r>
            <a:r>
              <a:rPr lang="el-GR" dirty="0" smtClean="0"/>
              <a:t> </a:t>
            </a:r>
            <a:r>
              <a:rPr lang="el-GR" dirty="0" err="1" smtClean="0"/>
              <a:t>αὐτοῦ</a:t>
            </a:r>
            <a:r>
              <a:rPr lang="el-GR" dirty="0" smtClean="0"/>
              <a:t> </a:t>
            </a:r>
            <a:r>
              <a:rPr lang="el-GR" dirty="0" err="1" smtClean="0"/>
              <a:t>θυμίαμα</a:t>
            </a:r>
            <a:r>
              <a:rPr lang="el-GR" dirty="0" smtClean="0"/>
              <a:t> </a:t>
            </a:r>
            <a:r>
              <a:rPr lang="el-GR" dirty="0" err="1" smtClean="0"/>
              <a:t>ἐνδελεχισμοῦ</a:t>
            </a:r>
            <a:r>
              <a:rPr lang="el-GR" dirty="0" smtClean="0"/>
              <a:t> </a:t>
            </a:r>
            <a:r>
              <a:rPr lang="el-GR" dirty="0" err="1" smtClean="0"/>
              <a:t>διὰ</a:t>
            </a:r>
            <a:r>
              <a:rPr lang="el-GR" dirty="0" smtClean="0"/>
              <a:t> </a:t>
            </a:r>
            <a:r>
              <a:rPr lang="el-GR" dirty="0" err="1" smtClean="0"/>
              <a:t>παντὸς</a:t>
            </a:r>
            <a:r>
              <a:rPr lang="el-GR" dirty="0" smtClean="0"/>
              <a:t> </a:t>
            </a:r>
            <a:r>
              <a:rPr lang="el-GR" dirty="0" err="1" smtClean="0"/>
              <a:t>ἔναντι</a:t>
            </a:r>
            <a:r>
              <a:rPr lang="el-GR" dirty="0" smtClean="0"/>
              <a:t> </a:t>
            </a:r>
            <a:r>
              <a:rPr lang="el-GR" dirty="0" err="1" smtClean="0"/>
              <a:t>κυρίου</a:t>
            </a:r>
            <a:r>
              <a:rPr lang="el-GR" dirty="0" smtClean="0"/>
              <a:t> </a:t>
            </a:r>
            <a:r>
              <a:rPr lang="el-GR" dirty="0" err="1" smtClean="0"/>
              <a:t>εἰς</a:t>
            </a:r>
            <a:r>
              <a:rPr lang="el-GR" dirty="0" smtClean="0"/>
              <a:t> </a:t>
            </a:r>
            <a:r>
              <a:rPr lang="el-GR" dirty="0" err="1" smtClean="0"/>
              <a:t>γενεὰς</a:t>
            </a:r>
            <a:r>
              <a:rPr lang="el-GR" dirty="0" smtClean="0"/>
              <a:t> </a:t>
            </a:r>
            <a:r>
              <a:rPr lang="el-GR" dirty="0" err="1" smtClean="0"/>
              <a:t>αὐτῶν</a:t>
            </a:r>
            <a:r>
              <a:rPr lang="el-GR" dirty="0" smtClean="0"/>
              <a:t> </a:t>
            </a:r>
            <a:r>
              <a:rPr lang="en-US" dirty="0" smtClean="0"/>
              <a:t>(</a:t>
            </a:r>
            <a:r>
              <a:rPr lang="en-US" dirty="0" err="1" smtClean="0"/>
              <a:t>Exo</a:t>
            </a:r>
            <a:r>
              <a:rPr lang="en-US" dirty="0" smtClean="0"/>
              <a:t> 30:7-8 BGT)</a:t>
            </a:r>
            <a:endParaRPr lang="el-GR" dirty="0" smtClean="0"/>
          </a:p>
          <a:p>
            <a:endParaRPr lang="el-GR" dirty="0" smtClean="0"/>
          </a:p>
          <a:p>
            <a:r>
              <a:rPr lang="el-GR" dirty="0" smtClean="0"/>
              <a:t>ΔΥΟ ΦΟΡΕΣ ΤΗΝ ΗΜΕΡΑ. ΠΡΩΙ ΑΠΟΓΕΥΜΑ. ΜΟΝΟ ΑΠΟ ΤΟΝ ΙΕΡΕΑΠΑΝΩ ΣΤΟ ΘΥΣΙΑΣΤΗΡΙΟ ΤΟΥ ΘΥΜΙΑΜΑΤΟΣ ΚΑΙ ΚΑΙΓΟΤΑΝ. ΑΠΟΤΕΛΕΙΤΟ</a:t>
            </a:r>
            <a:r>
              <a:rPr lang="en-US" dirty="0" smtClean="0"/>
              <a:t>:</a:t>
            </a:r>
            <a:endParaRPr lang="el-GR" dirty="0"/>
          </a:p>
        </p:txBody>
      </p:sp>
      <p:sp>
        <p:nvSpPr>
          <p:cNvPr id="8" name="7 - Ορθογώνιο"/>
          <p:cNvSpPr/>
          <p:nvPr/>
        </p:nvSpPr>
        <p:spPr>
          <a:xfrm>
            <a:off x="1115616" y="3789040"/>
            <a:ext cx="6984776" cy="2585323"/>
          </a:xfrm>
          <a:prstGeom prst="rect">
            <a:avLst/>
          </a:prstGeom>
        </p:spPr>
        <p:txBody>
          <a:bodyPr wrap="square">
            <a:spAutoFit/>
          </a:bodyPr>
          <a:lstStyle/>
          <a:p>
            <a:r>
              <a:rPr lang="el-GR" dirty="0" err="1" smtClean="0"/>
              <a:t>καὶ</a:t>
            </a:r>
            <a:r>
              <a:rPr lang="el-GR" dirty="0" smtClean="0"/>
              <a:t> </a:t>
            </a:r>
            <a:r>
              <a:rPr lang="el-GR" dirty="0" err="1" smtClean="0"/>
              <a:t>εἶπεν</a:t>
            </a:r>
            <a:r>
              <a:rPr lang="el-GR" dirty="0" smtClean="0"/>
              <a:t> </a:t>
            </a:r>
            <a:r>
              <a:rPr lang="el-GR" dirty="0" err="1" smtClean="0"/>
              <a:t>κύριος</a:t>
            </a:r>
            <a:r>
              <a:rPr lang="el-GR" dirty="0" smtClean="0"/>
              <a:t> </a:t>
            </a:r>
            <a:r>
              <a:rPr lang="el-GR" dirty="0" err="1" smtClean="0"/>
              <a:t>πρὸς</a:t>
            </a:r>
            <a:r>
              <a:rPr lang="el-GR" dirty="0" smtClean="0"/>
              <a:t> </a:t>
            </a:r>
            <a:r>
              <a:rPr lang="el-GR" dirty="0" err="1" smtClean="0"/>
              <a:t>Μωυσῆν</a:t>
            </a:r>
            <a:r>
              <a:rPr lang="el-GR" dirty="0" smtClean="0"/>
              <a:t> </a:t>
            </a:r>
            <a:r>
              <a:rPr lang="el-GR" dirty="0" err="1" smtClean="0"/>
              <a:t>λαβὲ</a:t>
            </a:r>
            <a:r>
              <a:rPr lang="el-GR" dirty="0" smtClean="0"/>
              <a:t> </a:t>
            </a:r>
            <a:r>
              <a:rPr lang="el-GR" dirty="0" err="1" smtClean="0"/>
              <a:t>σεαυτῷ</a:t>
            </a:r>
            <a:r>
              <a:rPr lang="el-GR" dirty="0" smtClean="0"/>
              <a:t> </a:t>
            </a:r>
            <a:r>
              <a:rPr lang="el-GR" dirty="0" err="1" smtClean="0"/>
              <a:t>ἡδύσματα</a:t>
            </a:r>
            <a:r>
              <a:rPr lang="el-GR" dirty="0" smtClean="0"/>
              <a:t> </a:t>
            </a:r>
            <a:r>
              <a:rPr lang="el-GR" dirty="0" err="1" smtClean="0"/>
              <a:t>στακτήν</a:t>
            </a:r>
            <a:r>
              <a:rPr lang="el-GR" dirty="0" smtClean="0"/>
              <a:t> </a:t>
            </a:r>
            <a:r>
              <a:rPr lang="el-GR" dirty="0" err="1" smtClean="0"/>
              <a:t>ὄνυχα</a:t>
            </a:r>
            <a:r>
              <a:rPr lang="el-GR" dirty="0" smtClean="0"/>
              <a:t> </a:t>
            </a:r>
            <a:r>
              <a:rPr lang="el-GR" dirty="0" err="1" smtClean="0"/>
              <a:t>χαλβάνην</a:t>
            </a:r>
            <a:r>
              <a:rPr lang="el-GR" dirty="0" smtClean="0"/>
              <a:t> </a:t>
            </a:r>
            <a:r>
              <a:rPr lang="el-GR" dirty="0" err="1" smtClean="0"/>
              <a:t>ἡδυσμοῦ</a:t>
            </a:r>
            <a:r>
              <a:rPr lang="el-GR" dirty="0" smtClean="0"/>
              <a:t> </a:t>
            </a:r>
            <a:r>
              <a:rPr lang="el-GR" dirty="0" err="1" smtClean="0"/>
              <a:t>καὶ</a:t>
            </a:r>
            <a:r>
              <a:rPr lang="el-GR" dirty="0" smtClean="0"/>
              <a:t> </a:t>
            </a:r>
            <a:r>
              <a:rPr lang="el-GR" dirty="0" err="1" smtClean="0"/>
              <a:t>λίβανον</a:t>
            </a:r>
            <a:r>
              <a:rPr lang="el-GR" dirty="0" smtClean="0"/>
              <a:t> </a:t>
            </a:r>
            <a:r>
              <a:rPr lang="el-GR" dirty="0" err="1" smtClean="0"/>
              <a:t>διαφανῆ</a:t>
            </a:r>
            <a:r>
              <a:rPr lang="el-GR" dirty="0" smtClean="0"/>
              <a:t> </a:t>
            </a:r>
            <a:r>
              <a:rPr lang="el-GR" dirty="0" err="1" smtClean="0"/>
              <a:t>ἴσον</a:t>
            </a:r>
            <a:r>
              <a:rPr lang="el-GR" dirty="0" smtClean="0"/>
              <a:t> </a:t>
            </a:r>
            <a:r>
              <a:rPr lang="el-GR" dirty="0" err="1" smtClean="0"/>
              <a:t>ἴσῳ</a:t>
            </a:r>
            <a:r>
              <a:rPr lang="el-GR" dirty="0" smtClean="0"/>
              <a:t> </a:t>
            </a:r>
            <a:r>
              <a:rPr lang="el-GR" dirty="0" err="1" smtClean="0"/>
              <a:t>ἔσται</a:t>
            </a:r>
            <a:r>
              <a:rPr lang="el-GR" dirty="0" smtClean="0"/>
              <a:t> </a:t>
            </a:r>
            <a:r>
              <a:rPr lang="en-US" dirty="0" smtClean="0"/>
              <a:t>(</a:t>
            </a:r>
            <a:r>
              <a:rPr lang="en-US" dirty="0" err="1" smtClean="0"/>
              <a:t>Exo</a:t>
            </a:r>
            <a:r>
              <a:rPr lang="en-US" dirty="0" smtClean="0"/>
              <a:t> 30:34 BGT)</a:t>
            </a:r>
          </a:p>
          <a:p>
            <a:r>
              <a:rPr lang="el-GR" dirty="0" smtClean="0"/>
              <a:t>ΑΓΙΟ ΚΑΙ ΟΧΙ ΓΙΑ ΙΔΙΩΤΙΚΗ ΧΡΗΣΗ. ΟΙ ΙΣΡΑΗΛΙΤΕΣ ΠΙΣΤΕΥΑΝ ΟΤΙ ΤΟ ΘΥΜΙΑΜΑ ΕΙΧΕ ΙΔΙΑΙΤΕΡΗ ΚΑΘΑΡΤΙΚΗ ΔΥΝΑΜΗ ΚΑΙ ΠΡΟΣΤΑΤΕΥΕ ΑΥΤΌΝ ΠΟΥ ΤΟ ΠΡΟΣΦΕΡΕ ΜΕ ΕΥΣΕΒΕΙΑ ΣΤΟΝ ΓΙΑΧΒΕ. </a:t>
            </a:r>
            <a:endParaRPr lang="en-US" dirty="0" smtClean="0"/>
          </a:p>
          <a:p>
            <a:endParaRPr lang="en-US" dirty="0" smtClean="0"/>
          </a:p>
          <a:p>
            <a:endParaRPr lang="el-GR" dirty="0"/>
          </a:p>
        </p:txBody>
      </p:sp>
    </p:spTree>
    <p:extLst>
      <p:ext uri="{BB962C8B-B14F-4D97-AF65-F5344CB8AC3E}">
        <p14:creationId xmlns:p14="http://schemas.microsoft.com/office/powerpoint/2010/main" xmlns="" val="2626134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t>	ΑΡΤΟΙ ΠΡΟΘΕΣΕΩΣ</a:t>
            </a:r>
            <a:endParaRPr lang="el-GR" dirty="0"/>
          </a:p>
        </p:txBody>
      </p:sp>
      <p:sp>
        <p:nvSpPr>
          <p:cNvPr id="6" name="5 - Ορθογώνιο"/>
          <p:cNvSpPr/>
          <p:nvPr/>
        </p:nvSpPr>
        <p:spPr>
          <a:xfrm>
            <a:off x="1187624" y="1268760"/>
            <a:ext cx="6696744" cy="369332"/>
          </a:xfrm>
          <a:prstGeom prst="rect">
            <a:avLst/>
          </a:prstGeom>
        </p:spPr>
        <p:txBody>
          <a:bodyPr wrap="square">
            <a:spAutoFit/>
          </a:bodyPr>
          <a:lstStyle/>
          <a:p>
            <a:r>
              <a:rPr lang="el-GR" dirty="0" smtClean="0"/>
              <a:t> </a:t>
            </a:r>
            <a:endParaRPr lang="el-GR" dirty="0"/>
          </a:p>
        </p:txBody>
      </p:sp>
      <p:sp>
        <p:nvSpPr>
          <p:cNvPr id="8" name="7 - Ορθογώνιο"/>
          <p:cNvSpPr/>
          <p:nvPr/>
        </p:nvSpPr>
        <p:spPr>
          <a:xfrm>
            <a:off x="1115616" y="3789040"/>
            <a:ext cx="6984776" cy="923330"/>
          </a:xfrm>
          <a:prstGeom prst="rect">
            <a:avLst/>
          </a:prstGeom>
        </p:spPr>
        <p:txBody>
          <a:bodyPr wrap="square">
            <a:spAutoFit/>
          </a:bodyPr>
          <a:lstStyle/>
          <a:p>
            <a:r>
              <a:rPr lang="el-GR" dirty="0" smtClean="0"/>
              <a:t> </a:t>
            </a:r>
            <a:endParaRPr lang="en-US" dirty="0" smtClean="0"/>
          </a:p>
          <a:p>
            <a:endParaRPr lang="en-US" dirty="0" smtClean="0"/>
          </a:p>
          <a:p>
            <a:endParaRPr lang="el-GR" dirty="0"/>
          </a:p>
        </p:txBody>
      </p:sp>
      <p:sp>
        <p:nvSpPr>
          <p:cNvPr id="9" name="8 - TextBox"/>
          <p:cNvSpPr txBox="1"/>
          <p:nvPr/>
        </p:nvSpPr>
        <p:spPr>
          <a:xfrm>
            <a:off x="1187624" y="1412776"/>
            <a:ext cx="7200800" cy="2308324"/>
          </a:xfrm>
          <a:prstGeom prst="rect">
            <a:avLst/>
          </a:prstGeom>
          <a:noFill/>
        </p:spPr>
        <p:txBody>
          <a:bodyPr wrap="square" rtlCol="0">
            <a:spAutoFit/>
          </a:bodyPr>
          <a:lstStyle/>
          <a:p>
            <a:r>
              <a:rPr lang="el-GR" dirty="0" smtClean="0"/>
              <a:t>ΑΠΟ ΣΙΜΙΓΔΑΛΙ  ΚΑΙ ΤΟΠΟΘΕΤΟΥΝΤΑΝ ΠΑΝΩ ΣΤΗΝ ΤΡΑΠΕΖΑ ΣΕ ΔΥΟ ΣΤΗΛΕΣ ΑΝΑ ΕΞΙ.</a:t>
            </a:r>
          </a:p>
          <a:p>
            <a:r>
              <a:rPr lang="el-GR" dirty="0" smtClean="0"/>
              <a:t>ΚΑΘΕ ΣΑΒΒΑΤΟ ΟΙ ΑΡΤΟΙ ΑΝΑΝΕΩΝΟΝΤΑΝ ΚΑΙ ΚΑΤΑΝΑΛΩΝΟΝΤΑΝ ΜΟΝΟ ΑΠΟ ΤΟΥΣ ΙΕΡΕΙΣ ΣΕ ΤΟΠΟ ΙΕΡΟ.</a:t>
            </a:r>
          </a:p>
          <a:p>
            <a:r>
              <a:rPr lang="el-GR" smtClean="0"/>
              <a:t>ΕΠΑΝΩ ΣΕ ΚΑΘΕ ΣΤΗΛΗ ΕΚΑΙΓΑΝ ΚΑΘΑΡΟ ΛΙΒΑΝΙ, ΩΣ ΥΠΕΝΘΥΜΙΣΗ ΟΤΙ ΟΙ ΑΡΤΟΙ ΤΗΣ ΠΡΟΘΕΣΕΩΣ ΠΑΡΑΧΩΡΟΥΝΤΑΝ ΚΑΤΑ ΚΑΠΟΙΟ ΤΡΟΠΟ ΩΣ ΘΥΣΙΑ-ΠΡΟΣΦΟΡΑ ΚΑΙ ΑΝΗΚΑΝ ΣΤΟΝ ΚΥΡΙΟ. </a:t>
            </a:r>
            <a:endParaRPr lang="el-GR"/>
          </a:p>
        </p:txBody>
      </p:sp>
    </p:spTree>
    <p:extLst>
      <p:ext uri="{BB962C8B-B14F-4D97-AF65-F5344CB8AC3E}">
        <p14:creationId xmlns:p14="http://schemas.microsoft.com/office/powerpoint/2010/main" xmlns="" val="262613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ΟΙ ΛΕΥΙΤΕΣ</a:t>
            </a:r>
            <a:endParaRPr lang="el-GR" sz="2000" dirty="0">
              <a:latin typeface="Cambria" pitchFamily="18" charset="0"/>
            </a:endParaRPr>
          </a:p>
        </p:txBody>
      </p:sp>
      <p:sp>
        <p:nvSpPr>
          <p:cNvPr id="4" name="3 - Θέση περιεχομένου"/>
          <p:cNvSpPr>
            <a:spLocks noGrp="1"/>
          </p:cNvSpPr>
          <p:nvPr>
            <p:ph idx="1"/>
          </p:nvPr>
        </p:nvSpPr>
        <p:spPr>
          <a:xfrm>
            <a:off x="539552" y="1628800"/>
            <a:ext cx="6984776" cy="4104456"/>
          </a:xfrm>
        </p:spPr>
        <p:txBody>
          <a:bodyPr>
            <a:normAutofit/>
          </a:bodyPr>
          <a:lstStyle/>
          <a:p>
            <a:r>
              <a:rPr lang="el-GR" sz="1200" dirty="0" smtClean="0"/>
              <a:t>ΜΕΛΗ ΤΗΣ ΦΥΛΗΣ ΤΟΥ ΛΕΥΙ ΚΑΙ ΠΡΟΕΡΧΟΝΤΑΝ ΑΠΟ ΤΟΝ ΟΙΚΟ ΤΟΥ ΙΑΚΩΒ.</a:t>
            </a:r>
          </a:p>
          <a:p>
            <a:r>
              <a:rPr lang="el-GR" sz="1200" dirty="0" smtClean="0"/>
              <a:t>ΛΕΥΙ ΣΗΜΑΙΝΕΙ ΠΡΟΣΗΛΩΜΕΝΟ-ΑΦΟΣΙΩΜΕΝΟ ΣΕ ΚΑΤΙ, ΠΡΟΚΕΙΜΕΝΟΥ ΕΔΩ ΣΤΟΝ ΘΕΟ.</a:t>
            </a:r>
          </a:p>
          <a:p>
            <a:r>
              <a:rPr lang="el-GR" sz="1200" dirty="0" smtClean="0"/>
              <a:t>ΣΥΝΕΡΓΟΙ ΤΩΝ ΙΕΡΕΩΝ, ΔΕΝ ΕΠΙΤΡΕΠΟΤΑΝ ΟΜΩΣ ΝΑ ΠΡΟΣΦΕΡΟΥΝ ΘΥΣΙΕΣ. ΑΝ ΤΟ ΕΚΑΝΑΝ ΕΘΑΝΑΤΩΝΟΝΤΑΝ.</a:t>
            </a:r>
          </a:p>
          <a:p>
            <a:r>
              <a:rPr lang="el-GR" sz="1200" dirty="0" smtClean="0"/>
              <a:t>ΚΑΘΗΚΟΝΤΑ</a:t>
            </a:r>
            <a:r>
              <a:rPr lang="en-US" sz="1200" dirty="0" smtClean="0"/>
              <a:t>:</a:t>
            </a:r>
          </a:p>
          <a:p>
            <a:r>
              <a:rPr lang="el-GR" sz="1200" dirty="0" smtClean="0"/>
              <a:t>ΜΕΤΕΦΕΡΑΝ ΤΗΝ ΚΙΒΩΤΟ</a:t>
            </a:r>
          </a:p>
          <a:p>
            <a:r>
              <a:rPr lang="el-GR" sz="1200" dirty="0" smtClean="0"/>
              <a:t>ΚΑΘΑΡΙΖΑΝ ΤΟΝ ΝΑΟ</a:t>
            </a:r>
            <a:endParaRPr lang="en-US" sz="1200" dirty="0" smtClean="0"/>
          </a:p>
          <a:p>
            <a:r>
              <a:rPr lang="el-GR" sz="1200" dirty="0" smtClean="0"/>
              <a:t> ΕΓΔΕΡΝΑΝ ΤΑ ΣΦΑΓΙΑΣΘΕΝΤΑ ΖΩΑ</a:t>
            </a:r>
            <a:endParaRPr lang="en-US" sz="1200" dirty="0" smtClean="0"/>
          </a:p>
          <a:p>
            <a:r>
              <a:rPr lang="el-GR" sz="1200" dirty="0" smtClean="0"/>
              <a:t> ΠΡΟΕΤΟΙΜΑΖΑΝ ΤΗΝ ΑΝΑΙΚΑΚΤΗ ΘΥΣΙΑ</a:t>
            </a:r>
            <a:endParaRPr lang="en-US" sz="1200" dirty="0" smtClean="0"/>
          </a:p>
          <a:p>
            <a:r>
              <a:rPr lang="el-GR" sz="1200" dirty="0" smtClean="0"/>
              <a:t>ΠΑΡΑΣΚΕΥΑΖΑΝ ΤΟΥΣ ΑΡΤΟΥΣ ΠΡΟΘΕΣΕΩΣ</a:t>
            </a:r>
          </a:p>
          <a:p>
            <a:r>
              <a:rPr lang="el-GR" sz="1200" dirty="0" smtClean="0"/>
              <a:t>ΤΗΡΗΞΗ ΤΗΣ ΤΑΞΗΣ ΚΑΙ ΤΗΣ ΗΣΥΧΙΑΣ</a:t>
            </a:r>
          </a:p>
          <a:p>
            <a:r>
              <a:rPr lang="el-GR" sz="1200" dirty="0" smtClean="0"/>
              <a:t>ΕΛΕΓΧΟΣ ΤΩΝ ΕΙΣΕΡΧΟΜΕΝΩΝ ΣΤΟΝ ΝΑΟ</a:t>
            </a:r>
          </a:p>
          <a:p>
            <a:r>
              <a:rPr lang="el-GR" sz="1200" dirty="0" smtClean="0"/>
              <a:t>ΣΥΜΜΕΤΟΧΗ ΣΤΟΝ ΧΟΡΟ ΤΟΥ ΝΑΟΥ</a:t>
            </a:r>
          </a:p>
          <a:p>
            <a:r>
              <a:rPr lang="el-GR" sz="1200" dirty="0" smtClean="0"/>
              <a:t>ΑΦΙΕΡΩΝΟΝΤΑΝ ΣΤΟΝ ΘΕΟ ΑΝΤΙ ΤΩΝ ΠΡΩΤΟΤΟΚΩΝ </a:t>
            </a:r>
            <a:endParaRPr lang="el-G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ΟΙ ΛΕΥΙΤΕΣ</a:t>
            </a:r>
            <a:endParaRPr lang="el-GR" sz="2000" dirty="0">
              <a:latin typeface="Cambria" pitchFamily="18" charset="0"/>
            </a:endParaRPr>
          </a:p>
        </p:txBody>
      </p:sp>
      <p:sp>
        <p:nvSpPr>
          <p:cNvPr id="4" name="3 - Θέση περιεχομένου"/>
          <p:cNvSpPr>
            <a:spLocks noGrp="1"/>
          </p:cNvSpPr>
          <p:nvPr>
            <p:ph idx="1"/>
          </p:nvPr>
        </p:nvSpPr>
        <p:spPr>
          <a:xfrm>
            <a:off x="611560" y="1988840"/>
            <a:ext cx="6984776" cy="4104456"/>
          </a:xfrm>
        </p:spPr>
        <p:txBody>
          <a:bodyPr>
            <a:normAutofit/>
          </a:bodyPr>
          <a:lstStyle/>
          <a:p>
            <a:r>
              <a:rPr lang="el-GR" sz="1200" dirty="0" smtClean="0"/>
              <a:t>ΤΕΛΕΤΗ ΓΙΑ ΤΗΝ ΕΙΣΟΔΟ ΤΟΥΣ ΣΤΗΝ ΥΠΗΡΕΣΙΑ ΤΟΥ ΝΑΟΥ. ΠΕΡΙΛΑΜΒΑΝΕ</a:t>
            </a:r>
            <a:r>
              <a:rPr lang="en-US" sz="1200" dirty="0" smtClean="0"/>
              <a:t>;</a:t>
            </a:r>
          </a:p>
          <a:p>
            <a:r>
              <a:rPr lang="el-GR" sz="1200" dirty="0" smtClean="0"/>
              <a:t>Α. ΡΑΝΤΙΣΜΑ ΜΕ ΝΕΡΟ</a:t>
            </a:r>
          </a:p>
          <a:p>
            <a:r>
              <a:rPr lang="el-GR" sz="1200" dirty="0" smtClean="0"/>
              <a:t>Β. ΚΟΥΡΑ</a:t>
            </a:r>
          </a:p>
          <a:p>
            <a:r>
              <a:rPr lang="el-GR" sz="1200" dirty="0" smtClean="0"/>
              <a:t>Γ. ΠΛΥΣΗ ΤΩΝ ΕΝΔΥΜΑΤΩΝ</a:t>
            </a:r>
          </a:p>
          <a:p>
            <a:r>
              <a:rPr lang="el-GR" sz="1200" dirty="0" smtClean="0"/>
              <a:t>Δ. ΠΡΟΣΦΟΡΑ ΘΥΣΙΑΣ ΟΛΟΚΑΥΤΩΜΑΤΟΣ ΚΑΙ ΕΞΙΛΑΣΜΟΥ</a:t>
            </a:r>
          </a:p>
          <a:p>
            <a:r>
              <a:rPr lang="el-GR" sz="1200" dirty="0" smtClean="0"/>
              <a:t>22-24 ΤΑΞΕΙΣ</a:t>
            </a:r>
          </a:p>
          <a:p>
            <a:r>
              <a:rPr lang="el-GR" sz="1200" dirty="0" smtClean="0"/>
              <a:t>ΤΑ ΚΑΘΗΚΟΝΤΑ ΚΑΘΕ ΤΑΞΗΣ ΜΕ ΚΛΗΡΟ</a:t>
            </a:r>
          </a:p>
          <a:p>
            <a:r>
              <a:rPr lang="el-GR" sz="1200" dirty="0" smtClean="0"/>
              <a:t>ΑΠΑΛΛΑΣΣΟΝΤΑΝ ΤΟΥ ΣΤΡΑΤΟΥ ΚΑΙ ΤΟΥ ΦΟΡΟΥ</a:t>
            </a:r>
          </a:p>
          <a:p>
            <a:r>
              <a:rPr lang="el-GR" sz="1200" dirty="0" smtClean="0"/>
              <a:t>ΛΑΜΒΑΝΑΝ ΤΜΗΜΑΤΑ ΤΗΣ ΔΕΚΑΤΗΣ (1/10 ΤΗΣ ΣΥΓΚΟΜΙΔΗΣ Η ΤΩΝ ΕΙΣΟΔΗΜΑΤΩΝ ΤΟΥ ΛΑΟΥ ΠΟΥ ΔΙΔΟΝΤΑΝ ΣΤΟΝ ΝΑΟ ΑΝΑ ΤΡΙΕΤΙΑ)</a:t>
            </a:r>
          </a:p>
          <a:p>
            <a:r>
              <a:rPr lang="el-GR" sz="1200" dirty="0" smtClean="0"/>
              <a:t>ΚΑΤΑ ΤΗΝ ΕΛΛΗΝΙΣΤΙΚΗ ΠΕΡΙΟΔΟ ΑΠΩΛΕΣΑΝ ΣΗΜΑΝΤΙΚΟ ΜΕΡΟΣ ΤΩΝ ΠΡΟΝΟΜΙΩΝ ΤΟΥΣ ΚΑΙ ΚΑΤΑ ΤΟΝ 1</a:t>
            </a:r>
            <a:r>
              <a:rPr lang="el-GR" sz="1200" baseline="30000" dirty="0" smtClean="0"/>
              <a:t>Ο</a:t>
            </a:r>
            <a:r>
              <a:rPr lang="el-GR" sz="1200" dirty="0" smtClean="0"/>
              <a:t> ΑΙΩΝΑ ΚΑΤΑΓΡΑΦΟΝΤΑΙ ΩΣ ΑΟΙΔΟΙ ΚΑΙ ΦΥΛΑΚΕΣ ΤΟΥ ΝΑΟΥ ΜΗ ΕΧΟΝΤΑΣ ΚΑΜΜΙΑ ΑΠΟΔΕΙΞΗ ΜΕ ΤΟ ΤΕΛΕΤΟΥΡΓΙΚΟ ΤΩΝ ΘΥΣΙΩΝ</a:t>
            </a:r>
          </a:p>
          <a:p>
            <a:endParaRPr lang="el-G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37312"/>
            <a:ext cx="6336704" cy="461665"/>
          </a:xfrm>
          <a:prstGeom prst="rect">
            <a:avLst/>
          </a:prstGeom>
          <a:noFill/>
        </p:spPr>
        <p:txBody>
          <a:bodyPr wrap="square" rtlCol="0">
            <a:spAutoFit/>
          </a:bodyPr>
          <a:lstStyle/>
          <a:p>
            <a:pPr algn="ctr"/>
            <a:r>
              <a:rPr lang="el-GR" sz="2400" dirty="0" smtClean="0">
                <a:latin typeface="Cambria" pitchFamily="18" charset="0"/>
              </a:rPr>
              <a:t>Ο ΙΕΡΕΑΣ</a:t>
            </a:r>
            <a:endParaRPr lang="el-GR" sz="2400" dirty="0">
              <a:latin typeface="Cambria" pitchFamily="18" charset="0"/>
            </a:endParaRPr>
          </a:p>
        </p:txBody>
      </p:sp>
      <p:pic>
        <p:nvPicPr>
          <p:cNvPr id="6" name="Picture 5"/>
          <p:cNvPicPr>
            <a:picLocks noChangeAspect="1"/>
          </p:cNvPicPr>
          <p:nvPr/>
        </p:nvPicPr>
        <p:blipFill>
          <a:blip r:embed="rId2" cstate="print"/>
          <a:stretch>
            <a:fillRect/>
          </a:stretch>
        </p:blipFill>
        <p:spPr>
          <a:xfrm>
            <a:off x="1691680" y="620688"/>
            <a:ext cx="5744642" cy="4365104"/>
          </a:xfrm>
          <a:prstGeom prst="rect">
            <a:avLst/>
          </a:prstGeom>
        </p:spPr>
      </p:pic>
      <p:cxnSp>
        <p:nvCxnSpPr>
          <p:cNvPr id="7" name="6 - Γωνιακή σύνδεση"/>
          <p:cNvCxnSpPr/>
          <p:nvPr/>
        </p:nvCxnSpPr>
        <p:spPr>
          <a:xfrm rot="10800000">
            <a:off x="827584" y="2636912"/>
            <a:ext cx="1512168" cy="7920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107504" y="2348880"/>
            <a:ext cx="1512168" cy="707886"/>
          </a:xfrm>
          <a:prstGeom prst="rect">
            <a:avLst/>
          </a:prstGeom>
          <a:noFill/>
        </p:spPr>
        <p:txBody>
          <a:bodyPr wrap="square" rtlCol="0">
            <a:spAutoFit/>
          </a:bodyPr>
          <a:lstStyle/>
          <a:p>
            <a:r>
              <a:rPr lang="el-GR" sz="1000" dirty="0" smtClean="0"/>
              <a:t>ΠΟΔΗΡΗΣ ΧΙΤΩΝΑΣ. ΛΙΝΟΣ. ΛΕΥΚΟΣ. ΣΥΜΒΟΛΙΖΕ ΤΗΝ ΚΑΘΑΡΟΤΗΤΑ ΤΟΥ. </a:t>
            </a:r>
            <a:endParaRPr lang="el-GR" sz="1000" dirty="0"/>
          </a:p>
        </p:txBody>
      </p:sp>
      <p:cxnSp>
        <p:nvCxnSpPr>
          <p:cNvPr id="11" name="10 - Γωνιακή σύνδεση"/>
          <p:cNvCxnSpPr/>
          <p:nvPr/>
        </p:nvCxnSpPr>
        <p:spPr>
          <a:xfrm flipV="1">
            <a:off x="6156176" y="1628800"/>
            <a:ext cx="1512168" cy="7200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7740352" y="1268760"/>
            <a:ext cx="1152128" cy="861774"/>
          </a:xfrm>
          <a:prstGeom prst="rect">
            <a:avLst/>
          </a:prstGeom>
          <a:noFill/>
        </p:spPr>
        <p:txBody>
          <a:bodyPr wrap="square" rtlCol="0">
            <a:spAutoFit/>
          </a:bodyPr>
          <a:lstStyle/>
          <a:p>
            <a:r>
              <a:rPr lang="el-GR" sz="1000" dirty="0" smtClean="0"/>
              <a:t>ΠΕΡΙΖΩΜΑ. ΧΡΩΜΑ ΛΕΥΚΟ, ΠΟΡΦΥΡΟ Η ΚΥΑΝΟ. ΔΥΟ ΤΑΙΝΕΣ.</a:t>
            </a:r>
            <a:endParaRPr lang="el-GR" sz="1000" dirty="0"/>
          </a:p>
        </p:txBody>
      </p:sp>
      <p:cxnSp>
        <p:nvCxnSpPr>
          <p:cNvPr id="14" name="13 - Γωνιακή σύνδεση"/>
          <p:cNvCxnSpPr/>
          <p:nvPr/>
        </p:nvCxnSpPr>
        <p:spPr>
          <a:xfrm>
            <a:off x="4788024" y="1988840"/>
            <a:ext cx="3312368" cy="15841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7668344" y="3789040"/>
            <a:ext cx="1224136" cy="707886"/>
          </a:xfrm>
          <a:prstGeom prst="rect">
            <a:avLst/>
          </a:prstGeom>
          <a:noFill/>
        </p:spPr>
        <p:txBody>
          <a:bodyPr wrap="square" rtlCol="0">
            <a:spAutoFit/>
          </a:bodyPr>
          <a:lstStyle/>
          <a:p>
            <a:r>
              <a:rPr lang="el-GR" sz="1000" dirty="0" smtClean="0"/>
              <a:t>ΕΦΩΔ. ΣΤΟΥΣ ΜΕΤΑΓΕΝΕΣΤΕΡΟΥΣ ΧΡΟΝΟΥΣ Ο ΑΡΧΙΕΡΕΑΣ.</a:t>
            </a:r>
            <a:endParaRPr lang="el-GR" sz="1000" dirty="0"/>
          </a:p>
        </p:txBody>
      </p:sp>
      <p:cxnSp>
        <p:nvCxnSpPr>
          <p:cNvPr id="17" name="16 - Γωνιακή σύνδεση"/>
          <p:cNvCxnSpPr/>
          <p:nvPr/>
        </p:nvCxnSpPr>
        <p:spPr>
          <a:xfrm rot="10800000" flipV="1">
            <a:off x="1043608" y="3933056"/>
            <a:ext cx="2664296" cy="72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467544" y="4149080"/>
            <a:ext cx="1080120" cy="246221"/>
          </a:xfrm>
          <a:prstGeom prst="rect">
            <a:avLst/>
          </a:prstGeom>
          <a:noFill/>
        </p:spPr>
        <p:txBody>
          <a:bodyPr wrap="square" rtlCol="0">
            <a:spAutoFit/>
          </a:bodyPr>
          <a:lstStyle/>
          <a:p>
            <a:r>
              <a:rPr lang="el-GR" sz="1000" dirty="0" smtClean="0"/>
              <a:t>ΘΥΜΙΑΤΟ</a:t>
            </a:r>
            <a:endParaRPr lang="el-GR" sz="1000" dirty="0"/>
          </a:p>
        </p:txBody>
      </p:sp>
      <p:cxnSp>
        <p:nvCxnSpPr>
          <p:cNvPr id="20" name="19 - Γωνιακή σύνδεση"/>
          <p:cNvCxnSpPr/>
          <p:nvPr/>
        </p:nvCxnSpPr>
        <p:spPr>
          <a:xfrm>
            <a:off x="6156176" y="2564904"/>
            <a:ext cx="1800200"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8100392" y="2492896"/>
            <a:ext cx="792088" cy="246221"/>
          </a:xfrm>
          <a:prstGeom prst="rect">
            <a:avLst/>
          </a:prstGeom>
          <a:noFill/>
        </p:spPr>
        <p:txBody>
          <a:bodyPr wrap="square" rtlCol="0">
            <a:spAutoFit/>
          </a:bodyPr>
          <a:lstStyle/>
          <a:p>
            <a:r>
              <a:rPr lang="el-GR" sz="1000" dirty="0" smtClean="0"/>
              <a:t>ΤΟΡΑ</a:t>
            </a:r>
            <a:endParaRPr lang="el-GR" sz="1000" dirty="0"/>
          </a:p>
        </p:txBody>
      </p:sp>
      <p:cxnSp>
        <p:nvCxnSpPr>
          <p:cNvPr id="23" name="22 - Γωνιακή σύνδεση"/>
          <p:cNvCxnSpPr/>
          <p:nvPr/>
        </p:nvCxnSpPr>
        <p:spPr>
          <a:xfrm flipV="1">
            <a:off x="6516216" y="476672"/>
            <a:ext cx="1224136"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7884368" y="404664"/>
            <a:ext cx="1080120" cy="707886"/>
          </a:xfrm>
          <a:prstGeom prst="rect">
            <a:avLst/>
          </a:prstGeom>
          <a:noFill/>
        </p:spPr>
        <p:txBody>
          <a:bodyPr wrap="square" rtlCol="0">
            <a:spAutoFit/>
          </a:bodyPr>
          <a:lstStyle/>
          <a:p>
            <a:r>
              <a:rPr lang="el-GR" sz="1000" dirty="0" smtClean="0"/>
              <a:t>ΚΑΛΥΜΜΑ ΣΤΟ ΚΕΦΑΛΙ ΛΕΥΚΟΥ ΧΡΩΜΑΤΟΣ</a:t>
            </a:r>
            <a:endParaRPr lang="el-G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ΙΕΡΕΑΣ (</a:t>
            </a:r>
            <a:r>
              <a:rPr lang="el-GR" sz="2000" dirty="0" err="1" smtClean="0">
                <a:latin typeface="Cambria" pitchFamily="18" charset="0"/>
              </a:rPr>
              <a:t>κοέν</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ΚΑΤΑΓΟΤΑΝ ΑΠΟ ΤΟ ΙΕΡΑΤΙΚΟ ΓΕΝΟΣ ΚΑΙ ΗΤΑΝ ΑΡΤΙΜΕΛΗΣ.</a:t>
            </a:r>
          </a:p>
          <a:p>
            <a:r>
              <a:rPr lang="el-GR" sz="1200" dirty="0" smtClean="0"/>
              <a:t>ΓΥΝΑΙΚΕΣ ΑΠΟΚΛΕΙΟΝΤΑΝ ΑΠΟ ΤΟ ΘΕΣΜΟ ΤΗΣ ΙΕΡΟΣΥΝΗΣ.</a:t>
            </a:r>
          </a:p>
          <a:p>
            <a:r>
              <a:rPr lang="el-GR" sz="1200" dirty="0" smtClean="0"/>
              <a:t>ΕΙΣΟΔΟΣ ΣΤΗΝ ΤΑΞΗ ΤΩΝ ΙΕΡΕΩΝ ΜΕ ΕΙΔΙΚΗ ΤΕΛΕΤΗ</a:t>
            </a:r>
            <a:r>
              <a:rPr lang="en-US" sz="1200" dirty="0" smtClean="0"/>
              <a:t>:</a:t>
            </a:r>
          </a:p>
          <a:p>
            <a:r>
              <a:rPr lang="en-US" sz="1200" dirty="0" smtClean="0"/>
              <a:t>A. </a:t>
            </a:r>
            <a:r>
              <a:rPr lang="el-GR" sz="1200" dirty="0" smtClean="0"/>
              <a:t>ΠΛΥΣΗ ΜΕ ΝΕΡΟ</a:t>
            </a:r>
          </a:p>
          <a:p>
            <a:r>
              <a:rPr lang="el-GR" sz="1200" dirty="0" smtClean="0"/>
              <a:t>Β. ΕΝΔΥΣΗ ΜΕ ΙΕΡΑΤΙΚΑ ΕΝΔΥΜΑΤΑ</a:t>
            </a:r>
          </a:p>
          <a:p>
            <a:r>
              <a:rPr lang="el-GR" sz="1200" dirty="0" smtClean="0"/>
              <a:t>Γ. ΧΡΙΣΗ ΣΤΟ ΜΕΤΩΠΟ ΜΕ ΕΛΑΙΟ</a:t>
            </a:r>
          </a:p>
          <a:p>
            <a:r>
              <a:rPr lang="el-GR" sz="1200" dirty="0" smtClean="0"/>
              <a:t>Δ. ΤΡΙΠΛΗ ΘΥΣΙΑ</a:t>
            </a:r>
          </a:p>
          <a:p>
            <a:r>
              <a:rPr lang="el-GR" sz="1200" dirty="0" smtClean="0"/>
              <a:t>ΘΥΣΙΑ ΕΞΙΛΑΣΜΟΥ-ΜΟΣΧΟ</a:t>
            </a:r>
          </a:p>
          <a:p>
            <a:r>
              <a:rPr lang="el-GR" sz="1200" dirty="0" smtClean="0"/>
              <a:t>ΘΥΣΙΑ ΟΛΟΚΑΥΤΩΜΑΤΩΝ-ΚΡΙΟ</a:t>
            </a:r>
          </a:p>
          <a:p>
            <a:r>
              <a:rPr lang="el-GR" sz="1200" dirty="0" smtClean="0"/>
              <a:t>ΘΥΣΙΑ ΕΓΚΑΤΑΣΤΑΣΗΣ-ΚΡΙΟ</a:t>
            </a:r>
          </a:p>
          <a:p>
            <a:r>
              <a:rPr lang="el-GR" sz="1200" dirty="0" smtClean="0"/>
              <a:t>Ε. ΑΛΕΙΨΗ ΜΕ ΤΟ ΑΙΜΑ ΤΟΥ ΚΡΙΟΥ, ΣΤΟ ΔΕΞΙ ΑΥΤΙ, ΣΤΟ ΑΝΤΙΣΤΟΙΧΟ ΧΕΡΙ ΚΑΙ ΣΤΟ ΠΟΔΙ ΚΑΙ ΤΑ ΕΝΔΥΜΑΤΑ ΤΟΥ. </a:t>
            </a:r>
          </a:p>
          <a:p>
            <a:r>
              <a:rPr lang="el-GR" sz="1200" dirty="0" smtClean="0"/>
              <a:t>ΣΤ. ΚΑΘΙΕΡΩΣΗ ΤΟΥ ΙΕΡΕΑ ΜΕ ΤΗΝ ΠΛΗΡΩΣΗ ΤΗΣ ΧΕΙΡΟΣ ΤΟΥ ΜΕ ΣΦΑΓΙΟ, ΤΟ ΟΠΟΙΟ ΕΠΡΟΚΕΙΤΟ ΝΑ ΘΥΣΙΑΣΘΕΙ. </a:t>
            </a:r>
          </a:p>
          <a:p>
            <a:endParaRPr lang="el-GR" sz="1200" dirty="0" smtClean="0"/>
          </a:p>
          <a:p>
            <a:endParaRPr lang="el-G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ΙΕΡΕΑΣ (</a:t>
            </a:r>
            <a:r>
              <a:rPr lang="el-GR" sz="2000" dirty="0" err="1" smtClean="0">
                <a:latin typeface="Cambria" pitchFamily="18" charset="0"/>
              </a:rPr>
              <a:t>κοέν</a:t>
            </a:r>
            <a:r>
              <a:rPr lang="el-GR" sz="2000" dirty="0" smtClean="0">
                <a:latin typeface="Cambria" pitchFamily="18" charset="0"/>
              </a:rPr>
              <a:t>)</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Η ΑΝΑΒΑΣΗ ΤΟΥ ΕΠΙ ΤΟΥ ΘΥΣΙΑΣΤΗΡΙΟΥ ΤΩΝ ΟΛΟΚΑΥΤΩΜΑΤΩΝ ΚΑΙ Η ΠΛΗΡΩΣΗ ΤΗΣ ΠΑΛΑΜΗΣ ΤΟΥ ΜΕ ΤΕΜΑΧΙΟ ΤΟΥ ΣΦΑΓΙΟΥ ΣΗΜΑΤΟΔΟΤΟΥΣΑΝ ΤΗΝ ΙΚΑΝΟΤΗΤΑ ΤΟΥ ΝΑ ΠΡΟΣΦΕΡΕΙ ΠΛΕΟΝ ΤΗΝ ΥΨΙΣΤΗ ΛΑΤΡΕΙΑ ΣΤΟΝ ΓΙΑΧΒΕ, ΔΗΛΑΔΗ ΑΙΜΑΤΗΡΗ ΘΥΣΙΑ. </a:t>
            </a:r>
          </a:p>
          <a:p>
            <a:r>
              <a:rPr lang="el-GR" sz="1200" dirty="0" smtClean="0"/>
              <a:t>ΟΤΑΝ ΕΓΚΑΘΙΣΤΟΤΑΝ ΣΤΟ ΙΕΡΑΤΙΚΟ ΑΞΙΩΜΑ ΕΠΡΕΠΕ ΝΑ ΕΙΝΑΙ ΚΑΘΑΡΟΣ</a:t>
            </a:r>
            <a:r>
              <a:rPr lang="en-US" sz="1200" dirty="0" smtClean="0"/>
              <a:t>:</a:t>
            </a:r>
          </a:p>
          <a:p>
            <a:r>
              <a:rPr lang="en-US" sz="1200" dirty="0" smtClean="0"/>
              <a:t>A. </a:t>
            </a:r>
            <a:r>
              <a:rPr lang="el-GR" sz="1200" dirty="0" smtClean="0"/>
              <a:t>ΝΑ ΑΠΕΙΧΕ ΑΠΟ ΤΟΝ ΟΙΝΟ</a:t>
            </a:r>
          </a:p>
          <a:p>
            <a:r>
              <a:rPr lang="el-GR" sz="1200" dirty="0" smtClean="0"/>
              <a:t>Β. ΝΑ ΜΗΝ ΠΡΟΣΕΓΓΙΖΕ ΤΟΝ ΝΕΚΡΟ</a:t>
            </a:r>
          </a:p>
          <a:p>
            <a:r>
              <a:rPr lang="el-GR" sz="1200" dirty="0" smtClean="0"/>
              <a:t>Γ. ΝΑ ΜΗ ΧΡΗΣΙΜΟΠΟΙΟΥΣΕ ΣΤΟΙΧΕΙΑ ΠΟΥ ΕΚΔΗΛΩΝΑΝ ΘΛΙΨΗ-ΛΥΠΗ</a:t>
            </a:r>
          </a:p>
          <a:p>
            <a:r>
              <a:rPr lang="el-GR" sz="1200" dirty="0" smtClean="0"/>
              <a:t>ΑΠΟΦΥΓΗ ΣΥΝΑΨΗΣ ΓΑΜΟΥ ΜΕ ΙΣΡΑΗΛΙΤΙΣΣΑ ΠΟΡΝΗ Η ΔΙΑΖΕΥΓΜΕΝΗ</a:t>
            </a:r>
          </a:p>
          <a:p>
            <a:r>
              <a:rPr lang="el-GR" sz="1200" dirty="0" smtClean="0"/>
              <a:t>ΠΛΥΣΙΜΟ ΧΕΡΙΩΝ ΚΑΙ ΠΟΔΙΩΝ ΠΡΙΝ ΜΠΕΙ ΣΤΟΝ ΝΑΟ</a:t>
            </a:r>
          </a:p>
          <a:p>
            <a:r>
              <a:rPr lang="el-GR" sz="1200" dirty="0" smtClean="0"/>
              <a:t>ΕΝΔΥΣΗ ΙΔΙΑΙΤΕΡΟΥ ΕΝΔΥΜΑΤΟΣ ΣΤΟΝ ΝΑΟ ΚΑΤΑΣΚΕΥΑΣΜΕΝΟ ΑΠΠΟ ΛΙΝΟ</a:t>
            </a:r>
          </a:p>
          <a:p>
            <a:endParaRPr lang="el-GR" sz="1200" dirty="0" smtClean="0"/>
          </a:p>
          <a:p>
            <a:endParaRPr lang="el-G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768752" cy="400110"/>
          </a:xfrm>
          <a:prstGeom prst="rect">
            <a:avLst/>
          </a:prstGeom>
          <a:noFill/>
        </p:spPr>
        <p:txBody>
          <a:bodyPr wrap="square" rtlCol="0">
            <a:spAutoFit/>
          </a:bodyPr>
          <a:lstStyle/>
          <a:p>
            <a:pPr algn="ctr"/>
            <a:r>
              <a:rPr lang="el-GR" sz="2000" dirty="0" smtClean="0">
                <a:latin typeface="Cambria" pitchFamily="18" charset="0"/>
              </a:rPr>
              <a:t> ΙΕΡΕΑΣ (</a:t>
            </a:r>
            <a:r>
              <a:rPr lang="el-GR" sz="2000" dirty="0" err="1" smtClean="0">
                <a:latin typeface="Cambria" pitchFamily="18" charset="0"/>
              </a:rPr>
              <a:t>κοέν</a:t>
            </a:r>
            <a:r>
              <a:rPr lang="el-GR" sz="2000" dirty="0" smtClean="0">
                <a:latin typeface="Cambria" pitchFamily="18" charset="0"/>
              </a:rPr>
              <a:t>)-ΚΑΘΑΡΟ ΒΕΒΗΛΟ</a:t>
            </a:r>
            <a:endParaRPr lang="el-GR" sz="2000" dirty="0">
              <a:latin typeface="Cambria" pitchFamily="18" charset="0"/>
            </a:endParaRPr>
          </a:p>
        </p:txBody>
      </p:sp>
      <p:sp>
        <p:nvSpPr>
          <p:cNvPr id="4" name="3 - Θέση περιεχομένου"/>
          <p:cNvSpPr>
            <a:spLocks noGrp="1"/>
          </p:cNvSpPr>
          <p:nvPr>
            <p:ph idx="1"/>
          </p:nvPr>
        </p:nvSpPr>
        <p:spPr>
          <a:xfrm>
            <a:off x="683568" y="1628800"/>
            <a:ext cx="6984776" cy="4104456"/>
          </a:xfrm>
        </p:spPr>
        <p:txBody>
          <a:bodyPr>
            <a:normAutofit/>
          </a:bodyPr>
          <a:lstStyle/>
          <a:p>
            <a:r>
              <a:rPr lang="el-GR" sz="1200" dirty="0" smtClean="0"/>
              <a:t>ΠΡΟΣΕΓΓΙΣΗ ΝΕΚΡΟΥ</a:t>
            </a:r>
          </a:p>
          <a:p>
            <a:r>
              <a:rPr lang="el-GR" sz="1200" dirty="0" smtClean="0"/>
              <a:t>ΠΡΟΣΕΓΓΙΣΗ ΤΑΦΩΝ</a:t>
            </a:r>
          </a:p>
          <a:p>
            <a:r>
              <a:rPr lang="el-GR" sz="1200" dirty="0" smtClean="0"/>
              <a:t>ΛΕΠΡΑ</a:t>
            </a:r>
          </a:p>
          <a:p>
            <a:r>
              <a:rPr lang="el-GR" sz="1200" dirty="0" smtClean="0"/>
              <a:t>ΣΥΝΟΥΣΙΑ ΚΑΙ ΓΟΝΟΡΡΟΙΑ</a:t>
            </a:r>
          </a:p>
          <a:p>
            <a:r>
              <a:rPr lang="el-GR" sz="1200" dirty="0" smtClean="0"/>
              <a:t>ΛΕΧΩΝΑ, ΕΠΙ 40 ΗΜΕΡΕΣ</a:t>
            </a:r>
          </a:p>
          <a:p>
            <a:r>
              <a:rPr lang="el-GR" sz="1200" dirty="0" smtClean="0"/>
              <a:t>ΓΗ ΤΩΝ ΕΘΝΙΚΩΝ ΚΑΙ ΑΛΛΟΤΡΙΩΝ</a:t>
            </a:r>
          </a:p>
          <a:p>
            <a:r>
              <a:rPr lang="el-GR" sz="1200" dirty="0" smtClean="0"/>
              <a:t>ΟΙΚΙΑ ΕΘΝΙΚΟΥ Η ΑΛΛΟΤΡΙΟΥ ΠΟΥ ΥΠΗΡΧΕ ΜΕΤΑΞΥ ΤΩΝ ΙΣΡΑΗΛΙΤΩΝ</a:t>
            </a:r>
          </a:p>
          <a:p>
            <a:r>
              <a:rPr lang="el-GR" sz="1200" dirty="0" smtClean="0"/>
              <a:t>ΒΡΩΣΗ ΑΚΑΘΑΡΤΩΝ ΖΩΩΝ (</a:t>
            </a:r>
            <a:r>
              <a:rPr lang="el-GR" sz="1200" dirty="0" err="1" smtClean="0"/>
              <a:t>π.Χ.</a:t>
            </a:r>
            <a:r>
              <a:rPr lang="el-GR" sz="1200" dirty="0" smtClean="0"/>
              <a:t> ΚΑΜΗΛΑ ΚΑΙ ΧΟΙΡΟΣ)</a:t>
            </a:r>
          </a:p>
          <a:p>
            <a:r>
              <a:rPr lang="el-GR" sz="1200" dirty="0" smtClean="0"/>
              <a:t>ΟΠΟΙΟΣ ΕΡΧΟΤΑΝ ΜΕ ΤΟ ΒΕΒΗΛΟ ΟΦΕΙΛΕ ΝΑ ΚΑΘΑΡΘΕΙ ΕΙΤΕ ΜΕ ΡΑΝΤΙΣΜΟΥΣ-ΜΕ ΑΓΙΑΣΜΕΝΟ ΝΕΡΟ ΕΙΤΕ ΜΕ ΑΙΜΑ Η ΑΚΟΜΗ ΚΑΙ ΜΕ ΔΙΕΛΕΥΣΗ ΑΠΟ ΠΥΡΑ.  </a:t>
            </a:r>
          </a:p>
          <a:p>
            <a:endParaRPr lang="el-GR" sz="1200" dirty="0" smtClean="0"/>
          </a:p>
          <a:p>
            <a:endParaRPr lang="el-GR" sz="1200" dirty="0"/>
          </a:p>
        </p:txBody>
      </p:sp>
    </p:spTree>
  </p:cSld>
  <p:clrMapOvr>
    <a:masterClrMapping/>
  </p:clrMapOvr>
</p:sld>
</file>

<file path=ppt/theme/theme1.xml><?xml version="1.0" encoding="utf-8"?>
<a:theme xmlns:a="http://schemas.openxmlformats.org/drawingml/2006/main" name="Techn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2810</TotalTime>
  <Words>2616</Words>
  <Application>Microsoft Office PowerPoint</Application>
  <PresentationFormat>Προβολή στην οθόνη (4:3)</PresentationFormat>
  <Paragraphs>256</Paragraphs>
  <Slides>35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Technic</vt:lpstr>
      <vt:lpstr>ΘΕΣΜΟΛΟΓΙΑ  ΚΕΦΑΛΑΙΟ 4ο  ΟΙ ΘΡΗΣΚΕΥΤΙΚΟΙ ΘΕΣΜΟΙ ΤΟΥ ΒΙΒΛΙΚΟΥ ΙΣΡΑΗΛ</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Ο ΑΡΧΙΕΡΕΑΣ</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ΠΡΟΣΦΕΡΟΜΕΝΟΣ ΑΜΝΟΣ</vt:lpstr>
      <vt:lpstr>Διαφάνεια 22</vt:lpstr>
      <vt:lpstr>Διαφάνεια 23</vt:lpstr>
      <vt:lpstr>Διαφάνεια 24</vt:lpstr>
      <vt:lpstr>Διαφάνεια 25</vt:lpstr>
      <vt:lpstr>ΠΕΡΙΣΤΕΡΙ</vt:lpstr>
      <vt:lpstr>Διαφάνεια 27</vt:lpstr>
      <vt:lpstr>Διαφάνεια 28</vt:lpstr>
      <vt:lpstr>Διαφάνεια 29</vt:lpstr>
      <vt:lpstr>Διαφάνεια 30</vt:lpstr>
      <vt:lpstr>Διαφάνεια 31</vt:lpstr>
      <vt:lpstr>Διαφάνεια 32</vt:lpstr>
      <vt:lpstr>  ΠΡΟΣΦΟΡΑ ΑΠΟ ΣΤΑΡΕΝΙΟ ΑΨΗΤΟ ΣΙΜΙΓΔΑΛΙ ΑΝΑΜΕΜΙΓΜΕΝΟ ΜΕ ΛΑΔΙ ΚΑΙ ΑΛΑΤΙ ΚΑΙ ΛΙΒΑΝΙ ΤΟ ΟΠΟΙΟ ΣΥΝΟΔΕΥΟΤΑΝ ΑΠΟ ΘΥΣΙΑ ΘΥΜΙΑΜΑΤΟΣ ΑΖΥΜΟΣ ΑΡΤΟΣ ΑΡΤΟΣ ΑΠΟ ΣΙΜΙΓΔΑΛΙ ΠΛΑΣΜΕΝΟΣ ΜΕ ΛΑΔΙ Ή ΛΑΓΑΝΕΣ ΧΩΡΙΣ ΠΡΟΖΥΜΙ ΑΛΕΙΜΜΕΝΕΣ ΕΠΙΣΗΣ ΜΕ ΛΑΔΙ ΚΑΙ ΨΗΜΕΝΕΣ ΣΤΟ ΦΟΥΡΝΟ Η ΤΟ ΤΗΓΑΝΙ ΜΕΡΟΣ ΤΗΣ ΠΙΤΑΣ ΚΑΙ ΟΛΟ ΤΟ ΘΥΜΙΑΜΑ ΚΑΙΓΟΤΑΝ ΠΑΝΩ ΣΤΟ ΘΥΣΙΑΣΤΗΡΙΟ ΕΝΩ ΤΟ ΥΠΟΛΟΙΠΟ ΔΙΝΟΤΑΝ ΣΤΟΥΣ ΙΕΡΕΙΣ ΑΠΑΓΟΡΕΥΟΤΑΝ ΤΟ ΜΕΛΙ ΚΑΙ ΤΟ ΠΡΟΖΥΜΙ ΟΙΝΟΣ ΓΥΡΩ ΑΠΟ ΤΟ ΘΥΣΙΑΣΤΗΡΙΟ. ΤΟΣΟ ΛΑΔΙ ΤΟΣΟ ΚΑΙ ΟΙΝΟΣ</vt:lpstr>
      <vt:lpstr> ΘΥΣΙΑ ΘΥΜΙΑΜΑΤΟΣ</vt:lpstr>
      <vt:lpstr> ΑΡΤΟΙ ΠΡΟΘΕΣΕΩΣ</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4Ο</dc:title>
  <dc:creator>VICTORIA</dc:creator>
  <cp:lastModifiedBy>Θωμας</cp:lastModifiedBy>
  <cp:revision>81</cp:revision>
  <dcterms:created xsi:type="dcterms:W3CDTF">2014-05-26T18:48:58Z</dcterms:created>
  <dcterms:modified xsi:type="dcterms:W3CDTF">2015-05-09T11:16:55Z</dcterms:modified>
</cp:coreProperties>
</file>