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0" r:id="rId3"/>
    <p:sldId id="276" r:id="rId4"/>
    <p:sldId id="286" r:id="rId5"/>
    <p:sldId id="287" r:id="rId6"/>
    <p:sldId id="281" r:id="rId7"/>
    <p:sldId id="277" r:id="rId8"/>
    <p:sldId id="278" r:id="rId9"/>
    <p:sldId id="285" r:id="rId10"/>
    <p:sldId id="282" r:id="rId11"/>
    <p:sldId id="283" r:id="rId12"/>
    <p:sldId id="267" r:id="rId13"/>
    <p:sldId id="275" r:id="rId14"/>
    <p:sldId id="279" r:id="rId15"/>
    <p:sldId id="274" r:id="rId16"/>
    <p:sldId id="266" r:id="rId17"/>
    <p:sldId id="269" r:id="rId18"/>
    <p:sldId id="268" r:id="rId19"/>
    <p:sldId id="270" r:id="rId20"/>
    <p:sldId id="272" r:id="rId21"/>
    <p:sldId id="265" r:id="rId22"/>
    <p:sldId id="273" r:id="rId23"/>
    <p:sldId id="257" r:id="rId24"/>
    <p:sldId id="258" r:id="rId25"/>
    <p:sldId id="259" r:id="rId26"/>
    <p:sldId id="260" r:id="rId27"/>
    <p:sldId id="261" r:id="rId28"/>
    <p:sldId id="262" r:id="rId29"/>
    <p:sldId id="263" r:id="rId30"/>
    <p:sldId id="284" r:id="rId31"/>
    <p:sldId id="271" r:id="rId32"/>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DA48E0-B775-473B-AC17-8A201B41C08D}" v="26" dt="2025-10-01T15:58:33.4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936"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tirios Despotis" userId="675ecd67-d539-4644-89de-f4ff11899b70" providerId="ADAL" clId="{10D18C31-27E4-4D4D-9ADF-6CCE1826D204}"/>
    <pc:docChg chg="undo custSel addSld delSld modSld sldOrd">
      <pc:chgData name="Sotirios Despotis" userId="675ecd67-d539-4644-89de-f4ff11899b70" providerId="ADAL" clId="{10D18C31-27E4-4D4D-9ADF-6CCE1826D204}" dt="2025-10-01T15:59:12.486" v="2722" actId="15"/>
      <pc:docMkLst>
        <pc:docMk/>
      </pc:docMkLst>
      <pc:sldChg chg="addSp delSp modSp mod">
        <pc:chgData name="Sotirios Despotis" userId="675ecd67-d539-4644-89de-f4ff11899b70" providerId="ADAL" clId="{10D18C31-27E4-4D4D-9ADF-6CCE1826D204}" dt="2025-10-01T15:58:48.236" v="2713" actId="478"/>
        <pc:sldMkLst>
          <pc:docMk/>
          <pc:sldMk cId="0" sldId="256"/>
        </pc:sldMkLst>
        <pc:spChg chg="add del mod">
          <ac:chgData name="Sotirios Despotis" userId="675ecd67-d539-4644-89de-f4ff11899b70" providerId="ADAL" clId="{10D18C31-27E4-4D4D-9ADF-6CCE1826D204}" dt="2025-10-01T15:58:48.236" v="2713" actId="478"/>
          <ac:spMkLst>
            <pc:docMk/>
            <pc:sldMk cId="0" sldId="256"/>
            <ac:spMk id="4" creationId="{FECF49F8-D552-7968-5A18-581681EE23DD}"/>
          </ac:spMkLst>
        </pc:spChg>
      </pc:sldChg>
      <pc:sldChg chg="addSp modSp mod setBg">
        <pc:chgData name="Sotirios Despotis" userId="675ecd67-d539-4644-89de-f4ff11899b70" providerId="ADAL" clId="{10D18C31-27E4-4D4D-9ADF-6CCE1826D204}" dt="2025-10-01T15:49:35.850" v="2676" actId="123"/>
        <pc:sldMkLst>
          <pc:docMk/>
          <pc:sldMk cId="0" sldId="259"/>
        </pc:sldMkLst>
        <pc:spChg chg="mod">
          <ac:chgData name="Sotirios Despotis" userId="675ecd67-d539-4644-89de-f4ff11899b70" providerId="ADAL" clId="{10D18C31-27E4-4D4D-9ADF-6CCE1826D204}" dt="2025-10-01T15:49:29.371" v="2675" actId="26606"/>
          <ac:spMkLst>
            <pc:docMk/>
            <pc:sldMk cId="0" sldId="259"/>
            <ac:spMk id="2" creationId="{00000000-0000-0000-0000-000000000000}"/>
          </ac:spMkLst>
        </pc:spChg>
        <pc:spChg chg="mod">
          <ac:chgData name="Sotirios Despotis" userId="675ecd67-d539-4644-89de-f4ff11899b70" providerId="ADAL" clId="{10D18C31-27E4-4D4D-9ADF-6CCE1826D204}" dt="2025-10-01T15:49:35.850" v="2676" actId="123"/>
          <ac:spMkLst>
            <pc:docMk/>
            <pc:sldMk cId="0" sldId="259"/>
            <ac:spMk id="3" creationId="{00000000-0000-0000-0000-000000000000}"/>
          </ac:spMkLst>
        </pc:spChg>
        <pc:spChg chg="add">
          <ac:chgData name="Sotirios Despotis" userId="675ecd67-d539-4644-89de-f4ff11899b70" providerId="ADAL" clId="{10D18C31-27E4-4D4D-9ADF-6CCE1826D204}" dt="2025-10-01T15:49:29.371" v="2675" actId="26606"/>
          <ac:spMkLst>
            <pc:docMk/>
            <pc:sldMk cId="0" sldId="259"/>
            <ac:spMk id="8" creationId="{1BB867FF-FC45-48F7-8104-F89BE54909F1}"/>
          </ac:spMkLst>
        </pc:spChg>
        <pc:spChg chg="add">
          <ac:chgData name="Sotirios Despotis" userId="675ecd67-d539-4644-89de-f4ff11899b70" providerId="ADAL" clId="{10D18C31-27E4-4D4D-9ADF-6CCE1826D204}" dt="2025-10-01T15:49:29.371" v="2675" actId="26606"/>
          <ac:spMkLst>
            <pc:docMk/>
            <pc:sldMk cId="0" sldId="259"/>
            <ac:spMk id="10" creationId="{8BB56887-D0D5-4F0C-9E19-7247EB83C8B7}"/>
          </ac:spMkLst>
        </pc:spChg>
        <pc:spChg chg="add">
          <ac:chgData name="Sotirios Despotis" userId="675ecd67-d539-4644-89de-f4ff11899b70" providerId="ADAL" clId="{10D18C31-27E4-4D4D-9ADF-6CCE1826D204}" dt="2025-10-01T15:49:29.371" v="2675" actId="26606"/>
          <ac:spMkLst>
            <pc:docMk/>
            <pc:sldMk cId="0" sldId="259"/>
            <ac:spMk id="12" creationId="{081E4A58-353D-44AE-B2FC-2A74E2E400F7}"/>
          </ac:spMkLst>
        </pc:spChg>
      </pc:sldChg>
      <pc:sldChg chg="addSp delSp modSp mod">
        <pc:chgData name="Sotirios Despotis" userId="675ecd67-d539-4644-89de-f4ff11899b70" providerId="ADAL" clId="{10D18C31-27E4-4D4D-9ADF-6CCE1826D204}" dt="2025-10-01T15:49:06.516" v="2674" actId="123"/>
        <pc:sldMkLst>
          <pc:docMk/>
          <pc:sldMk cId="0" sldId="261"/>
        </pc:sldMkLst>
        <pc:spChg chg="mod">
          <ac:chgData name="Sotirios Despotis" userId="675ecd67-d539-4644-89de-f4ff11899b70" providerId="ADAL" clId="{10D18C31-27E4-4D4D-9ADF-6CCE1826D204}" dt="2025-10-01T15:48:56.636" v="2673" actId="26606"/>
          <ac:spMkLst>
            <pc:docMk/>
            <pc:sldMk cId="0" sldId="261"/>
            <ac:spMk id="2" creationId="{00000000-0000-0000-0000-000000000000}"/>
          </ac:spMkLst>
        </pc:spChg>
        <pc:spChg chg="mod">
          <ac:chgData name="Sotirios Despotis" userId="675ecd67-d539-4644-89de-f4ff11899b70" providerId="ADAL" clId="{10D18C31-27E4-4D4D-9ADF-6CCE1826D204}" dt="2025-10-01T15:49:06.516" v="2674" actId="123"/>
          <ac:spMkLst>
            <pc:docMk/>
            <pc:sldMk cId="0" sldId="261"/>
            <ac:spMk id="3" creationId="{00000000-0000-0000-0000-000000000000}"/>
          </ac:spMkLst>
        </pc:spChg>
        <pc:spChg chg="del">
          <ac:chgData name="Sotirios Despotis" userId="675ecd67-d539-4644-89de-f4ff11899b70" providerId="ADAL" clId="{10D18C31-27E4-4D4D-9ADF-6CCE1826D204}" dt="2025-10-01T15:48:56.636" v="2673" actId="26606"/>
          <ac:spMkLst>
            <pc:docMk/>
            <pc:sldMk cId="0" sldId="261"/>
            <ac:spMk id="10" creationId="{59A309A7-1751-4ABE-A3C1-EEC40366AD89}"/>
          </ac:spMkLst>
        </pc:spChg>
        <pc:spChg chg="del">
          <ac:chgData name="Sotirios Despotis" userId="675ecd67-d539-4644-89de-f4ff11899b70" providerId="ADAL" clId="{10D18C31-27E4-4D4D-9ADF-6CCE1826D204}" dt="2025-10-01T15:48:56.636" v="2673" actId="26606"/>
          <ac:spMkLst>
            <pc:docMk/>
            <pc:sldMk cId="0" sldId="261"/>
            <ac:spMk id="12" creationId="{967D8EB6-EAE1-4F9C-B398-83321E287204}"/>
          </ac:spMkLst>
        </pc:spChg>
        <pc:spChg chg="add">
          <ac:chgData name="Sotirios Despotis" userId="675ecd67-d539-4644-89de-f4ff11899b70" providerId="ADAL" clId="{10D18C31-27E4-4D4D-9ADF-6CCE1826D204}" dt="2025-10-01T15:48:56.636" v="2673" actId="26606"/>
          <ac:spMkLst>
            <pc:docMk/>
            <pc:sldMk cId="0" sldId="261"/>
            <ac:spMk id="17" creationId="{1CD81A2A-6ED4-4EF4-A14C-912D31E14800}"/>
          </ac:spMkLst>
        </pc:spChg>
        <pc:spChg chg="add">
          <ac:chgData name="Sotirios Despotis" userId="675ecd67-d539-4644-89de-f4ff11899b70" providerId="ADAL" clId="{10D18C31-27E4-4D4D-9ADF-6CCE1826D204}" dt="2025-10-01T15:48:56.636" v="2673" actId="26606"/>
          <ac:spMkLst>
            <pc:docMk/>
            <pc:sldMk cId="0" sldId="261"/>
            <ac:spMk id="19" creationId="{1661932C-CA15-4E17-B115-FAE7CBEE4789}"/>
          </ac:spMkLst>
        </pc:spChg>
        <pc:spChg chg="add">
          <ac:chgData name="Sotirios Despotis" userId="675ecd67-d539-4644-89de-f4ff11899b70" providerId="ADAL" clId="{10D18C31-27E4-4D4D-9ADF-6CCE1826D204}" dt="2025-10-01T15:48:56.636" v="2673" actId="26606"/>
          <ac:spMkLst>
            <pc:docMk/>
            <pc:sldMk cId="0" sldId="261"/>
            <ac:spMk id="21" creationId="{8590ADD5-9383-4D3D-9047-3DA2593CCB5D}"/>
          </ac:spMkLst>
        </pc:spChg>
        <pc:spChg chg="add">
          <ac:chgData name="Sotirios Despotis" userId="675ecd67-d539-4644-89de-f4ff11899b70" providerId="ADAL" clId="{10D18C31-27E4-4D4D-9ADF-6CCE1826D204}" dt="2025-10-01T15:48:56.636" v="2673" actId="26606"/>
          <ac:spMkLst>
            <pc:docMk/>
            <pc:sldMk cId="0" sldId="261"/>
            <ac:spMk id="23" creationId="{DABE3E45-88CF-45D8-8D40-C773324D93F6}"/>
          </ac:spMkLst>
        </pc:spChg>
        <pc:spChg chg="add">
          <ac:chgData name="Sotirios Despotis" userId="675ecd67-d539-4644-89de-f4ff11899b70" providerId="ADAL" clId="{10D18C31-27E4-4D4D-9ADF-6CCE1826D204}" dt="2025-10-01T15:48:56.636" v="2673" actId="26606"/>
          <ac:spMkLst>
            <pc:docMk/>
            <pc:sldMk cId="0" sldId="261"/>
            <ac:spMk id="27" creationId="{B91ECDA9-56DC-4270-8F33-01C5637B8CEB}"/>
          </ac:spMkLst>
        </pc:spChg>
        <pc:spChg chg="add">
          <ac:chgData name="Sotirios Despotis" userId="675ecd67-d539-4644-89de-f4ff11899b70" providerId="ADAL" clId="{10D18C31-27E4-4D4D-9ADF-6CCE1826D204}" dt="2025-10-01T15:48:56.636" v="2673" actId="26606"/>
          <ac:spMkLst>
            <pc:docMk/>
            <pc:sldMk cId="0" sldId="261"/>
            <ac:spMk id="29" creationId="{75F47824-961D-465D-84F9-EAE11BC6173B}"/>
          </ac:spMkLst>
        </pc:spChg>
        <pc:spChg chg="add">
          <ac:chgData name="Sotirios Despotis" userId="675ecd67-d539-4644-89de-f4ff11899b70" providerId="ADAL" clId="{10D18C31-27E4-4D4D-9ADF-6CCE1826D204}" dt="2025-10-01T15:48:56.636" v="2673" actId="26606"/>
          <ac:spMkLst>
            <pc:docMk/>
            <pc:sldMk cId="0" sldId="261"/>
            <ac:spMk id="31" creationId="{FEC9DA3E-C1D7-472D-B7C0-F71AE41FBA23}"/>
          </ac:spMkLst>
        </pc:spChg>
      </pc:sldChg>
      <pc:sldChg chg="modSp del mod">
        <pc:chgData name="Sotirios Despotis" userId="675ecd67-d539-4644-89de-f4ff11899b70" providerId="ADAL" clId="{10D18C31-27E4-4D4D-9ADF-6CCE1826D204}" dt="2025-10-01T15:43:09.095" v="2638" actId="47"/>
        <pc:sldMkLst>
          <pc:docMk/>
          <pc:sldMk cId="3100093399" sldId="264"/>
        </pc:sldMkLst>
        <pc:spChg chg="mod">
          <ac:chgData name="Sotirios Despotis" userId="675ecd67-d539-4644-89de-f4ff11899b70" providerId="ADAL" clId="{10D18C31-27E4-4D4D-9ADF-6CCE1826D204}" dt="2025-10-01T08:18:19.817" v="1054" actId="14100"/>
          <ac:spMkLst>
            <pc:docMk/>
            <pc:sldMk cId="3100093399" sldId="264"/>
            <ac:spMk id="2" creationId="{E2DEC3FB-2ADB-96A1-6A58-0DD7B8E3BD8E}"/>
          </ac:spMkLst>
        </pc:spChg>
        <pc:spChg chg="mod">
          <ac:chgData name="Sotirios Despotis" userId="675ecd67-d539-4644-89de-f4ff11899b70" providerId="ADAL" clId="{10D18C31-27E4-4D4D-9ADF-6CCE1826D204}" dt="2025-10-01T15:43:03.366" v="2637" actId="5793"/>
          <ac:spMkLst>
            <pc:docMk/>
            <pc:sldMk cId="3100093399" sldId="264"/>
            <ac:spMk id="3" creationId="{AABB056C-0F02-B73E-11DA-2DB2183F812B}"/>
          </ac:spMkLst>
        </pc:spChg>
      </pc:sldChg>
      <pc:sldChg chg="modSp mod">
        <pc:chgData name="Sotirios Despotis" userId="675ecd67-d539-4644-89de-f4ff11899b70" providerId="ADAL" clId="{10D18C31-27E4-4D4D-9ADF-6CCE1826D204}" dt="2025-10-01T10:10:22.581" v="1175" actId="20577"/>
        <pc:sldMkLst>
          <pc:docMk/>
          <pc:sldMk cId="2458572405" sldId="265"/>
        </pc:sldMkLst>
        <pc:spChg chg="mod">
          <ac:chgData name="Sotirios Despotis" userId="675ecd67-d539-4644-89de-f4ff11899b70" providerId="ADAL" clId="{10D18C31-27E4-4D4D-9ADF-6CCE1826D204}" dt="2025-10-01T10:10:22.581" v="1175" actId="20577"/>
          <ac:spMkLst>
            <pc:docMk/>
            <pc:sldMk cId="2458572405" sldId="265"/>
            <ac:spMk id="3" creationId="{57FDE51A-3322-9342-E442-36AF5435F050}"/>
          </ac:spMkLst>
        </pc:spChg>
      </pc:sldChg>
      <pc:sldChg chg="modSp del mod">
        <pc:chgData name="Sotirios Despotis" userId="675ecd67-d539-4644-89de-f4ff11899b70" providerId="ADAL" clId="{10D18C31-27E4-4D4D-9ADF-6CCE1826D204}" dt="2025-10-01T15:28:08.415" v="2337" actId="2696"/>
        <pc:sldMkLst>
          <pc:docMk/>
          <pc:sldMk cId="476248536" sldId="267"/>
        </pc:sldMkLst>
        <pc:spChg chg="mod">
          <ac:chgData name="Sotirios Despotis" userId="675ecd67-d539-4644-89de-f4ff11899b70" providerId="ADAL" clId="{10D18C31-27E4-4D4D-9ADF-6CCE1826D204}" dt="2025-10-01T15:28:01.645" v="2336" actId="20577"/>
          <ac:spMkLst>
            <pc:docMk/>
            <pc:sldMk cId="476248536" sldId="267"/>
            <ac:spMk id="3" creationId="{E188A433-7C62-81DD-C0A4-4172E02D2168}"/>
          </ac:spMkLst>
        </pc:spChg>
      </pc:sldChg>
      <pc:sldChg chg="delSp add setBg delDesignElem">
        <pc:chgData name="Sotirios Despotis" userId="675ecd67-d539-4644-89de-f4ff11899b70" providerId="ADAL" clId="{10D18C31-27E4-4D4D-9ADF-6CCE1826D204}" dt="2025-10-01T15:28:16.768" v="2339"/>
        <pc:sldMkLst>
          <pc:docMk/>
          <pc:sldMk cId="3334755376" sldId="267"/>
        </pc:sldMkLst>
        <pc:spChg chg="del">
          <ac:chgData name="Sotirios Despotis" userId="675ecd67-d539-4644-89de-f4ff11899b70" providerId="ADAL" clId="{10D18C31-27E4-4D4D-9ADF-6CCE1826D204}" dt="2025-10-01T15:28:16.768" v="2339"/>
          <ac:spMkLst>
            <pc:docMk/>
            <pc:sldMk cId="3334755376" sldId="267"/>
            <ac:spMk id="8" creationId="{1BB867FF-FC45-48F7-8104-F89BE54909F1}"/>
          </ac:spMkLst>
        </pc:spChg>
        <pc:spChg chg="del">
          <ac:chgData name="Sotirios Despotis" userId="675ecd67-d539-4644-89de-f4ff11899b70" providerId="ADAL" clId="{10D18C31-27E4-4D4D-9ADF-6CCE1826D204}" dt="2025-10-01T15:28:16.768" v="2339"/>
          <ac:spMkLst>
            <pc:docMk/>
            <pc:sldMk cId="3334755376" sldId="267"/>
            <ac:spMk id="10" creationId="{8BB56887-D0D5-4F0C-9E19-7247EB83C8B7}"/>
          </ac:spMkLst>
        </pc:spChg>
        <pc:spChg chg="del">
          <ac:chgData name="Sotirios Despotis" userId="675ecd67-d539-4644-89de-f4ff11899b70" providerId="ADAL" clId="{10D18C31-27E4-4D4D-9ADF-6CCE1826D204}" dt="2025-10-01T15:28:16.768" v="2339"/>
          <ac:spMkLst>
            <pc:docMk/>
            <pc:sldMk cId="3334755376" sldId="267"/>
            <ac:spMk id="12" creationId="{081E4A58-353D-44AE-B2FC-2A74E2E400F7}"/>
          </ac:spMkLst>
        </pc:spChg>
      </pc:sldChg>
      <pc:sldChg chg="modSp mod">
        <pc:chgData name="Sotirios Despotis" userId="675ecd67-d539-4644-89de-f4ff11899b70" providerId="ADAL" clId="{10D18C31-27E4-4D4D-9ADF-6CCE1826D204}" dt="2025-10-01T08:18:52.408" v="1074" actId="313"/>
        <pc:sldMkLst>
          <pc:docMk/>
          <pc:sldMk cId="2725305753" sldId="269"/>
        </pc:sldMkLst>
        <pc:spChg chg="mod">
          <ac:chgData name="Sotirios Despotis" userId="675ecd67-d539-4644-89de-f4ff11899b70" providerId="ADAL" clId="{10D18C31-27E4-4D4D-9ADF-6CCE1826D204}" dt="2025-10-01T08:18:52.408" v="1074" actId="313"/>
          <ac:spMkLst>
            <pc:docMk/>
            <pc:sldMk cId="2725305753" sldId="269"/>
            <ac:spMk id="2" creationId="{CF4C4287-F4BD-0536-C0CC-18A92E2970F9}"/>
          </ac:spMkLst>
        </pc:spChg>
      </pc:sldChg>
      <pc:sldChg chg="modSp mod">
        <pc:chgData name="Sotirios Despotis" userId="675ecd67-d539-4644-89de-f4ff11899b70" providerId="ADAL" clId="{10D18C31-27E4-4D4D-9ADF-6CCE1826D204}" dt="2025-10-01T07:59:57.303" v="503" actId="20577"/>
        <pc:sldMkLst>
          <pc:docMk/>
          <pc:sldMk cId="1791536805" sldId="270"/>
        </pc:sldMkLst>
        <pc:spChg chg="mod">
          <ac:chgData name="Sotirios Despotis" userId="675ecd67-d539-4644-89de-f4ff11899b70" providerId="ADAL" clId="{10D18C31-27E4-4D4D-9ADF-6CCE1826D204}" dt="2025-10-01T07:59:57.303" v="503" actId="20577"/>
          <ac:spMkLst>
            <pc:docMk/>
            <pc:sldMk cId="1791536805" sldId="270"/>
            <ac:spMk id="3" creationId="{B796C54A-DF98-057A-347A-C3BF715DE4E4}"/>
          </ac:spMkLst>
        </pc:spChg>
      </pc:sldChg>
      <pc:sldChg chg="modSp del mod ord">
        <pc:chgData name="Sotirios Despotis" userId="675ecd67-d539-4644-89de-f4ff11899b70" providerId="ADAL" clId="{10D18C31-27E4-4D4D-9ADF-6CCE1826D204}" dt="2025-10-01T15:58:18.964" v="2710" actId="2696"/>
        <pc:sldMkLst>
          <pc:docMk/>
          <pc:sldMk cId="3125503958" sldId="271"/>
        </pc:sldMkLst>
        <pc:spChg chg="mod">
          <ac:chgData name="Sotirios Despotis" userId="675ecd67-d539-4644-89de-f4ff11899b70" providerId="ADAL" clId="{10D18C31-27E4-4D4D-9ADF-6CCE1826D204}" dt="2025-10-01T15:37:12.895" v="2531" actId="21"/>
          <ac:spMkLst>
            <pc:docMk/>
            <pc:sldMk cId="3125503958" sldId="271"/>
            <ac:spMk id="2" creationId="{ED2E9692-D46D-600F-C294-B6E655608231}"/>
          </ac:spMkLst>
        </pc:spChg>
        <pc:spChg chg="mod">
          <ac:chgData name="Sotirios Despotis" userId="675ecd67-d539-4644-89de-f4ff11899b70" providerId="ADAL" clId="{10D18C31-27E4-4D4D-9ADF-6CCE1826D204}" dt="2025-10-01T15:39:12.441" v="2613" actId="27636"/>
          <ac:spMkLst>
            <pc:docMk/>
            <pc:sldMk cId="3125503958" sldId="271"/>
            <ac:spMk id="3" creationId="{17F562A2-6AA1-54E9-40A9-7026D80CA595}"/>
          </ac:spMkLst>
        </pc:spChg>
      </pc:sldChg>
      <pc:sldChg chg="add">
        <pc:chgData name="Sotirios Despotis" userId="675ecd67-d539-4644-89de-f4ff11899b70" providerId="ADAL" clId="{10D18C31-27E4-4D4D-9ADF-6CCE1826D204}" dt="2025-10-01T15:58:33.466" v="2711"/>
        <pc:sldMkLst>
          <pc:docMk/>
          <pc:sldMk cId="3940709146" sldId="271"/>
        </pc:sldMkLst>
      </pc:sldChg>
      <pc:sldChg chg="addSp modSp new mod setBg">
        <pc:chgData name="Sotirios Despotis" userId="675ecd67-d539-4644-89de-f4ff11899b70" providerId="ADAL" clId="{10D18C31-27E4-4D4D-9ADF-6CCE1826D204}" dt="2025-10-01T08:01:39.968" v="542" actId="26606"/>
        <pc:sldMkLst>
          <pc:docMk/>
          <pc:sldMk cId="420896683" sldId="272"/>
        </pc:sldMkLst>
        <pc:spChg chg="mod">
          <ac:chgData name="Sotirios Despotis" userId="675ecd67-d539-4644-89de-f4ff11899b70" providerId="ADAL" clId="{10D18C31-27E4-4D4D-9ADF-6CCE1826D204}" dt="2025-10-01T08:01:39.968" v="542" actId="26606"/>
          <ac:spMkLst>
            <pc:docMk/>
            <pc:sldMk cId="420896683" sldId="272"/>
            <ac:spMk id="2" creationId="{4CE8DD45-0491-A19A-D74B-C90FCCDB868A}"/>
          </ac:spMkLst>
        </pc:spChg>
        <pc:spChg chg="mod">
          <ac:chgData name="Sotirios Despotis" userId="675ecd67-d539-4644-89de-f4ff11899b70" providerId="ADAL" clId="{10D18C31-27E4-4D4D-9ADF-6CCE1826D204}" dt="2025-10-01T08:01:39.968" v="542" actId="26606"/>
          <ac:spMkLst>
            <pc:docMk/>
            <pc:sldMk cId="420896683" sldId="272"/>
            <ac:spMk id="3" creationId="{3262C395-6E9E-B057-081A-093777D52A77}"/>
          </ac:spMkLst>
        </pc:spChg>
        <pc:spChg chg="add">
          <ac:chgData name="Sotirios Despotis" userId="675ecd67-d539-4644-89de-f4ff11899b70" providerId="ADAL" clId="{10D18C31-27E4-4D4D-9ADF-6CCE1826D204}" dt="2025-10-01T08:01:39.968" v="542" actId="26606"/>
          <ac:spMkLst>
            <pc:docMk/>
            <pc:sldMk cId="420896683" sldId="272"/>
            <ac:spMk id="8" creationId="{100EDD19-6802-4EC3-95CE-CFFAB042CFD6}"/>
          </ac:spMkLst>
        </pc:spChg>
        <pc:spChg chg="add">
          <ac:chgData name="Sotirios Despotis" userId="675ecd67-d539-4644-89de-f4ff11899b70" providerId="ADAL" clId="{10D18C31-27E4-4D4D-9ADF-6CCE1826D204}" dt="2025-10-01T08:01:39.968" v="542" actId="26606"/>
          <ac:spMkLst>
            <pc:docMk/>
            <pc:sldMk cId="420896683" sldId="272"/>
            <ac:spMk id="10" creationId="{DB17E863-922E-4C26-BD64-E8FD41D28661}"/>
          </ac:spMkLst>
        </pc:spChg>
      </pc:sldChg>
      <pc:sldChg chg="modSp new mod">
        <pc:chgData name="Sotirios Despotis" userId="675ecd67-d539-4644-89de-f4ff11899b70" providerId="ADAL" clId="{10D18C31-27E4-4D4D-9ADF-6CCE1826D204}" dt="2025-10-01T08:02:08.900" v="553" actId="113"/>
        <pc:sldMkLst>
          <pc:docMk/>
          <pc:sldMk cId="1923571414" sldId="273"/>
        </pc:sldMkLst>
        <pc:spChg chg="mod">
          <ac:chgData name="Sotirios Despotis" userId="675ecd67-d539-4644-89de-f4ff11899b70" providerId="ADAL" clId="{10D18C31-27E4-4D4D-9ADF-6CCE1826D204}" dt="2025-10-01T08:02:08.900" v="553" actId="113"/>
          <ac:spMkLst>
            <pc:docMk/>
            <pc:sldMk cId="1923571414" sldId="273"/>
            <ac:spMk id="2" creationId="{A2B8CF54-D9AA-F782-3B5A-4E4E39029387}"/>
          </ac:spMkLst>
        </pc:spChg>
      </pc:sldChg>
      <pc:sldChg chg="modSp new mod">
        <pc:chgData name="Sotirios Despotis" userId="675ecd67-d539-4644-89de-f4ff11899b70" providerId="ADAL" clId="{10D18C31-27E4-4D4D-9ADF-6CCE1826D204}" dt="2025-10-01T15:26:43.892" v="2305" actId="20577"/>
        <pc:sldMkLst>
          <pc:docMk/>
          <pc:sldMk cId="3807112043" sldId="274"/>
        </pc:sldMkLst>
        <pc:spChg chg="mod">
          <ac:chgData name="Sotirios Despotis" userId="675ecd67-d539-4644-89de-f4ff11899b70" providerId="ADAL" clId="{10D18C31-27E4-4D4D-9ADF-6CCE1826D204}" dt="2025-10-01T08:17:11.120" v="1042" actId="313"/>
          <ac:spMkLst>
            <pc:docMk/>
            <pc:sldMk cId="3807112043" sldId="274"/>
            <ac:spMk id="2" creationId="{F65D1AB2-4AA2-84C5-FA82-165394F70E2D}"/>
          </ac:spMkLst>
        </pc:spChg>
        <pc:spChg chg="mod">
          <ac:chgData name="Sotirios Despotis" userId="675ecd67-d539-4644-89de-f4ff11899b70" providerId="ADAL" clId="{10D18C31-27E4-4D4D-9ADF-6CCE1826D204}" dt="2025-10-01T15:26:43.892" v="2305" actId="20577"/>
          <ac:spMkLst>
            <pc:docMk/>
            <pc:sldMk cId="3807112043" sldId="274"/>
            <ac:spMk id="3" creationId="{B489DCF0-77A7-563B-16E1-2DFE69ED8AEC}"/>
          </ac:spMkLst>
        </pc:spChg>
      </pc:sldChg>
      <pc:sldChg chg="addSp modSp new mod setBg">
        <pc:chgData name="Sotirios Despotis" userId="675ecd67-d539-4644-89de-f4ff11899b70" providerId="ADAL" clId="{10D18C31-27E4-4D4D-9ADF-6CCE1826D204}" dt="2025-10-01T15:23:46.264" v="2181" actId="20577"/>
        <pc:sldMkLst>
          <pc:docMk/>
          <pc:sldMk cId="238496981" sldId="275"/>
        </pc:sldMkLst>
        <pc:spChg chg="mod">
          <ac:chgData name="Sotirios Despotis" userId="675ecd67-d539-4644-89de-f4ff11899b70" providerId="ADAL" clId="{10D18C31-27E4-4D4D-9ADF-6CCE1826D204}" dt="2025-10-01T15:23:17.784" v="2176" actId="26606"/>
          <ac:spMkLst>
            <pc:docMk/>
            <pc:sldMk cId="238496981" sldId="275"/>
            <ac:spMk id="2" creationId="{B0B29B0A-6D99-C3CD-30EA-29A485E0BDE3}"/>
          </ac:spMkLst>
        </pc:spChg>
        <pc:spChg chg="mod">
          <ac:chgData name="Sotirios Despotis" userId="675ecd67-d539-4644-89de-f4ff11899b70" providerId="ADAL" clId="{10D18C31-27E4-4D4D-9ADF-6CCE1826D204}" dt="2025-10-01T15:23:46.264" v="2181" actId="20577"/>
          <ac:spMkLst>
            <pc:docMk/>
            <pc:sldMk cId="238496981" sldId="275"/>
            <ac:spMk id="3" creationId="{21CB2D15-6282-4CFA-863A-D7AA702DA5B0}"/>
          </ac:spMkLst>
        </pc:spChg>
        <pc:spChg chg="add">
          <ac:chgData name="Sotirios Despotis" userId="675ecd67-d539-4644-89de-f4ff11899b70" providerId="ADAL" clId="{10D18C31-27E4-4D4D-9ADF-6CCE1826D204}" dt="2025-10-01T15:23:17.784" v="2176" actId="26606"/>
          <ac:spMkLst>
            <pc:docMk/>
            <pc:sldMk cId="238496981" sldId="275"/>
            <ac:spMk id="8" creationId="{100EDD19-6802-4EC3-95CE-CFFAB042CFD6}"/>
          </ac:spMkLst>
        </pc:spChg>
        <pc:spChg chg="add">
          <ac:chgData name="Sotirios Despotis" userId="675ecd67-d539-4644-89de-f4ff11899b70" providerId="ADAL" clId="{10D18C31-27E4-4D4D-9ADF-6CCE1826D204}" dt="2025-10-01T15:23:17.784" v="2176" actId="26606"/>
          <ac:spMkLst>
            <pc:docMk/>
            <pc:sldMk cId="238496981" sldId="275"/>
            <ac:spMk id="10" creationId="{DB17E863-922E-4C26-BD64-E8FD41D28661}"/>
          </ac:spMkLst>
        </pc:spChg>
      </pc:sldChg>
      <pc:sldChg chg="addSp delSp modSp add mod ord setBg">
        <pc:chgData name="Sotirios Despotis" userId="675ecd67-d539-4644-89de-f4ff11899b70" providerId="ADAL" clId="{10D18C31-27E4-4D4D-9ADF-6CCE1826D204}" dt="2025-10-01T15:59:12.486" v="2722" actId="15"/>
        <pc:sldMkLst>
          <pc:docMk/>
          <pc:sldMk cId="0" sldId="276"/>
        </pc:sldMkLst>
        <pc:spChg chg="mod">
          <ac:chgData name="Sotirios Despotis" userId="675ecd67-d539-4644-89de-f4ff11899b70" providerId="ADAL" clId="{10D18C31-27E4-4D4D-9ADF-6CCE1826D204}" dt="2025-10-01T15:06:26.740" v="1827" actId="26606"/>
          <ac:spMkLst>
            <pc:docMk/>
            <pc:sldMk cId="0" sldId="276"/>
            <ac:spMk id="2" creationId="{00000000-0000-0000-0000-000000000000}"/>
          </ac:spMkLst>
        </pc:spChg>
        <pc:spChg chg="mod">
          <ac:chgData name="Sotirios Despotis" userId="675ecd67-d539-4644-89de-f4ff11899b70" providerId="ADAL" clId="{10D18C31-27E4-4D4D-9ADF-6CCE1826D204}" dt="2025-10-01T15:59:12.486" v="2722" actId="15"/>
          <ac:spMkLst>
            <pc:docMk/>
            <pc:sldMk cId="0" sldId="276"/>
            <ac:spMk id="3" creationId="{00000000-0000-0000-0000-000000000000}"/>
          </ac:spMkLst>
        </pc:spChg>
        <pc:spChg chg="add del">
          <ac:chgData name="Sotirios Despotis" userId="675ecd67-d539-4644-89de-f4ff11899b70" providerId="ADAL" clId="{10D18C31-27E4-4D4D-9ADF-6CCE1826D204}" dt="2025-10-01T15:12:36.049" v="1970" actId="26606"/>
          <ac:spMkLst>
            <pc:docMk/>
            <pc:sldMk cId="0" sldId="276"/>
            <ac:spMk id="8" creationId="{1BB867FF-FC45-48F7-8104-F89BE54909F1}"/>
          </ac:spMkLst>
        </pc:spChg>
        <pc:spChg chg="add del">
          <ac:chgData name="Sotirios Despotis" userId="675ecd67-d539-4644-89de-f4ff11899b70" providerId="ADAL" clId="{10D18C31-27E4-4D4D-9ADF-6CCE1826D204}" dt="2025-10-01T15:12:36.049" v="1970" actId="26606"/>
          <ac:spMkLst>
            <pc:docMk/>
            <pc:sldMk cId="0" sldId="276"/>
            <ac:spMk id="10" creationId="{8BB56887-D0D5-4F0C-9E19-7247EB83C8B7}"/>
          </ac:spMkLst>
        </pc:spChg>
        <pc:spChg chg="add del">
          <ac:chgData name="Sotirios Despotis" userId="675ecd67-d539-4644-89de-f4ff11899b70" providerId="ADAL" clId="{10D18C31-27E4-4D4D-9ADF-6CCE1826D204}" dt="2025-10-01T15:12:36.049" v="1970" actId="26606"/>
          <ac:spMkLst>
            <pc:docMk/>
            <pc:sldMk cId="0" sldId="276"/>
            <ac:spMk id="12" creationId="{081E4A58-353D-44AE-B2FC-2A74E2E400F7}"/>
          </ac:spMkLst>
        </pc:spChg>
        <pc:spChg chg="add">
          <ac:chgData name="Sotirios Despotis" userId="675ecd67-d539-4644-89de-f4ff11899b70" providerId="ADAL" clId="{10D18C31-27E4-4D4D-9ADF-6CCE1826D204}" dt="2025-10-01T15:12:36.049" v="1970" actId="26606"/>
          <ac:spMkLst>
            <pc:docMk/>
            <pc:sldMk cId="0" sldId="276"/>
            <ac:spMk id="17" creationId="{1BB867FF-FC45-48F7-8104-F89BE54909F1}"/>
          </ac:spMkLst>
        </pc:spChg>
        <pc:spChg chg="add">
          <ac:chgData name="Sotirios Despotis" userId="675ecd67-d539-4644-89de-f4ff11899b70" providerId="ADAL" clId="{10D18C31-27E4-4D4D-9ADF-6CCE1826D204}" dt="2025-10-01T15:12:36.049" v="1970" actId="26606"/>
          <ac:spMkLst>
            <pc:docMk/>
            <pc:sldMk cId="0" sldId="276"/>
            <ac:spMk id="19" creationId="{8BB56887-D0D5-4F0C-9E19-7247EB83C8B7}"/>
          </ac:spMkLst>
        </pc:spChg>
        <pc:spChg chg="add">
          <ac:chgData name="Sotirios Despotis" userId="675ecd67-d539-4644-89de-f4ff11899b70" providerId="ADAL" clId="{10D18C31-27E4-4D4D-9ADF-6CCE1826D204}" dt="2025-10-01T15:12:36.049" v="1970" actId="26606"/>
          <ac:spMkLst>
            <pc:docMk/>
            <pc:sldMk cId="0" sldId="276"/>
            <ac:spMk id="21" creationId="{081E4A58-353D-44AE-B2FC-2A74E2E400F7}"/>
          </ac:spMkLst>
        </pc:spChg>
      </pc:sldChg>
      <pc:sldChg chg="addSp delSp modSp new mod setBg">
        <pc:chgData name="Sotirios Despotis" userId="675ecd67-d539-4644-89de-f4ff11899b70" providerId="ADAL" clId="{10D18C31-27E4-4D4D-9ADF-6CCE1826D204}" dt="2025-10-01T15:45:36.887" v="2659" actId="22"/>
        <pc:sldMkLst>
          <pc:docMk/>
          <pc:sldMk cId="636804599" sldId="277"/>
        </pc:sldMkLst>
        <pc:spChg chg="mod">
          <ac:chgData name="Sotirios Despotis" userId="675ecd67-d539-4644-89de-f4ff11899b70" providerId="ADAL" clId="{10D18C31-27E4-4D4D-9ADF-6CCE1826D204}" dt="2025-10-01T15:13:50.974" v="1997" actId="26606"/>
          <ac:spMkLst>
            <pc:docMk/>
            <pc:sldMk cId="636804599" sldId="277"/>
            <ac:spMk id="2" creationId="{5EB071F9-CEAD-B816-00D6-4AAACDA86EEC}"/>
          </ac:spMkLst>
        </pc:spChg>
        <pc:spChg chg="add del mod">
          <ac:chgData name="Sotirios Despotis" userId="675ecd67-d539-4644-89de-f4ff11899b70" providerId="ADAL" clId="{10D18C31-27E4-4D4D-9ADF-6CCE1826D204}" dt="2025-10-01T15:13:50.974" v="1997" actId="26606"/>
          <ac:spMkLst>
            <pc:docMk/>
            <pc:sldMk cId="636804599" sldId="277"/>
            <ac:spMk id="3" creationId="{D534425C-D53F-5CBC-6F39-DA56D2EF78BA}"/>
          </ac:spMkLst>
        </pc:spChg>
        <pc:spChg chg="add del">
          <ac:chgData name="Sotirios Despotis" userId="675ecd67-d539-4644-89de-f4ff11899b70" providerId="ADAL" clId="{10D18C31-27E4-4D4D-9ADF-6CCE1826D204}" dt="2025-10-01T15:45:36.887" v="2659" actId="22"/>
          <ac:spMkLst>
            <pc:docMk/>
            <pc:sldMk cId="636804599" sldId="277"/>
            <ac:spMk id="5" creationId="{32CA124C-8FC1-B8AA-746F-2F8D7AB8AB85}"/>
          </ac:spMkLst>
        </pc:spChg>
        <pc:spChg chg="add del">
          <ac:chgData name="Sotirios Despotis" userId="675ecd67-d539-4644-89de-f4ff11899b70" providerId="ADAL" clId="{10D18C31-27E4-4D4D-9ADF-6CCE1826D204}" dt="2025-10-01T15:13:50.974" v="1997" actId="26606"/>
          <ac:spMkLst>
            <pc:docMk/>
            <pc:sldMk cId="636804599" sldId="277"/>
            <ac:spMk id="8" creationId="{1BB867FF-FC45-48F7-8104-F89BE54909F1}"/>
          </ac:spMkLst>
        </pc:spChg>
        <pc:spChg chg="add del">
          <ac:chgData name="Sotirios Despotis" userId="675ecd67-d539-4644-89de-f4ff11899b70" providerId="ADAL" clId="{10D18C31-27E4-4D4D-9ADF-6CCE1826D204}" dt="2025-10-01T15:13:50.974" v="1997" actId="26606"/>
          <ac:spMkLst>
            <pc:docMk/>
            <pc:sldMk cId="636804599" sldId="277"/>
            <ac:spMk id="10" creationId="{8BB56887-D0D5-4F0C-9E19-7247EB83C8B7}"/>
          </ac:spMkLst>
        </pc:spChg>
        <pc:spChg chg="add del">
          <ac:chgData name="Sotirios Despotis" userId="675ecd67-d539-4644-89de-f4ff11899b70" providerId="ADAL" clId="{10D18C31-27E4-4D4D-9ADF-6CCE1826D204}" dt="2025-10-01T15:13:50.974" v="1997" actId="26606"/>
          <ac:spMkLst>
            <pc:docMk/>
            <pc:sldMk cId="636804599" sldId="277"/>
            <ac:spMk id="12" creationId="{081E4A58-353D-44AE-B2FC-2A74E2E400F7}"/>
          </ac:spMkLst>
        </pc:spChg>
        <pc:spChg chg="add del">
          <ac:chgData name="Sotirios Despotis" userId="675ecd67-d539-4644-89de-f4ff11899b70" providerId="ADAL" clId="{10D18C31-27E4-4D4D-9ADF-6CCE1826D204}" dt="2025-10-01T15:13:50.954" v="1996" actId="26606"/>
          <ac:spMkLst>
            <pc:docMk/>
            <pc:sldMk cId="636804599" sldId="277"/>
            <ac:spMk id="19" creationId="{B50AB553-2A96-4A92-96F2-93548E096954}"/>
          </ac:spMkLst>
        </pc:spChg>
        <pc:spChg chg="add">
          <ac:chgData name="Sotirios Despotis" userId="675ecd67-d539-4644-89de-f4ff11899b70" providerId="ADAL" clId="{10D18C31-27E4-4D4D-9ADF-6CCE1826D204}" dt="2025-10-01T15:13:50.974" v="1997" actId="26606"/>
          <ac:spMkLst>
            <pc:docMk/>
            <pc:sldMk cId="636804599" sldId="277"/>
            <ac:spMk id="21" creationId="{86909FA0-B515-4681-B7A8-FA281D133B94}"/>
          </ac:spMkLst>
        </pc:spChg>
        <pc:spChg chg="add">
          <ac:chgData name="Sotirios Despotis" userId="675ecd67-d539-4644-89de-f4ff11899b70" providerId="ADAL" clId="{10D18C31-27E4-4D4D-9ADF-6CCE1826D204}" dt="2025-10-01T15:13:50.974" v="1997" actId="26606"/>
          <ac:spMkLst>
            <pc:docMk/>
            <pc:sldMk cId="636804599" sldId="277"/>
            <ac:spMk id="22" creationId="{53CF6D67-C5A8-4ADD-9E8E-1E38CA1D3166}"/>
          </ac:spMkLst>
        </pc:spChg>
        <pc:spChg chg="add mod">
          <ac:chgData name="Sotirios Despotis" userId="675ecd67-d539-4644-89de-f4ff11899b70" providerId="ADAL" clId="{10D18C31-27E4-4D4D-9ADF-6CCE1826D204}" dt="2025-10-01T15:32:53.147" v="2434" actId="20577"/>
          <ac:spMkLst>
            <pc:docMk/>
            <pc:sldMk cId="636804599" sldId="277"/>
            <ac:spMk id="24" creationId="{D534425C-D53F-5CBC-6F39-DA56D2EF78BA}"/>
          </ac:spMkLst>
        </pc:spChg>
        <pc:spChg chg="add">
          <ac:chgData name="Sotirios Despotis" userId="675ecd67-d539-4644-89de-f4ff11899b70" providerId="ADAL" clId="{10D18C31-27E4-4D4D-9ADF-6CCE1826D204}" dt="2025-10-01T15:13:50.974" v="1997" actId="26606"/>
          <ac:spMkLst>
            <pc:docMk/>
            <pc:sldMk cId="636804599" sldId="277"/>
            <ac:spMk id="25" creationId="{7D96243B-ECED-4B71-8E06-AE9A285EAD20}"/>
          </ac:spMkLst>
        </pc:spChg>
        <pc:spChg chg="add">
          <ac:chgData name="Sotirios Despotis" userId="675ecd67-d539-4644-89de-f4ff11899b70" providerId="ADAL" clId="{10D18C31-27E4-4D4D-9ADF-6CCE1826D204}" dt="2025-10-01T15:13:50.974" v="1997" actId="26606"/>
          <ac:spMkLst>
            <pc:docMk/>
            <pc:sldMk cId="636804599" sldId="277"/>
            <ac:spMk id="27" creationId="{A09989E4-EFDC-4A90-A633-E0525FB4139E}"/>
          </ac:spMkLst>
        </pc:spChg>
        <pc:graphicFrameChg chg="add del">
          <ac:chgData name="Sotirios Despotis" userId="675ecd67-d539-4644-89de-f4ff11899b70" providerId="ADAL" clId="{10D18C31-27E4-4D4D-9ADF-6CCE1826D204}" dt="2025-10-01T15:13:50.954" v="1996" actId="26606"/>
          <ac:graphicFrameMkLst>
            <pc:docMk/>
            <pc:sldMk cId="636804599" sldId="277"/>
            <ac:graphicFrameMk id="14" creationId="{A65AF679-FFD3-5821-B167-9B7CEAF66ED8}"/>
          </ac:graphicFrameMkLst>
        </pc:graphicFrameChg>
        <pc:picChg chg="add del">
          <ac:chgData name="Sotirios Despotis" userId="675ecd67-d539-4644-89de-f4ff11899b70" providerId="ADAL" clId="{10D18C31-27E4-4D4D-9ADF-6CCE1826D204}" dt="2025-10-01T15:13:50.954" v="1996" actId="26606"/>
          <ac:picMkLst>
            <pc:docMk/>
            <pc:sldMk cId="636804599" sldId="277"/>
            <ac:picMk id="15" creationId="{83457D47-E98F-45A4-88AC-D52D7D5A1CB9}"/>
          </ac:picMkLst>
        </pc:picChg>
      </pc:sldChg>
      <pc:sldChg chg="addSp modSp new mod setBg">
        <pc:chgData name="Sotirios Despotis" userId="675ecd67-d539-4644-89de-f4ff11899b70" providerId="ADAL" clId="{10D18C31-27E4-4D4D-9ADF-6CCE1826D204}" dt="2025-10-01T15:34:03.299" v="2436" actId="14100"/>
        <pc:sldMkLst>
          <pc:docMk/>
          <pc:sldMk cId="3411498226" sldId="278"/>
        </pc:sldMkLst>
        <pc:spChg chg="mod">
          <ac:chgData name="Sotirios Despotis" userId="675ecd67-d539-4644-89de-f4ff11899b70" providerId="ADAL" clId="{10D18C31-27E4-4D4D-9ADF-6CCE1826D204}" dt="2025-10-01T15:15:21.271" v="2119" actId="26606"/>
          <ac:spMkLst>
            <pc:docMk/>
            <pc:sldMk cId="3411498226" sldId="278"/>
            <ac:spMk id="2" creationId="{CE8CEFBD-2EAF-1D44-2682-C4E1A69BA798}"/>
          </ac:spMkLst>
        </pc:spChg>
        <pc:spChg chg="mod">
          <ac:chgData name="Sotirios Despotis" userId="675ecd67-d539-4644-89de-f4ff11899b70" providerId="ADAL" clId="{10D18C31-27E4-4D4D-9ADF-6CCE1826D204}" dt="2025-10-01T15:34:03.299" v="2436" actId="14100"/>
          <ac:spMkLst>
            <pc:docMk/>
            <pc:sldMk cId="3411498226" sldId="278"/>
            <ac:spMk id="3" creationId="{216A4E66-379A-A8AD-829D-17C3FE6BDB5B}"/>
          </ac:spMkLst>
        </pc:spChg>
        <pc:spChg chg="add">
          <ac:chgData name="Sotirios Despotis" userId="675ecd67-d539-4644-89de-f4ff11899b70" providerId="ADAL" clId="{10D18C31-27E4-4D4D-9ADF-6CCE1826D204}" dt="2025-10-01T15:15:21.271" v="2119" actId="26606"/>
          <ac:spMkLst>
            <pc:docMk/>
            <pc:sldMk cId="3411498226" sldId="278"/>
            <ac:spMk id="8" creationId="{1BB867FF-FC45-48F7-8104-F89BE54909F1}"/>
          </ac:spMkLst>
        </pc:spChg>
        <pc:spChg chg="add">
          <ac:chgData name="Sotirios Despotis" userId="675ecd67-d539-4644-89de-f4ff11899b70" providerId="ADAL" clId="{10D18C31-27E4-4D4D-9ADF-6CCE1826D204}" dt="2025-10-01T15:15:21.271" v="2119" actId="26606"/>
          <ac:spMkLst>
            <pc:docMk/>
            <pc:sldMk cId="3411498226" sldId="278"/>
            <ac:spMk id="10" creationId="{8BB56887-D0D5-4F0C-9E19-7247EB83C8B7}"/>
          </ac:spMkLst>
        </pc:spChg>
        <pc:spChg chg="add">
          <ac:chgData name="Sotirios Despotis" userId="675ecd67-d539-4644-89de-f4ff11899b70" providerId="ADAL" clId="{10D18C31-27E4-4D4D-9ADF-6CCE1826D204}" dt="2025-10-01T15:15:21.271" v="2119" actId="26606"/>
          <ac:spMkLst>
            <pc:docMk/>
            <pc:sldMk cId="3411498226" sldId="278"/>
            <ac:spMk id="12" creationId="{081E4A58-353D-44AE-B2FC-2A74E2E400F7}"/>
          </ac:spMkLst>
        </pc:spChg>
      </pc:sldChg>
      <pc:sldChg chg="addSp delSp modSp new mod setBg">
        <pc:chgData name="Sotirios Despotis" userId="675ecd67-d539-4644-89de-f4ff11899b70" providerId="ADAL" clId="{10D18C31-27E4-4D4D-9ADF-6CCE1826D204}" dt="2025-10-01T15:25:45.190" v="2299" actId="20577"/>
        <pc:sldMkLst>
          <pc:docMk/>
          <pc:sldMk cId="958323793" sldId="279"/>
        </pc:sldMkLst>
        <pc:spChg chg="del">
          <ac:chgData name="Sotirios Despotis" userId="675ecd67-d539-4644-89de-f4ff11899b70" providerId="ADAL" clId="{10D18C31-27E4-4D4D-9ADF-6CCE1826D204}" dt="2025-10-01T12:58:20.659" v="1826" actId="26606"/>
          <ac:spMkLst>
            <pc:docMk/>
            <pc:sldMk cId="958323793" sldId="279"/>
            <ac:spMk id="2" creationId="{D79EE898-9599-D3B6-C2BE-F9A3378CCA27}"/>
          </ac:spMkLst>
        </pc:spChg>
        <pc:spChg chg="del">
          <ac:chgData name="Sotirios Despotis" userId="675ecd67-d539-4644-89de-f4ff11899b70" providerId="ADAL" clId="{10D18C31-27E4-4D4D-9ADF-6CCE1826D204}" dt="2025-10-01T12:58:13.532" v="1825"/>
          <ac:spMkLst>
            <pc:docMk/>
            <pc:sldMk cId="958323793" sldId="279"/>
            <ac:spMk id="3" creationId="{A13FA284-9FA3-8702-49F9-F6113EA0E5B8}"/>
          </ac:spMkLst>
        </pc:spChg>
        <pc:spChg chg="add">
          <ac:chgData name="Sotirios Despotis" userId="675ecd67-d539-4644-89de-f4ff11899b70" providerId="ADAL" clId="{10D18C31-27E4-4D4D-9ADF-6CCE1826D204}" dt="2025-10-01T12:58:20.659" v="1826" actId="26606"/>
          <ac:spMkLst>
            <pc:docMk/>
            <pc:sldMk cId="958323793" sldId="279"/>
            <ac:spMk id="9" creationId="{F3060C83-F051-4F0E-ABAD-AA0DFC48B218}"/>
          </ac:spMkLst>
        </pc:spChg>
        <pc:spChg chg="add">
          <ac:chgData name="Sotirios Despotis" userId="675ecd67-d539-4644-89de-f4ff11899b70" providerId="ADAL" clId="{10D18C31-27E4-4D4D-9ADF-6CCE1826D204}" dt="2025-10-01T12:58:20.659" v="1826" actId="26606"/>
          <ac:spMkLst>
            <pc:docMk/>
            <pc:sldMk cId="958323793" sldId="279"/>
            <ac:spMk id="11" creationId="{83C98ABE-055B-441F-B07E-44F97F083C39}"/>
          </ac:spMkLst>
        </pc:spChg>
        <pc:spChg chg="add">
          <ac:chgData name="Sotirios Despotis" userId="675ecd67-d539-4644-89de-f4ff11899b70" providerId="ADAL" clId="{10D18C31-27E4-4D4D-9ADF-6CCE1826D204}" dt="2025-10-01T12:58:20.659" v="1826" actId="26606"/>
          <ac:spMkLst>
            <pc:docMk/>
            <pc:sldMk cId="958323793" sldId="279"/>
            <ac:spMk id="13" creationId="{29FDB030-9B49-4CED-8CCD-4D99382388AC}"/>
          </ac:spMkLst>
        </pc:spChg>
        <pc:spChg chg="add">
          <ac:chgData name="Sotirios Despotis" userId="675ecd67-d539-4644-89de-f4ff11899b70" providerId="ADAL" clId="{10D18C31-27E4-4D4D-9ADF-6CCE1826D204}" dt="2025-10-01T12:58:20.659" v="1826" actId="26606"/>
          <ac:spMkLst>
            <pc:docMk/>
            <pc:sldMk cId="958323793" sldId="279"/>
            <ac:spMk id="15" creationId="{3783CA14-24A1-485C-8B30-D6A5D87987AD}"/>
          </ac:spMkLst>
        </pc:spChg>
        <pc:spChg chg="add">
          <ac:chgData name="Sotirios Despotis" userId="675ecd67-d539-4644-89de-f4ff11899b70" providerId="ADAL" clId="{10D18C31-27E4-4D4D-9ADF-6CCE1826D204}" dt="2025-10-01T12:58:20.659" v="1826" actId="26606"/>
          <ac:spMkLst>
            <pc:docMk/>
            <pc:sldMk cId="958323793" sldId="279"/>
            <ac:spMk id="17" creationId="{9A97C86A-04D6-40F7-AE84-31AB43E6A846}"/>
          </ac:spMkLst>
        </pc:spChg>
        <pc:spChg chg="add">
          <ac:chgData name="Sotirios Despotis" userId="675ecd67-d539-4644-89de-f4ff11899b70" providerId="ADAL" clId="{10D18C31-27E4-4D4D-9ADF-6CCE1826D204}" dt="2025-10-01T12:58:20.659" v="1826" actId="26606"/>
          <ac:spMkLst>
            <pc:docMk/>
            <pc:sldMk cId="958323793" sldId="279"/>
            <ac:spMk id="19" creationId="{FF9F2414-84E8-453E-B1F3-389FDE8192D9}"/>
          </ac:spMkLst>
        </pc:spChg>
        <pc:spChg chg="add">
          <ac:chgData name="Sotirios Despotis" userId="675ecd67-d539-4644-89de-f4ff11899b70" providerId="ADAL" clId="{10D18C31-27E4-4D4D-9ADF-6CCE1826D204}" dt="2025-10-01T12:58:20.659" v="1826" actId="26606"/>
          <ac:spMkLst>
            <pc:docMk/>
            <pc:sldMk cId="958323793" sldId="279"/>
            <ac:spMk id="21" creationId="{3ECA69A1-7536-43AC-85EF-C7106179F5ED}"/>
          </ac:spMkLst>
        </pc:spChg>
        <pc:graphicFrameChg chg="add mod modGraphic">
          <ac:chgData name="Sotirios Despotis" userId="675ecd67-d539-4644-89de-f4ff11899b70" providerId="ADAL" clId="{10D18C31-27E4-4D4D-9ADF-6CCE1826D204}" dt="2025-10-01T15:25:45.190" v="2299" actId="20577"/>
          <ac:graphicFrameMkLst>
            <pc:docMk/>
            <pc:sldMk cId="958323793" sldId="279"/>
            <ac:graphicFrameMk id="4" creationId="{80C1DCF7-F171-2669-682C-5FACD83E8F36}"/>
          </ac:graphicFrameMkLst>
        </pc:graphicFrameChg>
      </pc:sldChg>
      <pc:sldChg chg="addSp modSp new mod setBg">
        <pc:chgData name="Sotirios Despotis" userId="675ecd67-d539-4644-89de-f4ff11899b70" providerId="ADAL" clId="{10D18C31-27E4-4D4D-9ADF-6CCE1826D204}" dt="2025-10-01T15:12:30.023" v="1969" actId="26606"/>
        <pc:sldMkLst>
          <pc:docMk/>
          <pc:sldMk cId="395477684" sldId="280"/>
        </pc:sldMkLst>
        <pc:spChg chg="mod">
          <ac:chgData name="Sotirios Despotis" userId="675ecd67-d539-4644-89de-f4ff11899b70" providerId="ADAL" clId="{10D18C31-27E4-4D4D-9ADF-6CCE1826D204}" dt="2025-10-01T15:12:30.023" v="1969" actId="26606"/>
          <ac:spMkLst>
            <pc:docMk/>
            <pc:sldMk cId="395477684" sldId="280"/>
            <ac:spMk id="2" creationId="{9D4D55C5-5B73-57EF-1D02-1CBC6D4D4A1F}"/>
          </ac:spMkLst>
        </pc:spChg>
        <pc:spChg chg="mod">
          <ac:chgData name="Sotirios Despotis" userId="675ecd67-d539-4644-89de-f4ff11899b70" providerId="ADAL" clId="{10D18C31-27E4-4D4D-9ADF-6CCE1826D204}" dt="2025-10-01T15:12:30.023" v="1969" actId="26606"/>
          <ac:spMkLst>
            <pc:docMk/>
            <pc:sldMk cId="395477684" sldId="280"/>
            <ac:spMk id="3" creationId="{98A41135-89C6-3AB8-6AA3-20324434CC06}"/>
          </ac:spMkLst>
        </pc:spChg>
        <pc:spChg chg="add">
          <ac:chgData name="Sotirios Despotis" userId="675ecd67-d539-4644-89de-f4ff11899b70" providerId="ADAL" clId="{10D18C31-27E4-4D4D-9ADF-6CCE1826D204}" dt="2025-10-01T15:12:30.023" v="1969" actId="26606"/>
          <ac:spMkLst>
            <pc:docMk/>
            <pc:sldMk cId="395477684" sldId="280"/>
            <ac:spMk id="8" creationId="{F837543A-6020-4505-A233-C9DB4BF74011}"/>
          </ac:spMkLst>
        </pc:spChg>
        <pc:spChg chg="add">
          <ac:chgData name="Sotirios Despotis" userId="675ecd67-d539-4644-89de-f4ff11899b70" providerId="ADAL" clId="{10D18C31-27E4-4D4D-9ADF-6CCE1826D204}" dt="2025-10-01T15:12:30.023" v="1969" actId="26606"/>
          <ac:spMkLst>
            <pc:docMk/>
            <pc:sldMk cId="395477684" sldId="280"/>
            <ac:spMk id="10" creationId="{35B16301-FB18-48BA-A6DD-C37CAF6F9A18}"/>
          </ac:spMkLst>
        </pc:spChg>
        <pc:spChg chg="add">
          <ac:chgData name="Sotirios Despotis" userId="675ecd67-d539-4644-89de-f4ff11899b70" providerId="ADAL" clId="{10D18C31-27E4-4D4D-9ADF-6CCE1826D204}" dt="2025-10-01T15:12:30.023" v="1969" actId="26606"/>
          <ac:spMkLst>
            <pc:docMk/>
            <pc:sldMk cId="395477684" sldId="280"/>
            <ac:spMk id="12" creationId="{C3C0D90E-074A-4F52-9B11-B52BEF4BCBE5}"/>
          </ac:spMkLst>
        </pc:spChg>
        <pc:spChg chg="add">
          <ac:chgData name="Sotirios Despotis" userId="675ecd67-d539-4644-89de-f4ff11899b70" providerId="ADAL" clId="{10D18C31-27E4-4D4D-9ADF-6CCE1826D204}" dt="2025-10-01T15:12:30.023" v="1969" actId="26606"/>
          <ac:spMkLst>
            <pc:docMk/>
            <pc:sldMk cId="395477684" sldId="280"/>
            <ac:spMk id="14" creationId="{CABBD4C1-E6F8-46F6-8152-A8A97490BF4D}"/>
          </ac:spMkLst>
        </pc:spChg>
        <pc:spChg chg="add">
          <ac:chgData name="Sotirios Despotis" userId="675ecd67-d539-4644-89de-f4ff11899b70" providerId="ADAL" clId="{10D18C31-27E4-4D4D-9ADF-6CCE1826D204}" dt="2025-10-01T15:12:30.023" v="1969" actId="26606"/>
          <ac:spMkLst>
            <pc:docMk/>
            <pc:sldMk cId="395477684" sldId="280"/>
            <ac:spMk id="16" creationId="{83BA5EF5-1FE9-4BF9-83BB-269BCDDF6156}"/>
          </ac:spMkLst>
        </pc:spChg>
        <pc:spChg chg="add">
          <ac:chgData name="Sotirios Despotis" userId="675ecd67-d539-4644-89de-f4ff11899b70" providerId="ADAL" clId="{10D18C31-27E4-4D4D-9ADF-6CCE1826D204}" dt="2025-10-01T15:12:30.023" v="1969" actId="26606"/>
          <ac:spMkLst>
            <pc:docMk/>
            <pc:sldMk cId="395477684" sldId="280"/>
            <ac:spMk id="20" creationId="{88853921-7BC9-4BDE-ACAB-133C683C82D6}"/>
          </ac:spMkLst>
        </pc:spChg>
        <pc:spChg chg="add">
          <ac:chgData name="Sotirios Despotis" userId="675ecd67-d539-4644-89de-f4ff11899b70" providerId="ADAL" clId="{10D18C31-27E4-4D4D-9ADF-6CCE1826D204}" dt="2025-10-01T15:12:30.023" v="1969" actId="26606"/>
          <ac:spMkLst>
            <pc:docMk/>
            <pc:sldMk cId="395477684" sldId="280"/>
            <ac:spMk id="22" creationId="{09192968-3AE7-4470-A61C-97294BB92731}"/>
          </ac:spMkLst>
        </pc:spChg>
        <pc:spChg chg="add">
          <ac:chgData name="Sotirios Despotis" userId="675ecd67-d539-4644-89de-f4ff11899b70" providerId="ADAL" clId="{10D18C31-27E4-4D4D-9ADF-6CCE1826D204}" dt="2025-10-01T15:12:30.023" v="1969" actId="26606"/>
          <ac:spMkLst>
            <pc:docMk/>
            <pc:sldMk cId="395477684" sldId="280"/>
            <ac:spMk id="24" creationId="{3AB72E55-43E4-4356-BFE8-E2102CB0B505}"/>
          </ac:spMkLst>
        </pc:spChg>
      </pc:sldChg>
      <pc:sldChg chg="addSp modSp new mod setBg">
        <pc:chgData name="Sotirios Despotis" userId="675ecd67-d539-4644-89de-f4ff11899b70" providerId="ADAL" clId="{10D18C31-27E4-4D4D-9ADF-6CCE1826D204}" dt="2025-10-01T15:31:26.640" v="2361" actId="123"/>
        <pc:sldMkLst>
          <pc:docMk/>
          <pc:sldMk cId="3840011001" sldId="281"/>
        </pc:sldMkLst>
        <pc:spChg chg="mod">
          <ac:chgData name="Sotirios Despotis" userId="675ecd67-d539-4644-89de-f4ff11899b70" providerId="ADAL" clId="{10D18C31-27E4-4D4D-9ADF-6CCE1826D204}" dt="2025-10-01T15:31:20.015" v="2360" actId="26606"/>
          <ac:spMkLst>
            <pc:docMk/>
            <pc:sldMk cId="3840011001" sldId="281"/>
            <ac:spMk id="2" creationId="{AE584C45-D0A6-27A9-E01A-C891AC5018E7}"/>
          </ac:spMkLst>
        </pc:spChg>
        <pc:spChg chg="mod">
          <ac:chgData name="Sotirios Despotis" userId="675ecd67-d539-4644-89de-f4ff11899b70" providerId="ADAL" clId="{10D18C31-27E4-4D4D-9ADF-6CCE1826D204}" dt="2025-10-01T15:31:26.640" v="2361" actId="123"/>
          <ac:spMkLst>
            <pc:docMk/>
            <pc:sldMk cId="3840011001" sldId="281"/>
            <ac:spMk id="3" creationId="{E651F2C7-0E7E-F3E6-BCB6-D8B0CCF71AA3}"/>
          </ac:spMkLst>
        </pc:spChg>
        <pc:spChg chg="add">
          <ac:chgData name="Sotirios Despotis" userId="675ecd67-d539-4644-89de-f4ff11899b70" providerId="ADAL" clId="{10D18C31-27E4-4D4D-9ADF-6CCE1826D204}" dt="2025-10-01T15:31:20.015" v="2360" actId="26606"/>
          <ac:spMkLst>
            <pc:docMk/>
            <pc:sldMk cId="3840011001" sldId="281"/>
            <ac:spMk id="8" creationId="{1BB867FF-FC45-48F7-8104-F89BE54909F1}"/>
          </ac:spMkLst>
        </pc:spChg>
        <pc:spChg chg="add">
          <ac:chgData name="Sotirios Despotis" userId="675ecd67-d539-4644-89de-f4ff11899b70" providerId="ADAL" clId="{10D18C31-27E4-4D4D-9ADF-6CCE1826D204}" dt="2025-10-01T15:31:20.015" v="2360" actId="26606"/>
          <ac:spMkLst>
            <pc:docMk/>
            <pc:sldMk cId="3840011001" sldId="281"/>
            <ac:spMk id="10" creationId="{8BB56887-D0D5-4F0C-9E19-7247EB83C8B7}"/>
          </ac:spMkLst>
        </pc:spChg>
        <pc:spChg chg="add">
          <ac:chgData name="Sotirios Despotis" userId="675ecd67-d539-4644-89de-f4ff11899b70" providerId="ADAL" clId="{10D18C31-27E4-4D4D-9ADF-6CCE1826D204}" dt="2025-10-01T15:31:20.015" v="2360" actId="26606"/>
          <ac:spMkLst>
            <pc:docMk/>
            <pc:sldMk cId="3840011001" sldId="281"/>
            <ac:spMk id="12" creationId="{081E4A58-353D-44AE-B2FC-2A74E2E400F7}"/>
          </ac:spMkLst>
        </pc:spChg>
      </pc:sldChg>
      <pc:sldChg chg="addSp modSp new mod setBg">
        <pc:chgData name="Sotirios Despotis" userId="675ecd67-d539-4644-89de-f4ff11899b70" providerId="ADAL" clId="{10D18C31-27E4-4D4D-9ADF-6CCE1826D204}" dt="2025-10-01T15:41:34.510" v="2618" actId="20577"/>
        <pc:sldMkLst>
          <pc:docMk/>
          <pc:sldMk cId="417702079" sldId="282"/>
        </pc:sldMkLst>
        <pc:spChg chg="mod">
          <ac:chgData name="Sotirios Despotis" userId="675ecd67-d539-4644-89de-f4ff11899b70" providerId="ADAL" clId="{10D18C31-27E4-4D4D-9ADF-6CCE1826D204}" dt="2025-10-01T15:39:24.824" v="2614" actId="26606"/>
          <ac:spMkLst>
            <pc:docMk/>
            <pc:sldMk cId="417702079" sldId="282"/>
            <ac:spMk id="2" creationId="{5A3AF4CA-424D-7351-3711-892DAAACE58B}"/>
          </ac:spMkLst>
        </pc:spChg>
        <pc:spChg chg="mod">
          <ac:chgData name="Sotirios Despotis" userId="675ecd67-d539-4644-89de-f4ff11899b70" providerId="ADAL" clId="{10D18C31-27E4-4D4D-9ADF-6CCE1826D204}" dt="2025-10-01T15:41:34.510" v="2618" actId="20577"/>
          <ac:spMkLst>
            <pc:docMk/>
            <pc:sldMk cId="417702079" sldId="282"/>
            <ac:spMk id="3" creationId="{9FC66295-D4A3-8EA3-BB52-ADB15F8BD4DA}"/>
          </ac:spMkLst>
        </pc:spChg>
        <pc:spChg chg="add">
          <ac:chgData name="Sotirios Despotis" userId="675ecd67-d539-4644-89de-f4ff11899b70" providerId="ADAL" clId="{10D18C31-27E4-4D4D-9ADF-6CCE1826D204}" dt="2025-10-01T15:39:24.824" v="2614" actId="26606"/>
          <ac:spMkLst>
            <pc:docMk/>
            <pc:sldMk cId="417702079" sldId="282"/>
            <ac:spMk id="8" creationId="{1BB867FF-FC45-48F7-8104-F89BE54909F1}"/>
          </ac:spMkLst>
        </pc:spChg>
        <pc:spChg chg="add">
          <ac:chgData name="Sotirios Despotis" userId="675ecd67-d539-4644-89de-f4ff11899b70" providerId="ADAL" clId="{10D18C31-27E4-4D4D-9ADF-6CCE1826D204}" dt="2025-10-01T15:39:24.824" v="2614" actId="26606"/>
          <ac:spMkLst>
            <pc:docMk/>
            <pc:sldMk cId="417702079" sldId="282"/>
            <ac:spMk id="10" creationId="{8BB56887-D0D5-4F0C-9E19-7247EB83C8B7}"/>
          </ac:spMkLst>
        </pc:spChg>
        <pc:spChg chg="add">
          <ac:chgData name="Sotirios Despotis" userId="675ecd67-d539-4644-89de-f4ff11899b70" providerId="ADAL" clId="{10D18C31-27E4-4D4D-9ADF-6CCE1826D204}" dt="2025-10-01T15:39:24.824" v="2614" actId="26606"/>
          <ac:spMkLst>
            <pc:docMk/>
            <pc:sldMk cId="417702079" sldId="282"/>
            <ac:spMk id="12" creationId="{081E4A58-353D-44AE-B2FC-2A74E2E400F7}"/>
          </ac:spMkLst>
        </pc:spChg>
      </pc:sldChg>
      <pc:sldChg chg="addSp modSp new mod setBg">
        <pc:chgData name="Sotirios Despotis" userId="675ecd67-d539-4644-89de-f4ff11899b70" providerId="ADAL" clId="{10D18C31-27E4-4D4D-9ADF-6CCE1826D204}" dt="2025-10-01T15:41:47.931" v="2619" actId="26606"/>
        <pc:sldMkLst>
          <pc:docMk/>
          <pc:sldMk cId="1793788872" sldId="283"/>
        </pc:sldMkLst>
        <pc:spChg chg="mod">
          <ac:chgData name="Sotirios Despotis" userId="675ecd67-d539-4644-89de-f4ff11899b70" providerId="ADAL" clId="{10D18C31-27E4-4D4D-9ADF-6CCE1826D204}" dt="2025-10-01T15:41:47.931" v="2619" actId="26606"/>
          <ac:spMkLst>
            <pc:docMk/>
            <pc:sldMk cId="1793788872" sldId="283"/>
            <ac:spMk id="2" creationId="{0054961F-26F6-62E9-1E7F-173C47862FB8}"/>
          </ac:spMkLst>
        </pc:spChg>
        <pc:spChg chg="mod">
          <ac:chgData name="Sotirios Despotis" userId="675ecd67-d539-4644-89de-f4ff11899b70" providerId="ADAL" clId="{10D18C31-27E4-4D4D-9ADF-6CCE1826D204}" dt="2025-10-01T15:41:47.931" v="2619" actId="26606"/>
          <ac:spMkLst>
            <pc:docMk/>
            <pc:sldMk cId="1793788872" sldId="283"/>
            <ac:spMk id="3" creationId="{CB016C49-6CB6-F682-3A46-895AF5BB859B}"/>
          </ac:spMkLst>
        </pc:spChg>
        <pc:spChg chg="add">
          <ac:chgData name="Sotirios Despotis" userId="675ecd67-d539-4644-89de-f4ff11899b70" providerId="ADAL" clId="{10D18C31-27E4-4D4D-9ADF-6CCE1826D204}" dt="2025-10-01T15:41:47.931" v="2619" actId="26606"/>
          <ac:spMkLst>
            <pc:docMk/>
            <pc:sldMk cId="1793788872" sldId="283"/>
            <ac:spMk id="8" creationId="{327D73B4-9F5C-4A64-A179-51B9500CB8B5}"/>
          </ac:spMkLst>
        </pc:spChg>
        <pc:spChg chg="add">
          <ac:chgData name="Sotirios Despotis" userId="675ecd67-d539-4644-89de-f4ff11899b70" providerId="ADAL" clId="{10D18C31-27E4-4D4D-9ADF-6CCE1826D204}" dt="2025-10-01T15:41:47.931" v="2619" actId="26606"/>
          <ac:spMkLst>
            <pc:docMk/>
            <pc:sldMk cId="1793788872" sldId="283"/>
            <ac:spMk id="10" creationId="{C1F06963-6374-4B48-844F-071A9BAAAE02}"/>
          </ac:spMkLst>
        </pc:spChg>
        <pc:spChg chg="add">
          <ac:chgData name="Sotirios Despotis" userId="675ecd67-d539-4644-89de-f4ff11899b70" providerId="ADAL" clId="{10D18C31-27E4-4D4D-9ADF-6CCE1826D204}" dt="2025-10-01T15:41:47.931" v="2619" actId="26606"/>
          <ac:spMkLst>
            <pc:docMk/>
            <pc:sldMk cId="1793788872" sldId="283"/>
            <ac:spMk id="12" creationId="{6CB927A4-E432-4310-9CD5-E89FF5063179}"/>
          </ac:spMkLst>
        </pc:spChg>
        <pc:spChg chg="add">
          <ac:chgData name="Sotirios Despotis" userId="675ecd67-d539-4644-89de-f4ff11899b70" providerId="ADAL" clId="{10D18C31-27E4-4D4D-9ADF-6CCE1826D204}" dt="2025-10-01T15:41:47.931" v="2619" actId="26606"/>
          <ac:spMkLst>
            <pc:docMk/>
            <pc:sldMk cId="1793788872" sldId="283"/>
            <ac:spMk id="14" creationId="{1453BF6C-B012-48B7-B4E8-6D7AC7C27D02}"/>
          </ac:spMkLst>
        </pc:spChg>
        <pc:spChg chg="add">
          <ac:chgData name="Sotirios Despotis" userId="675ecd67-d539-4644-89de-f4ff11899b70" providerId="ADAL" clId="{10D18C31-27E4-4D4D-9ADF-6CCE1826D204}" dt="2025-10-01T15:41:47.931" v="2619" actId="26606"/>
          <ac:spMkLst>
            <pc:docMk/>
            <pc:sldMk cId="1793788872" sldId="283"/>
            <ac:spMk id="16" creationId="{E3020543-B24B-4EC4-8FFC-8DD88EEA91A8}"/>
          </ac:spMkLst>
        </pc:spChg>
        <pc:cxnChg chg="add">
          <ac:chgData name="Sotirios Despotis" userId="675ecd67-d539-4644-89de-f4ff11899b70" providerId="ADAL" clId="{10D18C31-27E4-4D4D-9ADF-6CCE1826D204}" dt="2025-10-01T15:41:47.931" v="2619" actId="26606"/>
          <ac:cxnSpMkLst>
            <pc:docMk/>
            <pc:sldMk cId="1793788872" sldId="283"/>
            <ac:cxnSpMk id="18" creationId="{C49DA8F6-BCC1-4447-B54C-57856834B94B}"/>
          </ac:cxnSpMkLst>
        </pc:cxnChg>
      </pc:sldChg>
      <pc:sldChg chg="add">
        <pc:chgData name="Sotirios Despotis" userId="675ecd67-d539-4644-89de-f4ff11899b70" providerId="ADAL" clId="{10D18C31-27E4-4D4D-9ADF-6CCE1826D204}" dt="2025-10-01T15:58:33.466" v="2711"/>
        <pc:sldMkLst>
          <pc:docMk/>
          <pc:sldMk cId="428076063" sldId="284"/>
        </pc:sldMkLst>
      </pc:sldChg>
      <pc:sldChg chg="modSp new del mod">
        <pc:chgData name="Sotirios Despotis" userId="675ecd67-d539-4644-89de-f4ff11899b70" providerId="ADAL" clId="{10D18C31-27E4-4D4D-9ADF-6CCE1826D204}" dt="2025-10-01T15:58:18.964" v="2710" actId="2696"/>
        <pc:sldMkLst>
          <pc:docMk/>
          <pc:sldMk cId="1896417543" sldId="284"/>
        </pc:sldMkLst>
        <pc:spChg chg="mod">
          <ac:chgData name="Sotirios Despotis" userId="675ecd67-d539-4644-89de-f4ff11899b70" providerId="ADAL" clId="{10D18C31-27E4-4D4D-9ADF-6CCE1826D204}" dt="2025-10-01T15:43:55.486" v="2657" actId="20577"/>
          <ac:spMkLst>
            <pc:docMk/>
            <pc:sldMk cId="1896417543" sldId="284"/>
            <ac:spMk id="2" creationId="{DF617C4E-6D70-8B32-BE62-8765F846B32B}"/>
          </ac:spMkLst>
        </pc:spChg>
        <pc:spChg chg="mod">
          <ac:chgData name="Sotirios Despotis" userId="675ecd67-d539-4644-89de-f4ff11899b70" providerId="ADAL" clId="{10D18C31-27E4-4D4D-9ADF-6CCE1826D204}" dt="2025-10-01T15:43:42.340" v="2641" actId="27636"/>
          <ac:spMkLst>
            <pc:docMk/>
            <pc:sldMk cId="1896417543" sldId="284"/>
            <ac:spMk id="3" creationId="{68850706-1C20-7E2E-353B-8C5F80991D95}"/>
          </ac:spMkLst>
        </pc:spChg>
      </pc:sldChg>
      <pc:sldChg chg="delSp modSp new mod ord">
        <pc:chgData name="Sotirios Despotis" userId="675ecd67-d539-4644-89de-f4ff11899b70" providerId="ADAL" clId="{10D18C31-27E4-4D4D-9ADF-6CCE1826D204}" dt="2025-10-01T15:57:58.809" v="2709"/>
        <pc:sldMkLst>
          <pc:docMk/>
          <pc:sldMk cId="1800536995" sldId="285"/>
        </pc:sldMkLst>
        <pc:spChg chg="del">
          <ac:chgData name="Sotirios Despotis" userId="675ecd67-d539-4644-89de-f4ff11899b70" providerId="ADAL" clId="{10D18C31-27E4-4D4D-9ADF-6CCE1826D204}" dt="2025-10-01T15:46:05.640" v="2664" actId="478"/>
          <ac:spMkLst>
            <pc:docMk/>
            <pc:sldMk cId="1800536995" sldId="285"/>
            <ac:spMk id="2" creationId="{70E4B4D7-FE2F-2436-C2BF-D97E4DDF3DEE}"/>
          </ac:spMkLst>
        </pc:spChg>
        <pc:spChg chg="mod">
          <ac:chgData name="Sotirios Despotis" userId="675ecd67-d539-4644-89de-f4ff11899b70" providerId="ADAL" clId="{10D18C31-27E4-4D4D-9ADF-6CCE1826D204}" dt="2025-10-01T15:47:17.568" v="2672" actId="14100"/>
          <ac:spMkLst>
            <pc:docMk/>
            <pc:sldMk cId="1800536995" sldId="285"/>
            <ac:spMk id="3" creationId="{90765138-E172-98F2-CE44-20F89F99AB64}"/>
          </ac:spMkLst>
        </pc:spChg>
      </pc:sldChg>
      <pc:sldChg chg="addSp delSp modSp new mod ord setBg">
        <pc:chgData name="Sotirios Despotis" userId="675ecd67-d539-4644-89de-f4ff11899b70" providerId="ADAL" clId="{10D18C31-27E4-4D4D-9ADF-6CCE1826D204}" dt="2025-10-01T15:57:31.576" v="2705"/>
        <pc:sldMkLst>
          <pc:docMk/>
          <pc:sldMk cId="4058875270" sldId="286"/>
        </pc:sldMkLst>
        <pc:spChg chg="del">
          <ac:chgData name="Sotirios Despotis" userId="675ecd67-d539-4644-89de-f4ff11899b70" providerId="ADAL" clId="{10D18C31-27E4-4D4D-9ADF-6CCE1826D204}" dt="2025-10-01T15:53:26.599" v="2681" actId="26606"/>
          <ac:spMkLst>
            <pc:docMk/>
            <pc:sldMk cId="4058875270" sldId="286"/>
            <ac:spMk id="2" creationId="{BFD1E2BB-49C5-FF72-13AD-A050FDFC0D71}"/>
          </ac:spMkLst>
        </pc:spChg>
        <pc:spChg chg="del">
          <ac:chgData name="Sotirios Despotis" userId="675ecd67-d539-4644-89de-f4ff11899b70" providerId="ADAL" clId="{10D18C31-27E4-4D4D-9ADF-6CCE1826D204}" dt="2025-10-01T15:53:22.166" v="2678"/>
          <ac:spMkLst>
            <pc:docMk/>
            <pc:sldMk cId="4058875270" sldId="286"/>
            <ac:spMk id="3" creationId="{7DBB2D74-4906-4391-D57E-9F8BC8D6238D}"/>
          </ac:spMkLst>
        </pc:spChg>
        <pc:spChg chg="add">
          <ac:chgData name="Sotirios Despotis" userId="675ecd67-d539-4644-89de-f4ff11899b70" providerId="ADAL" clId="{10D18C31-27E4-4D4D-9ADF-6CCE1826D204}" dt="2025-10-01T15:53:26.599" v="2681" actId="26606"/>
          <ac:spMkLst>
            <pc:docMk/>
            <pc:sldMk cId="4058875270" sldId="286"/>
            <ac:spMk id="10" creationId="{32BC26D8-82FB-445E-AA49-62A77D7C1EE0}"/>
          </ac:spMkLst>
        </pc:spChg>
        <pc:spChg chg="add">
          <ac:chgData name="Sotirios Despotis" userId="675ecd67-d539-4644-89de-f4ff11899b70" providerId="ADAL" clId="{10D18C31-27E4-4D4D-9ADF-6CCE1826D204}" dt="2025-10-01T15:53:26.599" v="2681" actId="26606"/>
          <ac:spMkLst>
            <pc:docMk/>
            <pc:sldMk cId="4058875270" sldId="286"/>
            <ac:spMk id="12" creationId="{CB44330D-EA18-4254-AA95-EB49948539B8}"/>
          </ac:spMkLst>
        </pc:spChg>
        <pc:picChg chg="add mod">
          <ac:chgData name="Sotirios Despotis" userId="675ecd67-d539-4644-89de-f4ff11899b70" providerId="ADAL" clId="{10D18C31-27E4-4D4D-9ADF-6CCE1826D204}" dt="2025-10-01T15:53:26.599" v="2681" actId="26606"/>
          <ac:picMkLst>
            <pc:docMk/>
            <pc:sldMk cId="4058875270" sldId="286"/>
            <ac:picMk id="5" creationId="{5D5CFE89-423B-E0C8-768F-302E6AEF6A52}"/>
          </ac:picMkLst>
        </pc:picChg>
      </pc:sldChg>
      <pc:sldChg chg="addSp delSp modSp new mod ord setBg">
        <pc:chgData name="Sotirios Despotis" userId="675ecd67-d539-4644-89de-f4ff11899b70" providerId="ADAL" clId="{10D18C31-27E4-4D4D-9ADF-6CCE1826D204}" dt="2025-10-01T15:57:41.073" v="2707"/>
        <pc:sldMkLst>
          <pc:docMk/>
          <pc:sldMk cId="1958604702" sldId="287"/>
        </pc:sldMkLst>
        <pc:spChg chg="del">
          <ac:chgData name="Sotirios Despotis" userId="675ecd67-d539-4644-89de-f4ff11899b70" providerId="ADAL" clId="{10D18C31-27E4-4D4D-9ADF-6CCE1826D204}" dt="2025-10-01T15:57:08.396" v="2703" actId="26606"/>
          <ac:spMkLst>
            <pc:docMk/>
            <pc:sldMk cId="1958604702" sldId="287"/>
            <ac:spMk id="2" creationId="{2703CB15-BDEB-D992-3576-334A5574AB2C}"/>
          </ac:spMkLst>
        </pc:spChg>
        <pc:spChg chg="del">
          <ac:chgData name="Sotirios Despotis" userId="675ecd67-d539-4644-89de-f4ff11899b70" providerId="ADAL" clId="{10D18C31-27E4-4D4D-9ADF-6CCE1826D204}" dt="2025-10-01T15:57:05.925" v="2700"/>
          <ac:spMkLst>
            <pc:docMk/>
            <pc:sldMk cId="1958604702" sldId="287"/>
            <ac:spMk id="3" creationId="{5C751726-9D40-1534-840F-8E47A644A867}"/>
          </ac:spMkLst>
        </pc:spChg>
        <pc:spChg chg="add">
          <ac:chgData name="Sotirios Despotis" userId="675ecd67-d539-4644-89de-f4ff11899b70" providerId="ADAL" clId="{10D18C31-27E4-4D4D-9ADF-6CCE1826D204}" dt="2025-10-01T15:57:08.396" v="2703" actId="26606"/>
          <ac:spMkLst>
            <pc:docMk/>
            <pc:sldMk cId="1958604702" sldId="287"/>
            <ac:spMk id="10" creationId="{32BC26D8-82FB-445E-AA49-62A77D7C1EE0}"/>
          </ac:spMkLst>
        </pc:spChg>
        <pc:spChg chg="add">
          <ac:chgData name="Sotirios Despotis" userId="675ecd67-d539-4644-89de-f4ff11899b70" providerId="ADAL" clId="{10D18C31-27E4-4D4D-9ADF-6CCE1826D204}" dt="2025-10-01T15:57:08.396" v="2703" actId="26606"/>
          <ac:spMkLst>
            <pc:docMk/>
            <pc:sldMk cId="1958604702" sldId="287"/>
            <ac:spMk id="12" creationId="{CB44330D-EA18-4254-AA95-EB49948539B8}"/>
          </ac:spMkLst>
        </pc:spChg>
        <pc:picChg chg="add mod">
          <ac:chgData name="Sotirios Despotis" userId="675ecd67-d539-4644-89de-f4ff11899b70" providerId="ADAL" clId="{10D18C31-27E4-4D4D-9ADF-6CCE1826D204}" dt="2025-10-01T15:57:08.396" v="2703" actId="26606"/>
          <ac:picMkLst>
            <pc:docMk/>
            <pc:sldMk cId="1958604702" sldId="287"/>
            <ac:picMk id="5" creationId="{4F1FD89F-CAE3-DFB8-BB38-AC242605E7EE}"/>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A8AC9EE9-1D7E-4C2A-B67F-BD8B00F3C54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53076E9-74D9-4149-BBFE-D0CC031EB8EF}">
      <dgm:prSet/>
      <dgm:spPr/>
      <dgm:t>
        <a:bodyPr/>
        <a:lstStyle/>
        <a:p>
          <a:r>
            <a:rPr lang="en-US"/>
            <a:t>Στο πρώτο μάθημα θα εξετάσουμε πώς η ρητορική δύναμη του λόγου υπηρετεί διαφορετικά περιεχόμενα: την πόλη, τον έρωτα και την αγάπη.</a:t>
          </a:r>
        </a:p>
      </dgm:t>
    </dgm:pt>
    <dgm:pt modelId="{3EB17CC9-1D11-4E1D-AF27-F84EF53FB185}" type="parTrans" cxnId="{44923B0B-2ADA-456A-981E-E41877AA44CA}">
      <dgm:prSet/>
      <dgm:spPr/>
      <dgm:t>
        <a:bodyPr/>
        <a:lstStyle/>
        <a:p>
          <a:endParaRPr lang="en-US"/>
        </a:p>
      </dgm:t>
    </dgm:pt>
    <dgm:pt modelId="{64EB9CC3-5CFE-4126-A764-A06B216E3B93}" type="sibTrans" cxnId="{44923B0B-2ADA-456A-981E-E41877AA44CA}">
      <dgm:prSet/>
      <dgm:spPr/>
      <dgm:t>
        <a:bodyPr/>
        <a:lstStyle/>
        <a:p>
          <a:endParaRPr lang="en-US"/>
        </a:p>
      </dgm:t>
    </dgm:pt>
    <dgm:pt modelId="{1664374F-297B-4F75-B33A-38FF2FDDE975}">
      <dgm:prSet/>
      <dgm:spPr/>
      <dgm:t>
        <a:bodyPr/>
        <a:lstStyle/>
        <a:p>
          <a:r>
            <a:rPr lang="en-US"/>
            <a:t>Σημειώσεις: Εισαγωγή, στόχοι μαθήματος, σημασία ρητορικής και γλώσσας σώματος.</a:t>
          </a:r>
        </a:p>
      </dgm:t>
    </dgm:pt>
    <dgm:pt modelId="{AE23A467-E5D3-4D21-9091-AF998BCD7D73}" type="parTrans" cxnId="{189B6618-62FB-49F2-9C0F-B5C4F421E846}">
      <dgm:prSet/>
      <dgm:spPr/>
      <dgm:t>
        <a:bodyPr/>
        <a:lstStyle/>
        <a:p>
          <a:endParaRPr lang="en-US"/>
        </a:p>
      </dgm:t>
    </dgm:pt>
    <dgm:pt modelId="{9F5F19E8-9211-4098-B5F0-6C5EFCBA9417}" type="sibTrans" cxnId="{189B6618-62FB-49F2-9C0F-B5C4F421E846}">
      <dgm:prSet/>
      <dgm:spPr/>
      <dgm:t>
        <a:bodyPr/>
        <a:lstStyle/>
        <a:p>
          <a:endParaRPr lang="en-US"/>
        </a:p>
      </dgm:t>
    </dgm:pt>
    <dgm:pt modelId="{15F0DAD9-65F5-4802-B4E4-BD5EB017DE1B}" type="pres">
      <dgm:prSet presAssocID="{A8AC9EE9-1D7E-4C2A-B67F-BD8B00F3C540}" presName="root" presStyleCnt="0">
        <dgm:presLayoutVars>
          <dgm:dir/>
          <dgm:resizeHandles val="exact"/>
        </dgm:presLayoutVars>
      </dgm:prSet>
      <dgm:spPr/>
    </dgm:pt>
    <dgm:pt modelId="{ECFCF52F-D02B-4D7A-8016-49D4D4382FA8}" type="pres">
      <dgm:prSet presAssocID="{F53076E9-74D9-4149-BBFE-D0CC031EB8EF}" presName="compNode" presStyleCnt="0"/>
      <dgm:spPr/>
    </dgm:pt>
    <dgm:pt modelId="{BD057D53-2D7D-4931-A2ED-CD2E8FB4BE32}" type="pres">
      <dgm:prSet presAssocID="{F53076E9-74D9-4149-BBFE-D0CC031EB8EF}" presName="bgRect" presStyleLbl="bgShp" presStyleIdx="0" presStyleCnt="2"/>
      <dgm:spPr/>
    </dgm:pt>
    <dgm:pt modelId="{1B76FE20-F6FD-4CE3-ADF2-F9B47F32246F}" type="pres">
      <dgm:prSet presAssocID="{F53076E9-74D9-4149-BBFE-D0CC031EB8E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48B810DD-C8D3-49AE-8735-2AFCBEBCD890}" type="pres">
      <dgm:prSet presAssocID="{F53076E9-74D9-4149-BBFE-D0CC031EB8EF}" presName="spaceRect" presStyleCnt="0"/>
      <dgm:spPr/>
    </dgm:pt>
    <dgm:pt modelId="{6D2D8F6F-C4D1-4F79-87CE-C74AAB99C558}" type="pres">
      <dgm:prSet presAssocID="{F53076E9-74D9-4149-BBFE-D0CC031EB8EF}" presName="parTx" presStyleLbl="revTx" presStyleIdx="0" presStyleCnt="2">
        <dgm:presLayoutVars>
          <dgm:chMax val="0"/>
          <dgm:chPref val="0"/>
        </dgm:presLayoutVars>
      </dgm:prSet>
      <dgm:spPr/>
    </dgm:pt>
    <dgm:pt modelId="{78B598C5-24DE-480F-8F41-CC4EF6F05009}" type="pres">
      <dgm:prSet presAssocID="{64EB9CC3-5CFE-4126-A764-A06B216E3B93}" presName="sibTrans" presStyleCnt="0"/>
      <dgm:spPr/>
    </dgm:pt>
    <dgm:pt modelId="{FC2F85E9-61FD-4E1C-82F0-AF005930B905}" type="pres">
      <dgm:prSet presAssocID="{1664374F-297B-4F75-B33A-38FF2FDDE975}" presName="compNode" presStyleCnt="0"/>
      <dgm:spPr/>
    </dgm:pt>
    <dgm:pt modelId="{A5251C9B-43EE-4DF1-987D-AFAF29EF2324}" type="pres">
      <dgm:prSet presAssocID="{1664374F-297B-4F75-B33A-38FF2FDDE975}" presName="bgRect" presStyleLbl="bgShp" presStyleIdx="1" presStyleCnt="2"/>
      <dgm:spPr/>
    </dgm:pt>
    <dgm:pt modelId="{EC71384B-49B4-4666-BF72-B74D7365AF43}" type="pres">
      <dgm:prSet presAssocID="{1664374F-297B-4F75-B33A-38FF2FDDE97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ubtitles"/>
        </a:ext>
      </dgm:extLst>
    </dgm:pt>
    <dgm:pt modelId="{1CF6274C-F195-41D2-B176-D5428639C379}" type="pres">
      <dgm:prSet presAssocID="{1664374F-297B-4F75-B33A-38FF2FDDE975}" presName="spaceRect" presStyleCnt="0"/>
      <dgm:spPr/>
    </dgm:pt>
    <dgm:pt modelId="{93B4739B-0FD7-4778-A140-7C56187A38E5}" type="pres">
      <dgm:prSet presAssocID="{1664374F-297B-4F75-B33A-38FF2FDDE975}" presName="parTx" presStyleLbl="revTx" presStyleIdx="1" presStyleCnt="2">
        <dgm:presLayoutVars>
          <dgm:chMax val="0"/>
          <dgm:chPref val="0"/>
        </dgm:presLayoutVars>
      </dgm:prSet>
      <dgm:spPr/>
    </dgm:pt>
  </dgm:ptLst>
  <dgm:cxnLst>
    <dgm:cxn modelId="{44923B0B-2ADA-456A-981E-E41877AA44CA}" srcId="{A8AC9EE9-1D7E-4C2A-B67F-BD8B00F3C540}" destId="{F53076E9-74D9-4149-BBFE-D0CC031EB8EF}" srcOrd="0" destOrd="0" parTransId="{3EB17CC9-1D11-4E1D-AF27-F84EF53FB185}" sibTransId="{64EB9CC3-5CFE-4126-A764-A06B216E3B93}"/>
    <dgm:cxn modelId="{189B6618-62FB-49F2-9C0F-B5C4F421E846}" srcId="{A8AC9EE9-1D7E-4C2A-B67F-BD8B00F3C540}" destId="{1664374F-297B-4F75-B33A-38FF2FDDE975}" srcOrd="1" destOrd="0" parTransId="{AE23A467-E5D3-4D21-9091-AF998BCD7D73}" sibTransId="{9F5F19E8-9211-4098-B5F0-6C5EFCBA9417}"/>
    <dgm:cxn modelId="{ACFECC4E-214D-48D8-80EE-4EBDA557333E}" type="presOf" srcId="{1664374F-297B-4F75-B33A-38FF2FDDE975}" destId="{93B4739B-0FD7-4778-A140-7C56187A38E5}" srcOrd="0" destOrd="0" presId="urn:microsoft.com/office/officeart/2018/2/layout/IconVerticalSolidList"/>
    <dgm:cxn modelId="{C08678A6-A5A3-4A20-9A0C-A1D19D09C4E9}" type="presOf" srcId="{A8AC9EE9-1D7E-4C2A-B67F-BD8B00F3C540}" destId="{15F0DAD9-65F5-4802-B4E4-BD5EB017DE1B}" srcOrd="0" destOrd="0" presId="urn:microsoft.com/office/officeart/2018/2/layout/IconVerticalSolidList"/>
    <dgm:cxn modelId="{E76CDDC5-A45A-43A3-A57B-6BB81D4D8591}" type="presOf" srcId="{F53076E9-74D9-4149-BBFE-D0CC031EB8EF}" destId="{6D2D8F6F-C4D1-4F79-87CE-C74AAB99C558}" srcOrd="0" destOrd="0" presId="urn:microsoft.com/office/officeart/2018/2/layout/IconVerticalSolidList"/>
    <dgm:cxn modelId="{491CC228-5185-4156-A529-F10B24832816}" type="presParOf" srcId="{15F0DAD9-65F5-4802-B4E4-BD5EB017DE1B}" destId="{ECFCF52F-D02B-4D7A-8016-49D4D4382FA8}" srcOrd="0" destOrd="0" presId="urn:microsoft.com/office/officeart/2018/2/layout/IconVerticalSolidList"/>
    <dgm:cxn modelId="{9E3D3628-1F54-4F42-B002-62A447E445EC}" type="presParOf" srcId="{ECFCF52F-D02B-4D7A-8016-49D4D4382FA8}" destId="{BD057D53-2D7D-4931-A2ED-CD2E8FB4BE32}" srcOrd="0" destOrd="0" presId="urn:microsoft.com/office/officeart/2018/2/layout/IconVerticalSolidList"/>
    <dgm:cxn modelId="{DBBCE5BD-CA6B-4085-9D3B-BB820319C282}" type="presParOf" srcId="{ECFCF52F-D02B-4D7A-8016-49D4D4382FA8}" destId="{1B76FE20-F6FD-4CE3-ADF2-F9B47F32246F}" srcOrd="1" destOrd="0" presId="urn:microsoft.com/office/officeart/2018/2/layout/IconVerticalSolidList"/>
    <dgm:cxn modelId="{1D7A316E-7C85-48FF-9817-2D33BEBFD9DA}" type="presParOf" srcId="{ECFCF52F-D02B-4D7A-8016-49D4D4382FA8}" destId="{48B810DD-C8D3-49AE-8735-2AFCBEBCD890}" srcOrd="2" destOrd="0" presId="urn:microsoft.com/office/officeart/2018/2/layout/IconVerticalSolidList"/>
    <dgm:cxn modelId="{4B9F0EB0-D4D8-45F1-AD56-57C5DEB39E96}" type="presParOf" srcId="{ECFCF52F-D02B-4D7A-8016-49D4D4382FA8}" destId="{6D2D8F6F-C4D1-4F79-87CE-C74AAB99C558}" srcOrd="3" destOrd="0" presId="urn:microsoft.com/office/officeart/2018/2/layout/IconVerticalSolidList"/>
    <dgm:cxn modelId="{6A855730-6E3E-4087-9F94-D9EB474BA50D}" type="presParOf" srcId="{15F0DAD9-65F5-4802-B4E4-BD5EB017DE1B}" destId="{78B598C5-24DE-480F-8F41-CC4EF6F05009}" srcOrd="1" destOrd="0" presId="urn:microsoft.com/office/officeart/2018/2/layout/IconVerticalSolidList"/>
    <dgm:cxn modelId="{9EC7437C-CFCB-4775-ADB0-FD4F6FED7D9E}" type="presParOf" srcId="{15F0DAD9-65F5-4802-B4E4-BD5EB017DE1B}" destId="{FC2F85E9-61FD-4E1C-82F0-AF005930B905}" srcOrd="2" destOrd="0" presId="urn:microsoft.com/office/officeart/2018/2/layout/IconVerticalSolidList"/>
    <dgm:cxn modelId="{3B700F33-AAA8-49CF-8617-802656B12EE9}" type="presParOf" srcId="{FC2F85E9-61FD-4E1C-82F0-AF005930B905}" destId="{A5251C9B-43EE-4DF1-987D-AFAF29EF2324}" srcOrd="0" destOrd="0" presId="urn:microsoft.com/office/officeart/2018/2/layout/IconVerticalSolidList"/>
    <dgm:cxn modelId="{3FB1F7BC-7274-44F8-B06F-5953166483F9}" type="presParOf" srcId="{FC2F85E9-61FD-4E1C-82F0-AF005930B905}" destId="{EC71384B-49B4-4666-BF72-B74D7365AF43}" srcOrd="1" destOrd="0" presId="urn:microsoft.com/office/officeart/2018/2/layout/IconVerticalSolidList"/>
    <dgm:cxn modelId="{81E1E46B-61F6-4F38-A2E2-04FF14A0C321}" type="presParOf" srcId="{FC2F85E9-61FD-4E1C-82F0-AF005930B905}" destId="{1CF6274C-F195-41D2-B176-D5428639C379}" srcOrd="2" destOrd="0" presId="urn:microsoft.com/office/officeart/2018/2/layout/IconVerticalSolidList"/>
    <dgm:cxn modelId="{E4E4CE72-6C69-4A62-862F-4985BF3D722D}" type="presParOf" srcId="{FC2F85E9-61FD-4E1C-82F0-AF005930B905}" destId="{93B4739B-0FD7-4778-A140-7C56187A38E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057D53-2D7D-4931-A2ED-CD2E8FB4BE32}">
      <dsp:nvSpPr>
        <dsp:cNvPr id="0" name=""/>
        <dsp:cNvSpPr/>
      </dsp:nvSpPr>
      <dsp:spPr>
        <a:xfrm>
          <a:off x="0" y="708097"/>
          <a:ext cx="7886700" cy="130725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76FE20-F6FD-4CE3-ADF2-F9B47F32246F}">
      <dsp:nvSpPr>
        <dsp:cNvPr id="0" name=""/>
        <dsp:cNvSpPr/>
      </dsp:nvSpPr>
      <dsp:spPr>
        <a:xfrm>
          <a:off x="395445" y="1002230"/>
          <a:ext cx="718991" cy="7189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D2D8F6F-C4D1-4F79-87CE-C74AAB99C558}">
      <dsp:nvSpPr>
        <dsp:cNvPr id="0" name=""/>
        <dsp:cNvSpPr/>
      </dsp:nvSpPr>
      <dsp:spPr>
        <a:xfrm>
          <a:off x="1509882" y="708097"/>
          <a:ext cx="6376817" cy="1307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351" tIns="138351" rIns="138351" bIns="138351" numCol="1" spcCol="1270" anchor="ctr" anchorCtr="0">
          <a:noAutofit/>
        </a:bodyPr>
        <a:lstStyle/>
        <a:p>
          <a:pPr marL="0" lvl="0" indent="0" algn="l" defTabSz="1022350">
            <a:lnSpc>
              <a:spcPct val="90000"/>
            </a:lnSpc>
            <a:spcBef>
              <a:spcPct val="0"/>
            </a:spcBef>
            <a:spcAft>
              <a:spcPct val="35000"/>
            </a:spcAft>
            <a:buNone/>
          </a:pPr>
          <a:r>
            <a:rPr lang="en-US" sz="2300" kern="1200"/>
            <a:t>Στο πρώτο μάθημα θα εξετάσουμε πώς η ρητορική δύναμη του λόγου υπηρετεί διαφορετικά περιεχόμενα: την πόλη, τον έρωτα και την αγάπη.</a:t>
          </a:r>
        </a:p>
      </dsp:txBody>
      <dsp:txXfrm>
        <a:off x="1509882" y="708097"/>
        <a:ext cx="6376817" cy="1307257"/>
      </dsp:txXfrm>
    </dsp:sp>
    <dsp:sp modelId="{A5251C9B-43EE-4DF1-987D-AFAF29EF2324}">
      <dsp:nvSpPr>
        <dsp:cNvPr id="0" name=""/>
        <dsp:cNvSpPr/>
      </dsp:nvSpPr>
      <dsp:spPr>
        <a:xfrm>
          <a:off x="0" y="2342169"/>
          <a:ext cx="7886700" cy="130725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71384B-49B4-4666-BF72-B74D7365AF43}">
      <dsp:nvSpPr>
        <dsp:cNvPr id="0" name=""/>
        <dsp:cNvSpPr/>
      </dsp:nvSpPr>
      <dsp:spPr>
        <a:xfrm>
          <a:off x="395445" y="2636302"/>
          <a:ext cx="718991" cy="7189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3B4739B-0FD7-4778-A140-7C56187A38E5}">
      <dsp:nvSpPr>
        <dsp:cNvPr id="0" name=""/>
        <dsp:cNvSpPr/>
      </dsp:nvSpPr>
      <dsp:spPr>
        <a:xfrm>
          <a:off x="1509882" y="2342169"/>
          <a:ext cx="6376817" cy="1307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351" tIns="138351" rIns="138351" bIns="138351" numCol="1" spcCol="1270" anchor="ctr" anchorCtr="0">
          <a:noAutofit/>
        </a:bodyPr>
        <a:lstStyle/>
        <a:p>
          <a:pPr marL="0" lvl="0" indent="0" algn="l" defTabSz="1022350">
            <a:lnSpc>
              <a:spcPct val="90000"/>
            </a:lnSpc>
            <a:spcBef>
              <a:spcPct val="0"/>
            </a:spcBef>
            <a:spcAft>
              <a:spcPct val="35000"/>
            </a:spcAft>
            <a:buNone/>
          </a:pPr>
          <a:r>
            <a:rPr lang="en-US" sz="2300" kern="1200"/>
            <a:t>Σημειώσεις: Εισαγωγή, στόχοι μαθήματος, σημασία ρητορικής και γλώσσας σώματος.</a:t>
          </a:r>
        </a:p>
      </dsp:txBody>
      <dsp:txXfrm>
        <a:off x="1509882" y="2342169"/>
        <a:ext cx="6376817" cy="1307257"/>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256032"/>
            <a:ext cx="7879842" cy="1014984"/>
          </a:xfrm>
        </p:spPr>
        <p:txBody>
          <a:bodyPr anchor="b">
            <a:normAutofit/>
          </a:bodyPr>
          <a:lstStyle/>
          <a:p>
            <a:r>
              <a:rPr lang="el-GR" sz="4100"/>
              <a:t>Ρητορική και Θρησκευτικός Λόγος</a:t>
            </a:r>
          </a:p>
        </p:txBody>
      </p:sp>
      <p:sp>
        <p:nvSpPr>
          <p:cNvPr id="21" name="Rectangle 2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464" y="1634502"/>
            <a:ext cx="783869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2" name="Rectangle 2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30936" y="1538176"/>
            <a:ext cx="1405092"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23" name="Content Placeholder 2">
            <a:extLst>
              <a:ext uri="{FF2B5EF4-FFF2-40B4-BE49-F238E27FC236}">
                <a16:creationId xmlns:a16="http://schemas.microsoft.com/office/drawing/2014/main" id="{3895A0D5-0426-219C-EE70-5A160758396A}"/>
              </a:ext>
            </a:extLst>
          </p:cNvPr>
          <p:cNvGraphicFramePr>
            <a:graphicFrameLocks noGrp="1"/>
          </p:cNvGraphicFramePr>
          <p:nvPr>
            <p:ph idx="1"/>
            <p:extLst>
              <p:ext uri="{D42A27DB-BD31-4B8C-83A1-F6EECF244321}">
                <p14:modId xmlns:p14="http://schemas.microsoft.com/office/powerpoint/2010/main" val="3700547611"/>
              </p:ext>
            </p:extLst>
          </p:nvPr>
        </p:nvGraphicFramePr>
        <p:xfrm>
          <a:off x="628650" y="1926266"/>
          <a:ext cx="78867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A3AF4CA-424D-7351-3711-892DAAACE58B}"/>
              </a:ext>
            </a:extLst>
          </p:cNvPr>
          <p:cNvSpPr>
            <a:spLocks noGrp="1"/>
          </p:cNvSpPr>
          <p:nvPr>
            <p:ph type="title"/>
          </p:nvPr>
        </p:nvSpPr>
        <p:spPr>
          <a:xfrm>
            <a:off x="628650" y="365125"/>
            <a:ext cx="7886700" cy="1325563"/>
          </a:xfrm>
        </p:spPr>
        <p:txBody>
          <a:bodyPr>
            <a:normAutofit/>
          </a:bodyPr>
          <a:lstStyle/>
          <a:p>
            <a:r>
              <a:rPr lang="el-GR" dirty="0"/>
              <a:t>Άνθρωπος + Λόγος</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FC66295-D4A3-8EA3-BB52-ADB15F8BD4DA}"/>
              </a:ext>
            </a:extLst>
          </p:cNvPr>
          <p:cNvSpPr>
            <a:spLocks noGrp="1"/>
          </p:cNvSpPr>
          <p:nvPr>
            <p:ph idx="1"/>
          </p:nvPr>
        </p:nvSpPr>
        <p:spPr>
          <a:xfrm>
            <a:off x="628650" y="1825625"/>
            <a:ext cx="7886700" cy="4351338"/>
          </a:xfrm>
        </p:spPr>
        <p:txBody>
          <a:bodyPr>
            <a:normAutofit/>
          </a:bodyPr>
          <a:lstStyle/>
          <a:p>
            <a:pPr>
              <a:lnSpc>
                <a:spcPct val="90000"/>
              </a:lnSpc>
            </a:pPr>
            <a:r>
              <a:rPr lang="el-GR" dirty="0"/>
              <a:t>Ο </a:t>
            </a:r>
            <a:r>
              <a:rPr lang="el-GR" dirty="0" err="1"/>
              <a:t>Αν+θρωπος</a:t>
            </a:r>
            <a:r>
              <a:rPr lang="el-GR" dirty="0"/>
              <a:t> </a:t>
            </a:r>
            <a:r>
              <a:rPr lang="el-GR" b="1" dirty="0"/>
              <a:t>διακρίνεται </a:t>
            </a:r>
            <a:r>
              <a:rPr lang="el-GR" dirty="0"/>
              <a:t>από τα Ζώα ένεκα λόγου: όρθια στάση – προικισμένος με «γλώσσα» </a:t>
            </a:r>
          </a:p>
          <a:p>
            <a:pPr lvl="1">
              <a:lnSpc>
                <a:spcPct val="90000"/>
              </a:lnSpc>
            </a:pPr>
            <a:r>
              <a:rPr lang="el-GR" b="1" dirty="0" err="1"/>
              <a:t>Εν+διάθετος</a:t>
            </a:r>
            <a:r>
              <a:rPr lang="el-GR" b="1" dirty="0"/>
              <a:t> </a:t>
            </a:r>
          </a:p>
          <a:p>
            <a:pPr lvl="1">
              <a:lnSpc>
                <a:spcPct val="90000"/>
              </a:lnSpc>
            </a:pPr>
            <a:r>
              <a:rPr lang="el-GR" b="1" dirty="0"/>
              <a:t>Προφορικός (= «ο λόγος σαρξ </a:t>
            </a:r>
            <a:r>
              <a:rPr lang="el-GR" b="1" dirty="0" err="1"/>
              <a:t>εγένετο</a:t>
            </a:r>
            <a:r>
              <a:rPr lang="el-GR" b="1" dirty="0"/>
              <a:t>»)</a:t>
            </a:r>
          </a:p>
          <a:p>
            <a:pPr lvl="2">
              <a:lnSpc>
                <a:spcPct val="90000"/>
              </a:lnSpc>
            </a:pPr>
            <a:r>
              <a:rPr lang="el-GR" i="1" dirty="0"/>
              <a:t>Γλώσσα Σώματος</a:t>
            </a:r>
          </a:p>
          <a:p>
            <a:pPr lvl="2">
              <a:lnSpc>
                <a:spcPct val="90000"/>
              </a:lnSpc>
            </a:pPr>
            <a:r>
              <a:rPr lang="el-GR" i="1" dirty="0"/>
              <a:t>«Επιτονισμός» + Στυλ</a:t>
            </a:r>
          </a:p>
          <a:p>
            <a:pPr marL="0" indent="0">
              <a:lnSpc>
                <a:spcPct val="90000"/>
              </a:lnSpc>
              <a:buNone/>
            </a:pPr>
            <a:r>
              <a:rPr lang="el-GR" b="1" dirty="0"/>
              <a:t>	- [Γραπτός] </a:t>
            </a:r>
          </a:p>
          <a:p>
            <a:pPr>
              <a:lnSpc>
                <a:spcPct val="90000"/>
              </a:lnSpc>
            </a:pPr>
            <a:r>
              <a:rPr lang="el-GR" b="1" dirty="0"/>
              <a:t>«Μην Φύγεις! Τα λόγια σου είναι ΦΩΣ»</a:t>
            </a:r>
          </a:p>
          <a:p>
            <a:pPr>
              <a:lnSpc>
                <a:spcPct val="90000"/>
              </a:lnSpc>
            </a:pPr>
            <a:endParaRPr lang="el-GR" dirty="0"/>
          </a:p>
          <a:p>
            <a:pPr>
              <a:lnSpc>
                <a:spcPct val="90000"/>
              </a:lnSpc>
            </a:pPr>
            <a:endParaRPr lang="en-US" dirty="0"/>
          </a:p>
        </p:txBody>
      </p:sp>
    </p:spTree>
    <p:extLst>
      <p:ext uri="{BB962C8B-B14F-4D97-AF65-F5344CB8AC3E}">
        <p14:creationId xmlns:p14="http://schemas.microsoft.com/office/powerpoint/2010/main" val="417702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46" y="554152"/>
            <a:ext cx="4306641"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54961F-26F6-62E9-1E7F-173C47862FB8}"/>
              </a:ext>
            </a:extLst>
          </p:cNvPr>
          <p:cNvSpPr>
            <a:spLocks noGrp="1"/>
          </p:cNvSpPr>
          <p:nvPr>
            <p:ph type="title"/>
          </p:nvPr>
        </p:nvSpPr>
        <p:spPr>
          <a:xfrm>
            <a:off x="933804" y="1289765"/>
            <a:ext cx="2738325" cy="4270963"/>
          </a:xfrm>
        </p:spPr>
        <p:txBody>
          <a:bodyPr anchor="ctr">
            <a:normAutofit/>
          </a:bodyPr>
          <a:lstStyle/>
          <a:p>
            <a:r>
              <a:rPr lang="el-GR" sz="4500">
                <a:solidFill>
                  <a:srgbClr val="FFFFFF"/>
                </a:solidFill>
              </a:rPr>
              <a:t>Άνθρωπος + Λόγος (2)</a:t>
            </a:r>
            <a:endParaRPr lang="en-US" sz="4500">
              <a:solidFill>
                <a:srgbClr val="FFFFFF"/>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619" y="374394"/>
            <a:ext cx="128637"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2581" y="1084507"/>
            <a:ext cx="118159"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CB016C49-6CB6-F682-3A46-895AF5BB859B}"/>
              </a:ext>
            </a:extLst>
          </p:cNvPr>
          <p:cNvSpPr>
            <a:spLocks noGrp="1"/>
          </p:cNvSpPr>
          <p:nvPr>
            <p:ph idx="1"/>
          </p:nvPr>
        </p:nvSpPr>
        <p:spPr>
          <a:xfrm>
            <a:off x="4722924" y="518400"/>
            <a:ext cx="3578706" cy="5837949"/>
          </a:xfrm>
        </p:spPr>
        <p:txBody>
          <a:bodyPr anchor="ctr">
            <a:normAutofit/>
          </a:bodyPr>
          <a:lstStyle/>
          <a:p>
            <a:pPr>
              <a:lnSpc>
                <a:spcPct val="90000"/>
              </a:lnSpc>
            </a:pPr>
            <a:endParaRPr lang="el-GR" sz="1200" b="1">
              <a:solidFill>
                <a:schemeClr val="tx1">
                  <a:alpha val="80000"/>
                </a:schemeClr>
              </a:solidFill>
            </a:endParaRPr>
          </a:p>
          <a:p>
            <a:pPr>
              <a:lnSpc>
                <a:spcPct val="90000"/>
              </a:lnSpc>
            </a:pPr>
            <a:r>
              <a:rPr lang="el-GR" sz="1200" b="1">
                <a:solidFill>
                  <a:schemeClr val="tx1">
                    <a:alpha val="80000"/>
                  </a:schemeClr>
                </a:solidFill>
              </a:rPr>
              <a:t>Μη αυτάρκης</a:t>
            </a:r>
            <a:r>
              <a:rPr lang="el-GR" sz="1200">
                <a:solidFill>
                  <a:schemeClr val="tx1">
                    <a:alpha val="80000"/>
                  </a:schemeClr>
                </a:solidFill>
              </a:rPr>
              <a:t>: </a:t>
            </a:r>
            <a:r>
              <a:rPr lang="el-GR" sz="1200" i="1" u="sng">
                <a:solidFill>
                  <a:schemeClr val="tx1">
                    <a:alpha val="80000"/>
                  </a:schemeClr>
                </a:solidFill>
              </a:rPr>
              <a:t>από άλλους </a:t>
            </a:r>
            <a:r>
              <a:rPr lang="el-GR" sz="1200">
                <a:solidFill>
                  <a:schemeClr val="tx1">
                    <a:alpha val="80000"/>
                  </a:schemeClr>
                </a:solidFill>
              </a:rPr>
              <a:t>δέχθηκα την γλώσσα κι όταν μιλώ, ομιλώ </a:t>
            </a:r>
            <a:r>
              <a:rPr lang="el-GR" sz="1200" i="1" u="sng">
                <a:solidFill>
                  <a:schemeClr val="tx1">
                    <a:alpha val="80000"/>
                  </a:schemeClr>
                </a:solidFill>
              </a:rPr>
              <a:t>σε άλλους</a:t>
            </a:r>
            <a:r>
              <a:rPr lang="el-GR" sz="1200">
                <a:solidFill>
                  <a:schemeClr val="tx1">
                    <a:alpha val="80000"/>
                  </a:schemeClr>
                </a:solidFill>
              </a:rPr>
              <a:t>. </a:t>
            </a:r>
          </a:p>
          <a:p>
            <a:pPr lvl="1">
              <a:lnSpc>
                <a:spcPct val="90000"/>
              </a:lnSpc>
            </a:pPr>
            <a:r>
              <a:rPr lang="el-GR" sz="1200">
                <a:solidFill>
                  <a:schemeClr val="tx1">
                    <a:alpha val="80000"/>
                  </a:schemeClr>
                </a:solidFill>
              </a:rPr>
              <a:t>Δεν είμαστε «εμείς αυτοί που πλάΘουμε τις λέξεις της γλώσσας μας. […] </a:t>
            </a:r>
          </a:p>
          <a:p>
            <a:pPr lvl="1">
              <a:lnSpc>
                <a:spcPct val="90000"/>
              </a:lnSpc>
            </a:pPr>
            <a:r>
              <a:rPr lang="el-GR" sz="1200" b="1">
                <a:solidFill>
                  <a:schemeClr val="tx1">
                    <a:alpha val="80000"/>
                  </a:schemeClr>
                </a:solidFill>
              </a:rPr>
              <a:t>Είναι «πολλών ανθρώπων παιδιά οι λέξεις μας»,</a:t>
            </a:r>
            <a:r>
              <a:rPr lang="el-GR" sz="1200">
                <a:solidFill>
                  <a:schemeClr val="tx1">
                    <a:alpha val="80000"/>
                  </a:schemeClr>
                </a:solidFill>
              </a:rPr>
              <a:t> λέει ο Σεφέρης χαρακτηριστικά. […] </a:t>
            </a:r>
          </a:p>
          <a:p>
            <a:pPr lvl="1">
              <a:lnSpc>
                <a:spcPct val="90000"/>
              </a:lnSpc>
            </a:pPr>
            <a:r>
              <a:rPr lang="el-GR" sz="1200" b="1">
                <a:solidFill>
                  <a:schemeClr val="tx1">
                    <a:alpha val="80000"/>
                  </a:schemeClr>
                </a:solidFill>
              </a:rPr>
              <a:t>Γεννούν υποχρεώσεις οι λέξεις</a:t>
            </a:r>
            <a:r>
              <a:rPr lang="el-GR" sz="1200">
                <a:solidFill>
                  <a:schemeClr val="tx1">
                    <a:alpha val="80000"/>
                  </a:schemeClr>
                </a:solidFill>
              </a:rPr>
              <a:t>. […]</a:t>
            </a:r>
          </a:p>
          <a:p>
            <a:pPr marL="457200" lvl="1" indent="0">
              <a:lnSpc>
                <a:spcPct val="90000"/>
              </a:lnSpc>
              <a:buNone/>
            </a:pPr>
            <a:r>
              <a:rPr lang="el-GR" sz="1200">
                <a:solidFill>
                  <a:schemeClr val="tx1">
                    <a:alpha val="80000"/>
                  </a:schemeClr>
                </a:solidFill>
              </a:rPr>
              <a:t> </a:t>
            </a:r>
          </a:p>
          <a:p>
            <a:pPr lvl="1">
              <a:lnSpc>
                <a:spcPct val="90000"/>
              </a:lnSpc>
            </a:pPr>
            <a:r>
              <a:rPr lang="el-GR" sz="1200" b="1">
                <a:solidFill>
                  <a:schemeClr val="tx1">
                    <a:alpha val="80000"/>
                  </a:schemeClr>
                </a:solidFill>
              </a:rPr>
              <a:t>«Πάρε τη λέξη μου, δώσε μου το χέρι σου»</a:t>
            </a:r>
            <a:r>
              <a:rPr lang="el-GR" sz="1200">
                <a:solidFill>
                  <a:schemeClr val="tx1">
                    <a:alpha val="80000"/>
                  </a:schemeClr>
                </a:solidFill>
              </a:rPr>
              <a:t> λέει ο Εμπειρίκος, ζητώντας να μεταβληθεί ο λόγος σε πράξη, να υπάρξει ανταπόκριση και πραγματική επικοινωνία. </a:t>
            </a:r>
          </a:p>
          <a:p>
            <a:pPr lvl="1">
              <a:lnSpc>
                <a:spcPct val="90000"/>
              </a:lnSpc>
            </a:pPr>
            <a:r>
              <a:rPr lang="el-GR" sz="1200">
                <a:solidFill>
                  <a:schemeClr val="tx1">
                    <a:alpha val="80000"/>
                  </a:schemeClr>
                </a:solidFill>
              </a:rPr>
              <a:t>Άλλωστε οι λέξεις (και γενικότερα η γλώσσα) σε τι άλλο οδηγούν παρά σε πράξεις; </a:t>
            </a:r>
            <a:r>
              <a:rPr lang="el-GR" sz="1200" b="1">
                <a:solidFill>
                  <a:schemeClr val="tx1">
                    <a:alpha val="80000"/>
                  </a:schemeClr>
                </a:solidFill>
              </a:rPr>
              <a:t>«</a:t>
            </a:r>
            <a:r>
              <a:rPr lang="en-US" sz="1200" b="1">
                <a:solidFill>
                  <a:schemeClr val="tx1">
                    <a:alpha val="80000"/>
                  </a:schemeClr>
                </a:solidFill>
              </a:rPr>
              <a:t>How to do things with words</a:t>
            </a:r>
            <a:r>
              <a:rPr lang="el-GR" sz="1200" b="1">
                <a:solidFill>
                  <a:schemeClr val="tx1">
                    <a:alpha val="80000"/>
                  </a:schemeClr>
                </a:solidFill>
              </a:rPr>
              <a:t>»</a:t>
            </a:r>
            <a:r>
              <a:rPr lang="el-GR" sz="1200">
                <a:solidFill>
                  <a:schemeClr val="tx1">
                    <a:alpha val="80000"/>
                  </a:schemeClr>
                </a:solidFill>
              </a:rPr>
              <a:t> (241-242). </a:t>
            </a:r>
          </a:p>
          <a:p>
            <a:pPr>
              <a:lnSpc>
                <a:spcPct val="90000"/>
              </a:lnSpc>
            </a:pPr>
            <a:endParaRPr lang="el-GR" sz="1200">
              <a:solidFill>
                <a:schemeClr val="tx1">
                  <a:alpha val="80000"/>
                </a:schemeClr>
              </a:solidFill>
            </a:endParaRPr>
          </a:p>
          <a:p>
            <a:pPr>
              <a:lnSpc>
                <a:spcPct val="90000"/>
              </a:lnSpc>
            </a:pPr>
            <a:r>
              <a:rPr lang="el-GR" sz="1200">
                <a:solidFill>
                  <a:schemeClr val="tx1">
                    <a:alpha val="80000"/>
                  </a:schemeClr>
                </a:solidFill>
              </a:rPr>
              <a:t>Άρα ΔΕΝ είμαι κύριος του εαυτού του. Είμαι ενταγμένος σε μια πραγματικότητα που με υπερβαίνει</a:t>
            </a:r>
            <a:r>
              <a:rPr lang="en-US" sz="1200">
                <a:solidFill>
                  <a:schemeClr val="tx1">
                    <a:alpha val="80000"/>
                  </a:schemeClr>
                </a:solidFill>
              </a:rPr>
              <a:t>.</a:t>
            </a:r>
            <a:endParaRPr lang="el-GR" sz="1200">
              <a:solidFill>
                <a:schemeClr val="tx1">
                  <a:alpha val="80000"/>
                </a:schemeClr>
              </a:solidFill>
            </a:endParaRPr>
          </a:p>
          <a:p>
            <a:pPr>
              <a:lnSpc>
                <a:spcPct val="90000"/>
              </a:lnSpc>
            </a:pPr>
            <a:r>
              <a:rPr lang="el-GR" sz="1200">
                <a:solidFill>
                  <a:schemeClr val="tx1">
                    <a:alpha val="80000"/>
                  </a:schemeClr>
                </a:solidFill>
              </a:rPr>
              <a:t>Σε κάθε περίπτωση </a:t>
            </a:r>
            <a:r>
              <a:rPr lang="el-GR" sz="1200" b="1">
                <a:solidFill>
                  <a:schemeClr val="tx1">
                    <a:alpha val="80000"/>
                  </a:schemeClr>
                </a:solidFill>
              </a:rPr>
              <a:t>«πρέπει να γίνουμε άρχοντες της γλώσσας μας»,</a:t>
            </a:r>
            <a:r>
              <a:rPr lang="el-GR" sz="1200">
                <a:solidFill>
                  <a:schemeClr val="tx1">
                    <a:alpha val="80000"/>
                  </a:schemeClr>
                </a:solidFill>
              </a:rPr>
              <a:t> όπως έλεγε ο Σεφέρης, όχι για να αναδειχθούμε σε μεγάλους συγγραφείς, αλλά για να αξιωθούμε να αποκτήσουμε ποιότητα στον λόγο μας» 373). Συνεπώς </a:t>
            </a:r>
            <a:r>
              <a:rPr lang="el-GR" sz="1200" b="1">
                <a:solidFill>
                  <a:schemeClr val="tx1">
                    <a:alpha val="80000"/>
                  </a:schemeClr>
                </a:solidFill>
              </a:rPr>
              <a:t>«μην ντροπιάζεις την γλώσσα»</a:t>
            </a:r>
            <a:r>
              <a:rPr lang="el-GR" sz="1200">
                <a:solidFill>
                  <a:schemeClr val="tx1">
                    <a:alpha val="80000"/>
                  </a:schemeClr>
                </a:solidFill>
              </a:rPr>
              <a:t> (Ι. Χρυσόστομος»: πρβλ. τους ωραίους τίτλους  «Η ηθική της γλώσσας» [374-5] – «Η αισθητική στη γλώσσα» [376-377]). </a:t>
            </a:r>
          </a:p>
          <a:p>
            <a:pPr>
              <a:lnSpc>
                <a:spcPct val="90000"/>
              </a:lnSpc>
            </a:pPr>
            <a:endParaRPr lang="el-GR" sz="1200">
              <a:solidFill>
                <a:schemeClr val="tx1">
                  <a:alpha val="80000"/>
                </a:schemeClr>
              </a:solidFill>
            </a:endParaRPr>
          </a:p>
          <a:p>
            <a:pPr marL="0" indent="0">
              <a:lnSpc>
                <a:spcPct val="90000"/>
              </a:lnSpc>
              <a:buNone/>
            </a:pPr>
            <a:endParaRPr lang="el-GR" sz="1200">
              <a:solidFill>
                <a:schemeClr val="tx1">
                  <a:alpha val="80000"/>
                </a:schemeClr>
              </a:solidFill>
            </a:endParaRPr>
          </a:p>
          <a:p>
            <a:pPr marL="0" indent="0">
              <a:lnSpc>
                <a:spcPct val="90000"/>
              </a:lnSpc>
              <a:buNone/>
            </a:pPr>
            <a:endParaRPr lang="en-US" sz="120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77410" y="5751820"/>
            <a:ext cx="84319"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9621"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3788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1396F-7462-B317-CB04-CD4C0CD00BBF}"/>
              </a:ext>
            </a:extLst>
          </p:cNvPr>
          <p:cNvSpPr>
            <a:spLocks noGrp="1"/>
          </p:cNvSpPr>
          <p:nvPr>
            <p:ph type="title"/>
          </p:nvPr>
        </p:nvSpPr>
        <p:spPr>
          <a:xfrm>
            <a:off x="628650" y="365125"/>
            <a:ext cx="7886700" cy="1325563"/>
          </a:xfrm>
        </p:spPr>
        <p:txBody>
          <a:bodyPr>
            <a:normAutofit/>
          </a:bodyPr>
          <a:lstStyle/>
          <a:p>
            <a:r>
              <a:rPr lang="el-GR" dirty="0"/>
              <a:t>«Εγώ λέω κάτι σε εσένα»</a:t>
            </a:r>
            <a:endParaRPr lang="en-US" dirty="0"/>
          </a:p>
        </p:txBody>
      </p:sp>
      <p:sp>
        <p:nvSpPr>
          <p:cNvPr id="3" name="Content Placeholder 2">
            <a:extLst>
              <a:ext uri="{FF2B5EF4-FFF2-40B4-BE49-F238E27FC236}">
                <a16:creationId xmlns:a16="http://schemas.microsoft.com/office/drawing/2014/main" id="{E188A433-7C62-81DD-C0A4-4172E02D2168}"/>
              </a:ext>
            </a:extLst>
          </p:cNvPr>
          <p:cNvSpPr>
            <a:spLocks noGrp="1"/>
          </p:cNvSpPr>
          <p:nvPr>
            <p:ph idx="1"/>
          </p:nvPr>
        </p:nvSpPr>
        <p:spPr>
          <a:xfrm>
            <a:off x="628650" y="1825625"/>
            <a:ext cx="7886700" cy="4351338"/>
          </a:xfrm>
        </p:spPr>
        <p:txBody>
          <a:bodyPr>
            <a:normAutofit/>
          </a:bodyPr>
          <a:lstStyle/>
          <a:p>
            <a:pPr>
              <a:lnSpc>
                <a:spcPct val="90000"/>
              </a:lnSpc>
            </a:pPr>
            <a:r>
              <a:rPr lang="el-GR" sz="2500" dirty="0"/>
              <a:t>«Εγώ» = Ο Ομιλητής το υποκείμενο της ομιλίας ή της γλωσσικής πράξης. &lt; Τι είναι εκείνο που εξουσιοδοτεί το </a:t>
            </a:r>
            <a:r>
              <a:rPr lang="el-GR" sz="2500" dirty="0" err="1"/>
              <a:t>υπο+Κείμενο</a:t>
            </a:r>
            <a:r>
              <a:rPr lang="el-GR" sz="2500" dirty="0"/>
              <a:t> να μιλήσει; (ζήτημα της </a:t>
            </a:r>
            <a:r>
              <a:rPr lang="el-GR" sz="2500" b="1" dirty="0"/>
              <a:t>εξουσιοδότησης</a:t>
            </a:r>
            <a:r>
              <a:rPr lang="el-GR" sz="2500" dirty="0"/>
              <a:t> - της άδειας) </a:t>
            </a:r>
          </a:p>
          <a:p>
            <a:pPr>
              <a:lnSpc>
                <a:spcPct val="90000"/>
              </a:lnSpc>
            </a:pPr>
            <a:r>
              <a:rPr lang="el-GR" sz="2500" dirty="0"/>
              <a:t>«λέω» = η ομιλία &lt; πώς μιλά κανείς </a:t>
            </a:r>
            <a:r>
              <a:rPr lang="el-GR" sz="2500" i="1" dirty="0"/>
              <a:t>υπεύθυνα</a:t>
            </a:r>
            <a:r>
              <a:rPr lang="el-GR" sz="2500" dirty="0"/>
              <a:t>; (ζήτημα της </a:t>
            </a:r>
            <a:r>
              <a:rPr lang="el-GR" sz="2500" b="1" dirty="0"/>
              <a:t>ευθύνης</a:t>
            </a:r>
            <a:r>
              <a:rPr lang="el-GR" sz="2500" dirty="0"/>
              <a:t>) </a:t>
            </a:r>
          </a:p>
          <a:p>
            <a:pPr>
              <a:lnSpc>
                <a:spcPct val="90000"/>
              </a:lnSpc>
            </a:pPr>
            <a:r>
              <a:rPr lang="el-GR" sz="2500" dirty="0"/>
              <a:t>«κάτι» = το αντικείμενο του μηνύματος &lt;  δυνατότητα κατανόησης του μεταδιδόμενου μηνύματος. (ζήτημα του αιτήματος για </a:t>
            </a:r>
            <a:r>
              <a:rPr lang="el-GR" sz="2500" b="1" dirty="0"/>
              <a:t>κατανόηση</a:t>
            </a:r>
            <a:r>
              <a:rPr lang="el-GR" sz="2500" dirty="0"/>
              <a:t>) </a:t>
            </a:r>
          </a:p>
          <a:p>
            <a:pPr>
              <a:lnSpc>
                <a:spcPct val="90000"/>
              </a:lnSpc>
            </a:pPr>
            <a:r>
              <a:rPr lang="el-GR" sz="2500" dirty="0"/>
              <a:t>«σε Σένα»: ο παραλήπτης του μηνύματος &lt; </a:t>
            </a:r>
            <a:r>
              <a:rPr lang="el-GR" sz="2500" b="1" dirty="0"/>
              <a:t>ΣΥΜ+ΦΩΝΩ </a:t>
            </a:r>
            <a:r>
              <a:rPr lang="el-GR" sz="2500" dirty="0"/>
              <a:t>με τον συνομιλητή</a:t>
            </a:r>
            <a:endParaRPr lang="en-US" sz="2500" dirty="0"/>
          </a:p>
        </p:txBody>
      </p:sp>
    </p:spTree>
    <p:extLst>
      <p:ext uri="{BB962C8B-B14F-4D97-AF65-F5344CB8AC3E}">
        <p14:creationId xmlns:p14="http://schemas.microsoft.com/office/powerpoint/2010/main" val="3334755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B29B0A-6D99-C3CD-30EA-29A485E0BDE3}"/>
              </a:ext>
            </a:extLst>
          </p:cNvPr>
          <p:cNvSpPr>
            <a:spLocks noGrp="1"/>
          </p:cNvSpPr>
          <p:nvPr>
            <p:ph type="title"/>
          </p:nvPr>
        </p:nvSpPr>
        <p:spPr>
          <a:xfrm>
            <a:off x="628650" y="365125"/>
            <a:ext cx="7886700" cy="1325563"/>
          </a:xfrm>
        </p:spPr>
        <p:txBody>
          <a:bodyPr>
            <a:normAutofit/>
          </a:bodyPr>
          <a:lstStyle/>
          <a:p>
            <a:r>
              <a:rPr lang="el-GR" sz="4700"/>
              <a:t>«Είναι ώρα!»</a:t>
            </a:r>
            <a:endParaRPr lang="en-US" sz="47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CB2D15-6282-4CFA-863A-D7AA702DA5B0}"/>
              </a:ext>
            </a:extLst>
          </p:cNvPr>
          <p:cNvSpPr>
            <a:spLocks noGrp="1"/>
          </p:cNvSpPr>
          <p:nvPr>
            <p:ph idx="1"/>
          </p:nvPr>
        </p:nvSpPr>
        <p:spPr>
          <a:xfrm>
            <a:off x="628650" y="1929384"/>
            <a:ext cx="7886700" cy="4251960"/>
          </a:xfrm>
        </p:spPr>
        <p:txBody>
          <a:bodyPr>
            <a:normAutofit/>
          </a:bodyPr>
          <a:lstStyle/>
          <a:p>
            <a:pPr>
              <a:lnSpc>
                <a:spcPct val="90000"/>
              </a:lnSpc>
            </a:pPr>
            <a:r>
              <a:rPr lang="el-GR" sz="1600" dirty="0"/>
              <a:t>Η </a:t>
            </a:r>
            <a:r>
              <a:rPr lang="el-GR" sz="1600" b="1" dirty="0"/>
              <a:t>χρήση της γλώσσας </a:t>
            </a:r>
            <a:r>
              <a:rPr lang="el-GR" sz="1600" dirty="0"/>
              <a:t>εντός των ορίων του οικογενειακού περιβάλλοντος = γλώσσα </a:t>
            </a:r>
            <a:r>
              <a:rPr lang="el-GR" sz="1600" b="1" dirty="0"/>
              <a:t>αυθεντική, </a:t>
            </a:r>
            <a:r>
              <a:rPr lang="el-GR" sz="1600" dirty="0"/>
              <a:t>σφριγηλή, ρωμαλέα η οποία μπορεί να γίνεται κατανοητή στην ουσία και τη δύναμη της.  Στο οικείο περιβάλλον μιλάει κάποιος </a:t>
            </a:r>
            <a:r>
              <a:rPr lang="el-GR" sz="1600" dirty="0">
                <a:highlight>
                  <a:srgbClr val="FFFF00"/>
                </a:highlight>
              </a:rPr>
              <a:t>επειδή γίνεται κατανοητός </a:t>
            </a:r>
            <a:r>
              <a:rPr lang="el-GR" sz="1600" dirty="0"/>
              <a:t>και όχι για να κάνει τους άλλους να καταλάβουν. Η γλώσσα που χρησιμοποιούν </a:t>
            </a:r>
            <a:r>
              <a:rPr lang="el-GR" sz="1600" b="1" dirty="0"/>
              <a:t>τα μέλη μιας οικογένειας </a:t>
            </a:r>
            <a:r>
              <a:rPr lang="el-GR" sz="1600" dirty="0"/>
              <a:t>είναι η γλώσσα της αμοιβαίας κατανόησης γιατί είναι </a:t>
            </a:r>
            <a:r>
              <a:rPr lang="el-GR" sz="1600" b="1" u="sng" dirty="0"/>
              <a:t>η γλώσσα της αγάπης. </a:t>
            </a:r>
          </a:p>
          <a:p>
            <a:pPr>
              <a:lnSpc>
                <a:spcPct val="90000"/>
              </a:lnSpc>
            </a:pPr>
            <a:endParaRPr lang="el-GR" sz="1600" dirty="0"/>
          </a:p>
          <a:p>
            <a:pPr>
              <a:lnSpc>
                <a:spcPct val="90000"/>
              </a:lnSpc>
            </a:pPr>
            <a:r>
              <a:rPr lang="el-GR" sz="1600" dirty="0"/>
              <a:t>Η θεματική ενός οικογενειακού περιβάλλοντος δεν επικεντρώνεται σε ότι φέρνει χαρά ή προκαλεί ανησυχία όλα περιστρέφονται γύρω από τον χρόνο. Στο σπίτι η μητέρα λέει είναι </a:t>
            </a:r>
            <a:r>
              <a:rPr lang="el-GR" sz="1600" b="1" dirty="0"/>
              <a:t>ώρα για φαγητό - </a:t>
            </a:r>
            <a:r>
              <a:rPr lang="el-GR" sz="1600" dirty="0"/>
              <a:t>ε</a:t>
            </a:r>
            <a:r>
              <a:rPr lang="el-GR" sz="1600" b="1" dirty="0"/>
              <a:t>ίναι ώρα να σηκωθείτε </a:t>
            </a:r>
            <a:r>
              <a:rPr lang="el-GR" sz="1600" dirty="0"/>
              <a:t>υποδηλώνει το χρόνο είναι ώρα να γίνει κάτι. </a:t>
            </a:r>
          </a:p>
          <a:p>
            <a:pPr>
              <a:lnSpc>
                <a:spcPct val="90000"/>
              </a:lnSpc>
            </a:pPr>
            <a:r>
              <a:rPr lang="el-GR" sz="1600" dirty="0"/>
              <a:t>Σε κάθε περίπτωση είναι σταθερή αναφορά στο χρόνο και ακριβώς για αυτό υφίσταται η γλώσσα δεν είναι το περιεχόμενο των μεμονωμένων λέξεων ούτε ιδέα ή η μνεία κάποιου πράγματος τα συστατικά στοιχεία της γλώσσας αλλά η χρήση της η εφαρμογή της για αναφορά της στο χρόνο και κατά συνέπεια στη διάκριση των διαφόρων στιγμών.</a:t>
            </a:r>
          </a:p>
          <a:p>
            <a:pPr>
              <a:lnSpc>
                <a:spcPct val="90000"/>
              </a:lnSpc>
            </a:pPr>
            <a:endParaRPr lang="el-GR" sz="1600" dirty="0"/>
          </a:p>
          <a:p>
            <a:pPr>
              <a:lnSpc>
                <a:spcPct val="90000"/>
              </a:lnSpc>
            </a:pPr>
            <a:r>
              <a:rPr lang="el-GR" sz="1600" dirty="0"/>
              <a:t>ΚΑΙΡΟΣ</a:t>
            </a:r>
            <a:endParaRPr lang="en-US" sz="1600" dirty="0"/>
          </a:p>
          <a:p>
            <a:pPr>
              <a:lnSpc>
                <a:spcPct val="90000"/>
              </a:lnSpc>
            </a:pPr>
            <a:endParaRPr lang="en-US" sz="1600" dirty="0"/>
          </a:p>
        </p:txBody>
      </p:sp>
    </p:spTree>
    <p:extLst>
      <p:ext uri="{BB962C8B-B14F-4D97-AF65-F5344CB8AC3E}">
        <p14:creationId xmlns:p14="http://schemas.microsoft.com/office/powerpoint/2010/main" val="238496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82117" y="-253670"/>
            <a:ext cx="137072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68730" y="422146"/>
            <a:ext cx="484026"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7532611" y="655140"/>
            <a:ext cx="515604"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017482" y="0"/>
            <a:ext cx="2126518"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82258" y="6115501"/>
            <a:ext cx="1120884"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03060" y="6453143"/>
            <a:ext cx="611177"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80C1DCF7-F171-2669-682C-5FACD83E8F36}"/>
              </a:ext>
            </a:extLst>
          </p:cNvPr>
          <p:cNvGraphicFramePr>
            <a:graphicFrameLocks noGrp="1"/>
          </p:cNvGraphicFramePr>
          <p:nvPr>
            <p:ph idx="1"/>
            <p:extLst>
              <p:ext uri="{D42A27DB-BD31-4B8C-83A1-F6EECF244321}">
                <p14:modId xmlns:p14="http://schemas.microsoft.com/office/powerpoint/2010/main" val="990237933"/>
              </p:ext>
            </p:extLst>
          </p:nvPr>
        </p:nvGraphicFramePr>
        <p:xfrm>
          <a:off x="482600" y="1289335"/>
          <a:ext cx="8178801" cy="5799635"/>
        </p:xfrm>
        <a:graphic>
          <a:graphicData uri="http://schemas.openxmlformats.org/drawingml/2006/table">
            <a:tbl>
              <a:tblPr firstRow="1" firstCol="1" bandRow="1">
                <a:tableStyleId>{8799B23B-EC83-4686-B30A-512413B5E67A}</a:tableStyleId>
              </a:tblPr>
              <a:tblGrid>
                <a:gridCol w="1915761">
                  <a:extLst>
                    <a:ext uri="{9D8B030D-6E8A-4147-A177-3AD203B41FA5}">
                      <a16:colId xmlns:a16="http://schemas.microsoft.com/office/drawing/2014/main" val="816132837"/>
                    </a:ext>
                  </a:extLst>
                </a:gridCol>
                <a:gridCol w="3131520">
                  <a:extLst>
                    <a:ext uri="{9D8B030D-6E8A-4147-A177-3AD203B41FA5}">
                      <a16:colId xmlns:a16="http://schemas.microsoft.com/office/drawing/2014/main" val="2123473469"/>
                    </a:ext>
                  </a:extLst>
                </a:gridCol>
                <a:gridCol w="3131520">
                  <a:extLst>
                    <a:ext uri="{9D8B030D-6E8A-4147-A177-3AD203B41FA5}">
                      <a16:colId xmlns:a16="http://schemas.microsoft.com/office/drawing/2014/main" val="3036811317"/>
                    </a:ext>
                  </a:extLst>
                </a:gridCol>
              </a:tblGrid>
              <a:tr h="416710">
                <a:tc>
                  <a:txBody>
                    <a:bodyPr/>
                    <a:lstStyle/>
                    <a:p>
                      <a:pPr marL="0" marR="0" algn="just">
                        <a:lnSpc>
                          <a:spcPct val="115000"/>
                        </a:lnSpc>
                        <a:spcAft>
                          <a:spcPts val="800"/>
                        </a:spcAft>
                        <a:buNone/>
                      </a:pPr>
                      <a:r>
                        <a:rPr lang="en-US" sz="2100" kern="100">
                          <a:effectLst/>
                        </a:rPr>
                        <a:t>Στοιχείο</a:t>
                      </a:r>
                      <a:endParaRPr lang="en-US" sz="2100" kern="10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tc>
                  <a:txBody>
                    <a:bodyPr/>
                    <a:lstStyle/>
                    <a:p>
                      <a:pPr marL="0" marR="0" algn="just">
                        <a:lnSpc>
                          <a:spcPct val="115000"/>
                        </a:lnSpc>
                        <a:spcAft>
                          <a:spcPts val="800"/>
                        </a:spcAft>
                        <a:buNone/>
                      </a:pPr>
                      <a:r>
                        <a:rPr lang="en-US" sz="2100" kern="100">
                          <a:effectLst/>
                        </a:rPr>
                        <a:t>Κλασική Ρητορική</a:t>
                      </a:r>
                      <a:endParaRPr lang="en-US" sz="2100" kern="10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tc>
                  <a:txBody>
                    <a:bodyPr/>
                    <a:lstStyle/>
                    <a:p>
                      <a:pPr marL="0" marR="0" algn="just">
                        <a:lnSpc>
                          <a:spcPct val="115000"/>
                        </a:lnSpc>
                        <a:spcAft>
                          <a:spcPts val="800"/>
                        </a:spcAft>
                        <a:buNone/>
                      </a:pPr>
                      <a:r>
                        <a:rPr lang="en-US" sz="2100" kern="100">
                          <a:effectLst/>
                        </a:rPr>
                        <a:t>Θρησκευτική Ρητορική</a:t>
                      </a:r>
                      <a:endParaRPr lang="en-US" sz="2100" kern="10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extLst>
                  <a:ext uri="{0D108BD9-81ED-4DB2-BD59-A6C34878D82A}">
                    <a16:rowId xmlns:a16="http://schemas.microsoft.com/office/drawing/2014/main" val="3832144138"/>
                  </a:ext>
                </a:extLst>
              </a:tr>
              <a:tr h="1536349">
                <a:tc>
                  <a:txBody>
                    <a:bodyPr/>
                    <a:lstStyle/>
                    <a:p>
                      <a:pPr marL="0" marR="0" algn="just">
                        <a:lnSpc>
                          <a:spcPct val="115000"/>
                        </a:lnSpc>
                        <a:spcAft>
                          <a:spcPts val="800"/>
                        </a:spcAft>
                        <a:buNone/>
                      </a:pPr>
                      <a:r>
                        <a:rPr lang="en-US" sz="2100" kern="100">
                          <a:effectLst/>
                        </a:rPr>
                        <a:t>Σκοπός</a:t>
                      </a:r>
                      <a:endParaRPr lang="en-US" sz="2100" kern="10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tc>
                  <a:txBody>
                    <a:bodyPr/>
                    <a:lstStyle/>
                    <a:p>
                      <a:pPr marL="0" marR="0" algn="just">
                        <a:lnSpc>
                          <a:spcPct val="115000"/>
                        </a:lnSpc>
                        <a:spcAft>
                          <a:spcPts val="800"/>
                        </a:spcAft>
                        <a:buNone/>
                      </a:pPr>
                      <a:r>
                        <a:rPr lang="el-GR" sz="2100" kern="100">
                          <a:effectLst/>
                        </a:rPr>
                        <a:t>Πειθώ – να κερδίσει το ακροατήριο σε μια θέση ή πράξη.</a:t>
                      </a:r>
                      <a:endParaRPr lang="en-US" sz="2100" kern="10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tc>
                  <a:txBody>
                    <a:bodyPr/>
                    <a:lstStyle/>
                    <a:p>
                      <a:pPr marL="0" marR="0" algn="just">
                        <a:lnSpc>
                          <a:spcPct val="115000"/>
                        </a:lnSpc>
                        <a:spcAft>
                          <a:spcPts val="800"/>
                        </a:spcAft>
                        <a:buNone/>
                      </a:pPr>
                      <a:r>
                        <a:rPr lang="el-GR" sz="2100" kern="100" dirty="0" err="1">
                          <a:effectLst/>
                        </a:rPr>
                        <a:t>Μετα+μόρφωση</a:t>
                      </a:r>
                      <a:r>
                        <a:rPr lang="el-GR" sz="2100" kern="100" dirty="0">
                          <a:effectLst/>
                        </a:rPr>
                        <a:t> – να οδηγήσει τον άνθρωπο σε πίστη - έρωτα, σωτηρία – ολοκλήρωση. Μετάνοια = αλλαγή λογισμικού </a:t>
                      </a:r>
                      <a:endParaRPr lang="en-US" sz="2100" kern="100" dirty="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extLst>
                  <a:ext uri="{0D108BD9-81ED-4DB2-BD59-A6C34878D82A}">
                    <a16:rowId xmlns:a16="http://schemas.microsoft.com/office/drawing/2014/main" val="2042760380"/>
                  </a:ext>
                </a:extLst>
              </a:tr>
              <a:tr h="789923">
                <a:tc>
                  <a:txBody>
                    <a:bodyPr/>
                    <a:lstStyle/>
                    <a:p>
                      <a:pPr marL="0" marR="0" algn="just">
                        <a:lnSpc>
                          <a:spcPct val="115000"/>
                        </a:lnSpc>
                        <a:spcAft>
                          <a:spcPts val="800"/>
                        </a:spcAft>
                        <a:buNone/>
                      </a:pPr>
                      <a:r>
                        <a:rPr lang="en-US" sz="2100" kern="100">
                          <a:effectLst/>
                        </a:rPr>
                        <a:t>Περιεχόμενο</a:t>
                      </a:r>
                      <a:endParaRPr lang="en-US" sz="2100" kern="10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tc>
                  <a:txBody>
                    <a:bodyPr/>
                    <a:lstStyle/>
                    <a:p>
                      <a:pPr marL="0" marR="0" algn="just">
                        <a:lnSpc>
                          <a:spcPct val="115000"/>
                        </a:lnSpc>
                        <a:spcAft>
                          <a:spcPts val="800"/>
                        </a:spcAft>
                        <a:buNone/>
                      </a:pPr>
                      <a:r>
                        <a:rPr lang="en-US" sz="2100" kern="100">
                          <a:effectLst/>
                        </a:rPr>
                        <a:t>Πολιτικά, δικανικά, συμβουλευτικά θέματα.</a:t>
                      </a:r>
                      <a:endParaRPr lang="en-US" sz="2100" kern="10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tc>
                  <a:txBody>
                    <a:bodyPr/>
                    <a:lstStyle/>
                    <a:p>
                      <a:pPr marL="0" marR="0" algn="just">
                        <a:lnSpc>
                          <a:spcPct val="115000"/>
                        </a:lnSpc>
                        <a:spcAft>
                          <a:spcPts val="800"/>
                        </a:spcAft>
                        <a:buNone/>
                      </a:pPr>
                      <a:r>
                        <a:rPr lang="el-GR" sz="2100" kern="100" dirty="0">
                          <a:effectLst/>
                        </a:rPr>
                        <a:t> </a:t>
                      </a:r>
                    </a:p>
                    <a:p>
                      <a:pPr marL="0" marR="0" algn="just">
                        <a:lnSpc>
                          <a:spcPct val="115000"/>
                        </a:lnSpc>
                        <a:spcAft>
                          <a:spcPts val="800"/>
                        </a:spcAft>
                        <a:buNone/>
                      </a:pPr>
                      <a:r>
                        <a:rPr lang="el-GR" sz="2100" kern="100" dirty="0" err="1">
                          <a:effectLst/>
                          <a:latin typeface="Aptos" panose="020B0004020202020204" pitchFamily="34" charset="0"/>
                          <a:ea typeface="Aptos" panose="020B0004020202020204" pitchFamily="34" charset="0"/>
                          <a:cs typeface="Arial" panose="020B0604020202020204" pitchFamily="34" charset="0"/>
                        </a:rPr>
                        <a:t>Συν+Ύπαρξη</a:t>
                      </a:r>
                      <a:r>
                        <a:rPr lang="el-GR" sz="2100" kern="100" dirty="0">
                          <a:effectLst/>
                          <a:latin typeface="Aptos" panose="020B0004020202020204" pitchFamily="34" charset="0"/>
                          <a:ea typeface="Aptos" panose="020B0004020202020204" pitchFamily="34" charset="0"/>
                          <a:cs typeface="Arial" panose="020B0604020202020204" pitchFamily="34" charset="0"/>
                        </a:rPr>
                        <a:t> (</a:t>
                      </a:r>
                      <a:r>
                        <a:rPr lang="el-GR" sz="2100" kern="100" dirty="0" err="1">
                          <a:effectLst/>
                          <a:latin typeface="Aptos" panose="020B0004020202020204" pitchFamily="34" charset="0"/>
                          <a:ea typeface="Aptos" panose="020B0004020202020204" pitchFamily="34" charset="0"/>
                          <a:cs typeface="Arial" panose="020B0604020202020204" pitchFamily="34" charset="0"/>
                        </a:rPr>
                        <a:t>ΣυνΧώρηση</a:t>
                      </a:r>
                      <a:r>
                        <a:rPr lang="el-GR" sz="2100" kern="100" dirty="0">
                          <a:effectLst/>
                          <a:latin typeface="Aptos" panose="020B0004020202020204" pitchFamily="34" charset="0"/>
                          <a:ea typeface="Aptos" panose="020B0004020202020204" pitchFamily="34" charset="0"/>
                          <a:cs typeface="Arial" panose="020B0604020202020204" pitchFamily="34" charset="0"/>
                        </a:rPr>
                        <a:t> – </a:t>
                      </a:r>
                      <a:r>
                        <a:rPr lang="el-GR" sz="2100" kern="100" dirty="0" err="1">
                          <a:effectLst/>
                          <a:latin typeface="Aptos" panose="020B0004020202020204" pitchFamily="34" charset="0"/>
                          <a:ea typeface="Aptos" panose="020B0004020202020204" pitchFamily="34" charset="0"/>
                          <a:cs typeface="Arial" panose="020B0604020202020204" pitchFamily="34" charset="0"/>
                        </a:rPr>
                        <a:t>ΕυΓνωμοσύνη</a:t>
                      </a:r>
                      <a:r>
                        <a:rPr lang="el-GR" sz="2100" kern="100" dirty="0">
                          <a:effectLst/>
                          <a:latin typeface="Aptos" panose="020B0004020202020204" pitchFamily="34" charset="0"/>
                          <a:ea typeface="Aptos" panose="020B0004020202020204" pitchFamily="34" charset="0"/>
                          <a:cs typeface="Arial" panose="020B0604020202020204" pitchFamily="34" charset="0"/>
                        </a:rPr>
                        <a:t>, </a:t>
                      </a:r>
                    </a:p>
                    <a:p>
                      <a:pPr marL="0" marR="0" algn="just">
                        <a:lnSpc>
                          <a:spcPct val="115000"/>
                        </a:lnSpc>
                        <a:spcAft>
                          <a:spcPts val="800"/>
                        </a:spcAft>
                        <a:buNone/>
                      </a:pPr>
                      <a:endParaRPr lang="en-US" sz="2100" kern="100" dirty="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extLst>
                  <a:ext uri="{0D108BD9-81ED-4DB2-BD59-A6C34878D82A}">
                    <a16:rowId xmlns:a16="http://schemas.microsoft.com/office/drawing/2014/main" val="2911286596"/>
                  </a:ext>
                </a:extLst>
              </a:tr>
              <a:tr h="1536349">
                <a:tc>
                  <a:txBody>
                    <a:bodyPr/>
                    <a:lstStyle/>
                    <a:p>
                      <a:pPr marL="0" marR="0" algn="just">
                        <a:lnSpc>
                          <a:spcPct val="115000"/>
                        </a:lnSpc>
                        <a:spcAft>
                          <a:spcPts val="800"/>
                        </a:spcAft>
                        <a:buNone/>
                      </a:pPr>
                      <a:r>
                        <a:rPr lang="en-US" sz="2100" kern="100">
                          <a:effectLst/>
                        </a:rPr>
                        <a:t>Κέντρο βάρους</a:t>
                      </a:r>
                      <a:endParaRPr lang="en-US" sz="2100" kern="10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tc>
                  <a:txBody>
                    <a:bodyPr/>
                    <a:lstStyle/>
                    <a:p>
                      <a:pPr marL="0" marR="0" algn="just">
                        <a:lnSpc>
                          <a:spcPct val="115000"/>
                        </a:lnSpc>
                        <a:spcAft>
                          <a:spcPts val="800"/>
                        </a:spcAft>
                        <a:buNone/>
                      </a:pPr>
                      <a:r>
                        <a:rPr lang="el-GR" sz="2100" kern="100">
                          <a:effectLst/>
                        </a:rPr>
                        <a:t>Η ικανότητα του ρήτορα (τέχνη λόγου).</a:t>
                      </a:r>
                      <a:endParaRPr lang="en-US" sz="2100" kern="10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tc>
                  <a:txBody>
                    <a:bodyPr/>
                    <a:lstStyle/>
                    <a:p>
                      <a:pPr marL="0" marR="0" algn="just">
                        <a:lnSpc>
                          <a:spcPct val="115000"/>
                        </a:lnSpc>
                        <a:spcAft>
                          <a:spcPts val="800"/>
                        </a:spcAft>
                        <a:buNone/>
                      </a:pPr>
                      <a:r>
                        <a:rPr lang="el-GR" sz="2100" kern="100" dirty="0">
                          <a:effectLst/>
                        </a:rPr>
                        <a:t>Η αλήθεια του </a:t>
                      </a:r>
                      <a:r>
                        <a:rPr lang="el-GR" sz="2100" kern="100" dirty="0" err="1">
                          <a:effectLst/>
                        </a:rPr>
                        <a:t>Ευ+Αγγελίου</a:t>
                      </a:r>
                      <a:r>
                        <a:rPr lang="el-GR" sz="2100" kern="100" dirty="0">
                          <a:effectLst/>
                        </a:rPr>
                        <a:t> και η προσωπική μαρτυρία του ομιλητή.</a:t>
                      </a:r>
                      <a:endParaRPr lang="en-US" sz="2100" kern="100" dirty="0">
                        <a:effectLst/>
                        <a:latin typeface="Aptos" panose="020B0004020202020204" pitchFamily="34" charset="0"/>
                        <a:ea typeface="Aptos" panose="020B0004020202020204" pitchFamily="34" charset="0"/>
                        <a:cs typeface="Arial" panose="020B0604020202020204" pitchFamily="34" charset="0"/>
                      </a:endParaRPr>
                    </a:p>
                  </a:txBody>
                  <a:tcPr marL="121700" marR="121700" marT="0" marB="0"/>
                </a:tc>
                <a:extLst>
                  <a:ext uri="{0D108BD9-81ED-4DB2-BD59-A6C34878D82A}">
                    <a16:rowId xmlns:a16="http://schemas.microsoft.com/office/drawing/2014/main" val="3538596577"/>
                  </a:ext>
                </a:extLst>
              </a:tr>
            </a:tbl>
          </a:graphicData>
        </a:graphic>
      </p:graphicFrame>
    </p:spTree>
    <p:extLst>
      <p:ext uri="{BB962C8B-B14F-4D97-AF65-F5344CB8AC3E}">
        <p14:creationId xmlns:p14="http://schemas.microsoft.com/office/powerpoint/2010/main" val="958323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D1AB2-4AA2-84C5-FA82-165394F70E2D}"/>
              </a:ext>
            </a:extLst>
          </p:cNvPr>
          <p:cNvSpPr>
            <a:spLocks noGrp="1"/>
          </p:cNvSpPr>
          <p:nvPr>
            <p:ph type="title"/>
          </p:nvPr>
        </p:nvSpPr>
        <p:spPr/>
        <p:txBody>
          <a:bodyPr/>
          <a:lstStyle/>
          <a:p>
            <a:r>
              <a:rPr lang="el-GR" dirty="0"/>
              <a:t>Θεός και «λόγος»</a:t>
            </a:r>
            <a:endParaRPr lang="en-US" dirty="0"/>
          </a:p>
        </p:txBody>
      </p:sp>
      <p:sp>
        <p:nvSpPr>
          <p:cNvPr id="3" name="Content Placeholder 2">
            <a:extLst>
              <a:ext uri="{FF2B5EF4-FFF2-40B4-BE49-F238E27FC236}">
                <a16:creationId xmlns:a16="http://schemas.microsoft.com/office/drawing/2014/main" id="{B489DCF0-77A7-563B-16E1-2DFE69ED8AEC}"/>
              </a:ext>
            </a:extLst>
          </p:cNvPr>
          <p:cNvSpPr>
            <a:spLocks noGrp="1"/>
          </p:cNvSpPr>
          <p:nvPr>
            <p:ph idx="1"/>
          </p:nvPr>
        </p:nvSpPr>
        <p:spPr/>
        <p:txBody>
          <a:bodyPr>
            <a:normAutofit fontScale="62500" lnSpcReduction="20000"/>
          </a:bodyPr>
          <a:lstStyle/>
          <a:p>
            <a:pPr algn="just"/>
            <a:r>
              <a:rPr lang="el-GR" dirty="0"/>
              <a:t>Στη Βίβλο είναι ο Θεός που παίρνει το λόγο και ο λόγος του θεού </a:t>
            </a:r>
            <a:r>
              <a:rPr lang="el-GR" b="1" i="1" dirty="0"/>
              <a:t>κατασκευάζει</a:t>
            </a:r>
            <a:r>
              <a:rPr lang="el-GR" dirty="0"/>
              <a:t> αυτό που λέει </a:t>
            </a:r>
            <a:r>
              <a:rPr lang="el-GR" b="1" dirty="0"/>
              <a:t>ο λόγος είναι γεγονός </a:t>
            </a:r>
            <a:r>
              <a:rPr lang="el-GR" dirty="0"/>
              <a:t>που μας παραχωρεί την «άδεια εισόδου» στη θεία χάρη στην ελευθερία στον καιρό της αγάπης. Στο λέγειν του θεού εμείς μπορούμε να ανταποκριθούμε με την πίστη η πίστη είναι απόκριση στο λόγο του θεού. </a:t>
            </a:r>
          </a:p>
          <a:p>
            <a:pPr marL="0" indent="0" algn="just">
              <a:buNone/>
            </a:pPr>
            <a:endParaRPr lang="el-GR" dirty="0"/>
          </a:p>
          <a:p>
            <a:pPr algn="just"/>
            <a:r>
              <a:rPr lang="el-GR" dirty="0"/>
              <a:t>Η πίστη από τη μία πλευρά τρέφεται από τη γλώσσα της καινής διαθήκης και από την άλλη αποβλέπει στο κήρυγμα και την ομολογία έρχεται από τη γλώσσα τι είναι η στη γλώσσα και επαληθεύεται στη γλώσσα . Στο χώρο της θεολογίας η ερμηνευτική είναι ακριβώς η θεωρία ή διδασκαλία της γλώσσας της πίστης. Ο θεός μίλησε μέσω του </a:t>
            </a:r>
            <a:r>
              <a:rPr lang="el-GR" dirty="0" err="1"/>
              <a:t>ιησού</a:t>
            </a:r>
            <a:r>
              <a:rPr lang="el-GR" dirty="0"/>
              <a:t> κι έτσι φανέρωσε τον </a:t>
            </a:r>
            <a:r>
              <a:rPr lang="el-GR" dirty="0" err="1"/>
              <a:t>ιησού</a:t>
            </a:r>
            <a:r>
              <a:rPr lang="el-GR" dirty="0"/>
              <a:t> ως λόγο του και κατάκτησε τη γλώσσα του αποφασιστική . Στον </a:t>
            </a:r>
            <a:r>
              <a:rPr lang="el-GR" dirty="0" err="1"/>
              <a:t>ιησού</a:t>
            </a:r>
            <a:r>
              <a:rPr lang="el-GR" dirty="0"/>
              <a:t> μπορεί κάποιος να δει αυτό που έχει ειπωθεί το λόγο του κι αυτό που έχει κάνει τη δράση του. Ωστόσο η βαρύτητα πέφτει σε αυτά που έχει πει στη διδασκαλία του γιατί αυτή εξηγεί τη συμπεριφορά του. </a:t>
            </a:r>
          </a:p>
          <a:p>
            <a:endParaRPr lang="en-US" dirty="0"/>
          </a:p>
        </p:txBody>
      </p:sp>
    </p:spTree>
    <p:extLst>
      <p:ext uri="{BB962C8B-B14F-4D97-AF65-F5344CB8AC3E}">
        <p14:creationId xmlns:p14="http://schemas.microsoft.com/office/powerpoint/2010/main" val="3807112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8691AF-1F9B-E84D-6159-E6757075DA1F}"/>
              </a:ext>
            </a:extLst>
          </p:cNvPr>
          <p:cNvSpPr>
            <a:spLocks noGrp="1"/>
          </p:cNvSpPr>
          <p:nvPr>
            <p:ph type="title"/>
          </p:nvPr>
        </p:nvSpPr>
        <p:spPr>
          <a:xfrm>
            <a:off x="515125" y="1153572"/>
            <a:ext cx="2400300" cy="4461163"/>
          </a:xfrm>
        </p:spPr>
        <p:txBody>
          <a:bodyPr>
            <a:normAutofit/>
          </a:bodyPr>
          <a:lstStyle/>
          <a:p>
            <a:r>
              <a:rPr lang="el-GR">
                <a:solidFill>
                  <a:srgbClr val="FFFFFF"/>
                </a:solidFill>
              </a:rPr>
              <a:t>Θεωρίες γύρω από τη γλώσσα</a:t>
            </a:r>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0F6DB34-87D6-3657-8767-30BEB65961E7}"/>
              </a:ext>
            </a:extLst>
          </p:cNvPr>
          <p:cNvSpPr>
            <a:spLocks noGrp="1"/>
          </p:cNvSpPr>
          <p:nvPr>
            <p:ph idx="1"/>
          </p:nvPr>
        </p:nvSpPr>
        <p:spPr>
          <a:xfrm>
            <a:off x="3335481" y="591344"/>
            <a:ext cx="5179868" cy="5585619"/>
          </a:xfrm>
        </p:spPr>
        <p:txBody>
          <a:bodyPr anchor="ctr">
            <a:normAutofit/>
          </a:bodyPr>
          <a:lstStyle/>
          <a:p>
            <a:pPr>
              <a:lnSpc>
                <a:spcPct val="90000"/>
              </a:lnSpc>
            </a:pPr>
            <a:endParaRPr lang="en-US" sz="2200" dirty="0"/>
          </a:p>
          <a:p>
            <a:pPr marL="0" indent="0">
              <a:lnSpc>
                <a:spcPct val="90000"/>
              </a:lnSpc>
              <a:buNone/>
            </a:pPr>
            <a:endParaRPr lang="el-GR" sz="2200" dirty="0"/>
          </a:p>
          <a:p>
            <a:pPr>
              <a:lnSpc>
                <a:spcPct val="90000"/>
              </a:lnSpc>
            </a:pPr>
            <a:r>
              <a:rPr lang="el-GR" sz="2200" b="1" dirty="0"/>
              <a:t>Γραμματική </a:t>
            </a:r>
            <a:r>
              <a:rPr lang="el-GR" sz="2200" dirty="0"/>
              <a:t>που μας μαθαίνει να μιλάμε σωστά.</a:t>
            </a:r>
          </a:p>
          <a:p>
            <a:pPr>
              <a:lnSpc>
                <a:spcPct val="90000"/>
              </a:lnSpc>
            </a:pPr>
            <a:r>
              <a:rPr lang="el-GR" sz="2200" b="1" dirty="0"/>
              <a:t>Ρητορική </a:t>
            </a:r>
            <a:r>
              <a:rPr lang="el-GR" sz="2200" dirty="0"/>
              <a:t>που μας μαθαίνει να μιλάμε ωραία και ρυθμίζει την άσκηση του δημόσιου λόγου </a:t>
            </a:r>
          </a:p>
          <a:p>
            <a:pPr>
              <a:lnSpc>
                <a:spcPct val="90000"/>
              </a:lnSpc>
            </a:pPr>
            <a:r>
              <a:rPr lang="el-GR" sz="2200" b="1" dirty="0"/>
              <a:t>Διαλεκτική </a:t>
            </a:r>
            <a:r>
              <a:rPr lang="el-GR" sz="2200" dirty="0"/>
              <a:t>ως τέχνη του διαλόγου και της συζήτησης </a:t>
            </a:r>
          </a:p>
          <a:p>
            <a:pPr>
              <a:lnSpc>
                <a:spcPct val="90000"/>
              </a:lnSpc>
            </a:pPr>
            <a:r>
              <a:rPr lang="el-GR" sz="2200" b="1" dirty="0"/>
              <a:t>Ερμηνευτική </a:t>
            </a:r>
            <a:r>
              <a:rPr lang="el-GR" sz="2200" dirty="0"/>
              <a:t>ως τέχνη της κατανόησης = η τελευταία μορφή που περιλαμβάνει η θεωρία της γλώσσας με τον ευρύτερο δυνατό ορίζοντα γιατί τείνει να φθάσει τον ίδιο </a:t>
            </a:r>
            <a:r>
              <a:rPr lang="el-GR" sz="2200" b="1" dirty="0"/>
              <a:t>τον ορίζοντα της ανθρώπινης εμπειρίας </a:t>
            </a:r>
            <a:r>
              <a:rPr lang="el-GR" sz="2200" dirty="0"/>
              <a:t>και διδάσκει την υπέρβαση των γλωσσικών συγχύσεων που μαρτυρούν και τις συγχύσεις τής ζωής.</a:t>
            </a:r>
            <a:endParaRPr lang="en-US" sz="2200" dirty="0"/>
          </a:p>
        </p:txBody>
      </p:sp>
    </p:spTree>
    <p:extLst>
      <p:ext uri="{BB962C8B-B14F-4D97-AF65-F5344CB8AC3E}">
        <p14:creationId xmlns:p14="http://schemas.microsoft.com/office/powerpoint/2010/main" val="1552899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F4C4287-F4BD-0536-C0CC-18A92E2970F9}"/>
              </a:ext>
            </a:extLst>
          </p:cNvPr>
          <p:cNvSpPr>
            <a:spLocks noGrp="1"/>
          </p:cNvSpPr>
          <p:nvPr>
            <p:ph type="title"/>
          </p:nvPr>
        </p:nvSpPr>
        <p:spPr>
          <a:xfrm>
            <a:off x="628650" y="365125"/>
            <a:ext cx="7886700" cy="1325563"/>
          </a:xfrm>
        </p:spPr>
        <p:txBody>
          <a:bodyPr>
            <a:normAutofit/>
          </a:bodyPr>
          <a:lstStyle/>
          <a:p>
            <a:r>
              <a:rPr lang="el-GR" dirty="0"/>
              <a:t>Γλώσσα = «Οίκος τού Είναι»</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B198E7C-AB8F-D3F0-0B0B-24667796BCAD}"/>
              </a:ext>
            </a:extLst>
          </p:cNvPr>
          <p:cNvSpPr>
            <a:spLocks noGrp="1"/>
          </p:cNvSpPr>
          <p:nvPr>
            <p:ph idx="1"/>
          </p:nvPr>
        </p:nvSpPr>
        <p:spPr>
          <a:xfrm>
            <a:off x="628650" y="1825625"/>
            <a:ext cx="7886700" cy="4351338"/>
          </a:xfrm>
        </p:spPr>
        <p:txBody>
          <a:bodyPr>
            <a:normAutofit/>
          </a:bodyPr>
          <a:lstStyle/>
          <a:p>
            <a:pPr>
              <a:lnSpc>
                <a:spcPct val="90000"/>
              </a:lnSpc>
            </a:pPr>
            <a:r>
              <a:rPr lang="el-GR" sz="2000" dirty="0"/>
              <a:t> Η γλώσσα προϋποθέτει το είναι. Χωρίς αυτό δεν θα υπήρχε γλώσσα γιατί αυτή θα ήταν αστήρικτη ανόητη πλασματική. θα πρόφερε μονάχα</a:t>
            </a:r>
            <a:r>
              <a:rPr lang="el-GR" sz="2000" b="1" dirty="0"/>
              <a:t> λέξεις </a:t>
            </a:r>
            <a:r>
              <a:rPr lang="el-GR" sz="2000" dirty="0"/>
              <a:t>αλλά δεν θα άρθρωνε </a:t>
            </a:r>
            <a:r>
              <a:rPr lang="el-GR" sz="2000" b="1" dirty="0"/>
              <a:t>λόγο. </a:t>
            </a:r>
            <a:r>
              <a:rPr lang="el-GR" sz="2000" dirty="0"/>
              <a:t>θα ήταν απλώς ένα </a:t>
            </a:r>
            <a:r>
              <a:rPr lang="el-GR" sz="2000" dirty="0" err="1"/>
              <a:t>συνοθύλευμα</a:t>
            </a:r>
            <a:r>
              <a:rPr lang="el-GR" sz="2000" dirty="0"/>
              <a:t> συλλαβών δίχως νόημα!</a:t>
            </a:r>
          </a:p>
          <a:p>
            <a:pPr>
              <a:lnSpc>
                <a:spcPct val="90000"/>
              </a:lnSpc>
            </a:pPr>
            <a:endParaRPr lang="el-GR" sz="2000" dirty="0"/>
          </a:p>
          <a:p>
            <a:pPr algn="just">
              <a:lnSpc>
                <a:spcPct val="90000"/>
              </a:lnSpc>
            </a:pPr>
            <a:r>
              <a:rPr lang="el-GR" sz="2000" dirty="0"/>
              <a:t>Ωστόσο η γλώσσα δικαιώνει το είναι: δίχως γλώσσα το είναι θα ήταν βουβό αυτό είναι αποτελεί. Αν και το ΕΊΝΑΙ αποτελεί το θεμέλιο της γλώσσας, όμως ταυτόχρονα η γλώσσα προηγείται του θεμελίου της</a:t>
            </a:r>
          </a:p>
          <a:p>
            <a:pPr algn="just">
              <a:lnSpc>
                <a:spcPct val="90000"/>
              </a:lnSpc>
            </a:pPr>
            <a:r>
              <a:rPr lang="el-GR" sz="2000" dirty="0"/>
              <a:t>Π.χ.: το φως προηγείται του ήλιου. ο ήλιος για μας είναι η αιτία του φωτός, αλλά είναι αποκλειστικά το φως που κάνει ορατό τον ήλιο το είναι καθίσταται προσιτό μόνο στη γλώσσα όπου υπάρχει ένας λόγος κατανοητός, εκεί συμβαίνει το είναι εφόσον αυτό αποκαλύπτεται. Στη γλώσσα το πραγματικό οδηγείται στην αλήθεια του </a:t>
            </a:r>
            <a:endParaRPr lang="en-US" sz="2000" dirty="0"/>
          </a:p>
        </p:txBody>
      </p:sp>
    </p:spTree>
    <p:extLst>
      <p:ext uri="{BB962C8B-B14F-4D97-AF65-F5344CB8AC3E}">
        <p14:creationId xmlns:p14="http://schemas.microsoft.com/office/powerpoint/2010/main" val="2725305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0301182-44D5-64AD-15AA-B0BE180AEA1E}"/>
              </a:ext>
            </a:extLst>
          </p:cNvPr>
          <p:cNvSpPr>
            <a:spLocks noGrp="1"/>
          </p:cNvSpPr>
          <p:nvPr>
            <p:ph type="title"/>
          </p:nvPr>
        </p:nvSpPr>
        <p:spPr>
          <a:xfrm>
            <a:off x="628650" y="365125"/>
            <a:ext cx="7886700" cy="1325563"/>
          </a:xfrm>
        </p:spPr>
        <p:txBody>
          <a:bodyPr>
            <a:normAutofit/>
          </a:bodyPr>
          <a:lstStyle/>
          <a:p>
            <a:r>
              <a:rPr lang="el-GR" dirty="0" err="1"/>
              <a:t>Θεο+Λογία</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059E736-5A0C-C508-BA60-A9B2063863CC}"/>
              </a:ext>
            </a:extLst>
          </p:cNvPr>
          <p:cNvSpPr>
            <a:spLocks noGrp="1"/>
          </p:cNvSpPr>
          <p:nvPr>
            <p:ph idx="1"/>
          </p:nvPr>
        </p:nvSpPr>
        <p:spPr>
          <a:xfrm>
            <a:off x="285135" y="1327355"/>
            <a:ext cx="8230215" cy="4849608"/>
          </a:xfrm>
        </p:spPr>
        <p:txBody>
          <a:bodyPr>
            <a:normAutofit/>
          </a:bodyPr>
          <a:lstStyle/>
          <a:p>
            <a:pPr>
              <a:lnSpc>
                <a:spcPct val="90000"/>
              </a:lnSpc>
            </a:pPr>
            <a:endParaRPr lang="el-GR" sz="1500" dirty="0"/>
          </a:p>
          <a:p>
            <a:pPr>
              <a:lnSpc>
                <a:spcPct val="90000"/>
              </a:lnSpc>
            </a:pPr>
            <a:r>
              <a:rPr lang="el-GR" sz="1500" dirty="0"/>
              <a:t>1. </a:t>
            </a:r>
            <a:r>
              <a:rPr lang="el-GR" sz="1500" b="1" dirty="0"/>
              <a:t>Εξουσιοδότηση: </a:t>
            </a:r>
            <a:r>
              <a:rPr lang="el-GR" sz="1500" dirty="0"/>
              <a:t>τι είναι εκείνο που εξουσιοδοτεί τη γλώσσα της πίστης; Είναι η εμπειρία - μονάχα στην περιοχή της εμπειρίας αναπτύσσεται η γλώσσα και μόνο δια μέσω της εμπειρίας μπορεί το μεταδιδόμενο μήνυμα να γίνει προσωπική γλώσσα.</a:t>
            </a:r>
          </a:p>
          <a:p>
            <a:pPr>
              <a:lnSpc>
                <a:spcPct val="90000"/>
              </a:lnSpc>
            </a:pPr>
            <a:r>
              <a:rPr lang="el-GR" sz="1500" dirty="0"/>
              <a:t>2 </a:t>
            </a:r>
            <a:r>
              <a:rPr lang="el-GR" sz="1500" b="1" dirty="0"/>
              <a:t>Ευθύνη: </a:t>
            </a:r>
            <a:r>
              <a:rPr lang="el-GR" sz="1500" dirty="0"/>
              <a:t>η γλώσσα της πίστης είναι υπεύθυνη, όταν δεν αποφεύγει τις ευθύνες της εποχής της, χωρίς όμως να συμμορφώνεται με την εποχή </a:t>
            </a:r>
          </a:p>
          <a:p>
            <a:pPr>
              <a:lnSpc>
                <a:spcPct val="90000"/>
              </a:lnSpc>
            </a:pPr>
            <a:r>
              <a:rPr lang="el-GR" sz="1500" dirty="0"/>
              <a:t>3</a:t>
            </a:r>
            <a:r>
              <a:rPr lang="el-GR" sz="1500" b="1" dirty="0"/>
              <a:t> Κατανόηση</a:t>
            </a:r>
            <a:r>
              <a:rPr lang="el-GR" sz="1500" dirty="0"/>
              <a:t>: η γλώσσα της πίστης μιλάει για το Θεό - η γλώσσα της πίστης δεν πρέπει ποτέ να εκπίπτει αυτού του αιτήματος, αλλά αντιθέτως πρέπει να το προάγει εν </a:t>
            </a:r>
            <a:r>
              <a:rPr lang="el-GR" sz="1500" dirty="0" err="1"/>
              <a:t>ονόματι</a:t>
            </a:r>
            <a:r>
              <a:rPr lang="el-GR" sz="1500" dirty="0"/>
              <a:t> της εμπειρίας. </a:t>
            </a:r>
          </a:p>
          <a:p>
            <a:pPr>
              <a:lnSpc>
                <a:spcPct val="90000"/>
              </a:lnSpc>
            </a:pPr>
            <a:r>
              <a:rPr lang="el-GR" sz="1500" dirty="0"/>
              <a:t>4 </a:t>
            </a:r>
            <a:r>
              <a:rPr lang="el-GR" sz="1500" b="1" dirty="0"/>
              <a:t>Συμφωνία: </a:t>
            </a:r>
            <a:r>
              <a:rPr lang="el-GR" sz="1500" dirty="0"/>
              <a:t>η γλώσσα της πίστης μολονότι είναι γλώσσα επιθετική εξαιτίας της αγάπης για την Αλήθεια, πρέπει να επιδιώκει τη συμφωνία και να δείχνει ένα δρόμο ειρήνης όπως αποδεικνύει επίσης το γεγονός ότι αυτή η γλώσσα χρησιμοποιείται και στην προσευχή.</a:t>
            </a:r>
          </a:p>
          <a:p>
            <a:pPr>
              <a:lnSpc>
                <a:spcPct val="90000"/>
              </a:lnSpc>
            </a:pPr>
            <a:endParaRPr lang="el-GR" sz="1500" dirty="0"/>
          </a:p>
        </p:txBody>
      </p:sp>
    </p:spTree>
    <p:extLst>
      <p:ext uri="{BB962C8B-B14F-4D97-AF65-F5344CB8AC3E}">
        <p14:creationId xmlns:p14="http://schemas.microsoft.com/office/powerpoint/2010/main" val="2462287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FA724-966D-ED98-85ED-E6B815DE7BBB}"/>
              </a:ext>
            </a:extLst>
          </p:cNvPr>
          <p:cNvSpPr>
            <a:spLocks noGrp="1"/>
          </p:cNvSpPr>
          <p:nvPr>
            <p:ph type="title"/>
          </p:nvPr>
        </p:nvSpPr>
        <p:spPr/>
        <p:txBody>
          <a:bodyPr/>
          <a:lstStyle/>
          <a:p>
            <a:r>
              <a:rPr lang="el-GR" dirty="0"/>
              <a:t>Λόγος και «Κήρυγμα»</a:t>
            </a:r>
            <a:endParaRPr lang="en-US" dirty="0"/>
          </a:p>
        </p:txBody>
      </p:sp>
      <p:sp>
        <p:nvSpPr>
          <p:cNvPr id="3" name="Content Placeholder 2">
            <a:extLst>
              <a:ext uri="{FF2B5EF4-FFF2-40B4-BE49-F238E27FC236}">
                <a16:creationId xmlns:a16="http://schemas.microsoft.com/office/drawing/2014/main" id="{B796C54A-DF98-057A-347A-C3BF715DE4E4}"/>
              </a:ext>
            </a:extLst>
          </p:cNvPr>
          <p:cNvSpPr>
            <a:spLocks noGrp="1"/>
          </p:cNvSpPr>
          <p:nvPr>
            <p:ph idx="1"/>
          </p:nvPr>
        </p:nvSpPr>
        <p:spPr/>
        <p:txBody>
          <a:bodyPr>
            <a:normAutofit fontScale="92500" lnSpcReduction="10000"/>
          </a:bodyPr>
          <a:lstStyle/>
          <a:p>
            <a:r>
              <a:rPr lang="el-GR" b="1" dirty="0"/>
              <a:t>Γεγονός «Λόγος» (Αιώνιος – Δημιουργικός – Σαρκωθείς) : </a:t>
            </a:r>
          </a:p>
          <a:p>
            <a:pPr algn="just"/>
            <a:r>
              <a:rPr lang="el-GR" dirty="0"/>
              <a:t>Εάν επισκεπτόταν σήμερα έναν χριστιανικό Ναό ο Κύριος Ιησούς με το ορμητικό φραγγέλιο, θα τον «καθάριζε» από τον ξύλινο λόγο – τη «συντεχνιακή διάλεκτο». Γιατί Ο λόγος του θεού είναι ο λόγος τον οποίον έχει ανάγκη ο άνθρωπος και ο άνθρωπος έχει μεγαλύτερη ανάγκη τον αγαθό λόγο από όσο έχει ανάγκη να φάει ή να πιει. </a:t>
            </a:r>
          </a:p>
          <a:p>
            <a:pPr algn="just"/>
            <a:endParaRPr lang="en-US" dirty="0"/>
          </a:p>
          <a:p>
            <a:endParaRPr lang="en-US" dirty="0"/>
          </a:p>
        </p:txBody>
      </p:sp>
    </p:spTree>
    <p:extLst>
      <p:ext uri="{BB962C8B-B14F-4D97-AF65-F5344CB8AC3E}">
        <p14:creationId xmlns:p14="http://schemas.microsoft.com/office/powerpoint/2010/main" val="1791536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4D55C5-5B73-57EF-1D02-1CBC6D4D4A1F}"/>
              </a:ext>
            </a:extLst>
          </p:cNvPr>
          <p:cNvSpPr>
            <a:spLocks noGrp="1"/>
          </p:cNvSpPr>
          <p:nvPr>
            <p:ph type="title"/>
          </p:nvPr>
        </p:nvSpPr>
        <p:spPr>
          <a:xfrm>
            <a:off x="628650" y="365125"/>
            <a:ext cx="4168866" cy="1325563"/>
          </a:xfrm>
        </p:spPr>
        <p:txBody>
          <a:bodyPr>
            <a:normAutofit/>
          </a:bodyPr>
          <a:lstStyle/>
          <a:p>
            <a:r>
              <a:rPr lang="el-GR" dirty="0"/>
              <a:t>Βιβλιογραφία</a:t>
            </a:r>
            <a:endParaRPr lang="en-US" dirty="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8A41135-89C6-3AB8-6AA3-20324434CC06}"/>
              </a:ext>
            </a:extLst>
          </p:cNvPr>
          <p:cNvSpPr>
            <a:spLocks noGrp="1"/>
          </p:cNvSpPr>
          <p:nvPr>
            <p:ph idx="1"/>
          </p:nvPr>
        </p:nvSpPr>
        <p:spPr>
          <a:xfrm>
            <a:off x="628650" y="1825625"/>
            <a:ext cx="4168866" cy="4351338"/>
          </a:xfrm>
        </p:spPr>
        <p:txBody>
          <a:bodyPr>
            <a:normAutofit/>
          </a:bodyPr>
          <a:lstStyle/>
          <a:p>
            <a:endParaRPr lang="el-GR" dirty="0"/>
          </a:p>
          <a:p>
            <a:r>
              <a:rPr lang="en-US" dirty="0"/>
              <a:t>https://eclass.uoa.gr/courses/SOCTHEOL149/</a:t>
            </a: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2624479"/>
            <a:ext cx="609320"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85863" y="1516981"/>
            <a:ext cx="2387600" cy="17907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0"/>
            <a:ext cx="1736438"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79347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54162" y="4112081"/>
            <a:ext cx="889838"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4565205" y="4145122"/>
            <a:ext cx="3062574"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4962670"/>
            <a:ext cx="1982514"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477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E8DD45-0491-A19A-D74B-C90FCCDB868A}"/>
              </a:ext>
            </a:extLst>
          </p:cNvPr>
          <p:cNvSpPr>
            <a:spLocks noGrp="1"/>
          </p:cNvSpPr>
          <p:nvPr>
            <p:ph type="title"/>
          </p:nvPr>
        </p:nvSpPr>
        <p:spPr>
          <a:xfrm>
            <a:off x="628650" y="365125"/>
            <a:ext cx="7886700" cy="1325563"/>
          </a:xfrm>
        </p:spPr>
        <p:txBody>
          <a:bodyPr>
            <a:normAutofit/>
          </a:bodyPr>
          <a:lstStyle/>
          <a:p>
            <a:r>
              <a:rPr lang="el-GR" sz="4700"/>
              <a:t>Κήρυγμα =  Ντελάλης</a:t>
            </a:r>
            <a:endParaRPr lang="en-US" sz="47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262C395-6E9E-B057-081A-093777D52A77}"/>
              </a:ext>
            </a:extLst>
          </p:cNvPr>
          <p:cNvSpPr>
            <a:spLocks noGrp="1"/>
          </p:cNvSpPr>
          <p:nvPr>
            <p:ph idx="1"/>
          </p:nvPr>
        </p:nvSpPr>
        <p:spPr>
          <a:xfrm>
            <a:off x="628650" y="1929384"/>
            <a:ext cx="7886700" cy="4251960"/>
          </a:xfrm>
        </p:spPr>
        <p:txBody>
          <a:bodyPr>
            <a:normAutofit/>
          </a:bodyPr>
          <a:lstStyle/>
          <a:p>
            <a:pPr>
              <a:lnSpc>
                <a:spcPct val="90000"/>
              </a:lnSpc>
            </a:pPr>
            <a:r>
              <a:rPr lang="el-GR" sz="1600"/>
              <a:t>Είναι όρος που προέρχεται από το ελληνικό ρήμα κηρύσσω και σημαίνει τη γνωστοποίηση δια του αγγελιοφόρου του κήρυκα μιας διαταγής επικυρωμένης και επιβεβλημένης από τον ηγεμόνα </a:t>
            </a:r>
          </a:p>
          <a:p>
            <a:pPr>
              <a:lnSpc>
                <a:spcPct val="90000"/>
              </a:lnSpc>
            </a:pPr>
            <a:r>
              <a:rPr lang="el-GR" sz="1600"/>
              <a:t>Ο λόγος του Θεού, που στην καινοδιαθηκική ορολογία απαντά και ως λόγος του Χριστού του Κυρίου, είναι κήρυγμα: </a:t>
            </a:r>
            <a:r>
              <a:rPr lang="el-GR" sz="1600" b="1"/>
              <a:t>είναι ο λόγος που έχει εξουσία </a:t>
            </a:r>
            <a:r>
              <a:rPr lang="el-GR" sz="1600"/>
              <a:t>που είναι αποτελεσματικός. Το δηλούμενο ενώ με αυτόν τον λόγο είναι ουσιαστικό. Αναγγέλλεται και πρέπει να εισακουστεί. Είναι πορεία που πρέπει να ακολουθηθεί. Είναι εντολή που πρέπει να τηρηθεί. </a:t>
            </a:r>
          </a:p>
          <a:p>
            <a:pPr>
              <a:lnSpc>
                <a:spcPct val="90000"/>
              </a:lnSpc>
            </a:pPr>
            <a:r>
              <a:rPr lang="el-GR" sz="1600"/>
              <a:t>Είναι λόγος που καλεί: είναι έκκληση, που απευθύνεται όχι στην περιέργεια ή το ενδιαφέρον αλλά στη συνείδηση του ανθρώπου και μάλιστα με τέτοιον τρόπο που κάνει να σιωπήσουν όλα τα άλλα ζητήματα που τον απασχολούν. </a:t>
            </a:r>
          </a:p>
          <a:p>
            <a:pPr>
              <a:lnSpc>
                <a:spcPct val="90000"/>
              </a:lnSpc>
            </a:pPr>
            <a:r>
              <a:rPr lang="el-GR" sz="1600"/>
              <a:t>Είναι </a:t>
            </a:r>
            <a:r>
              <a:rPr lang="el-GR" sz="1600" b="1"/>
              <a:t>καθαρή </a:t>
            </a:r>
            <a:r>
              <a:rPr lang="el-GR" sz="1600"/>
              <a:t>έκκληση εφόσον δεν επιδεικνύει καμιά δικαίωση ούτε μεταφέρει μια θεωρία η γνωστοποιεί κάποιες υπερκόσμιες αλήθειες περί θεού και ανθρώπου αλλά θέτει τον άνθρωπο ενώπιον μιας απόφασης. Είναι έκκληση αποφασιστική:. Όποιος την ακούει με προσοχή κατορθώνει την αλήθεια της ύπαρξής του. Το γεγονός της σωτηρίας είναι το γεγονός του λόγου η σωτηρία έρχεται στον άνθρωπο με το γεγονός του λόγου που καλεί δηλαδή του κηρύγματος με την ακρόαση για την αποδοχή του δια της πίστεως. Είναι μια πρόσκληση εδώ και τώρα.</a:t>
            </a:r>
            <a:endParaRPr lang="en-US" sz="1600"/>
          </a:p>
        </p:txBody>
      </p:sp>
    </p:spTree>
    <p:extLst>
      <p:ext uri="{BB962C8B-B14F-4D97-AF65-F5344CB8AC3E}">
        <p14:creationId xmlns:p14="http://schemas.microsoft.com/office/powerpoint/2010/main" val="420896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A2E404-C545-AC5C-38E2-E86C53F1910B}"/>
              </a:ext>
            </a:extLst>
          </p:cNvPr>
          <p:cNvSpPr>
            <a:spLocks noGrp="1"/>
          </p:cNvSpPr>
          <p:nvPr>
            <p:ph type="title"/>
          </p:nvPr>
        </p:nvSpPr>
        <p:spPr>
          <a:xfrm>
            <a:off x="628650" y="365125"/>
            <a:ext cx="7886700" cy="1325563"/>
          </a:xfrm>
        </p:spPr>
        <p:txBody>
          <a:bodyPr>
            <a:normAutofit/>
          </a:bodyPr>
          <a:lstStyle/>
          <a:p>
            <a:r>
              <a:rPr lang="el-GR" sz="4700"/>
              <a:t>Θρησκευτική Ρητορική</a:t>
            </a:r>
            <a:endParaRPr lang="en-US" sz="47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7FDE51A-3322-9342-E442-36AF5435F050}"/>
              </a:ext>
            </a:extLst>
          </p:cNvPr>
          <p:cNvSpPr>
            <a:spLocks noGrp="1"/>
          </p:cNvSpPr>
          <p:nvPr>
            <p:ph idx="1"/>
          </p:nvPr>
        </p:nvSpPr>
        <p:spPr>
          <a:xfrm>
            <a:off x="628650" y="1929384"/>
            <a:ext cx="7886700" cy="4251960"/>
          </a:xfrm>
        </p:spPr>
        <p:txBody>
          <a:bodyPr>
            <a:normAutofit/>
          </a:bodyPr>
          <a:lstStyle/>
          <a:p>
            <a:endParaRPr lang="el-GR" sz="1900" dirty="0"/>
          </a:p>
          <a:p>
            <a:pPr algn="just"/>
            <a:r>
              <a:rPr lang="el-GR" sz="1900" dirty="0"/>
              <a:t>Και η λέξη </a:t>
            </a:r>
            <a:r>
              <a:rPr lang="en-US" sz="1900" dirty="0"/>
              <a:t>“</a:t>
            </a:r>
            <a:r>
              <a:rPr lang="el-GR" sz="1900" dirty="0"/>
              <a:t>Θεός</a:t>
            </a:r>
            <a:r>
              <a:rPr lang="en-US" sz="1900" dirty="0"/>
              <a:t>”</a:t>
            </a:r>
            <a:r>
              <a:rPr lang="el-GR" sz="1900" dirty="0"/>
              <a:t> εκφράζει αυτήν την βαθιά και υπερβατική διάσταση της πραγματικότητας. </a:t>
            </a:r>
          </a:p>
          <a:p>
            <a:pPr algn="just"/>
            <a:r>
              <a:rPr lang="el-GR" sz="1900" dirty="0"/>
              <a:t>Δεν μπορεί κανείς να απορρίψει τη λέξη «Θεός». Και όχι για να σωθεί η λέξη αλλά για να σωθεί ο άνθρωπος. Για να μην καταποντιστεί στον εαυτό του, όταν δεν θα έχει καμιά λέξη να επικαλεσθεί –από τα βάθη των αντιφάσεών του- το μυστήριο που τον περιβάλλει» (</a:t>
            </a:r>
            <a:r>
              <a:rPr lang="en-US" sz="1900" dirty="0" err="1"/>
              <a:t>Ebelling</a:t>
            </a:r>
            <a:r>
              <a:rPr lang="en-US" sz="1900" dirty="0"/>
              <a:t>)</a:t>
            </a:r>
            <a:endParaRPr lang="el-GR" sz="1900" dirty="0"/>
          </a:p>
          <a:p>
            <a:pPr algn="just"/>
            <a:endParaRPr lang="el-GR" sz="1900" dirty="0"/>
          </a:p>
          <a:p>
            <a:pPr algn="just"/>
            <a:r>
              <a:rPr lang="el-GR" sz="1900" dirty="0"/>
              <a:t>Ποίηση – Μεταφορά («</a:t>
            </a:r>
            <a:r>
              <a:rPr lang="el-GR" sz="1900" dirty="0" err="1"/>
              <a:t>Αλλη+Γορία</a:t>
            </a:r>
            <a:r>
              <a:rPr lang="el-GR" sz="1900" dirty="0"/>
              <a:t>»)</a:t>
            </a:r>
          </a:p>
          <a:p>
            <a:pPr algn="just"/>
            <a:r>
              <a:rPr lang="el-GR" sz="1900" dirty="0"/>
              <a:t>Πολιτισμός Σάρκωσης (παγκοσμιοποίηση – </a:t>
            </a:r>
            <a:r>
              <a:rPr lang="el-GR" sz="1900" dirty="0" err="1"/>
              <a:t>εκκοσμίκευση</a:t>
            </a:r>
            <a:r>
              <a:rPr lang="el-GR" sz="1900" dirty="0"/>
              <a:t> – εξέλιξη Α+Ω)</a:t>
            </a:r>
            <a:endParaRPr lang="en-US" sz="1900" dirty="0"/>
          </a:p>
          <a:p>
            <a:pPr algn="just"/>
            <a:endParaRPr lang="en-US" sz="1900" dirty="0"/>
          </a:p>
        </p:txBody>
      </p:sp>
    </p:spTree>
    <p:extLst>
      <p:ext uri="{BB962C8B-B14F-4D97-AF65-F5344CB8AC3E}">
        <p14:creationId xmlns:p14="http://schemas.microsoft.com/office/powerpoint/2010/main" val="2458572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8CF54-D9AA-F782-3B5A-4E4E39029387}"/>
              </a:ext>
            </a:extLst>
          </p:cNvPr>
          <p:cNvSpPr>
            <a:spLocks noGrp="1"/>
          </p:cNvSpPr>
          <p:nvPr>
            <p:ph type="title"/>
          </p:nvPr>
        </p:nvSpPr>
        <p:spPr/>
        <p:txBody>
          <a:bodyPr/>
          <a:lstStyle/>
          <a:p>
            <a:r>
              <a:rPr lang="el-GR" b="1" dirty="0"/>
              <a:t>Εφαρμογές</a:t>
            </a:r>
            <a:endParaRPr lang="en-US" b="1" dirty="0"/>
          </a:p>
        </p:txBody>
      </p:sp>
      <p:sp>
        <p:nvSpPr>
          <p:cNvPr id="3" name="Content Placeholder 2">
            <a:extLst>
              <a:ext uri="{FF2B5EF4-FFF2-40B4-BE49-F238E27FC236}">
                <a16:creationId xmlns:a16="http://schemas.microsoft.com/office/drawing/2014/main" id="{CFBBAB98-F557-2E81-F603-39B063A4448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235714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el-GR" sz="3500"/>
              <a:t>Δημοσθένης – Κείμενο</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el-GR" sz="1900"/>
              <a:t>«Πότε θα είχατε, Αθηναίοι, καλύτερη στιγμή από τη σημερινή για να εξετάσετε τις υποθέσεις της πόλης;»</a:t>
            </a:r>
          </a:p>
          <a:p>
            <a:r>
              <a:rPr lang="el-GR" sz="1900"/>
              <a:t>«Τώρα που ο κίνδυνος είναι μπροστά μας, τώρα που για όλους είναι φανερή η αλήθεια της κατάστασης.»</a:t>
            </a:r>
          </a:p>
          <a:p>
            <a:endParaRPr lang="el-GR" sz="1900"/>
          </a:p>
          <a:p>
            <a:r>
              <a:rPr lang="el-GR" sz="1900"/>
              <a:t>Σημειώσεις: Τονίστε τον ερωτηματικό και αποφασιστικό χαρακτήρα.</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Δημοσθένης – Πίνακας</a:t>
            </a:r>
          </a:p>
        </p:txBody>
      </p:sp>
      <p:sp>
        <p:nvSpPr>
          <p:cNvPr id="3" name="Content Placeholder 2"/>
          <p:cNvSpPr>
            <a:spLocks noGrp="1"/>
          </p:cNvSpPr>
          <p:nvPr>
            <p:ph idx="1"/>
          </p:nvPr>
        </p:nvSpPr>
        <p:spPr/>
        <p:txBody>
          <a:bodyPr/>
          <a:lstStyle/>
          <a:p>
            <a:r>
              <a:t>Απόσπασμα | Λέξεις-κλειδιά | Τόνος φωνής | Χειρονομία / Στάση</a:t>
            </a:r>
          </a:p>
          <a:p>
            <a:r>
              <a:t>«Πότε θα είχατε, Αθηναίοι...» | στιγμή, σημερινή, πόλης | Ερωτηματικός, έντονος | Ανοιχτό χέρι προς ακροατήριο</a:t>
            </a:r>
          </a:p>
          <a:p>
            <a:r>
              <a:t>«Τώρα που ο κίνδυνος...» | κίνδυνος, αλήθεια | Σταθερός, αποφασιστικός | Χέρι δείχνει μπροστά</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t>Πλάτων – Κείμενο για Έρωτα</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628650" y="1825625"/>
            <a:ext cx="7886700" cy="4351338"/>
          </a:xfrm>
        </p:spPr>
        <p:txBody>
          <a:bodyPr>
            <a:normAutofit/>
          </a:bodyPr>
          <a:lstStyle/>
          <a:p>
            <a:pPr algn="just">
              <a:lnSpc>
                <a:spcPct val="90000"/>
              </a:lnSpc>
            </a:pPr>
            <a:r>
              <a:rPr lang="el-GR" sz="2700" dirty="0"/>
              <a:t>«Ο Έρωτας είναι πόθος για να κατέχει κανείς το καλό και το όμορφο, και να το κατέχει για πάντα.»</a:t>
            </a:r>
          </a:p>
          <a:p>
            <a:pPr algn="just">
              <a:lnSpc>
                <a:spcPct val="90000"/>
              </a:lnSpc>
            </a:pPr>
            <a:r>
              <a:rPr lang="el-GR" sz="2700" dirty="0"/>
              <a:t>«Όποιος αγαπά, δεν θέλει μόνο το καλό για λίγο, αλλά να το κρατήσει για όλη του τη ζωή. Αυτός είναι ο σκοπός του έρωτα: αθανασία μέσα από το καλό και το ωραίο.»</a:t>
            </a:r>
          </a:p>
          <a:p>
            <a:pPr algn="just">
              <a:lnSpc>
                <a:spcPct val="90000"/>
              </a:lnSpc>
            </a:pPr>
            <a:endParaRPr lang="el-GR" sz="2700" dirty="0"/>
          </a:p>
          <a:p>
            <a:pPr algn="just">
              <a:lnSpc>
                <a:spcPct val="90000"/>
              </a:lnSpc>
            </a:pPr>
            <a:r>
              <a:rPr lang="el-GR" sz="2700" dirty="0"/>
              <a:t>Σημειώσεις: Τονίστε τις </a:t>
            </a:r>
            <a:r>
              <a:rPr lang="el-GR" sz="2700" b="1" dirty="0"/>
              <a:t>επαναλήψεις</a:t>
            </a:r>
            <a:r>
              <a:rPr lang="el-GR" sz="2700" dirty="0"/>
              <a:t> και τον </a:t>
            </a:r>
            <a:r>
              <a:rPr lang="el-GR" sz="2700" b="1" dirty="0"/>
              <a:t>στοχαστικό</a:t>
            </a:r>
            <a:r>
              <a:rPr lang="el-GR" sz="2700" dirty="0"/>
              <a:t> χαρακτήρα.</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0699" y="687480"/>
            <a:ext cx="5605629" cy="994172"/>
          </a:xfrm>
        </p:spPr>
        <p:txBody>
          <a:bodyPr>
            <a:normAutofit/>
          </a:bodyPr>
          <a:lstStyle/>
          <a:p>
            <a:r>
              <a:rPr lang="el-GR" sz="3850"/>
              <a:t>Πλάτων – Πίνακας</a:t>
            </a:r>
          </a:p>
        </p:txBody>
      </p:sp>
      <p:sp>
        <p:nvSpPr>
          <p:cNvPr id="3" name="Content Placeholder 2"/>
          <p:cNvSpPr>
            <a:spLocks noGrp="1"/>
          </p:cNvSpPr>
          <p:nvPr>
            <p:ph idx="1"/>
          </p:nvPr>
        </p:nvSpPr>
        <p:spPr>
          <a:xfrm>
            <a:off x="852321" y="2227943"/>
            <a:ext cx="5033221" cy="3788227"/>
          </a:xfrm>
        </p:spPr>
        <p:txBody>
          <a:bodyPr anchor="ctr">
            <a:normAutofit/>
          </a:bodyPr>
          <a:lstStyle/>
          <a:p>
            <a:r>
              <a:rPr lang="el-GR" sz="2100"/>
              <a:t>Απόσπασμα | Λέξεις-κλειδιά | Τόνος φωνής | Χειρονομία / Στάση</a:t>
            </a:r>
          </a:p>
          <a:p>
            <a:r>
              <a:rPr lang="el-GR" sz="2100"/>
              <a:t>«Ο Έρωτας είναι πόθος...» | έρωτας, πόθος, καλό, όμορφο, για πάντα | Ήπιος, γεμάτος θαυμασμό | Βλέμμα ψηλά, χέρι ανοιχτό</a:t>
            </a:r>
          </a:p>
          <a:p>
            <a:r>
              <a:rPr lang="el-GR" sz="2100"/>
              <a:t>«Όποιος αγαπά...» | αγαπά, καλό, ζωή, αθανασία | Ρυθμικός, στοχαστικός | Χέρι στο στήθος, άνοιγμα χεριών</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Fingerprint">
            <a:extLst>
              <a:ext uri="{FF2B5EF4-FFF2-40B4-BE49-F238E27FC236}">
                <a16:creationId xmlns:a16="http://schemas.microsoft.com/office/drawing/2014/main" id="{151E8414-E1ED-91FC-F62A-AF8E07477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title"/>
          </p:nvPr>
        </p:nvSpPr>
        <p:spPr>
          <a:xfrm>
            <a:off x="628650" y="365125"/>
            <a:ext cx="4045020" cy="1325563"/>
          </a:xfrm>
        </p:spPr>
        <p:txBody>
          <a:bodyPr>
            <a:normAutofit/>
          </a:bodyPr>
          <a:lstStyle/>
          <a:p>
            <a:pPr>
              <a:lnSpc>
                <a:spcPct val="90000"/>
              </a:lnSpc>
            </a:pPr>
            <a:r>
              <a:rPr lang="el-GR" sz="4100"/>
              <a:t>Παύλος – Κείμενο για Αγάπη</a:t>
            </a:r>
          </a:p>
        </p:txBody>
      </p:sp>
      <p:sp>
        <p:nvSpPr>
          <p:cNvPr id="19" name="Freeform: Shape 18">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48992" y="1"/>
            <a:ext cx="866357"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28650" y="1825625"/>
            <a:ext cx="4045020" cy="4351338"/>
          </a:xfrm>
        </p:spPr>
        <p:txBody>
          <a:bodyPr>
            <a:normAutofit/>
          </a:bodyPr>
          <a:lstStyle/>
          <a:p>
            <a:pPr algn="just">
              <a:lnSpc>
                <a:spcPct val="90000"/>
              </a:lnSpc>
            </a:pPr>
            <a:r>
              <a:rPr lang="el-GR" sz="2000" dirty="0"/>
              <a:t>«Αν μιλώ όλες τις γλώσσες των ανθρώπων και των αγγέλων, αλλά δεν έχω αγάπη, είμαι σαν χαλκός που βουίζει ή σαν κύμβαλο που ξεκουφαίνει.»</a:t>
            </a:r>
          </a:p>
          <a:p>
            <a:pPr algn="just">
              <a:lnSpc>
                <a:spcPct val="90000"/>
              </a:lnSpc>
            </a:pPr>
            <a:r>
              <a:rPr lang="el-GR" sz="2000" dirty="0"/>
              <a:t>«Κι αν έχω το χάρισμα της προφητείας και γνωρίζω όλα τα μυστήρια και όλη τη γνώση… αλλά δεν έχω αγάπη, δεν είμαι τίποτα.»</a:t>
            </a:r>
          </a:p>
          <a:p>
            <a:pPr algn="just">
              <a:lnSpc>
                <a:spcPct val="90000"/>
              </a:lnSpc>
            </a:pPr>
            <a:endParaRPr lang="el-GR" sz="2000" dirty="0"/>
          </a:p>
          <a:p>
            <a:pPr algn="just">
              <a:lnSpc>
                <a:spcPct val="90000"/>
              </a:lnSpc>
            </a:pPr>
            <a:r>
              <a:rPr lang="el-GR" sz="2000" dirty="0"/>
              <a:t>Σημειώσεις: Τονίστε την αντιθετική δομή και τονίζετε τη λέξη «αγάπη».</a:t>
            </a:r>
          </a:p>
        </p:txBody>
      </p:sp>
      <p:sp>
        <p:nvSpPr>
          <p:cNvPr id="21" name="Oval 20">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6138" y="3423959"/>
            <a:ext cx="405617"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heckmark">
            <a:extLst>
              <a:ext uri="{FF2B5EF4-FFF2-40B4-BE49-F238E27FC236}">
                <a16:creationId xmlns:a16="http://schemas.microsoft.com/office/drawing/2014/main" id="{FA5A31BD-72E2-4B53-DB90-7FE58F50E9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15388" y="1689117"/>
            <a:ext cx="2835788" cy="2835788"/>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23" name="Freeform: Shape 22">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62201" y="1"/>
            <a:ext cx="1550211"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25" name="Straight Connector 24">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104058"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7" name="Freeform: Shape 26">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5592435" y="5166682"/>
            <a:ext cx="1376793"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7145" y="6033795"/>
            <a:ext cx="1493298"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Freeform: Shape 30">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8772" y="5519196"/>
            <a:ext cx="1005228"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el-GR" sz="3500"/>
              <a:t>Παύλος – Πίνακας</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el-GR" sz="1900"/>
              <a:t>Απόσπασμα | Λέξεις-κλειδιά | Τόνος φωνής | Χειρονομία / Στάση</a:t>
            </a:r>
          </a:p>
          <a:p>
            <a:r>
              <a:rPr lang="el-GR" sz="1900"/>
              <a:t>«Αν μιλώ όλες τις γλώσσες...» | γλώσσες, άγγελοι, αγάπη | Στοχαστικός, έμφαση στο «αγάπη» | Απλωμένο χέρι, χέρι στο στήθος στο «αγάπη»</a:t>
            </a:r>
          </a:p>
          <a:p>
            <a:r>
              <a:rPr lang="el-GR" sz="1900"/>
              <a:t>«Κι αν έχω το χάρισμα...» | προφητεία, μυστήρια, γνώση, αγάπη | Ρυθμικός, αντίθεση «έχω – δεν έχω» | Εναλλαγή χεριών, κατάληξη σταθερή παλάμη</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Ολομέλεια &amp; Συζήτηση</a:t>
            </a:r>
          </a:p>
        </p:txBody>
      </p:sp>
      <p:sp>
        <p:nvSpPr>
          <p:cNvPr id="3" name="Content Placeholder 2"/>
          <p:cNvSpPr>
            <a:spLocks noGrp="1"/>
          </p:cNvSpPr>
          <p:nvPr>
            <p:ph idx="1"/>
          </p:nvPr>
        </p:nvSpPr>
        <p:spPr/>
        <p:txBody>
          <a:bodyPr>
            <a:normAutofit lnSpcReduction="10000"/>
          </a:bodyPr>
          <a:lstStyle/>
          <a:p>
            <a:r>
              <a:t>Συγκρίνετε τα τρία είδη λόγου: Δημοσθένης, Πλάτων, Παύλος</a:t>
            </a:r>
          </a:p>
          <a:p>
            <a:r>
              <a:t>Ερωτήσεις: Ποιες είναι οι ομοιότητες και διαφορές; Πώς η γλώσσα σώματος ενισχύει το νόημα; Πώς η ρητορική μορφή υπηρετεί το περιεχόμενο;</a:t>
            </a:r>
          </a:p>
          <a:p>
            <a:r>
              <a:t>Σημειώσεις: Κατευθύνσεις συζήτησης, ερωτήσεις προς φοιτητές, σύνδεση με πρακτική άσκηση ανάγνωσης και εκφοράς.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t>Ετυμολογία των όρων «Ρητορική» και «Θρησκεία»</a:t>
            </a:r>
            <a:endParaRPr lang="en-US"/>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628650" y="1825625"/>
            <a:ext cx="7886700" cy="4351338"/>
          </a:xfrm>
        </p:spPr>
        <p:txBody>
          <a:bodyPr>
            <a:normAutofit fontScale="92500" lnSpcReduction="20000"/>
          </a:bodyPr>
          <a:lstStyle/>
          <a:p>
            <a:pPr>
              <a:lnSpc>
                <a:spcPct val="90000"/>
              </a:lnSpc>
            </a:pPr>
            <a:r>
              <a:rPr lang="el-GR" sz="3000" b="1" dirty="0"/>
              <a:t>• </a:t>
            </a:r>
            <a:r>
              <a:rPr lang="el-GR" sz="3000" b="1" dirty="0" err="1"/>
              <a:t>Ῥητορική</a:t>
            </a:r>
            <a:r>
              <a:rPr lang="el-GR" sz="3000" b="1" dirty="0"/>
              <a:t>: </a:t>
            </a:r>
            <a:r>
              <a:rPr lang="el-GR" sz="3000" dirty="0"/>
              <a:t>από το </a:t>
            </a:r>
            <a:r>
              <a:rPr lang="el-GR" sz="3000" dirty="0" err="1"/>
              <a:t>ῥήτωρ</a:t>
            </a:r>
            <a:r>
              <a:rPr lang="el-GR" sz="3000" dirty="0"/>
              <a:t> ← </a:t>
            </a:r>
            <a:r>
              <a:rPr lang="el-GR" sz="3000" dirty="0" err="1"/>
              <a:t>ἐρῶ</a:t>
            </a:r>
            <a:r>
              <a:rPr lang="el-GR" sz="3000" dirty="0"/>
              <a:t> / </a:t>
            </a:r>
            <a:r>
              <a:rPr lang="el-GR" sz="3000" dirty="0" err="1"/>
              <a:t>ῥέω</a:t>
            </a:r>
            <a:r>
              <a:rPr lang="el-GR" sz="3000" dirty="0"/>
              <a:t> → «η τέχνη του λόγου που ρέει και πείθει». </a:t>
            </a:r>
          </a:p>
          <a:p>
            <a:pPr>
              <a:lnSpc>
                <a:spcPct val="90000"/>
              </a:lnSpc>
            </a:pPr>
            <a:endParaRPr lang="el-GR" sz="3000" dirty="0"/>
          </a:p>
          <a:p>
            <a:pPr>
              <a:lnSpc>
                <a:spcPct val="90000"/>
              </a:lnSpc>
            </a:pPr>
            <a:r>
              <a:rPr lang="el-GR" sz="3000" dirty="0"/>
              <a:t>• </a:t>
            </a:r>
            <a:r>
              <a:rPr lang="el-GR" sz="3000" b="1" dirty="0"/>
              <a:t>Θρησκεία: </a:t>
            </a:r>
            <a:r>
              <a:rPr lang="el-GR" sz="3000" dirty="0"/>
              <a:t>από </a:t>
            </a:r>
            <a:r>
              <a:rPr lang="el-GR" sz="3000" dirty="0" err="1"/>
              <a:t>θρησκ-εύω</a:t>
            </a:r>
            <a:r>
              <a:rPr lang="el-GR" sz="3000" dirty="0"/>
              <a:t> → «λατρεύω, τελώ ιερά» και </a:t>
            </a:r>
            <a:r>
              <a:rPr lang="el-GR" sz="3000" b="1" dirty="0" err="1"/>
              <a:t>θρήσκω</a:t>
            </a:r>
            <a:r>
              <a:rPr lang="el-GR" sz="3000" b="1" dirty="0"/>
              <a:t> </a:t>
            </a:r>
            <a:r>
              <a:rPr lang="el-GR" sz="3000" dirty="0"/>
              <a:t>«νοώ»,  </a:t>
            </a:r>
            <a:r>
              <a:rPr lang="el-GR" sz="3000" b="1" dirty="0" err="1"/>
              <a:t>θράσκω</a:t>
            </a:r>
            <a:r>
              <a:rPr lang="el-GR" sz="3000" dirty="0"/>
              <a:t> «θυμίζω» και </a:t>
            </a:r>
            <a:r>
              <a:rPr lang="el-GR" sz="3000" b="1" dirty="0"/>
              <a:t>«</a:t>
            </a:r>
            <a:r>
              <a:rPr lang="el-GR" sz="3000" b="1" dirty="0" err="1"/>
              <a:t>ενθρειν</a:t>
            </a:r>
            <a:r>
              <a:rPr lang="el-GR" sz="3000" b="1" dirty="0"/>
              <a:t>» </a:t>
            </a:r>
            <a:r>
              <a:rPr lang="el-GR" sz="3000" dirty="0"/>
              <a:t>= φυλάσσω</a:t>
            </a:r>
          </a:p>
          <a:p>
            <a:pPr>
              <a:lnSpc>
                <a:spcPct val="90000"/>
              </a:lnSpc>
            </a:pPr>
            <a:r>
              <a:rPr lang="el-GR" sz="3000" dirty="0"/>
              <a:t>• </a:t>
            </a:r>
            <a:r>
              <a:rPr lang="en-US" sz="1800" dirty="0"/>
              <a:t>Religio (</a:t>
            </a:r>
            <a:r>
              <a:rPr lang="el-GR" sz="1800" dirty="0"/>
              <a:t>λατ.): - </a:t>
            </a:r>
            <a:r>
              <a:rPr lang="en-US" sz="1800" dirty="0"/>
              <a:t>Cicero → </a:t>
            </a:r>
            <a:r>
              <a:rPr lang="en-US" sz="1800" dirty="0" err="1"/>
              <a:t>relegere</a:t>
            </a:r>
            <a:r>
              <a:rPr lang="en-US" sz="1800" dirty="0"/>
              <a:t> = «</a:t>
            </a:r>
            <a:r>
              <a:rPr lang="el-GR" sz="1800" dirty="0"/>
              <a:t>τηρώ με προσοχή»</a:t>
            </a:r>
          </a:p>
          <a:p>
            <a:pPr>
              <a:lnSpc>
                <a:spcPct val="90000"/>
              </a:lnSpc>
            </a:pPr>
            <a:r>
              <a:rPr lang="el-GR" sz="1800" dirty="0"/>
              <a:t>   - </a:t>
            </a:r>
            <a:r>
              <a:rPr lang="en-US" sz="1800" dirty="0" err="1"/>
              <a:t>Lactantius</a:t>
            </a:r>
            <a:r>
              <a:rPr lang="en-US" sz="1800" dirty="0"/>
              <a:t> / Augustinus → </a:t>
            </a:r>
            <a:r>
              <a:rPr lang="en-US" sz="1800" dirty="0" err="1"/>
              <a:t>religare</a:t>
            </a:r>
            <a:r>
              <a:rPr lang="en-US" sz="1800" dirty="0"/>
              <a:t> = «</a:t>
            </a:r>
            <a:r>
              <a:rPr lang="el-GR" sz="1800" dirty="0"/>
              <a:t>δέω, συνδέω με τον Θεό» &gt;  * </a:t>
            </a:r>
          </a:p>
          <a:p>
            <a:pPr>
              <a:lnSpc>
                <a:spcPct val="90000"/>
              </a:lnSpc>
            </a:pPr>
            <a:endParaRPr lang="el-GR" sz="1800" b="1" dirty="0"/>
          </a:p>
          <a:p>
            <a:pPr lvl="6">
              <a:lnSpc>
                <a:spcPct val="90000"/>
              </a:lnSpc>
            </a:pPr>
            <a:r>
              <a:rPr lang="el-GR" sz="2300" b="1" dirty="0" err="1"/>
              <a:t>Επανα+Σύνδεση</a:t>
            </a:r>
            <a:r>
              <a:rPr lang="el-GR" sz="2300" b="1" dirty="0"/>
              <a:t> </a:t>
            </a:r>
          </a:p>
          <a:p>
            <a:pPr>
              <a:lnSpc>
                <a:spcPct val="90000"/>
              </a:lnSpc>
            </a:pPr>
            <a:endParaRPr lang="el-GR" sz="1800" b="1" dirty="0"/>
          </a:p>
          <a:p>
            <a:pPr lvl="2">
              <a:lnSpc>
                <a:spcPct val="90000"/>
              </a:lnSpc>
            </a:pPr>
            <a:r>
              <a:rPr lang="el-GR" b="1" dirty="0" err="1"/>
              <a:t>Ανα+Καλύπτω</a:t>
            </a:r>
            <a:r>
              <a:rPr lang="el-GR" b="1" dirty="0"/>
              <a:t> την Κλητική και Δοτική (</a:t>
            </a:r>
            <a:r>
              <a:rPr lang="el-GR" b="1" dirty="0" err="1"/>
              <a:t>πρβλ</a:t>
            </a:r>
            <a:r>
              <a:rPr lang="el-GR" b="1" dirty="0"/>
              <a:t>. δυικός αριθμός)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17C4E-6D70-8B32-BE62-8765F846B32B}"/>
              </a:ext>
            </a:extLst>
          </p:cNvPr>
          <p:cNvSpPr>
            <a:spLocks noGrp="1"/>
          </p:cNvSpPr>
          <p:nvPr>
            <p:ph type="title"/>
          </p:nvPr>
        </p:nvSpPr>
        <p:spPr/>
        <p:txBody>
          <a:bodyPr/>
          <a:lstStyle/>
          <a:p>
            <a:r>
              <a:rPr lang="el-GR" dirty="0"/>
              <a:t>Λόγος και Ομιλία</a:t>
            </a:r>
            <a:endParaRPr lang="en-US" dirty="0"/>
          </a:p>
        </p:txBody>
      </p:sp>
      <p:sp>
        <p:nvSpPr>
          <p:cNvPr id="3" name="Content Placeholder 2">
            <a:extLst>
              <a:ext uri="{FF2B5EF4-FFF2-40B4-BE49-F238E27FC236}">
                <a16:creationId xmlns:a16="http://schemas.microsoft.com/office/drawing/2014/main" id="{68850706-1C20-7E2E-353B-8C5F80991D95}"/>
              </a:ext>
            </a:extLst>
          </p:cNvPr>
          <p:cNvSpPr>
            <a:spLocks noGrp="1"/>
          </p:cNvSpPr>
          <p:nvPr>
            <p:ph idx="1"/>
          </p:nvPr>
        </p:nvSpPr>
        <p:spPr/>
        <p:txBody>
          <a:bodyPr>
            <a:normAutofit fontScale="77500" lnSpcReduction="20000"/>
          </a:bodyPr>
          <a:lstStyle/>
          <a:p>
            <a:pPr lvl="1" algn="just">
              <a:lnSpc>
                <a:spcPct val="90000"/>
              </a:lnSpc>
            </a:pPr>
            <a:r>
              <a:rPr lang="el-GR" dirty="0"/>
              <a:t>Και οι δύο «τόποι» με τον τρόπο αυτό τελικά μετουσιώνονται σε κόσμο (= τάξη): Ποιητική σύλληψη (= το άυλο στοιχείο) και γλωσσική έκφραση (= το υλικό), σκέψη και γλώσσα (λεξιλόγιο, γραμματική, σύνταξη), σημασίες και μορφές, </a:t>
            </a:r>
            <a:r>
              <a:rPr lang="el-GR" b="1" dirty="0"/>
              <a:t>λόγος</a:t>
            </a:r>
            <a:r>
              <a:rPr lang="el-GR" dirty="0"/>
              <a:t> (</a:t>
            </a:r>
            <a:r>
              <a:rPr lang="de-DE" dirty="0" err="1"/>
              <a:t>langue</a:t>
            </a:r>
            <a:r>
              <a:rPr lang="el-GR" dirty="0"/>
              <a:t>) και </a:t>
            </a:r>
            <a:r>
              <a:rPr lang="el-GR" b="1" dirty="0"/>
              <a:t>ομιλία</a:t>
            </a:r>
            <a:r>
              <a:rPr lang="el-GR" dirty="0"/>
              <a:t> (</a:t>
            </a:r>
            <a:r>
              <a:rPr lang="de-DE" dirty="0" err="1"/>
              <a:t>parole</a:t>
            </a:r>
            <a:r>
              <a:rPr lang="el-GR" dirty="0"/>
              <a:t>), </a:t>
            </a:r>
            <a:r>
              <a:rPr lang="el-GR" i="1" dirty="0"/>
              <a:t>νοούμενο</a:t>
            </a:r>
            <a:r>
              <a:rPr lang="el-GR" dirty="0"/>
              <a:t>/σημαινόμενο και </a:t>
            </a:r>
            <a:r>
              <a:rPr lang="el-GR" i="1" dirty="0"/>
              <a:t>νοητό</a:t>
            </a:r>
            <a:r>
              <a:rPr lang="el-GR" dirty="0"/>
              <a:t>/σημαίνον (ήχοι/φθόγγοι/φωνήματα και γράμματα). </a:t>
            </a:r>
          </a:p>
          <a:p>
            <a:pPr algn="just">
              <a:lnSpc>
                <a:spcPct val="90000"/>
              </a:lnSpc>
            </a:pPr>
            <a:endParaRPr lang="el-GR" dirty="0"/>
          </a:p>
          <a:p>
            <a:pPr lvl="1" algn="just">
              <a:lnSpc>
                <a:spcPct val="90000"/>
              </a:lnSpc>
            </a:pPr>
            <a:r>
              <a:rPr lang="el-GR" dirty="0"/>
              <a:t>Με αυτή τη </a:t>
            </a:r>
            <a:r>
              <a:rPr lang="el-GR" dirty="0" err="1"/>
              <a:t>μέθΟδο</a:t>
            </a:r>
            <a:r>
              <a:rPr lang="el-GR" dirty="0"/>
              <a:t> </a:t>
            </a:r>
            <a:r>
              <a:rPr lang="el-GR" dirty="0" err="1"/>
              <a:t>τελεσιουργείται</a:t>
            </a:r>
            <a:r>
              <a:rPr lang="el-GR" dirty="0"/>
              <a:t> η </a:t>
            </a:r>
            <a:r>
              <a:rPr lang="el-GR" dirty="0" err="1"/>
              <a:t>πληρο+φόρηση</a:t>
            </a:r>
            <a:r>
              <a:rPr lang="el-GR" dirty="0"/>
              <a:t> (= η ανακοίνωση νοημάτων με πληρότητα). Σ</a:t>
            </a:r>
          </a:p>
          <a:p>
            <a:pPr lvl="1" algn="just">
              <a:lnSpc>
                <a:spcPct val="90000"/>
              </a:lnSpc>
            </a:pPr>
            <a:endParaRPr lang="el-GR" dirty="0"/>
          </a:p>
          <a:p>
            <a:pPr lvl="1" algn="just">
              <a:lnSpc>
                <a:spcPct val="90000"/>
              </a:lnSpc>
            </a:pPr>
            <a:r>
              <a:rPr lang="el-GR" dirty="0" err="1"/>
              <a:t>Σημειωτέον</a:t>
            </a:r>
            <a:r>
              <a:rPr lang="el-GR" dirty="0"/>
              <a:t> ότι «η γλώσσα ενώνει, αλλά και χωρίζει/διαφοροποιεί τους ανθρώπους» (62). «Η γλώσσα είναι ένας κόσμος διαφορών και δυνάμει διαφοροποιήσεων, όπως και ο ίδιος ο άνθρωπος, του οποίου τον κόσμο των επίσης διαφοροποιημένων κατ’ άτομο σκέψεων και συναισθημάτων εκφράζει» (76). </a:t>
            </a:r>
            <a:endParaRPr lang="en-US" dirty="0"/>
          </a:p>
          <a:p>
            <a:endParaRPr lang="en-US" dirty="0"/>
          </a:p>
        </p:txBody>
      </p:sp>
    </p:spTree>
    <p:extLst>
      <p:ext uri="{BB962C8B-B14F-4D97-AF65-F5344CB8AC3E}">
        <p14:creationId xmlns:p14="http://schemas.microsoft.com/office/powerpoint/2010/main" val="4280760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E9692-D46D-600F-C294-B6E65560823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7F562A2-6AA1-54E9-40A9-7026D80CA595}"/>
              </a:ext>
            </a:extLst>
          </p:cNvPr>
          <p:cNvSpPr>
            <a:spLocks noGrp="1"/>
          </p:cNvSpPr>
          <p:nvPr>
            <p:ph idx="1"/>
          </p:nvPr>
        </p:nvSpPr>
        <p:spPr>
          <a:xfrm>
            <a:off x="334297" y="1160206"/>
            <a:ext cx="8352503" cy="4965957"/>
          </a:xfrm>
        </p:spPr>
        <p:txBody>
          <a:bodyPr>
            <a:normAutofit fontScale="92500" lnSpcReduction="10000"/>
          </a:bodyPr>
          <a:lstStyle/>
          <a:p>
            <a:endParaRPr lang="el-GR" dirty="0"/>
          </a:p>
          <a:p>
            <a:pPr lvl="1" algn="just">
              <a:buFont typeface="Arial" panose="020B0604020202020204" pitchFamily="34" charset="0"/>
              <a:buChar char="•"/>
            </a:pPr>
            <a:r>
              <a:rPr lang="el-GR" b="1" dirty="0"/>
              <a:t>Κατανόηση: «</a:t>
            </a:r>
            <a:r>
              <a:rPr lang="el-GR" dirty="0"/>
              <a:t>Δεν πρέπει να νοείται τόσο ως μια του υποκειμένου όσο ως ζωντανή ένταξη σε μια διαδικασία ιστορικής μετάδοσης κατά την οποία παρελθόν και παρόν </a:t>
            </a:r>
            <a:r>
              <a:rPr lang="el-GR" dirty="0" err="1"/>
              <a:t>αλληλοπεριχωρούνται</a:t>
            </a:r>
            <a:r>
              <a:rPr lang="el-GR" dirty="0"/>
              <a:t> αδιάκοπα κατανόηση δεν σημαίνει μετατόπιση του ερμηνευτή στην προσωπικότητα ενός άλλου και μέσω αυτής της μετατόπισης ταύτισης μαζί του, αλλά είναι η συνειδητή ένταξη σε μια εξελικτική διαδικασία ιστορικής παράδοσης.</a:t>
            </a:r>
          </a:p>
          <a:p>
            <a:pPr lvl="1" algn="just">
              <a:buFont typeface="Arial" panose="020B0604020202020204" pitchFamily="34" charset="0"/>
              <a:buChar char="•"/>
            </a:pPr>
            <a:r>
              <a:rPr lang="el-GR" dirty="0"/>
              <a:t>  </a:t>
            </a:r>
          </a:p>
          <a:p>
            <a:pPr lvl="1" algn="just">
              <a:buFont typeface="Arial" panose="020B0604020202020204" pitchFamily="34" charset="0"/>
              <a:buChar char="•"/>
            </a:pPr>
            <a:r>
              <a:rPr lang="el-GR" dirty="0" err="1"/>
              <a:t>Προ+Κατανόηση</a:t>
            </a:r>
            <a:endParaRPr lang="el-GR" dirty="0"/>
          </a:p>
          <a:p>
            <a:pPr lvl="1"/>
            <a:endParaRPr lang="en-US" dirty="0"/>
          </a:p>
        </p:txBody>
      </p:sp>
    </p:spTree>
    <p:extLst>
      <p:ext uri="{BB962C8B-B14F-4D97-AF65-F5344CB8AC3E}">
        <p14:creationId xmlns:p14="http://schemas.microsoft.com/office/powerpoint/2010/main" val="394070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5434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ainting of two people&#10;&#10;AI-generated content may be incorrect.">
            <a:extLst>
              <a:ext uri="{FF2B5EF4-FFF2-40B4-BE49-F238E27FC236}">
                <a16:creationId xmlns:a16="http://schemas.microsoft.com/office/drawing/2014/main" id="{5D5CFE89-423B-E0C8-768F-302E6AEF6A52}"/>
              </a:ext>
            </a:extLst>
          </p:cNvPr>
          <p:cNvPicPr>
            <a:picLocks noGrp="1" noChangeAspect="1"/>
          </p:cNvPicPr>
          <p:nvPr>
            <p:ph idx="1"/>
          </p:nvPr>
        </p:nvPicPr>
        <p:blipFill>
          <a:blip r:embed="rId2"/>
          <a:stretch>
            <a:fillRect/>
          </a:stretch>
        </p:blipFill>
        <p:spPr>
          <a:xfrm>
            <a:off x="482600" y="1578547"/>
            <a:ext cx="8178799" cy="3700906"/>
          </a:xfrm>
          <a:prstGeom prst="rect">
            <a:avLst/>
          </a:prstGeom>
        </p:spPr>
      </p:pic>
    </p:spTree>
    <p:extLst>
      <p:ext uri="{BB962C8B-B14F-4D97-AF65-F5344CB8AC3E}">
        <p14:creationId xmlns:p14="http://schemas.microsoft.com/office/powerpoint/2010/main" val="4058875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sign with text on it&#10;&#10;AI-generated content may be incorrect.">
            <a:extLst>
              <a:ext uri="{FF2B5EF4-FFF2-40B4-BE49-F238E27FC236}">
                <a16:creationId xmlns:a16="http://schemas.microsoft.com/office/drawing/2014/main" id="{4F1FD89F-CAE3-DFB8-BB38-AC242605E7EE}"/>
              </a:ext>
            </a:extLst>
          </p:cNvPr>
          <p:cNvPicPr>
            <a:picLocks noGrp="1" noChangeAspect="1"/>
          </p:cNvPicPr>
          <p:nvPr>
            <p:ph idx="1"/>
          </p:nvPr>
        </p:nvPicPr>
        <p:blipFill>
          <a:blip r:embed="rId2"/>
          <a:stretch>
            <a:fillRect/>
          </a:stretch>
        </p:blipFill>
        <p:spPr>
          <a:xfrm>
            <a:off x="1786466" y="643467"/>
            <a:ext cx="5571066" cy="5571066"/>
          </a:xfrm>
          <a:prstGeom prst="rect">
            <a:avLst/>
          </a:prstGeom>
        </p:spPr>
      </p:pic>
    </p:spTree>
    <p:extLst>
      <p:ext uri="{BB962C8B-B14F-4D97-AF65-F5344CB8AC3E}">
        <p14:creationId xmlns:p14="http://schemas.microsoft.com/office/powerpoint/2010/main" val="1958604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E584C45-D0A6-27A9-E01A-C891AC5018E7}"/>
              </a:ext>
            </a:extLst>
          </p:cNvPr>
          <p:cNvSpPr>
            <a:spLocks noGrp="1"/>
          </p:cNvSpPr>
          <p:nvPr>
            <p:ph type="title"/>
          </p:nvPr>
        </p:nvSpPr>
        <p:spPr>
          <a:xfrm>
            <a:off x="628650" y="365125"/>
            <a:ext cx="7886700" cy="1325563"/>
          </a:xfrm>
        </p:spPr>
        <p:txBody>
          <a:bodyPr>
            <a:normAutofit/>
          </a:bodyPr>
          <a:lstStyle/>
          <a:p>
            <a:r>
              <a:rPr lang="el-GR" dirty="0"/>
              <a:t>Λόγος = Γεγονός</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651F2C7-0E7E-F3E6-BCB6-D8B0CCF71AA3}"/>
              </a:ext>
            </a:extLst>
          </p:cNvPr>
          <p:cNvSpPr>
            <a:spLocks noGrp="1"/>
          </p:cNvSpPr>
          <p:nvPr>
            <p:ph idx="1"/>
          </p:nvPr>
        </p:nvSpPr>
        <p:spPr>
          <a:xfrm>
            <a:off x="628650" y="1825625"/>
            <a:ext cx="7886700" cy="4351338"/>
          </a:xfrm>
        </p:spPr>
        <p:txBody>
          <a:bodyPr>
            <a:normAutofit/>
          </a:bodyPr>
          <a:lstStyle/>
          <a:p>
            <a:pPr algn="just">
              <a:lnSpc>
                <a:spcPct val="90000"/>
              </a:lnSpc>
            </a:pPr>
            <a:r>
              <a:rPr lang="el-GR" sz="2000" dirty="0"/>
              <a:t>Δεν πρέπει να λησμονούμε ότι και κατά τη μακρά ελληνιστική εποχή ο λόγος ενός προσώπου με κύρος και ρώμη δεν αποτελούσε απλώς «μια διατύπωση» ή μια αγγελία («</a:t>
            </a:r>
            <a:r>
              <a:rPr lang="el-GR" sz="2000" dirty="0" err="1"/>
              <a:t>ίνδικτο</a:t>
            </a:r>
            <a:r>
              <a:rPr lang="el-GR" sz="2000" dirty="0"/>
              <a:t>»), αλλά ήταν </a:t>
            </a:r>
            <a:r>
              <a:rPr lang="el-GR" sz="2000" b="1" dirty="0" err="1"/>
              <a:t>επιτελεστικός</a:t>
            </a:r>
            <a:r>
              <a:rPr lang="el-GR" sz="2000" b="1" dirty="0"/>
              <a:t>, ενίοτε ιαματικός ή/και καταιγιστικός («ο </a:t>
            </a:r>
            <a:r>
              <a:rPr lang="el-GR" sz="2000" b="1" dirty="0" err="1"/>
              <a:t>τρώσας</a:t>
            </a:r>
            <a:r>
              <a:rPr lang="el-GR" sz="2000" b="1" dirty="0"/>
              <a:t> και </a:t>
            </a:r>
            <a:r>
              <a:rPr lang="el-GR" sz="2000" b="1" dirty="0" err="1"/>
              <a:t>ιάσεται</a:t>
            </a:r>
            <a:r>
              <a:rPr lang="el-GR" sz="2000" b="1" dirty="0"/>
              <a:t>»)</a:t>
            </a:r>
            <a:r>
              <a:rPr lang="el-GR" sz="2000" dirty="0"/>
              <a:t>. Μέχρι σήμερα η ευχή ή η κατάρα ενός πρεσβυτέρου, αλλά και οι </a:t>
            </a:r>
            <a:r>
              <a:rPr lang="el-GR" sz="2000" dirty="0" err="1"/>
              <a:t>καλαντισμοί</a:t>
            </a:r>
            <a:r>
              <a:rPr lang="el-GR" sz="2000" dirty="0"/>
              <a:t> των αθώων «αμφιθαλών» παιδιών κατά την αλλαγή του έτους θεωρούνται ρήματα τελεσφόρα-</a:t>
            </a:r>
            <a:r>
              <a:rPr lang="el-GR" sz="2000" dirty="0" err="1"/>
              <a:t>επιδραστικά</a:t>
            </a:r>
            <a:r>
              <a:rPr lang="el-GR" sz="2000" dirty="0"/>
              <a:t>. </a:t>
            </a:r>
          </a:p>
          <a:p>
            <a:pPr algn="just">
              <a:lnSpc>
                <a:spcPct val="90000"/>
              </a:lnSpc>
            </a:pPr>
            <a:r>
              <a:rPr lang="el-GR" sz="2000" dirty="0"/>
              <a:t>Ιδίως στη </a:t>
            </a:r>
            <a:r>
              <a:rPr lang="el-GR" sz="2000" i="1" dirty="0"/>
              <a:t>Γένεση</a:t>
            </a:r>
            <a:r>
              <a:rPr lang="el-GR" sz="2000" dirty="0"/>
              <a:t>, όπου ακούγεται επανειλημμένα το «</a:t>
            </a:r>
            <a:r>
              <a:rPr lang="el-GR" sz="2000" dirty="0" err="1"/>
              <a:t>Γενηθήτω</a:t>
            </a:r>
            <a:r>
              <a:rPr lang="el-GR" sz="2000" dirty="0"/>
              <a:t>» (</a:t>
            </a:r>
            <a:r>
              <a:rPr lang="en-US" sz="2000" dirty="0"/>
              <a:t>fiat</a:t>
            </a:r>
            <a:r>
              <a:rPr lang="el-GR" sz="2000" dirty="0"/>
              <a:t>) του Θεού Δημιουργού, </a:t>
            </a:r>
            <a:r>
              <a:rPr lang="el-GR" sz="2000" b="1" dirty="0"/>
              <a:t>η Φωνή</a:t>
            </a:r>
            <a:r>
              <a:rPr lang="el-GR" sz="2000" dirty="0"/>
              <a:t> παρουσιάζεται στο κεφ. 3 να «περπατά» στην Εδέμ το δειλινό και να προκαλεί δέος – «τρόμο και έκσταση», όπως επίσης και στην </a:t>
            </a:r>
            <a:r>
              <a:rPr lang="el-GR" sz="2000" i="1" dirty="0"/>
              <a:t>Αποκάλυψη</a:t>
            </a:r>
            <a:r>
              <a:rPr lang="el-GR" sz="2000" dirty="0"/>
              <a:t> </a:t>
            </a:r>
            <a:r>
              <a:rPr lang="el-GR" sz="2000" dirty="0" err="1"/>
              <a:t>υποστασιοποιημένη</a:t>
            </a:r>
            <a:r>
              <a:rPr lang="el-GR" sz="2000" dirty="0"/>
              <a:t> (η Φωνή, όρος που στα εβραϊκά σημαίνει και το «πράγμα» [την πραγματικότητα που συντελείται μέσω του «ήχου»]) αποκαλύπτεται και στον εξόριστο στην άγονη Πάτμο Ιωάννη. </a:t>
            </a:r>
            <a:endParaRPr lang="en-US" sz="2000" dirty="0"/>
          </a:p>
        </p:txBody>
      </p:sp>
    </p:spTree>
    <p:extLst>
      <p:ext uri="{BB962C8B-B14F-4D97-AF65-F5344CB8AC3E}">
        <p14:creationId xmlns:p14="http://schemas.microsoft.com/office/powerpoint/2010/main" val="3840011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EB071F9-CEAD-B816-00D6-4AAACDA86EEC}"/>
              </a:ext>
            </a:extLst>
          </p:cNvPr>
          <p:cNvSpPr>
            <a:spLocks noGrp="1"/>
          </p:cNvSpPr>
          <p:nvPr>
            <p:ph type="title"/>
          </p:nvPr>
        </p:nvSpPr>
        <p:spPr>
          <a:xfrm>
            <a:off x="619797" y="586855"/>
            <a:ext cx="3172575" cy="3387497"/>
          </a:xfrm>
        </p:spPr>
        <p:txBody>
          <a:bodyPr anchor="b">
            <a:normAutofit/>
          </a:bodyPr>
          <a:lstStyle/>
          <a:p>
            <a:pPr algn="r"/>
            <a:r>
              <a:rPr lang="el-GR" sz="3500">
                <a:solidFill>
                  <a:srgbClr val="FFFFFF"/>
                </a:solidFill>
              </a:rPr>
              <a:t>Τι είναι «αυτό»</a:t>
            </a:r>
            <a:endParaRPr lang="en-US" sz="3500">
              <a:solidFill>
                <a:srgbClr val="FFFFFF"/>
              </a:solidFill>
            </a:endParaRPr>
          </a:p>
        </p:txBody>
      </p:sp>
      <p:sp>
        <p:nvSpPr>
          <p:cNvPr id="24" name="Content Placeholder 2">
            <a:extLst>
              <a:ext uri="{FF2B5EF4-FFF2-40B4-BE49-F238E27FC236}">
                <a16:creationId xmlns:a16="http://schemas.microsoft.com/office/drawing/2014/main" id="{D534425C-D53F-5CBC-6F39-DA56D2EF78BA}"/>
              </a:ext>
            </a:extLst>
          </p:cNvPr>
          <p:cNvSpPr>
            <a:spLocks noGrp="1"/>
          </p:cNvSpPr>
          <p:nvPr>
            <p:ph idx="1"/>
          </p:nvPr>
        </p:nvSpPr>
        <p:spPr>
          <a:xfrm>
            <a:off x="4877368" y="649480"/>
            <a:ext cx="3646835" cy="5546047"/>
          </a:xfrm>
        </p:spPr>
        <p:txBody>
          <a:bodyPr anchor="ctr">
            <a:normAutofit fontScale="92500" lnSpcReduction="10000"/>
          </a:bodyPr>
          <a:lstStyle/>
          <a:p>
            <a:endParaRPr lang="el-GR" sz="1700" dirty="0"/>
          </a:p>
          <a:p>
            <a:r>
              <a:rPr lang="el-GR" sz="1700" dirty="0"/>
              <a:t>Ρητορική = Τέχνη Λόγου </a:t>
            </a:r>
          </a:p>
          <a:p>
            <a:pPr marL="0" indent="0">
              <a:buNone/>
            </a:pPr>
            <a:r>
              <a:rPr lang="el-GR" sz="1700" dirty="0"/>
              <a:t>	που αποσκοπεί στην </a:t>
            </a:r>
            <a:r>
              <a:rPr lang="el-GR" sz="1700" b="1" dirty="0"/>
              <a:t>ΠΕΙΘΩ και την «Ψυχική 	</a:t>
            </a:r>
            <a:r>
              <a:rPr lang="el-GR" sz="1700" b="1" dirty="0" err="1"/>
              <a:t>εν+Δυνάμωση</a:t>
            </a:r>
            <a:r>
              <a:rPr lang="el-GR" sz="1700" b="1" dirty="0"/>
              <a:t>» &lt; </a:t>
            </a:r>
            <a:r>
              <a:rPr lang="el-GR" sz="1700" b="1" dirty="0" err="1"/>
              <a:t>Πληρο+Φορία</a:t>
            </a:r>
            <a:r>
              <a:rPr lang="el-GR" sz="1700" dirty="0"/>
              <a:t>. </a:t>
            </a:r>
          </a:p>
          <a:p>
            <a:r>
              <a:rPr lang="el-GR" sz="1700" dirty="0"/>
              <a:t>Δεν είναι απλώς αγόρευση - </a:t>
            </a:r>
            <a:r>
              <a:rPr lang="el-GR" sz="1700" b="1" dirty="0"/>
              <a:t>επιχειρηματολογία</a:t>
            </a:r>
            <a:r>
              <a:rPr lang="el-GR" sz="1700" dirty="0"/>
              <a:t>.</a:t>
            </a:r>
          </a:p>
          <a:p>
            <a:pPr lvl="1"/>
            <a:r>
              <a:rPr lang="el-GR" sz="1700" dirty="0"/>
              <a:t>Πώς </a:t>
            </a:r>
            <a:r>
              <a:rPr lang="el-GR" sz="1700" b="1" dirty="0"/>
              <a:t>«εκθέτω» </a:t>
            </a:r>
            <a:r>
              <a:rPr lang="el-GR" sz="1700" dirty="0"/>
              <a:t>τον Εαυτό μου (στάση σώματος - </a:t>
            </a:r>
            <a:r>
              <a:rPr lang="el-GR" sz="1700" dirty="0" err="1"/>
              <a:t>βλεμματική</a:t>
            </a:r>
            <a:r>
              <a:rPr lang="el-GR" sz="1700" dirty="0"/>
              <a:t> επαφή… &gt; ΒΑΛΣ) και τον ακούω;</a:t>
            </a:r>
          </a:p>
          <a:p>
            <a:pPr lvl="1"/>
            <a:r>
              <a:rPr lang="el-GR" sz="1700" dirty="0"/>
              <a:t>Πώς </a:t>
            </a:r>
            <a:r>
              <a:rPr lang="el-GR" sz="1700" b="1" dirty="0"/>
              <a:t>ακούω ενεργητικά </a:t>
            </a:r>
            <a:r>
              <a:rPr lang="el-GR" sz="1700" dirty="0"/>
              <a:t>τον Άλλο; («σύλληψη μέσα από το αφτί» - «πρώτα τι είπε ο άλλος»)</a:t>
            </a:r>
          </a:p>
          <a:p>
            <a:pPr lvl="1"/>
            <a:r>
              <a:rPr lang="el-GR" sz="1700" dirty="0"/>
              <a:t>Πώς </a:t>
            </a:r>
            <a:r>
              <a:rPr lang="el-GR" sz="1700" b="1" dirty="0"/>
              <a:t>ερωτώ με ακρίβεια</a:t>
            </a:r>
            <a:r>
              <a:rPr lang="el-GR" sz="1700" dirty="0"/>
              <a:t>; (Τέχνη ΤΝ + …. &gt;  Γλωσσικά Μοντέλα</a:t>
            </a:r>
          </a:p>
          <a:p>
            <a:pPr lvl="1"/>
            <a:r>
              <a:rPr lang="el-GR" sz="1700" dirty="0"/>
              <a:t>Πώς </a:t>
            </a:r>
            <a:r>
              <a:rPr lang="el-GR" sz="1700" b="1" dirty="0"/>
              <a:t>διαβάζω «εκφραστικά»;</a:t>
            </a:r>
          </a:p>
          <a:p>
            <a:pPr lvl="1"/>
            <a:r>
              <a:rPr lang="el-GR" sz="1700" dirty="0"/>
              <a:t>Πώς εμπλέκομαι σε γόνιμη </a:t>
            </a:r>
            <a:r>
              <a:rPr lang="el-GR" sz="1700" dirty="0" err="1"/>
              <a:t>αντιΛογία</a:t>
            </a:r>
            <a:r>
              <a:rPr lang="el-GR" sz="1700" dirty="0"/>
              <a:t> (</a:t>
            </a:r>
            <a:r>
              <a:rPr lang="en-US" sz="1700" dirty="0"/>
              <a:t>debate) </a:t>
            </a:r>
            <a:r>
              <a:rPr lang="el-GR" sz="1700" dirty="0"/>
              <a:t>και αλληλεπίδραση; </a:t>
            </a:r>
          </a:p>
          <a:p>
            <a:pPr lvl="1"/>
            <a:r>
              <a:rPr lang="el-GR" sz="1700" dirty="0"/>
              <a:t>Πώς καταγράφω «έκθεση»;</a:t>
            </a:r>
          </a:p>
          <a:p>
            <a:pPr lvl="1"/>
            <a:endParaRPr lang="el-GR" sz="1700" dirty="0"/>
          </a:p>
          <a:p>
            <a:pPr lvl="1"/>
            <a:endParaRPr lang="en-US" sz="1700" dirty="0"/>
          </a:p>
        </p:txBody>
      </p:sp>
    </p:spTree>
    <p:extLst>
      <p:ext uri="{BB962C8B-B14F-4D97-AF65-F5344CB8AC3E}">
        <p14:creationId xmlns:p14="http://schemas.microsoft.com/office/powerpoint/2010/main" val="636804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E8CEFBD-2EAF-1D44-2682-C4E1A69BA798}"/>
              </a:ext>
            </a:extLst>
          </p:cNvPr>
          <p:cNvSpPr>
            <a:spLocks noGrp="1"/>
          </p:cNvSpPr>
          <p:nvPr>
            <p:ph type="title"/>
          </p:nvPr>
        </p:nvSpPr>
        <p:spPr>
          <a:xfrm>
            <a:off x="628650" y="365125"/>
            <a:ext cx="7886700" cy="1325563"/>
          </a:xfrm>
        </p:spPr>
        <p:txBody>
          <a:bodyPr>
            <a:normAutofit/>
          </a:bodyPr>
          <a:lstStyle/>
          <a:p>
            <a:r>
              <a:rPr lang="el-GR" dirty="0" err="1"/>
              <a:t>Μετανεωτερικότητα</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16A4E66-379A-A8AD-829D-17C3FE6BDB5B}"/>
              </a:ext>
            </a:extLst>
          </p:cNvPr>
          <p:cNvSpPr>
            <a:spLocks noGrp="1"/>
          </p:cNvSpPr>
          <p:nvPr>
            <p:ph idx="1"/>
          </p:nvPr>
        </p:nvSpPr>
        <p:spPr>
          <a:xfrm>
            <a:off x="416782" y="1366684"/>
            <a:ext cx="8098568" cy="4810279"/>
          </a:xfrm>
        </p:spPr>
        <p:txBody>
          <a:bodyPr>
            <a:normAutofit/>
          </a:bodyPr>
          <a:lstStyle/>
          <a:p>
            <a:pPr marL="0" indent="0">
              <a:buNone/>
            </a:pPr>
            <a:endParaRPr lang="el-GR" dirty="0"/>
          </a:p>
          <a:p>
            <a:r>
              <a:rPr lang="el-GR" dirty="0"/>
              <a:t>«Διαμεσολάβηση»</a:t>
            </a:r>
          </a:p>
          <a:p>
            <a:r>
              <a:rPr lang="el-GR" dirty="0" err="1"/>
              <a:t>Άβαταρ</a:t>
            </a:r>
            <a:endParaRPr lang="el-GR" dirty="0"/>
          </a:p>
          <a:p>
            <a:r>
              <a:rPr lang="el-GR" dirty="0" err="1"/>
              <a:t>Τρολάρισμα</a:t>
            </a:r>
            <a:endParaRPr lang="el-GR" dirty="0"/>
          </a:p>
          <a:p>
            <a:r>
              <a:rPr lang="el-GR" dirty="0"/>
              <a:t>«Κήρυγμα»</a:t>
            </a:r>
            <a:endParaRPr lang="en-US" dirty="0"/>
          </a:p>
          <a:p>
            <a:r>
              <a:rPr lang="el-GR" dirty="0"/>
              <a:t>Κακοποίηση όρων («</a:t>
            </a:r>
            <a:r>
              <a:rPr lang="el-GR" dirty="0" err="1"/>
              <a:t>ΑγαπΩ</a:t>
            </a:r>
            <a:r>
              <a:rPr lang="el-GR" dirty="0"/>
              <a:t>»)</a:t>
            </a:r>
          </a:p>
          <a:p>
            <a:r>
              <a:rPr lang="el-GR" dirty="0"/>
              <a:t>«Τέλος των θρησκειών» (</a:t>
            </a:r>
            <a:r>
              <a:rPr lang="el-GR" dirty="0" err="1"/>
              <a:t>Χαράρι</a:t>
            </a:r>
            <a:r>
              <a:rPr lang="el-GR" dirty="0"/>
              <a:t>) </a:t>
            </a:r>
          </a:p>
          <a:p>
            <a:endParaRPr lang="en-US" dirty="0"/>
          </a:p>
        </p:txBody>
      </p:sp>
    </p:spTree>
    <p:extLst>
      <p:ext uri="{BB962C8B-B14F-4D97-AF65-F5344CB8AC3E}">
        <p14:creationId xmlns:p14="http://schemas.microsoft.com/office/powerpoint/2010/main" val="3411498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765138-E172-98F2-CE44-20F89F99AB64}"/>
              </a:ext>
            </a:extLst>
          </p:cNvPr>
          <p:cNvSpPr>
            <a:spLocks noGrp="1"/>
          </p:cNvSpPr>
          <p:nvPr>
            <p:ph idx="1"/>
          </p:nvPr>
        </p:nvSpPr>
        <p:spPr>
          <a:xfrm>
            <a:off x="275303" y="285135"/>
            <a:ext cx="8411497" cy="5841029"/>
          </a:xfrm>
        </p:spPr>
        <p:txBody>
          <a:bodyPr>
            <a:normAutofit fontScale="40000" lnSpcReduction="20000"/>
          </a:bodyPr>
          <a:lstStyle/>
          <a:p>
            <a:pPr algn="ctr"/>
            <a:r>
              <a:rPr lang="el-GR" b="1" i="1" dirty="0" err="1"/>
              <a:t>Ἐν</a:t>
            </a:r>
            <a:r>
              <a:rPr lang="el-GR" b="1" i="1" dirty="0"/>
              <a:t> </a:t>
            </a:r>
            <a:r>
              <a:rPr lang="el-GR" b="1" i="1" dirty="0" err="1"/>
              <a:t>ἀρχῇ</a:t>
            </a:r>
            <a:r>
              <a:rPr lang="el-GR" i="1" dirty="0"/>
              <a:t> </a:t>
            </a:r>
            <a:r>
              <a:rPr lang="el-GR" i="1" dirty="0" err="1"/>
              <a:t>ἦν</a:t>
            </a:r>
            <a:r>
              <a:rPr lang="el-GR" i="1" dirty="0"/>
              <a:t> ὁ </a:t>
            </a:r>
            <a:r>
              <a:rPr lang="el-GR" i="1" cap="all" dirty="0" err="1"/>
              <a:t>λ</a:t>
            </a:r>
            <a:r>
              <a:rPr lang="el-GR" i="1" dirty="0" err="1"/>
              <a:t>όγος</a:t>
            </a:r>
            <a:endParaRPr lang="en-US" dirty="0"/>
          </a:p>
          <a:p>
            <a:pPr algn="ctr"/>
            <a:r>
              <a:rPr lang="el-GR" i="1" dirty="0" err="1"/>
              <a:t>καὶ</a:t>
            </a:r>
            <a:r>
              <a:rPr lang="el-GR" i="1" dirty="0"/>
              <a:t> ὁ </a:t>
            </a:r>
            <a:r>
              <a:rPr lang="el-GR" i="1" cap="all" dirty="0" err="1"/>
              <a:t>λ</a:t>
            </a:r>
            <a:r>
              <a:rPr lang="el-GR" i="1" dirty="0" err="1"/>
              <a:t>όγος</a:t>
            </a:r>
            <a:r>
              <a:rPr lang="el-GR" i="1" dirty="0"/>
              <a:t> </a:t>
            </a:r>
            <a:r>
              <a:rPr lang="el-GR" i="1" dirty="0" err="1"/>
              <a:t>ἦν</a:t>
            </a:r>
            <a:r>
              <a:rPr lang="el-GR" i="1" dirty="0"/>
              <a:t> </a:t>
            </a:r>
            <a:r>
              <a:rPr lang="el-GR" b="1" i="1" dirty="0" err="1"/>
              <a:t>πρὸς</a:t>
            </a:r>
            <a:r>
              <a:rPr lang="el-GR" b="1" i="1" dirty="0"/>
              <a:t> </a:t>
            </a:r>
            <a:r>
              <a:rPr lang="el-GR" b="1" i="1" dirty="0" err="1"/>
              <a:t>τὸν</a:t>
            </a:r>
            <a:r>
              <a:rPr lang="el-GR" b="1" i="1" dirty="0"/>
              <a:t> </a:t>
            </a:r>
            <a:r>
              <a:rPr lang="el-GR" b="1" i="1" cap="all" dirty="0" err="1"/>
              <a:t>θ</a:t>
            </a:r>
            <a:r>
              <a:rPr lang="el-GR" b="1" i="1" dirty="0" err="1"/>
              <a:t>εόν</a:t>
            </a:r>
            <a:endParaRPr lang="en-US" dirty="0"/>
          </a:p>
          <a:p>
            <a:pPr algn="ctr"/>
            <a:r>
              <a:rPr lang="el-GR" b="1" i="1" dirty="0" err="1"/>
              <a:t>καὶ</a:t>
            </a:r>
            <a:r>
              <a:rPr lang="el-GR" b="1" i="1" dirty="0"/>
              <a:t> </a:t>
            </a:r>
            <a:r>
              <a:rPr lang="el-GR" b="1" i="1" cap="all" dirty="0" err="1"/>
              <a:t>θ</a:t>
            </a:r>
            <a:r>
              <a:rPr lang="el-GR" b="1" i="1" dirty="0" err="1"/>
              <a:t>εὸς</a:t>
            </a:r>
            <a:r>
              <a:rPr lang="el-GR" i="1" dirty="0"/>
              <a:t> </a:t>
            </a:r>
            <a:r>
              <a:rPr lang="el-GR" i="1" dirty="0" err="1"/>
              <a:t>ἦν</a:t>
            </a:r>
            <a:r>
              <a:rPr lang="el-GR" i="1" dirty="0"/>
              <a:t> ὁ </a:t>
            </a:r>
            <a:r>
              <a:rPr lang="el-GR" i="1" cap="all" dirty="0" err="1"/>
              <a:t>λ</a:t>
            </a:r>
            <a:r>
              <a:rPr lang="el-GR" i="1" dirty="0" err="1"/>
              <a:t>όγος</a:t>
            </a:r>
            <a:r>
              <a:rPr lang="el-GR" i="1" dirty="0"/>
              <a:t>.</a:t>
            </a:r>
            <a:endParaRPr lang="en-US" dirty="0"/>
          </a:p>
          <a:p>
            <a:pPr algn="ctr"/>
            <a:r>
              <a:rPr lang="el-GR" i="1" baseline="30000" dirty="0"/>
              <a:t>2 </a:t>
            </a:r>
            <a:r>
              <a:rPr lang="el-GR" b="1" i="1" cap="all" dirty="0" err="1"/>
              <a:t>ο</a:t>
            </a:r>
            <a:r>
              <a:rPr lang="el-GR" b="1" i="1" dirty="0" err="1"/>
              <a:t>ὗτος</a:t>
            </a:r>
            <a:r>
              <a:rPr lang="el-GR" i="1" dirty="0"/>
              <a:t> </a:t>
            </a:r>
            <a:r>
              <a:rPr lang="el-GR" i="1" dirty="0" err="1"/>
              <a:t>ἦν</a:t>
            </a:r>
            <a:r>
              <a:rPr lang="el-GR" i="1" dirty="0"/>
              <a:t> </a:t>
            </a:r>
            <a:r>
              <a:rPr lang="el-GR" i="1" dirty="0" err="1"/>
              <a:t>ἐν</a:t>
            </a:r>
            <a:r>
              <a:rPr lang="el-GR" i="1" dirty="0"/>
              <a:t> </a:t>
            </a:r>
            <a:r>
              <a:rPr lang="el-GR" i="1" dirty="0" err="1"/>
              <a:t>ἀρχῇ</a:t>
            </a:r>
            <a:r>
              <a:rPr lang="el-GR" i="1" dirty="0"/>
              <a:t> </a:t>
            </a:r>
            <a:r>
              <a:rPr lang="el-GR" i="1" dirty="0" err="1"/>
              <a:t>πρὸς</a:t>
            </a:r>
            <a:r>
              <a:rPr lang="el-GR" i="1" dirty="0"/>
              <a:t> </a:t>
            </a:r>
            <a:r>
              <a:rPr lang="el-GR" i="1" dirty="0" err="1"/>
              <a:t>τὸν</a:t>
            </a:r>
            <a:r>
              <a:rPr lang="el-GR" i="1" dirty="0"/>
              <a:t> </a:t>
            </a:r>
            <a:r>
              <a:rPr lang="el-GR" i="1" cap="all" dirty="0" err="1"/>
              <a:t>θ</a:t>
            </a:r>
            <a:r>
              <a:rPr lang="el-GR" i="1" dirty="0" err="1"/>
              <a:t>εόν</a:t>
            </a:r>
            <a:r>
              <a:rPr lang="el-GR" i="1" dirty="0"/>
              <a:t>.</a:t>
            </a:r>
            <a:endParaRPr lang="en-US" dirty="0"/>
          </a:p>
          <a:p>
            <a:pPr marL="0" indent="0" algn="ctr">
              <a:buNone/>
            </a:pPr>
            <a:r>
              <a:rPr lang="el-GR" i="1" baseline="30000" dirty="0"/>
              <a:t> </a:t>
            </a:r>
            <a:endParaRPr lang="en-US" dirty="0"/>
          </a:p>
          <a:p>
            <a:pPr algn="ctr"/>
            <a:r>
              <a:rPr lang="el-GR" i="1" baseline="30000" dirty="0"/>
              <a:t>3</a:t>
            </a:r>
            <a:r>
              <a:rPr lang="el-GR" i="1" cap="all" dirty="0"/>
              <a:t>π</a:t>
            </a:r>
            <a:r>
              <a:rPr lang="el-GR" i="1" dirty="0"/>
              <a:t>άντα </a:t>
            </a:r>
            <a:r>
              <a:rPr lang="el-GR" b="1" i="1" dirty="0" err="1"/>
              <a:t>δι</a:t>
            </a:r>
            <a:r>
              <a:rPr lang="el-GR" b="1" i="1" dirty="0"/>
              <a:t>᾽ </a:t>
            </a:r>
            <a:r>
              <a:rPr lang="el-GR" b="1" i="1" cap="all" dirty="0" err="1"/>
              <a:t>α</a:t>
            </a:r>
            <a:r>
              <a:rPr lang="el-GR" b="1" i="1" dirty="0" err="1"/>
              <a:t>ὐτοῦ</a:t>
            </a:r>
            <a:r>
              <a:rPr lang="el-GR" dirty="0"/>
              <a:t> </a:t>
            </a:r>
            <a:r>
              <a:rPr lang="el-GR" i="1" dirty="0" err="1"/>
              <a:t>ἐγένετο</a:t>
            </a:r>
            <a:r>
              <a:rPr lang="el-GR" i="1" dirty="0"/>
              <a:t>,</a:t>
            </a:r>
            <a:endParaRPr lang="en-US" dirty="0"/>
          </a:p>
          <a:p>
            <a:pPr algn="ctr"/>
            <a:r>
              <a:rPr lang="el-GR" i="1" dirty="0" err="1"/>
              <a:t>καὶ</a:t>
            </a:r>
            <a:r>
              <a:rPr lang="el-GR" i="1" dirty="0"/>
              <a:t> </a:t>
            </a:r>
            <a:r>
              <a:rPr lang="el-GR" i="1" dirty="0" err="1"/>
              <a:t>χωρὶς</a:t>
            </a:r>
            <a:r>
              <a:rPr lang="el-GR" i="1" dirty="0"/>
              <a:t> </a:t>
            </a:r>
            <a:r>
              <a:rPr lang="el-GR" i="1" cap="all" dirty="0" err="1"/>
              <a:t>α</a:t>
            </a:r>
            <a:r>
              <a:rPr lang="el-GR" i="1" dirty="0" err="1"/>
              <a:t>ὐτοῦ</a:t>
            </a:r>
            <a:r>
              <a:rPr lang="el-GR" i="1" dirty="0"/>
              <a:t> </a:t>
            </a:r>
            <a:r>
              <a:rPr lang="el-GR" i="1" dirty="0" err="1"/>
              <a:t>ἐγένετο</a:t>
            </a:r>
            <a:r>
              <a:rPr lang="el-GR" i="1" dirty="0"/>
              <a:t> </a:t>
            </a:r>
            <a:r>
              <a:rPr lang="el-GR" b="1" i="1" dirty="0" err="1"/>
              <a:t>οὐδὲ</a:t>
            </a:r>
            <a:r>
              <a:rPr lang="el-GR" b="1" i="1" dirty="0"/>
              <a:t> </a:t>
            </a:r>
            <a:r>
              <a:rPr lang="el-GR" b="1" i="1" dirty="0" err="1"/>
              <a:t>ἕν</a:t>
            </a:r>
            <a:r>
              <a:rPr lang="el-GR" b="1" i="1" dirty="0"/>
              <a:t> </a:t>
            </a:r>
            <a:r>
              <a:rPr lang="el-GR" i="1" dirty="0"/>
              <a:t>ὃ </a:t>
            </a:r>
            <a:r>
              <a:rPr lang="el-GR" i="1" dirty="0" err="1"/>
              <a:t>γέγονεν</a:t>
            </a:r>
            <a:r>
              <a:rPr lang="el-GR" i="1" dirty="0"/>
              <a:t> .</a:t>
            </a:r>
            <a:endParaRPr lang="en-US" dirty="0"/>
          </a:p>
          <a:p>
            <a:pPr algn="ctr"/>
            <a:r>
              <a:rPr lang="el-GR" i="1" baseline="30000" dirty="0"/>
              <a:t>4</a:t>
            </a:r>
            <a:r>
              <a:rPr lang="el-GR" i="1" dirty="0"/>
              <a:t>Ἐν </a:t>
            </a:r>
            <a:r>
              <a:rPr lang="el-GR" i="1" cap="all" dirty="0" err="1"/>
              <a:t>α</a:t>
            </a:r>
            <a:r>
              <a:rPr lang="el-GR" i="1" dirty="0" err="1"/>
              <a:t>ὐτῷ</a:t>
            </a:r>
            <a:r>
              <a:rPr lang="el-GR" b="1" i="1" dirty="0"/>
              <a:t> </a:t>
            </a:r>
            <a:r>
              <a:rPr lang="el-GR" b="1" i="1" dirty="0" err="1"/>
              <a:t>ζωὴ</a:t>
            </a:r>
            <a:r>
              <a:rPr lang="el-GR" i="1" dirty="0"/>
              <a:t> </a:t>
            </a:r>
            <a:r>
              <a:rPr lang="el-GR" i="1" dirty="0" err="1"/>
              <a:t>ἦν</a:t>
            </a:r>
            <a:r>
              <a:rPr lang="el-GR" i="1" dirty="0"/>
              <a:t>,</a:t>
            </a:r>
            <a:endParaRPr lang="en-US" dirty="0"/>
          </a:p>
          <a:p>
            <a:pPr algn="ctr"/>
            <a:r>
              <a:rPr lang="el-GR" i="1" cap="all" dirty="0" err="1"/>
              <a:t>κ</a:t>
            </a:r>
            <a:r>
              <a:rPr lang="el-GR" i="1" dirty="0" err="1"/>
              <a:t>αὶ</a:t>
            </a:r>
            <a:r>
              <a:rPr lang="el-GR" i="1" dirty="0"/>
              <a:t> ἡ </a:t>
            </a:r>
            <a:r>
              <a:rPr lang="el-GR" i="1" dirty="0" err="1"/>
              <a:t>ζωὴ</a:t>
            </a:r>
            <a:r>
              <a:rPr lang="el-GR" i="1" dirty="0"/>
              <a:t> </a:t>
            </a:r>
            <a:r>
              <a:rPr lang="el-GR" i="1" dirty="0" err="1"/>
              <a:t>ἦν</a:t>
            </a:r>
            <a:r>
              <a:rPr lang="el-GR" i="1" dirty="0"/>
              <a:t> </a:t>
            </a:r>
            <a:r>
              <a:rPr lang="el-GR" i="1" dirty="0" err="1"/>
              <a:t>τὸ</a:t>
            </a:r>
            <a:r>
              <a:rPr lang="el-GR" i="1" dirty="0"/>
              <a:t> </a:t>
            </a:r>
            <a:r>
              <a:rPr lang="el-GR" b="1" i="1" dirty="0" err="1"/>
              <a:t>φῶς</a:t>
            </a:r>
            <a:r>
              <a:rPr lang="el-GR" b="1" i="1" dirty="0"/>
              <a:t> </a:t>
            </a:r>
            <a:r>
              <a:rPr lang="el-GR" i="1" dirty="0" err="1"/>
              <a:t>τῶν</a:t>
            </a:r>
            <a:r>
              <a:rPr lang="el-GR" i="1" dirty="0"/>
              <a:t> </a:t>
            </a:r>
            <a:r>
              <a:rPr lang="el-GR" b="1" i="1" dirty="0" err="1"/>
              <a:t>ἀνθρώπων</a:t>
            </a:r>
            <a:r>
              <a:rPr lang="el-GR" i="1" dirty="0"/>
              <a:t>·</a:t>
            </a:r>
            <a:endParaRPr lang="en-US" dirty="0"/>
          </a:p>
          <a:p>
            <a:pPr algn="ctr"/>
            <a:r>
              <a:rPr lang="el-GR" i="1" baseline="30000" dirty="0"/>
              <a:t>5</a:t>
            </a:r>
            <a:r>
              <a:rPr lang="el-GR" i="1" dirty="0"/>
              <a:t>Καὶ </a:t>
            </a:r>
            <a:r>
              <a:rPr lang="el-GR" i="1" dirty="0" err="1"/>
              <a:t>τὸ</a:t>
            </a:r>
            <a:r>
              <a:rPr lang="el-GR" i="1" dirty="0"/>
              <a:t> </a:t>
            </a:r>
            <a:r>
              <a:rPr lang="el-GR" i="1" dirty="0" err="1"/>
              <a:t>φῶς</a:t>
            </a:r>
            <a:r>
              <a:rPr lang="el-GR" i="1" dirty="0"/>
              <a:t> </a:t>
            </a:r>
            <a:r>
              <a:rPr lang="el-GR" b="1" i="1" dirty="0" err="1"/>
              <a:t>ἐν</a:t>
            </a:r>
            <a:r>
              <a:rPr lang="el-GR" b="1" i="1" dirty="0"/>
              <a:t> </a:t>
            </a:r>
            <a:r>
              <a:rPr lang="el-GR" b="1" i="1" dirty="0" err="1"/>
              <a:t>τῇ</a:t>
            </a:r>
            <a:r>
              <a:rPr lang="el-GR" b="1" i="1" dirty="0"/>
              <a:t> </a:t>
            </a:r>
            <a:r>
              <a:rPr lang="el-GR" b="1" i="1" dirty="0" err="1"/>
              <a:t>σκοτίᾳ</a:t>
            </a:r>
            <a:r>
              <a:rPr lang="el-GR" i="1" dirty="0"/>
              <a:t> </a:t>
            </a:r>
            <a:r>
              <a:rPr lang="el-GR" i="1" dirty="0" err="1"/>
              <a:t>φαίνει</a:t>
            </a:r>
            <a:r>
              <a:rPr lang="el-GR" i="1" dirty="0"/>
              <a:t>,</a:t>
            </a:r>
            <a:endParaRPr lang="en-US" dirty="0"/>
          </a:p>
          <a:p>
            <a:pPr algn="ctr"/>
            <a:r>
              <a:rPr lang="el-GR" i="1" dirty="0" err="1"/>
              <a:t>καὶ</a:t>
            </a:r>
            <a:r>
              <a:rPr lang="el-GR" i="1" dirty="0"/>
              <a:t> ἡ </a:t>
            </a:r>
            <a:r>
              <a:rPr lang="el-GR" i="1" dirty="0" err="1"/>
              <a:t>σκοτία</a:t>
            </a:r>
            <a:r>
              <a:rPr lang="el-GR" i="1" dirty="0"/>
              <a:t> </a:t>
            </a:r>
            <a:r>
              <a:rPr lang="el-GR" i="1" dirty="0" err="1"/>
              <a:t>αὐτὸ</a:t>
            </a:r>
            <a:r>
              <a:rPr lang="el-GR" i="1" dirty="0"/>
              <a:t> </a:t>
            </a:r>
            <a:r>
              <a:rPr lang="el-GR" b="1" i="1" dirty="0" err="1"/>
              <a:t>οὐ</a:t>
            </a:r>
            <a:r>
              <a:rPr lang="el-GR" b="1" i="1" dirty="0"/>
              <a:t> </a:t>
            </a:r>
            <a:r>
              <a:rPr lang="el-GR" b="1" i="1" dirty="0" err="1"/>
              <a:t>κατέλαβεν</a:t>
            </a:r>
            <a:r>
              <a:rPr lang="el-GR" i="1" dirty="0"/>
              <a:t>.</a:t>
            </a:r>
            <a:endParaRPr lang="en-US" dirty="0"/>
          </a:p>
          <a:p>
            <a:pPr marL="0" indent="0" algn="ctr">
              <a:buNone/>
            </a:pPr>
            <a:r>
              <a:rPr lang="el-GR" i="1" dirty="0"/>
              <a:t> </a:t>
            </a:r>
            <a:endParaRPr lang="en-US" dirty="0"/>
          </a:p>
          <a:p>
            <a:pPr algn="ctr"/>
            <a:r>
              <a:rPr lang="el-GR" b="1" baseline="30000" dirty="0"/>
              <a:t>6 </a:t>
            </a:r>
            <a:r>
              <a:rPr lang="el-GR" b="1" dirty="0" err="1"/>
              <a:t>Ἐγένετο</a:t>
            </a:r>
            <a:r>
              <a:rPr lang="el-GR" b="1" dirty="0"/>
              <a:t> </a:t>
            </a:r>
            <a:r>
              <a:rPr lang="el-GR" b="1" dirty="0" err="1"/>
              <a:t>ἄνθρωπος</a:t>
            </a:r>
            <a:r>
              <a:rPr lang="el-GR" dirty="0"/>
              <a:t>, </a:t>
            </a:r>
            <a:r>
              <a:rPr lang="el-GR" dirty="0" err="1"/>
              <a:t>ἀπεσταλμένος</a:t>
            </a:r>
            <a:r>
              <a:rPr lang="el-GR" dirty="0"/>
              <a:t> </a:t>
            </a:r>
            <a:r>
              <a:rPr lang="el-GR" dirty="0" err="1"/>
              <a:t>παρὰ</a:t>
            </a:r>
            <a:r>
              <a:rPr lang="el-GR" dirty="0"/>
              <a:t> </a:t>
            </a:r>
            <a:r>
              <a:rPr lang="el-GR" cap="all" dirty="0" err="1"/>
              <a:t>Θ</a:t>
            </a:r>
            <a:r>
              <a:rPr lang="el-GR" dirty="0" err="1"/>
              <a:t>εο</a:t>
            </a:r>
            <a:r>
              <a:rPr lang="el-GR" cap="all" dirty="0" err="1"/>
              <a:t>ῦ</a:t>
            </a:r>
            <a:r>
              <a:rPr lang="el-GR" dirty="0"/>
              <a:t>, </a:t>
            </a:r>
            <a:endParaRPr lang="en-US" dirty="0"/>
          </a:p>
          <a:p>
            <a:pPr algn="ctr"/>
            <a:r>
              <a:rPr lang="el-GR" dirty="0" err="1"/>
              <a:t>ὄνομα</a:t>
            </a:r>
            <a:r>
              <a:rPr lang="el-GR" dirty="0"/>
              <a:t> </a:t>
            </a:r>
            <a:r>
              <a:rPr lang="el-GR" dirty="0" err="1"/>
              <a:t>αὐτῷ</a:t>
            </a:r>
            <a:r>
              <a:rPr lang="el-GR" dirty="0"/>
              <a:t> </a:t>
            </a:r>
            <a:r>
              <a:rPr lang="el-GR" dirty="0" err="1"/>
              <a:t>Ἰωάννης</a:t>
            </a:r>
            <a:r>
              <a:rPr lang="el-GR" dirty="0"/>
              <a:t>· </a:t>
            </a:r>
            <a:endParaRPr lang="en-US" dirty="0"/>
          </a:p>
          <a:p>
            <a:pPr algn="ctr"/>
            <a:r>
              <a:rPr lang="el-GR" baseline="30000" dirty="0"/>
              <a:t>7</a:t>
            </a:r>
            <a:r>
              <a:rPr lang="el-GR" cap="all" dirty="0"/>
              <a:t>ο</a:t>
            </a:r>
            <a:r>
              <a:rPr lang="el-GR" dirty="0"/>
              <a:t>ὗτος </a:t>
            </a:r>
            <a:r>
              <a:rPr lang="el-GR" dirty="0" err="1"/>
              <a:t>ἦλθεν</a:t>
            </a:r>
            <a:r>
              <a:rPr lang="el-GR" dirty="0"/>
              <a:t> </a:t>
            </a:r>
            <a:r>
              <a:rPr lang="el-GR" dirty="0" err="1"/>
              <a:t>εἰς</a:t>
            </a:r>
            <a:r>
              <a:rPr lang="el-GR" dirty="0"/>
              <a:t> </a:t>
            </a:r>
            <a:r>
              <a:rPr lang="el-GR" b="1" dirty="0" err="1"/>
              <a:t>μαρτυρίαν</a:t>
            </a:r>
            <a:r>
              <a:rPr lang="el-GR" dirty="0"/>
              <a:t> </a:t>
            </a:r>
            <a:endParaRPr lang="en-US" dirty="0"/>
          </a:p>
          <a:p>
            <a:pPr algn="ctr"/>
            <a:r>
              <a:rPr lang="el-GR" dirty="0" err="1"/>
              <a:t>ἵνα</a:t>
            </a:r>
            <a:r>
              <a:rPr lang="el-GR" dirty="0"/>
              <a:t> </a:t>
            </a:r>
            <a:r>
              <a:rPr lang="el-GR" dirty="0" err="1"/>
              <a:t>μαρτυρήσῃ</a:t>
            </a:r>
            <a:r>
              <a:rPr lang="el-GR" dirty="0"/>
              <a:t> </a:t>
            </a:r>
            <a:r>
              <a:rPr lang="el-GR" dirty="0" err="1"/>
              <a:t>περὶ</a:t>
            </a:r>
            <a:r>
              <a:rPr lang="el-GR" dirty="0"/>
              <a:t> </a:t>
            </a:r>
            <a:r>
              <a:rPr lang="el-GR" dirty="0" err="1"/>
              <a:t>τοῦ</a:t>
            </a:r>
            <a:r>
              <a:rPr lang="el-GR" dirty="0"/>
              <a:t> </a:t>
            </a:r>
            <a:r>
              <a:rPr lang="el-GR" dirty="0" err="1"/>
              <a:t>φωτός</a:t>
            </a:r>
            <a:r>
              <a:rPr lang="el-GR" dirty="0"/>
              <a:t>,</a:t>
            </a:r>
            <a:endParaRPr lang="en-US" dirty="0"/>
          </a:p>
          <a:p>
            <a:pPr marL="0" indent="0" algn="ctr">
              <a:buNone/>
            </a:pPr>
            <a:r>
              <a:rPr lang="el-GR" dirty="0"/>
              <a:t> </a:t>
            </a:r>
            <a:endParaRPr lang="en-US" dirty="0"/>
          </a:p>
          <a:p>
            <a:pPr algn="ctr"/>
            <a:r>
              <a:rPr lang="el-GR" dirty="0" err="1"/>
              <a:t>ἵνα</a:t>
            </a:r>
            <a:r>
              <a:rPr lang="el-GR" dirty="0"/>
              <a:t> </a:t>
            </a:r>
            <a:r>
              <a:rPr lang="el-GR" b="1" dirty="0" err="1"/>
              <a:t>πάντες</a:t>
            </a:r>
            <a:r>
              <a:rPr lang="el-GR" dirty="0"/>
              <a:t> </a:t>
            </a:r>
            <a:r>
              <a:rPr lang="el-GR" dirty="0" err="1"/>
              <a:t>πιστεύσωσιν</a:t>
            </a:r>
            <a:r>
              <a:rPr lang="el-GR" dirty="0"/>
              <a:t> </a:t>
            </a:r>
            <a:r>
              <a:rPr lang="el-GR" dirty="0" err="1"/>
              <a:t>δι</a:t>
            </a:r>
            <a:r>
              <a:rPr lang="el-GR" dirty="0"/>
              <a:t>᾽ </a:t>
            </a:r>
            <a:r>
              <a:rPr lang="el-GR" dirty="0" err="1"/>
              <a:t>αὐτοῦ</a:t>
            </a:r>
            <a:r>
              <a:rPr lang="el-GR" dirty="0"/>
              <a:t>. </a:t>
            </a:r>
            <a:endParaRPr lang="en-US" dirty="0"/>
          </a:p>
          <a:p>
            <a:pPr algn="ctr"/>
            <a:r>
              <a:rPr lang="el-GR" baseline="30000" dirty="0"/>
              <a:t>8</a:t>
            </a:r>
            <a:r>
              <a:rPr lang="el-GR" cap="all" dirty="0"/>
              <a:t>ο</a:t>
            </a:r>
            <a:r>
              <a:rPr lang="el-GR" dirty="0"/>
              <a:t>ὐκ </a:t>
            </a:r>
            <a:r>
              <a:rPr lang="el-GR" dirty="0" err="1"/>
              <a:t>ἦν</a:t>
            </a:r>
            <a:r>
              <a:rPr lang="el-GR" dirty="0"/>
              <a:t> </a:t>
            </a:r>
            <a:r>
              <a:rPr lang="el-GR" dirty="0" err="1"/>
              <a:t>ἐκεῖνος</a:t>
            </a:r>
            <a:r>
              <a:rPr lang="el-GR" dirty="0"/>
              <a:t> </a:t>
            </a:r>
            <a:r>
              <a:rPr lang="el-GR" dirty="0" err="1"/>
              <a:t>τὸ</a:t>
            </a:r>
            <a:r>
              <a:rPr lang="el-GR" dirty="0"/>
              <a:t> </a:t>
            </a:r>
            <a:r>
              <a:rPr lang="el-GR" dirty="0" err="1"/>
              <a:t>φῶς</a:t>
            </a:r>
            <a:r>
              <a:rPr lang="el-GR" dirty="0"/>
              <a:t>, </a:t>
            </a:r>
            <a:endParaRPr lang="en-US" dirty="0"/>
          </a:p>
          <a:p>
            <a:pPr algn="ctr"/>
            <a:r>
              <a:rPr lang="el-GR" dirty="0" err="1"/>
              <a:t>ἀλλ</a:t>
            </a:r>
            <a:r>
              <a:rPr lang="el-GR" dirty="0"/>
              <a:t>᾽ </a:t>
            </a:r>
            <a:r>
              <a:rPr lang="el-GR" dirty="0" err="1"/>
              <a:t>ἵνα</a:t>
            </a:r>
            <a:r>
              <a:rPr lang="el-GR" dirty="0"/>
              <a:t> </a:t>
            </a:r>
            <a:r>
              <a:rPr lang="el-GR" b="1" dirty="0" err="1"/>
              <a:t>μαρτυρήσῃ</a:t>
            </a:r>
            <a:r>
              <a:rPr lang="el-GR" dirty="0"/>
              <a:t> </a:t>
            </a:r>
            <a:r>
              <a:rPr lang="el-GR" dirty="0" err="1"/>
              <a:t>περὶ</a:t>
            </a:r>
            <a:r>
              <a:rPr lang="el-GR" dirty="0"/>
              <a:t> </a:t>
            </a:r>
            <a:r>
              <a:rPr lang="el-GR" dirty="0" err="1"/>
              <a:t>τοῦ</a:t>
            </a:r>
            <a:r>
              <a:rPr lang="el-GR" dirty="0"/>
              <a:t> </a:t>
            </a:r>
            <a:r>
              <a:rPr lang="el-GR" dirty="0" err="1"/>
              <a:t>φωτός</a:t>
            </a:r>
            <a:r>
              <a:rPr lang="el-GR" dirty="0"/>
              <a:t>. </a:t>
            </a:r>
            <a:endParaRPr lang="en-US" dirty="0"/>
          </a:p>
          <a:p>
            <a:pPr marL="0" indent="0" algn="ctr">
              <a:buNone/>
            </a:pPr>
            <a:r>
              <a:rPr lang="el-GR" dirty="0"/>
              <a:t> </a:t>
            </a:r>
            <a:endParaRPr lang="en-US" dirty="0"/>
          </a:p>
          <a:p>
            <a:pPr marL="0" indent="0" algn="ctr">
              <a:buNone/>
            </a:pPr>
            <a:r>
              <a:rPr lang="el-GR" dirty="0"/>
              <a:t> </a:t>
            </a:r>
            <a:endParaRPr lang="en-US" dirty="0"/>
          </a:p>
          <a:p>
            <a:pPr algn="ctr"/>
            <a:r>
              <a:rPr lang="el-GR" i="1" baseline="30000" dirty="0"/>
              <a:t>9 </a:t>
            </a:r>
            <a:r>
              <a:rPr lang="el-GR" i="1" dirty="0" err="1"/>
              <a:t>Ἦν</a:t>
            </a:r>
            <a:r>
              <a:rPr lang="el-GR" i="1" dirty="0"/>
              <a:t> </a:t>
            </a:r>
            <a:r>
              <a:rPr lang="el-GR" i="1" dirty="0" err="1"/>
              <a:t>τὸ</a:t>
            </a:r>
            <a:r>
              <a:rPr lang="el-GR" i="1" dirty="0"/>
              <a:t> </a:t>
            </a:r>
            <a:r>
              <a:rPr lang="el-GR" i="1" dirty="0" err="1"/>
              <a:t>φῶς</a:t>
            </a:r>
            <a:r>
              <a:rPr lang="el-GR" i="1" dirty="0"/>
              <a:t> </a:t>
            </a:r>
            <a:r>
              <a:rPr lang="el-GR" b="1" i="1" dirty="0" err="1"/>
              <a:t>τὸ</a:t>
            </a:r>
            <a:r>
              <a:rPr lang="el-GR" b="1" i="1" dirty="0"/>
              <a:t> </a:t>
            </a:r>
            <a:r>
              <a:rPr lang="el-GR" b="1" i="1" dirty="0" err="1"/>
              <a:t>ἀληθινόν</a:t>
            </a:r>
            <a:r>
              <a:rPr lang="el-GR" i="1" dirty="0"/>
              <a:t>,</a:t>
            </a:r>
            <a:endParaRPr lang="en-US" dirty="0"/>
          </a:p>
          <a:p>
            <a:pPr algn="ctr"/>
            <a:r>
              <a:rPr lang="el-GR" i="1" dirty="0"/>
              <a:t>ὃ </a:t>
            </a:r>
            <a:r>
              <a:rPr lang="el-GR" i="1" dirty="0" err="1"/>
              <a:t>φωτίζει</a:t>
            </a:r>
            <a:r>
              <a:rPr lang="el-GR" i="1" dirty="0"/>
              <a:t> </a:t>
            </a:r>
            <a:r>
              <a:rPr lang="el-GR" b="1" i="1" dirty="0" err="1"/>
              <a:t>πάντα</a:t>
            </a:r>
            <a:r>
              <a:rPr lang="el-GR" b="1" i="1" dirty="0"/>
              <a:t> </a:t>
            </a:r>
            <a:r>
              <a:rPr lang="el-GR" i="1" dirty="0" err="1"/>
              <a:t>ἄνθρωπον</a:t>
            </a:r>
            <a:r>
              <a:rPr lang="el-GR" i="1" dirty="0"/>
              <a:t>,</a:t>
            </a:r>
            <a:endParaRPr lang="en-US" dirty="0"/>
          </a:p>
          <a:p>
            <a:pPr algn="ctr"/>
            <a:r>
              <a:rPr lang="el-GR" i="1" dirty="0" err="1"/>
              <a:t>ἐρχόμενον</a:t>
            </a:r>
            <a:r>
              <a:rPr lang="el-GR" b="1" i="1" dirty="0"/>
              <a:t> </a:t>
            </a:r>
            <a:r>
              <a:rPr lang="el-GR" i="1" dirty="0" err="1"/>
              <a:t>εἰς</a:t>
            </a:r>
            <a:r>
              <a:rPr lang="el-GR" i="1" dirty="0"/>
              <a:t> </a:t>
            </a:r>
            <a:r>
              <a:rPr lang="el-GR" i="1" dirty="0" err="1"/>
              <a:t>τὸν</a:t>
            </a:r>
            <a:r>
              <a:rPr lang="el-GR" i="1" dirty="0"/>
              <a:t> </a:t>
            </a:r>
            <a:r>
              <a:rPr lang="el-GR" i="1" cap="all" dirty="0" err="1"/>
              <a:t>κ</a:t>
            </a:r>
            <a:r>
              <a:rPr lang="el-GR" i="1" dirty="0" err="1"/>
              <a:t>όσμον</a:t>
            </a:r>
            <a:endParaRPr lang="en-US" dirty="0"/>
          </a:p>
          <a:p>
            <a:r>
              <a:rPr lang="el-GR" dirty="0"/>
              <a:t> </a:t>
            </a:r>
            <a:endParaRPr lang="en-US" dirty="0"/>
          </a:p>
          <a:p>
            <a:endParaRPr lang="en-US" dirty="0"/>
          </a:p>
        </p:txBody>
      </p:sp>
    </p:spTree>
    <p:extLst>
      <p:ext uri="{BB962C8B-B14F-4D97-AF65-F5344CB8AC3E}">
        <p14:creationId xmlns:p14="http://schemas.microsoft.com/office/powerpoint/2010/main" val="1800536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1128</TotalTime>
  <Words>2804</Words>
  <Application>Microsoft Office PowerPoint</Application>
  <PresentationFormat>On-screen Show (4:3)</PresentationFormat>
  <Paragraphs>189</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Aptos</vt:lpstr>
      <vt:lpstr>Arial</vt:lpstr>
      <vt:lpstr>Calibri</vt:lpstr>
      <vt:lpstr>Office Theme</vt:lpstr>
      <vt:lpstr>Ρητορική και Θρησκευτικός Λόγος</vt:lpstr>
      <vt:lpstr>Βιβλιογραφία</vt:lpstr>
      <vt:lpstr>Ετυμολογία των όρων «Ρητορική» και «Θρησκεία»</vt:lpstr>
      <vt:lpstr>PowerPoint Presentation</vt:lpstr>
      <vt:lpstr>PowerPoint Presentation</vt:lpstr>
      <vt:lpstr>Λόγος = Γεγονός</vt:lpstr>
      <vt:lpstr>Τι είναι «αυτό»</vt:lpstr>
      <vt:lpstr>Μετανεωτερικότητα</vt:lpstr>
      <vt:lpstr>PowerPoint Presentation</vt:lpstr>
      <vt:lpstr>Άνθρωπος + Λόγος</vt:lpstr>
      <vt:lpstr>Άνθρωπος + Λόγος (2)</vt:lpstr>
      <vt:lpstr>«Εγώ λέω κάτι σε εσένα»</vt:lpstr>
      <vt:lpstr>«Είναι ώρα!»</vt:lpstr>
      <vt:lpstr>PowerPoint Presentation</vt:lpstr>
      <vt:lpstr>Θεός και «λόγος»</vt:lpstr>
      <vt:lpstr>Θεωρίες γύρω από τη γλώσσα</vt:lpstr>
      <vt:lpstr>Γλώσσα = «Οίκος τού Είναι»</vt:lpstr>
      <vt:lpstr>Θεο+Λογία</vt:lpstr>
      <vt:lpstr>Λόγος και «Κήρυγμα»</vt:lpstr>
      <vt:lpstr>Κήρυγμα =  Ντελάλης</vt:lpstr>
      <vt:lpstr>Θρησκευτική Ρητορική</vt:lpstr>
      <vt:lpstr>Εφαρμογές</vt:lpstr>
      <vt:lpstr>Δημοσθένης – Κείμενο</vt:lpstr>
      <vt:lpstr>Δημοσθένης – Πίνακας</vt:lpstr>
      <vt:lpstr>Πλάτων – Κείμενο για Έρωτα</vt:lpstr>
      <vt:lpstr>Πλάτων – Πίνακας</vt:lpstr>
      <vt:lpstr>Παύλος – Κείμενο για Αγάπη</vt:lpstr>
      <vt:lpstr>Παύλος – Πίνακας</vt:lpstr>
      <vt:lpstr>Ολομέλεια &amp; Συζήτηση</vt:lpstr>
      <vt:lpstr>Λόγος και Ομιλία</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Theology School NKUA</dc:creator>
  <cp:keywords/>
  <dc:description>generated using python-pptx</dc:description>
  <cp:lastModifiedBy>Sotirios Despotis</cp:lastModifiedBy>
  <cp:revision>3</cp:revision>
  <cp:lastPrinted>2025-10-01T15:50:24Z</cp:lastPrinted>
  <dcterms:created xsi:type="dcterms:W3CDTF">2013-01-27T09:14:16Z</dcterms:created>
  <dcterms:modified xsi:type="dcterms:W3CDTF">2025-10-01T15:59:12Z</dcterms:modified>
  <cp:category/>
</cp:coreProperties>
</file>