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86" r:id="rId2"/>
    <p:sldId id="283" r:id="rId3"/>
    <p:sldId id="284" r:id="rId4"/>
    <p:sldId id="256" r:id="rId5"/>
    <p:sldId id="257" r:id="rId6"/>
    <p:sldId id="258" r:id="rId7"/>
    <p:sldId id="259" r:id="rId8"/>
    <p:sldId id="260" r:id="rId9"/>
    <p:sldId id="261" r:id="rId10"/>
    <p:sldId id="262" r:id="rId11"/>
    <p:sldId id="294" r:id="rId12"/>
    <p:sldId id="296" r:id="rId13"/>
    <p:sldId id="297" r:id="rId14"/>
    <p:sldId id="298" r:id="rId15"/>
    <p:sldId id="299" r:id="rId16"/>
    <p:sldId id="300" r:id="rId17"/>
    <p:sldId id="301" r:id="rId18"/>
    <p:sldId id="302" r:id="rId19"/>
    <p:sldId id="295" r:id="rId20"/>
    <p:sldId id="264" r:id="rId21"/>
    <p:sldId id="263" r:id="rId22"/>
    <p:sldId id="265" r:id="rId23"/>
    <p:sldId id="266" r:id="rId24"/>
    <p:sldId id="267" r:id="rId25"/>
    <p:sldId id="268" r:id="rId26"/>
    <p:sldId id="272" r:id="rId27"/>
    <p:sldId id="273" r:id="rId28"/>
    <p:sldId id="269" r:id="rId29"/>
    <p:sldId id="274" r:id="rId30"/>
    <p:sldId id="270" r:id="rId31"/>
    <p:sldId id="271" r:id="rId32"/>
    <p:sldId id="277" r:id="rId33"/>
    <p:sldId id="278" r:id="rId34"/>
    <p:sldId id="279" r:id="rId35"/>
    <p:sldId id="280" r:id="rId36"/>
    <p:sldId id="275" r:id="rId37"/>
    <p:sldId id="276" r:id="rId38"/>
    <p:sldId id="288" r:id="rId39"/>
    <p:sldId id="289" r:id="rId40"/>
    <p:sldId id="290" r:id="rId41"/>
    <p:sldId id="291" r:id="rId42"/>
    <p:sldId id="292" r:id="rId43"/>
    <p:sldId id="293" r:id="rId44"/>
    <p:sldId id="287" r:id="rId45"/>
    <p:sldId id="281" r:id="rId46"/>
    <p:sldId id="282"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E0450A-628E-4B86-8881-A307A85295AB}" v="28" dt="2025-10-01T08:29:10.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594"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irios Despotis" userId="675ecd67-d539-4644-89de-f4ff11899b70" providerId="ADAL" clId="{10D18C31-27E4-4D4D-9ADF-6CCE1826D204}"/>
    <pc:docChg chg="custSel addSld delSld modSld sldOrd">
      <pc:chgData name="Sotirios Despotis" userId="675ecd67-d539-4644-89de-f4ff11899b70" providerId="ADAL" clId="{10D18C31-27E4-4D4D-9ADF-6CCE1826D204}" dt="2025-10-01T08:29:10.124" v="982"/>
      <pc:docMkLst>
        <pc:docMk/>
      </pc:docMkLst>
      <pc:sldChg chg="addSp delSp modSp mod ord">
        <pc:chgData name="Sotirios Despotis" userId="675ecd67-d539-4644-89de-f4ff11899b70" providerId="ADAL" clId="{10D18C31-27E4-4D4D-9ADF-6CCE1826D204}" dt="2025-10-01T07:35:01.665" v="678" actId="26606"/>
        <pc:sldMkLst>
          <pc:docMk/>
          <pc:sldMk cId="0" sldId="256"/>
        </pc:sldMkLst>
        <pc:spChg chg="mod">
          <ac:chgData name="Sotirios Despotis" userId="675ecd67-d539-4644-89de-f4ff11899b70" providerId="ADAL" clId="{10D18C31-27E4-4D4D-9ADF-6CCE1826D204}" dt="2025-10-01T07:35:01.665" v="678" actId="26606"/>
          <ac:spMkLst>
            <pc:docMk/>
            <pc:sldMk cId="0" sldId="256"/>
            <ac:spMk id="2" creationId="{00000000-0000-0000-0000-000000000000}"/>
          </ac:spMkLst>
        </pc:spChg>
        <pc:spChg chg="del">
          <ac:chgData name="Sotirios Despotis" userId="675ecd67-d539-4644-89de-f4ff11899b70" providerId="ADAL" clId="{10D18C31-27E4-4D4D-9ADF-6CCE1826D204}" dt="2025-10-01T07:35:01.665" v="678" actId="26606"/>
          <ac:spMkLst>
            <pc:docMk/>
            <pc:sldMk cId="0" sldId="256"/>
            <ac:spMk id="19" creationId="{FFD48BC7-DC40-47DE-87EE-9F4B6ECB9ABB}"/>
          </ac:spMkLst>
        </pc:spChg>
        <pc:spChg chg="del">
          <ac:chgData name="Sotirios Despotis" userId="675ecd67-d539-4644-89de-f4ff11899b70" providerId="ADAL" clId="{10D18C31-27E4-4D4D-9ADF-6CCE1826D204}" dt="2025-10-01T07:35:01.665" v="678" actId="26606"/>
          <ac:spMkLst>
            <pc:docMk/>
            <pc:sldMk cId="0" sldId="256"/>
            <ac:spMk id="21" creationId="{E502BBC7-2C76-46F3-BC24-5985BC13DB88}"/>
          </ac:spMkLst>
        </pc:spChg>
        <pc:spChg chg="del">
          <ac:chgData name="Sotirios Despotis" userId="675ecd67-d539-4644-89de-f4ff11899b70" providerId="ADAL" clId="{10D18C31-27E4-4D4D-9ADF-6CCE1826D204}" dt="2025-10-01T07:35:01.665" v="678" actId="26606"/>
          <ac:spMkLst>
            <pc:docMk/>
            <pc:sldMk cId="0" sldId="256"/>
            <ac:spMk id="23" creationId="{C7F28D52-2A5F-4D23-81AE-7CB8B591C7AF}"/>
          </ac:spMkLst>
        </pc:spChg>
        <pc:spChg chg="del">
          <ac:chgData name="Sotirios Despotis" userId="675ecd67-d539-4644-89de-f4ff11899b70" providerId="ADAL" clId="{10D18C31-27E4-4D4D-9ADF-6CCE1826D204}" dt="2025-10-01T07:35:01.665" v="678" actId="26606"/>
          <ac:spMkLst>
            <pc:docMk/>
            <pc:sldMk cId="0" sldId="256"/>
            <ac:spMk id="25" creationId="{3629484E-3792-4B3D-89AD-7C8A1ED0E0D4}"/>
          </ac:spMkLst>
        </pc:spChg>
        <pc:spChg chg="add">
          <ac:chgData name="Sotirios Despotis" userId="675ecd67-d539-4644-89de-f4ff11899b70" providerId="ADAL" clId="{10D18C31-27E4-4D4D-9ADF-6CCE1826D204}" dt="2025-10-01T07:35:01.665" v="678" actId="26606"/>
          <ac:spMkLst>
            <pc:docMk/>
            <pc:sldMk cId="0" sldId="256"/>
            <ac:spMk id="30" creationId="{FFD48BC7-DC40-47DE-87EE-9F4B6ECB9ABB}"/>
          </ac:spMkLst>
        </pc:spChg>
        <pc:spChg chg="add">
          <ac:chgData name="Sotirios Despotis" userId="675ecd67-d539-4644-89de-f4ff11899b70" providerId="ADAL" clId="{10D18C31-27E4-4D4D-9ADF-6CCE1826D204}" dt="2025-10-01T07:35:01.665" v="678" actId="26606"/>
          <ac:spMkLst>
            <pc:docMk/>
            <pc:sldMk cId="0" sldId="256"/>
            <ac:spMk id="32" creationId="{E502BBC7-2C76-46F3-BC24-5985BC13DB88}"/>
          </ac:spMkLst>
        </pc:spChg>
        <pc:spChg chg="add">
          <ac:chgData name="Sotirios Despotis" userId="675ecd67-d539-4644-89de-f4ff11899b70" providerId="ADAL" clId="{10D18C31-27E4-4D4D-9ADF-6CCE1826D204}" dt="2025-10-01T07:35:01.665" v="678" actId="26606"/>
          <ac:spMkLst>
            <pc:docMk/>
            <pc:sldMk cId="0" sldId="256"/>
            <ac:spMk id="34" creationId="{C7F28D52-2A5F-4D23-81AE-7CB8B591C7AF}"/>
          </ac:spMkLst>
        </pc:spChg>
        <pc:spChg chg="add">
          <ac:chgData name="Sotirios Despotis" userId="675ecd67-d539-4644-89de-f4ff11899b70" providerId="ADAL" clId="{10D18C31-27E4-4D4D-9ADF-6CCE1826D204}" dt="2025-10-01T07:35:01.665" v="678" actId="26606"/>
          <ac:spMkLst>
            <pc:docMk/>
            <pc:sldMk cId="0" sldId="256"/>
            <ac:spMk id="36" creationId="{3629484E-3792-4B3D-89AD-7C8A1ED0E0D4}"/>
          </ac:spMkLst>
        </pc:spChg>
      </pc:sldChg>
      <pc:sldChg chg="ord">
        <pc:chgData name="Sotirios Despotis" userId="675ecd67-d539-4644-89de-f4ff11899b70" providerId="ADAL" clId="{10D18C31-27E4-4D4D-9ADF-6CCE1826D204}" dt="2025-10-01T07:35:09.937" v="680"/>
        <pc:sldMkLst>
          <pc:docMk/>
          <pc:sldMk cId="0" sldId="257"/>
        </pc:sldMkLst>
      </pc:sldChg>
      <pc:sldChg chg="modSp mod">
        <pc:chgData name="Sotirios Despotis" userId="675ecd67-d539-4644-89de-f4ff11899b70" providerId="ADAL" clId="{10D18C31-27E4-4D4D-9ADF-6CCE1826D204}" dt="2025-09-30T15:04:12.760" v="2" actId="20577"/>
        <pc:sldMkLst>
          <pc:docMk/>
          <pc:sldMk cId="0" sldId="258"/>
        </pc:sldMkLst>
        <pc:spChg chg="mod">
          <ac:chgData name="Sotirios Despotis" userId="675ecd67-d539-4644-89de-f4ff11899b70" providerId="ADAL" clId="{10D18C31-27E4-4D4D-9ADF-6CCE1826D204}" dt="2025-09-30T15:04:12.760" v="2" actId="20577"/>
          <ac:spMkLst>
            <pc:docMk/>
            <pc:sldMk cId="0" sldId="258"/>
            <ac:spMk id="2" creationId="{00000000-0000-0000-0000-000000000000}"/>
          </ac:spMkLst>
        </pc:spChg>
      </pc:sldChg>
      <pc:sldChg chg="modSp mod">
        <pc:chgData name="Sotirios Despotis" userId="675ecd67-d539-4644-89de-f4ff11899b70" providerId="ADAL" clId="{10D18C31-27E4-4D4D-9ADF-6CCE1826D204}" dt="2025-10-01T07:24:33.846" v="27" actId="20577"/>
        <pc:sldMkLst>
          <pc:docMk/>
          <pc:sldMk cId="0" sldId="259"/>
        </pc:sldMkLst>
        <pc:spChg chg="mod">
          <ac:chgData name="Sotirios Despotis" userId="675ecd67-d539-4644-89de-f4ff11899b70" providerId="ADAL" clId="{10D18C31-27E4-4D4D-9ADF-6CCE1826D204}" dt="2025-10-01T07:24:33.846" v="27" actId="20577"/>
          <ac:spMkLst>
            <pc:docMk/>
            <pc:sldMk cId="0" sldId="259"/>
            <ac:spMk id="3" creationId="{00000000-0000-0000-0000-000000000000}"/>
          </ac:spMkLst>
        </pc:spChg>
      </pc:sldChg>
      <pc:sldChg chg="modSp mod">
        <pc:chgData name="Sotirios Despotis" userId="675ecd67-d539-4644-89de-f4ff11899b70" providerId="ADAL" clId="{10D18C31-27E4-4D4D-9ADF-6CCE1826D204}" dt="2025-10-01T07:24:50.241" v="33" actId="20577"/>
        <pc:sldMkLst>
          <pc:docMk/>
          <pc:sldMk cId="0" sldId="261"/>
        </pc:sldMkLst>
        <pc:graphicFrameChg chg="modGraphic">
          <ac:chgData name="Sotirios Despotis" userId="675ecd67-d539-4644-89de-f4ff11899b70" providerId="ADAL" clId="{10D18C31-27E4-4D4D-9ADF-6CCE1826D204}" dt="2025-10-01T07:24:50.241" v="33" actId="20577"/>
          <ac:graphicFrameMkLst>
            <pc:docMk/>
            <pc:sldMk cId="0" sldId="261"/>
            <ac:graphicFrameMk id="5" creationId="{3B9FEBDF-CFE7-F657-9516-A4B82AAD312D}"/>
          </ac:graphicFrameMkLst>
        </pc:graphicFrameChg>
      </pc:sldChg>
      <pc:sldChg chg="modSp add mod">
        <pc:chgData name="Sotirios Despotis" userId="675ecd67-d539-4644-89de-f4ff11899b70" providerId="ADAL" clId="{10D18C31-27E4-4D4D-9ADF-6CCE1826D204}" dt="2025-10-01T07:25:57.181" v="40" actId="20577"/>
        <pc:sldMkLst>
          <pc:docMk/>
          <pc:sldMk cId="0" sldId="263"/>
        </pc:sldMkLst>
        <pc:spChg chg="mod">
          <ac:chgData name="Sotirios Despotis" userId="675ecd67-d539-4644-89de-f4ff11899b70" providerId="ADAL" clId="{10D18C31-27E4-4D4D-9ADF-6CCE1826D204}" dt="2025-10-01T07:25:57.181" v="40" actId="20577"/>
          <ac:spMkLst>
            <pc:docMk/>
            <pc:sldMk cId="0" sldId="263"/>
            <ac:spMk id="3" creationId="{00000000-0000-0000-0000-000000000000}"/>
          </ac:spMkLst>
        </pc:spChg>
      </pc:sldChg>
      <pc:sldChg chg="delSp add ord setBg delDesignElem">
        <pc:chgData name="Sotirios Despotis" userId="675ecd67-d539-4644-89de-f4ff11899b70" providerId="ADAL" clId="{10D18C31-27E4-4D4D-9ADF-6CCE1826D204}" dt="2025-10-01T08:25:47.004" v="975"/>
        <pc:sldMkLst>
          <pc:docMk/>
          <pc:sldMk cId="0" sldId="264"/>
        </pc:sldMkLst>
        <pc:spChg chg="del">
          <ac:chgData name="Sotirios Despotis" userId="675ecd67-d539-4644-89de-f4ff11899b70" providerId="ADAL" clId="{10D18C31-27E4-4D4D-9ADF-6CCE1826D204}" dt="2025-10-01T07:25:31.816" v="38"/>
          <ac:spMkLst>
            <pc:docMk/>
            <pc:sldMk cId="0" sldId="264"/>
            <ac:spMk id="19" creationId="{743AA782-23D1-4521-8CAD-47662984AA08}"/>
          </ac:spMkLst>
        </pc:spChg>
        <pc:spChg chg="del">
          <ac:chgData name="Sotirios Despotis" userId="675ecd67-d539-4644-89de-f4ff11899b70" providerId="ADAL" clId="{10D18C31-27E4-4D4D-9ADF-6CCE1826D204}" dt="2025-10-01T07:25:31.816" v="38"/>
          <ac:spMkLst>
            <pc:docMk/>
            <pc:sldMk cId="0" sldId="264"/>
            <ac:spMk id="21" creationId="{71877DBC-BB60-40F0-AC93-2ACDBAAE60CE}"/>
          </ac:spMkLst>
        </pc:spChg>
      </pc:sldChg>
      <pc:sldChg chg="delSp add setBg delDesignElem">
        <pc:chgData name="Sotirios Despotis" userId="675ecd67-d539-4644-89de-f4ff11899b70" providerId="ADAL" clId="{10D18C31-27E4-4D4D-9ADF-6CCE1826D204}" dt="2025-10-01T07:25:31.816" v="38"/>
        <pc:sldMkLst>
          <pc:docMk/>
          <pc:sldMk cId="0" sldId="265"/>
        </pc:sldMkLst>
        <pc:spChg chg="del">
          <ac:chgData name="Sotirios Despotis" userId="675ecd67-d539-4644-89de-f4ff11899b70" providerId="ADAL" clId="{10D18C31-27E4-4D4D-9ADF-6CCE1826D204}" dt="2025-10-01T07:25:31.816" v="38"/>
          <ac:spMkLst>
            <pc:docMk/>
            <pc:sldMk cId="0" sldId="265"/>
            <ac:spMk id="9" creationId="{C05CBC3C-2E5A-4839-8B9B-2E5A6ADF0F58}"/>
          </ac:spMkLst>
        </pc:spChg>
        <pc:spChg chg="del">
          <ac:chgData name="Sotirios Despotis" userId="675ecd67-d539-4644-89de-f4ff11899b70" providerId="ADAL" clId="{10D18C31-27E4-4D4D-9ADF-6CCE1826D204}" dt="2025-10-01T07:25:31.816" v="38"/>
          <ac:spMkLst>
            <pc:docMk/>
            <pc:sldMk cId="0" sldId="265"/>
            <ac:spMk id="11" creationId="{DB5B423A-57CC-4C58-AA26-8E2E862B03A0}"/>
          </ac:spMkLst>
        </pc:spChg>
      </pc:sldChg>
      <pc:sldChg chg="delSp add setBg delDesignElem">
        <pc:chgData name="Sotirios Despotis" userId="675ecd67-d539-4644-89de-f4ff11899b70" providerId="ADAL" clId="{10D18C31-27E4-4D4D-9ADF-6CCE1826D204}" dt="2025-10-01T07:25:31.816" v="38"/>
        <pc:sldMkLst>
          <pc:docMk/>
          <pc:sldMk cId="0" sldId="266"/>
        </pc:sldMkLst>
        <pc:spChg chg="del">
          <ac:chgData name="Sotirios Despotis" userId="675ecd67-d539-4644-89de-f4ff11899b70" providerId="ADAL" clId="{10D18C31-27E4-4D4D-9ADF-6CCE1826D204}" dt="2025-10-01T07:25:31.816" v="38"/>
          <ac:spMkLst>
            <pc:docMk/>
            <pc:sldMk cId="0" sldId="266"/>
            <ac:spMk id="9" creationId="{C05CBC3C-2E5A-4839-8B9B-2E5A6ADF0F58}"/>
          </ac:spMkLst>
        </pc:spChg>
        <pc:spChg chg="del">
          <ac:chgData name="Sotirios Despotis" userId="675ecd67-d539-4644-89de-f4ff11899b70" providerId="ADAL" clId="{10D18C31-27E4-4D4D-9ADF-6CCE1826D204}" dt="2025-10-01T07:25:31.816" v="38"/>
          <ac:spMkLst>
            <pc:docMk/>
            <pc:sldMk cId="0" sldId="266"/>
            <ac:spMk id="11" creationId="{DB5B423A-57CC-4C58-AA26-8E2E862B03A0}"/>
          </ac:spMkLst>
        </pc:spChg>
      </pc:sldChg>
      <pc:sldChg chg="delSp add setBg delDesignElem">
        <pc:chgData name="Sotirios Despotis" userId="675ecd67-d539-4644-89de-f4ff11899b70" providerId="ADAL" clId="{10D18C31-27E4-4D4D-9ADF-6CCE1826D204}" dt="2025-10-01T07:25:31.816" v="38"/>
        <pc:sldMkLst>
          <pc:docMk/>
          <pc:sldMk cId="0" sldId="267"/>
        </pc:sldMkLst>
        <pc:spChg chg="del">
          <ac:chgData name="Sotirios Despotis" userId="675ecd67-d539-4644-89de-f4ff11899b70" providerId="ADAL" clId="{10D18C31-27E4-4D4D-9ADF-6CCE1826D204}" dt="2025-10-01T07:25:31.816" v="38"/>
          <ac:spMkLst>
            <pc:docMk/>
            <pc:sldMk cId="0" sldId="267"/>
            <ac:spMk id="9" creationId="{C05CBC3C-2E5A-4839-8B9B-2E5A6ADF0F58}"/>
          </ac:spMkLst>
        </pc:spChg>
        <pc:spChg chg="del">
          <ac:chgData name="Sotirios Despotis" userId="675ecd67-d539-4644-89de-f4ff11899b70" providerId="ADAL" clId="{10D18C31-27E4-4D4D-9ADF-6CCE1826D204}" dt="2025-10-01T07:25:31.816" v="38"/>
          <ac:spMkLst>
            <pc:docMk/>
            <pc:sldMk cId="0" sldId="267"/>
            <ac:spMk id="11" creationId="{DB5B423A-57CC-4C58-AA26-8E2E862B03A0}"/>
          </ac:spMkLst>
        </pc:spChg>
      </pc:sldChg>
      <pc:sldChg chg="add">
        <pc:chgData name="Sotirios Despotis" userId="675ecd67-d539-4644-89de-f4ff11899b70" providerId="ADAL" clId="{10D18C31-27E4-4D4D-9ADF-6CCE1826D204}" dt="2025-10-01T07:25:31.816" v="38"/>
        <pc:sldMkLst>
          <pc:docMk/>
          <pc:sldMk cId="0" sldId="268"/>
        </pc:sldMkLst>
      </pc:sldChg>
      <pc:sldChg chg="add">
        <pc:chgData name="Sotirios Despotis" userId="675ecd67-d539-4644-89de-f4ff11899b70" providerId="ADAL" clId="{10D18C31-27E4-4D4D-9ADF-6CCE1826D204}" dt="2025-10-01T07:25:31.816" v="38"/>
        <pc:sldMkLst>
          <pc:docMk/>
          <pc:sldMk cId="0" sldId="269"/>
        </pc:sldMkLst>
      </pc:sldChg>
      <pc:sldChg chg="add">
        <pc:chgData name="Sotirios Despotis" userId="675ecd67-d539-4644-89de-f4ff11899b70" providerId="ADAL" clId="{10D18C31-27E4-4D4D-9ADF-6CCE1826D204}" dt="2025-10-01T07:25:31.816" v="38"/>
        <pc:sldMkLst>
          <pc:docMk/>
          <pc:sldMk cId="0" sldId="270"/>
        </pc:sldMkLst>
      </pc:sldChg>
      <pc:sldChg chg="add">
        <pc:chgData name="Sotirios Despotis" userId="675ecd67-d539-4644-89de-f4ff11899b70" providerId="ADAL" clId="{10D18C31-27E4-4D4D-9ADF-6CCE1826D204}" dt="2025-10-01T07:25:31.816" v="38"/>
        <pc:sldMkLst>
          <pc:docMk/>
          <pc:sldMk cId="0" sldId="271"/>
        </pc:sldMkLst>
      </pc:sldChg>
      <pc:sldChg chg="add">
        <pc:chgData name="Sotirios Despotis" userId="675ecd67-d539-4644-89de-f4ff11899b70" providerId="ADAL" clId="{10D18C31-27E4-4D4D-9ADF-6CCE1826D204}" dt="2025-10-01T07:25:31.816" v="38"/>
        <pc:sldMkLst>
          <pc:docMk/>
          <pc:sldMk cId="0" sldId="272"/>
        </pc:sldMkLst>
      </pc:sldChg>
      <pc:sldChg chg="add">
        <pc:chgData name="Sotirios Despotis" userId="675ecd67-d539-4644-89de-f4ff11899b70" providerId="ADAL" clId="{10D18C31-27E4-4D4D-9ADF-6CCE1826D204}" dt="2025-10-01T07:25:31.816" v="38"/>
        <pc:sldMkLst>
          <pc:docMk/>
          <pc:sldMk cId="0" sldId="273"/>
        </pc:sldMkLst>
      </pc:sldChg>
      <pc:sldChg chg="add">
        <pc:chgData name="Sotirios Despotis" userId="675ecd67-d539-4644-89de-f4ff11899b70" providerId="ADAL" clId="{10D18C31-27E4-4D4D-9ADF-6CCE1826D204}" dt="2025-10-01T07:25:31.816" v="38"/>
        <pc:sldMkLst>
          <pc:docMk/>
          <pc:sldMk cId="0" sldId="274"/>
        </pc:sldMkLst>
      </pc:sldChg>
      <pc:sldChg chg="modSp add mod">
        <pc:chgData name="Sotirios Despotis" userId="675ecd67-d539-4644-89de-f4ff11899b70" providerId="ADAL" clId="{10D18C31-27E4-4D4D-9ADF-6CCE1826D204}" dt="2025-10-01T07:37:18.247" v="689" actId="20577"/>
        <pc:sldMkLst>
          <pc:docMk/>
          <pc:sldMk cId="0" sldId="275"/>
        </pc:sldMkLst>
        <pc:spChg chg="mod">
          <ac:chgData name="Sotirios Despotis" userId="675ecd67-d539-4644-89de-f4ff11899b70" providerId="ADAL" clId="{10D18C31-27E4-4D4D-9ADF-6CCE1826D204}" dt="2025-10-01T07:37:18.247" v="689" actId="20577"/>
          <ac:spMkLst>
            <pc:docMk/>
            <pc:sldMk cId="0" sldId="275"/>
            <ac:spMk id="2" creationId="{1EA792F9-9429-2013-BA8B-010DEBC9A11C}"/>
          </ac:spMkLst>
        </pc:spChg>
      </pc:sldChg>
      <pc:sldChg chg="add">
        <pc:chgData name="Sotirios Despotis" userId="675ecd67-d539-4644-89de-f4ff11899b70" providerId="ADAL" clId="{10D18C31-27E4-4D4D-9ADF-6CCE1826D204}" dt="2025-10-01T07:25:31.816" v="38"/>
        <pc:sldMkLst>
          <pc:docMk/>
          <pc:sldMk cId="0" sldId="276"/>
        </pc:sldMkLst>
      </pc:sldChg>
      <pc:sldChg chg="add">
        <pc:chgData name="Sotirios Despotis" userId="675ecd67-d539-4644-89de-f4ff11899b70" providerId="ADAL" clId="{10D18C31-27E4-4D4D-9ADF-6CCE1826D204}" dt="2025-10-01T07:25:31.816" v="38"/>
        <pc:sldMkLst>
          <pc:docMk/>
          <pc:sldMk cId="0" sldId="277"/>
        </pc:sldMkLst>
      </pc:sldChg>
      <pc:sldChg chg="add">
        <pc:chgData name="Sotirios Despotis" userId="675ecd67-d539-4644-89de-f4ff11899b70" providerId="ADAL" clId="{10D18C31-27E4-4D4D-9ADF-6CCE1826D204}" dt="2025-10-01T07:25:31.816" v="38"/>
        <pc:sldMkLst>
          <pc:docMk/>
          <pc:sldMk cId="0" sldId="278"/>
        </pc:sldMkLst>
      </pc:sldChg>
      <pc:sldChg chg="add">
        <pc:chgData name="Sotirios Despotis" userId="675ecd67-d539-4644-89de-f4ff11899b70" providerId="ADAL" clId="{10D18C31-27E4-4D4D-9ADF-6CCE1826D204}" dt="2025-10-01T07:25:31.816" v="38"/>
        <pc:sldMkLst>
          <pc:docMk/>
          <pc:sldMk cId="0" sldId="279"/>
        </pc:sldMkLst>
      </pc:sldChg>
      <pc:sldChg chg="add">
        <pc:chgData name="Sotirios Despotis" userId="675ecd67-d539-4644-89de-f4ff11899b70" providerId="ADAL" clId="{10D18C31-27E4-4D4D-9ADF-6CCE1826D204}" dt="2025-10-01T07:25:31.816" v="38"/>
        <pc:sldMkLst>
          <pc:docMk/>
          <pc:sldMk cId="0" sldId="280"/>
        </pc:sldMkLst>
      </pc:sldChg>
      <pc:sldChg chg="add">
        <pc:chgData name="Sotirios Despotis" userId="675ecd67-d539-4644-89de-f4ff11899b70" providerId="ADAL" clId="{10D18C31-27E4-4D4D-9ADF-6CCE1826D204}" dt="2025-10-01T07:25:31.816" v="38"/>
        <pc:sldMkLst>
          <pc:docMk/>
          <pc:sldMk cId="0" sldId="281"/>
        </pc:sldMkLst>
      </pc:sldChg>
      <pc:sldChg chg="add">
        <pc:chgData name="Sotirios Despotis" userId="675ecd67-d539-4644-89de-f4ff11899b70" providerId="ADAL" clId="{10D18C31-27E4-4D4D-9ADF-6CCE1826D204}" dt="2025-10-01T07:25:31.816" v="38"/>
        <pc:sldMkLst>
          <pc:docMk/>
          <pc:sldMk cId="0" sldId="282"/>
        </pc:sldMkLst>
      </pc:sldChg>
      <pc:sldChg chg="addSp modSp new mod ord setBg">
        <pc:chgData name="Sotirios Despotis" userId="675ecd67-d539-4644-89de-f4ff11899b70" providerId="ADAL" clId="{10D18C31-27E4-4D4D-9ADF-6CCE1826D204}" dt="2025-10-01T08:20:48.495" v="700" actId="20577"/>
        <pc:sldMkLst>
          <pc:docMk/>
          <pc:sldMk cId="44119166" sldId="283"/>
        </pc:sldMkLst>
        <pc:spChg chg="mod">
          <ac:chgData name="Sotirios Despotis" userId="675ecd67-d539-4644-89de-f4ff11899b70" providerId="ADAL" clId="{10D18C31-27E4-4D4D-9ADF-6CCE1826D204}" dt="2025-10-01T07:33:51.753" v="637" actId="26606"/>
          <ac:spMkLst>
            <pc:docMk/>
            <pc:sldMk cId="44119166" sldId="283"/>
            <ac:spMk id="2" creationId="{58A6315B-65BD-746C-174B-FFEB455561DE}"/>
          </ac:spMkLst>
        </pc:spChg>
        <pc:spChg chg="mod">
          <ac:chgData name="Sotirios Despotis" userId="675ecd67-d539-4644-89de-f4ff11899b70" providerId="ADAL" clId="{10D18C31-27E4-4D4D-9ADF-6CCE1826D204}" dt="2025-10-01T08:20:48.495" v="700" actId="20577"/>
          <ac:spMkLst>
            <pc:docMk/>
            <pc:sldMk cId="44119166" sldId="283"/>
            <ac:spMk id="3" creationId="{F4AB6DC0-F0FE-6994-92B8-A2A3221AE7B0}"/>
          </ac:spMkLst>
        </pc:spChg>
        <pc:spChg chg="add">
          <ac:chgData name="Sotirios Despotis" userId="675ecd67-d539-4644-89de-f4ff11899b70" providerId="ADAL" clId="{10D18C31-27E4-4D4D-9ADF-6CCE1826D204}" dt="2025-10-01T07:33:51.753" v="637" actId="26606"/>
          <ac:spMkLst>
            <pc:docMk/>
            <pc:sldMk cId="44119166" sldId="283"/>
            <ac:spMk id="8" creationId="{1709F1D5-B0F1-4714-A239-E5B61C161915}"/>
          </ac:spMkLst>
        </pc:spChg>
        <pc:spChg chg="add">
          <ac:chgData name="Sotirios Despotis" userId="675ecd67-d539-4644-89de-f4ff11899b70" providerId="ADAL" clId="{10D18C31-27E4-4D4D-9ADF-6CCE1826D204}" dt="2025-10-01T07:33:51.753" v="637" actId="26606"/>
          <ac:spMkLst>
            <pc:docMk/>
            <pc:sldMk cId="44119166" sldId="283"/>
            <ac:spMk id="10" creationId="{228FB460-D3FF-4440-A020-05982A09E517}"/>
          </ac:spMkLst>
        </pc:spChg>
        <pc:spChg chg="add">
          <ac:chgData name="Sotirios Despotis" userId="675ecd67-d539-4644-89de-f4ff11899b70" providerId="ADAL" clId="{10D18C31-27E4-4D4D-9ADF-6CCE1826D204}" dt="2025-10-01T07:33:51.753" v="637" actId="26606"/>
          <ac:spMkLst>
            <pc:docMk/>
            <pc:sldMk cId="44119166" sldId="283"/>
            <ac:spMk id="12" creationId="{14847E93-7DC1-4D4B-8829-B19AA7137C50}"/>
          </ac:spMkLst>
        </pc:spChg>
        <pc:spChg chg="add">
          <ac:chgData name="Sotirios Despotis" userId="675ecd67-d539-4644-89de-f4ff11899b70" providerId="ADAL" clId="{10D18C31-27E4-4D4D-9ADF-6CCE1826D204}" dt="2025-10-01T07:33:51.753" v="637" actId="26606"/>
          <ac:spMkLst>
            <pc:docMk/>
            <pc:sldMk cId="44119166" sldId="283"/>
            <ac:spMk id="14" creationId="{5566D6E1-03A1-4D73-A4E0-35D74D568A04}"/>
          </ac:spMkLst>
        </pc:spChg>
        <pc:spChg chg="add">
          <ac:chgData name="Sotirios Despotis" userId="675ecd67-d539-4644-89de-f4ff11899b70" providerId="ADAL" clId="{10D18C31-27E4-4D4D-9ADF-6CCE1826D204}" dt="2025-10-01T07:33:51.753" v="637" actId="26606"/>
          <ac:spMkLst>
            <pc:docMk/>
            <pc:sldMk cId="44119166" sldId="283"/>
            <ac:spMk id="16" creationId="{9F835A99-04AC-494A-A572-AFE8413CC938}"/>
          </ac:spMkLst>
        </pc:spChg>
        <pc:spChg chg="add">
          <ac:chgData name="Sotirios Despotis" userId="675ecd67-d539-4644-89de-f4ff11899b70" providerId="ADAL" clId="{10D18C31-27E4-4D4D-9ADF-6CCE1826D204}" dt="2025-10-01T07:33:51.753" v="637" actId="26606"/>
          <ac:spMkLst>
            <pc:docMk/>
            <pc:sldMk cId="44119166" sldId="283"/>
            <ac:spMk id="18" creationId="{7B786209-1B0B-4CA9-9BDD-F7327066A84D}"/>
          </ac:spMkLst>
        </pc:spChg>
        <pc:spChg chg="add">
          <ac:chgData name="Sotirios Despotis" userId="675ecd67-d539-4644-89de-f4ff11899b70" providerId="ADAL" clId="{10D18C31-27E4-4D4D-9ADF-6CCE1826D204}" dt="2025-10-01T07:33:51.753" v="637" actId="26606"/>
          <ac:spMkLst>
            <pc:docMk/>
            <pc:sldMk cId="44119166" sldId="283"/>
            <ac:spMk id="20" creationId="{2D2964BB-484D-45AE-AD66-D407D0629652}"/>
          </ac:spMkLst>
        </pc:spChg>
        <pc:spChg chg="add">
          <ac:chgData name="Sotirios Despotis" userId="675ecd67-d539-4644-89de-f4ff11899b70" providerId="ADAL" clId="{10D18C31-27E4-4D4D-9ADF-6CCE1826D204}" dt="2025-10-01T07:33:51.753" v="637" actId="26606"/>
          <ac:spMkLst>
            <pc:docMk/>
            <pc:sldMk cId="44119166" sldId="283"/>
            <ac:spMk id="22" creationId="{6691AC69-A76E-4DAB-B565-468B6B87ACF3}"/>
          </ac:spMkLst>
        </pc:spChg>
      </pc:sldChg>
      <pc:sldChg chg="addSp modSp new mod setBg">
        <pc:chgData name="Sotirios Despotis" userId="675ecd67-d539-4644-89de-f4ff11899b70" providerId="ADAL" clId="{10D18C31-27E4-4D4D-9ADF-6CCE1826D204}" dt="2025-10-01T08:21:03.880" v="706" actId="313"/>
        <pc:sldMkLst>
          <pc:docMk/>
          <pc:sldMk cId="2648799697" sldId="284"/>
        </pc:sldMkLst>
        <pc:spChg chg="mod">
          <ac:chgData name="Sotirios Despotis" userId="675ecd67-d539-4644-89de-f4ff11899b70" providerId="ADAL" clId="{10D18C31-27E4-4D4D-9ADF-6CCE1826D204}" dt="2025-10-01T08:20:58.808" v="704" actId="20577"/>
          <ac:spMkLst>
            <pc:docMk/>
            <pc:sldMk cId="2648799697" sldId="284"/>
            <ac:spMk id="2" creationId="{97A23264-5DE6-3E63-4EC7-D3F738D60FBC}"/>
          </ac:spMkLst>
        </pc:spChg>
        <pc:spChg chg="mod">
          <ac:chgData name="Sotirios Despotis" userId="675ecd67-d539-4644-89de-f4ff11899b70" providerId="ADAL" clId="{10D18C31-27E4-4D4D-9ADF-6CCE1826D204}" dt="2025-10-01T08:21:03.880" v="706" actId="313"/>
          <ac:spMkLst>
            <pc:docMk/>
            <pc:sldMk cId="2648799697" sldId="284"/>
            <ac:spMk id="3" creationId="{07338300-1217-FCEB-9C70-16E438B5C4E9}"/>
          </ac:spMkLst>
        </pc:spChg>
        <pc:spChg chg="add">
          <ac:chgData name="Sotirios Despotis" userId="675ecd67-d539-4644-89de-f4ff11899b70" providerId="ADAL" clId="{10D18C31-27E4-4D4D-9ADF-6CCE1826D204}" dt="2025-10-01T07:34:17.920" v="650" actId="26606"/>
          <ac:spMkLst>
            <pc:docMk/>
            <pc:sldMk cId="2648799697" sldId="284"/>
            <ac:spMk id="8" creationId="{1709F1D5-B0F1-4714-A239-E5B61C161915}"/>
          </ac:spMkLst>
        </pc:spChg>
        <pc:spChg chg="add">
          <ac:chgData name="Sotirios Despotis" userId="675ecd67-d539-4644-89de-f4ff11899b70" providerId="ADAL" clId="{10D18C31-27E4-4D4D-9ADF-6CCE1826D204}" dt="2025-10-01T07:34:17.920" v="650" actId="26606"/>
          <ac:spMkLst>
            <pc:docMk/>
            <pc:sldMk cId="2648799697" sldId="284"/>
            <ac:spMk id="10" creationId="{228FB460-D3FF-4440-A020-05982A09E517}"/>
          </ac:spMkLst>
        </pc:spChg>
        <pc:spChg chg="add">
          <ac:chgData name="Sotirios Despotis" userId="675ecd67-d539-4644-89de-f4ff11899b70" providerId="ADAL" clId="{10D18C31-27E4-4D4D-9ADF-6CCE1826D204}" dt="2025-10-01T07:34:17.920" v="650" actId="26606"/>
          <ac:spMkLst>
            <pc:docMk/>
            <pc:sldMk cId="2648799697" sldId="284"/>
            <ac:spMk id="12" creationId="{14847E93-7DC1-4D4B-8829-B19AA7137C50}"/>
          </ac:spMkLst>
        </pc:spChg>
        <pc:spChg chg="add">
          <ac:chgData name="Sotirios Despotis" userId="675ecd67-d539-4644-89de-f4ff11899b70" providerId="ADAL" clId="{10D18C31-27E4-4D4D-9ADF-6CCE1826D204}" dt="2025-10-01T07:34:17.920" v="650" actId="26606"/>
          <ac:spMkLst>
            <pc:docMk/>
            <pc:sldMk cId="2648799697" sldId="284"/>
            <ac:spMk id="14" creationId="{5566D6E1-03A1-4D73-A4E0-35D74D568A04}"/>
          </ac:spMkLst>
        </pc:spChg>
        <pc:spChg chg="add">
          <ac:chgData name="Sotirios Despotis" userId="675ecd67-d539-4644-89de-f4ff11899b70" providerId="ADAL" clId="{10D18C31-27E4-4D4D-9ADF-6CCE1826D204}" dt="2025-10-01T07:34:17.920" v="650" actId="26606"/>
          <ac:spMkLst>
            <pc:docMk/>
            <pc:sldMk cId="2648799697" sldId="284"/>
            <ac:spMk id="16" creationId="{9F835A99-04AC-494A-A572-AFE8413CC938}"/>
          </ac:spMkLst>
        </pc:spChg>
        <pc:spChg chg="add">
          <ac:chgData name="Sotirios Despotis" userId="675ecd67-d539-4644-89de-f4ff11899b70" providerId="ADAL" clId="{10D18C31-27E4-4D4D-9ADF-6CCE1826D204}" dt="2025-10-01T07:34:17.920" v="650" actId="26606"/>
          <ac:spMkLst>
            <pc:docMk/>
            <pc:sldMk cId="2648799697" sldId="284"/>
            <ac:spMk id="18" creationId="{7B786209-1B0B-4CA9-9BDD-F7327066A84D}"/>
          </ac:spMkLst>
        </pc:spChg>
        <pc:spChg chg="add">
          <ac:chgData name="Sotirios Despotis" userId="675ecd67-d539-4644-89de-f4ff11899b70" providerId="ADAL" clId="{10D18C31-27E4-4D4D-9ADF-6CCE1826D204}" dt="2025-10-01T07:34:17.920" v="650" actId="26606"/>
          <ac:spMkLst>
            <pc:docMk/>
            <pc:sldMk cId="2648799697" sldId="284"/>
            <ac:spMk id="20" creationId="{2D2964BB-484D-45AE-AD66-D407D0629652}"/>
          </ac:spMkLst>
        </pc:spChg>
        <pc:spChg chg="add">
          <ac:chgData name="Sotirios Despotis" userId="675ecd67-d539-4644-89de-f4ff11899b70" providerId="ADAL" clId="{10D18C31-27E4-4D4D-9ADF-6CCE1826D204}" dt="2025-10-01T07:34:17.920" v="650" actId="26606"/>
          <ac:spMkLst>
            <pc:docMk/>
            <pc:sldMk cId="2648799697" sldId="284"/>
            <ac:spMk id="22" creationId="{6691AC69-A76E-4DAB-B565-468B6B87ACF3}"/>
          </ac:spMkLst>
        </pc:spChg>
      </pc:sldChg>
      <pc:sldChg chg="new del">
        <pc:chgData name="Sotirios Despotis" userId="675ecd67-d539-4644-89de-f4ff11899b70" providerId="ADAL" clId="{10D18C31-27E4-4D4D-9ADF-6CCE1826D204}" dt="2025-10-01T07:35:25.647" v="681" actId="47"/>
        <pc:sldMkLst>
          <pc:docMk/>
          <pc:sldMk cId="2163127049" sldId="285"/>
        </pc:sldMkLst>
      </pc:sldChg>
      <pc:sldChg chg="addSp modSp new mod ord setBg">
        <pc:chgData name="Sotirios Despotis" userId="675ecd67-d539-4644-89de-f4ff11899b70" providerId="ADAL" clId="{10D18C31-27E4-4D4D-9ADF-6CCE1826D204}" dt="2025-10-01T08:26:06.684" v="979" actId="20577"/>
        <pc:sldMkLst>
          <pc:docMk/>
          <pc:sldMk cId="793801432" sldId="286"/>
        </pc:sldMkLst>
        <pc:spChg chg="mod">
          <ac:chgData name="Sotirios Despotis" userId="675ecd67-d539-4644-89de-f4ff11899b70" providerId="ADAL" clId="{10D18C31-27E4-4D4D-9ADF-6CCE1826D204}" dt="2025-10-01T07:33:06.647" v="573" actId="26606"/>
          <ac:spMkLst>
            <pc:docMk/>
            <pc:sldMk cId="793801432" sldId="286"/>
            <ac:spMk id="2" creationId="{B7731FBF-0A85-8A34-B2CD-124A0137C4CB}"/>
          </ac:spMkLst>
        </pc:spChg>
        <pc:spChg chg="mod">
          <ac:chgData name="Sotirios Despotis" userId="675ecd67-d539-4644-89de-f4ff11899b70" providerId="ADAL" clId="{10D18C31-27E4-4D4D-9ADF-6CCE1826D204}" dt="2025-10-01T08:26:06.684" v="979" actId="20577"/>
          <ac:spMkLst>
            <pc:docMk/>
            <pc:sldMk cId="793801432" sldId="286"/>
            <ac:spMk id="3" creationId="{56DF9798-C519-0E4B-777E-38AFC6ED07CE}"/>
          </ac:spMkLst>
        </pc:spChg>
        <pc:spChg chg="add">
          <ac:chgData name="Sotirios Despotis" userId="675ecd67-d539-4644-89de-f4ff11899b70" providerId="ADAL" clId="{10D18C31-27E4-4D4D-9ADF-6CCE1826D204}" dt="2025-10-01T07:33:06.647" v="573" actId="26606"/>
          <ac:spMkLst>
            <pc:docMk/>
            <pc:sldMk cId="793801432" sldId="286"/>
            <ac:spMk id="8" creationId="{E92FEB64-6EEA-4759-B4A4-BD2C1E660BA8}"/>
          </ac:spMkLst>
        </pc:spChg>
        <pc:spChg chg="add">
          <ac:chgData name="Sotirios Despotis" userId="675ecd67-d539-4644-89de-f4ff11899b70" providerId="ADAL" clId="{10D18C31-27E4-4D4D-9ADF-6CCE1826D204}" dt="2025-10-01T07:33:06.647" v="573" actId="26606"/>
          <ac:spMkLst>
            <pc:docMk/>
            <pc:sldMk cId="793801432" sldId="286"/>
            <ac:spMk id="10" creationId="{B10BB131-AC8E-4A8E-A5D1-36260F720C3B}"/>
          </ac:spMkLst>
        </pc:spChg>
        <pc:spChg chg="add">
          <ac:chgData name="Sotirios Despotis" userId="675ecd67-d539-4644-89de-f4ff11899b70" providerId="ADAL" clId="{10D18C31-27E4-4D4D-9ADF-6CCE1826D204}" dt="2025-10-01T07:33:06.647" v="573" actId="26606"/>
          <ac:spMkLst>
            <pc:docMk/>
            <pc:sldMk cId="793801432" sldId="286"/>
            <ac:spMk id="12" creationId="{14847E93-7DC1-4D4B-8829-B19AA7137C50}"/>
          </ac:spMkLst>
        </pc:spChg>
        <pc:spChg chg="add">
          <ac:chgData name="Sotirios Despotis" userId="675ecd67-d539-4644-89de-f4ff11899b70" providerId="ADAL" clId="{10D18C31-27E4-4D4D-9ADF-6CCE1826D204}" dt="2025-10-01T07:33:06.647" v="573" actId="26606"/>
          <ac:spMkLst>
            <pc:docMk/>
            <pc:sldMk cId="793801432" sldId="286"/>
            <ac:spMk id="14" creationId="{5566D6E1-03A1-4D73-A4E0-35D74D568A04}"/>
          </ac:spMkLst>
        </pc:spChg>
        <pc:spChg chg="add">
          <ac:chgData name="Sotirios Despotis" userId="675ecd67-d539-4644-89de-f4ff11899b70" providerId="ADAL" clId="{10D18C31-27E4-4D4D-9ADF-6CCE1826D204}" dt="2025-10-01T07:33:06.647" v="573" actId="26606"/>
          <ac:spMkLst>
            <pc:docMk/>
            <pc:sldMk cId="793801432" sldId="286"/>
            <ac:spMk id="16" creationId="{9F835A99-04AC-494A-A572-AFE8413CC938}"/>
          </ac:spMkLst>
        </pc:spChg>
        <pc:spChg chg="add">
          <ac:chgData name="Sotirios Despotis" userId="675ecd67-d539-4644-89de-f4ff11899b70" providerId="ADAL" clId="{10D18C31-27E4-4D4D-9ADF-6CCE1826D204}" dt="2025-10-01T07:33:06.647" v="573" actId="26606"/>
          <ac:spMkLst>
            <pc:docMk/>
            <pc:sldMk cId="793801432" sldId="286"/>
            <ac:spMk id="18" creationId="{7B786209-1B0B-4CA9-9BDD-F7327066A84D}"/>
          </ac:spMkLst>
        </pc:spChg>
        <pc:spChg chg="add">
          <ac:chgData name="Sotirios Despotis" userId="675ecd67-d539-4644-89de-f4ff11899b70" providerId="ADAL" clId="{10D18C31-27E4-4D4D-9ADF-6CCE1826D204}" dt="2025-10-01T07:33:06.647" v="573" actId="26606"/>
          <ac:spMkLst>
            <pc:docMk/>
            <pc:sldMk cId="793801432" sldId="286"/>
            <ac:spMk id="20" creationId="{2D2964BB-484D-45AE-AD66-D407D0629652}"/>
          </ac:spMkLst>
        </pc:spChg>
        <pc:spChg chg="add">
          <ac:chgData name="Sotirios Despotis" userId="675ecd67-d539-4644-89de-f4ff11899b70" providerId="ADAL" clId="{10D18C31-27E4-4D4D-9ADF-6CCE1826D204}" dt="2025-10-01T07:33:06.647" v="573" actId="26606"/>
          <ac:spMkLst>
            <pc:docMk/>
            <pc:sldMk cId="793801432" sldId="286"/>
            <ac:spMk id="22" creationId="{6691AC69-A76E-4DAB-B565-468B6B87ACF3}"/>
          </ac:spMkLst>
        </pc:spChg>
      </pc:sldChg>
      <pc:sldChg chg="new">
        <pc:chgData name="Sotirios Despotis" userId="675ecd67-d539-4644-89de-f4ff11899b70" providerId="ADAL" clId="{10D18C31-27E4-4D4D-9ADF-6CCE1826D204}" dt="2025-10-01T07:36:47.892" v="682" actId="680"/>
        <pc:sldMkLst>
          <pc:docMk/>
          <pc:sldMk cId="1513158733" sldId="287"/>
        </pc:sldMkLst>
      </pc:sldChg>
      <pc:sldChg chg="add">
        <pc:chgData name="Sotirios Despotis" userId="675ecd67-d539-4644-89de-f4ff11899b70" providerId="ADAL" clId="{10D18C31-27E4-4D4D-9ADF-6CCE1826D204}" dt="2025-10-01T07:36:52.320" v="683"/>
        <pc:sldMkLst>
          <pc:docMk/>
          <pc:sldMk cId="0" sldId="288"/>
        </pc:sldMkLst>
      </pc:sldChg>
      <pc:sldChg chg="add">
        <pc:chgData name="Sotirios Despotis" userId="675ecd67-d539-4644-89de-f4ff11899b70" providerId="ADAL" clId="{10D18C31-27E4-4D4D-9ADF-6CCE1826D204}" dt="2025-10-01T07:36:52.320" v="683"/>
        <pc:sldMkLst>
          <pc:docMk/>
          <pc:sldMk cId="0" sldId="289"/>
        </pc:sldMkLst>
      </pc:sldChg>
      <pc:sldChg chg="add">
        <pc:chgData name="Sotirios Despotis" userId="675ecd67-d539-4644-89de-f4ff11899b70" providerId="ADAL" clId="{10D18C31-27E4-4D4D-9ADF-6CCE1826D204}" dt="2025-10-01T07:36:52.320" v="683"/>
        <pc:sldMkLst>
          <pc:docMk/>
          <pc:sldMk cId="0" sldId="290"/>
        </pc:sldMkLst>
      </pc:sldChg>
      <pc:sldChg chg="add">
        <pc:chgData name="Sotirios Despotis" userId="675ecd67-d539-4644-89de-f4ff11899b70" providerId="ADAL" clId="{10D18C31-27E4-4D4D-9ADF-6CCE1826D204}" dt="2025-10-01T07:36:52.320" v="683"/>
        <pc:sldMkLst>
          <pc:docMk/>
          <pc:sldMk cId="0" sldId="291"/>
        </pc:sldMkLst>
      </pc:sldChg>
      <pc:sldChg chg="add">
        <pc:chgData name="Sotirios Despotis" userId="675ecd67-d539-4644-89de-f4ff11899b70" providerId="ADAL" clId="{10D18C31-27E4-4D4D-9ADF-6CCE1826D204}" dt="2025-10-01T07:36:52.320" v="683"/>
        <pc:sldMkLst>
          <pc:docMk/>
          <pc:sldMk cId="0" sldId="292"/>
        </pc:sldMkLst>
      </pc:sldChg>
      <pc:sldChg chg="add">
        <pc:chgData name="Sotirios Despotis" userId="675ecd67-d539-4644-89de-f4ff11899b70" providerId="ADAL" clId="{10D18C31-27E4-4D4D-9ADF-6CCE1826D204}" dt="2025-10-01T07:36:52.320" v="683"/>
        <pc:sldMkLst>
          <pc:docMk/>
          <pc:sldMk cId="0" sldId="293"/>
        </pc:sldMkLst>
      </pc:sldChg>
      <pc:sldChg chg="modSp new mod">
        <pc:chgData name="Sotirios Despotis" userId="675ecd67-d539-4644-89de-f4ff11899b70" providerId="ADAL" clId="{10D18C31-27E4-4D4D-9ADF-6CCE1826D204}" dt="2025-10-01T08:24:27.268" v="972" actId="20577"/>
        <pc:sldMkLst>
          <pc:docMk/>
          <pc:sldMk cId="3110818688" sldId="294"/>
        </pc:sldMkLst>
        <pc:spChg chg="mod">
          <ac:chgData name="Sotirios Despotis" userId="675ecd67-d539-4644-89de-f4ff11899b70" providerId="ADAL" clId="{10D18C31-27E4-4D4D-9ADF-6CCE1826D204}" dt="2025-10-01T08:21:54.476" v="770" actId="20577"/>
          <ac:spMkLst>
            <pc:docMk/>
            <pc:sldMk cId="3110818688" sldId="294"/>
            <ac:spMk id="2" creationId="{FC53651F-3AEB-BD43-873A-C6912D99A114}"/>
          </ac:spMkLst>
        </pc:spChg>
        <pc:spChg chg="mod">
          <ac:chgData name="Sotirios Despotis" userId="675ecd67-d539-4644-89de-f4ff11899b70" providerId="ADAL" clId="{10D18C31-27E4-4D4D-9ADF-6CCE1826D204}" dt="2025-10-01T08:24:27.268" v="972" actId="20577"/>
          <ac:spMkLst>
            <pc:docMk/>
            <pc:sldMk cId="3110818688" sldId="294"/>
            <ac:spMk id="3" creationId="{643D0632-1CC8-217E-150B-CA4D903013D5}"/>
          </ac:spMkLst>
        </pc:spChg>
      </pc:sldChg>
      <pc:sldChg chg="add">
        <pc:chgData name="Sotirios Despotis" userId="675ecd67-d539-4644-89de-f4ff11899b70" providerId="ADAL" clId="{10D18C31-27E4-4D4D-9ADF-6CCE1826D204}" dt="2025-10-01T08:25:35.098" v="973"/>
        <pc:sldMkLst>
          <pc:docMk/>
          <pc:sldMk cId="821561564" sldId="295"/>
        </pc:sldMkLst>
      </pc:sldChg>
      <pc:sldChg chg="add del">
        <pc:chgData name="Sotirios Despotis" userId="675ecd67-d539-4644-89de-f4ff11899b70" providerId="ADAL" clId="{10D18C31-27E4-4D4D-9ADF-6CCE1826D204}" dt="2025-10-01T08:29:10.124" v="982"/>
        <pc:sldMkLst>
          <pc:docMk/>
          <pc:sldMk cId="0" sldId="296"/>
        </pc:sldMkLst>
      </pc:sldChg>
      <pc:sldChg chg="add del">
        <pc:chgData name="Sotirios Despotis" userId="675ecd67-d539-4644-89de-f4ff11899b70" providerId="ADAL" clId="{10D18C31-27E4-4D4D-9ADF-6CCE1826D204}" dt="2025-10-01T08:29:10.124" v="982"/>
        <pc:sldMkLst>
          <pc:docMk/>
          <pc:sldMk cId="0" sldId="297"/>
        </pc:sldMkLst>
      </pc:sldChg>
      <pc:sldChg chg="add del">
        <pc:chgData name="Sotirios Despotis" userId="675ecd67-d539-4644-89de-f4ff11899b70" providerId="ADAL" clId="{10D18C31-27E4-4D4D-9ADF-6CCE1826D204}" dt="2025-10-01T08:29:10.124" v="982"/>
        <pc:sldMkLst>
          <pc:docMk/>
          <pc:sldMk cId="0" sldId="298"/>
        </pc:sldMkLst>
      </pc:sldChg>
      <pc:sldChg chg="add del">
        <pc:chgData name="Sotirios Despotis" userId="675ecd67-d539-4644-89de-f4ff11899b70" providerId="ADAL" clId="{10D18C31-27E4-4D4D-9ADF-6CCE1826D204}" dt="2025-10-01T08:29:10.124" v="982"/>
        <pc:sldMkLst>
          <pc:docMk/>
          <pc:sldMk cId="0" sldId="299"/>
        </pc:sldMkLst>
      </pc:sldChg>
      <pc:sldChg chg="add del">
        <pc:chgData name="Sotirios Despotis" userId="675ecd67-d539-4644-89de-f4ff11899b70" providerId="ADAL" clId="{10D18C31-27E4-4D4D-9ADF-6CCE1826D204}" dt="2025-10-01T08:29:10.124" v="982"/>
        <pc:sldMkLst>
          <pc:docMk/>
          <pc:sldMk cId="0" sldId="300"/>
        </pc:sldMkLst>
      </pc:sldChg>
      <pc:sldChg chg="add del">
        <pc:chgData name="Sotirios Despotis" userId="675ecd67-d539-4644-89de-f4ff11899b70" providerId="ADAL" clId="{10D18C31-27E4-4D4D-9ADF-6CCE1826D204}" dt="2025-10-01T08:29:10.124" v="982"/>
        <pc:sldMkLst>
          <pc:docMk/>
          <pc:sldMk cId="0" sldId="301"/>
        </pc:sldMkLst>
      </pc:sldChg>
      <pc:sldChg chg="add del">
        <pc:chgData name="Sotirios Despotis" userId="675ecd67-d539-4644-89de-f4ff11899b70" providerId="ADAL" clId="{10D18C31-27E4-4D4D-9ADF-6CCE1826D204}" dt="2025-10-01T08:29:10.124" v="982"/>
        <pc:sldMkLst>
          <pc:docMk/>
          <pc:sldMk cId="0" sldId="30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C643A-BF22-4A90-8A28-D7265FBCF20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916D63A-06A7-4DD6-86A7-C0AD4992FCAF}">
      <dgm:prSet/>
      <dgm:spPr/>
      <dgm:t>
        <a:bodyPr/>
        <a:lstStyle/>
        <a:p>
          <a:r>
            <a:rPr lang="en-US"/>
            <a:t>• Προέρχεται από το εβραϊκό 'Ivri' = 'ο από την άλλη πλευρά'</a:t>
          </a:r>
        </a:p>
      </dgm:t>
    </dgm:pt>
    <dgm:pt modelId="{A1F28DBF-538F-4BAA-AF03-B196D92F869E}" type="parTrans" cxnId="{035E9623-3E34-4E6A-A24E-2915A5117AAC}">
      <dgm:prSet/>
      <dgm:spPr/>
      <dgm:t>
        <a:bodyPr/>
        <a:lstStyle/>
        <a:p>
          <a:endParaRPr lang="en-US"/>
        </a:p>
      </dgm:t>
    </dgm:pt>
    <dgm:pt modelId="{16EA9FF8-A140-4687-AB94-00A2386E69A6}" type="sibTrans" cxnId="{035E9623-3E34-4E6A-A24E-2915A5117AAC}">
      <dgm:prSet/>
      <dgm:spPr/>
      <dgm:t>
        <a:bodyPr/>
        <a:lstStyle/>
        <a:p>
          <a:endParaRPr lang="en-US"/>
        </a:p>
      </dgm:t>
    </dgm:pt>
    <dgm:pt modelId="{50274756-06A5-4973-B1A3-224573ABDBCA}">
      <dgm:prSet/>
      <dgm:spPr/>
      <dgm:t>
        <a:bodyPr/>
        <a:lstStyle/>
        <a:p>
          <a:r>
            <a:rPr lang="en-US"/>
            <a:t>• Δηλώνει καταγωγή, εθνοτική ταυτότητα</a:t>
          </a:r>
        </a:p>
      </dgm:t>
    </dgm:pt>
    <dgm:pt modelId="{6F31285B-A17B-4827-B233-F08DC77A1CBB}" type="parTrans" cxnId="{878B7D57-41CC-4701-BEA3-8276DBC86757}">
      <dgm:prSet/>
      <dgm:spPr/>
      <dgm:t>
        <a:bodyPr/>
        <a:lstStyle/>
        <a:p>
          <a:endParaRPr lang="en-US"/>
        </a:p>
      </dgm:t>
    </dgm:pt>
    <dgm:pt modelId="{E977191A-DA02-4BA9-9BA0-5AEB214C3441}" type="sibTrans" cxnId="{878B7D57-41CC-4701-BEA3-8276DBC86757}">
      <dgm:prSet/>
      <dgm:spPr/>
      <dgm:t>
        <a:bodyPr/>
        <a:lstStyle/>
        <a:p>
          <a:endParaRPr lang="en-US"/>
        </a:p>
      </dgm:t>
    </dgm:pt>
    <dgm:pt modelId="{CEF20164-3C3C-49BF-B137-973F60CE4989}">
      <dgm:prSet/>
      <dgm:spPr/>
      <dgm:t>
        <a:bodyPr/>
        <a:lstStyle/>
        <a:p>
          <a:r>
            <a:rPr lang="en-US"/>
            <a:t>• Χρήση στην Π.Δ. και σε εξωτερικές πηγές</a:t>
          </a:r>
        </a:p>
      </dgm:t>
    </dgm:pt>
    <dgm:pt modelId="{D7E8FB44-6426-44CD-902B-73218249DDFB}" type="parTrans" cxnId="{28934A40-16A3-4E50-833E-0AACC91F23FD}">
      <dgm:prSet/>
      <dgm:spPr/>
      <dgm:t>
        <a:bodyPr/>
        <a:lstStyle/>
        <a:p>
          <a:endParaRPr lang="en-US"/>
        </a:p>
      </dgm:t>
    </dgm:pt>
    <dgm:pt modelId="{8013CA6B-E51A-4B81-852C-E8BDE9C0F429}" type="sibTrans" cxnId="{28934A40-16A3-4E50-833E-0AACC91F23FD}">
      <dgm:prSet/>
      <dgm:spPr/>
      <dgm:t>
        <a:bodyPr/>
        <a:lstStyle/>
        <a:p>
          <a:endParaRPr lang="en-US"/>
        </a:p>
      </dgm:t>
    </dgm:pt>
    <dgm:pt modelId="{153FEC85-EB86-4BF5-B93A-B04F699AE35A}" type="pres">
      <dgm:prSet presAssocID="{E6AC643A-BF22-4A90-8A28-D7265FBCF20A}" presName="linear" presStyleCnt="0">
        <dgm:presLayoutVars>
          <dgm:animLvl val="lvl"/>
          <dgm:resizeHandles val="exact"/>
        </dgm:presLayoutVars>
      </dgm:prSet>
      <dgm:spPr/>
    </dgm:pt>
    <dgm:pt modelId="{01A7CA9E-D4FC-48B0-BD0C-99F2B9D58226}" type="pres">
      <dgm:prSet presAssocID="{2916D63A-06A7-4DD6-86A7-C0AD4992FCAF}" presName="parentText" presStyleLbl="node1" presStyleIdx="0" presStyleCnt="3">
        <dgm:presLayoutVars>
          <dgm:chMax val="0"/>
          <dgm:bulletEnabled val="1"/>
        </dgm:presLayoutVars>
      </dgm:prSet>
      <dgm:spPr/>
    </dgm:pt>
    <dgm:pt modelId="{B537BD77-0AD5-46BA-BF1C-677B7D4F6427}" type="pres">
      <dgm:prSet presAssocID="{16EA9FF8-A140-4687-AB94-00A2386E69A6}" presName="spacer" presStyleCnt="0"/>
      <dgm:spPr/>
    </dgm:pt>
    <dgm:pt modelId="{5E5DE4B2-4D8C-4075-8201-88F98094A903}" type="pres">
      <dgm:prSet presAssocID="{50274756-06A5-4973-B1A3-224573ABDBCA}" presName="parentText" presStyleLbl="node1" presStyleIdx="1" presStyleCnt="3">
        <dgm:presLayoutVars>
          <dgm:chMax val="0"/>
          <dgm:bulletEnabled val="1"/>
        </dgm:presLayoutVars>
      </dgm:prSet>
      <dgm:spPr/>
    </dgm:pt>
    <dgm:pt modelId="{CD2B45F7-5930-4773-8B7D-639E109B74A5}" type="pres">
      <dgm:prSet presAssocID="{E977191A-DA02-4BA9-9BA0-5AEB214C3441}" presName="spacer" presStyleCnt="0"/>
      <dgm:spPr/>
    </dgm:pt>
    <dgm:pt modelId="{AC51C225-B8D1-41A7-87D3-F2DE822B0CC0}" type="pres">
      <dgm:prSet presAssocID="{CEF20164-3C3C-49BF-B137-973F60CE4989}" presName="parentText" presStyleLbl="node1" presStyleIdx="2" presStyleCnt="3">
        <dgm:presLayoutVars>
          <dgm:chMax val="0"/>
          <dgm:bulletEnabled val="1"/>
        </dgm:presLayoutVars>
      </dgm:prSet>
      <dgm:spPr/>
    </dgm:pt>
  </dgm:ptLst>
  <dgm:cxnLst>
    <dgm:cxn modelId="{035E9623-3E34-4E6A-A24E-2915A5117AAC}" srcId="{E6AC643A-BF22-4A90-8A28-D7265FBCF20A}" destId="{2916D63A-06A7-4DD6-86A7-C0AD4992FCAF}" srcOrd="0" destOrd="0" parTransId="{A1F28DBF-538F-4BAA-AF03-B196D92F869E}" sibTransId="{16EA9FF8-A140-4687-AB94-00A2386E69A6}"/>
    <dgm:cxn modelId="{28934A40-16A3-4E50-833E-0AACC91F23FD}" srcId="{E6AC643A-BF22-4A90-8A28-D7265FBCF20A}" destId="{CEF20164-3C3C-49BF-B137-973F60CE4989}" srcOrd="2" destOrd="0" parTransId="{D7E8FB44-6426-44CD-902B-73218249DDFB}" sibTransId="{8013CA6B-E51A-4B81-852C-E8BDE9C0F429}"/>
    <dgm:cxn modelId="{6AEDA44F-45AA-48B7-902D-80CB419B2D66}" type="presOf" srcId="{E6AC643A-BF22-4A90-8A28-D7265FBCF20A}" destId="{153FEC85-EB86-4BF5-B93A-B04F699AE35A}" srcOrd="0" destOrd="0" presId="urn:microsoft.com/office/officeart/2005/8/layout/vList2"/>
    <dgm:cxn modelId="{878B7D57-41CC-4701-BEA3-8276DBC86757}" srcId="{E6AC643A-BF22-4A90-8A28-D7265FBCF20A}" destId="{50274756-06A5-4973-B1A3-224573ABDBCA}" srcOrd="1" destOrd="0" parTransId="{6F31285B-A17B-4827-B233-F08DC77A1CBB}" sibTransId="{E977191A-DA02-4BA9-9BA0-5AEB214C3441}"/>
    <dgm:cxn modelId="{7959CBAA-B8BC-4D45-B31B-37DD69406F55}" type="presOf" srcId="{CEF20164-3C3C-49BF-B137-973F60CE4989}" destId="{AC51C225-B8D1-41A7-87D3-F2DE822B0CC0}" srcOrd="0" destOrd="0" presId="urn:microsoft.com/office/officeart/2005/8/layout/vList2"/>
    <dgm:cxn modelId="{458A23D5-60E1-423E-9D4C-16A55ADF06A9}" type="presOf" srcId="{50274756-06A5-4973-B1A3-224573ABDBCA}" destId="{5E5DE4B2-4D8C-4075-8201-88F98094A903}" srcOrd="0" destOrd="0" presId="urn:microsoft.com/office/officeart/2005/8/layout/vList2"/>
    <dgm:cxn modelId="{757A06EF-75E0-4FCD-B927-24020364B7C9}" type="presOf" srcId="{2916D63A-06A7-4DD6-86A7-C0AD4992FCAF}" destId="{01A7CA9E-D4FC-48B0-BD0C-99F2B9D58226}" srcOrd="0" destOrd="0" presId="urn:microsoft.com/office/officeart/2005/8/layout/vList2"/>
    <dgm:cxn modelId="{479F1BDF-54F3-480C-B63E-649AD920AAA1}" type="presParOf" srcId="{153FEC85-EB86-4BF5-B93A-B04F699AE35A}" destId="{01A7CA9E-D4FC-48B0-BD0C-99F2B9D58226}" srcOrd="0" destOrd="0" presId="urn:microsoft.com/office/officeart/2005/8/layout/vList2"/>
    <dgm:cxn modelId="{8C180C40-001B-4C79-8C18-941AF5DCEA30}" type="presParOf" srcId="{153FEC85-EB86-4BF5-B93A-B04F699AE35A}" destId="{B537BD77-0AD5-46BA-BF1C-677B7D4F6427}" srcOrd="1" destOrd="0" presId="urn:microsoft.com/office/officeart/2005/8/layout/vList2"/>
    <dgm:cxn modelId="{AADA8C43-E076-4DAD-9D87-5FB4946930DA}" type="presParOf" srcId="{153FEC85-EB86-4BF5-B93A-B04F699AE35A}" destId="{5E5DE4B2-4D8C-4075-8201-88F98094A903}" srcOrd="2" destOrd="0" presId="urn:microsoft.com/office/officeart/2005/8/layout/vList2"/>
    <dgm:cxn modelId="{4228C8EB-B96F-4E85-B171-DE7F7D3FC957}" type="presParOf" srcId="{153FEC85-EB86-4BF5-B93A-B04F699AE35A}" destId="{CD2B45F7-5930-4773-8B7D-639E109B74A5}" srcOrd="3" destOrd="0" presId="urn:microsoft.com/office/officeart/2005/8/layout/vList2"/>
    <dgm:cxn modelId="{40C64825-337F-4241-9766-CB3BAE10B3FE}" type="presParOf" srcId="{153FEC85-EB86-4BF5-B93A-B04F699AE35A}" destId="{AC51C225-B8D1-41A7-87D3-F2DE822B0CC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162845-6055-4D96-9AD7-90A5ED11D645}" type="doc">
      <dgm:prSet loTypeId="urn:microsoft.com/office/officeart/2005/8/layout/venn1" loCatId="relationship" qsTypeId="urn:microsoft.com/office/officeart/2005/8/quickstyle/simple1" qsCatId="simple" csTypeId="urn:microsoft.com/office/officeart/2005/8/colors/colorful2" csCatId="colorful" phldr="1"/>
      <dgm:spPr/>
    </dgm:pt>
    <dgm:pt modelId="{66F76A86-B47A-4F9F-8E59-4E8A82569E46}">
      <dgm:prSet phldrT="[Κείμενο]" custT="1"/>
      <dgm:spPr/>
      <dgm:t>
        <a:bodyPr/>
        <a:lstStyle/>
        <a:p>
          <a:r>
            <a:rPr lang="el-GR" sz="2400" dirty="0"/>
            <a:t>ΕΛΛΑΣ</a:t>
          </a:r>
        </a:p>
        <a:p>
          <a:r>
            <a:rPr lang="el-GR" sz="2400" dirty="0"/>
            <a:t>(Πλάτων ή Αριστοτέλης)</a:t>
          </a:r>
        </a:p>
      </dgm:t>
    </dgm:pt>
    <dgm:pt modelId="{9E207FCF-1096-4147-B6A2-9D5566FA7218}" type="parTrans" cxnId="{40729C46-D4A9-4F2E-9B8B-61357A16D438}">
      <dgm:prSet/>
      <dgm:spPr/>
      <dgm:t>
        <a:bodyPr/>
        <a:lstStyle/>
        <a:p>
          <a:endParaRPr lang="el-GR"/>
        </a:p>
      </dgm:t>
    </dgm:pt>
    <dgm:pt modelId="{1A85F301-EB3A-4ACB-81B2-F1DBD394BD38}" type="sibTrans" cxnId="{40729C46-D4A9-4F2E-9B8B-61357A16D438}">
      <dgm:prSet/>
      <dgm:spPr/>
      <dgm:t>
        <a:bodyPr/>
        <a:lstStyle/>
        <a:p>
          <a:endParaRPr lang="el-GR"/>
        </a:p>
      </dgm:t>
    </dgm:pt>
    <dgm:pt modelId="{357DA993-916E-443E-B122-F08822400B20}">
      <dgm:prSet phldrT="[Κείμενο]" custT="1"/>
      <dgm:spPr/>
      <dgm:t>
        <a:bodyPr/>
        <a:lstStyle/>
        <a:p>
          <a:r>
            <a:rPr lang="el-GR" sz="2400" dirty="0"/>
            <a:t>ΡΩΜΗ</a:t>
          </a:r>
        </a:p>
      </dgm:t>
    </dgm:pt>
    <dgm:pt modelId="{C600575C-C09B-4ACD-A5A8-AB334BFEC196}" type="parTrans" cxnId="{5B7945A7-44A0-4F06-A396-F6D9CF603B2A}">
      <dgm:prSet/>
      <dgm:spPr/>
      <dgm:t>
        <a:bodyPr/>
        <a:lstStyle/>
        <a:p>
          <a:endParaRPr lang="el-GR"/>
        </a:p>
      </dgm:t>
    </dgm:pt>
    <dgm:pt modelId="{531AEEDB-1DC7-41A2-80F6-FA92F344CA24}" type="sibTrans" cxnId="{5B7945A7-44A0-4F06-A396-F6D9CF603B2A}">
      <dgm:prSet/>
      <dgm:spPr/>
      <dgm:t>
        <a:bodyPr/>
        <a:lstStyle/>
        <a:p>
          <a:endParaRPr lang="el-GR"/>
        </a:p>
      </dgm:t>
    </dgm:pt>
    <dgm:pt modelId="{488A7839-8B8F-4CCC-BC74-F223BCF4B7D5}">
      <dgm:prSet phldrT="[Κείμενο]" custT="1"/>
      <dgm:spPr/>
      <dgm:t>
        <a:bodyPr/>
        <a:lstStyle/>
        <a:p>
          <a:r>
            <a:rPr lang="el-GR" sz="2800" dirty="0"/>
            <a:t>ΙΟΥΔΑΙΑ</a:t>
          </a:r>
          <a:r>
            <a:rPr lang="el-GR" sz="2800" baseline="0" dirty="0"/>
            <a:t> </a:t>
          </a:r>
          <a:endParaRPr lang="el-GR" sz="2800" dirty="0"/>
        </a:p>
      </dgm:t>
    </dgm:pt>
    <dgm:pt modelId="{567691F4-469B-44D5-A9AE-73D30F48DCCE}" type="parTrans" cxnId="{FBF8F07A-3708-4DEE-A32F-BC5008DD8C61}">
      <dgm:prSet/>
      <dgm:spPr/>
      <dgm:t>
        <a:bodyPr/>
        <a:lstStyle/>
        <a:p>
          <a:endParaRPr lang="el-GR"/>
        </a:p>
      </dgm:t>
    </dgm:pt>
    <dgm:pt modelId="{90FA5F3D-90D9-4771-AEAC-4CB8CE9BA38F}" type="sibTrans" cxnId="{FBF8F07A-3708-4DEE-A32F-BC5008DD8C61}">
      <dgm:prSet/>
      <dgm:spPr/>
      <dgm:t>
        <a:bodyPr/>
        <a:lstStyle/>
        <a:p>
          <a:endParaRPr lang="el-GR"/>
        </a:p>
      </dgm:t>
    </dgm:pt>
    <dgm:pt modelId="{39A49047-086D-4043-8D5C-ECDD95EEB1C1}" type="pres">
      <dgm:prSet presAssocID="{AA162845-6055-4D96-9AD7-90A5ED11D645}" presName="compositeShape" presStyleCnt="0">
        <dgm:presLayoutVars>
          <dgm:chMax val="7"/>
          <dgm:dir/>
          <dgm:resizeHandles val="exact"/>
        </dgm:presLayoutVars>
      </dgm:prSet>
      <dgm:spPr/>
    </dgm:pt>
    <dgm:pt modelId="{B5D28807-5256-4E77-A2C8-CC7BC3EF760B}" type="pres">
      <dgm:prSet presAssocID="{66F76A86-B47A-4F9F-8E59-4E8A82569E46}" presName="circ1" presStyleLbl="vennNode1" presStyleIdx="0" presStyleCnt="3"/>
      <dgm:spPr/>
    </dgm:pt>
    <dgm:pt modelId="{6EAF7968-D37B-4110-8D05-894870C2101E}" type="pres">
      <dgm:prSet presAssocID="{66F76A86-B47A-4F9F-8E59-4E8A82569E46}" presName="circ1Tx" presStyleLbl="revTx" presStyleIdx="0" presStyleCnt="0">
        <dgm:presLayoutVars>
          <dgm:chMax val="0"/>
          <dgm:chPref val="0"/>
          <dgm:bulletEnabled val="1"/>
        </dgm:presLayoutVars>
      </dgm:prSet>
      <dgm:spPr/>
    </dgm:pt>
    <dgm:pt modelId="{02112B9C-5D41-43BD-8A68-84AF2C17C799}" type="pres">
      <dgm:prSet presAssocID="{357DA993-916E-443E-B122-F08822400B20}" presName="circ2" presStyleLbl="vennNode1" presStyleIdx="1" presStyleCnt="3"/>
      <dgm:spPr/>
    </dgm:pt>
    <dgm:pt modelId="{029BBAB4-E653-4775-A4B0-D6B557F320B9}" type="pres">
      <dgm:prSet presAssocID="{357DA993-916E-443E-B122-F08822400B20}" presName="circ2Tx" presStyleLbl="revTx" presStyleIdx="0" presStyleCnt="0">
        <dgm:presLayoutVars>
          <dgm:chMax val="0"/>
          <dgm:chPref val="0"/>
          <dgm:bulletEnabled val="1"/>
        </dgm:presLayoutVars>
      </dgm:prSet>
      <dgm:spPr/>
    </dgm:pt>
    <dgm:pt modelId="{6BAD0AB7-E2EC-4ACF-B672-C383A15EC85C}" type="pres">
      <dgm:prSet presAssocID="{488A7839-8B8F-4CCC-BC74-F223BCF4B7D5}" presName="circ3" presStyleLbl="vennNode1" presStyleIdx="2" presStyleCnt="3" custLinFactNeighborX="1925"/>
      <dgm:spPr/>
    </dgm:pt>
    <dgm:pt modelId="{A2180011-20C6-4BB1-945B-062E3F057436}" type="pres">
      <dgm:prSet presAssocID="{488A7839-8B8F-4CCC-BC74-F223BCF4B7D5}" presName="circ3Tx" presStyleLbl="revTx" presStyleIdx="0" presStyleCnt="0">
        <dgm:presLayoutVars>
          <dgm:chMax val="0"/>
          <dgm:chPref val="0"/>
          <dgm:bulletEnabled val="1"/>
        </dgm:presLayoutVars>
      </dgm:prSet>
      <dgm:spPr/>
    </dgm:pt>
  </dgm:ptLst>
  <dgm:cxnLst>
    <dgm:cxn modelId="{A73F661D-0A0F-476D-A329-EA45DC4D1B02}" type="presOf" srcId="{357DA993-916E-443E-B122-F08822400B20}" destId="{029BBAB4-E653-4775-A4B0-D6B557F320B9}" srcOrd="1" destOrd="0" presId="urn:microsoft.com/office/officeart/2005/8/layout/venn1"/>
    <dgm:cxn modelId="{3D1AA920-651F-4797-9440-B3EEAA474074}" type="presOf" srcId="{357DA993-916E-443E-B122-F08822400B20}" destId="{02112B9C-5D41-43BD-8A68-84AF2C17C799}" srcOrd="0" destOrd="0" presId="urn:microsoft.com/office/officeart/2005/8/layout/venn1"/>
    <dgm:cxn modelId="{904D4A32-0A5B-4B30-AC92-1AAC1046D478}" type="presOf" srcId="{66F76A86-B47A-4F9F-8E59-4E8A82569E46}" destId="{B5D28807-5256-4E77-A2C8-CC7BC3EF760B}" srcOrd="0" destOrd="0" presId="urn:microsoft.com/office/officeart/2005/8/layout/venn1"/>
    <dgm:cxn modelId="{8842FF3F-2748-4801-9C0B-2463D66DC96A}" type="presOf" srcId="{AA162845-6055-4D96-9AD7-90A5ED11D645}" destId="{39A49047-086D-4043-8D5C-ECDD95EEB1C1}" srcOrd="0" destOrd="0" presId="urn:microsoft.com/office/officeart/2005/8/layout/venn1"/>
    <dgm:cxn modelId="{40729C46-D4A9-4F2E-9B8B-61357A16D438}" srcId="{AA162845-6055-4D96-9AD7-90A5ED11D645}" destId="{66F76A86-B47A-4F9F-8E59-4E8A82569E46}" srcOrd="0" destOrd="0" parTransId="{9E207FCF-1096-4147-B6A2-9D5566FA7218}" sibTransId="{1A85F301-EB3A-4ACB-81B2-F1DBD394BD38}"/>
    <dgm:cxn modelId="{08A35B4E-58EE-4B4B-9A3A-FFFE9723050F}" type="presOf" srcId="{488A7839-8B8F-4CCC-BC74-F223BCF4B7D5}" destId="{6BAD0AB7-E2EC-4ACF-B672-C383A15EC85C}" srcOrd="0" destOrd="0" presId="urn:microsoft.com/office/officeart/2005/8/layout/venn1"/>
    <dgm:cxn modelId="{FBF8F07A-3708-4DEE-A32F-BC5008DD8C61}" srcId="{AA162845-6055-4D96-9AD7-90A5ED11D645}" destId="{488A7839-8B8F-4CCC-BC74-F223BCF4B7D5}" srcOrd="2" destOrd="0" parTransId="{567691F4-469B-44D5-A9AE-73D30F48DCCE}" sibTransId="{90FA5F3D-90D9-4771-AEAC-4CB8CE9BA38F}"/>
    <dgm:cxn modelId="{30BF9791-B6E4-4F71-ABDD-752752309148}" type="presOf" srcId="{488A7839-8B8F-4CCC-BC74-F223BCF4B7D5}" destId="{A2180011-20C6-4BB1-945B-062E3F057436}" srcOrd="1" destOrd="0" presId="urn:microsoft.com/office/officeart/2005/8/layout/venn1"/>
    <dgm:cxn modelId="{5B7945A7-44A0-4F06-A396-F6D9CF603B2A}" srcId="{AA162845-6055-4D96-9AD7-90A5ED11D645}" destId="{357DA993-916E-443E-B122-F08822400B20}" srcOrd="1" destOrd="0" parTransId="{C600575C-C09B-4ACD-A5A8-AB334BFEC196}" sibTransId="{531AEEDB-1DC7-41A2-80F6-FA92F344CA24}"/>
    <dgm:cxn modelId="{16ECC3CB-A4CC-4E2E-A2EF-C93256C62C10}" type="presOf" srcId="{66F76A86-B47A-4F9F-8E59-4E8A82569E46}" destId="{6EAF7968-D37B-4110-8D05-894870C2101E}" srcOrd="1" destOrd="0" presId="urn:microsoft.com/office/officeart/2005/8/layout/venn1"/>
    <dgm:cxn modelId="{273DAFA7-AC18-4D6D-A770-513B14B194BB}" type="presParOf" srcId="{39A49047-086D-4043-8D5C-ECDD95EEB1C1}" destId="{B5D28807-5256-4E77-A2C8-CC7BC3EF760B}" srcOrd="0" destOrd="0" presId="urn:microsoft.com/office/officeart/2005/8/layout/venn1"/>
    <dgm:cxn modelId="{8FEE97A7-5676-45B2-9367-921E3F4D333B}" type="presParOf" srcId="{39A49047-086D-4043-8D5C-ECDD95EEB1C1}" destId="{6EAF7968-D37B-4110-8D05-894870C2101E}" srcOrd="1" destOrd="0" presId="urn:microsoft.com/office/officeart/2005/8/layout/venn1"/>
    <dgm:cxn modelId="{47568066-D7A8-4160-9C90-B7FAE808EE58}" type="presParOf" srcId="{39A49047-086D-4043-8D5C-ECDD95EEB1C1}" destId="{02112B9C-5D41-43BD-8A68-84AF2C17C799}" srcOrd="2" destOrd="0" presId="urn:microsoft.com/office/officeart/2005/8/layout/venn1"/>
    <dgm:cxn modelId="{23FF6229-024F-4EC7-87E4-7BEE0DA2D6B5}" type="presParOf" srcId="{39A49047-086D-4043-8D5C-ECDD95EEB1C1}" destId="{029BBAB4-E653-4775-A4B0-D6B557F320B9}" srcOrd="3" destOrd="0" presId="urn:microsoft.com/office/officeart/2005/8/layout/venn1"/>
    <dgm:cxn modelId="{52DDF812-7F54-4292-B48F-AFFA1A70F5C0}" type="presParOf" srcId="{39A49047-086D-4043-8D5C-ECDD95EEB1C1}" destId="{6BAD0AB7-E2EC-4ACF-B672-C383A15EC85C}" srcOrd="4" destOrd="0" presId="urn:microsoft.com/office/officeart/2005/8/layout/venn1"/>
    <dgm:cxn modelId="{F2C0FB29-8964-481F-A3D2-86F184ACFDCD}" type="presParOf" srcId="{39A49047-086D-4043-8D5C-ECDD95EEB1C1}" destId="{A2180011-20C6-4BB1-945B-062E3F057436}"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D73586-AD6A-4F7E-9FB3-0A69548BCC4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E9DE409-6BAA-4F81-84FB-D8AE90D71393}">
      <dgm:prSet/>
      <dgm:spPr/>
      <dgm:t>
        <a:bodyPr/>
        <a:lstStyle/>
        <a:p>
          <a:r>
            <a:rPr lang="en-US"/>
            <a:t>• Από το 'Σιών' (Ιερουσαλήμ)</a:t>
          </a:r>
        </a:p>
      </dgm:t>
    </dgm:pt>
    <dgm:pt modelId="{47F36077-A4DB-4C5F-A236-69F608C788E0}" type="parTrans" cxnId="{3079DB9A-9536-446F-8703-A81EDF2A6B05}">
      <dgm:prSet/>
      <dgm:spPr/>
      <dgm:t>
        <a:bodyPr/>
        <a:lstStyle/>
        <a:p>
          <a:endParaRPr lang="en-US"/>
        </a:p>
      </dgm:t>
    </dgm:pt>
    <dgm:pt modelId="{6C2FE57D-E7B1-40A8-BDF3-214276C2B9D9}" type="sibTrans" cxnId="{3079DB9A-9536-446F-8703-A81EDF2A6B05}">
      <dgm:prSet/>
      <dgm:spPr/>
      <dgm:t>
        <a:bodyPr/>
        <a:lstStyle/>
        <a:p>
          <a:endParaRPr lang="en-US"/>
        </a:p>
      </dgm:t>
    </dgm:pt>
    <dgm:pt modelId="{4CB87C47-F10A-4E8D-A33C-A4F6005BD6BE}">
      <dgm:prSet/>
      <dgm:spPr/>
      <dgm:t>
        <a:bodyPr/>
        <a:lstStyle/>
        <a:p>
          <a:r>
            <a:rPr lang="en-US"/>
            <a:t>• Κίνημα του 19ου-20ού αι. για επιστροφή στην Παλαιστίνη</a:t>
          </a:r>
        </a:p>
      </dgm:t>
    </dgm:pt>
    <dgm:pt modelId="{739EC9F2-F87E-48A2-B8F1-ACD8AAB6D97C}" type="parTrans" cxnId="{D7FEB094-AAB5-4041-960C-13601B150402}">
      <dgm:prSet/>
      <dgm:spPr/>
      <dgm:t>
        <a:bodyPr/>
        <a:lstStyle/>
        <a:p>
          <a:endParaRPr lang="en-US"/>
        </a:p>
      </dgm:t>
    </dgm:pt>
    <dgm:pt modelId="{158DB1BE-8439-4043-BAB5-DC3430476207}" type="sibTrans" cxnId="{D7FEB094-AAB5-4041-960C-13601B150402}">
      <dgm:prSet/>
      <dgm:spPr/>
      <dgm:t>
        <a:bodyPr/>
        <a:lstStyle/>
        <a:p>
          <a:endParaRPr lang="en-US"/>
        </a:p>
      </dgm:t>
    </dgm:pt>
    <dgm:pt modelId="{D387DC94-B432-4F7F-822D-F1E4FF0CA42A}">
      <dgm:prSet/>
      <dgm:spPr/>
      <dgm:t>
        <a:bodyPr/>
        <a:lstStyle/>
        <a:p>
          <a:r>
            <a:rPr lang="en-US"/>
            <a:t>• Πολιτική και εθνική διάσταση</a:t>
          </a:r>
        </a:p>
      </dgm:t>
    </dgm:pt>
    <dgm:pt modelId="{898A12A0-8618-4420-9306-ADECF3193D99}" type="parTrans" cxnId="{C31646FF-F55B-4D1D-9EE0-6DC577A8747A}">
      <dgm:prSet/>
      <dgm:spPr/>
      <dgm:t>
        <a:bodyPr/>
        <a:lstStyle/>
        <a:p>
          <a:endParaRPr lang="en-US"/>
        </a:p>
      </dgm:t>
    </dgm:pt>
    <dgm:pt modelId="{7DE3FEC6-DEC3-4B01-80B5-A047D8AF96FD}" type="sibTrans" cxnId="{C31646FF-F55B-4D1D-9EE0-6DC577A8747A}">
      <dgm:prSet/>
      <dgm:spPr/>
      <dgm:t>
        <a:bodyPr/>
        <a:lstStyle/>
        <a:p>
          <a:endParaRPr lang="en-US"/>
        </a:p>
      </dgm:t>
    </dgm:pt>
    <dgm:pt modelId="{0A421AD6-ACC0-4D19-851F-6AD033F8A023}" type="pres">
      <dgm:prSet presAssocID="{FCD73586-AD6A-4F7E-9FB3-0A69548BCC41}" presName="vert0" presStyleCnt="0">
        <dgm:presLayoutVars>
          <dgm:dir/>
          <dgm:animOne val="branch"/>
          <dgm:animLvl val="lvl"/>
        </dgm:presLayoutVars>
      </dgm:prSet>
      <dgm:spPr/>
    </dgm:pt>
    <dgm:pt modelId="{9EFF9D1E-CD02-4D43-BE6E-5663B30BD349}" type="pres">
      <dgm:prSet presAssocID="{0E9DE409-6BAA-4F81-84FB-D8AE90D71393}" presName="thickLine" presStyleLbl="alignNode1" presStyleIdx="0" presStyleCnt="3"/>
      <dgm:spPr/>
    </dgm:pt>
    <dgm:pt modelId="{F3630129-308F-4B6F-8B48-A382957E5E31}" type="pres">
      <dgm:prSet presAssocID="{0E9DE409-6BAA-4F81-84FB-D8AE90D71393}" presName="horz1" presStyleCnt="0"/>
      <dgm:spPr/>
    </dgm:pt>
    <dgm:pt modelId="{E94B6E86-F99F-4297-8BCC-1C5B6D7B4020}" type="pres">
      <dgm:prSet presAssocID="{0E9DE409-6BAA-4F81-84FB-D8AE90D71393}" presName="tx1" presStyleLbl="revTx" presStyleIdx="0" presStyleCnt="3"/>
      <dgm:spPr/>
    </dgm:pt>
    <dgm:pt modelId="{2F68BE57-7CC1-4031-8758-8424BBCBF6E6}" type="pres">
      <dgm:prSet presAssocID="{0E9DE409-6BAA-4F81-84FB-D8AE90D71393}" presName="vert1" presStyleCnt="0"/>
      <dgm:spPr/>
    </dgm:pt>
    <dgm:pt modelId="{F9148586-E0BE-4181-A173-24A6CBC97111}" type="pres">
      <dgm:prSet presAssocID="{4CB87C47-F10A-4E8D-A33C-A4F6005BD6BE}" presName="thickLine" presStyleLbl="alignNode1" presStyleIdx="1" presStyleCnt="3"/>
      <dgm:spPr/>
    </dgm:pt>
    <dgm:pt modelId="{81B3FD52-2F42-4D7C-A1C7-B6994FCCBBCA}" type="pres">
      <dgm:prSet presAssocID="{4CB87C47-F10A-4E8D-A33C-A4F6005BD6BE}" presName="horz1" presStyleCnt="0"/>
      <dgm:spPr/>
    </dgm:pt>
    <dgm:pt modelId="{3821CCAC-91F5-41D6-B45C-05E438155B42}" type="pres">
      <dgm:prSet presAssocID="{4CB87C47-F10A-4E8D-A33C-A4F6005BD6BE}" presName="tx1" presStyleLbl="revTx" presStyleIdx="1" presStyleCnt="3"/>
      <dgm:spPr/>
    </dgm:pt>
    <dgm:pt modelId="{59F018E0-12BE-4D7E-A621-1A625E0C1FCC}" type="pres">
      <dgm:prSet presAssocID="{4CB87C47-F10A-4E8D-A33C-A4F6005BD6BE}" presName="vert1" presStyleCnt="0"/>
      <dgm:spPr/>
    </dgm:pt>
    <dgm:pt modelId="{E72D242A-DDDB-457F-80C2-A884C105AAC3}" type="pres">
      <dgm:prSet presAssocID="{D387DC94-B432-4F7F-822D-F1E4FF0CA42A}" presName="thickLine" presStyleLbl="alignNode1" presStyleIdx="2" presStyleCnt="3"/>
      <dgm:spPr/>
    </dgm:pt>
    <dgm:pt modelId="{13EC943B-AD89-4CE9-87E9-71F22D6DF211}" type="pres">
      <dgm:prSet presAssocID="{D387DC94-B432-4F7F-822D-F1E4FF0CA42A}" presName="horz1" presStyleCnt="0"/>
      <dgm:spPr/>
    </dgm:pt>
    <dgm:pt modelId="{556383A8-750C-439F-86E8-164B31F3E78E}" type="pres">
      <dgm:prSet presAssocID="{D387DC94-B432-4F7F-822D-F1E4FF0CA42A}" presName="tx1" presStyleLbl="revTx" presStyleIdx="2" presStyleCnt="3"/>
      <dgm:spPr/>
    </dgm:pt>
    <dgm:pt modelId="{4D16212B-CED3-4795-B590-089C9E9E8003}" type="pres">
      <dgm:prSet presAssocID="{D387DC94-B432-4F7F-822D-F1E4FF0CA42A}" presName="vert1" presStyleCnt="0"/>
      <dgm:spPr/>
    </dgm:pt>
  </dgm:ptLst>
  <dgm:cxnLst>
    <dgm:cxn modelId="{E469A204-A528-427A-A42A-7BD89DF4E37A}" type="presOf" srcId="{D387DC94-B432-4F7F-822D-F1E4FF0CA42A}" destId="{556383A8-750C-439F-86E8-164B31F3E78E}" srcOrd="0" destOrd="0" presId="urn:microsoft.com/office/officeart/2008/layout/LinedList"/>
    <dgm:cxn modelId="{EEBBFB79-DE60-4005-B62D-D9CE2AF13689}" type="presOf" srcId="{0E9DE409-6BAA-4F81-84FB-D8AE90D71393}" destId="{E94B6E86-F99F-4297-8BCC-1C5B6D7B4020}" srcOrd="0" destOrd="0" presId="urn:microsoft.com/office/officeart/2008/layout/LinedList"/>
    <dgm:cxn modelId="{69B0E48F-18C6-420E-87C6-9F3B63C08848}" type="presOf" srcId="{FCD73586-AD6A-4F7E-9FB3-0A69548BCC41}" destId="{0A421AD6-ACC0-4D19-851F-6AD033F8A023}" srcOrd="0" destOrd="0" presId="urn:microsoft.com/office/officeart/2008/layout/LinedList"/>
    <dgm:cxn modelId="{D7FEB094-AAB5-4041-960C-13601B150402}" srcId="{FCD73586-AD6A-4F7E-9FB3-0A69548BCC41}" destId="{4CB87C47-F10A-4E8D-A33C-A4F6005BD6BE}" srcOrd="1" destOrd="0" parTransId="{739EC9F2-F87E-48A2-B8F1-ACD8AAB6D97C}" sibTransId="{158DB1BE-8439-4043-BAB5-DC3430476207}"/>
    <dgm:cxn modelId="{3079DB9A-9536-446F-8703-A81EDF2A6B05}" srcId="{FCD73586-AD6A-4F7E-9FB3-0A69548BCC41}" destId="{0E9DE409-6BAA-4F81-84FB-D8AE90D71393}" srcOrd="0" destOrd="0" parTransId="{47F36077-A4DB-4C5F-A236-69F608C788E0}" sibTransId="{6C2FE57D-E7B1-40A8-BDF3-214276C2B9D9}"/>
    <dgm:cxn modelId="{D68A80CF-621D-454D-AD0F-60F4E06F16AD}" type="presOf" srcId="{4CB87C47-F10A-4E8D-A33C-A4F6005BD6BE}" destId="{3821CCAC-91F5-41D6-B45C-05E438155B42}" srcOrd="0" destOrd="0" presId="urn:microsoft.com/office/officeart/2008/layout/LinedList"/>
    <dgm:cxn modelId="{C31646FF-F55B-4D1D-9EE0-6DC577A8747A}" srcId="{FCD73586-AD6A-4F7E-9FB3-0A69548BCC41}" destId="{D387DC94-B432-4F7F-822D-F1E4FF0CA42A}" srcOrd="2" destOrd="0" parTransId="{898A12A0-8618-4420-9306-ADECF3193D99}" sibTransId="{7DE3FEC6-DEC3-4B01-80B5-A047D8AF96FD}"/>
    <dgm:cxn modelId="{036F837C-1867-421C-BB80-A4CE824B2868}" type="presParOf" srcId="{0A421AD6-ACC0-4D19-851F-6AD033F8A023}" destId="{9EFF9D1E-CD02-4D43-BE6E-5663B30BD349}" srcOrd="0" destOrd="0" presId="urn:microsoft.com/office/officeart/2008/layout/LinedList"/>
    <dgm:cxn modelId="{C5295FE3-4E05-4B32-8B66-E2B2782A4A3C}" type="presParOf" srcId="{0A421AD6-ACC0-4D19-851F-6AD033F8A023}" destId="{F3630129-308F-4B6F-8B48-A382957E5E31}" srcOrd="1" destOrd="0" presId="urn:microsoft.com/office/officeart/2008/layout/LinedList"/>
    <dgm:cxn modelId="{120E3907-A254-4226-9A71-3EAF0B9D396C}" type="presParOf" srcId="{F3630129-308F-4B6F-8B48-A382957E5E31}" destId="{E94B6E86-F99F-4297-8BCC-1C5B6D7B4020}" srcOrd="0" destOrd="0" presId="urn:microsoft.com/office/officeart/2008/layout/LinedList"/>
    <dgm:cxn modelId="{E1C5610F-019A-409B-BA2E-A935237AF542}" type="presParOf" srcId="{F3630129-308F-4B6F-8B48-A382957E5E31}" destId="{2F68BE57-7CC1-4031-8758-8424BBCBF6E6}" srcOrd="1" destOrd="0" presId="urn:microsoft.com/office/officeart/2008/layout/LinedList"/>
    <dgm:cxn modelId="{1C9562FF-F00D-4E73-A992-B53C059BEC0E}" type="presParOf" srcId="{0A421AD6-ACC0-4D19-851F-6AD033F8A023}" destId="{F9148586-E0BE-4181-A173-24A6CBC97111}" srcOrd="2" destOrd="0" presId="urn:microsoft.com/office/officeart/2008/layout/LinedList"/>
    <dgm:cxn modelId="{A38F6926-BFAB-4836-AACF-5D86E224E2DD}" type="presParOf" srcId="{0A421AD6-ACC0-4D19-851F-6AD033F8A023}" destId="{81B3FD52-2F42-4D7C-A1C7-B6994FCCBBCA}" srcOrd="3" destOrd="0" presId="urn:microsoft.com/office/officeart/2008/layout/LinedList"/>
    <dgm:cxn modelId="{3BAEA993-EE2B-4D48-AB1E-EE8E5D02EFDC}" type="presParOf" srcId="{81B3FD52-2F42-4D7C-A1C7-B6994FCCBBCA}" destId="{3821CCAC-91F5-41D6-B45C-05E438155B42}" srcOrd="0" destOrd="0" presId="urn:microsoft.com/office/officeart/2008/layout/LinedList"/>
    <dgm:cxn modelId="{BDFABECF-15FE-4929-86A7-4DE485E5A929}" type="presParOf" srcId="{81B3FD52-2F42-4D7C-A1C7-B6994FCCBBCA}" destId="{59F018E0-12BE-4D7E-A621-1A625E0C1FCC}" srcOrd="1" destOrd="0" presId="urn:microsoft.com/office/officeart/2008/layout/LinedList"/>
    <dgm:cxn modelId="{C4D2BC72-5928-4188-A63B-BA12565E59E6}" type="presParOf" srcId="{0A421AD6-ACC0-4D19-851F-6AD033F8A023}" destId="{E72D242A-DDDB-457F-80C2-A884C105AAC3}" srcOrd="4" destOrd="0" presId="urn:microsoft.com/office/officeart/2008/layout/LinedList"/>
    <dgm:cxn modelId="{057C42DE-041C-4E4D-94A8-4A47CFB834FD}" type="presParOf" srcId="{0A421AD6-ACC0-4D19-851F-6AD033F8A023}" destId="{13EC943B-AD89-4CE9-87E9-71F22D6DF211}" srcOrd="5" destOrd="0" presId="urn:microsoft.com/office/officeart/2008/layout/LinedList"/>
    <dgm:cxn modelId="{7D9043F5-9FE1-4BF2-8B31-F21C6EA0D3F7}" type="presParOf" srcId="{13EC943B-AD89-4CE9-87E9-71F22D6DF211}" destId="{556383A8-750C-439F-86E8-164B31F3E78E}" srcOrd="0" destOrd="0" presId="urn:microsoft.com/office/officeart/2008/layout/LinedList"/>
    <dgm:cxn modelId="{04249825-627B-4BDC-BC62-40C11D08F9A9}" type="presParOf" srcId="{13EC943B-AD89-4CE9-87E9-71F22D6DF211}" destId="{4D16212B-CED3-4795-B590-089C9E9E80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C312C5-69BD-4477-AD55-3B658158416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A28E213-DDE7-4BA7-A388-B6AD5272219A}">
      <dgm:prSet/>
      <dgm:spPr/>
      <dgm:t>
        <a:bodyPr/>
        <a:lstStyle/>
        <a:p>
          <a:r>
            <a:rPr lang="en-US"/>
            <a:t>• Ονομασία που έδωσαν οι Ρωμαίοι (2ος αι. μ.Χ.) στη θέση της Ιουδαίας</a:t>
          </a:r>
        </a:p>
      </dgm:t>
    </dgm:pt>
    <dgm:pt modelId="{03A026AB-7BDB-4FE8-B731-F51F5FE69A1E}" type="parTrans" cxnId="{FA5C5D2F-078E-45F8-8B3A-A9E29A6C72A2}">
      <dgm:prSet/>
      <dgm:spPr/>
      <dgm:t>
        <a:bodyPr/>
        <a:lstStyle/>
        <a:p>
          <a:endParaRPr lang="en-US"/>
        </a:p>
      </dgm:t>
    </dgm:pt>
    <dgm:pt modelId="{21F555F7-DE68-44A0-9D77-2C3F9C57E15C}" type="sibTrans" cxnId="{FA5C5D2F-078E-45F8-8B3A-A9E29A6C72A2}">
      <dgm:prSet/>
      <dgm:spPr/>
      <dgm:t>
        <a:bodyPr/>
        <a:lstStyle/>
        <a:p>
          <a:endParaRPr lang="en-US"/>
        </a:p>
      </dgm:t>
    </dgm:pt>
    <dgm:pt modelId="{9B38C0D6-4BEC-418E-B94F-74E171748C78}">
      <dgm:prSet/>
      <dgm:spPr/>
      <dgm:t>
        <a:bodyPr/>
        <a:lstStyle/>
        <a:p>
          <a:r>
            <a:rPr lang="en-US" dirty="0"/>
            <a:t>• </a:t>
          </a:r>
          <a:r>
            <a:rPr lang="en-US" dirty="0" err="1"/>
            <a:t>Προέλευση</a:t>
          </a:r>
          <a:r>
            <a:rPr lang="en-US" dirty="0"/>
            <a:t> από </a:t>
          </a:r>
          <a:r>
            <a:rPr lang="en-US" dirty="0" err="1"/>
            <a:t>τους</a:t>
          </a:r>
          <a:r>
            <a:rPr lang="en-US" dirty="0"/>
            <a:t> </a:t>
          </a:r>
          <a:r>
            <a:rPr lang="en-US" dirty="0" err="1"/>
            <a:t>Φιλιστ</a:t>
          </a:r>
          <a:r>
            <a:rPr lang="el-GR" dirty="0"/>
            <a:t>α</a:t>
          </a:r>
          <a:r>
            <a:rPr lang="en-US" dirty="0" err="1"/>
            <a:t>ίους</a:t>
          </a:r>
          <a:r>
            <a:rPr lang="el-GR" dirty="0"/>
            <a:t> - ΠΛΣ</a:t>
          </a:r>
          <a:endParaRPr lang="en-US" dirty="0"/>
        </a:p>
      </dgm:t>
    </dgm:pt>
    <dgm:pt modelId="{76CF88B2-9053-4AC8-89E7-5845E1AC67D8}" type="parTrans" cxnId="{5F936BDE-DFD2-4DAD-9102-F4674ADC960B}">
      <dgm:prSet/>
      <dgm:spPr/>
      <dgm:t>
        <a:bodyPr/>
        <a:lstStyle/>
        <a:p>
          <a:endParaRPr lang="en-US"/>
        </a:p>
      </dgm:t>
    </dgm:pt>
    <dgm:pt modelId="{6E59B47E-DDE9-4D98-A5D4-AF837587706D}" type="sibTrans" cxnId="{5F936BDE-DFD2-4DAD-9102-F4674ADC960B}">
      <dgm:prSet/>
      <dgm:spPr/>
      <dgm:t>
        <a:bodyPr/>
        <a:lstStyle/>
        <a:p>
          <a:endParaRPr lang="en-US"/>
        </a:p>
      </dgm:t>
    </dgm:pt>
    <dgm:pt modelId="{2ED8807A-6C93-436B-A210-EC73866A96EE}">
      <dgm:prSet/>
      <dgm:spPr/>
      <dgm:t>
        <a:bodyPr/>
        <a:lstStyle/>
        <a:p>
          <a:r>
            <a:rPr lang="en-US"/>
            <a:t>• Σήμερα: γεωγραφικός και εθνικός όρος</a:t>
          </a:r>
        </a:p>
      </dgm:t>
    </dgm:pt>
    <dgm:pt modelId="{917DFC95-3778-4EE6-B3F7-8BB2962E5399}" type="parTrans" cxnId="{FB035AD8-4A9D-4B5C-8719-89C87B36169B}">
      <dgm:prSet/>
      <dgm:spPr/>
      <dgm:t>
        <a:bodyPr/>
        <a:lstStyle/>
        <a:p>
          <a:endParaRPr lang="en-US"/>
        </a:p>
      </dgm:t>
    </dgm:pt>
    <dgm:pt modelId="{A87DC706-2C56-43CF-85FA-BA4A00F83443}" type="sibTrans" cxnId="{FB035AD8-4A9D-4B5C-8719-89C87B36169B}">
      <dgm:prSet/>
      <dgm:spPr/>
      <dgm:t>
        <a:bodyPr/>
        <a:lstStyle/>
        <a:p>
          <a:endParaRPr lang="en-US"/>
        </a:p>
      </dgm:t>
    </dgm:pt>
    <dgm:pt modelId="{4EF84B37-048A-45AB-810F-28C247522ADF}" type="pres">
      <dgm:prSet presAssocID="{10C312C5-69BD-4477-AD55-3B6581584160}" presName="linear" presStyleCnt="0">
        <dgm:presLayoutVars>
          <dgm:animLvl val="lvl"/>
          <dgm:resizeHandles val="exact"/>
        </dgm:presLayoutVars>
      </dgm:prSet>
      <dgm:spPr/>
    </dgm:pt>
    <dgm:pt modelId="{BCFAE4FF-43E2-485D-9162-EC98CE0E247D}" type="pres">
      <dgm:prSet presAssocID="{5A28E213-DDE7-4BA7-A388-B6AD5272219A}" presName="parentText" presStyleLbl="node1" presStyleIdx="0" presStyleCnt="3">
        <dgm:presLayoutVars>
          <dgm:chMax val="0"/>
          <dgm:bulletEnabled val="1"/>
        </dgm:presLayoutVars>
      </dgm:prSet>
      <dgm:spPr/>
    </dgm:pt>
    <dgm:pt modelId="{E5AA1C14-B5FE-4148-BD82-B6E0F879C283}" type="pres">
      <dgm:prSet presAssocID="{21F555F7-DE68-44A0-9D77-2C3F9C57E15C}" presName="spacer" presStyleCnt="0"/>
      <dgm:spPr/>
    </dgm:pt>
    <dgm:pt modelId="{C518284B-6153-48F9-86D9-2059FC97AEAB}" type="pres">
      <dgm:prSet presAssocID="{9B38C0D6-4BEC-418E-B94F-74E171748C78}" presName="parentText" presStyleLbl="node1" presStyleIdx="1" presStyleCnt="3">
        <dgm:presLayoutVars>
          <dgm:chMax val="0"/>
          <dgm:bulletEnabled val="1"/>
        </dgm:presLayoutVars>
      </dgm:prSet>
      <dgm:spPr/>
    </dgm:pt>
    <dgm:pt modelId="{3661C948-8CA5-4853-AA86-27F2CFD3541C}" type="pres">
      <dgm:prSet presAssocID="{6E59B47E-DDE9-4D98-A5D4-AF837587706D}" presName="spacer" presStyleCnt="0"/>
      <dgm:spPr/>
    </dgm:pt>
    <dgm:pt modelId="{6167848B-088B-444F-B53F-0FDC21B85C50}" type="pres">
      <dgm:prSet presAssocID="{2ED8807A-6C93-436B-A210-EC73866A96EE}" presName="parentText" presStyleLbl="node1" presStyleIdx="2" presStyleCnt="3">
        <dgm:presLayoutVars>
          <dgm:chMax val="0"/>
          <dgm:bulletEnabled val="1"/>
        </dgm:presLayoutVars>
      </dgm:prSet>
      <dgm:spPr/>
    </dgm:pt>
  </dgm:ptLst>
  <dgm:cxnLst>
    <dgm:cxn modelId="{146C7519-D2D5-4EF5-BEBA-A836D98AD785}" type="presOf" srcId="{9B38C0D6-4BEC-418E-B94F-74E171748C78}" destId="{C518284B-6153-48F9-86D9-2059FC97AEAB}" srcOrd="0" destOrd="0" presId="urn:microsoft.com/office/officeart/2005/8/layout/vList2"/>
    <dgm:cxn modelId="{FA5C5D2F-078E-45F8-8B3A-A9E29A6C72A2}" srcId="{10C312C5-69BD-4477-AD55-3B6581584160}" destId="{5A28E213-DDE7-4BA7-A388-B6AD5272219A}" srcOrd="0" destOrd="0" parTransId="{03A026AB-7BDB-4FE8-B731-F51F5FE69A1E}" sibTransId="{21F555F7-DE68-44A0-9D77-2C3F9C57E15C}"/>
    <dgm:cxn modelId="{3AD8DB30-C730-4B93-BDC0-5C7D3BC4E0C2}" type="presOf" srcId="{10C312C5-69BD-4477-AD55-3B6581584160}" destId="{4EF84B37-048A-45AB-810F-28C247522ADF}" srcOrd="0" destOrd="0" presId="urn:microsoft.com/office/officeart/2005/8/layout/vList2"/>
    <dgm:cxn modelId="{43103548-AE8D-456D-AF06-75D788F8F8AB}" type="presOf" srcId="{5A28E213-DDE7-4BA7-A388-B6AD5272219A}" destId="{BCFAE4FF-43E2-485D-9162-EC98CE0E247D}" srcOrd="0" destOrd="0" presId="urn:microsoft.com/office/officeart/2005/8/layout/vList2"/>
    <dgm:cxn modelId="{5B73A690-1D85-4F2D-BD19-59F1843B3F16}" type="presOf" srcId="{2ED8807A-6C93-436B-A210-EC73866A96EE}" destId="{6167848B-088B-444F-B53F-0FDC21B85C50}" srcOrd="0" destOrd="0" presId="urn:microsoft.com/office/officeart/2005/8/layout/vList2"/>
    <dgm:cxn modelId="{FB035AD8-4A9D-4B5C-8719-89C87B36169B}" srcId="{10C312C5-69BD-4477-AD55-3B6581584160}" destId="{2ED8807A-6C93-436B-A210-EC73866A96EE}" srcOrd="2" destOrd="0" parTransId="{917DFC95-3778-4EE6-B3F7-8BB2962E5399}" sibTransId="{A87DC706-2C56-43CF-85FA-BA4A00F83443}"/>
    <dgm:cxn modelId="{5F936BDE-DFD2-4DAD-9102-F4674ADC960B}" srcId="{10C312C5-69BD-4477-AD55-3B6581584160}" destId="{9B38C0D6-4BEC-418E-B94F-74E171748C78}" srcOrd="1" destOrd="0" parTransId="{76CF88B2-9053-4AC8-89E7-5845E1AC67D8}" sibTransId="{6E59B47E-DDE9-4D98-A5D4-AF837587706D}"/>
    <dgm:cxn modelId="{358E0BB4-47A6-42DE-826E-B82277CFAF69}" type="presParOf" srcId="{4EF84B37-048A-45AB-810F-28C247522ADF}" destId="{BCFAE4FF-43E2-485D-9162-EC98CE0E247D}" srcOrd="0" destOrd="0" presId="urn:microsoft.com/office/officeart/2005/8/layout/vList2"/>
    <dgm:cxn modelId="{34CE8E17-4144-44AB-A9F7-1D5A95637CEB}" type="presParOf" srcId="{4EF84B37-048A-45AB-810F-28C247522ADF}" destId="{E5AA1C14-B5FE-4148-BD82-B6E0F879C283}" srcOrd="1" destOrd="0" presId="urn:microsoft.com/office/officeart/2005/8/layout/vList2"/>
    <dgm:cxn modelId="{E8CECBC0-60E5-4423-8C14-E9E037CBF4B1}" type="presParOf" srcId="{4EF84B37-048A-45AB-810F-28C247522ADF}" destId="{C518284B-6153-48F9-86D9-2059FC97AEAB}" srcOrd="2" destOrd="0" presId="urn:microsoft.com/office/officeart/2005/8/layout/vList2"/>
    <dgm:cxn modelId="{B81FB4CF-F148-409A-8AF9-C726A05318A4}" type="presParOf" srcId="{4EF84B37-048A-45AB-810F-28C247522ADF}" destId="{3661C948-8CA5-4853-AA86-27F2CFD3541C}" srcOrd="3" destOrd="0" presId="urn:microsoft.com/office/officeart/2005/8/layout/vList2"/>
    <dgm:cxn modelId="{F8F84F9F-EC8E-46A9-9DE7-327CC87CA734}" type="presParOf" srcId="{4EF84B37-048A-45AB-810F-28C247522ADF}" destId="{6167848B-088B-444F-B53F-0FDC21B85C5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BD3170-05AC-42A1-9932-A2283BCE7D5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6562F36-05F5-4701-9B06-7C7AED266923}">
      <dgm:prSet/>
      <dgm:spPr/>
      <dgm:t>
        <a:bodyPr/>
        <a:lstStyle/>
        <a:p>
          <a:r>
            <a:rPr lang="en-US"/>
            <a:t>• Θρησκευτική προκατάληψη εναντίον των Ιουδαίων (πατερικά κείμενα, Μεσαίωνας)</a:t>
          </a:r>
        </a:p>
      </dgm:t>
    </dgm:pt>
    <dgm:pt modelId="{439041E2-3B46-414F-B9DE-1A126784D54E}" type="parTrans" cxnId="{8A764B8F-0157-4483-86DE-1ADEDC803D42}">
      <dgm:prSet/>
      <dgm:spPr/>
      <dgm:t>
        <a:bodyPr/>
        <a:lstStyle/>
        <a:p>
          <a:endParaRPr lang="en-US"/>
        </a:p>
      </dgm:t>
    </dgm:pt>
    <dgm:pt modelId="{32597E67-142C-4508-BEE5-B78937FED22D}" type="sibTrans" cxnId="{8A764B8F-0157-4483-86DE-1ADEDC803D42}">
      <dgm:prSet/>
      <dgm:spPr/>
      <dgm:t>
        <a:bodyPr/>
        <a:lstStyle/>
        <a:p>
          <a:endParaRPr lang="en-US"/>
        </a:p>
      </dgm:t>
    </dgm:pt>
    <dgm:pt modelId="{9C007EA6-6BD9-42D1-BBBB-121695848679}">
      <dgm:prSet/>
      <dgm:spPr/>
      <dgm:t>
        <a:bodyPr/>
        <a:lstStyle/>
        <a:p>
          <a:r>
            <a:rPr lang="en-US"/>
            <a:t>• Διαφέρει από τον σύγχρονο αντισημιτισμό (φυλετικός)</a:t>
          </a:r>
        </a:p>
      </dgm:t>
    </dgm:pt>
    <dgm:pt modelId="{9361FC63-3271-4087-BAC5-1AECD546821B}" type="parTrans" cxnId="{50C23561-0183-4CAB-8EE9-A65B4AB35F95}">
      <dgm:prSet/>
      <dgm:spPr/>
      <dgm:t>
        <a:bodyPr/>
        <a:lstStyle/>
        <a:p>
          <a:endParaRPr lang="en-US"/>
        </a:p>
      </dgm:t>
    </dgm:pt>
    <dgm:pt modelId="{27EA21DD-DEBE-45D8-910C-A3EE3810D510}" type="sibTrans" cxnId="{50C23561-0183-4CAB-8EE9-A65B4AB35F95}">
      <dgm:prSet/>
      <dgm:spPr/>
      <dgm:t>
        <a:bodyPr/>
        <a:lstStyle/>
        <a:p>
          <a:endParaRPr lang="en-US"/>
        </a:p>
      </dgm:t>
    </dgm:pt>
    <dgm:pt modelId="{AB83776E-B15D-43E7-9036-126B498F334C}" type="pres">
      <dgm:prSet presAssocID="{DABD3170-05AC-42A1-9932-A2283BCE7D5C}" presName="linear" presStyleCnt="0">
        <dgm:presLayoutVars>
          <dgm:animLvl val="lvl"/>
          <dgm:resizeHandles val="exact"/>
        </dgm:presLayoutVars>
      </dgm:prSet>
      <dgm:spPr/>
    </dgm:pt>
    <dgm:pt modelId="{5A68F84E-BF72-4228-8ED0-DCAFEF64B69F}" type="pres">
      <dgm:prSet presAssocID="{B6562F36-05F5-4701-9B06-7C7AED266923}" presName="parentText" presStyleLbl="node1" presStyleIdx="0" presStyleCnt="2">
        <dgm:presLayoutVars>
          <dgm:chMax val="0"/>
          <dgm:bulletEnabled val="1"/>
        </dgm:presLayoutVars>
      </dgm:prSet>
      <dgm:spPr/>
    </dgm:pt>
    <dgm:pt modelId="{2C16D1DF-1342-47C3-8086-0058CC7E1E52}" type="pres">
      <dgm:prSet presAssocID="{32597E67-142C-4508-BEE5-B78937FED22D}" presName="spacer" presStyleCnt="0"/>
      <dgm:spPr/>
    </dgm:pt>
    <dgm:pt modelId="{B758F84D-C7CF-464B-A583-AC2699DE3FCF}" type="pres">
      <dgm:prSet presAssocID="{9C007EA6-6BD9-42D1-BBBB-121695848679}" presName="parentText" presStyleLbl="node1" presStyleIdx="1" presStyleCnt="2">
        <dgm:presLayoutVars>
          <dgm:chMax val="0"/>
          <dgm:bulletEnabled val="1"/>
        </dgm:presLayoutVars>
      </dgm:prSet>
      <dgm:spPr/>
    </dgm:pt>
  </dgm:ptLst>
  <dgm:cxnLst>
    <dgm:cxn modelId="{6AF5541F-B842-4082-9753-4D1B963A4B9C}" type="presOf" srcId="{B6562F36-05F5-4701-9B06-7C7AED266923}" destId="{5A68F84E-BF72-4228-8ED0-DCAFEF64B69F}" srcOrd="0" destOrd="0" presId="urn:microsoft.com/office/officeart/2005/8/layout/vList2"/>
    <dgm:cxn modelId="{219FB52E-EF78-47EC-BC86-805978402785}" type="presOf" srcId="{9C007EA6-6BD9-42D1-BBBB-121695848679}" destId="{B758F84D-C7CF-464B-A583-AC2699DE3FCF}" srcOrd="0" destOrd="0" presId="urn:microsoft.com/office/officeart/2005/8/layout/vList2"/>
    <dgm:cxn modelId="{50C23561-0183-4CAB-8EE9-A65B4AB35F95}" srcId="{DABD3170-05AC-42A1-9932-A2283BCE7D5C}" destId="{9C007EA6-6BD9-42D1-BBBB-121695848679}" srcOrd="1" destOrd="0" parTransId="{9361FC63-3271-4087-BAC5-1AECD546821B}" sibTransId="{27EA21DD-DEBE-45D8-910C-A3EE3810D510}"/>
    <dgm:cxn modelId="{8A764B8F-0157-4483-86DE-1ADEDC803D42}" srcId="{DABD3170-05AC-42A1-9932-A2283BCE7D5C}" destId="{B6562F36-05F5-4701-9B06-7C7AED266923}" srcOrd="0" destOrd="0" parTransId="{439041E2-3B46-414F-B9DE-1A126784D54E}" sibTransId="{32597E67-142C-4508-BEE5-B78937FED22D}"/>
    <dgm:cxn modelId="{774CAFE7-5328-4ACF-9E47-72B0FF9A660E}" type="presOf" srcId="{DABD3170-05AC-42A1-9932-A2283BCE7D5C}" destId="{AB83776E-B15D-43E7-9036-126B498F334C}" srcOrd="0" destOrd="0" presId="urn:microsoft.com/office/officeart/2005/8/layout/vList2"/>
    <dgm:cxn modelId="{F486B7DA-B28C-42E0-87AC-244AA871B23F}" type="presParOf" srcId="{AB83776E-B15D-43E7-9036-126B498F334C}" destId="{5A68F84E-BF72-4228-8ED0-DCAFEF64B69F}" srcOrd="0" destOrd="0" presId="urn:microsoft.com/office/officeart/2005/8/layout/vList2"/>
    <dgm:cxn modelId="{8B069EE4-685C-4D5C-AFFA-45E6BDF25AF5}" type="presParOf" srcId="{AB83776E-B15D-43E7-9036-126B498F334C}" destId="{2C16D1DF-1342-47C3-8086-0058CC7E1E52}" srcOrd="1" destOrd="0" presId="urn:microsoft.com/office/officeart/2005/8/layout/vList2"/>
    <dgm:cxn modelId="{19D1FEC2-AAF7-4F5A-87D4-AC704005F527}" type="presParOf" srcId="{AB83776E-B15D-43E7-9036-126B498F334C}" destId="{B758F84D-C7CF-464B-A583-AC2699DE3FC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BD0BCC-89FC-411E-90D4-FC662A2820A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934D0A1-6FBB-470C-9649-A6A8833EE682}">
      <dgm:prSet/>
      <dgm:spPr/>
      <dgm:t>
        <a:bodyPr/>
        <a:lstStyle/>
        <a:p>
          <a:r>
            <a:rPr lang="en-US" dirty="0"/>
            <a:t>• </a:t>
          </a:r>
          <a:r>
            <a:rPr lang="en-US" dirty="0" err="1"/>
            <a:t>Ευρήμ</a:t>
          </a:r>
          <a:r>
            <a:rPr lang="en-US" dirty="0"/>
            <a:t>ατα σχετιζόμενα με Μόσχο Μοσχίωνος</a:t>
          </a:r>
          <a:r>
            <a:rPr lang="el-GR" dirty="0"/>
            <a:t> (</a:t>
          </a:r>
          <a:r>
            <a:rPr lang="el-GR" dirty="0" err="1"/>
            <a:t>πρβλ</a:t>
          </a:r>
          <a:r>
            <a:rPr lang="el-GR" dirty="0"/>
            <a:t>. όρο «Συναγωγή» + Δήλο [Συναγωγή + </a:t>
          </a:r>
          <a:r>
            <a:rPr lang="el-GR" dirty="0" err="1"/>
            <a:t>Σαμαριτών</a:t>
          </a:r>
          <a:r>
            <a:rPr lang="el-GR" dirty="0"/>
            <a:t>])</a:t>
          </a:r>
        </a:p>
        <a:p>
          <a:endParaRPr lang="en-US" dirty="0"/>
        </a:p>
      </dgm:t>
    </dgm:pt>
    <dgm:pt modelId="{E2A151C5-6E5E-4DB6-87F3-DD147C57F8BC}" type="parTrans" cxnId="{E8883FD0-5AA7-4205-93FF-8BB297271750}">
      <dgm:prSet/>
      <dgm:spPr/>
      <dgm:t>
        <a:bodyPr/>
        <a:lstStyle/>
        <a:p>
          <a:endParaRPr lang="en-US"/>
        </a:p>
      </dgm:t>
    </dgm:pt>
    <dgm:pt modelId="{A53FE2C8-07B1-4EDD-87BA-0CA974A83FA2}" type="sibTrans" cxnId="{E8883FD0-5AA7-4205-93FF-8BB297271750}">
      <dgm:prSet/>
      <dgm:spPr/>
      <dgm:t>
        <a:bodyPr/>
        <a:lstStyle/>
        <a:p>
          <a:endParaRPr lang="en-US"/>
        </a:p>
      </dgm:t>
    </dgm:pt>
    <dgm:pt modelId="{CE5B4BDA-3318-4922-983D-5D49050163F7}">
      <dgm:prSet/>
      <dgm:spPr/>
      <dgm:t>
        <a:bodyPr/>
        <a:lstStyle/>
        <a:p>
          <a:r>
            <a:rPr lang="en-US" dirty="0"/>
            <a:t>• </a:t>
          </a:r>
          <a:r>
            <a:rPr lang="en-US" dirty="0" err="1"/>
            <a:t>Δείγμ</a:t>
          </a:r>
          <a:r>
            <a:rPr lang="en-US" dirty="0"/>
            <a:t>ατα παρουσίας Εβραίων στον ελληνικό χώρο</a:t>
          </a:r>
          <a:r>
            <a:rPr lang="el-GR" dirty="0"/>
            <a:t> (Σπάρτη + Ιουδαία)</a:t>
          </a:r>
          <a:endParaRPr lang="en-US" dirty="0"/>
        </a:p>
      </dgm:t>
    </dgm:pt>
    <dgm:pt modelId="{43947C34-1DFF-4D81-BA46-EDDA1AE2F685}" type="parTrans" cxnId="{2A1B7CB6-FEAD-4266-BF28-A8A3DE82B91A}">
      <dgm:prSet/>
      <dgm:spPr/>
      <dgm:t>
        <a:bodyPr/>
        <a:lstStyle/>
        <a:p>
          <a:endParaRPr lang="en-US"/>
        </a:p>
      </dgm:t>
    </dgm:pt>
    <dgm:pt modelId="{C8E496CB-D78A-466F-A136-23230E2C33C5}" type="sibTrans" cxnId="{2A1B7CB6-FEAD-4266-BF28-A8A3DE82B91A}">
      <dgm:prSet/>
      <dgm:spPr/>
      <dgm:t>
        <a:bodyPr/>
        <a:lstStyle/>
        <a:p>
          <a:endParaRPr lang="en-US"/>
        </a:p>
      </dgm:t>
    </dgm:pt>
    <dgm:pt modelId="{E33CBD45-23DD-463F-A916-493D9AEB332E}">
      <dgm:prSet/>
      <dgm:spPr/>
      <dgm:t>
        <a:bodyPr/>
        <a:lstStyle/>
        <a:p>
          <a:r>
            <a:rPr lang="en-US" dirty="0"/>
            <a:t>• </a:t>
          </a:r>
          <a:r>
            <a:rPr lang="en-US" dirty="0" err="1"/>
            <a:t>Σημ</a:t>
          </a:r>
          <a:r>
            <a:rPr lang="en-US" dirty="0"/>
            <a:t>ασία για την κατανόηση των σχέσεων</a:t>
          </a:r>
          <a:endParaRPr lang="el-GR" dirty="0"/>
        </a:p>
        <a:p>
          <a:r>
            <a:rPr lang="el-GR" dirty="0"/>
            <a:t> * Ελληνιστικός Ιουδαϊσμός (</a:t>
          </a:r>
          <a:r>
            <a:rPr lang="el-GR" dirty="0" err="1"/>
            <a:t>πρβλ</a:t>
          </a:r>
          <a:r>
            <a:rPr lang="el-GR" dirty="0"/>
            <a:t>. </a:t>
          </a:r>
          <a:r>
            <a:rPr lang="el-GR" dirty="0" err="1"/>
            <a:t>Μακάμπι</a:t>
          </a:r>
          <a:r>
            <a:rPr lang="el-GR" dirty="0"/>
            <a:t>)</a:t>
          </a:r>
        </a:p>
        <a:p>
          <a:r>
            <a:rPr lang="el-GR" dirty="0"/>
            <a:t> * </a:t>
          </a:r>
          <a:r>
            <a:rPr lang="el-GR" err="1"/>
            <a:t>Ιουδαιο</a:t>
          </a:r>
          <a:r>
            <a:rPr lang="el-GR"/>
            <a:t>+Χριστιανισμός</a:t>
          </a:r>
          <a:endParaRPr lang="en-US" dirty="0"/>
        </a:p>
      </dgm:t>
    </dgm:pt>
    <dgm:pt modelId="{877CB332-6948-4F23-A8D3-3437A7633992}" type="parTrans" cxnId="{C14C15B8-B581-42D2-B331-9C9DF1E6C335}">
      <dgm:prSet/>
      <dgm:spPr/>
      <dgm:t>
        <a:bodyPr/>
        <a:lstStyle/>
        <a:p>
          <a:endParaRPr lang="en-US"/>
        </a:p>
      </dgm:t>
    </dgm:pt>
    <dgm:pt modelId="{2EA4B7B1-8BBB-49BD-8A46-B6CCE3ABA562}" type="sibTrans" cxnId="{C14C15B8-B581-42D2-B331-9C9DF1E6C335}">
      <dgm:prSet/>
      <dgm:spPr/>
      <dgm:t>
        <a:bodyPr/>
        <a:lstStyle/>
        <a:p>
          <a:endParaRPr lang="en-US"/>
        </a:p>
      </dgm:t>
    </dgm:pt>
    <dgm:pt modelId="{09953E58-4ACE-43A4-863C-EF6ECD15B5D9}" type="pres">
      <dgm:prSet presAssocID="{76BD0BCC-89FC-411E-90D4-FC662A2820A8}" presName="vert0" presStyleCnt="0">
        <dgm:presLayoutVars>
          <dgm:dir/>
          <dgm:animOne val="branch"/>
          <dgm:animLvl val="lvl"/>
        </dgm:presLayoutVars>
      </dgm:prSet>
      <dgm:spPr/>
    </dgm:pt>
    <dgm:pt modelId="{92CB50EB-652C-4097-96BC-17A521896840}" type="pres">
      <dgm:prSet presAssocID="{8934D0A1-6FBB-470C-9649-A6A8833EE682}" presName="thickLine" presStyleLbl="alignNode1" presStyleIdx="0" presStyleCnt="3"/>
      <dgm:spPr/>
    </dgm:pt>
    <dgm:pt modelId="{77B8A278-95B4-46BE-9F33-042B316B578F}" type="pres">
      <dgm:prSet presAssocID="{8934D0A1-6FBB-470C-9649-A6A8833EE682}" presName="horz1" presStyleCnt="0"/>
      <dgm:spPr/>
    </dgm:pt>
    <dgm:pt modelId="{EEAE1A20-3366-4F60-BF06-5715391363FE}" type="pres">
      <dgm:prSet presAssocID="{8934D0A1-6FBB-470C-9649-A6A8833EE682}" presName="tx1" presStyleLbl="revTx" presStyleIdx="0" presStyleCnt="3"/>
      <dgm:spPr/>
    </dgm:pt>
    <dgm:pt modelId="{27DB833F-839F-488C-9277-4C0A59A1BB11}" type="pres">
      <dgm:prSet presAssocID="{8934D0A1-6FBB-470C-9649-A6A8833EE682}" presName="vert1" presStyleCnt="0"/>
      <dgm:spPr/>
    </dgm:pt>
    <dgm:pt modelId="{5B1176EC-11E4-478E-8849-619EDF01EB17}" type="pres">
      <dgm:prSet presAssocID="{CE5B4BDA-3318-4922-983D-5D49050163F7}" presName="thickLine" presStyleLbl="alignNode1" presStyleIdx="1" presStyleCnt="3"/>
      <dgm:spPr/>
    </dgm:pt>
    <dgm:pt modelId="{83DC137F-FF84-4A6F-BDAF-D9BA92510EEC}" type="pres">
      <dgm:prSet presAssocID="{CE5B4BDA-3318-4922-983D-5D49050163F7}" presName="horz1" presStyleCnt="0"/>
      <dgm:spPr/>
    </dgm:pt>
    <dgm:pt modelId="{9E12F172-5BB4-4256-A054-2910A87B96C8}" type="pres">
      <dgm:prSet presAssocID="{CE5B4BDA-3318-4922-983D-5D49050163F7}" presName="tx1" presStyleLbl="revTx" presStyleIdx="1" presStyleCnt="3"/>
      <dgm:spPr/>
    </dgm:pt>
    <dgm:pt modelId="{CF1C3E19-6C86-4F1F-9772-AE0D8880F082}" type="pres">
      <dgm:prSet presAssocID="{CE5B4BDA-3318-4922-983D-5D49050163F7}" presName="vert1" presStyleCnt="0"/>
      <dgm:spPr/>
    </dgm:pt>
    <dgm:pt modelId="{28BF43B7-7132-4B99-84A4-1421E075A58B}" type="pres">
      <dgm:prSet presAssocID="{E33CBD45-23DD-463F-A916-493D9AEB332E}" presName="thickLine" presStyleLbl="alignNode1" presStyleIdx="2" presStyleCnt="3"/>
      <dgm:spPr/>
    </dgm:pt>
    <dgm:pt modelId="{87AAAABE-2367-4159-9309-98A51CDEDAD4}" type="pres">
      <dgm:prSet presAssocID="{E33CBD45-23DD-463F-A916-493D9AEB332E}" presName="horz1" presStyleCnt="0"/>
      <dgm:spPr/>
    </dgm:pt>
    <dgm:pt modelId="{EAF7DCD3-509A-4618-BE78-7898219C47E1}" type="pres">
      <dgm:prSet presAssocID="{E33CBD45-23DD-463F-A916-493D9AEB332E}" presName="tx1" presStyleLbl="revTx" presStyleIdx="2" presStyleCnt="3"/>
      <dgm:spPr/>
    </dgm:pt>
    <dgm:pt modelId="{2FE12350-BF56-458D-B16F-1E4C78513355}" type="pres">
      <dgm:prSet presAssocID="{E33CBD45-23DD-463F-A916-493D9AEB332E}" presName="vert1" presStyleCnt="0"/>
      <dgm:spPr/>
    </dgm:pt>
  </dgm:ptLst>
  <dgm:cxnLst>
    <dgm:cxn modelId="{5F636513-137F-48FE-BA45-92DB09D90E6D}" type="presOf" srcId="{8934D0A1-6FBB-470C-9649-A6A8833EE682}" destId="{EEAE1A20-3366-4F60-BF06-5715391363FE}" srcOrd="0" destOrd="0" presId="urn:microsoft.com/office/officeart/2008/layout/LinedList"/>
    <dgm:cxn modelId="{99369F1D-16D4-48D8-A98C-232083A2ED9E}" type="presOf" srcId="{E33CBD45-23DD-463F-A916-493D9AEB332E}" destId="{EAF7DCD3-509A-4618-BE78-7898219C47E1}" srcOrd="0" destOrd="0" presId="urn:microsoft.com/office/officeart/2008/layout/LinedList"/>
    <dgm:cxn modelId="{B2B6032C-5E26-48BE-A3E5-01D3D774BB53}" type="presOf" srcId="{76BD0BCC-89FC-411E-90D4-FC662A2820A8}" destId="{09953E58-4ACE-43A4-863C-EF6ECD15B5D9}" srcOrd="0" destOrd="0" presId="urn:microsoft.com/office/officeart/2008/layout/LinedList"/>
    <dgm:cxn modelId="{4208EF40-F1E5-418C-899E-7D6CCC4391F0}" type="presOf" srcId="{CE5B4BDA-3318-4922-983D-5D49050163F7}" destId="{9E12F172-5BB4-4256-A054-2910A87B96C8}" srcOrd="0" destOrd="0" presId="urn:microsoft.com/office/officeart/2008/layout/LinedList"/>
    <dgm:cxn modelId="{2A1B7CB6-FEAD-4266-BF28-A8A3DE82B91A}" srcId="{76BD0BCC-89FC-411E-90D4-FC662A2820A8}" destId="{CE5B4BDA-3318-4922-983D-5D49050163F7}" srcOrd="1" destOrd="0" parTransId="{43947C34-1DFF-4D81-BA46-EDDA1AE2F685}" sibTransId="{C8E496CB-D78A-466F-A136-23230E2C33C5}"/>
    <dgm:cxn modelId="{C14C15B8-B581-42D2-B331-9C9DF1E6C335}" srcId="{76BD0BCC-89FC-411E-90D4-FC662A2820A8}" destId="{E33CBD45-23DD-463F-A916-493D9AEB332E}" srcOrd="2" destOrd="0" parTransId="{877CB332-6948-4F23-A8D3-3437A7633992}" sibTransId="{2EA4B7B1-8BBB-49BD-8A46-B6CCE3ABA562}"/>
    <dgm:cxn modelId="{E8883FD0-5AA7-4205-93FF-8BB297271750}" srcId="{76BD0BCC-89FC-411E-90D4-FC662A2820A8}" destId="{8934D0A1-6FBB-470C-9649-A6A8833EE682}" srcOrd="0" destOrd="0" parTransId="{E2A151C5-6E5E-4DB6-87F3-DD147C57F8BC}" sibTransId="{A53FE2C8-07B1-4EDD-87BA-0CA974A83FA2}"/>
    <dgm:cxn modelId="{D78D4E75-B73B-4C68-B271-A50EC48D25C2}" type="presParOf" srcId="{09953E58-4ACE-43A4-863C-EF6ECD15B5D9}" destId="{92CB50EB-652C-4097-96BC-17A521896840}" srcOrd="0" destOrd="0" presId="urn:microsoft.com/office/officeart/2008/layout/LinedList"/>
    <dgm:cxn modelId="{166937F0-DCC5-4F17-BE37-29B14656D519}" type="presParOf" srcId="{09953E58-4ACE-43A4-863C-EF6ECD15B5D9}" destId="{77B8A278-95B4-46BE-9F33-042B316B578F}" srcOrd="1" destOrd="0" presId="urn:microsoft.com/office/officeart/2008/layout/LinedList"/>
    <dgm:cxn modelId="{19BC29B6-78B2-44F8-9A6A-98F5B9607680}" type="presParOf" srcId="{77B8A278-95B4-46BE-9F33-042B316B578F}" destId="{EEAE1A20-3366-4F60-BF06-5715391363FE}" srcOrd="0" destOrd="0" presId="urn:microsoft.com/office/officeart/2008/layout/LinedList"/>
    <dgm:cxn modelId="{E05B52BA-5E85-4308-A975-4CA12BC876EC}" type="presParOf" srcId="{77B8A278-95B4-46BE-9F33-042B316B578F}" destId="{27DB833F-839F-488C-9277-4C0A59A1BB11}" srcOrd="1" destOrd="0" presId="urn:microsoft.com/office/officeart/2008/layout/LinedList"/>
    <dgm:cxn modelId="{D2A0EA10-CCCD-4BFD-937D-404B583EEDE3}" type="presParOf" srcId="{09953E58-4ACE-43A4-863C-EF6ECD15B5D9}" destId="{5B1176EC-11E4-478E-8849-619EDF01EB17}" srcOrd="2" destOrd="0" presId="urn:microsoft.com/office/officeart/2008/layout/LinedList"/>
    <dgm:cxn modelId="{76CFADE5-BED6-45DA-9CE8-DC7BA7ECC281}" type="presParOf" srcId="{09953E58-4ACE-43A4-863C-EF6ECD15B5D9}" destId="{83DC137F-FF84-4A6F-BDAF-D9BA92510EEC}" srcOrd="3" destOrd="0" presId="urn:microsoft.com/office/officeart/2008/layout/LinedList"/>
    <dgm:cxn modelId="{FE1381B4-EFE8-4068-AF07-717B23E2159C}" type="presParOf" srcId="{83DC137F-FF84-4A6F-BDAF-D9BA92510EEC}" destId="{9E12F172-5BB4-4256-A054-2910A87B96C8}" srcOrd="0" destOrd="0" presId="urn:microsoft.com/office/officeart/2008/layout/LinedList"/>
    <dgm:cxn modelId="{20506F1E-F6EE-4D3D-A11B-8F8AB8F3380C}" type="presParOf" srcId="{83DC137F-FF84-4A6F-BDAF-D9BA92510EEC}" destId="{CF1C3E19-6C86-4F1F-9772-AE0D8880F082}" srcOrd="1" destOrd="0" presId="urn:microsoft.com/office/officeart/2008/layout/LinedList"/>
    <dgm:cxn modelId="{9CE0165F-02C2-4DB5-B477-C04823FC4A6A}" type="presParOf" srcId="{09953E58-4ACE-43A4-863C-EF6ECD15B5D9}" destId="{28BF43B7-7132-4B99-84A4-1421E075A58B}" srcOrd="4" destOrd="0" presId="urn:microsoft.com/office/officeart/2008/layout/LinedList"/>
    <dgm:cxn modelId="{BFEFF649-BA6F-4C33-A2B0-8957A00612BC}" type="presParOf" srcId="{09953E58-4ACE-43A4-863C-EF6ECD15B5D9}" destId="{87AAAABE-2367-4159-9309-98A51CDEDAD4}" srcOrd="5" destOrd="0" presId="urn:microsoft.com/office/officeart/2008/layout/LinedList"/>
    <dgm:cxn modelId="{D138B464-B5A9-47E3-9423-804D7F739CE5}" type="presParOf" srcId="{87AAAABE-2367-4159-9309-98A51CDEDAD4}" destId="{EAF7DCD3-509A-4618-BE78-7898219C47E1}" srcOrd="0" destOrd="0" presId="urn:microsoft.com/office/officeart/2008/layout/LinedList"/>
    <dgm:cxn modelId="{F27AD7D1-8548-452E-BCC5-6DCEACCB6F3F}" type="presParOf" srcId="{87AAAABE-2367-4159-9309-98A51CDEDAD4}" destId="{2FE12350-BF56-458D-B16F-1E4C7851335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4941F0-6517-401A-B18D-FD72B68B5E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860413B-A964-46A7-A87E-EC8E9C134498}">
      <dgm:prSet/>
      <dgm:spPr/>
      <dgm:t>
        <a:bodyPr/>
        <a:lstStyle/>
        <a:p>
          <a:r>
            <a:rPr lang="en-US" dirty="0"/>
            <a:t>• </a:t>
          </a:r>
          <a:r>
            <a:rPr lang="en-US" dirty="0" err="1"/>
            <a:t>Εξεγέρσεις</a:t>
          </a:r>
          <a:r>
            <a:rPr lang="en-US" dirty="0"/>
            <a:t> Μα</a:t>
          </a:r>
          <a:r>
            <a:rPr lang="en-US" dirty="0" err="1"/>
            <a:t>κκ</a:t>
          </a:r>
          <a:r>
            <a:rPr lang="en-US" dirty="0"/>
            <a:t>αβαίων</a:t>
          </a:r>
          <a:r>
            <a:rPr lang="el-GR" dirty="0"/>
            <a:t> (Γιορτή Εγκαινίων)</a:t>
          </a:r>
          <a:endParaRPr lang="en-US" dirty="0"/>
        </a:p>
      </dgm:t>
    </dgm:pt>
    <dgm:pt modelId="{C8153254-B673-43A3-B3C3-47388DA0450B}" type="parTrans" cxnId="{8FF108C4-C52C-4F81-9430-6C4CFAE0D944}">
      <dgm:prSet/>
      <dgm:spPr/>
      <dgm:t>
        <a:bodyPr/>
        <a:lstStyle/>
        <a:p>
          <a:endParaRPr lang="en-US"/>
        </a:p>
      </dgm:t>
    </dgm:pt>
    <dgm:pt modelId="{0F5996F4-5C7E-451C-BCE7-18F54A00B85B}" type="sibTrans" cxnId="{8FF108C4-C52C-4F81-9430-6C4CFAE0D944}">
      <dgm:prSet/>
      <dgm:spPr/>
      <dgm:t>
        <a:bodyPr/>
        <a:lstStyle/>
        <a:p>
          <a:endParaRPr lang="en-US"/>
        </a:p>
      </dgm:t>
    </dgm:pt>
    <dgm:pt modelId="{9E0D4A9C-FD05-41F7-BC45-BAE6D6641784}">
      <dgm:prSet/>
      <dgm:spPr/>
      <dgm:t>
        <a:bodyPr/>
        <a:lstStyle/>
        <a:p>
          <a:r>
            <a:rPr lang="en-US" dirty="0"/>
            <a:t>• </a:t>
          </a:r>
          <a:r>
            <a:rPr lang="en-US" dirty="0" err="1"/>
            <a:t>Ελληνοε</a:t>
          </a:r>
          <a:r>
            <a:rPr lang="en-US" dirty="0"/>
            <a:t>βραϊκή λογοτεχνία (Φίλων Αλεξανδρεύς</a:t>
          </a:r>
          <a:r>
            <a:rPr lang="el-GR" dirty="0"/>
            <a:t> +</a:t>
          </a:r>
          <a:r>
            <a:rPr lang="en-US" dirty="0"/>
            <a:t>)</a:t>
          </a:r>
        </a:p>
      </dgm:t>
    </dgm:pt>
    <dgm:pt modelId="{BF2E2B9E-9D9F-479F-9E68-37DB5BAA3D3A}" type="parTrans" cxnId="{ED83D8B2-FF4D-4673-A0B9-35A42ECC6F35}">
      <dgm:prSet/>
      <dgm:spPr/>
      <dgm:t>
        <a:bodyPr/>
        <a:lstStyle/>
        <a:p>
          <a:endParaRPr lang="en-US"/>
        </a:p>
      </dgm:t>
    </dgm:pt>
    <dgm:pt modelId="{F41D73DF-746C-4F7A-8737-1A5BCD5ABA8D}" type="sibTrans" cxnId="{ED83D8B2-FF4D-4673-A0B9-35A42ECC6F35}">
      <dgm:prSet/>
      <dgm:spPr/>
      <dgm:t>
        <a:bodyPr/>
        <a:lstStyle/>
        <a:p>
          <a:endParaRPr lang="en-US"/>
        </a:p>
      </dgm:t>
    </dgm:pt>
    <dgm:pt modelId="{CF9BAD97-3C7D-4198-A5AF-D2A0D19BDE8C}">
      <dgm:prSet/>
      <dgm:spPr/>
      <dgm:t>
        <a:bodyPr/>
        <a:lstStyle/>
        <a:p>
          <a:r>
            <a:rPr lang="en-US"/>
            <a:t>• Εντάσεις αλλά και δημιουργικός διάλογος</a:t>
          </a:r>
        </a:p>
      </dgm:t>
    </dgm:pt>
    <dgm:pt modelId="{B0D7ED59-2B86-4B24-84F7-980458FBE1A7}" type="parTrans" cxnId="{C5B536A6-5988-45B5-BD76-3F8C8DB0C99C}">
      <dgm:prSet/>
      <dgm:spPr/>
      <dgm:t>
        <a:bodyPr/>
        <a:lstStyle/>
        <a:p>
          <a:endParaRPr lang="en-US"/>
        </a:p>
      </dgm:t>
    </dgm:pt>
    <dgm:pt modelId="{DF166850-21BD-4AEF-971C-6793354E0EA6}" type="sibTrans" cxnId="{C5B536A6-5988-45B5-BD76-3F8C8DB0C99C}">
      <dgm:prSet/>
      <dgm:spPr/>
      <dgm:t>
        <a:bodyPr/>
        <a:lstStyle/>
        <a:p>
          <a:endParaRPr lang="en-US"/>
        </a:p>
      </dgm:t>
    </dgm:pt>
    <dgm:pt modelId="{F17FB08E-9333-4B7A-856A-5311B1B9B506}" type="pres">
      <dgm:prSet presAssocID="{6F4941F0-6517-401A-B18D-FD72B68B5E95}" presName="diagram" presStyleCnt="0">
        <dgm:presLayoutVars>
          <dgm:dir/>
          <dgm:resizeHandles val="exact"/>
        </dgm:presLayoutVars>
      </dgm:prSet>
      <dgm:spPr/>
    </dgm:pt>
    <dgm:pt modelId="{2EDCB882-6827-46F1-9791-079C0DA90F4D}" type="pres">
      <dgm:prSet presAssocID="{9860413B-A964-46A7-A87E-EC8E9C134498}" presName="node" presStyleLbl="node1" presStyleIdx="0" presStyleCnt="3">
        <dgm:presLayoutVars>
          <dgm:bulletEnabled val="1"/>
        </dgm:presLayoutVars>
      </dgm:prSet>
      <dgm:spPr/>
    </dgm:pt>
    <dgm:pt modelId="{A0090A24-53C1-4505-BF3F-143A2836EB61}" type="pres">
      <dgm:prSet presAssocID="{0F5996F4-5C7E-451C-BCE7-18F54A00B85B}" presName="sibTrans" presStyleCnt="0"/>
      <dgm:spPr/>
    </dgm:pt>
    <dgm:pt modelId="{388961DA-FEC8-4394-AF63-3EF067996F9B}" type="pres">
      <dgm:prSet presAssocID="{9E0D4A9C-FD05-41F7-BC45-BAE6D6641784}" presName="node" presStyleLbl="node1" presStyleIdx="1" presStyleCnt="3">
        <dgm:presLayoutVars>
          <dgm:bulletEnabled val="1"/>
        </dgm:presLayoutVars>
      </dgm:prSet>
      <dgm:spPr/>
    </dgm:pt>
    <dgm:pt modelId="{3FC6815F-58D3-4BB6-B9CD-6A533C6C841C}" type="pres">
      <dgm:prSet presAssocID="{F41D73DF-746C-4F7A-8737-1A5BCD5ABA8D}" presName="sibTrans" presStyleCnt="0"/>
      <dgm:spPr/>
    </dgm:pt>
    <dgm:pt modelId="{0EB13A53-B3B7-4924-B2A4-BF1AEBD6EACD}" type="pres">
      <dgm:prSet presAssocID="{CF9BAD97-3C7D-4198-A5AF-D2A0D19BDE8C}" presName="node" presStyleLbl="node1" presStyleIdx="2" presStyleCnt="3">
        <dgm:presLayoutVars>
          <dgm:bulletEnabled val="1"/>
        </dgm:presLayoutVars>
      </dgm:prSet>
      <dgm:spPr/>
    </dgm:pt>
  </dgm:ptLst>
  <dgm:cxnLst>
    <dgm:cxn modelId="{88984B12-2DDF-48E7-B763-F2E5CC0A5953}" type="presOf" srcId="{6F4941F0-6517-401A-B18D-FD72B68B5E95}" destId="{F17FB08E-9333-4B7A-856A-5311B1B9B506}" srcOrd="0" destOrd="0" presId="urn:microsoft.com/office/officeart/2005/8/layout/default"/>
    <dgm:cxn modelId="{C5B536A6-5988-45B5-BD76-3F8C8DB0C99C}" srcId="{6F4941F0-6517-401A-B18D-FD72B68B5E95}" destId="{CF9BAD97-3C7D-4198-A5AF-D2A0D19BDE8C}" srcOrd="2" destOrd="0" parTransId="{B0D7ED59-2B86-4B24-84F7-980458FBE1A7}" sibTransId="{DF166850-21BD-4AEF-971C-6793354E0EA6}"/>
    <dgm:cxn modelId="{ED83D8B2-FF4D-4673-A0B9-35A42ECC6F35}" srcId="{6F4941F0-6517-401A-B18D-FD72B68B5E95}" destId="{9E0D4A9C-FD05-41F7-BC45-BAE6D6641784}" srcOrd="1" destOrd="0" parTransId="{BF2E2B9E-9D9F-479F-9E68-37DB5BAA3D3A}" sibTransId="{F41D73DF-746C-4F7A-8737-1A5BCD5ABA8D}"/>
    <dgm:cxn modelId="{8FF108C4-C52C-4F81-9430-6C4CFAE0D944}" srcId="{6F4941F0-6517-401A-B18D-FD72B68B5E95}" destId="{9860413B-A964-46A7-A87E-EC8E9C134498}" srcOrd="0" destOrd="0" parTransId="{C8153254-B673-43A3-B3C3-47388DA0450B}" sibTransId="{0F5996F4-5C7E-451C-BCE7-18F54A00B85B}"/>
    <dgm:cxn modelId="{106F48DB-F9BC-4BE2-AE17-6F59CE8E17A7}" type="presOf" srcId="{9E0D4A9C-FD05-41F7-BC45-BAE6D6641784}" destId="{388961DA-FEC8-4394-AF63-3EF067996F9B}" srcOrd="0" destOrd="0" presId="urn:microsoft.com/office/officeart/2005/8/layout/default"/>
    <dgm:cxn modelId="{0D2330F8-CBB5-498D-86F3-C1AD6BFAA8DD}" type="presOf" srcId="{9860413B-A964-46A7-A87E-EC8E9C134498}" destId="{2EDCB882-6827-46F1-9791-079C0DA90F4D}" srcOrd="0" destOrd="0" presId="urn:microsoft.com/office/officeart/2005/8/layout/default"/>
    <dgm:cxn modelId="{175138FE-F4AD-4270-A0A9-C4BF0C0DC8B8}" type="presOf" srcId="{CF9BAD97-3C7D-4198-A5AF-D2A0D19BDE8C}" destId="{0EB13A53-B3B7-4924-B2A4-BF1AEBD6EACD}" srcOrd="0" destOrd="0" presId="urn:microsoft.com/office/officeart/2005/8/layout/default"/>
    <dgm:cxn modelId="{16478397-3BE2-40BD-92D5-18A3C1199EE5}" type="presParOf" srcId="{F17FB08E-9333-4B7A-856A-5311B1B9B506}" destId="{2EDCB882-6827-46F1-9791-079C0DA90F4D}" srcOrd="0" destOrd="0" presId="urn:microsoft.com/office/officeart/2005/8/layout/default"/>
    <dgm:cxn modelId="{B5AC6159-90F3-4B46-A49C-62511310A3B4}" type="presParOf" srcId="{F17FB08E-9333-4B7A-856A-5311B1B9B506}" destId="{A0090A24-53C1-4505-BF3F-143A2836EB61}" srcOrd="1" destOrd="0" presId="urn:microsoft.com/office/officeart/2005/8/layout/default"/>
    <dgm:cxn modelId="{3C2131C8-7207-42F6-AA1B-4A65FA5FFC27}" type="presParOf" srcId="{F17FB08E-9333-4B7A-856A-5311B1B9B506}" destId="{388961DA-FEC8-4394-AF63-3EF067996F9B}" srcOrd="2" destOrd="0" presId="urn:microsoft.com/office/officeart/2005/8/layout/default"/>
    <dgm:cxn modelId="{E0EED13A-6FF8-4B28-8891-6DC3CF0AD2BF}" type="presParOf" srcId="{F17FB08E-9333-4B7A-856A-5311B1B9B506}" destId="{3FC6815F-58D3-4BB6-B9CD-6A533C6C841C}" srcOrd="3" destOrd="0" presId="urn:microsoft.com/office/officeart/2005/8/layout/default"/>
    <dgm:cxn modelId="{FBDEDEF4-EE58-4CDD-BDD8-07A685E8CC38}" type="presParOf" srcId="{F17FB08E-9333-4B7A-856A-5311B1B9B506}" destId="{0EB13A53-B3B7-4924-B2A4-BF1AEBD6EAC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5A85AF-ED42-47C3-8751-FC1BE23551E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6D8A248-D472-499E-9625-E563F90597DE}">
      <dgm:prSet/>
      <dgm:spPr/>
      <dgm:t>
        <a:bodyPr/>
        <a:lstStyle/>
        <a:p>
          <a:r>
            <a:rPr lang="en-US" dirty="0"/>
            <a:t>• Ο </a:t>
          </a:r>
          <a:r>
            <a:rPr lang="en-US" dirty="0" err="1"/>
            <a:t>Ελληνισμός</a:t>
          </a:r>
          <a:r>
            <a:rPr lang="en-US" dirty="0"/>
            <a:t> επ</a:t>
          </a:r>
          <a:r>
            <a:rPr lang="en-US" dirty="0" err="1"/>
            <a:t>ηρέ</a:t>
          </a:r>
          <a:r>
            <a:rPr lang="en-US" dirty="0"/>
            <a:t>ασε τον Ιουδαϊσμό (φιλοσοφία, γλώσσα)</a:t>
          </a:r>
          <a:r>
            <a:rPr lang="el-GR" dirty="0"/>
            <a:t> </a:t>
          </a:r>
          <a:endParaRPr lang="en-US" dirty="0"/>
        </a:p>
      </dgm:t>
    </dgm:pt>
    <dgm:pt modelId="{30C908B7-6C0F-4134-A855-86C09ADD3E45}" type="parTrans" cxnId="{4D7B76D2-6478-4866-BFF7-78BC4769B4DA}">
      <dgm:prSet/>
      <dgm:spPr/>
      <dgm:t>
        <a:bodyPr/>
        <a:lstStyle/>
        <a:p>
          <a:endParaRPr lang="en-US"/>
        </a:p>
      </dgm:t>
    </dgm:pt>
    <dgm:pt modelId="{A168F8F4-7235-40C5-991C-9EA628577FDC}" type="sibTrans" cxnId="{4D7B76D2-6478-4866-BFF7-78BC4769B4DA}">
      <dgm:prSet/>
      <dgm:spPr/>
      <dgm:t>
        <a:bodyPr/>
        <a:lstStyle/>
        <a:p>
          <a:endParaRPr lang="en-US"/>
        </a:p>
      </dgm:t>
    </dgm:pt>
    <dgm:pt modelId="{B378A096-4FB6-484E-9048-1C0510756E6B}">
      <dgm:prSet/>
      <dgm:spPr/>
      <dgm:t>
        <a:bodyPr/>
        <a:lstStyle/>
        <a:p>
          <a:r>
            <a:rPr lang="en-US"/>
            <a:t>• Ο Ιουδαϊσμός επηρέασε την ελληνιστική σκέψη μέσω της Βίβλου</a:t>
          </a:r>
        </a:p>
      </dgm:t>
    </dgm:pt>
    <dgm:pt modelId="{0A4FC934-D748-47FF-BA4F-454E6DD0C903}" type="parTrans" cxnId="{10BFFDCF-F942-4667-8140-17AD2F0F8413}">
      <dgm:prSet/>
      <dgm:spPr/>
      <dgm:t>
        <a:bodyPr/>
        <a:lstStyle/>
        <a:p>
          <a:endParaRPr lang="en-US"/>
        </a:p>
      </dgm:t>
    </dgm:pt>
    <dgm:pt modelId="{417584B4-2A4E-4F89-9F2C-AD22D8A16D32}" type="sibTrans" cxnId="{10BFFDCF-F942-4667-8140-17AD2F0F8413}">
      <dgm:prSet/>
      <dgm:spPr/>
      <dgm:t>
        <a:bodyPr/>
        <a:lstStyle/>
        <a:p>
          <a:endParaRPr lang="en-US"/>
        </a:p>
      </dgm:t>
    </dgm:pt>
    <dgm:pt modelId="{99AF1D8A-2977-40F6-A4E6-F96298E5B30E}">
      <dgm:prSet/>
      <dgm:spPr/>
      <dgm:t>
        <a:bodyPr/>
        <a:lstStyle/>
        <a:p>
          <a:r>
            <a:rPr lang="en-US" dirty="0"/>
            <a:t>• </a:t>
          </a:r>
          <a:r>
            <a:rPr lang="en-US" dirty="0" err="1"/>
            <a:t>Πολιτισμική</a:t>
          </a:r>
          <a:r>
            <a:rPr lang="en-US" dirty="0"/>
            <a:t> α</a:t>
          </a:r>
          <a:r>
            <a:rPr lang="en-US" dirty="0" err="1"/>
            <a:t>λληλε</a:t>
          </a:r>
          <a:r>
            <a:rPr lang="en-US" dirty="0"/>
            <a:t>πίδραση, όχι μόνο σύγκρουση</a:t>
          </a:r>
        </a:p>
      </dgm:t>
    </dgm:pt>
    <dgm:pt modelId="{3E2063BC-ACB0-4042-B8A8-F1225C54F4BC}" type="parTrans" cxnId="{A5F8C79D-1C30-47D7-ADF1-FF12AD76997C}">
      <dgm:prSet/>
      <dgm:spPr/>
      <dgm:t>
        <a:bodyPr/>
        <a:lstStyle/>
        <a:p>
          <a:endParaRPr lang="en-US"/>
        </a:p>
      </dgm:t>
    </dgm:pt>
    <dgm:pt modelId="{AABEF94E-2721-4FE0-8CF4-12E56F79C4A3}" type="sibTrans" cxnId="{A5F8C79D-1C30-47D7-ADF1-FF12AD76997C}">
      <dgm:prSet/>
      <dgm:spPr/>
      <dgm:t>
        <a:bodyPr/>
        <a:lstStyle/>
        <a:p>
          <a:endParaRPr lang="en-US"/>
        </a:p>
      </dgm:t>
    </dgm:pt>
    <dgm:pt modelId="{81898511-7913-43B7-B1B7-9D2E69946E99}" type="pres">
      <dgm:prSet presAssocID="{A55A85AF-ED42-47C3-8751-FC1BE23551EF}" presName="vert0" presStyleCnt="0">
        <dgm:presLayoutVars>
          <dgm:dir/>
          <dgm:animOne val="branch"/>
          <dgm:animLvl val="lvl"/>
        </dgm:presLayoutVars>
      </dgm:prSet>
      <dgm:spPr/>
    </dgm:pt>
    <dgm:pt modelId="{E55304BC-3BCA-4ECB-BFC6-F7F5F90CB2A3}" type="pres">
      <dgm:prSet presAssocID="{46D8A248-D472-499E-9625-E563F90597DE}" presName="thickLine" presStyleLbl="alignNode1" presStyleIdx="0" presStyleCnt="3"/>
      <dgm:spPr/>
    </dgm:pt>
    <dgm:pt modelId="{1A6A15BC-B78B-440E-A249-B776A02CE6D5}" type="pres">
      <dgm:prSet presAssocID="{46D8A248-D472-499E-9625-E563F90597DE}" presName="horz1" presStyleCnt="0"/>
      <dgm:spPr/>
    </dgm:pt>
    <dgm:pt modelId="{583DA851-3DB7-44E1-B11B-F72691773DF9}" type="pres">
      <dgm:prSet presAssocID="{46D8A248-D472-499E-9625-E563F90597DE}" presName="tx1" presStyleLbl="revTx" presStyleIdx="0" presStyleCnt="3"/>
      <dgm:spPr/>
    </dgm:pt>
    <dgm:pt modelId="{821B9638-E8AC-4033-A9DD-283F7F7F82FE}" type="pres">
      <dgm:prSet presAssocID="{46D8A248-D472-499E-9625-E563F90597DE}" presName="vert1" presStyleCnt="0"/>
      <dgm:spPr/>
    </dgm:pt>
    <dgm:pt modelId="{D6BB0864-1678-4405-BB33-2D5B6563DC0B}" type="pres">
      <dgm:prSet presAssocID="{B378A096-4FB6-484E-9048-1C0510756E6B}" presName="thickLine" presStyleLbl="alignNode1" presStyleIdx="1" presStyleCnt="3"/>
      <dgm:spPr/>
    </dgm:pt>
    <dgm:pt modelId="{CBB30218-9D55-4805-A21E-A8729A512104}" type="pres">
      <dgm:prSet presAssocID="{B378A096-4FB6-484E-9048-1C0510756E6B}" presName="horz1" presStyleCnt="0"/>
      <dgm:spPr/>
    </dgm:pt>
    <dgm:pt modelId="{A2F6E27C-9F96-4A7A-8C2F-3C9F6F8C855E}" type="pres">
      <dgm:prSet presAssocID="{B378A096-4FB6-484E-9048-1C0510756E6B}" presName="tx1" presStyleLbl="revTx" presStyleIdx="1" presStyleCnt="3"/>
      <dgm:spPr/>
    </dgm:pt>
    <dgm:pt modelId="{50F2F063-C64E-439C-B929-7D457F994B95}" type="pres">
      <dgm:prSet presAssocID="{B378A096-4FB6-484E-9048-1C0510756E6B}" presName="vert1" presStyleCnt="0"/>
      <dgm:spPr/>
    </dgm:pt>
    <dgm:pt modelId="{E6A08E71-ADDA-4EE8-9787-FD68061DD75F}" type="pres">
      <dgm:prSet presAssocID="{99AF1D8A-2977-40F6-A4E6-F96298E5B30E}" presName="thickLine" presStyleLbl="alignNode1" presStyleIdx="2" presStyleCnt="3"/>
      <dgm:spPr/>
    </dgm:pt>
    <dgm:pt modelId="{37CB19F4-1D90-4200-AF10-3F0961A00E67}" type="pres">
      <dgm:prSet presAssocID="{99AF1D8A-2977-40F6-A4E6-F96298E5B30E}" presName="horz1" presStyleCnt="0"/>
      <dgm:spPr/>
    </dgm:pt>
    <dgm:pt modelId="{BCFA4558-46A9-4230-A1DC-1346ECBC2E08}" type="pres">
      <dgm:prSet presAssocID="{99AF1D8A-2977-40F6-A4E6-F96298E5B30E}" presName="tx1" presStyleLbl="revTx" presStyleIdx="2" presStyleCnt="3"/>
      <dgm:spPr/>
    </dgm:pt>
    <dgm:pt modelId="{C0BAB810-13BF-45C1-A010-06BA5EE09842}" type="pres">
      <dgm:prSet presAssocID="{99AF1D8A-2977-40F6-A4E6-F96298E5B30E}" presName="vert1" presStyleCnt="0"/>
      <dgm:spPr/>
    </dgm:pt>
  </dgm:ptLst>
  <dgm:cxnLst>
    <dgm:cxn modelId="{5B99FB02-43C2-43AB-A9B0-C444FCDF8CF5}" type="presOf" srcId="{B378A096-4FB6-484E-9048-1C0510756E6B}" destId="{A2F6E27C-9F96-4A7A-8C2F-3C9F6F8C855E}" srcOrd="0" destOrd="0" presId="urn:microsoft.com/office/officeart/2008/layout/LinedList"/>
    <dgm:cxn modelId="{CCA52452-B20B-46C6-8BF4-0C06E7497A13}" type="presOf" srcId="{46D8A248-D472-499E-9625-E563F90597DE}" destId="{583DA851-3DB7-44E1-B11B-F72691773DF9}" srcOrd="0" destOrd="0" presId="urn:microsoft.com/office/officeart/2008/layout/LinedList"/>
    <dgm:cxn modelId="{0152479B-5A70-49CC-B711-0BCC351D46DC}" type="presOf" srcId="{A55A85AF-ED42-47C3-8751-FC1BE23551EF}" destId="{81898511-7913-43B7-B1B7-9D2E69946E99}" srcOrd="0" destOrd="0" presId="urn:microsoft.com/office/officeart/2008/layout/LinedList"/>
    <dgm:cxn modelId="{A5F8C79D-1C30-47D7-ADF1-FF12AD76997C}" srcId="{A55A85AF-ED42-47C3-8751-FC1BE23551EF}" destId="{99AF1D8A-2977-40F6-A4E6-F96298E5B30E}" srcOrd="2" destOrd="0" parTransId="{3E2063BC-ACB0-4042-B8A8-F1225C54F4BC}" sibTransId="{AABEF94E-2721-4FE0-8CF4-12E56F79C4A3}"/>
    <dgm:cxn modelId="{10BFFDCF-F942-4667-8140-17AD2F0F8413}" srcId="{A55A85AF-ED42-47C3-8751-FC1BE23551EF}" destId="{B378A096-4FB6-484E-9048-1C0510756E6B}" srcOrd="1" destOrd="0" parTransId="{0A4FC934-D748-47FF-BA4F-454E6DD0C903}" sibTransId="{417584B4-2A4E-4F89-9F2C-AD22D8A16D32}"/>
    <dgm:cxn modelId="{4D7B76D2-6478-4866-BFF7-78BC4769B4DA}" srcId="{A55A85AF-ED42-47C3-8751-FC1BE23551EF}" destId="{46D8A248-D472-499E-9625-E563F90597DE}" srcOrd="0" destOrd="0" parTransId="{30C908B7-6C0F-4134-A855-86C09ADD3E45}" sibTransId="{A168F8F4-7235-40C5-991C-9EA628577FDC}"/>
    <dgm:cxn modelId="{D43DE6F7-8DF7-4E19-899B-31886F1F0624}" type="presOf" srcId="{99AF1D8A-2977-40F6-A4E6-F96298E5B30E}" destId="{BCFA4558-46A9-4230-A1DC-1346ECBC2E08}" srcOrd="0" destOrd="0" presId="urn:microsoft.com/office/officeart/2008/layout/LinedList"/>
    <dgm:cxn modelId="{E0D14FA8-4D65-4BB8-81D6-CFE233818564}" type="presParOf" srcId="{81898511-7913-43B7-B1B7-9D2E69946E99}" destId="{E55304BC-3BCA-4ECB-BFC6-F7F5F90CB2A3}" srcOrd="0" destOrd="0" presId="urn:microsoft.com/office/officeart/2008/layout/LinedList"/>
    <dgm:cxn modelId="{309ADB76-3CE3-4B7A-8641-7A73B0902503}" type="presParOf" srcId="{81898511-7913-43B7-B1B7-9D2E69946E99}" destId="{1A6A15BC-B78B-440E-A249-B776A02CE6D5}" srcOrd="1" destOrd="0" presId="urn:microsoft.com/office/officeart/2008/layout/LinedList"/>
    <dgm:cxn modelId="{6761220D-6CA1-4811-A2B0-806CB6038DBC}" type="presParOf" srcId="{1A6A15BC-B78B-440E-A249-B776A02CE6D5}" destId="{583DA851-3DB7-44E1-B11B-F72691773DF9}" srcOrd="0" destOrd="0" presId="urn:microsoft.com/office/officeart/2008/layout/LinedList"/>
    <dgm:cxn modelId="{EB9638FF-34B9-424D-8687-EEA82E528CD8}" type="presParOf" srcId="{1A6A15BC-B78B-440E-A249-B776A02CE6D5}" destId="{821B9638-E8AC-4033-A9DD-283F7F7F82FE}" srcOrd="1" destOrd="0" presId="urn:microsoft.com/office/officeart/2008/layout/LinedList"/>
    <dgm:cxn modelId="{2CD0604A-9B7A-435C-9047-018A1C80BAA2}" type="presParOf" srcId="{81898511-7913-43B7-B1B7-9D2E69946E99}" destId="{D6BB0864-1678-4405-BB33-2D5B6563DC0B}" srcOrd="2" destOrd="0" presId="urn:microsoft.com/office/officeart/2008/layout/LinedList"/>
    <dgm:cxn modelId="{BA890ACA-47ED-4D17-B30C-E29515A16BC4}" type="presParOf" srcId="{81898511-7913-43B7-B1B7-9D2E69946E99}" destId="{CBB30218-9D55-4805-A21E-A8729A512104}" srcOrd="3" destOrd="0" presId="urn:microsoft.com/office/officeart/2008/layout/LinedList"/>
    <dgm:cxn modelId="{48CD2475-B7C0-4F68-9CB9-8BA908FE30AA}" type="presParOf" srcId="{CBB30218-9D55-4805-A21E-A8729A512104}" destId="{A2F6E27C-9F96-4A7A-8C2F-3C9F6F8C855E}" srcOrd="0" destOrd="0" presId="urn:microsoft.com/office/officeart/2008/layout/LinedList"/>
    <dgm:cxn modelId="{910FE7DD-E3DE-4B12-8FF9-A3483228A27B}" type="presParOf" srcId="{CBB30218-9D55-4805-A21E-A8729A512104}" destId="{50F2F063-C64E-439C-B929-7D457F994B95}" srcOrd="1" destOrd="0" presId="urn:microsoft.com/office/officeart/2008/layout/LinedList"/>
    <dgm:cxn modelId="{686C8715-4FEA-468C-ADC9-CB5EEB0CF4DA}" type="presParOf" srcId="{81898511-7913-43B7-B1B7-9D2E69946E99}" destId="{E6A08E71-ADDA-4EE8-9787-FD68061DD75F}" srcOrd="4" destOrd="0" presId="urn:microsoft.com/office/officeart/2008/layout/LinedList"/>
    <dgm:cxn modelId="{8346AA35-F356-46DF-BADA-3E3EDAA0BFA0}" type="presParOf" srcId="{81898511-7913-43B7-B1B7-9D2E69946E99}" destId="{37CB19F4-1D90-4200-AF10-3F0961A00E67}" srcOrd="5" destOrd="0" presId="urn:microsoft.com/office/officeart/2008/layout/LinedList"/>
    <dgm:cxn modelId="{851C0BF1-A5C8-4050-9607-9FC66348C873}" type="presParOf" srcId="{37CB19F4-1D90-4200-AF10-3F0961A00E67}" destId="{BCFA4558-46A9-4230-A1DC-1346ECBC2E08}" srcOrd="0" destOrd="0" presId="urn:microsoft.com/office/officeart/2008/layout/LinedList"/>
    <dgm:cxn modelId="{2FFDF987-FA0F-4369-9E6A-07D04DCB6A72}" type="presParOf" srcId="{37CB19F4-1D90-4200-AF10-3F0961A00E67}" destId="{C0BAB810-13BF-45C1-A010-06BA5EE0984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A4A4F6-5512-4176-AF25-AEC0715C5517}"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l-GR"/>
        </a:p>
      </dgm:t>
    </dgm:pt>
    <dgm:pt modelId="{9EDFC01A-AA85-4384-BFDB-D916F51FDE05}">
      <dgm:prSet phldrT="[Κείμενο]"/>
      <dgm:spPr/>
      <dgm:t>
        <a:bodyPr/>
        <a:lstStyle/>
        <a:p>
          <a:r>
            <a:rPr lang="el-GR" dirty="0"/>
            <a:t>Πομπηία </a:t>
          </a:r>
        </a:p>
        <a:p>
          <a:r>
            <a:rPr lang="el-GR" dirty="0"/>
            <a:t>75-76 </a:t>
          </a:r>
          <a:r>
            <a:rPr lang="el-GR" dirty="0" err="1"/>
            <a:t>μ.Χ</a:t>
          </a:r>
          <a:r>
            <a:rPr lang="el-GR" dirty="0"/>
            <a:t>. </a:t>
          </a:r>
        </a:p>
      </dgm:t>
    </dgm:pt>
    <dgm:pt modelId="{113D36E9-C7A8-46A8-9438-441C6142E728}" type="parTrans" cxnId="{6017C63A-726D-4CD0-8162-589FC3C9F6E4}">
      <dgm:prSet/>
      <dgm:spPr/>
      <dgm:t>
        <a:bodyPr/>
        <a:lstStyle/>
        <a:p>
          <a:endParaRPr lang="el-GR"/>
        </a:p>
      </dgm:t>
    </dgm:pt>
    <dgm:pt modelId="{CDDD3407-DB1F-4FE4-B2AC-317B526403FC}" type="sibTrans" cxnId="{6017C63A-726D-4CD0-8162-589FC3C9F6E4}">
      <dgm:prSet/>
      <dgm:spPr/>
      <dgm:t>
        <a:bodyPr/>
        <a:lstStyle/>
        <a:p>
          <a:endParaRPr lang="el-GR"/>
        </a:p>
      </dgm:t>
    </dgm:pt>
    <dgm:pt modelId="{1FF84044-D983-4EF8-926A-074C8505815C}">
      <dgm:prSet phldrT="[Κείμενο]"/>
      <dgm:spPr/>
      <dgm:t>
        <a:bodyPr/>
        <a:lstStyle/>
        <a:p>
          <a:r>
            <a:rPr lang="el-GR" b="1" dirty="0"/>
            <a:t>Γ’ Βασιλειών 3, 16-28</a:t>
          </a:r>
        </a:p>
      </dgm:t>
    </dgm:pt>
    <dgm:pt modelId="{06702BD1-32E5-4EE1-8D30-2AF4967320D7}" type="parTrans" cxnId="{CFED4AA3-AE88-4F7F-AE0F-B54CEAFE0DDE}">
      <dgm:prSet/>
      <dgm:spPr/>
      <dgm:t>
        <a:bodyPr/>
        <a:lstStyle/>
        <a:p>
          <a:endParaRPr lang="el-GR"/>
        </a:p>
      </dgm:t>
    </dgm:pt>
    <dgm:pt modelId="{08D1B730-BBE4-4A2F-940F-4C3D79081183}" type="sibTrans" cxnId="{CFED4AA3-AE88-4F7F-AE0F-B54CEAFE0DDE}">
      <dgm:prSet/>
      <dgm:spPr/>
      <dgm:t>
        <a:bodyPr/>
        <a:lstStyle/>
        <a:p>
          <a:endParaRPr lang="el-GR"/>
        </a:p>
      </dgm:t>
    </dgm:pt>
    <dgm:pt modelId="{E52F48E6-8642-4BE2-AC4F-49D1FC3844BF}">
      <dgm:prSet phldrT="[Κείμενο]" custT="1"/>
      <dgm:spPr/>
      <dgm:t>
        <a:bodyPr/>
        <a:lstStyle/>
        <a:p>
          <a:r>
            <a:rPr lang="el-GR" sz="3100" dirty="0"/>
            <a:t>Σολομών 10</a:t>
          </a:r>
          <a:r>
            <a:rPr lang="el-GR" sz="1000" baseline="30000" dirty="0"/>
            <a:t>ος</a:t>
          </a:r>
          <a:r>
            <a:rPr lang="el-GR" sz="1000" dirty="0"/>
            <a:t> </a:t>
          </a:r>
          <a:r>
            <a:rPr lang="el-GR" sz="3600" dirty="0"/>
            <a:t>αι.</a:t>
          </a:r>
          <a:endParaRPr lang="el-GR" sz="3100" dirty="0"/>
        </a:p>
      </dgm:t>
    </dgm:pt>
    <dgm:pt modelId="{BEAC9A92-17B9-4C32-BA3B-A9874449F76C}" type="parTrans" cxnId="{0D9C71A4-672B-46F1-9033-2DB2CE326108}">
      <dgm:prSet/>
      <dgm:spPr/>
      <dgm:t>
        <a:bodyPr/>
        <a:lstStyle/>
        <a:p>
          <a:endParaRPr lang="el-GR"/>
        </a:p>
      </dgm:t>
    </dgm:pt>
    <dgm:pt modelId="{E260EBB9-378A-4A91-8AFA-7F5640B99816}" type="sibTrans" cxnId="{0D9C71A4-672B-46F1-9033-2DB2CE326108}">
      <dgm:prSet/>
      <dgm:spPr/>
      <dgm:t>
        <a:bodyPr/>
        <a:lstStyle/>
        <a:p>
          <a:endParaRPr lang="el-GR"/>
        </a:p>
      </dgm:t>
    </dgm:pt>
    <dgm:pt modelId="{136F1C3A-CA75-430F-A28B-90B05E0D1A5C}">
      <dgm:prSet phldrT="[Κείμενο]"/>
      <dgm:spPr/>
      <dgm:t>
        <a:bodyPr/>
        <a:lstStyle/>
        <a:p>
          <a:r>
            <a:rPr lang="el-GR" dirty="0"/>
            <a:t>Σωκράτης και Αριστοτέλης</a:t>
          </a:r>
        </a:p>
        <a:p>
          <a:r>
            <a:rPr lang="el-GR" dirty="0"/>
            <a:t>4</a:t>
          </a:r>
          <a:r>
            <a:rPr lang="el-GR" baseline="30000" dirty="0"/>
            <a:t>ος</a:t>
          </a:r>
          <a:r>
            <a:rPr lang="el-GR" dirty="0"/>
            <a:t> αι. </a:t>
          </a:r>
          <a:r>
            <a:rPr lang="el-GR" dirty="0" err="1"/>
            <a:t>π.Χ.</a:t>
          </a:r>
          <a:endParaRPr lang="el-GR" dirty="0"/>
        </a:p>
        <a:p>
          <a:r>
            <a:rPr lang="el-GR" dirty="0"/>
            <a:t>Όχι Πλάτων </a:t>
          </a:r>
        </a:p>
      </dgm:t>
    </dgm:pt>
    <dgm:pt modelId="{ACD037D4-885F-4DD7-B45F-273D52FD2B38}" type="parTrans" cxnId="{D5188C75-05AD-4815-82EC-81A0A88D8A73}">
      <dgm:prSet/>
      <dgm:spPr/>
      <dgm:t>
        <a:bodyPr/>
        <a:lstStyle/>
        <a:p>
          <a:endParaRPr lang="el-GR"/>
        </a:p>
      </dgm:t>
    </dgm:pt>
    <dgm:pt modelId="{82A1571D-DD4A-4990-98CD-DF8BEE09AB8F}" type="sibTrans" cxnId="{D5188C75-05AD-4815-82EC-81A0A88D8A73}">
      <dgm:prSet/>
      <dgm:spPr/>
      <dgm:t>
        <a:bodyPr/>
        <a:lstStyle/>
        <a:p>
          <a:endParaRPr lang="el-GR"/>
        </a:p>
      </dgm:t>
    </dgm:pt>
    <dgm:pt modelId="{1C65863C-42D1-4F62-BA2A-A1DC9BB76D47}" type="pres">
      <dgm:prSet presAssocID="{13A4A4F6-5512-4176-AF25-AEC0715C5517}" presName="Name0" presStyleCnt="0">
        <dgm:presLayoutVars>
          <dgm:dir/>
          <dgm:resizeHandles val="exact"/>
        </dgm:presLayoutVars>
      </dgm:prSet>
      <dgm:spPr/>
    </dgm:pt>
    <dgm:pt modelId="{49287569-3C34-47B8-89E3-56E4ABD85200}" type="pres">
      <dgm:prSet presAssocID="{9EDFC01A-AA85-4384-BFDB-D916F51FDE05}" presName="Name5" presStyleLbl="vennNode1" presStyleIdx="0" presStyleCnt="4">
        <dgm:presLayoutVars>
          <dgm:bulletEnabled val="1"/>
        </dgm:presLayoutVars>
      </dgm:prSet>
      <dgm:spPr/>
    </dgm:pt>
    <dgm:pt modelId="{A0AEA83D-C469-4638-B674-700A0CFAB774}" type="pres">
      <dgm:prSet presAssocID="{CDDD3407-DB1F-4FE4-B2AC-317B526403FC}" presName="space" presStyleCnt="0"/>
      <dgm:spPr/>
    </dgm:pt>
    <dgm:pt modelId="{8D42F805-B9C6-41FA-8355-83FC6E9D614A}" type="pres">
      <dgm:prSet presAssocID="{1FF84044-D983-4EF8-926A-074C8505815C}" presName="Name5" presStyleLbl="vennNode1" presStyleIdx="1" presStyleCnt="4">
        <dgm:presLayoutVars>
          <dgm:bulletEnabled val="1"/>
        </dgm:presLayoutVars>
      </dgm:prSet>
      <dgm:spPr/>
    </dgm:pt>
    <dgm:pt modelId="{14D2319F-0B4C-42F9-AE44-E1CB365B7C5B}" type="pres">
      <dgm:prSet presAssocID="{08D1B730-BBE4-4A2F-940F-4C3D79081183}" presName="space" presStyleCnt="0"/>
      <dgm:spPr/>
    </dgm:pt>
    <dgm:pt modelId="{AA608E74-EAA4-4530-AD04-54BE3CB7BFA9}" type="pres">
      <dgm:prSet presAssocID="{E52F48E6-8642-4BE2-AC4F-49D1FC3844BF}" presName="Name5" presStyleLbl="vennNode1" presStyleIdx="2" presStyleCnt="4">
        <dgm:presLayoutVars>
          <dgm:bulletEnabled val="1"/>
        </dgm:presLayoutVars>
      </dgm:prSet>
      <dgm:spPr/>
    </dgm:pt>
    <dgm:pt modelId="{AA01CAB7-00B7-4678-A6CE-0C7DA28551D1}" type="pres">
      <dgm:prSet presAssocID="{E260EBB9-378A-4A91-8AFA-7F5640B99816}" presName="space" presStyleCnt="0"/>
      <dgm:spPr/>
    </dgm:pt>
    <dgm:pt modelId="{A8D439AF-42EF-4436-9456-1968AD60A924}" type="pres">
      <dgm:prSet presAssocID="{136F1C3A-CA75-430F-A28B-90B05E0D1A5C}" presName="Name5" presStyleLbl="vennNode1" presStyleIdx="3" presStyleCnt="4">
        <dgm:presLayoutVars>
          <dgm:bulletEnabled val="1"/>
        </dgm:presLayoutVars>
      </dgm:prSet>
      <dgm:spPr/>
    </dgm:pt>
  </dgm:ptLst>
  <dgm:cxnLst>
    <dgm:cxn modelId="{6017C63A-726D-4CD0-8162-589FC3C9F6E4}" srcId="{13A4A4F6-5512-4176-AF25-AEC0715C5517}" destId="{9EDFC01A-AA85-4384-BFDB-D916F51FDE05}" srcOrd="0" destOrd="0" parTransId="{113D36E9-C7A8-46A8-9438-441C6142E728}" sibTransId="{CDDD3407-DB1F-4FE4-B2AC-317B526403FC}"/>
    <dgm:cxn modelId="{1AA2A36D-5570-45F1-A584-9638F813625A}" type="presOf" srcId="{13A4A4F6-5512-4176-AF25-AEC0715C5517}" destId="{1C65863C-42D1-4F62-BA2A-A1DC9BB76D47}" srcOrd="0" destOrd="0" presId="urn:microsoft.com/office/officeart/2005/8/layout/venn3"/>
    <dgm:cxn modelId="{DB25EF6F-8943-435D-9F81-A062A96D9CEE}" type="presOf" srcId="{136F1C3A-CA75-430F-A28B-90B05E0D1A5C}" destId="{A8D439AF-42EF-4436-9456-1968AD60A924}" srcOrd="0" destOrd="0" presId="urn:microsoft.com/office/officeart/2005/8/layout/venn3"/>
    <dgm:cxn modelId="{D5188C75-05AD-4815-82EC-81A0A88D8A73}" srcId="{13A4A4F6-5512-4176-AF25-AEC0715C5517}" destId="{136F1C3A-CA75-430F-A28B-90B05E0D1A5C}" srcOrd="3" destOrd="0" parTransId="{ACD037D4-885F-4DD7-B45F-273D52FD2B38}" sibTransId="{82A1571D-DD4A-4990-98CD-DF8BEE09AB8F}"/>
    <dgm:cxn modelId="{CFED4AA3-AE88-4F7F-AE0F-B54CEAFE0DDE}" srcId="{13A4A4F6-5512-4176-AF25-AEC0715C5517}" destId="{1FF84044-D983-4EF8-926A-074C8505815C}" srcOrd="1" destOrd="0" parTransId="{06702BD1-32E5-4EE1-8D30-2AF4967320D7}" sibTransId="{08D1B730-BBE4-4A2F-940F-4C3D79081183}"/>
    <dgm:cxn modelId="{0D9C71A4-672B-46F1-9033-2DB2CE326108}" srcId="{13A4A4F6-5512-4176-AF25-AEC0715C5517}" destId="{E52F48E6-8642-4BE2-AC4F-49D1FC3844BF}" srcOrd="2" destOrd="0" parTransId="{BEAC9A92-17B9-4C32-BA3B-A9874449F76C}" sibTransId="{E260EBB9-378A-4A91-8AFA-7F5640B99816}"/>
    <dgm:cxn modelId="{56730DDF-06EE-471C-97C4-8B890DE51FD7}" type="presOf" srcId="{E52F48E6-8642-4BE2-AC4F-49D1FC3844BF}" destId="{AA608E74-EAA4-4530-AD04-54BE3CB7BFA9}" srcOrd="0" destOrd="0" presId="urn:microsoft.com/office/officeart/2005/8/layout/venn3"/>
    <dgm:cxn modelId="{3886C9E0-5A36-4DD1-AA9F-583CB55A475D}" type="presOf" srcId="{9EDFC01A-AA85-4384-BFDB-D916F51FDE05}" destId="{49287569-3C34-47B8-89E3-56E4ABD85200}" srcOrd="0" destOrd="0" presId="urn:microsoft.com/office/officeart/2005/8/layout/venn3"/>
    <dgm:cxn modelId="{ACD47DF0-C267-4E6E-9FDE-0BC082041378}" type="presOf" srcId="{1FF84044-D983-4EF8-926A-074C8505815C}" destId="{8D42F805-B9C6-41FA-8355-83FC6E9D614A}" srcOrd="0" destOrd="0" presId="urn:microsoft.com/office/officeart/2005/8/layout/venn3"/>
    <dgm:cxn modelId="{C281A846-27DE-4E31-B4ED-5BEBAB1A90F3}" type="presParOf" srcId="{1C65863C-42D1-4F62-BA2A-A1DC9BB76D47}" destId="{49287569-3C34-47B8-89E3-56E4ABD85200}" srcOrd="0" destOrd="0" presId="urn:microsoft.com/office/officeart/2005/8/layout/venn3"/>
    <dgm:cxn modelId="{84A6D94D-EDB3-4529-A489-BF9BDAA2BAF0}" type="presParOf" srcId="{1C65863C-42D1-4F62-BA2A-A1DC9BB76D47}" destId="{A0AEA83D-C469-4638-B674-700A0CFAB774}" srcOrd="1" destOrd="0" presId="urn:microsoft.com/office/officeart/2005/8/layout/venn3"/>
    <dgm:cxn modelId="{992ED37F-C8EB-473D-AFF4-2EDA5A0E4E2C}" type="presParOf" srcId="{1C65863C-42D1-4F62-BA2A-A1DC9BB76D47}" destId="{8D42F805-B9C6-41FA-8355-83FC6E9D614A}" srcOrd="2" destOrd="0" presId="urn:microsoft.com/office/officeart/2005/8/layout/venn3"/>
    <dgm:cxn modelId="{860C0F91-744F-4806-A7C0-6FD3B74EBF45}" type="presParOf" srcId="{1C65863C-42D1-4F62-BA2A-A1DC9BB76D47}" destId="{14D2319F-0B4C-42F9-AE44-E1CB365B7C5B}" srcOrd="3" destOrd="0" presId="urn:microsoft.com/office/officeart/2005/8/layout/venn3"/>
    <dgm:cxn modelId="{448C3165-8C46-459E-976F-F0E85BCCA83D}" type="presParOf" srcId="{1C65863C-42D1-4F62-BA2A-A1DC9BB76D47}" destId="{AA608E74-EAA4-4530-AD04-54BE3CB7BFA9}" srcOrd="4" destOrd="0" presId="urn:microsoft.com/office/officeart/2005/8/layout/venn3"/>
    <dgm:cxn modelId="{7D7F67DE-7607-452E-8A5F-061122CE4F8F}" type="presParOf" srcId="{1C65863C-42D1-4F62-BA2A-A1DC9BB76D47}" destId="{AA01CAB7-00B7-4678-A6CE-0C7DA28551D1}" srcOrd="5" destOrd="0" presId="urn:microsoft.com/office/officeart/2005/8/layout/venn3"/>
    <dgm:cxn modelId="{8ECF5E41-24E6-480A-BD74-A768D1A10598}" type="presParOf" srcId="{1C65863C-42D1-4F62-BA2A-A1DC9BB76D47}" destId="{A8D439AF-42EF-4436-9456-1968AD60A924}"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5FE16D-02C9-4837-99B4-1B3CF83A1F5C}" type="doc">
      <dgm:prSet loTypeId="urn:microsoft.com/office/officeart/2005/8/layout/radial3" loCatId="cycle" qsTypeId="urn:microsoft.com/office/officeart/2005/8/quickstyle/simple1" qsCatId="simple" csTypeId="urn:microsoft.com/office/officeart/2005/8/colors/colorful1#1" csCatId="colorful" phldr="1"/>
      <dgm:spPr/>
      <dgm:t>
        <a:bodyPr/>
        <a:lstStyle/>
        <a:p>
          <a:endParaRPr lang="el-GR"/>
        </a:p>
      </dgm:t>
    </dgm:pt>
    <dgm:pt modelId="{DDE04544-3B32-4AE4-AA40-3860453C6AF7}" type="pres">
      <dgm:prSet presAssocID="{D75FE16D-02C9-4837-99B4-1B3CF83A1F5C}" presName="composite" presStyleCnt="0">
        <dgm:presLayoutVars>
          <dgm:chMax val="1"/>
          <dgm:dir/>
          <dgm:resizeHandles val="exact"/>
        </dgm:presLayoutVars>
      </dgm:prSet>
      <dgm:spPr/>
    </dgm:pt>
    <dgm:pt modelId="{67DD71AF-D463-438C-BCFD-A393E807B5F2}" type="pres">
      <dgm:prSet presAssocID="{D75FE16D-02C9-4837-99B4-1B3CF83A1F5C}" presName="radial" presStyleCnt="0">
        <dgm:presLayoutVars>
          <dgm:animLvl val="ctr"/>
        </dgm:presLayoutVars>
      </dgm:prSet>
      <dgm:spPr/>
    </dgm:pt>
  </dgm:ptLst>
  <dgm:cxnLst>
    <dgm:cxn modelId="{2F4FF999-869A-4B50-8F81-755511371F5B}" type="presOf" srcId="{D75FE16D-02C9-4837-99B4-1B3CF83A1F5C}" destId="{DDE04544-3B32-4AE4-AA40-3860453C6AF7}" srcOrd="0" destOrd="0" presId="urn:microsoft.com/office/officeart/2005/8/layout/radial3"/>
    <dgm:cxn modelId="{3A5917CE-78A6-45A1-9D1B-659B1E993C63}" type="presParOf" srcId="{DDE04544-3B32-4AE4-AA40-3860453C6AF7}" destId="{67DD71AF-D463-438C-BCFD-A393E807B5F2}" srcOrd="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7CA9E-D4FC-48B0-BD0C-99F2B9D58226}">
      <dsp:nvSpPr>
        <dsp:cNvPr id="0" name=""/>
        <dsp:cNvSpPr/>
      </dsp:nvSpPr>
      <dsp:spPr>
        <a:xfrm>
          <a:off x="0" y="48969"/>
          <a:ext cx="7886700" cy="1352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 Προέρχεται από το εβραϊκό 'Ivri' = 'ο από την άλλη πλευρά'</a:t>
          </a:r>
        </a:p>
      </dsp:txBody>
      <dsp:txXfrm>
        <a:off x="66025" y="114994"/>
        <a:ext cx="7754650" cy="1220470"/>
      </dsp:txXfrm>
    </dsp:sp>
    <dsp:sp modelId="{5E5DE4B2-4D8C-4075-8201-88F98094A903}">
      <dsp:nvSpPr>
        <dsp:cNvPr id="0" name=""/>
        <dsp:cNvSpPr/>
      </dsp:nvSpPr>
      <dsp:spPr>
        <a:xfrm>
          <a:off x="0" y="1499409"/>
          <a:ext cx="7886700" cy="135252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 Δηλώνει καταγωγή, εθνοτική ταυτότητα</a:t>
          </a:r>
        </a:p>
      </dsp:txBody>
      <dsp:txXfrm>
        <a:off x="66025" y="1565434"/>
        <a:ext cx="7754650" cy="1220470"/>
      </dsp:txXfrm>
    </dsp:sp>
    <dsp:sp modelId="{AC51C225-B8D1-41A7-87D3-F2DE822B0CC0}">
      <dsp:nvSpPr>
        <dsp:cNvPr id="0" name=""/>
        <dsp:cNvSpPr/>
      </dsp:nvSpPr>
      <dsp:spPr>
        <a:xfrm>
          <a:off x="0" y="2949848"/>
          <a:ext cx="7886700" cy="13525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 Χρήση στην Π.Δ. και σε εξωτερικές πηγές</a:t>
          </a:r>
        </a:p>
      </dsp:txBody>
      <dsp:txXfrm>
        <a:off x="66025" y="3015873"/>
        <a:ext cx="7754650" cy="12204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28807-5256-4E77-A2C8-CC7BC3EF760B}">
      <dsp:nvSpPr>
        <dsp:cNvPr id="0" name=""/>
        <dsp:cNvSpPr/>
      </dsp:nvSpPr>
      <dsp:spPr>
        <a:xfrm>
          <a:off x="3109525" y="110705"/>
          <a:ext cx="2290467" cy="229046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l-GR" sz="2400" kern="1200" dirty="0"/>
            <a:t>ΕΛΛΑΣ</a:t>
          </a:r>
        </a:p>
        <a:p>
          <a:pPr marL="0" lvl="0" indent="0" algn="ctr" defTabSz="1066800">
            <a:lnSpc>
              <a:spcPct val="90000"/>
            </a:lnSpc>
            <a:spcBef>
              <a:spcPct val="0"/>
            </a:spcBef>
            <a:spcAft>
              <a:spcPct val="35000"/>
            </a:spcAft>
            <a:buNone/>
          </a:pPr>
          <a:r>
            <a:rPr lang="el-GR" sz="2400" kern="1200" dirty="0"/>
            <a:t>(Πλάτων ή Αριστοτέλης)</a:t>
          </a:r>
        </a:p>
      </dsp:txBody>
      <dsp:txXfrm>
        <a:off x="3414921" y="511537"/>
        <a:ext cx="1679675" cy="1030710"/>
      </dsp:txXfrm>
    </dsp:sp>
    <dsp:sp modelId="{02112B9C-5D41-43BD-8A68-84AF2C17C799}">
      <dsp:nvSpPr>
        <dsp:cNvPr id="0" name=""/>
        <dsp:cNvSpPr/>
      </dsp:nvSpPr>
      <dsp:spPr>
        <a:xfrm>
          <a:off x="3936002" y="1542247"/>
          <a:ext cx="2290467" cy="2290467"/>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l-GR" sz="2400" kern="1200" dirty="0"/>
            <a:t>ΡΩΜΗ</a:t>
          </a:r>
        </a:p>
      </dsp:txBody>
      <dsp:txXfrm>
        <a:off x="4636503" y="2133951"/>
        <a:ext cx="1374280" cy="1259756"/>
      </dsp:txXfrm>
    </dsp:sp>
    <dsp:sp modelId="{6BAD0AB7-E2EC-4ACF-B672-C383A15EC85C}">
      <dsp:nvSpPr>
        <dsp:cNvPr id="0" name=""/>
        <dsp:cNvSpPr/>
      </dsp:nvSpPr>
      <dsp:spPr>
        <a:xfrm>
          <a:off x="2327139" y="1542247"/>
          <a:ext cx="2290467" cy="2290467"/>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l-GR" sz="2800" kern="1200" dirty="0"/>
            <a:t>ΙΟΥΔΑΙΑ</a:t>
          </a:r>
          <a:r>
            <a:rPr lang="el-GR" sz="2800" kern="1200" baseline="0" dirty="0"/>
            <a:t> </a:t>
          </a:r>
          <a:endParaRPr lang="el-GR" sz="2800" kern="1200" dirty="0"/>
        </a:p>
      </dsp:txBody>
      <dsp:txXfrm>
        <a:off x="2542825" y="2133951"/>
        <a:ext cx="1374280" cy="1259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F9D1E-CD02-4D43-BE6E-5663B30BD349}">
      <dsp:nvSpPr>
        <dsp:cNvPr id="0" name=""/>
        <dsp:cNvSpPr/>
      </dsp:nvSpPr>
      <dsp:spPr>
        <a:xfrm>
          <a:off x="0" y="2124"/>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B6E86-F99F-4297-8BCC-1C5B6D7B4020}">
      <dsp:nvSpPr>
        <dsp:cNvPr id="0" name=""/>
        <dsp:cNvSpPr/>
      </dsp:nvSpPr>
      <dsp:spPr>
        <a:xfrm>
          <a:off x="0" y="212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 Από το 'Σιών' (Ιερουσαλήμ)</a:t>
          </a:r>
        </a:p>
      </dsp:txBody>
      <dsp:txXfrm>
        <a:off x="0" y="2124"/>
        <a:ext cx="7886700" cy="1449029"/>
      </dsp:txXfrm>
    </dsp:sp>
    <dsp:sp modelId="{F9148586-E0BE-4181-A173-24A6CBC97111}">
      <dsp:nvSpPr>
        <dsp:cNvPr id="0" name=""/>
        <dsp:cNvSpPr/>
      </dsp:nvSpPr>
      <dsp:spPr>
        <a:xfrm>
          <a:off x="0" y="1451154"/>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1CCAC-91F5-41D6-B45C-05E438155B42}">
      <dsp:nvSpPr>
        <dsp:cNvPr id="0" name=""/>
        <dsp:cNvSpPr/>
      </dsp:nvSpPr>
      <dsp:spPr>
        <a:xfrm>
          <a:off x="0" y="145115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 Κίνημα του 19ου-20ού αι. για επιστροφή στην Παλαιστίνη</a:t>
          </a:r>
        </a:p>
      </dsp:txBody>
      <dsp:txXfrm>
        <a:off x="0" y="1451154"/>
        <a:ext cx="7886700" cy="1449029"/>
      </dsp:txXfrm>
    </dsp:sp>
    <dsp:sp modelId="{E72D242A-DDDB-457F-80C2-A884C105AAC3}">
      <dsp:nvSpPr>
        <dsp:cNvPr id="0" name=""/>
        <dsp:cNvSpPr/>
      </dsp:nvSpPr>
      <dsp:spPr>
        <a:xfrm>
          <a:off x="0" y="2900183"/>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6383A8-750C-439F-86E8-164B31F3E78E}">
      <dsp:nvSpPr>
        <dsp:cNvPr id="0" name=""/>
        <dsp:cNvSpPr/>
      </dsp:nvSpPr>
      <dsp:spPr>
        <a:xfrm>
          <a:off x="0" y="2900183"/>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 Πολιτική και εθνική διάσταση</a:t>
          </a:r>
        </a:p>
      </dsp:txBody>
      <dsp:txXfrm>
        <a:off x="0" y="2900183"/>
        <a:ext cx="78867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AE4FF-43E2-485D-9162-EC98CE0E247D}">
      <dsp:nvSpPr>
        <dsp:cNvPr id="0" name=""/>
        <dsp:cNvSpPr/>
      </dsp:nvSpPr>
      <dsp:spPr>
        <a:xfrm>
          <a:off x="0" y="48969"/>
          <a:ext cx="7886700" cy="1352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 Ονομασία που έδωσαν οι Ρωμαίοι (2ος αι. μ.Χ.) στη θέση της Ιουδαίας</a:t>
          </a:r>
        </a:p>
      </dsp:txBody>
      <dsp:txXfrm>
        <a:off x="66025" y="114994"/>
        <a:ext cx="7754650" cy="1220470"/>
      </dsp:txXfrm>
    </dsp:sp>
    <dsp:sp modelId="{C518284B-6153-48F9-86D9-2059FC97AEAB}">
      <dsp:nvSpPr>
        <dsp:cNvPr id="0" name=""/>
        <dsp:cNvSpPr/>
      </dsp:nvSpPr>
      <dsp:spPr>
        <a:xfrm>
          <a:off x="0" y="1499409"/>
          <a:ext cx="7886700" cy="135252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 </a:t>
          </a:r>
          <a:r>
            <a:rPr lang="en-US" sz="3400" kern="1200" dirty="0" err="1"/>
            <a:t>Προέλευση</a:t>
          </a:r>
          <a:r>
            <a:rPr lang="en-US" sz="3400" kern="1200" dirty="0"/>
            <a:t> από </a:t>
          </a:r>
          <a:r>
            <a:rPr lang="en-US" sz="3400" kern="1200" dirty="0" err="1"/>
            <a:t>τους</a:t>
          </a:r>
          <a:r>
            <a:rPr lang="en-US" sz="3400" kern="1200" dirty="0"/>
            <a:t> </a:t>
          </a:r>
          <a:r>
            <a:rPr lang="en-US" sz="3400" kern="1200" dirty="0" err="1"/>
            <a:t>Φιλιστ</a:t>
          </a:r>
          <a:r>
            <a:rPr lang="el-GR" sz="3400" kern="1200" dirty="0"/>
            <a:t>α</a:t>
          </a:r>
          <a:r>
            <a:rPr lang="en-US" sz="3400" kern="1200" dirty="0" err="1"/>
            <a:t>ίους</a:t>
          </a:r>
          <a:r>
            <a:rPr lang="el-GR" sz="3400" kern="1200" dirty="0"/>
            <a:t> - ΠΛΣ</a:t>
          </a:r>
          <a:endParaRPr lang="en-US" sz="3400" kern="1200" dirty="0"/>
        </a:p>
      </dsp:txBody>
      <dsp:txXfrm>
        <a:off x="66025" y="1565434"/>
        <a:ext cx="7754650" cy="1220470"/>
      </dsp:txXfrm>
    </dsp:sp>
    <dsp:sp modelId="{6167848B-088B-444F-B53F-0FDC21B85C50}">
      <dsp:nvSpPr>
        <dsp:cNvPr id="0" name=""/>
        <dsp:cNvSpPr/>
      </dsp:nvSpPr>
      <dsp:spPr>
        <a:xfrm>
          <a:off x="0" y="2949848"/>
          <a:ext cx="7886700" cy="13525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 Σήμερα: γεωγραφικός και εθνικός όρος</a:t>
          </a:r>
        </a:p>
      </dsp:txBody>
      <dsp:txXfrm>
        <a:off x="66025" y="3015873"/>
        <a:ext cx="7754650" cy="12204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8F84E-BF72-4228-8ED0-DCAFEF64B69F}">
      <dsp:nvSpPr>
        <dsp:cNvPr id="0" name=""/>
        <dsp:cNvSpPr/>
      </dsp:nvSpPr>
      <dsp:spPr>
        <a:xfrm>
          <a:off x="0" y="31329"/>
          <a:ext cx="7886700" cy="20896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 Θρησκευτική προκατάληψη εναντίον των Ιουδαίων (πατερικά κείμενα, Μεσαίωνας)</a:t>
          </a:r>
        </a:p>
      </dsp:txBody>
      <dsp:txXfrm>
        <a:off x="102007" y="133336"/>
        <a:ext cx="7682686" cy="1885605"/>
      </dsp:txXfrm>
    </dsp:sp>
    <dsp:sp modelId="{B758F84D-C7CF-464B-A583-AC2699DE3FCF}">
      <dsp:nvSpPr>
        <dsp:cNvPr id="0" name=""/>
        <dsp:cNvSpPr/>
      </dsp:nvSpPr>
      <dsp:spPr>
        <a:xfrm>
          <a:off x="0" y="2230389"/>
          <a:ext cx="7886700" cy="208961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 Διαφέρει από τον σύγχρονο αντισημιτισμό (φυλετικός)</a:t>
          </a:r>
        </a:p>
      </dsp:txBody>
      <dsp:txXfrm>
        <a:off x="102007" y="2332396"/>
        <a:ext cx="7682686" cy="1885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B50EB-652C-4097-96BC-17A521896840}">
      <dsp:nvSpPr>
        <dsp:cNvPr id="0" name=""/>
        <dsp:cNvSpPr/>
      </dsp:nvSpPr>
      <dsp:spPr>
        <a:xfrm>
          <a:off x="0" y="2772"/>
          <a:ext cx="435834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AE1A20-3366-4F60-BF06-5715391363FE}">
      <dsp:nvSpPr>
        <dsp:cNvPr id="0" name=""/>
        <dsp:cNvSpPr/>
      </dsp:nvSpPr>
      <dsp:spPr>
        <a:xfrm>
          <a:off x="0" y="2772"/>
          <a:ext cx="4358346" cy="189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 </a:t>
          </a:r>
          <a:r>
            <a:rPr lang="en-US" sz="2100" kern="1200" dirty="0" err="1"/>
            <a:t>Ευρήμ</a:t>
          </a:r>
          <a:r>
            <a:rPr lang="en-US" sz="2100" kern="1200" dirty="0"/>
            <a:t>ατα σχετιζόμενα με Μόσχο Μοσχίωνος</a:t>
          </a:r>
          <a:r>
            <a:rPr lang="el-GR" sz="2100" kern="1200" dirty="0"/>
            <a:t> (</a:t>
          </a:r>
          <a:r>
            <a:rPr lang="el-GR" sz="2100" kern="1200" dirty="0" err="1"/>
            <a:t>πρβλ</a:t>
          </a:r>
          <a:r>
            <a:rPr lang="el-GR" sz="2100" kern="1200" dirty="0"/>
            <a:t>. όρο «Συναγωγή» + Δήλο [Συναγωγή + </a:t>
          </a:r>
          <a:r>
            <a:rPr lang="el-GR" sz="2100" kern="1200" dirty="0" err="1"/>
            <a:t>Σαμαριτών</a:t>
          </a:r>
          <a:r>
            <a:rPr lang="el-GR" sz="2100" kern="1200" dirty="0"/>
            <a:t>])</a:t>
          </a:r>
        </a:p>
        <a:p>
          <a:pPr marL="0" lvl="0" indent="0" algn="l" defTabSz="933450">
            <a:lnSpc>
              <a:spcPct val="90000"/>
            </a:lnSpc>
            <a:spcBef>
              <a:spcPct val="0"/>
            </a:spcBef>
            <a:spcAft>
              <a:spcPct val="35000"/>
            </a:spcAft>
            <a:buNone/>
          </a:pPr>
          <a:endParaRPr lang="en-US" sz="2100" kern="1200" dirty="0"/>
        </a:p>
      </dsp:txBody>
      <dsp:txXfrm>
        <a:off x="0" y="2772"/>
        <a:ext cx="4358346" cy="1890891"/>
      </dsp:txXfrm>
    </dsp:sp>
    <dsp:sp modelId="{5B1176EC-11E4-478E-8849-619EDF01EB17}">
      <dsp:nvSpPr>
        <dsp:cNvPr id="0" name=""/>
        <dsp:cNvSpPr/>
      </dsp:nvSpPr>
      <dsp:spPr>
        <a:xfrm>
          <a:off x="0" y="1893663"/>
          <a:ext cx="435834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12F172-5BB4-4256-A054-2910A87B96C8}">
      <dsp:nvSpPr>
        <dsp:cNvPr id="0" name=""/>
        <dsp:cNvSpPr/>
      </dsp:nvSpPr>
      <dsp:spPr>
        <a:xfrm>
          <a:off x="0" y="1893663"/>
          <a:ext cx="4358346" cy="189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 </a:t>
          </a:r>
          <a:r>
            <a:rPr lang="en-US" sz="2100" kern="1200" dirty="0" err="1"/>
            <a:t>Δείγμ</a:t>
          </a:r>
          <a:r>
            <a:rPr lang="en-US" sz="2100" kern="1200" dirty="0"/>
            <a:t>ατα παρουσίας Εβραίων στον ελληνικό χώρο</a:t>
          </a:r>
          <a:r>
            <a:rPr lang="el-GR" sz="2100" kern="1200" dirty="0"/>
            <a:t> (Σπάρτη + Ιουδαία)</a:t>
          </a:r>
          <a:endParaRPr lang="en-US" sz="2100" kern="1200" dirty="0"/>
        </a:p>
      </dsp:txBody>
      <dsp:txXfrm>
        <a:off x="0" y="1893663"/>
        <a:ext cx="4358346" cy="1890891"/>
      </dsp:txXfrm>
    </dsp:sp>
    <dsp:sp modelId="{28BF43B7-7132-4B99-84A4-1421E075A58B}">
      <dsp:nvSpPr>
        <dsp:cNvPr id="0" name=""/>
        <dsp:cNvSpPr/>
      </dsp:nvSpPr>
      <dsp:spPr>
        <a:xfrm>
          <a:off x="0" y="3784555"/>
          <a:ext cx="435834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F7DCD3-509A-4618-BE78-7898219C47E1}">
      <dsp:nvSpPr>
        <dsp:cNvPr id="0" name=""/>
        <dsp:cNvSpPr/>
      </dsp:nvSpPr>
      <dsp:spPr>
        <a:xfrm>
          <a:off x="0" y="3784555"/>
          <a:ext cx="4358346" cy="189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 </a:t>
          </a:r>
          <a:r>
            <a:rPr lang="en-US" sz="2100" kern="1200" dirty="0" err="1"/>
            <a:t>Σημ</a:t>
          </a:r>
          <a:r>
            <a:rPr lang="en-US" sz="2100" kern="1200" dirty="0"/>
            <a:t>ασία για την κατανόηση των σχέσεων</a:t>
          </a:r>
          <a:endParaRPr lang="el-GR" sz="2100" kern="1200" dirty="0"/>
        </a:p>
        <a:p>
          <a:pPr marL="0" lvl="0" indent="0" algn="l" defTabSz="933450">
            <a:lnSpc>
              <a:spcPct val="90000"/>
            </a:lnSpc>
            <a:spcBef>
              <a:spcPct val="0"/>
            </a:spcBef>
            <a:spcAft>
              <a:spcPct val="35000"/>
            </a:spcAft>
            <a:buNone/>
          </a:pPr>
          <a:r>
            <a:rPr lang="el-GR" sz="2100" kern="1200" dirty="0"/>
            <a:t> * Ελληνιστικός Ιουδαϊσμός (</a:t>
          </a:r>
          <a:r>
            <a:rPr lang="el-GR" sz="2100" kern="1200" dirty="0" err="1"/>
            <a:t>πρβλ</a:t>
          </a:r>
          <a:r>
            <a:rPr lang="el-GR" sz="2100" kern="1200" dirty="0"/>
            <a:t>. </a:t>
          </a:r>
          <a:r>
            <a:rPr lang="el-GR" sz="2100" kern="1200" dirty="0" err="1"/>
            <a:t>Μακάμπι</a:t>
          </a:r>
          <a:r>
            <a:rPr lang="el-GR" sz="2100" kern="1200" dirty="0"/>
            <a:t>)</a:t>
          </a:r>
        </a:p>
        <a:p>
          <a:pPr marL="0" lvl="0" indent="0" algn="l" defTabSz="933450">
            <a:lnSpc>
              <a:spcPct val="90000"/>
            </a:lnSpc>
            <a:spcBef>
              <a:spcPct val="0"/>
            </a:spcBef>
            <a:spcAft>
              <a:spcPct val="35000"/>
            </a:spcAft>
            <a:buNone/>
          </a:pPr>
          <a:r>
            <a:rPr lang="el-GR" sz="2100" kern="1200" dirty="0"/>
            <a:t> * </a:t>
          </a:r>
          <a:r>
            <a:rPr lang="el-GR" sz="2100" kern="1200" err="1"/>
            <a:t>Ιουδαιο</a:t>
          </a:r>
          <a:r>
            <a:rPr lang="el-GR" sz="2100" kern="1200"/>
            <a:t>+Χριστιανισμός</a:t>
          </a:r>
          <a:endParaRPr lang="en-US" sz="2100" kern="1200" dirty="0"/>
        </a:p>
      </dsp:txBody>
      <dsp:txXfrm>
        <a:off x="0" y="3784555"/>
        <a:ext cx="4358346" cy="18908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CB882-6827-46F1-9791-079C0DA90F4D}">
      <dsp:nvSpPr>
        <dsp:cNvPr id="0" name=""/>
        <dsp:cNvSpPr/>
      </dsp:nvSpPr>
      <dsp:spPr>
        <a:xfrm>
          <a:off x="759731" y="225"/>
          <a:ext cx="2838883" cy="17033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 </a:t>
          </a:r>
          <a:r>
            <a:rPr lang="en-US" sz="2700" kern="1200" dirty="0" err="1"/>
            <a:t>Εξεγέρσεις</a:t>
          </a:r>
          <a:r>
            <a:rPr lang="en-US" sz="2700" kern="1200" dirty="0"/>
            <a:t> Μα</a:t>
          </a:r>
          <a:r>
            <a:rPr lang="en-US" sz="2700" kern="1200" dirty="0" err="1"/>
            <a:t>κκ</a:t>
          </a:r>
          <a:r>
            <a:rPr lang="en-US" sz="2700" kern="1200" dirty="0"/>
            <a:t>αβαίων</a:t>
          </a:r>
          <a:r>
            <a:rPr lang="el-GR" sz="2700" kern="1200" dirty="0"/>
            <a:t> (Γιορτή Εγκαινίων)</a:t>
          </a:r>
          <a:endParaRPr lang="en-US" sz="2700" kern="1200" dirty="0"/>
        </a:p>
      </dsp:txBody>
      <dsp:txXfrm>
        <a:off x="759731" y="225"/>
        <a:ext cx="2838883" cy="1703330"/>
      </dsp:txXfrm>
    </dsp:sp>
    <dsp:sp modelId="{388961DA-FEC8-4394-AF63-3EF067996F9B}">
      <dsp:nvSpPr>
        <dsp:cNvPr id="0" name=""/>
        <dsp:cNvSpPr/>
      </dsp:nvSpPr>
      <dsp:spPr>
        <a:xfrm>
          <a:off x="759731" y="1987444"/>
          <a:ext cx="2838883" cy="17033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 </a:t>
          </a:r>
          <a:r>
            <a:rPr lang="en-US" sz="2700" kern="1200" dirty="0" err="1"/>
            <a:t>Ελληνοε</a:t>
          </a:r>
          <a:r>
            <a:rPr lang="en-US" sz="2700" kern="1200" dirty="0"/>
            <a:t>βραϊκή λογοτεχνία (Φίλων Αλεξανδρεύς</a:t>
          </a:r>
          <a:r>
            <a:rPr lang="el-GR" sz="2700" kern="1200" dirty="0"/>
            <a:t> +</a:t>
          </a:r>
          <a:r>
            <a:rPr lang="en-US" sz="2700" kern="1200" dirty="0"/>
            <a:t>)</a:t>
          </a:r>
        </a:p>
      </dsp:txBody>
      <dsp:txXfrm>
        <a:off x="759731" y="1987444"/>
        <a:ext cx="2838883" cy="1703330"/>
      </dsp:txXfrm>
    </dsp:sp>
    <dsp:sp modelId="{0EB13A53-B3B7-4924-B2A4-BF1AEBD6EACD}">
      <dsp:nvSpPr>
        <dsp:cNvPr id="0" name=""/>
        <dsp:cNvSpPr/>
      </dsp:nvSpPr>
      <dsp:spPr>
        <a:xfrm>
          <a:off x="759731" y="3974662"/>
          <a:ext cx="2838883" cy="17033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 Εντάσεις αλλά και δημιουργικός διάλογος</a:t>
          </a:r>
        </a:p>
      </dsp:txBody>
      <dsp:txXfrm>
        <a:off x="759731" y="3974662"/>
        <a:ext cx="2838883" cy="17033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304BC-3BCA-4ECB-BFC6-F7F5F90CB2A3}">
      <dsp:nvSpPr>
        <dsp:cNvPr id="0" name=""/>
        <dsp:cNvSpPr/>
      </dsp:nvSpPr>
      <dsp:spPr>
        <a:xfrm>
          <a:off x="0" y="2772"/>
          <a:ext cx="435834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3DA851-3DB7-44E1-B11B-F72691773DF9}">
      <dsp:nvSpPr>
        <dsp:cNvPr id="0" name=""/>
        <dsp:cNvSpPr/>
      </dsp:nvSpPr>
      <dsp:spPr>
        <a:xfrm>
          <a:off x="0" y="2772"/>
          <a:ext cx="4358346" cy="189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 Ο </a:t>
          </a:r>
          <a:r>
            <a:rPr lang="en-US" sz="3000" kern="1200" dirty="0" err="1"/>
            <a:t>Ελληνισμός</a:t>
          </a:r>
          <a:r>
            <a:rPr lang="en-US" sz="3000" kern="1200" dirty="0"/>
            <a:t> επ</a:t>
          </a:r>
          <a:r>
            <a:rPr lang="en-US" sz="3000" kern="1200" dirty="0" err="1"/>
            <a:t>ηρέ</a:t>
          </a:r>
          <a:r>
            <a:rPr lang="en-US" sz="3000" kern="1200" dirty="0"/>
            <a:t>ασε τον Ιουδαϊσμό (φιλοσοφία, γλώσσα)</a:t>
          </a:r>
          <a:r>
            <a:rPr lang="el-GR" sz="3000" kern="1200" dirty="0"/>
            <a:t> </a:t>
          </a:r>
          <a:endParaRPr lang="en-US" sz="3000" kern="1200" dirty="0"/>
        </a:p>
      </dsp:txBody>
      <dsp:txXfrm>
        <a:off x="0" y="2772"/>
        <a:ext cx="4358346" cy="1890891"/>
      </dsp:txXfrm>
    </dsp:sp>
    <dsp:sp modelId="{D6BB0864-1678-4405-BB33-2D5B6563DC0B}">
      <dsp:nvSpPr>
        <dsp:cNvPr id="0" name=""/>
        <dsp:cNvSpPr/>
      </dsp:nvSpPr>
      <dsp:spPr>
        <a:xfrm>
          <a:off x="0" y="1893663"/>
          <a:ext cx="435834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F6E27C-9F96-4A7A-8C2F-3C9F6F8C855E}">
      <dsp:nvSpPr>
        <dsp:cNvPr id="0" name=""/>
        <dsp:cNvSpPr/>
      </dsp:nvSpPr>
      <dsp:spPr>
        <a:xfrm>
          <a:off x="0" y="1893663"/>
          <a:ext cx="4358346" cy="189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 Ο Ιουδαϊσμός επηρέασε την ελληνιστική σκέψη μέσω της Βίβλου</a:t>
          </a:r>
        </a:p>
      </dsp:txBody>
      <dsp:txXfrm>
        <a:off x="0" y="1893663"/>
        <a:ext cx="4358346" cy="1890891"/>
      </dsp:txXfrm>
    </dsp:sp>
    <dsp:sp modelId="{E6A08E71-ADDA-4EE8-9787-FD68061DD75F}">
      <dsp:nvSpPr>
        <dsp:cNvPr id="0" name=""/>
        <dsp:cNvSpPr/>
      </dsp:nvSpPr>
      <dsp:spPr>
        <a:xfrm>
          <a:off x="0" y="3784555"/>
          <a:ext cx="435834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FA4558-46A9-4230-A1DC-1346ECBC2E08}">
      <dsp:nvSpPr>
        <dsp:cNvPr id="0" name=""/>
        <dsp:cNvSpPr/>
      </dsp:nvSpPr>
      <dsp:spPr>
        <a:xfrm>
          <a:off x="0" y="3784555"/>
          <a:ext cx="4358346" cy="189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 </a:t>
          </a:r>
          <a:r>
            <a:rPr lang="en-US" sz="3000" kern="1200" dirty="0" err="1"/>
            <a:t>Πολιτισμική</a:t>
          </a:r>
          <a:r>
            <a:rPr lang="en-US" sz="3000" kern="1200" dirty="0"/>
            <a:t> α</a:t>
          </a:r>
          <a:r>
            <a:rPr lang="en-US" sz="3000" kern="1200" dirty="0" err="1"/>
            <a:t>λληλε</a:t>
          </a:r>
          <a:r>
            <a:rPr lang="en-US" sz="3000" kern="1200" dirty="0"/>
            <a:t>πίδραση, όχι μόνο σύγκρουση</a:t>
          </a:r>
        </a:p>
      </dsp:txBody>
      <dsp:txXfrm>
        <a:off x="0" y="3784555"/>
        <a:ext cx="4358346" cy="18908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87569-3C34-47B8-89E3-56E4ABD85200}">
      <dsp:nvSpPr>
        <dsp:cNvPr id="0" name=""/>
        <dsp:cNvSpPr/>
      </dsp:nvSpPr>
      <dsp:spPr>
        <a:xfrm>
          <a:off x="2337" y="220094"/>
          <a:ext cx="2344999" cy="234499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053" tIns="25400" rIns="129053" bIns="25400" numCol="1" spcCol="1270" anchor="ctr" anchorCtr="0">
          <a:noAutofit/>
        </a:bodyPr>
        <a:lstStyle/>
        <a:p>
          <a:pPr marL="0" lvl="0" indent="0" algn="ctr" defTabSz="889000">
            <a:lnSpc>
              <a:spcPct val="90000"/>
            </a:lnSpc>
            <a:spcBef>
              <a:spcPct val="0"/>
            </a:spcBef>
            <a:spcAft>
              <a:spcPct val="35000"/>
            </a:spcAft>
            <a:buNone/>
          </a:pPr>
          <a:r>
            <a:rPr lang="el-GR" sz="2000" kern="1200" dirty="0"/>
            <a:t>Πομπηία </a:t>
          </a:r>
        </a:p>
        <a:p>
          <a:pPr marL="0" lvl="0" indent="0" algn="ctr" defTabSz="889000">
            <a:lnSpc>
              <a:spcPct val="90000"/>
            </a:lnSpc>
            <a:spcBef>
              <a:spcPct val="0"/>
            </a:spcBef>
            <a:spcAft>
              <a:spcPct val="35000"/>
            </a:spcAft>
            <a:buNone/>
          </a:pPr>
          <a:r>
            <a:rPr lang="el-GR" sz="2000" kern="1200" dirty="0"/>
            <a:t>75-76 </a:t>
          </a:r>
          <a:r>
            <a:rPr lang="el-GR" sz="2000" kern="1200" dirty="0" err="1"/>
            <a:t>μ.Χ</a:t>
          </a:r>
          <a:r>
            <a:rPr lang="el-GR" sz="2000" kern="1200" dirty="0"/>
            <a:t>. </a:t>
          </a:r>
        </a:p>
      </dsp:txBody>
      <dsp:txXfrm>
        <a:off x="345754" y="563511"/>
        <a:ext cx="1658165" cy="1658165"/>
      </dsp:txXfrm>
    </dsp:sp>
    <dsp:sp modelId="{8D42F805-B9C6-41FA-8355-83FC6E9D614A}">
      <dsp:nvSpPr>
        <dsp:cNvPr id="0" name=""/>
        <dsp:cNvSpPr/>
      </dsp:nvSpPr>
      <dsp:spPr>
        <a:xfrm>
          <a:off x="1878336" y="220094"/>
          <a:ext cx="2344999" cy="2344999"/>
        </a:xfrm>
        <a:prstGeom prst="ellipse">
          <a:avLst/>
        </a:prstGeom>
        <a:solidFill>
          <a:schemeClr val="accent2">
            <a:alpha val="50000"/>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053" tIns="25400" rIns="129053"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t>Γ’ Βασιλειών 3, 16-28</a:t>
          </a:r>
        </a:p>
      </dsp:txBody>
      <dsp:txXfrm>
        <a:off x="2221753" y="563511"/>
        <a:ext cx="1658165" cy="1658165"/>
      </dsp:txXfrm>
    </dsp:sp>
    <dsp:sp modelId="{AA608E74-EAA4-4530-AD04-54BE3CB7BFA9}">
      <dsp:nvSpPr>
        <dsp:cNvPr id="0" name=""/>
        <dsp:cNvSpPr/>
      </dsp:nvSpPr>
      <dsp:spPr>
        <a:xfrm>
          <a:off x="3754336" y="220094"/>
          <a:ext cx="2344999" cy="2344999"/>
        </a:xfrm>
        <a:prstGeom prst="ellipse">
          <a:avLst/>
        </a:prstGeom>
        <a:solidFill>
          <a:schemeClr val="accent2">
            <a:alpha val="50000"/>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053" tIns="39370" rIns="129053" bIns="39370" numCol="1" spcCol="1270" anchor="ctr" anchorCtr="0">
          <a:noAutofit/>
        </a:bodyPr>
        <a:lstStyle/>
        <a:p>
          <a:pPr marL="0" lvl="0" indent="0" algn="ctr" defTabSz="1377950">
            <a:lnSpc>
              <a:spcPct val="90000"/>
            </a:lnSpc>
            <a:spcBef>
              <a:spcPct val="0"/>
            </a:spcBef>
            <a:spcAft>
              <a:spcPct val="35000"/>
            </a:spcAft>
            <a:buNone/>
          </a:pPr>
          <a:r>
            <a:rPr lang="el-GR" sz="3100" kern="1200" dirty="0"/>
            <a:t>Σολομών 10</a:t>
          </a:r>
          <a:r>
            <a:rPr lang="el-GR" sz="1000" kern="1200" baseline="30000" dirty="0"/>
            <a:t>ος</a:t>
          </a:r>
          <a:r>
            <a:rPr lang="el-GR" sz="1000" kern="1200" dirty="0"/>
            <a:t> </a:t>
          </a:r>
          <a:r>
            <a:rPr lang="el-GR" sz="3600" kern="1200" dirty="0"/>
            <a:t>αι.</a:t>
          </a:r>
          <a:endParaRPr lang="el-GR" sz="3100" kern="1200" dirty="0"/>
        </a:p>
      </dsp:txBody>
      <dsp:txXfrm>
        <a:off x="4097753" y="563511"/>
        <a:ext cx="1658165" cy="1658165"/>
      </dsp:txXfrm>
    </dsp:sp>
    <dsp:sp modelId="{A8D439AF-42EF-4436-9456-1968AD60A924}">
      <dsp:nvSpPr>
        <dsp:cNvPr id="0" name=""/>
        <dsp:cNvSpPr/>
      </dsp:nvSpPr>
      <dsp:spPr>
        <a:xfrm>
          <a:off x="5630336" y="220094"/>
          <a:ext cx="2344999" cy="2344999"/>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053" tIns="25400" rIns="129053" bIns="25400" numCol="1" spcCol="1270" anchor="ctr" anchorCtr="0">
          <a:noAutofit/>
        </a:bodyPr>
        <a:lstStyle/>
        <a:p>
          <a:pPr marL="0" lvl="0" indent="0" algn="ctr" defTabSz="889000">
            <a:lnSpc>
              <a:spcPct val="90000"/>
            </a:lnSpc>
            <a:spcBef>
              <a:spcPct val="0"/>
            </a:spcBef>
            <a:spcAft>
              <a:spcPct val="35000"/>
            </a:spcAft>
            <a:buNone/>
          </a:pPr>
          <a:r>
            <a:rPr lang="el-GR" sz="2000" kern="1200" dirty="0"/>
            <a:t>Σωκράτης και Αριστοτέλης</a:t>
          </a:r>
        </a:p>
        <a:p>
          <a:pPr marL="0" lvl="0" indent="0" algn="ctr" defTabSz="889000">
            <a:lnSpc>
              <a:spcPct val="90000"/>
            </a:lnSpc>
            <a:spcBef>
              <a:spcPct val="0"/>
            </a:spcBef>
            <a:spcAft>
              <a:spcPct val="35000"/>
            </a:spcAft>
            <a:buNone/>
          </a:pPr>
          <a:r>
            <a:rPr lang="el-GR" sz="2000" kern="1200" dirty="0"/>
            <a:t>4</a:t>
          </a:r>
          <a:r>
            <a:rPr lang="el-GR" sz="2000" kern="1200" baseline="30000" dirty="0"/>
            <a:t>ος</a:t>
          </a:r>
          <a:r>
            <a:rPr lang="el-GR" sz="2000" kern="1200" dirty="0"/>
            <a:t> αι. </a:t>
          </a:r>
          <a:r>
            <a:rPr lang="el-GR" sz="2000" kern="1200" dirty="0" err="1"/>
            <a:t>π.Χ.</a:t>
          </a:r>
          <a:endParaRPr lang="el-GR" sz="2000" kern="1200" dirty="0"/>
        </a:p>
        <a:p>
          <a:pPr marL="0" lvl="0" indent="0" algn="ctr" defTabSz="889000">
            <a:lnSpc>
              <a:spcPct val="90000"/>
            </a:lnSpc>
            <a:spcBef>
              <a:spcPct val="0"/>
            </a:spcBef>
            <a:spcAft>
              <a:spcPct val="35000"/>
            </a:spcAft>
            <a:buNone/>
          </a:pPr>
          <a:r>
            <a:rPr lang="el-GR" sz="2000" kern="1200" dirty="0"/>
            <a:t>Όχι Πλάτων </a:t>
          </a:r>
        </a:p>
      </dsp:txBody>
      <dsp:txXfrm>
        <a:off x="5973753" y="563511"/>
        <a:ext cx="1658165" cy="16581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892C3-E308-4A8F-960C-F45A76111CE8}" type="datetimeFigureOut">
              <a:rPr lang="en-US" smtClean="0"/>
              <a:t>10/1/2025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A85EE-DE63-40E9-96B5-2A43A86CBB09}" type="slidenum">
              <a:rPr lang="en-US" smtClean="0"/>
              <a:t>‹#›</a:t>
            </a:fld>
            <a:endParaRPr lang="en-US"/>
          </a:p>
        </p:txBody>
      </p:sp>
    </p:spTree>
    <p:extLst>
      <p:ext uri="{BB962C8B-B14F-4D97-AF65-F5344CB8AC3E}">
        <p14:creationId xmlns:p14="http://schemas.microsoft.com/office/powerpoint/2010/main" val="245097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22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latin typeface="Arial" charset="0"/>
            </a:endParaRPr>
          </a:p>
        </p:txBody>
      </p:sp>
      <p:sp>
        <p:nvSpPr>
          <p:cNvPr id="52228"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atin typeface="Arial" charset="0"/>
              </a:rPr>
              <a:t>Mark: Jesus, the Servant of God</a:t>
            </a:r>
          </a:p>
        </p:txBody>
      </p:sp>
      <p:sp>
        <p:nvSpPr>
          <p:cNvPr id="52229"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Arial" charset="0"/>
              </a:rPr>
              <a:t>Stan Crowley</a:t>
            </a:r>
          </a:p>
        </p:txBody>
      </p:sp>
      <p:sp>
        <p:nvSpPr>
          <p:cNvPr id="52230"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DE8A72F-49F3-4C65-BF97-1685A7486B28}" type="datetime1">
              <a:rPr lang="en-US">
                <a:latin typeface="Arial" charset="0"/>
              </a:rPr>
              <a:pPr fontAlgn="base">
                <a:spcBef>
                  <a:spcPct val="0"/>
                </a:spcBef>
                <a:spcAft>
                  <a:spcPct val="0"/>
                </a:spcAft>
              </a:pPr>
              <a:t>10/1/2025</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20A1AA-1E75-45FF-B234-DC984524F63D}" type="slidenum">
              <a:rPr lang="de-DE">
                <a:latin typeface="Arial" charset="0"/>
              </a:rPr>
              <a:pPr fontAlgn="base">
                <a:spcBef>
                  <a:spcPct val="0"/>
                </a:spcBef>
                <a:spcAft>
                  <a:spcPct val="0"/>
                </a:spcAft>
              </a:pPr>
              <a:t>18</a:t>
            </a:fld>
            <a:endParaRPr lang="de-DE">
              <a:latin typeface="Arial"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a:extLst>
              <a:ext uri="{FF2B5EF4-FFF2-40B4-BE49-F238E27FC236}">
                <a16:creationId xmlns:a16="http://schemas.microsoft.com/office/drawing/2014/main" id="{91E93CD3-496A-4C18-12DC-857AAF27C6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Θέση σημειώσεων 2">
            <a:extLst>
              <a:ext uri="{FF2B5EF4-FFF2-40B4-BE49-F238E27FC236}">
                <a16:creationId xmlns:a16="http://schemas.microsoft.com/office/drawing/2014/main" id="{085D414E-6316-304E-5494-D38A32293D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n-US"/>
          </a:p>
        </p:txBody>
      </p:sp>
      <p:sp>
        <p:nvSpPr>
          <p:cNvPr id="22532" name="Θέση αριθμού διαφάνειας 3">
            <a:extLst>
              <a:ext uri="{FF2B5EF4-FFF2-40B4-BE49-F238E27FC236}">
                <a16:creationId xmlns:a16="http://schemas.microsoft.com/office/drawing/2014/main" id="{EBD0A0FD-0499-7DB0-6D8E-EDF4B7D3D2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fld id="{07807BF8-05AA-454E-93A2-35E720A8DA3D}" type="slidenum">
              <a:rPr lang="el-GR" altLang="en-US">
                <a:latin typeface="Calibri" panose="020F0502020204030204" pitchFamily="34" charset="0"/>
              </a:rPr>
              <a:pPr/>
              <a:t>27</a:t>
            </a:fld>
            <a:endParaRPr lang="el-GR"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a:extLst>
              <a:ext uri="{FF2B5EF4-FFF2-40B4-BE49-F238E27FC236}">
                <a16:creationId xmlns:a16="http://schemas.microsoft.com/office/drawing/2014/main" id="{93D62A88-B94D-38D1-3B6D-CD9CE5CD64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Θέση σημειώσεων 2">
            <a:extLst>
              <a:ext uri="{FF2B5EF4-FFF2-40B4-BE49-F238E27FC236}">
                <a16:creationId xmlns:a16="http://schemas.microsoft.com/office/drawing/2014/main" id="{CCDF4DD1-6D51-3E22-4652-7C77C33EE0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n-US"/>
          </a:p>
        </p:txBody>
      </p:sp>
      <p:sp>
        <p:nvSpPr>
          <p:cNvPr id="23556" name="Θέση αριθμού διαφάνειας 3">
            <a:extLst>
              <a:ext uri="{FF2B5EF4-FFF2-40B4-BE49-F238E27FC236}">
                <a16:creationId xmlns:a16="http://schemas.microsoft.com/office/drawing/2014/main" id="{E36C6DF9-DC44-4176-9958-CD8E1284B4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fld id="{56B0916C-92E3-45FB-A62B-CE6912D26D7B}" type="slidenum">
              <a:rPr lang="el-GR" altLang="en-US">
                <a:latin typeface="Calibri" panose="020F0502020204030204" pitchFamily="34" charset="0"/>
              </a:rPr>
              <a:pPr/>
              <a:t>29</a:t>
            </a:fld>
            <a:endParaRPr lang="el-GR"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Θέση εικόνας διαφάνειας 1">
            <a:extLst>
              <a:ext uri="{FF2B5EF4-FFF2-40B4-BE49-F238E27FC236}">
                <a16:creationId xmlns:a16="http://schemas.microsoft.com/office/drawing/2014/main" id="{B62A7381-1A37-452D-8B0D-CCC74019F4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Θέση σημειώσεων 2">
            <a:extLst>
              <a:ext uri="{FF2B5EF4-FFF2-40B4-BE49-F238E27FC236}">
                <a16:creationId xmlns:a16="http://schemas.microsoft.com/office/drawing/2014/main" id="{7D4F43A6-EBED-AA03-AE41-66A6490100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n-US"/>
          </a:p>
        </p:txBody>
      </p:sp>
      <p:sp>
        <p:nvSpPr>
          <p:cNvPr id="24580" name="Θέση αριθμού διαφάνειας 3">
            <a:extLst>
              <a:ext uri="{FF2B5EF4-FFF2-40B4-BE49-F238E27FC236}">
                <a16:creationId xmlns:a16="http://schemas.microsoft.com/office/drawing/2014/main" id="{C2D513F8-60FE-723D-0674-BBC4BA24B1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fld id="{186A38E8-098A-4D26-B7B3-75C3201DE1A0}" type="slidenum">
              <a:rPr lang="el-GR" altLang="en-US">
                <a:latin typeface="Calibri" panose="020F0502020204030204" pitchFamily="34" charset="0"/>
              </a:rPr>
              <a:pPr/>
              <a:t>36</a:t>
            </a:fld>
            <a:endParaRPr lang="el-GR"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a:extLst>
              <a:ext uri="{FF2B5EF4-FFF2-40B4-BE49-F238E27FC236}">
                <a16:creationId xmlns:a16="http://schemas.microsoft.com/office/drawing/2014/main" id="{99E2F4E9-FE14-F5DC-7800-BBF2CD5B41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Θέση σημειώσεων 2">
            <a:extLst>
              <a:ext uri="{FF2B5EF4-FFF2-40B4-BE49-F238E27FC236}">
                <a16:creationId xmlns:a16="http://schemas.microsoft.com/office/drawing/2014/main" id="{3C86A412-14B3-0D37-FC84-CEABA79A97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n-US"/>
          </a:p>
        </p:txBody>
      </p:sp>
      <p:sp>
        <p:nvSpPr>
          <p:cNvPr id="25604" name="Θέση αριθμού διαφάνειας 3">
            <a:extLst>
              <a:ext uri="{FF2B5EF4-FFF2-40B4-BE49-F238E27FC236}">
                <a16:creationId xmlns:a16="http://schemas.microsoft.com/office/drawing/2014/main" id="{5C2EF555-FD46-0905-B258-4366753240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fld id="{167D174F-C55B-4F1A-BA2C-19D672EDB646}" type="slidenum">
              <a:rPr lang="el-GR" altLang="en-US">
                <a:latin typeface="Calibri" panose="020F0502020204030204" pitchFamily="34" charset="0"/>
              </a:rPr>
              <a:pPr/>
              <a:t>45</a:t>
            </a:fld>
            <a:endParaRPr lang="el-GR"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a:extLst>
              <a:ext uri="{FF2B5EF4-FFF2-40B4-BE49-F238E27FC236}">
                <a16:creationId xmlns:a16="http://schemas.microsoft.com/office/drawing/2014/main" id="{2A3A9E72-35B4-AF78-630A-E786E92EB0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Θέση σημειώσεων 2">
            <a:extLst>
              <a:ext uri="{FF2B5EF4-FFF2-40B4-BE49-F238E27FC236}">
                <a16:creationId xmlns:a16="http://schemas.microsoft.com/office/drawing/2014/main" id="{35A918BE-F0D5-982E-7F1F-E26122F7D8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n-US"/>
          </a:p>
        </p:txBody>
      </p:sp>
      <p:sp>
        <p:nvSpPr>
          <p:cNvPr id="26628" name="Θέση αριθμού διαφάνειας 3">
            <a:extLst>
              <a:ext uri="{FF2B5EF4-FFF2-40B4-BE49-F238E27FC236}">
                <a16:creationId xmlns:a16="http://schemas.microsoft.com/office/drawing/2014/main" id="{BEB015DB-5E30-43AA-0E4E-FD9997FBAD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fld id="{6228DAC4-E5DB-442F-B38E-76E6A59C2757}" type="slidenum">
              <a:rPr lang="el-GR" altLang="en-US">
                <a:latin typeface="Calibri" panose="020F0502020204030204" pitchFamily="34" charset="0"/>
              </a:rPr>
              <a:pPr/>
              <a:t>46</a:t>
            </a:fld>
            <a:endParaRPr lang="el-GR"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87577" y="3143250"/>
            <a:ext cx="3202686" cy="259677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10" name="Title 9"/>
          <p:cNvSpPr>
            <a:spLocks noGrp="1"/>
          </p:cNvSpPr>
          <p:nvPr>
            <p:ph type="title"/>
          </p:nvPr>
        </p:nvSpPr>
        <p:spPr/>
        <p:txBody>
          <a:bodyPr/>
          <a:lstStyle/>
          <a:p>
            <a:r>
              <a:rPr lang="el-GR"/>
              <a:t>Στυλ κύριου τίτλου</a:t>
            </a:r>
            <a:endParaRPr lang="en-US" dirty="0"/>
          </a:p>
        </p:txBody>
      </p:sp>
      <p:sp>
        <p:nvSpPr>
          <p:cNvPr id="2" name="Date Placeholder 3">
            <a:extLst>
              <a:ext uri="{FF2B5EF4-FFF2-40B4-BE49-F238E27FC236}">
                <a16:creationId xmlns:a16="http://schemas.microsoft.com/office/drawing/2014/main" id="{51B20CC9-E41A-7FC6-A337-C80542A5202A}"/>
              </a:ext>
            </a:extLst>
          </p:cNvPr>
          <p:cNvSpPr>
            <a:spLocks noGrp="1"/>
          </p:cNvSpPr>
          <p:nvPr>
            <p:ph type="dt" sz="half" idx="14"/>
          </p:nvPr>
        </p:nvSpPr>
        <p:spPr/>
        <p:txBody>
          <a:bodyPr/>
          <a:lstStyle>
            <a:lvl1pPr>
              <a:defRPr/>
            </a:lvl1pPr>
          </a:lstStyle>
          <a:p>
            <a:pPr>
              <a:defRPr/>
            </a:pPr>
            <a:fld id="{5E747B41-CD52-43F2-91CF-729F6B0A65FE}" type="datetime1">
              <a:rPr lang="en-US"/>
              <a:pPr>
                <a:defRPr/>
              </a:pPr>
              <a:t>10/1/2025</a:t>
            </a:fld>
            <a:endParaRPr lang="en-US" dirty="0"/>
          </a:p>
        </p:txBody>
      </p:sp>
      <p:sp>
        <p:nvSpPr>
          <p:cNvPr id="5" name="Footer Placeholder 4">
            <a:extLst>
              <a:ext uri="{FF2B5EF4-FFF2-40B4-BE49-F238E27FC236}">
                <a16:creationId xmlns:a16="http://schemas.microsoft.com/office/drawing/2014/main" id="{73CD73A8-6A27-A295-57E7-9AC517D3B44A}"/>
              </a:ext>
            </a:extLst>
          </p:cNvPr>
          <p:cNvSpPr>
            <a:spLocks noGrp="1"/>
          </p:cNvSpPr>
          <p:nvPr>
            <p:ph type="ftr" sz="quarter" idx="15"/>
          </p:nvPr>
        </p:nvSpPr>
        <p:spPr/>
        <p:txBody>
          <a:bodyPr/>
          <a:lstStyle>
            <a:lvl1pPr>
              <a:defRPr/>
            </a:lvl1pPr>
          </a:lstStyle>
          <a:p>
            <a:pPr>
              <a:defRPr/>
            </a:pPr>
            <a:r>
              <a:rPr lang="el-GR"/>
              <a:t>ΣΩΤΗΡΙΟΣ ΔΕΣΠΟΤΗΣ </a:t>
            </a:r>
            <a:endParaRPr lang="en-US" dirty="0"/>
          </a:p>
        </p:txBody>
      </p:sp>
      <p:sp>
        <p:nvSpPr>
          <p:cNvPr id="7" name="Slide Number Placeholder 5">
            <a:extLst>
              <a:ext uri="{FF2B5EF4-FFF2-40B4-BE49-F238E27FC236}">
                <a16:creationId xmlns:a16="http://schemas.microsoft.com/office/drawing/2014/main" id="{3963C1D5-B194-A29F-E6EA-FFDC6039C444}"/>
              </a:ext>
            </a:extLst>
          </p:cNvPr>
          <p:cNvSpPr>
            <a:spLocks noGrp="1"/>
          </p:cNvSpPr>
          <p:nvPr>
            <p:ph type="sldNum" sz="quarter" idx="16"/>
          </p:nvPr>
        </p:nvSpPr>
        <p:spPr/>
        <p:txBody>
          <a:bodyPr/>
          <a:lstStyle>
            <a:lvl1pPr>
              <a:defRPr/>
            </a:lvl1pPr>
          </a:lstStyle>
          <a:p>
            <a:fld id="{A9DC67C6-9C65-4BC0-A6B3-5AE4B66457F6}" type="slidenum">
              <a:rPr lang="en-US" altLang="en-US"/>
              <a:pPr/>
              <a:t>‹#›</a:t>
            </a:fld>
            <a:endParaRPr lang="en-US" altLang="en-US"/>
          </a:p>
        </p:txBody>
      </p:sp>
    </p:spTree>
    <p:extLst>
      <p:ext uri="{BB962C8B-B14F-4D97-AF65-F5344CB8AC3E}">
        <p14:creationId xmlns:p14="http://schemas.microsoft.com/office/powerpoint/2010/main" val="239955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bravanel.wordpress.com/2010/03/07/the-first-greek-jew/"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cdn.biblicalarchaeology.org/wp-content/uploads/house-physician-pompeii.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dn.biblicalarchaeology.org/wp-content/uploads/solomon-socrates-and-aristotle-02.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dn.biblicalarchaeology.org/wp-content/uploads/solomon-socrates-and-aristotle-02.jpg" TargetMode="External"/><Relationship Id="rId2" Type="http://schemas.openxmlformats.org/officeDocument/2006/relationships/image" Target="../media/image18.jpeg"/><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hyperlink" Target="http://cdn.biblicalarchaeology.org/wp-content/uploads/solomon-socrates-and-aristotle-02.jpg" TargetMode="External"/><Relationship Id="rId2" Type="http://schemas.openxmlformats.org/officeDocument/2006/relationships/image" Target="../media/image19.jpeg"/><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el.wikipedia.org/wiki/%CE%9A%CF%8D%CF%80%CF%81%CE%BF%CF%82" TargetMode="External"/><Relationship Id="rId2" Type="http://schemas.openxmlformats.org/officeDocument/2006/relationships/hyperlink" Target="https://el.wikipedia.org/wiki/%CE%A3%CF%8C%CE%BB%CE%BF%CE%B9_(%CE%9A%CF%8D%CF%80%CF%81%CE%BF%CF%82)"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31FBF-0A85-8A34-B2CD-124A0137C4CB}"/>
              </a:ext>
            </a:extLst>
          </p:cNvPr>
          <p:cNvSpPr>
            <a:spLocks noGrp="1"/>
          </p:cNvSpPr>
          <p:nvPr>
            <p:ph type="title"/>
          </p:nvPr>
        </p:nvSpPr>
        <p:spPr>
          <a:xfrm>
            <a:off x="1041958" y="1233241"/>
            <a:ext cx="2430380" cy="4064628"/>
          </a:xfrm>
        </p:spPr>
        <p:txBody>
          <a:bodyPr>
            <a:normAutofit/>
          </a:bodyPr>
          <a:lstStyle/>
          <a:p>
            <a:r>
              <a:rPr lang="el-GR" sz="3700" dirty="0">
                <a:solidFill>
                  <a:srgbClr val="FFFFFF"/>
                </a:solidFill>
              </a:rPr>
              <a:t>Ιουδαϊσμός</a:t>
            </a:r>
            <a:endParaRPr lang="en-US" sz="3700" dirty="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6DF9798-C519-0E4B-777E-38AFC6ED07CE}"/>
              </a:ext>
            </a:extLst>
          </p:cNvPr>
          <p:cNvSpPr>
            <a:spLocks noGrp="1"/>
          </p:cNvSpPr>
          <p:nvPr>
            <p:ph idx="1"/>
          </p:nvPr>
        </p:nvSpPr>
        <p:spPr>
          <a:xfrm>
            <a:off x="4572000" y="820880"/>
            <a:ext cx="3943349" cy="4889350"/>
          </a:xfrm>
        </p:spPr>
        <p:txBody>
          <a:bodyPr anchor="t">
            <a:normAutofit/>
          </a:bodyPr>
          <a:lstStyle/>
          <a:p>
            <a:endParaRPr lang="el-GR" dirty="0"/>
          </a:p>
          <a:p>
            <a:endParaRPr lang="el-GR" dirty="0"/>
          </a:p>
          <a:p>
            <a:endParaRPr lang="el-GR" dirty="0"/>
          </a:p>
          <a:p>
            <a:endParaRPr lang="el-GR" dirty="0"/>
          </a:p>
          <a:p>
            <a:endParaRPr lang="el-GR" dirty="0"/>
          </a:p>
          <a:p>
            <a:endParaRPr lang="el-GR" dirty="0"/>
          </a:p>
          <a:p>
            <a:r>
              <a:rPr lang="el-GR" dirty="0"/>
              <a:t>Σ. Δεσπότη </a:t>
            </a:r>
          </a:p>
          <a:p>
            <a:pPr marL="0" indent="0">
              <a:buNone/>
            </a:pPr>
            <a:r>
              <a:rPr lang="el-GR" dirty="0"/>
              <a:t>		ΕΚΠΑ 2025</a:t>
            </a:r>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9380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12292D-D5EE-77D9-7570-EED8BB551FCE}"/>
              </a:ext>
            </a:extLst>
          </p:cNvPr>
          <p:cNvPicPr>
            <a:picLocks noChangeAspect="1"/>
          </p:cNvPicPr>
          <p:nvPr/>
        </p:nvPicPr>
        <p:blipFill>
          <a:blip r:embed="rId2"/>
          <a:srcRect r="10999" b="-1"/>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65125"/>
            <a:ext cx="7886700" cy="1325563"/>
          </a:xfrm>
        </p:spPr>
        <p:txBody>
          <a:bodyPr>
            <a:normAutofit/>
          </a:bodyPr>
          <a:lstStyle/>
          <a:p>
            <a:r>
              <a:t>Αντιουδαϊσμός</a:t>
            </a:r>
          </a:p>
        </p:txBody>
      </p:sp>
      <p:graphicFrame>
        <p:nvGraphicFramePr>
          <p:cNvPr id="5" name="Content Placeholder 2">
            <a:extLst>
              <a:ext uri="{FF2B5EF4-FFF2-40B4-BE49-F238E27FC236}">
                <a16:creationId xmlns:a16="http://schemas.microsoft.com/office/drawing/2014/main" id="{07E03A42-3C2E-2CE4-7467-3CA5399CCAB7}"/>
              </a:ext>
            </a:extLst>
          </p:cNvPr>
          <p:cNvGraphicFramePr>
            <a:graphicFrameLocks noGrp="1"/>
          </p:cNvGraphicFramePr>
          <p:nvPr>
            <p:ph idx="1"/>
            <p:extLst>
              <p:ext uri="{D42A27DB-BD31-4B8C-83A1-F6EECF244321}">
                <p14:modId xmlns:p14="http://schemas.microsoft.com/office/powerpoint/2010/main" val="369585044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651F-3AEB-BD43-873A-C6912D99A114}"/>
              </a:ext>
            </a:extLst>
          </p:cNvPr>
          <p:cNvSpPr>
            <a:spLocks noGrp="1"/>
          </p:cNvSpPr>
          <p:nvPr>
            <p:ph type="title"/>
          </p:nvPr>
        </p:nvSpPr>
        <p:spPr/>
        <p:txBody>
          <a:bodyPr/>
          <a:lstStyle/>
          <a:p>
            <a:r>
              <a:rPr lang="el-GR" dirty="0"/>
              <a:t>Παρεξηγήσεις</a:t>
            </a:r>
            <a:endParaRPr lang="en-US" dirty="0"/>
          </a:p>
        </p:txBody>
      </p:sp>
      <p:sp>
        <p:nvSpPr>
          <p:cNvPr id="3" name="Content Placeholder 2">
            <a:extLst>
              <a:ext uri="{FF2B5EF4-FFF2-40B4-BE49-F238E27FC236}">
                <a16:creationId xmlns:a16="http://schemas.microsoft.com/office/drawing/2014/main" id="{643D0632-1CC8-217E-150B-CA4D903013D5}"/>
              </a:ext>
            </a:extLst>
          </p:cNvPr>
          <p:cNvSpPr>
            <a:spLocks noGrp="1"/>
          </p:cNvSpPr>
          <p:nvPr>
            <p:ph idx="1"/>
          </p:nvPr>
        </p:nvSpPr>
        <p:spPr/>
        <p:txBody>
          <a:bodyPr>
            <a:normAutofit fontScale="92500"/>
          </a:bodyPr>
          <a:lstStyle/>
          <a:p>
            <a:endParaRPr lang="el-GR" dirty="0"/>
          </a:p>
          <a:p>
            <a:r>
              <a:rPr lang="el-GR" dirty="0"/>
              <a:t>Μονοθεϊσμός (?):  Ένας Θεός, ένας Ναός, ένας Λαός</a:t>
            </a:r>
          </a:p>
          <a:p>
            <a:r>
              <a:rPr lang="el-GR" dirty="0"/>
              <a:t>Ένας Ιουδαϊσμός (?):  Οι Εβραίοι σταύρωσαν τον Χριστό («</a:t>
            </a:r>
            <a:r>
              <a:rPr lang="el-GR" dirty="0" err="1"/>
              <a:t>θεοκτόνοι</a:t>
            </a:r>
            <a:r>
              <a:rPr lang="el-GR" dirty="0"/>
              <a:t>») – Αίμα - Κρέμασμα Ιούδα</a:t>
            </a:r>
          </a:p>
          <a:p>
            <a:r>
              <a:rPr lang="el-GR" dirty="0"/>
              <a:t>Γκέτο</a:t>
            </a:r>
          </a:p>
          <a:p>
            <a:r>
              <a:rPr lang="el-GR" dirty="0"/>
              <a:t>«Πρωτόκολλα </a:t>
            </a:r>
            <a:r>
              <a:rPr lang="el-GR" dirty="0" err="1"/>
              <a:t>Σιών</a:t>
            </a:r>
            <a:r>
              <a:rPr lang="el-GR" dirty="0"/>
              <a:t>» + «Δίκτυο παγκόσμιο» </a:t>
            </a:r>
          </a:p>
          <a:p>
            <a:r>
              <a:rPr lang="el-GR" dirty="0"/>
              <a:t>«Φιλάργυροι».</a:t>
            </a:r>
            <a:endParaRPr lang="en-US" dirty="0"/>
          </a:p>
        </p:txBody>
      </p:sp>
    </p:spTree>
    <p:extLst>
      <p:ext uri="{BB962C8B-B14F-4D97-AF65-F5344CB8AC3E}">
        <p14:creationId xmlns:p14="http://schemas.microsoft.com/office/powerpoint/2010/main" val="3110818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Ορθογώνιο"/>
          <p:cNvSpPr>
            <a:spLocks noChangeArrowheads="1"/>
          </p:cNvSpPr>
          <p:nvPr/>
        </p:nvSpPr>
        <p:spPr bwMode="auto">
          <a:xfrm>
            <a:off x="0" y="2996952"/>
            <a:ext cx="9144000" cy="5324535"/>
          </a:xfrm>
          <a:prstGeom prst="rect">
            <a:avLst/>
          </a:prstGeom>
          <a:noFill/>
          <a:ln w="9525">
            <a:noFill/>
            <a:miter lim="800000"/>
            <a:headEnd/>
            <a:tailEnd/>
          </a:ln>
        </p:spPr>
        <p:txBody>
          <a:bodyPr wrap="square">
            <a:spAutoFit/>
          </a:bodyPr>
          <a:lstStyle/>
          <a:p>
            <a:pPr algn="just"/>
            <a:r>
              <a:rPr lang="el-GR" dirty="0"/>
              <a:t>Επί τη βάσει ιδίως του </a:t>
            </a:r>
            <a:r>
              <a:rPr lang="el-GR" dirty="0" err="1"/>
              <a:t>Ιω</a:t>
            </a:r>
            <a:r>
              <a:rPr lang="el-GR" dirty="0"/>
              <a:t>. 8 και του Ιούδα καλλιεργήθηκε στον Μεσαίωνα ένας αντισημιτισμός που διαρκεί ως τις μέρες μας.</a:t>
            </a:r>
          </a:p>
          <a:p>
            <a:pPr algn="just"/>
            <a:r>
              <a:rPr lang="el-GR" dirty="0"/>
              <a:t>Στο </a:t>
            </a:r>
            <a:r>
              <a:rPr lang="el-GR" dirty="0" err="1"/>
              <a:t>Ιω</a:t>
            </a:r>
            <a:r>
              <a:rPr lang="el-GR" dirty="0"/>
              <a:t>. </a:t>
            </a:r>
            <a:r>
              <a:rPr lang="el-GR" i="1" dirty="0"/>
              <a:t>Ιουδαίοι</a:t>
            </a:r>
            <a:r>
              <a:rPr lang="el-GR" dirty="0"/>
              <a:t>, όμως, δεν χαρακτηρίζονται μόνον οι Αρχιερείς. Είναι εξόχως σημαντικό ότι ο Ιησούς με τα σκληρά λόγια του </a:t>
            </a:r>
            <a:r>
              <a:rPr lang="el-GR" dirty="0" err="1"/>
              <a:t>Ιω</a:t>
            </a:r>
            <a:r>
              <a:rPr lang="el-GR" dirty="0"/>
              <a:t>. 8 απευθύνεται ιδιαίτερα </a:t>
            </a:r>
            <a:r>
              <a:rPr lang="el-GR" b="1" i="1" dirty="0" err="1"/>
              <a:t>πρὸς</a:t>
            </a:r>
            <a:r>
              <a:rPr lang="el-GR" b="1" i="1" dirty="0"/>
              <a:t> </a:t>
            </a:r>
            <a:r>
              <a:rPr lang="el-GR" b="1" i="1" dirty="0" err="1"/>
              <a:t>τοὺς</a:t>
            </a:r>
            <a:r>
              <a:rPr lang="el-GR" b="1" i="1" dirty="0"/>
              <a:t> </a:t>
            </a:r>
            <a:r>
              <a:rPr lang="el-GR" b="1" i="1" dirty="0" err="1"/>
              <a:t>πεπιστευκότας</a:t>
            </a:r>
            <a:r>
              <a:rPr lang="el-GR" b="1" i="1" dirty="0"/>
              <a:t> </a:t>
            </a:r>
            <a:r>
              <a:rPr lang="el-GR" b="1" i="1" dirty="0" err="1"/>
              <a:t>αὐτῷ</a:t>
            </a:r>
            <a:r>
              <a:rPr lang="el-GR" i="1" dirty="0"/>
              <a:t> </a:t>
            </a:r>
            <a:r>
              <a:rPr lang="el-GR" i="1" dirty="0" err="1"/>
              <a:t>Ἰουδαίους</a:t>
            </a:r>
            <a:r>
              <a:rPr lang="el-GR" i="1" dirty="0"/>
              <a:t> </a:t>
            </a:r>
            <a:r>
              <a:rPr lang="el-GR" dirty="0"/>
              <a:t>σημειώνοντας:</a:t>
            </a:r>
            <a:r>
              <a:rPr lang="el-GR" i="1" dirty="0"/>
              <a:t> </a:t>
            </a:r>
            <a:r>
              <a:rPr lang="el-GR" i="1" dirty="0" err="1"/>
              <a:t>ἐὰν</a:t>
            </a:r>
            <a:r>
              <a:rPr lang="el-GR" i="1" dirty="0"/>
              <a:t> </a:t>
            </a:r>
            <a:r>
              <a:rPr lang="el-GR" i="1" dirty="0" err="1"/>
              <a:t>ὑμεῖς</a:t>
            </a:r>
            <a:r>
              <a:rPr lang="el-GR" i="1" dirty="0"/>
              <a:t> </a:t>
            </a:r>
            <a:r>
              <a:rPr lang="el-GR" i="1" dirty="0" err="1"/>
              <a:t>μείνητε</a:t>
            </a:r>
            <a:r>
              <a:rPr lang="el-GR" i="1" dirty="0"/>
              <a:t> </a:t>
            </a:r>
            <a:r>
              <a:rPr lang="el-GR" i="1" dirty="0" err="1"/>
              <a:t>ἐν</a:t>
            </a:r>
            <a:r>
              <a:rPr lang="el-GR" i="1" dirty="0"/>
              <a:t> </a:t>
            </a:r>
            <a:r>
              <a:rPr lang="el-GR" i="1" dirty="0" err="1"/>
              <a:t>τῷ</a:t>
            </a:r>
            <a:r>
              <a:rPr lang="el-GR" i="1" dirty="0"/>
              <a:t> </a:t>
            </a:r>
            <a:r>
              <a:rPr lang="el-GR" i="1" dirty="0" err="1"/>
              <a:t>λόγῳ</a:t>
            </a:r>
            <a:r>
              <a:rPr lang="el-GR" i="1" dirty="0"/>
              <a:t> </a:t>
            </a:r>
            <a:r>
              <a:rPr lang="el-GR" i="1" dirty="0" err="1"/>
              <a:t>τῷ</a:t>
            </a:r>
            <a:r>
              <a:rPr lang="el-GR" i="1" dirty="0"/>
              <a:t> </a:t>
            </a:r>
            <a:r>
              <a:rPr lang="el-GR" i="1" dirty="0" err="1"/>
              <a:t>ἐμῷ</a:t>
            </a:r>
            <a:r>
              <a:rPr lang="el-GR" i="1" dirty="0"/>
              <a:t>, </a:t>
            </a:r>
            <a:r>
              <a:rPr lang="el-GR" i="1" dirty="0" err="1"/>
              <a:t>ἀληθῶς</a:t>
            </a:r>
            <a:r>
              <a:rPr lang="el-GR" i="1" dirty="0"/>
              <a:t> </a:t>
            </a:r>
            <a:r>
              <a:rPr lang="el-GR" i="1" dirty="0" err="1"/>
              <a:t>μαθηταί</a:t>
            </a:r>
            <a:r>
              <a:rPr lang="el-GR" i="1" dirty="0"/>
              <a:t> </a:t>
            </a:r>
            <a:r>
              <a:rPr lang="el-GR" i="1" dirty="0" err="1"/>
              <a:t>μού</a:t>
            </a:r>
            <a:r>
              <a:rPr lang="el-GR" i="1" dirty="0"/>
              <a:t> </a:t>
            </a:r>
            <a:r>
              <a:rPr lang="el-GR" i="1" dirty="0" err="1"/>
              <a:t>ἐστε</a:t>
            </a:r>
            <a:r>
              <a:rPr lang="el-GR" dirty="0"/>
              <a:t> (8, 31). Συνεπώς ο Ιωάννης (που γράφει στα τέλη του 1</a:t>
            </a:r>
            <a:r>
              <a:rPr lang="el-GR" baseline="30000" dirty="0"/>
              <a:t>ου</a:t>
            </a:r>
            <a:r>
              <a:rPr lang="el-GR" dirty="0"/>
              <a:t> αι. όταν Συναγωγή και Εκκλησία αρχίζουν εμφανώς πλέον να διαφοροποιούνται) απευθύνεται κατεξοχήν σε βαπτισμένα μέλη της Κοινότητάς του που είχαν αναπτύξει τη δαιμονική- αλαζονική αυτάρκεια ότι αυτόματα επειδή ανήκουν στον «εκλεκτό λαό» σώζονται, χωρίς να εκπληρώνουν κατ’ ουσία το θέλημα του Πατέρα. Αυτή η «λογική» κάνει τους «Ιουδαίους» γόνους του διαβόλου σε αντιθετικό παραλληλισμό προς τον αληθινό Ισραήλ. </a:t>
            </a:r>
          </a:p>
          <a:p>
            <a:pPr algn="just"/>
            <a:r>
              <a:rPr lang="el-GR" dirty="0"/>
              <a:t>Δεν χρημάτισαν όλοι οι Ιουδαίοι σταυρωτές τού Ιησού αλλά κατεξοχήν η ιουδαϊκή αριστοκρατία που λειτουργεί καταλυτικά κατά την προανάκριση (και όχι τη δίκη) που προηγήθηκε της καταδίκης του από τον Πιλάτο.</a:t>
            </a:r>
          </a:p>
          <a:p>
            <a:pPr algn="just"/>
            <a:endParaRPr lang="el-GR" dirty="0">
              <a:latin typeface="Franklin Gothic Book" pitchFamily="34" charset="0"/>
            </a:endParaRPr>
          </a:p>
          <a:p>
            <a:pPr algn="just">
              <a:buFont typeface="Arial" charset="0"/>
              <a:buChar char="•"/>
            </a:pPr>
            <a:endParaRPr lang="el-GR" dirty="0">
              <a:latin typeface="Franklin Gothic Book" pitchFamily="34" charset="0"/>
            </a:endParaRPr>
          </a:p>
          <a:p>
            <a:pPr algn="just">
              <a:buFont typeface="Arial" charset="0"/>
              <a:buChar char="•"/>
            </a:pPr>
            <a:endParaRPr lang="el-GR" sz="1600" dirty="0">
              <a:latin typeface="Franklin Gothic Book" pitchFamily="34" charset="0"/>
            </a:endParaRPr>
          </a:p>
          <a:p>
            <a:pPr algn="just"/>
            <a:endParaRPr lang="en-US" dirty="0">
              <a:latin typeface="Franklin Gothic Book" pitchFamily="34" charset="0"/>
            </a:endParaRPr>
          </a:p>
          <a:p>
            <a:pPr algn="just"/>
            <a:endParaRPr lang="el-GR" dirty="0">
              <a:latin typeface="Franklin Gothic Book" pitchFamily="34" charset="0"/>
            </a:endParaRPr>
          </a:p>
        </p:txBody>
      </p:sp>
      <p:sp>
        <p:nvSpPr>
          <p:cNvPr id="12291" name="3 - TextBox"/>
          <p:cNvSpPr txBox="1">
            <a:spLocks noChangeArrowheads="1"/>
          </p:cNvSpPr>
          <p:nvPr/>
        </p:nvSpPr>
        <p:spPr bwMode="auto">
          <a:xfrm>
            <a:off x="539552" y="2564904"/>
            <a:ext cx="7920880" cy="584775"/>
          </a:xfrm>
          <a:prstGeom prst="rect">
            <a:avLst/>
          </a:prstGeom>
          <a:noFill/>
          <a:ln w="9525">
            <a:noFill/>
            <a:miter lim="800000"/>
            <a:headEnd/>
            <a:tailEnd/>
          </a:ln>
        </p:spPr>
        <p:txBody>
          <a:bodyPr wrap="square">
            <a:spAutoFit/>
          </a:bodyPr>
          <a:lstStyle/>
          <a:p>
            <a:pPr algn="ctr"/>
            <a:r>
              <a:rPr lang="el-GR" sz="3200" b="1" i="1" dirty="0">
                <a:solidFill>
                  <a:srgbClr val="C00000"/>
                </a:solidFill>
                <a:latin typeface="Franklin Gothic Book" pitchFamily="34" charset="0"/>
              </a:rPr>
              <a:t>ΙΟΥΔΑΣ ΚΑΙ ΙΟΥΔΑΙΟΙ</a:t>
            </a:r>
            <a:endParaRPr lang="el-GR" b="1" i="1" dirty="0">
              <a:solidFill>
                <a:srgbClr val="C00000"/>
              </a:solidFill>
              <a:latin typeface="Franklin Gothic Book"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150402" y="116632"/>
            <a:ext cx="4205574" cy="2366764"/>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499992" y="260648"/>
            <a:ext cx="4464496" cy="227017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251520" y="2852937"/>
            <a:ext cx="8892480" cy="3889176"/>
          </a:xfrm>
        </p:spPr>
        <p:style>
          <a:lnRef idx="2">
            <a:schemeClr val="accent1"/>
          </a:lnRef>
          <a:fillRef idx="1">
            <a:schemeClr val="lt1"/>
          </a:fillRef>
          <a:effectRef idx="0">
            <a:schemeClr val="accent1"/>
          </a:effectRef>
          <a:fontRef idx="minor">
            <a:schemeClr val="dk1"/>
          </a:fontRef>
        </p:style>
        <p:txBody>
          <a:bodyPr rtlCol="0">
            <a:noAutofit/>
          </a:bodyPr>
          <a:lstStyle/>
          <a:p>
            <a:pPr algn="just">
              <a:defRPr/>
            </a:pPr>
            <a:r>
              <a:rPr lang="el-GR" sz="1600" i="1" dirty="0"/>
              <a:t>Στην κοινωνία της Ζακύνθου, η περίοδος του Πάσχα, ήταν μία επικίνδυνα έκρυθμη περίοδος που μπορούσε με ελάχιστη απερισκεψία ή αδράνεια να αποβεί μοιραία και για τις δύο κοινότητες του νησιού. </a:t>
            </a:r>
            <a:r>
              <a:rPr lang="el-GR" sz="1600" i="1" dirty="0" err="1"/>
              <a:t>Ωρίσθη</a:t>
            </a:r>
            <a:r>
              <a:rPr lang="el-GR" sz="1600" i="1" dirty="0"/>
              <a:t> του λοιπού ουδείς των Εβραίων να </a:t>
            </a:r>
            <a:r>
              <a:rPr lang="el-GR" sz="1600" i="1" dirty="0" err="1"/>
              <a:t>κατοική</a:t>
            </a:r>
            <a:r>
              <a:rPr lang="el-GR" sz="1600" i="1" dirty="0"/>
              <a:t> πλέον εις το μέρος της πόλεως ο ευαρεστείται, </a:t>
            </a:r>
            <a:r>
              <a:rPr lang="el-GR" sz="1600" i="1" dirty="0" err="1"/>
              <a:t>αλλ</a:t>
            </a:r>
            <a:r>
              <a:rPr lang="el-GR" sz="1600" i="1" dirty="0"/>
              <a:t>’ εν τη συνοικία </a:t>
            </a:r>
            <a:r>
              <a:rPr lang="el-GR" sz="1600" b="1" i="1" dirty="0" err="1"/>
              <a:t>Γέτω</a:t>
            </a:r>
            <a:r>
              <a:rPr lang="el-GR" sz="1600" i="1" dirty="0"/>
              <a:t>, ήτις επί τούτω </a:t>
            </a:r>
            <a:r>
              <a:rPr lang="el-GR" sz="1600" i="1" dirty="0" err="1"/>
              <a:t>ωρίσθη</a:t>
            </a:r>
            <a:r>
              <a:rPr lang="el-GR" sz="1600" i="1" dirty="0"/>
              <a:t> εις το </a:t>
            </a:r>
            <a:r>
              <a:rPr lang="el-GR" sz="1600" i="1" dirty="0" err="1"/>
              <a:t>παράμετρον</a:t>
            </a:r>
            <a:r>
              <a:rPr lang="el-GR" sz="1600" i="1" dirty="0"/>
              <a:t> τι της πόλεως, και δια δύω σταυρωτών διόδων σχηματίζει σχήμα Σταυρού. Ταύτης αι τέσσαρες είσοδοι </a:t>
            </a:r>
            <a:r>
              <a:rPr lang="el-GR" sz="1600" b="1" i="1" dirty="0" err="1"/>
              <a:t>ετειχίσθησαν</a:t>
            </a:r>
            <a:r>
              <a:rPr lang="el-GR" sz="1600" i="1" dirty="0"/>
              <a:t> </a:t>
            </a:r>
            <a:r>
              <a:rPr lang="el-GR" sz="1600" i="1" dirty="0" err="1"/>
              <a:t>έχουσαι</a:t>
            </a:r>
            <a:r>
              <a:rPr lang="el-GR" sz="1600" i="1" dirty="0"/>
              <a:t> μόνον </a:t>
            </a:r>
            <a:r>
              <a:rPr lang="el-GR" sz="1600" i="1" dirty="0" err="1"/>
              <a:t>πύλας</a:t>
            </a:r>
            <a:r>
              <a:rPr lang="el-GR" sz="1600" i="1" dirty="0"/>
              <a:t>, </a:t>
            </a:r>
            <a:r>
              <a:rPr lang="el-GR" sz="1600" i="1" dirty="0" err="1"/>
              <a:t>εφών</a:t>
            </a:r>
            <a:r>
              <a:rPr lang="el-GR" sz="1600" i="1" dirty="0"/>
              <a:t> ετέθη το σύνολον του αγίου Μάρκου με την εξής </a:t>
            </a:r>
            <a:r>
              <a:rPr lang="el-GR" sz="1600" i="1" dirty="0" err="1"/>
              <a:t>επιγραφήν</a:t>
            </a:r>
            <a:r>
              <a:rPr lang="el-GR" sz="1600" i="1" dirty="0"/>
              <a:t>: </a:t>
            </a:r>
            <a:r>
              <a:rPr lang="en-US" sz="1600" i="1" dirty="0"/>
              <a:t>In </a:t>
            </a:r>
            <a:r>
              <a:rPr lang="en-US" sz="1600" i="1" dirty="0" err="1"/>
              <a:t>Cruce</a:t>
            </a:r>
            <a:r>
              <a:rPr lang="en-US" sz="1600" i="1" dirty="0"/>
              <a:t> </a:t>
            </a:r>
            <a:r>
              <a:rPr lang="en-US" sz="1600" i="1" dirty="0" err="1"/>
              <a:t>quia</a:t>
            </a:r>
            <a:r>
              <a:rPr lang="en-US" sz="1600" i="1" dirty="0"/>
              <a:t> </a:t>
            </a:r>
            <a:r>
              <a:rPr lang="en-US" sz="1600" i="1" dirty="0" err="1"/>
              <a:t>Crucifixerunt</a:t>
            </a:r>
            <a:r>
              <a:rPr lang="el-GR" sz="1600" i="1" dirty="0"/>
              <a:t> </a:t>
            </a:r>
            <a:r>
              <a:rPr lang="el-GR" sz="1600" b="1" i="1" dirty="0">
                <a:solidFill>
                  <a:srgbClr val="C00000"/>
                </a:solidFill>
              </a:rPr>
              <a:t>(</a:t>
            </a:r>
            <a:r>
              <a:rPr lang="de-DE" sz="1600" b="1" dirty="0">
                <a:solidFill>
                  <a:srgbClr val="C00000"/>
                </a:solidFill>
              </a:rPr>
              <a:t>«E</a:t>
            </a:r>
            <a:r>
              <a:rPr lang="el-GR" sz="1600" b="1" dirty="0">
                <a:solidFill>
                  <a:srgbClr val="C00000"/>
                </a:solidFill>
              </a:rPr>
              <a:t>ν </a:t>
            </a:r>
            <a:r>
              <a:rPr lang="el-GR" sz="1600" b="1" dirty="0" err="1">
                <a:solidFill>
                  <a:srgbClr val="C00000"/>
                </a:solidFill>
              </a:rPr>
              <a:t>σταυρώ</a:t>
            </a:r>
            <a:r>
              <a:rPr lang="el-GR" sz="1600" b="1" dirty="0">
                <a:solidFill>
                  <a:srgbClr val="C00000"/>
                </a:solidFill>
              </a:rPr>
              <a:t> οι </a:t>
            </a:r>
            <a:r>
              <a:rPr lang="el-GR" sz="1600" b="1" dirty="0" err="1">
                <a:solidFill>
                  <a:srgbClr val="C00000"/>
                </a:solidFill>
              </a:rPr>
              <a:t>σταυρώσαντες</a:t>
            </a:r>
            <a:r>
              <a:rPr lang="el-GR" sz="1600" b="1" dirty="0">
                <a:solidFill>
                  <a:srgbClr val="C00000"/>
                </a:solidFill>
              </a:rPr>
              <a:t>!»)</a:t>
            </a:r>
            <a:r>
              <a:rPr lang="el-GR" sz="1600" i="1" dirty="0"/>
              <a:t>. 20 Δια του αυτού ψηφίσματος </a:t>
            </a:r>
            <a:r>
              <a:rPr lang="el-GR" sz="1600" i="1" dirty="0" err="1"/>
              <a:t>απηγορεύθη</a:t>
            </a:r>
            <a:r>
              <a:rPr lang="el-GR" sz="1600" i="1" dirty="0"/>
              <a:t> η εκ της συνοικίας έξοδος των Εβραίων από της Μεγάλης Πέμπτης μέχρι και της Νέας Τρίτης της </a:t>
            </a:r>
            <a:r>
              <a:rPr lang="el-GR" sz="1600" i="1" dirty="0" err="1"/>
              <a:t>Διακαινισίμου</a:t>
            </a:r>
            <a:r>
              <a:rPr lang="el-GR" sz="1600" i="1" dirty="0"/>
              <a:t>, </a:t>
            </a:r>
            <a:r>
              <a:rPr lang="el-GR" sz="1600" i="1" dirty="0" err="1"/>
              <a:t>ότε</a:t>
            </a:r>
            <a:r>
              <a:rPr lang="el-GR" sz="1600" i="1" dirty="0"/>
              <a:t> καθ’ όλον το διάστημα τούτο </a:t>
            </a:r>
            <a:r>
              <a:rPr lang="el-GR" sz="1600" i="1" dirty="0" err="1"/>
              <a:t>κλείονται</a:t>
            </a:r>
            <a:r>
              <a:rPr lang="el-GR" sz="1600" i="1" dirty="0"/>
              <a:t> και αι </a:t>
            </a:r>
            <a:r>
              <a:rPr lang="el-GR" sz="1600" i="1" dirty="0" err="1"/>
              <a:t>θύραι</a:t>
            </a:r>
            <a:r>
              <a:rPr lang="el-GR" sz="1600" i="1" dirty="0"/>
              <a:t> της εβραϊκής συνοικίας.</a:t>
            </a:r>
            <a:r>
              <a:rPr lang="el-GR" sz="1600" dirty="0"/>
              <a:t> Εν </a:t>
            </a:r>
            <a:r>
              <a:rPr lang="el-GR" sz="1600" dirty="0" err="1"/>
              <a:t>Ζακύνθω</a:t>
            </a:r>
            <a:r>
              <a:rPr lang="el-GR" sz="1600" dirty="0"/>
              <a:t>, περί τον μήνα </a:t>
            </a:r>
            <a:r>
              <a:rPr lang="el-GR" sz="1600" dirty="0" err="1"/>
              <a:t>Απρίλιον</a:t>
            </a:r>
            <a:r>
              <a:rPr lang="el-GR" sz="1600" dirty="0"/>
              <a:t> του έτους 1712, την </a:t>
            </a:r>
            <a:r>
              <a:rPr lang="el-GR" sz="1600" dirty="0" err="1"/>
              <a:t>Κυριακήν</a:t>
            </a:r>
            <a:r>
              <a:rPr lang="el-GR" sz="1600" dirty="0"/>
              <a:t> των Βαΐων, </a:t>
            </a:r>
            <a:r>
              <a:rPr lang="el-GR" sz="1600" dirty="0" err="1"/>
              <a:t>εχάθη</a:t>
            </a:r>
            <a:r>
              <a:rPr lang="el-GR" sz="1600" dirty="0"/>
              <a:t> πενταετές άρρεν </a:t>
            </a:r>
            <a:r>
              <a:rPr lang="el-GR" sz="1600" dirty="0" err="1"/>
              <a:t>παιδίον</a:t>
            </a:r>
            <a:r>
              <a:rPr lang="el-GR" sz="1600" dirty="0"/>
              <a:t>, το οποίον, με </a:t>
            </a:r>
            <a:r>
              <a:rPr lang="el-GR" sz="1600" dirty="0" err="1"/>
              <a:t>όλας</a:t>
            </a:r>
            <a:r>
              <a:rPr lang="el-GR" sz="1600" dirty="0"/>
              <a:t> τας των τεθλιμμένων γονέων του και της Κυβερνήσεως </a:t>
            </a:r>
            <a:r>
              <a:rPr lang="el-GR" sz="1600" dirty="0" err="1"/>
              <a:t>ερεύνας</a:t>
            </a:r>
            <a:r>
              <a:rPr lang="el-GR" sz="1600" dirty="0"/>
              <a:t>, δεν </a:t>
            </a:r>
            <a:r>
              <a:rPr lang="el-GR" sz="1600" dirty="0" err="1"/>
              <a:t>ηδυνήθη</a:t>
            </a:r>
            <a:r>
              <a:rPr lang="el-GR" sz="1600" dirty="0"/>
              <a:t> να </a:t>
            </a:r>
            <a:r>
              <a:rPr lang="el-GR" sz="1600" dirty="0" err="1"/>
              <a:t>ευρεθή</a:t>
            </a:r>
            <a:r>
              <a:rPr lang="el-GR" sz="1600" dirty="0"/>
              <a:t>. </a:t>
            </a:r>
            <a:r>
              <a:rPr lang="el-GR" sz="1600" dirty="0" err="1"/>
              <a:t>Επεκράτει</a:t>
            </a:r>
            <a:r>
              <a:rPr lang="el-GR" sz="1600" dirty="0"/>
              <a:t> τότε εις </a:t>
            </a:r>
            <a:r>
              <a:rPr lang="el-GR" sz="1600" dirty="0" err="1"/>
              <a:t>Ζάκυνθον</a:t>
            </a:r>
            <a:r>
              <a:rPr lang="el-GR" sz="1600" dirty="0"/>
              <a:t> η ιδέα ότι οι Εβραίοι κατά τας </a:t>
            </a:r>
            <a:r>
              <a:rPr lang="el-GR" sz="1600" dirty="0" err="1"/>
              <a:t>εορτάς</a:t>
            </a:r>
            <a:r>
              <a:rPr lang="el-GR" sz="1600" dirty="0"/>
              <a:t> του Πάσχα </a:t>
            </a:r>
            <a:r>
              <a:rPr lang="el-GR" sz="1600" b="1" dirty="0" err="1"/>
              <a:t>επροσπάθουν</a:t>
            </a:r>
            <a:r>
              <a:rPr lang="el-GR" sz="1600" b="1" dirty="0"/>
              <a:t> να </a:t>
            </a:r>
            <a:r>
              <a:rPr lang="el-GR" sz="1600" b="1" dirty="0" err="1"/>
              <a:t>προμηθεύωνται</a:t>
            </a:r>
            <a:r>
              <a:rPr lang="el-GR" sz="1600" b="1" dirty="0"/>
              <a:t> με αίμα Χριστιανών, όπως το μεταχειρίζονται εις την κατασκευήν των </a:t>
            </a:r>
            <a:r>
              <a:rPr lang="el-GR" sz="1600" b="1" dirty="0" err="1"/>
              <a:t>αζύμων</a:t>
            </a:r>
            <a:r>
              <a:rPr lang="el-GR" sz="1600" dirty="0"/>
              <a:t>. Ως εκ τούτου ηγέρθη υπόνοια μήπως το απολεσθέν </a:t>
            </a:r>
            <a:r>
              <a:rPr lang="el-GR" sz="1600" dirty="0" err="1"/>
              <a:t>παιδίον</a:t>
            </a:r>
            <a:r>
              <a:rPr lang="el-GR" sz="1600" dirty="0"/>
              <a:t> συνελήφθη υπό των Εβραίων και υπεβλήθη εις τον </a:t>
            </a:r>
            <a:r>
              <a:rPr lang="el-GR" sz="1600" dirty="0" err="1"/>
              <a:t>μαρτυρικόν</a:t>
            </a:r>
            <a:r>
              <a:rPr lang="el-GR" sz="1600" dirty="0"/>
              <a:t> θάνατον, ίνα το αίμα του </a:t>
            </a:r>
            <a:r>
              <a:rPr lang="el-GR" sz="1600" dirty="0" err="1"/>
              <a:t>χρησιμεύση</a:t>
            </a:r>
            <a:r>
              <a:rPr lang="el-GR" sz="1600" dirty="0"/>
              <a:t> εις αυτούς, ως </a:t>
            </a:r>
            <a:r>
              <a:rPr lang="el-GR" sz="1600" dirty="0" err="1"/>
              <a:t>είρηται</a:t>
            </a:r>
            <a:r>
              <a:rPr lang="el-GR" sz="1600" dirty="0"/>
              <a:t>.</a:t>
            </a:r>
            <a:endParaRPr lang="el-GR" sz="1600" i="1" dirty="0"/>
          </a:p>
          <a:p>
            <a:pPr algn="r">
              <a:defRPr/>
            </a:pPr>
            <a:r>
              <a:rPr lang="de-DE" sz="1800" dirty="0">
                <a:solidFill>
                  <a:srgbClr val="C00000"/>
                </a:solidFill>
              </a:rPr>
              <a:t>http://www.kis.gr/files/xronika%20%20234_print2.pdf</a:t>
            </a:r>
            <a:endParaRPr lang="el-GR" sz="1800" dirty="0">
              <a:solidFill>
                <a:srgbClr val="C00000"/>
              </a:solidFill>
            </a:endParaRPr>
          </a:p>
          <a:p>
            <a:pPr algn="just" fontAlgn="auto">
              <a:spcAft>
                <a:spcPts val="0"/>
              </a:spcAft>
              <a:buFont typeface="Wingdings 2"/>
              <a:buNone/>
              <a:defRPr/>
            </a:pPr>
            <a:endParaRPr lang="el-GR" sz="1800" baseline="30000" dirty="0"/>
          </a:p>
          <a:p>
            <a:pPr algn="just" fontAlgn="auto">
              <a:spcAft>
                <a:spcPts val="0"/>
              </a:spcAft>
              <a:buFont typeface="Wingdings 2"/>
              <a:buNone/>
              <a:defRPr/>
            </a:pPr>
            <a:endParaRPr lang="el-GR" sz="1200" b="1" dirty="0"/>
          </a:p>
          <a:p>
            <a:pPr algn="just" fontAlgn="auto">
              <a:spcAft>
                <a:spcPts val="0"/>
              </a:spcAft>
              <a:buFont typeface="Wingdings 2"/>
              <a:buNone/>
              <a:defRPr/>
            </a:pPr>
            <a:endParaRPr lang="el-GR" sz="1200" b="1" dirty="0"/>
          </a:p>
          <a:p>
            <a:pPr algn="just" fontAlgn="auto">
              <a:spcAft>
                <a:spcPts val="0"/>
              </a:spcAft>
              <a:buFont typeface="Wingdings 2"/>
              <a:buNone/>
              <a:defRPr/>
            </a:pPr>
            <a:endParaRPr lang="el-GR" sz="1200" b="1" dirty="0"/>
          </a:p>
          <a:p>
            <a:pPr algn="just" fontAlgn="auto">
              <a:spcAft>
                <a:spcPts val="0"/>
              </a:spcAft>
              <a:buFont typeface="Wingdings 2"/>
              <a:buNone/>
              <a:defRPr/>
            </a:pPr>
            <a:endParaRPr lang="el-GR" sz="1200" b="1" dirty="0"/>
          </a:p>
          <a:p>
            <a:pPr algn="just" fontAlgn="auto">
              <a:spcAft>
                <a:spcPts val="0"/>
              </a:spcAft>
              <a:buFont typeface="Wingdings 2"/>
              <a:buNone/>
              <a:defRPr/>
            </a:pPr>
            <a:r>
              <a:rPr lang="el-GR" sz="1200" dirty="0"/>
              <a:t>. </a:t>
            </a:r>
          </a:p>
          <a:p>
            <a:pPr algn="just" fontAlgn="auto">
              <a:spcAft>
                <a:spcPts val="0"/>
              </a:spcAft>
              <a:buFont typeface="Wingdings 2"/>
              <a:buNone/>
              <a:defRPr/>
            </a:pPr>
            <a:endParaRPr lang="el-GR" sz="1200" dirty="0"/>
          </a:p>
          <a:p>
            <a:pPr algn="just" fontAlgn="auto">
              <a:spcAft>
                <a:spcPts val="0"/>
              </a:spcAft>
              <a:buFont typeface="Wingdings 2"/>
              <a:buNone/>
              <a:defRPr/>
            </a:pPr>
            <a:endParaRPr lang="el-GR" sz="1200" dirty="0"/>
          </a:p>
          <a:p>
            <a:pPr algn="just" fontAlgn="auto">
              <a:spcAft>
                <a:spcPts val="0"/>
              </a:spcAft>
              <a:buFont typeface="Wingdings 2"/>
              <a:buNone/>
              <a:defRPr/>
            </a:pPr>
            <a:endParaRPr lang="el-GR" sz="1200" dirty="0"/>
          </a:p>
          <a:p>
            <a:pPr algn="just" fontAlgn="auto">
              <a:spcAft>
                <a:spcPts val="0"/>
              </a:spcAft>
              <a:buFont typeface="Wingdings 2"/>
              <a:buNone/>
              <a:defRPr/>
            </a:pPr>
            <a:endParaRPr lang="el-GR" sz="1200" dirty="0"/>
          </a:p>
          <a:p>
            <a:pPr algn="just" fontAlgn="auto">
              <a:spcAft>
                <a:spcPts val="0"/>
              </a:spcAft>
              <a:buFont typeface="Wingdings 2"/>
              <a:buNone/>
              <a:defRPr/>
            </a:pPr>
            <a:endParaRPr lang="el-GR" sz="1200" dirty="0"/>
          </a:p>
          <a:p>
            <a:pPr algn="just" fontAlgn="auto">
              <a:spcAft>
                <a:spcPts val="0"/>
              </a:spcAft>
              <a:buFont typeface="Wingdings 2"/>
              <a:buNone/>
              <a:defRPr/>
            </a:pPr>
            <a:endParaRPr lang="el-GR" sz="1200" dirty="0"/>
          </a:p>
          <a:p>
            <a:pPr algn="just" fontAlgn="auto">
              <a:spcAft>
                <a:spcPts val="0"/>
              </a:spcAft>
              <a:buFont typeface="Wingdings 2"/>
              <a:buNone/>
              <a:defRPr/>
            </a:pPr>
            <a:endParaRPr lang="el-GR" sz="1200" dirty="0"/>
          </a:p>
          <a:p>
            <a:pPr algn="just" fontAlgn="auto">
              <a:spcAft>
                <a:spcPts val="0"/>
              </a:spcAft>
              <a:buFont typeface="Wingdings 2"/>
              <a:buNone/>
              <a:defRPr/>
            </a:pPr>
            <a:endParaRPr lang="el-GR" sz="1200" dirty="0"/>
          </a:p>
          <a:p>
            <a:pPr algn="just" fontAlgn="auto">
              <a:spcAft>
                <a:spcPts val="0"/>
              </a:spcAft>
              <a:buFont typeface="Wingdings 2"/>
              <a:buNone/>
              <a:defRPr/>
            </a:pPr>
            <a:endParaRPr lang="el-GR" sz="1200" dirty="0"/>
          </a:p>
          <a:p>
            <a:pPr fontAlgn="auto">
              <a:spcAft>
                <a:spcPts val="0"/>
              </a:spcAft>
              <a:buFont typeface="Wingdings 2"/>
              <a:buNone/>
              <a:defRPr/>
            </a:pPr>
            <a:endParaRPr lang="el-GR" sz="1200" dirty="0"/>
          </a:p>
        </p:txBody>
      </p:sp>
      <p:sp>
        <p:nvSpPr>
          <p:cNvPr id="7" name="8 - Στρογγυλεμένο ορθογώνιο"/>
          <p:cNvSpPr>
            <a:spLocks noGrp="1" noChangeArrowheads="1"/>
          </p:cNvSpPr>
          <p:nvPr>
            <p:ph type="title"/>
          </p:nvPr>
        </p:nvSpPr>
        <p:spPr>
          <a:xfrm>
            <a:off x="0" y="1268204"/>
            <a:ext cx="2841625" cy="783193"/>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spAutoFit/>
          </a:bodyPr>
          <a:lstStyle/>
          <a:p>
            <a:pPr algn="just" fontAlgn="auto">
              <a:spcBef>
                <a:spcPts val="0"/>
              </a:spcBef>
              <a:spcAft>
                <a:spcPts val="0"/>
              </a:spcAft>
              <a:defRPr/>
            </a:pPr>
            <a:r>
              <a:rPr lang="el-GR" i="1" dirty="0"/>
              <a:t>Ζάκυνθος: Πάσχα του 1877 </a:t>
            </a:r>
            <a:endParaRPr lang="el-GR" dirty="0">
              <a:latin typeface="Palatino Linotype"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2987824" y="188640"/>
            <a:ext cx="5976664" cy="27363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76825" y="4941888"/>
            <a:ext cx="3671639" cy="1162050"/>
          </a:xfrm>
        </p:spPr>
        <p:txBody>
          <a:bodyPr rtlCol="0">
            <a:normAutofit fontScale="90000"/>
          </a:bodyPr>
          <a:lstStyle/>
          <a:p>
            <a:pPr fontAlgn="auto">
              <a:spcAft>
                <a:spcPts val="0"/>
              </a:spcAft>
              <a:defRPr/>
            </a:pPr>
            <a:r>
              <a:rPr lang="el-GR" dirty="0">
                <a:solidFill>
                  <a:srgbClr val="C00000"/>
                </a:solidFill>
              </a:rPr>
              <a:t>ΤΟ ΑΙΜΑ ΤΟΥ ΕΦ ΗΜΑΣ</a:t>
            </a:r>
            <a:br>
              <a:rPr lang="el-GR" dirty="0">
                <a:solidFill>
                  <a:srgbClr val="C00000"/>
                </a:solidFill>
              </a:rPr>
            </a:br>
            <a:br>
              <a:rPr lang="el-GR" dirty="0">
                <a:solidFill>
                  <a:srgbClr val="C00000"/>
                </a:solidFill>
              </a:rPr>
            </a:br>
            <a:r>
              <a:rPr lang="el-GR" dirty="0">
                <a:solidFill>
                  <a:srgbClr val="C00000"/>
                </a:solidFill>
              </a:rPr>
              <a:t>αίμα του </a:t>
            </a:r>
            <a:r>
              <a:rPr lang="el-GR" dirty="0" err="1">
                <a:solidFill>
                  <a:srgbClr val="C00000"/>
                </a:solidFill>
              </a:rPr>
              <a:t>Άβελ</a:t>
            </a:r>
            <a:r>
              <a:rPr lang="el-GR" dirty="0">
                <a:solidFill>
                  <a:srgbClr val="C00000"/>
                </a:solidFill>
              </a:rPr>
              <a:t> που ζητά εκδίκηση;;</a:t>
            </a:r>
            <a:endParaRPr lang="el-GR" i="1" dirty="0">
              <a:solidFill>
                <a:srgbClr val="C00000"/>
              </a:solidFill>
            </a:endParaRPr>
          </a:p>
        </p:txBody>
      </p:sp>
      <p:sp>
        <p:nvSpPr>
          <p:cNvPr id="19459" name="3 - Θέση κειμένου"/>
          <p:cNvSpPr>
            <a:spLocks noGrp="1"/>
          </p:cNvSpPr>
          <p:nvPr>
            <p:ph type="body" sz="half" idx="2"/>
          </p:nvPr>
        </p:nvSpPr>
        <p:spPr>
          <a:xfrm>
            <a:off x="179388" y="260350"/>
            <a:ext cx="4248596" cy="6192838"/>
          </a:xfrm>
        </p:spPr>
        <p:txBody>
          <a:bodyPr>
            <a:normAutofit fontScale="92500"/>
          </a:bodyPr>
          <a:lstStyle/>
          <a:p>
            <a:pPr algn="just"/>
            <a:r>
              <a:rPr lang="el-GR" cap="all" dirty="0"/>
              <a:t>χ</a:t>
            </a:r>
            <a:r>
              <a:rPr lang="el-GR" dirty="0"/>
              <a:t>αρακτηριστική είναι η παρερμηνεία της κραυγής </a:t>
            </a:r>
            <a:r>
              <a:rPr lang="el-GR" b="1" i="1" dirty="0" err="1"/>
              <a:t>τὸ</a:t>
            </a:r>
            <a:r>
              <a:rPr lang="el-GR" b="1" i="1" dirty="0"/>
              <a:t> </a:t>
            </a:r>
            <a:r>
              <a:rPr lang="el-GR" b="1" i="1" dirty="0" err="1"/>
              <a:t>αἷμα</a:t>
            </a:r>
            <a:r>
              <a:rPr lang="el-GR" b="1" i="1" dirty="0"/>
              <a:t> </a:t>
            </a:r>
            <a:r>
              <a:rPr lang="el-GR" b="1" i="1" dirty="0" err="1"/>
              <a:t>αὐτοῦ</a:t>
            </a:r>
            <a:r>
              <a:rPr lang="el-GR" b="1" i="1" dirty="0"/>
              <a:t> </a:t>
            </a:r>
            <a:r>
              <a:rPr lang="el-GR" b="1" i="1" dirty="0" err="1"/>
              <a:t>ἐφ</a:t>
            </a:r>
            <a:r>
              <a:rPr lang="el-GR" b="1" i="1" dirty="0"/>
              <a:t>’ </a:t>
            </a:r>
            <a:r>
              <a:rPr lang="el-GR" b="1" i="1" dirty="0" err="1"/>
              <a:t>ἡμᾶς</a:t>
            </a:r>
            <a:r>
              <a:rPr lang="el-GR" b="1" i="1" dirty="0"/>
              <a:t> </a:t>
            </a:r>
            <a:r>
              <a:rPr lang="el-GR" b="1" i="1" dirty="0" err="1"/>
              <a:t>καὶ</a:t>
            </a:r>
            <a:r>
              <a:rPr lang="el-GR" b="1" i="1" dirty="0"/>
              <a:t> </a:t>
            </a:r>
            <a:r>
              <a:rPr lang="el-GR" b="1" i="1" dirty="0" err="1"/>
              <a:t>ἐπὶ</a:t>
            </a:r>
            <a:r>
              <a:rPr lang="el-GR" b="1" i="1" dirty="0"/>
              <a:t> </a:t>
            </a:r>
            <a:r>
              <a:rPr lang="el-GR" b="1" i="1" dirty="0" err="1"/>
              <a:t>τὰ</a:t>
            </a:r>
            <a:r>
              <a:rPr lang="el-GR" b="1" i="1" dirty="0"/>
              <a:t> τέκνα </a:t>
            </a:r>
            <a:r>
              <a:rPr lang="el-GR" b="1" i="1" dirty="0" err="1"/>
              <a:t>ἡμῶν</a:t>
            </a:r>
            <a:r>
              <a:rPr lang="el-GR" dirty="0"/>
              <a:t> στο Ματθαίο (27, 25), η οποία στην ταινία του </a:t>
            </a:r>
            <a:r>
              <a:rPr lang="en-US" dirty="0"/>
              <a:t>Gibson</a:t>
            </a:r>
            <a:r>
              <a:rPr lang="el-GR" dirty="0"/>
              <a:t> δεν εκστομίζεται από το ιουδαϊκό πλήθος. Το χωρίο αυτό όντως μπορεί να οδηγήσει σε αντισημιτισμό, εάν όμως αγνοηθεί το στοιχείο της δραματικής ειρωνείας που χρησιμοποιεί ο Ευαγγελιστής στην ευρύτερη ενότητα της αφήγησης των Παθών. </a:t>
            </a:r>
            <a:r>
              <a:rPr lang="el-GR" cap="all" dirty="0"/>
              <a:t>η</a:t>
            </a:r>
            <a:r>
              <a:rPr lang="el-GR" dirty="0"/>
              <a:t> </a:t>
            </a:r>
            <a:r>
              <a:rPr lang="el-GR" b="1" dirty="0"/>
              <a:t>δραματική ειρωνεία</a:t>
            </a:r>
            <a:r>
              <a:rPr lang="el-GR" dirty="0"/>
              <a:t> δημιουργείται όταν μια εντύπωση η οποία εξάγεται από τα λόγια του πρωταγωνιστή μιας ιστορίας, ανατρέπεται από αυτή που προσδίδει ο συγγραφέας μέσα από τη συμβολική ολόκληρης της πλοκής (</a:t>
            </a:r>
            <a:r>
              <a:rPr lang="el-GR" dirty="0" err="1"/>
              <a:t>πρβλ</a:t>
            </a:r>
            <a:r>
              <a:rPr lang="el-GR" dirty="0"/>
              <a:t>. </a:t>
            </a:r>
            <a:r>
              <a:rPr lang="el-GR" dirty="0" err="1"/>
              <a:t>Ιω</a:t>
            </a:r>
            <a:r>
              <a:rPr lang="el-GR" dirty="0"/>
              <a:t>. 11, 49-52). </a:t>
            </a:r>
          </a:p>
          <a:p>
            <a:pPr algn="just"/>
            <a:endParaRPr lang="el-GR" dirty="0"/>
          </a:p>
          <a:p>
            <a:pPr algn="just"/>
            <a:r>
              <a:rPr lang="el-GR" dirty="0"/>
              <a:t>Το αίμα του Ιησού και η σημασία του δεσπόζει στα κεφ. 26-27. </a:t>
            </a:r>
            <a:r>
              <a:rPr lang="el-GR" cap="all" dirty="0"/>
              <a:t>σ</a:t>
            </a:r>
            <a:r>
              <a:rPr lang="el-GR" dirty="0"/>
              <a:t>το </a:t>
            </a:r>
            <a:r>
              <a:rPr lang="el-GR" dirty="0" err="1"/>
              <a:t>Μτ</a:t>
            </a:r>
            <a:r>
              <a:rPr lang="el-GR" dirty="0"/>
              <a:t>. 26, 28 κατά την παράδοση της θείας Ευχαριστίας ο Ιησούς διακηρύσσει ότι αυτό (το αίμα Του) εκχύνεται εκούσια προκειμένου να απαλλαχθεί ο κόσμος από τις αμαρτίες και να συναφθεί η καινούργια διαθήκη που είχε προφητέψει ο προφήτης του πάθους Ιερεμίας:  </a:t>
            </a:r>
            <a:r>
              <a:rPr lang="el-GR" b="1" i="1" dirty="0" err="1"/>
              <a:t>τοῦτο</a:t>
            </a:r>
            <a:r>
              <a:rPr lang="el-GR" b="1" i="1" dirty="0"/>
              <a:t> </a:t>
            </a:r>
            <a:r>
              <a:rPr lang="el-GR" b="1" i="1" dirty="0" err="1"/>
              <a:t>γάρ</a:t>
            </a:r>
            <a:r>
              <a:rPr lang="el-GR" b="1" i="1" dirty="0"/>
              <a:t> </a:t>
            </a:r>
            <a:r>
              <a:rPr lang="el-GR" b="1" i="1" dirty="0" err="1"/>
              <a:t>ἐστιν</a:t>
            </a:r>
            <a:r>
              <a:rPr lang="el-GR" b="1" i="1" dirty="0"/>
              <a:t> </a:t>
            </a:r>
            <a:r>
              <a:rPr lang="el-GR" b="1" i="1" dirty="0" err="1"/>
              <a:t>τὸ</a:t>
            </a:r>
            <a:r>
              <a:rPr lang="el-GR" b="1" i="1" dirty="0"/>
              <a:t> </a:t>
            </a:r>
            <a:r>
              <a:rPr lang="el-GR" b="1" i="1" dirty="0" err="1"/>
              <a:t>αἷμά</a:t>
            </a:r>
            <a:r>
              <a:rPr lang="el-GR" b="1" i="1" dirty="0"/>
              <a:t> μου </a:t>
            </a:r>
            <a:r>
              <a:rPr lang="el-GR" b="1" i="1" dirty="0" err="1"/>
              <a:t>τῆς</a:t>
            </a:r>
            <a:r>
              <a:rPr lang="el-GR" b="1" i="1" dirty="0"/>
              <a:t> </a:t>
            </a:r>
            <a:r>
              <a:rPr lang="el-GR" b="1" i="1" dirty="0" err="1"/>
              <a:t>διαθήκης</a:t>
            </a:r>
            <a:r>
              <a:rPr lang="el-GR" b="1" i="1" dirty="0"/>
              <a:t> </a:t>
            </a:r>
            <a:r>
              <a:rPr lang="el-GR" b="1" i="1" dirty="0" err="1"/>
              <a:t>τὸ</a:t>
            </a:r>
            <a:r>
              <a:rPr lang="el-GR" b="1" i="1" dirty="0"/>
              <a:t> </a:t>
            </a:r>
            <a:r>
              <a:rPr lang="el-GR" b="1" i="1" dirty="0" err="1"/>
              <a:t>περὶ</a:t>
            </a:r>
            <a:r>
              <a:rPr lang="el-GR" b="1" i="1" dirty="0"/>
              <a:t> </a:t>
            </a:r>
            <a:r>
              <a:rPr lang="el-GR" b="1" i="1" dirty="0" err="1"/>
              <a:t>πολλῶν</a:t>
            </a:r>
            <a:r>
              <a:rPr lang="el-GR" b="1" i="1" dirty="0"/>
              <a:t> </a:t>
            </a:r>
            <a:r>
              <a:rPr lang="el-GR" b="1" i="1" dirty="0" err="1"/>
              <a:t>ἐκχυννόμενον</a:t>
            </a:r>
            <a:r>
              <a:rPr lang="el-GR" b="1" i="1" dirty="0"/>
              <a:t> </a:t>
            </a:r>
            <a:r>
              <a:rPr lang="el-GR" b="1" i="1" dirty="0" err="1"/>
              <a:t>εἰς</a:t>
            </a:r>
            <a:r>
              <a:rPr lang="el-GR" b="1" i="1" dirty="0"/>
              <a:t> </a:t>
            </a:r>
            <a:r>
              <a:rPr lang="el-GR" b="1" i="1" dirty="0" err="1"/>
              <a:t>ἄφεσιν</a:t>
            </a:r>
            <a:r>
              <a:rPr lang="el-GR" b="1" i="1" dirty="0"/>
              <a:t> </a:t>
            </a:r>
            <a:r>
              <a:rPr lang="el-GR" b="1" i="1" dirty="0" err="1"/>
              <a:t>ἁμαρτιῶν</a:t>
            </a:r>
            <a:r>
              <a:rPr lang="el-GR" dirty="0"/>
              <a:t> (</a:t>
            </a:r>
            <a:r>
              <a:rPr lang="el-GR" dirty="0" err="1"/>
              <a:t>πρβλ</a:t>
            </a:r>
            <a:r>
              <a:rPr lang="el-GR" dirty="0"/>
              <a:t>. </a:t>
            </a:r>
            <a:r>
              <a:rPr lang="el-GR" dirty="0" err="1"/>
              <a:t>Ιερ</a:t>
            </a:r>
            <a:r>
              <a:rPr lang="el-GR" dirty="0"/>
              <a:t>. 31, 31-4</a:t>
            </a:r>
            <a:r>
              <a:rPr lang="el-GR" baseline="30000" dirty="0"/>
              <a:t>.</a:t>
            </a:r>
            <a:r>
              <a:rPr lang="el-GR" dirty="0"/>
              <a:t> 32, 37-41).  </a:t>
            </a:r>
            <a:r>
              <a:rPr lang="el-GR" cap="all" dirty="0"/>
              <a:t>η</a:t>
            </a:r>
            <a:r>
              <a:rPr lang="el-GR" dirty="0"/>
              <a:t> προσθήκη της φράσης </a:t>
            </a:r>
            <a:r>
              <a:rPr lang="el-GR" b="1" i="1" dirty="0" err="1"/>
              <a:t>εἰς</a:t>
            </a:r>
            <a:r>
              <a:rPr lang="el-GR" b="1" i="1" dirty="0"/>
              <a:t> </a:t>
            </a:r>
            <a:r>
              <a:rPr lang="el-GR" b="1" i="1" dirty="0" err="1"/>
              <a:t>ἄφεσιν</a:t>
            </a:r>
            <a:r>
              <a:rPr lang="el-GR" b="1" i="1" dirty="0"/>
              <a:t> </a:t>
            </a:r>
            <a:r>
              <a:rPr lang="el-GR" b="1" i="1" dirty="0" err="1"/>
              <a:t>ἁμαρτιῶν</a:t>
            </a:r>
            <a:r>
              <a:rPr lang="el-GR" dirty="0"/>
              <a:t>, απαντάται μόνο στο </a:t>
            </a:r>
            <a:r>
              <a:rPr lang="el-GR" dirty="0" err="1"/>
              <a:t>Μτ</a:t>
            </a:r>
            <a:r>
              <a:rPr lang="el-GR" dirty="0"/>
              <a:t>., ενώ με την </a:t>
            </a:r>
            <a:r>
              <a:rPr lang="el-GR" dirty="0" err="1"/>
              <a:t>αραμαϊκή</a:t>
            </a:r>
            <a:r>
              <a:rPr lang="el-GR" dirty="0"/>
              <a:t> φράση </a:t>
            </a:r>
            <a:r>
              <a:rPr lang="el-GR" i="1" dirty="0" err="1"/>
              <a:t>περὶ</a:t>
            </a:r>
            <a:r>
              <a:rPr lang="el-GR" i="1" dirty="0"/>
              <a:t> </a:t>
            </a:r>
            <a:r>
              <a:rPr lang="el-GR" i="1" dirty="0" err="1"/>
              <a:t>πολλῶν</a:t>
            </a:r>
            <a:r>
              <a:rPr lang="el-GR" i="1" dirty="0"/>
              <a:t>, </a:t>
            </a:r>
            <a:r>
              <a:rPr lang="el-GR" dirty="0"/>
              <a:t>σημαίνεται η </a:t>
            </a:r>
            <a:r>
              <a:rPr lang="el-GR" i="1" dirty="0"/>
              <a:t>υπέρ όλων </a:t>
            </a:r>
            <a:r>
              <a:rPr lang="el-GR" dirty="0"/>
              <a:t>θυσία του Ιησού</a:t>
            </a:r>
            <a:r>
              <a:rPr lang="el-GR" i="1" dirty="0"/>
              <a:t> </a:t>
            </a:r>
            <a:r>
              <a:rPr lang="el-GR" dirty="0"/>
              <a:t>(</a:t>
            </a:r>
            <a:r>
              <a:rPr lang="el-GR" dirty="0" err="1"/>
              <a:t>πρβλ</a:t>
            </a:r>
            <a:r>
              <a:rPr lang="el-GR" dirty="0"/>
              <a:t>. </a:t>
            </a:r>
            <a:r>
              <a:rPr lang="el-GR" dirty="0" err="1"/>
              <a:t>Μτ</a:t>
            </a:r>
            <a:r>
              <a:rPr lang="el-GR" dirty="0"/>
              <a:t>. 20, 28) </a:t>
            </a:r>
          </a:p>
          <a:p>
            <a:pPr algn="just"/>
            <a:endParaRPr lang="el-GR" dirty="0"/>
          </a:p>
          <a:p>
            <a:pPr algn="just"/>
            <a:r>
              <a:rPr lang="de-DE" dirty="0" err="1"/>
              <a:t>Τα</a:t>
            </a:r>
            <a:r>
              <a:rPr lang="de-DE" dirty="0"/>
              <a:t> </a:t>
            </a:r>
            <a:r>
              <a:rPr lang="de-DE" dirty="0" err="1"/>
              <a:t>επιχειρήματα</a:t>
            </a:r>
            <a:r>
              <a:rPr lang="de-DE" dirty="0"/>
              <a:t> </a:t>
            </a:r>
            <a:r>
              <a:rPr lang="de-DE" dirty="0" err="1"/>
              <a:t>αντλούνται</a:t>
            </a:r>
            <a:r>
              <a:rPr lang="de-DE" dirty="0"/>
              <a:t> </a:t>
            </a:r>
            <a:r>
              <a:rPr lang="de-DE" dirty="0" err="1"/>
              <a:t>από</a:t>
            </a:r>
            <a:r>
              <a:rPr lang="de-DE" dirty="0"/>
              <a:t> </a:t>
            </a:r>
            <a:r>
              <a:rPr lang="de-DE" dirty="0" err="1"/>
              <a:t>το</a:t>
            </a:r>
            <a:r>
              <a:rPr lang="de-DE" dirty="0"/>
              <a:t> </a:t>
            </a:r>
            <a:r>
              <a:rPr lang="de-DE" dirty="0" err="1"/>
              <a:t>άρθρο</a:t>
            </a:r>
            <a:r>
              <a:rPr lang="en-US" dirty="0"/>
              <a:t> J. P. </a:t>
            </a:r>
            <a:r>
              <a:rPr lang="en-US" dirty="0" err="1"/>
              <a:t>Heil</a:t>
            </a:r>
            <a:r>
              <a:rPr lang="en-US" b="1" cap="small" dirty="0"/>
              <a:t>, </a:t>
            </a:r>
            <a:r>
              <a:rPr lang="en-US" dirty="0"/>
              <a:t>The Blood of Jesus in Matthew: A Narrative-Critical Perspective, </a:t>
            </a:r>
            <a:r>
              <a:rPr lang="en-US" i="1" dirty="0"/>
              <a:t>Perspectives in Religious Studies</a:t>
            </a:r>
            <a:r>
              <a:rPr lang="en-US" dirty="0"/>
              <a:t> 18 (1991) 117-124.</a:t>
            </a:r>
            <a:endParaRPr lang="el-GR" dirty="0"/>
          </a:p>
          <a:p>
            <a:pPr algn="just"/>
            <a:endParaRPr lang="el-GR" dirty="0"/>
          </a:p>
        </p:txBody>
      </p:sp>
      <p:pic>
        <p:nvPicPr>
          <p:cNvPr id="5" name="Picture 2"/>
          <p:cNvPicPr>
            <a:picLocks noGrp="1" noChangeAspect="1" noChangeArrowheads="1"/>
          </p:cNvPicPr>
          <p:nvPr>
            <p:ph sz="half" idx="1"/>
          </p:nvPr>
        </p:nvPicPr>
        <p:blipFill>
          <a:blip r:embed="rId2" cstate="print"/>
          <a:srcRect/>
          <a:stretch>
            <a:fillRect/>
          </a:stretch>
        </p:blipFill>
        <p:spPr>
          <a:xfrm>
            <a:off x="5008738" y="764704"/>
            <a:ext cx="3205748" cy="38884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TextBox"/>
          <p:cNvSpPr txBox="1">
            <a:spLocks noChangeArrowheads="1"/>
          </p:cNvSpPr>
          <p:nvPr/>
        </p:nvSpPr>
        <p:spPr bwMode="auto">
          <a:xfrm>
            <a:off x="107950" y="188913"/>
            <a:ext cx="4319588" cy="6001643"/>
          </a:xfrm>
          <a:prstGeom prst="rect">
            <a:avLst/>
          </a:prstGeom>
          <a:noFill/>
          <a:ln w="9525">
            <a:noFill/>
            <a:miter lim="800000"/>
            <a:headEnd/>
            <a:tailEnd/>
          </a:ln>
        </p:spPr>
        <p:txBody>
          <a:bodyPr>
            <a:spAutoFit/>
          </a:bodyPr>
          <a:lstStyle/>
          <a:p>
            <a:pPr algn="just"/>
            <a:r>
              <a:rPr lang="el-GR" sz="1600" b="1" dirty="0"/>
              <a:t>ΑΝΑΦΟΡΑ</a:t>
            </a:r>
            <a:r>
              <a:rPr lang="el-GR" sz="1600" dirty="0"/>
              <a:t> στο πολύτιμο αίμα του Ιησού γίνεται στη συνέχεια κατά την επιστροφή των τριάκοντα αργυρίων από τον Ιούδα στους αρχιερείς, όταν και ομολογεί: </a:t>
            </a:r>
            <a:r>
              <a:rPr lang="el-GR" sz="1600" i="1" dirty="0"/>
              <a:t>ήμαρτον </a:t>
            </a:r>
            <a:r>
              <a:rPr lang="el-GR" sz="1600" i="1" dirty="0" err="1"/>
              <a:t>παραδούς</a:t>
            </a:r>
            <a:r>
              <a:rPr lang="el-GR" sz="1600" i="1" dirty="0"/>
              <a:t> αίμα αθώον</a:t>
            </a:r>
            <a:r>
              <a:rPr lang="el-GR" sz="1600" dirty="0"/>
              <a:t>. </a:t>
            </a:r>
          </a:p>
          <a:p>
            <a:pPr algn="just"/>
            <a:endParaRPr lang="el-GR" sz="1600" b="1" dirty="0"/>
          </a:p>
          <a:p>
            <a:pPr algn="just"/>
            <a:r>
              <a:rPr lang="el-GR" sz="1600" b="1" dirty="0"/>
              <a:t>Στο σημείο αυτό η δραματική ειρωνεία κλιμακώνεται. </a:t>
            </a:r>
            <a:r>
              <a:rPr lang="el-GR" sz="1600" dirty="0"/>
              <a:t>Οι αρχιερείς, για τους οποίους ο αναγνώστης γνωρίζει ότι ως δολοφόνοι του δικαίου είναι οι κατεξοχήν παραβάτες του Νόμου αφού (εκτός των άλλων) έχουν ήδη χρησιμοποιήσει χρήματα του Ναού για τη μεθόδευση της σύλληψης, υποκριτικά σημειώνουν για το αντίτιμο της προδοσίας: </a:t>
            </a:r>
            <a:r>
              <a:rPr lang="el-GR" sz="1600" i="1" dirty="0" err="1"/>
              <a:t>Οὐκ</a:t>
            </a:r>
            <a:r>
              <a:rPr lang="el-GR" sz="1600" i="1" dirty="0"/>
              <a:t> </a:t>
            </a:r>
            <a:r>
              <a:rPr lang="el-GR" sz="1600" i="1" dirty="0" err="1"/>
              <a:t>ἔξεστιν</a:t>
            </a:r>
            <a:r>
              <a:rPr lang="el-GR" sz="1600" i="1" dirty="0"/>
              <a:t> </a:t>
            </a:r>
            <a:r>
              <a:rPr lang="el-GR" sz="1600" i="1" dirty="0" err="1"/>
              <a:t>βαλεῖν</a:t>
            </a:r>
            <a:r>
              <a:rPr lang="el-GR" sz="1600" i="1" dirty="0"/>
              <a:t> </a:t>
            </a:r>
            <a:r>
              <a:rPr lang="el-GR" sz="1600" i="1" dirty="0" err="1"/>
              <a:t>αὐτὰ</a:t>
            </a:r>
            <a:r>
              <a:rPr lang="el-GR" sz="1600" i="1" dirty="0"/>
              <a:t> </a:t>
            </a:r>
            <a:r>
              <a:rPr lang="el-GR" sz="1600" i="1" dirty="0" err="1"/>
              <a:t>εἰς</a:t>
            </a:r>
            <a:r>
              <a:rPr lang="el-GR" sz="1600" i="1" dirty="0"/>
              <a:t> </a:t>
            </a:r>
            <a:r>
              <a:rPr lang="el-GR" sz="1600" i="1" dirty="0" err="1"/>
              <a:t>τὸν</a:t>
            </a:r>
            <a:r>
              <a:rPr lang="el-GR" sz="1600" i="1" dirty="0"/>
              <a:t> </a:t>
            </a:r>
            <a:r>
              <a:rPr lang="el-GR" sz="1600" i="1" dirty="0" err="1"/>
              <a:t>κορβανᾶν͵</a:t>
            </a:r>
            <a:r>
              <a:rPr lang="el-GR" sz="1600" i="1" dirty="0"/>
              <a:t> </a:t>
            </a:r>
            <a:r>
              <a:rPr lang="el-GR" sz="1600" b="1" i="1" dirty="0" err="1"/>
              <a:t>ἐπεὶ</a:t>
            </a:r>
            <a:r>
              <a:rPr lang="el-GR" sz="1600" b="1" i="1" dirty="0"/>
              <a:t> </a:t>
            </a:r>
            <a:r>
              <a:rPr lang="el-GR" sz="1600" b="1" i="1" dirty="0" err="1"/>
              <a:t>τιμὴ</a:t>
            </a:r>
            <a:r>
              <a:rPr lang="el-GR" sz="1600" b="1" i="1" dirty="0"/>
              <a:t> </a:t>
            </a:r>
            <a:r>
              <a:rPr lang="el-GR" sz="1600" b="1" i="1" dirty="0" err="1"/>
              <a:t>αἵματός</a:t>
            </a:r>
            <a:r>
              <a:rPr lang="el-GR" sz="1600" b="1" i="1" dirty="0"/>
              <a:t> </a:t>
            </a:r>
            <a:r>
              <a:rPr lang="el-GR" sz="1600" b="1" i="1" dirty="0" err="1"/>
              <a:t>ἐστιν</a:t>
            </a:r>
            <a:r>
              <a:rPr lang="el-GR" sz="1600" i="1" dirty="0"/>
              <a:t>. </a:t>
            </a:r>
            <a:r>
              <a:rPr lang="el-GR" sz="1600" i="1" dirty="0" err="1"/>
              <a:t>συμβούλιον</a:t>
            </a:r>
            <a:r>
              <a:rPr lang="el-GR" sz="1600" i="1" dirty="0"/>
              <a:t> </a:t>
            </a:r>
            <a:r>
              <a:rPr lang="el-GR" sz="1600" i="1" dirty="0" err="1"/>
              <a:t>δὲ</a:t>
            </a:r>
            <a:r>
              <a:rPr lang="el-GR" sz="1600" i="1" dirty="0"/>
              <a:t> </a:t>
            </a:r>
            <a:r>
              <a:rPr lang="el-GR" sz="1600" i="1" dirty="0" err="1"/>
              <a:t>λαβόντες</a:t>
            </a:r>
            <a:r>
              <a:rPr lang="el-GR" sz="1600" i="1" dirty="0"/>
              <a:t> </a:t>
            </a:r>
            <a:r>
              <a:rPr lang="el-GR" sz="1600" i="1" dirty="0" err="1"/>
              <a:t>ἠγόρασαν</a:t>
            </a:r>
            <a:r>
              <a:rPr lang="el-GR" sz="1600" i="1" dirty="0"/>
              <a:t> </a:t>
            </a:r>
            <a:r>
              <a:rPr lang="el-GR" sz="1600" i="1" dirty="0" err="1"/>
              <a:t>ἐξ</a:t>
            </a:r>
            <a:r>
              <a:rPr lang="el-GR" sz="1600" i="1" dirty="0"/>
              <a:t> </a:t>
            </a:r>
            <a:r>
              <a:rPr lang="el-GR" sz="1600" i="1" dirty="0" err="1"/>
              <a:t>αὐτῶν</a:t>
            </a:r>
            <a:r>
              <a:rPr lang="el-GR" sz="1600" i="1" dirty="0"/>
              <a:t> </a:t>
            </a:r>
            <a:r>
              <a:rPr lang="el-GR" sz="1600" i="1" dirty="0" err="1"/>
              <a:t>τὸν</a:t>
            </a:r>
            <a:r>
              <a:rPr lang="el-GR" sz="1600" i="1" dirty="0"/>
              <a:t> </a:t>
            </a:r>
            <a:r>
              <a:rPr lang="el-GR" sz="1600" i="1" dirty="0" err="1"/>
              <a:t>Ἀγρὸν</a:t>
            </a:r>
            <a:r>
              <a:rPr lang="el-GR" sz="1600" i="1" dirty="0"/>
              <a:t> </a:t>
            </a:r>
            <a:r>
              <a:rPr lang="el-GR" sz="1600" i="1" dirty="0" err="1"/>
              <a:t>τοῦ</a:t>
            </a:r>
            <a:r>
              <a:rPr lang="el-GR" sz="1600" i="1" dirty="0"/>
              <a:t> </a:t>
            </a:r>
            <a:r>
              <a:rPr lang="el-GR" sz="1600" i="1" dirty="0" err="1"/>
              <a:t>Κεραμέως</a:t>
            </a:r>
            <a:r>
              <a:rPr lang="el-GR" sz="1600" i="1" dirty="0"/>
              <a:t> </a:t>
            </a:r>
            <a:r>
              <a:rPr lang="el-GR" sz="1600" i="1" dirty="0" err="1"/>
              <a:t>εἰς</a:t>
            </a:r>
            <a:r>
              <a:rPr lang="el-GR" sz="1600" i="1" dirty="0"/>
              <a:t> </a:t>
            </a:r>
            <a:r>
              <a:rPr lang="el-GR" sz="1600" i="1" dirty="0" err="1"/>
              <a:t>ταφὴν</a:t>
            </a:r>
            <a:r>
              <a:rPr lang="el-GR" sz="1600" i="1" dirty="0"/>
              <a:t> </a:t>
            </a:r>
            <a:r>
              <a:rPr lang="el-GR" sz="1600" i="1" dirty="0" err="1"/>
              <a:t>τοῖς</a:t>
            </a:r>
            <a:r>
              <a:rPr lang="el-GR" sz="1600" i="1" dirty="0"/>
              <a:t> </a:t>
            </a:r>
            <a:r>
              <a:rPr lang="el-GR" sz="1600" i="1" dirty="0" err="1"/>
              <a:t>ξένοις</a:t>
            </a:r>
            <a:r>
              <a:rPr lang="el-GR" sz="1600" i="1" dirty="0"/>
              <a:t>. </a:t>
            </a:r>
            <a:r>
              <a:rPr lang="el-GR" sz="1600" i="1" dirty="0" err="1"/>
              <a:t>διὸ</a:t>
            </a:r>
            <a:r>
              <a:rPr lang="el-GR" sz="1600" i="1" dirty="0"/>
              <a:t> </a:t>
            </a:r>
            <a:r>
              <a:rPr lang="el-GR" sz="1600" i="1" dirty="0" err="1"/>
              <a:t>ἐκλήθη</a:t>
            </a:r>
            <a:r>
              <a:rPr lang="el-GR" sz="1600" i="1" dirty="0"/>
              <a:t> ὁ </a:t>
            </a:r>
            <a:r>
              <a:rPr lang="el-GR" sz="1600" i="1" dirty="0" err="1"/>
              <a:t>ἀγρὸς</a:t>
            </a:r>
            <a:r>
              <a:rPr lang="el-GR" sz="1600" i="1" dirty="0"/>
              <a:t> </a:t>
            </a:r>
            <a:r>
              <a:rPr lang="el-GR" sz="1600" i="1" dirty="0" err="1"/>
              <a:t>ἐκεῖνος</a:t>
            </a:r>
            <a:r>
              <a:rPr lang="el-GR" sz="1600" i="1" dirty="0"/>
              <a:t> </a:t>
            </a:r>
            <a:r>
              <a:rPr lang="el-GR" sz="1600" b="1" i="1" dirty="0" err="1"/>
              <a:t>Ἀγρὸς</a:t>
            </a:r>
            <a:r>
              <a:rPr lang="el-GR" sz="1600" b="1" i="1" dirty="0"/>
              <a:t> </a:t>
            </a:r>
            <a:r>
              <a:rPr lang="el-GR" sz="1600" b="1" i="1" dirty="0" err="1"/>
              <a:t>Αἵματος</a:t>
            </a:r>
            <a:r>
              <a:rPr lang="el-GR" sz="1600" i="1" dirty="0"/>
              <a:t> </a:t>
            </a:r>
            <a:r>
              <a:rPr lang="el-GR" sz="1600" i="1" dirty="0" err="1"/>
              <a:t>ἕως</a:t>
            </a:r>
            <a:r>
              <a:rPr lang="el-GR" sz="1600" i="1" dirty="0"/>
              <a:t> </a:t>
            </a:r>
            <a:r>
              <a:rPr lang="el-GR" sz="1600" i="1" dirty="0" err="1"/>
              <a:t>τῆς</a:t>
            </a:r>
            <a:r>
              <a:rPr lang="el-GR" sz="1600" i="1" dirty="0"/>
              <a:t> </a:t>
            </a:r>
            <a:r>
              <a:rPr lang="el-GR" sz="1600" i="1" dirty="0" err="1"/>
              <a:t>σήμερον</a:t>
            </a:r>
            <a:r>
              <a:rPr lang="el-GR" sz="1600" i="1" dirty="0"/>
              <a:t> </a:t>
            </a:r>
            <a:r>
              <a:rPr lang="el-GR" sz="1600" dirty="0"/>
              <a:t>(</a:t>
            </a:r>
            <a:r>
              <a:rPr lang="el-GR" sz="1600" dirty="0" err="1"/>
              <a:t>Μτ</a:t>
            </a:r>
            <a:r>
              <a:rPr lang="el-GR" sz="1600" dirty="0"/>
              <a:t>. 27, 6). </a:t>
            </a:r>
          </a:p>
          <a:p>
            <a:pPr algn="just"/>
            <a:r>
              <a:rPr lang="el-GR" sz="1600" dirty="0"/>
              <a:t>Παρά την πρόθεσή τους, η τιμή του αίματος του Ιησού γίνεται με αυτόν τον τρόπο το μέσον για να </a:t>
            </a:r>
            <a:r>
              <a:rPr lang="el-GR" sz="1600" b="1" dirty="0"/>
              <a:t>φιλοξενηθούν οι «ακάθαρτοι» ξένοι, </a:t>
            </a:r>
            <a:r>
              <a:rPr lang="el-GR" sz="1600" dirty="0"/>
              <a:t>με τους οποίους ο Ιησούς είχε λίγο πριν (κατά την παραβολή της Κρίσεως) ταυτιστεί (25, 35-40</a:t>
            </a:r>
            <a:r>
              <a:rPr lang="el-GR" sz="1600" baseline="30000" dirty="0"/>
              <a:t>.</a:t>
            </a:r>
            <a:r>
              <a:rPr lang="el-GR" sz="1600" dirty="0"/>
              <a:t> </a:t>
            </a:r>
            <a:r>
              <a:rPr lang="el-GR" sz="1600" dirty="0" err="1"/>
              <a:t>πρβλ</a:t>
            </a:r>
            <a:r>
              <a:rPr lang="el-GR" sz="1600" dirty="0"/>
              <a:t>. 5, 43-48</a:t>
            </a:r>
            <a:r>
              <a:rPr lang="el-GR" sz="1600" baseline="30000" dirty="0"/>
              <a:t>.</a:t>
            </a:r>
            <a:r>
              <a:rPr lang="el-GR" sz="1600" dirty="0"/>
              <a:t> 8,5-13</a:t>
            </a:r>
            <a:r>
              <a:rPr lang="el-GR" sz="1600" baseline="30000" dirty="0"/>
              <a:t>.</a:t>
            </a:r>
            <a:r>
              <a:rPr lang="el-GR" sz="1600" dirty="0"/>
              <a:t> 15, 21-28). </a:t>
            </a:r>
          </a:p>
        </p:txBody>
      </p:sp>
      <p:pic>
        <p:nvPicPr>
          <p:cNvPr id="21507" name="Picture 2"/>
          <p:cNvPicPr>
            <a:picLocks noChangeAspect="1" noChangeArrowheads="1"/>
          </p:cNvPicPr>
          <p:nvPr/>
        </p:nvPicPr>
        <p:blipFill>
          <a:blip r:embed="rId2" cstate="print"/>
          <a:srcRect/>
          <a:stretch>
            <a:fillRect/>
          </a:stretch>
        </p:blipFill>
        <p:spPr bwMode="auto">
          <a:xfrm>
            <a:off x="4427538" y="115888"/>
            <a:ext cx="4572000" cy="2808287"/>
          </a:xfrm>
          <a:prstGeom prst="rect">
            <a:avLst/>
          </a:prstGeom>
          <a:noFill/>
          <a:ln w="9525">
            <a:noFill/>
            <a:miter lim="800000"/>
            <a:headEnd/>
            <a:tailEnd/>
          </a:ln>
        </p:spPr>
      </p:pic>
      <p:sp>
        <p:nvSpPr>
          <p:cNvPr id="4" name="3 - TextBox"/>
          <p:cNvSpPr txBox="1"/>
          <p:nvPr/>
        </p:nvSpPr>
        <p:spPr>
          <a:xfrm>
            <a:off x="4860032" y="3573016"/>
            <a:ext cx="3744416" cy="1077218"/>
          </a:xfrm>
          <a:prstGeom prst="rect">
            <a:avLst/>
          </a:prstGeom>
          <a:noFill/>
        </p:spPr>
        <p:txBody>
          <a:bodyPr wrap="square" rtlCol="0">
            <a:spAutoFit/>
          </a:bodyPr>
          <a:lstStyle/>
          <a:p>
            <a:r>
              <a:rPr lang="el-GR" sz="3200" b="1" dirty="0">
                <a:solidFill>
                  <a:srgbClr val="C00000"/>
                </a:solidFill>
              </a:rPr>
              <a:t>ΑΚΕΛΔΑΜΑΧ: </a:t>
            </a:r>
          </a:p>
          <a:p>
            <a:r>
              <a:rPr lang="el-GR" sz="3200" b="1" dirty="0">
                <a:solidFill>
                  <a:srgbClr val="C00000"/>
                </a:solidFill>
              </a:rPr>
              <a:t>ΑΓΡΟΣ ΑΙΜΑΤΟΣ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 Ορθογώνιο"/>
          <p:cNvSpPr>
            <a:spLocks noChangeArrowheads="1"/>
          </p:cNvSpPr>
          <p:nvPr/>
        </p:nvSpPr>
        <p:spPr bwMode="auto">
          <a:xfrm>
            <a:off x="3707904" y="0"/>
            <a:ext cx="5184775" cy="1104917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just" fontAlgn="auto">
              <a:spcBef>
                <a:spcPts val="0"/>
              </a:spcBef>
              <a:spcAft>
                <a:spcPts val="0"/>
              </a:spcAft>
              <a:defRPr/>
            </a:pPr>
            <a:endParaRPr lang="el-GR" sz="1200" dirty="0"/>
          </a:p>
          <a:p>
            <a:pPr algn="just">
              <a:defRPr/>
            </a:pPr>
            <a:r>
              <a:rPr lang="el-GR" sz="2000" dirty="0"/>
              <a:t>Η επόμενη αναφορά στο αίμα του Ιησού γίνεται κατά το πλύσιμο των χεριών του Πιλάτου, όταν εκείνος διακηρύσσει: </a:t>
            </a:r>
            <a:r>
              <a:rPr lang="el-GR" sz="2000" i="1" dirty="0" err="1"/>
              <a:t>ἀθῷός</a:t>
            </a:r>
            <a:r>
              <a:rPr lang="el-GR" sz="2000" i="1" dirty="0"/>
              <a:t> </a:t>
            </a:r>
            <a:r>
              <a:rPr lang="el-GR" sz="2000" i="1" dirty="0" err="1"/>
              <a:t>εἰμι</a:t>
            </a:r>
            <a:r>
              <a:rPr lang="el-GR" sz="2000" i="1" dirty="0"/>
              <a:t> </a:t>
            </a:r>
            <a:r>
              <a:rPr lang="el-GR" sz="2000" b="1" i="1" dirty="0" err="1"/>
              <a:t>ἀπὸ</a:t>
            </a:r>
            <a:r>
              <a:rPr lang="el-GR" sz="2000" b="1" i="1" dirty="0"/>
              <a:t> </a:t>
            </a:r>
            <a:r>
              <a:rPr lang="el-GR" sz="2000" b="1" i="1" dirty="0" err="1"/>
              <a:t>τοῦ</a:t>
            </a:r>
            <a:r>
              <a:rPr lang="el-GR" sz="2000" b="1" i="1" dirty="0"/>
              <a:t> </a:t>
            </a:r>
            <a:r>
              <a:rPr lang="el-GR" sz="2000" b="1" i="1" dirty="0" err="1"/>
              <a:t>αἵματος</a:t>
            </a:r>
            <a:r>
              <a:rPr lang="el-GR" sz="2000" i="1" dirty="0"/>
              <a:t> </a:t>
            </a:r>
            <a:r>
              <a:rPr lang="el-GR" sz="2000" i="1" dirty="0" err="1"/>
              <a:t>τούτου</a:t>
            </a:r>
            <a:r>
              <a:rPr lang="el-GR" sz="2000" i="1" dirty="0"/>
              <a:t>· </a:t>
            </a:r>
            <a:r>
              <a:rPr lang="el-GR" sz="2000" i="1" dirty="0" err="1"/>
              <a:t>ὑμεῖς</a:t>
            </a:r>
            <a:r>
              <a:rPr lang="el-GR" sz="2000" i="1" dirty="0"/>
              <a:t> </a:t>
            </a:r>
            <a:r>
              <a:rPr lang="el-GR" sz="2000" i="1" dirty="0" err="1"/>
              <a:t>ὄψεσθε</a:t>
            </a:r>
            <a:r>
              <a:rPr lang="el-GR" sz="2000" i="1" dirty="0"/>
              <a:t> </a:t>
            </a:r>
            <a:r>
              <a:rPr lang="el-GR" sz="2000" dirty="0"/>
              <a:t>(</a:t>
            </a:r>
            <a:r>
              <a:rPr lang="el-GR" sz="2000" dirty="0" err="1"/>
              <a:t>Μτ</a:t>
            </a:r>
            <a:r>
              <a:rPr lang="el-GR" sz="2000" dirty="0"/>
              <a:t>. 27, 24). Ο ακροατής γνωρίζει ότι παρά την εντυπωσιακή χειρονομία του </a:t>
            </a:r>
            <a:r>
              <a:rPr lang="el-GR" sz="2000" cap="all" dirty="0"/>
              <a:t>ρ</a:t>
            </a:r>
            <a:r>
              <a:rPr lang="el-GR" sz="2000" dirty="0"/>
              <a:t>ωμαίου, πολιτικά, νομικά και ηθικά είναι συν-υπεύθυνος για τη σταύρωση του Ιησού, καθώς αγνοώντας την προειδοποίηση της συζύγου του αλλά και το αποτέλεσμα της ανακριτικής διαδικασίας, παραδίδει (σε ενεργητική φωνή) ο ίδιος τον Ιησού για να σταυρωθεί (27, 26). Ο ίδιος ο Ματθαίος για να τονίσει την εξουσία που διέθετε ο Πιλάτος τον χαρακτηρίζει στο κεφ. 27 έξι φορές ως </a:t>
            </a:r>
            <a:r>
              <a:rPr lang="el-GR" sz="2000" b="1" i="1" dirty="0"/>
              <a:t>ηγεμόνα</a:t>
            </a:r>
            <a:r>
              <a:rPr lang="el-GR" sz="2000" dirty="0"/>
              <a:t>, χαρακτηρισμός ο οποίος δεν απαντάται στο κατά Μάρκον. Την ευθύνη που αποποιείται ο Πιλάτος, την αναλαμβάνει ο όχλος, ο οποίος σε αντίθεση με τους θρησκευτικούς ηγέτες, μέχρι εκείνο ζωγραφίζεται στο κατά Ματθαίον με θετικά χρώματα. Η φράση  </a:t>
            </a:r>
            <a:r>
              <a:rPr lang="el-GR" sz="2000" b="1" i="1" dirty="0" err="1"/>
              <a:t>τὸ</a:t>
            </a:r>
            <a:r>
              <a:rPr lang="el-GR" sz="2000" b="1" i="1" dirty="0"/>
              <a:t> </a:t>
            </a:r>
            <a:r>
              <a:rPr lang="el-GR" sz="2000" b="1" i="1" dirty="0" err="1"/>
              <a:t>αἷμα</a:t>
            </a:r>
            <a:r>
              <a:rPr lang="el-GR" sz="2000" b="1" i="1" dirty="0"/>
              <a:t> </a:t>
            </a:r>
            <a:r>
              <a:rPr lang="el-GR" sz="2000" b="1" i="1" dirty="0" err="1"/>
              <a:t>αὐτοῦ</a:t>
            </a:r>
            <a:r>
              <a:rPr lang="el-GR" sz="2000" b="1" i="1" dirty="0"/>
              <a:t> </a:t>
            </a:r>
            <a:r>
              <a:rPr lang="el-GR" sz="2000" b="1" i="1" dirty="0" err="1"/>
              <a:t>ἐφ</a:t>
            </a:r>
            <a:r>
              <a:rPr lang="el-GR" sz="2000" b="1" i="1" dirty="0"/>
              <a:t>’ </a:t>
            </a:r>
            <a:r>
              <a:rPr lang="el-GR" sz="2000" b="1" i="1" dirty="0" err="1"/>
              <a:t>ἡμᾶς</a:t>
            </a:r>
            <a:r>
              <a:rPr lang="el-GR" sz="2000" b="1" i="1" dirty="0"/>
              <a:t> </a:t>
            </a:r>
            <a:r>
              <a:rPr lang="el-GR" sz="2000" b="1" i="1" dirty="0" err="1"/>
              <a:t>καὶ</a:t>
            </a:r>
            <a:r>
              <a:rPr lang="el-GR" sz="2000" b="1" i="1" dirty="0"/>
              <a:t> </a:t>
            </a:r>
            <a:r>
              <a:rPr lang="el-GR" sz="2000" b="1" i="1" dirty="0" err="1"/>
              <a:t>ἐπὶ</a:t>
            </a:r>
            <a:r>
              <a:rPr lang="el-GR" sz="2000" b="1" i="1" dirty="0"/>
              <a:t> </a:t>
            </a:r>
            <a:r>
              <a:rPr lang="el-GR" sz="2000" b="1" i="1" dirty="0" err="1"/>
              <a:t>τὰ</a:t>
            </a:r>
            <a:r>
              <a:rPr lang="el-GR" sz="2000" b="1" i="1" dirty="0"/>
              <a:t> τέκνα </a:t>
            </a:r>
            <a:r>
              <a:rPr lang="el-GR" sz="2000" b="1" i="1" dirty="0" err="1"/>
              <a:t>ἡμῶν</a:t>
            </a:r>
            <a:r>
              <a:rPr lang="el-GR" sz="2000" b="1" i="1" dirty="0"/>
              <a:t> </a:t>
            </a:r>
            <a:r>
              <a:rPr lang="el-GR" sz="2000" dirty="0"/>
              <a:t>για τον ακροατή του Ευαγγελίου προσημαίνει την καταστροφή του Ναού (</a:t>
            </a:r>
            <a:r>
              <a:rPr lang="el-GR" sz="2000" dirty="0" err="1"/>
              <a:t>πρβλ</a:t>
            </a:r>
            <a:r>
              <a:rPr lang="el-GR" sz="2000" dirty="0"/>
              <a:t>. 23, 34-36). Παρά την αρνητική χροιά που έχει η φράση αυτή στο στόμα του όχλου, το αίμα αυτό του Χριστού </a:t>
            </a:r>
            <a:r>
              <a:rPr lang="el-GR" sz="2000" dirty="0" err="1"/>
              <a:t>δρά</a:t>
            </a:r>
            <a:r>
              <a:rPr lang="el-GR" sz="2000" dirty="0"/>
              <a:t> ευεργετικά για τα τέκνα του. </a:t>
            </a:r>
            <a:r>
              <a:rPr lang="el-GR" sz="2000" cap="all" dirty="0"/>
              <a:t>μ</a:t>
            </a:r>
            <a:r>
              <a:rPr lang="el-GR" sz="2000" dirty="0"/>
              <a:t>έσω της θυσίας ο Ιησούς υποκαθιστά το Ιερό με τον εαυτό Του και λυτρώνει το λαό του όχι από τους εχθρούς (όπως έπραξε ο Ιησούς του </a:t>
            </a:r>
            <a:r>
              <a:rPr lang="el-GR" sz="2000" dirty="0" err="1"/>
              <a:t>Ναυή</a:t>
            </a:r>
            <a:r>
              <a:rPr lang="el-GR" sz="2000" dirty="0"/>
              <a:t>, αλλά) από τις αμαρτίες Του. Στο τέλος του κατά Ματθαίον οι </a:t>
            </a:r>
            <a:r>
              <a:rPr lang="el-GR" sz="2000" cap="all" dirty="0"/>
              <a:t>ι</a:t>
            </a:r>
            <a:r>
              <a:rPr lang="el-GR" sz="2000" dirty="0"/>
              <a:t>ουδαίοι μαθητές καλούνται να μαθητεύσουν πάντα τα έθνη (και τους Ιουδαίους) βαπτίζοντες αυτούς στο όνομα της αγίας Τριάδος.</a:t>
            </a:r>
            <a:endParaRPr lang="el-GR" sz="2000" b="1" dirty="0">
              <a:solidFill>
                <a:srgbClr val="C00000"/>
              </a:solidFill>
              <a:latin typeface="Franklin Gothic Book" pitchFamily="34" charset="0"/>
            </a:endParaRPr>
          </a:p>
          <a:p>
            <a:pPr algn="just" fontAlgn="auto">
              <a:spcBef>
                <a:spcPts val="0"/>
              </a:spcBef>
              <a:spcAft>
                <a:spcPts val="0"/>
              </a:spcAft>
              <a:defRPr/>
            </a:pPr>
            <a:endParaRPr lang="el-GR" sz="2000" dirty="0">
              <a:latin typeface="Palatino Linotype" pitchFamily="18" charset="0"/>
            </a:endParaRPr>
          </a:p>
        </p:txBody>
      </p:sp>
      <p:sp>
        <p:nvSpPr>
          <p:cNvPr id="4" name="3 - Ορθογώνιο"/>
          <p:cNvSpPr>
            <a:spLocks noChangeArrowheads="1"/>
          </p:cNvSpPr>
          <p:nvPr/>
        </p:nvSpPr>
        <p:spPr bwMode="auto">
          <a:xfrm>
            <a:off x="0" y="3860800"/>
            <a:ext cx="3711575" cy="369888"/>
          </a:xfrm>
          <a:prstGeom prst="rect">
            <a:avLst/>
          </a:prstGeom>
          <a:noFill/>
          <a:ln w="9525">
            <a:noFill/>
            <a:miter lim="800000"/>
            <a:headEnd/>
            <a:tailEnd/>
          </a:ln>
        </p:spPr>
        <p:txBody>
          <a:bodyPr>
            <a:spAutoFit/>
          </a:bodyPr>
          <a:lstStyle/>
          <a:p>
            <a:r>
              <a:rPr lang="en-US">
                <a:latin typeface="Calibri" pitchFamily="34" charset="0"/>
              </a:rPr>
              <a:t>.</a:t>
            </a:r>
            <a:endParaRPr lang="el-GR" b="1" i="1">
              <a:solidFill>
                <a:srgbClr val="000000"/>
              </a:solidFill>
              <a:latin typeface="Palatino Linotype" pitchFamily="18" charset="0"/>
            </a:endParaRPr>
          </a:p>
        </p:txBody>
      </p:sp>
      <p:sp>
        <p:nvSpPr>
          <p:cNvPr id="22533" name="4 - TextBox"/>
          <p:cNvSpPr txBox="1">
            <a:spLocks noChangeArrowheads="1"/>
          </p:cNvSpPr>
          <p:nvPr/>
        </p:nvSpPr>
        <p:spPr bwMode="auto">
          <a:xfrm>
            <a:off x="179388" y="5589588"/>
            <a:ext cx="3313112" cy="369332"/>
          </a:xfrm>
          <a:prstGeom prst="rect">
            <a:avLst/>
          </a:prstGeom>
          <a:noFill/>
          <a:ln w="9525">
            <a:noFill/>
            <a:miter lim="800000"/>
            <a:headEnd/>
            <a:tailEnd/>
          </a:ln>
        </p:spPr>
        <p:txBody>
          <a:bodyPr>
            <a:spAutoFit/>
          </a:bodyPr>
          <a:lstStyle/>
          <a:p>
            <a:pPr algn="ctr"/>
            <a:r>
              <a:rPr lang="el-GR" b="1" dirty="0">
                <a:latin typeface="Calibri" pitchFamily="34" charset="0"/>
              </a:rPr>
              <a:t>ΠΙΛΑΤΟΣ</a:t>
            </a:r>
          </a:p>
        </p:txBody>
      </p:sp>
      <p:pic>
        <p:nvPicPr>
          <p:cNvPr id="2050" name="Picture 2"/>
          <p:cNvPicPr>
            <a:picLocks noChangeAspect="1" noChangeArrowheads="1"/>
          </p:cNvPicPr>
          <p:nvPr/>
        </p:nvPicPr>
        <p:blipFill>
          <a:blip r:embed="rId3" cstate="print"/>
          <a:srcRect/>
          <a:stretch>
            <a:fillRect/>
          </a:stretch>
        </p:blipFill>
        <p:spPr bwMode="auto">
          <a:xfrm>
            <a:off x="0" y="1052736"/>
            <a:ext cx="3780420" cy="252028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4"/>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blinds(horizontal)">
                                      <p:cBhvr>
                                        <p:cTn id="11"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5 - TextBox"/>
          <p:cNvSpPr txBox="1">
            <a:spLocks noChangeArrowheads="1"/>
          </p:cNvSpPr>
          <p:nvPr/>
        </p:nvSpPr>
        <p:spPr bwMode="auto">
          <a:xfrm>
            <a:off x="179512" y="4509120"/>
            <a:ext cx="8784976" cy="3693319"/>
          </a:xfrm>
          <a:prstGeom prst="rect">
            <a:avLst/>
          </a:prstGeom>
          <a:noFill/>
          <a:ln w="9525">
            <a:noFill/>
            <a:miter lim="800000"/>
            <a:headEnd/>
            <a:tailEnd/>
          </a:ln>
        </p:spPr>
        <p:txBody>
          <a:bodyPr wrap="square">
            <a:spAutoFit/>
          </a:bodyPr>
          <a:lstStyle/>
          <a:p>
            <a:r>
              <a:rPr lang="el-GR" dirty="0">
                <a:latin typeface="Calibri" pitchFamily="34" charset="0"/>
              </a:rPr>
              <a:t> </a:t>
            </a:r>
            <a:r>
              <a:rPr lang="el-GR" b="1" dirty="0">
                <a:latin typeface="Calibri" pitchFamily="34" charset="0"/>
              </a:rPr>
              <a:t>ΦΩΤΟ 1945 </a:t>
            </a:r>
            <a:r>
              <a:rPr lang="en-US" b="1" dirty="0">
                <a:latin typeface="Calibri" pitchFamily="34" charset="0"/>
              </a:rPr>
              <a:t>Cartier-Bresson  Dessau</a:t>
            </a:r>
            <a:endParaRPr lang="el-GR" b="1" dirty="0">
              <a:latin typeface="Calibri" pitchFamily="34" charset="0"/>
            </a:endParaRPr>
          </a:p>
          <a:p>
            <a:pPr algn="just"/>
            <a:r>
              <a:rPr lang="el-GR" b="1" dirty="0">
                <a:latin typeface="Calibri" pitchFamily="34" charset="0"/>
              </a:rPr>
              <a:t>Δείχνει την προσαγωγή μιας καταδότριας των Ναζί. Θριαμβευτικά η μάρτυς κατηγορίας την κρατά τον Ιούδα, που ντροπαλός είναι εκτεθειμένος στα βλέμματα της πικρίας, απογοήτευσης, ουδετερότητας. Θύτες και θύματα, προδότες και προδομένοι εναλλάσσονται. Πολλές φορές η </a:t>
            </a:r>
            <a:r>
              <a:rPr lang="el-GR" b="1" dirty="0" err="1">
                <a:latin typeface="Calibri" pitchFamily="34" charset="0"/>
              </a:rPr>
              <a:t>στοχοποίηση</a:t>
            </a:r>
            <a:r>
              <a:rPr lang="el-GR" b="1" dirty="0">
                <a:latin typeface="Calibri" pitchFamily="34" charset="0"/>
              </a:rPr>
              <a:t> ενός, αποκρύπτει ότι ο καθείς είναι/γίνεται ενίοτε Ιούδας.</a:t>
            </a:r>
          </a:p>
          <a:p>
            <a:pPr algn="just"/>
            <a:r>
              <a:rPr lang="el-GR" b="1" dirty="0">
                <a:latin typeface="Calibri" pitchFamily="34" charset="0"/>
              </a:rPr>
              <a:t>Στην Εβρ. (6, 6) διαβάζουμε σχετικά με τον κίνδυνο </a:t>
            </a:r>
            <a:r>
              <a:rPr lang="en-US" baseline="30000" dirty="0"/>
              <a:t>6 </a:t>
            </a:r>
            <a:r>
              <a:rPr lang="el-GR" dirty="0" err="1"/>
              <a:t>καὶ</a:t>
            </a:r>
            <a:r>
              <a:rPr lang="el-GR" dirty="0"/>
              <a:t> </a:t>
            </a:r>
            <a:r>
              <a:rPr lang="el-GR" dirty="0" err="1"/>
              <a:t>παραπεσόντας</a:t>
            </a:r>
            <a:r>
              <a:rPr lang="el-GR" dirty="0"/>
              <a:t>, </a:t>
            </a:r>
            <a:r>
              <a:rPr lang="el-GR" dirty="0" err="1"/>
              <a:t>πάλιν</a:t>
            </a:r>
            <a:r>
              <a:rPr lang="el-GR" dirty="0"/>
              <a:t> </a:t>
            </a:r>
            <a:r>
              <a:rPr lang="el-GR" dirty="0" err="1"/>
              <a:t>ἀνακαινίζειν</a:t>
            </a:r>
            <a:r>
              <a:rPr lang="el-GR" dirty="0"/>
              <a:t> </a:t>
            </a:r>
            <a:r>
              <a:rPr lang="el-GR" dirty="0" err="1"/>
              <a:t>εἰς</a:t>
            </a:r>
            <a:r>
              <a:rPr lang="el-GR" dirty="0"/>
              <a:t> </a:t>
            </a:r>
            <a:r>
              <a:rPr lang="el-GR" dirty="0" err="1"/>
              <a:t>μετάνοιαν</a:t>
            </a:r>
            <a:r>
              <a:rPr lang="el-GR" dirty="0"/>
              <a:t>, </a:t>
            </a:r>
            <a:r>
              <a:rPr lang="el-GR" dirty="0" err="1"/>
              <a:t>ἀνασταυροῦντας</a:t>
            </a:r>
            <a:r>
              <a:rPr lang="el-GR" dirty="0"/>
              <a:t> </a:t>
            </a:r>
            <a:r>
              <a:rPr lang="el-GR" dirty="0" err="1"/>
              <a:t>ἑαυτοῖς</a:t>
            </a:r>
            <a:r>
              <a:rPr lang="el-GR" dirty="0"/>
              <a:t> </a:t>
            </a:r>
            <a:r>
              <a:rPr lang="el-GR" dirty="0" err="1"/>
              <a:t>τὸν</a:t>
            </a:r>
            <a:r>
              <a:rPr lang="el-GR" dirty="0"/>
              <a:t> </a:t>
            </a:r>
            <a:r>
              <a:rPr lang="el-GR" dirty="0" err="1"/>
              <a:t>Υἱὸν</a:t>
            </a:r>
            <a:r>
              <a:rPr lang="el-GR" dirty="0"/>
              <a:t> </a:t>
            </a:r>
            <a:r>
              <a:rPr lang="el-GR" dirty="0" err="1"/>
              <a:t>τοῦ</a:t>
            </a:r>
            <a:r>
              <a:rPr lang="el-GR" dirty="0"/>
              <a:t> </a:t>
            </a:r>
            <a:r>
              <a:rPr lang="el-GR" dirty="0" err="1"/>
              <a:t>Θεοῦ</a:t>
            </a:r>
            <a:r>
              <a:rPr lang="el-GR" dirty="0"/>
              <a:t> </a:t>
            </a:r>
            <a:r>
              <a:rPr lang="el-GR" dirty="0" err="1"/>
              <a:t>καὶ</a:t>
            </a:r>
            <a:r>
              <a:rPr lang="el-GR" dirty="0"/>
              <a:t> </a:t>
            </a:r>
            <a:r>
              <a:rPr lang="el-GR" dirty="0" err="1"/>
              <a:t>παραδειγματίζοντας</a:t>
            </a:r>
            <a:r>
              <a:rPr lang="el-GR" dirty="0"/>
              <a:t>. </a:t>
            </a:r>
            <a:endParaRPr lang="el-GR" dirty="0">
              <a:latin typeface="Calibri" pitchFamily="34" charset="0"/>
            </a:endParaRPr>
          </a:p>
          <a:p>
            <a:r>
              <a:rPr lang="el-GR" dirty="0">
                <a:latin typeface="Calibri" pitchFamily="34" charset="0"/>
              </a:rPr>
              <a:t> </a:t>
            </a:r>
          </a:p>
          <a:p>
            <a:r>
              <a:rPr lang="el-GR" dirty="0">
                <a:latin typeface="Calibri" pitchFamily="34" charset="0"/>
              </a:rPr>
              <a:t>  </a:t>
            </a:r>
          </a:p>
          <a:p>
            <a:endParaRPr lang="el-GR" dirty="0">
              <a:latin typeface="Calibri" pitchFamily="34" charset="0"/>
            </a:endParaRPr>
          </a:p>
          <a:p>
            <a:endParaRPr lang="el-GR" dirty="0">
              <a:latin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707904" y="260648"/>
            <a:ext cx="5229251" cy="416441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843808" y="188640"/>
            <a:ext cx="858917" cy="43924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l-GR"/>
              <a:t>ΒΙΒΛΙΟΓΡΑΦΙΑ</a:t>
            </a:r>
            <a:endParaRPr lang="de-DE"/>
          </a:p>
        </p:txBody>
      </p:sp>
      <p:sp>
        <p:nvSpPr>
          <p:cNvPr id="44035" name="Rectangle 3"/>
          <p:cNvSpPr>
            <a:spLocks noGrp="1" noChangeArrowheads="1"/>
          </p:cNvSpPr>
          <p:nvPr>
            <p:ph idx="1"/>
          </p:nvPr>
        </p:nvSpPr>
        <p:spPr/>
        <p:txBody>
          <a:bodyPr/>
          <a:lstStyle/>
          <a:p>
            <a:pPr lvl="1" algn="just">
              <a:buFont typeface="Wingdings" pitchFamily="2" charset="2"/>
              <a:buChar char="v"/>
            </a:pPr>
            <a:r>
              <a:rPr lang="el-GR" sz="1800" dirty="0"/>
              <a:t>Υλικό λάβαμε από αφιερωματικό τεύχος 165 του </a:t>
            </a:r>
            <a:r>
              <a:rPr lang="el-GR" sz="1800" i="1" dirty="0" err="1"/>
              <a:t>Bibel</a:t>
            </a:r>
            <a:r>
              <a:rPr lang="el-GR" sz="1800" i="1" dirty="0"/>
              <a:t> </a:t>
            </a:r>
            <a:r>
              <a:rPr lang="el-GR" sz="1800" i="1" dirty="0" err="1"/>
              <a:t>heute</a:t>
            </a:r>
            <a:r>
              <a:rPr lang="el-GR" sz="1800" dirty="0"/>
              <a:t>  στον Ιούδα</a:t>
            </a:r>
          </a:p>
          <a:p>
            <a:pPr lvl="1" algn="just">
              <a:buFont typeface="Arial" charset="0"/>
              <a:buNone/>
            </a:pPr>
            <a:endParaRPr lang="el-GR" sz="1800" dirty="0"/>
          </a:p>
          <a:p>
            <a:pPr lvl="1" algn="just">
              <a:buFont typeface="Arial" charset="0"/>
              <a:buNone/>
            </a:pPr>
            <a:endParaRPr lang="el-GR" sz="1800" dirty="0"/>
          </a:p>
          <a:p>
            <a:pPr lvl="1" algn="just">
              <a:buFont typeface="Wingdings" pitchFamily="2" charset="2"/>
              <a:buChar char="v"/>
            </a:pPr>
            <a:endParaRPr lang="el-GR" sz="1800" b="1" dirty="0"/>
          </a:p>
          <a:p>
            <a:pPr lvl="1" algn="just">
              <a:buFont typeface="Wingdings" pitchFamily="2" charset="2"/>
              <a:buChar char="v"/>
            </a:pPr>
            <a:endParaRPr lang="el-GR" sz="1800" dirty="0"/>
          </a:p>
          <a:p>
            <a:pPr lvl="1">
              <a:buFont typeface="Wingdings 2" pitchFamily="18" charset="2"/>
              <a:buNone/>
            </a:pPr>
            <a:endParaRPr lang="el-GR" sz="1800" dirty="0"/>
          </a:p>
          <a:p>
            <a:pPr lvl="1">
              <a:buFont typeface="Wingdings 2" pitchFamily="18" charset="2"/>
              <a:buNone/>
            </a:pPr>
            <a:br>
              <a:rPr lang="de-DE" sz="1800" dirty="0"/>
            </a:br>
            <a:endParaRPr lang="el-GR" sz="1800" dirty="0"/>
          </a:p>
        </p:txBody>
      </p:sp>
      <p:pic>
        <p:nvPicPr>
          <p:cNvPr id="4" name="Picture 2"/>
          <p:cNvPicPr>
            <a:picLocks noChangeAspect="1" noChangeArrowheads="1"/>
          </p:cNvPicPr>
          <p:nvPr/>
        </p:nvPicPr>
        <p:blipFill>
          <a:blip r:embed="rId3" cstate="print"/>
          <a:srcRect/>
          <a:stretch>
            <a:fillRect/>
          </a:stretch>
        </p:blipFill>
        <p:spPr bwMode="auto">
          <a:xfrm>
            <a:off x="3347864" y="2564904"/>
            <a:ext cx="2963341" cy="3816424"/>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3F2D7-0146-25E3-D37E-E64380F647B4}"/>
            </a:ext>
          </a:extLst>
        </p:cNvPr>
        <p:cNvGrpSpPr/>
        <p:nvPr/>
      </p:nvGrpSpPr>
      <p:grpSpPr>
        <a:xfrm>
          <a:off x="0" y="0"/>
          <a:ext cx="0" cy="0"/>
          <a:chOff x="0" y="0"/>
          <a:chExt cx="0" cy="0"/>
        </a:xfrm>
      </p:grpSpPr>
      <p:sp>
        <p:nvSpPr>
          <p:cNvPr id="2" name="1 - Τίτλος">
            <a:extLst>
              <a:ext uri="{FF2B5EF4-FFF2-40B4-BE49-F238E27FC236}">
                <a16:creationId xmlns:a16="http://schemas.microsoft.com/office/drawing/2014/main" id="{324527C3-19E0-3F92-5946-40D8FC0EC4EC}"/>
              </a:ext>
            </a:extLst>
          </p:cNvPr>
          <p:cNvSpPr>
            <a:spLocks noGrp="1"/>
          </p:cNvSpPr>
          <p:nvPr>
            <p:ph type="title"/>
          </p:nvPr>
        </p:nvSpPr>
        <p:spPr>
          <a:xfrm>
            <a:off x="606029" y="2539603"/>
            <a:ext cx="3371850" cy="851297"/>
          </a:xfrm>
        </p:spPr>
        <p:txBody>
          <a:bodyPr/>
          <a:lstStyle/>
          <a:p>
            <a:pPr>
              <a:defRPr/>
            </a:pPr>
            <a:r>
              <a:rPr lang="el-GR" cap="none" dirty="0"/>
              <a:t>«Τι σχέση έχει η Αθήνα με την Ιερουσαλήμ;»</a:t>
            </a:r>
            <a:endParaRPr lang="el-GR" dirty="0"/>
          </a:p>
        </p:txBody>
      </p:sp>
      <p:pic>
        <p:nvPicPr>
          <p:cNvPr id="5" name="4 - Θέση εικόνας" descr="makryteri-gefyra-ston-kosmo-02.jpg">
            <a:extLst>
              <a:ext uri="{FF2B5EF4-FFF2-40B4-BE49-F238E27FC236}">
                <a16:creationId xmlns:a16="http://schemas.microsoft.com/office/drawing/2014/main" id="{61B0F7F2-C399-6C76-F798-D5D429BCC14B}"/>
              </a:ext>
            </a:extLst>
          </p:cNvPr>
          <p:cNvPicPr>
            <a:picLocks noGrp="1" noChangeAspect="1"/>
          </p:cNvPicPr>
          <p:nvPr>
            <p:ph type="pic" idx="1"/>
          </p:nvPr>
        </p:nvPicPr>
        <p:blipFill>
          <a:blip r:embed="rId2"/>
          <a:srcRect l="22335" r="22335"/>
          <a:stretch>
            <a:fillRect/>
          </a:stretch>
        </p:blipFill>
        <p:spPr>
          <a:xfrm>
            <a:off x="4572000" y="857250"/>
            <a:ext cx="4576763" cy="5143500"/>
          </a:xfrm>
        </p:spPr>
      </p:pic>
      <p:sp>
        <p:nvSpPr>
          <p:cNvPr id="7172" name="3 - Θέση κειμένου">
            <a:extLst>
              <a:ext uri="{FF2B5EF4-FFF2-40B4-BE49-F238E27FC236}">
                <a16:creationId xmlns:a16="http://schemas.microsoft.com/office/drawing/2014/main" id="{499A8D53-ADE5-4475-ED51-9502EDB54265}"/>
              </a:ext>
            </a:extLst>
          </p:cNvPr>
          <p:cNvSpPr>
            <a:spLocks noGrp="1"/>
          </p:cNvSpPr>
          <p:nvPr>
            <p:ph type="body" sz="half" idx="2"/>
          </p:nvPr>
        </p:nvSpPr>
        <p:spPr>
          <a:xfrm>
            <a:off x="853679" y="3554016"/>
            <a:ext cx="2845594" cy="1645444"/>
          </a:xfrm>
        </p:spPr>
        <p:txBody>
          <a:bodyPr/>
          <a:lstStyle/>
          <a:p>
            <a:r>
              <a:rPr lang="el-GR" altLang="en-US" sz="1500">
                <a:solidFill>
                  <a:srgbClr val="002060"/>
                </a:solidFill>
              </a:rPr>
              <a:t>Τερτυλλιανός  </a:t>
            </a:r>
          </a:p>
          <a:p>
            <a:r>
              <a:rPr lang="el-GR" altLang="en-US" sz="1500">
                <a:solidFill>
                  <a:srgbClr val="002060"/>
                </a:solidFill>
              </a:rPr>
              <a:t>(160 – 225 μ</a:t>
            </a:r>
            <a:r>
              <a:rPr lang="en-US" altLang="en-US" sz="1500">
                <a:solidFill>
                  <a:srgbClr val="002060"/>
                </a:solidFill>
              </a:rPr>
              <a:t>. </a:t>
            </a:r>
            <a:r>
              <a:rPr lang="el-GR" altLang="en-US" sz="1500">
                <a:solidFill>
                  <a:srgbClr val="002060"/>
                </a:solidFill>
              </a:rPr>
              <a:t>Χ</a:t>
            </a:r>
            <a:r>
              <a:rPr lang="en-US" altLang="en-US" sz="1500">
                <a:solidFill>
                  <a:srgbClr val="002060"/>
                </a:solidFill>
              </a:rPr>
              <a:t> </a:t>
            </a:r>
            <a:r>
              <a:rPr lang="el-GR" altLang="en-US" sz="1500">
                <a:solidFill>
                  <a:srgbClr val="002060"/>
                </a:solidFill>
              </a:rPr>
              <a:t>) </a:t>
            </a:r>
          </a:p>
          <a:p>
            <a:r>
              <a:rPr lang="en-US" altLang="en-US" sz="1500">
                <a:solidFill>
                  <a:srgbClr val="002060"/>
                </a:solidFill>
              </a:rPr>
              <a:t>'De praescriptione haereticorum',</a:t>
            </a:r>
            <a:endParaRPr lang="el-GR" altLang="en-US" sz="1500">
              <a:solidFill>
                <a:srgbClr val="002060"/>
              </a:solidFill>
            </a:endParaRPr>
          </a:p>
        </p:txBody>
      </p:sp>
    </p:spTree>
    <p:extLst>
      <p:ext uri="{BB962C8B-B14F-4D97-AF65-F5344CB8AC3E}">
        <p14:creationId xmlns:p14="http://schemas.microsoft.com/office/powerpoint/2010/main" val="82156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A6315B-65BD-746C-174B-FFEB455561DE}"/>
              </a:ext>
            </a:extLst>
          </p:cNvPr>
          <p:cNvSpPr>
            <a:spLocks noGrp="1"/>
          </p:cNvSpPr>
          <p:nvPr>
            <p:ph type="title"/>
          </p:nvPr>
        </p:nvSpPr>
        <p:spPr>
          <a:xfrm>
            <a:off x="717619" y="1112969"/>
            <a:ext cx="2952974" cy="4166010"/>
          </a:xfrm>
        </p:spPr>
        <p:txBody>
          <a:bodyPr>
            <a:normAutofit/>
          </a:bodyPr>
          <a:lstStyle/>
          <a:p>
            <a:r>
              <a:rPr lang="el-GR">
                <a:solidFill>
                  <a:srgbClr val="FFFFFF"/>
                </a:solidFill>
              </a:rPr>
              <a:t>Ερωτήματα</a:t>
            </a:r>
            <a:endParaRPr lang="en-US">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4AB6DC0-F0FE-6994-92B8-A2A3221AE7B0}"/>
              </a:ext>
            </a:extLst>
          </p:cNvPr>
          <p:cNvSpPr>
            <a:spLocks noGrp="1"/>
          </p:cNvSpPr>
          <p:nvPr>
            <p:ph idx="1"/>
          </p:nvPr>
        </p:nvSpPr>
        <p:spPr>
          <a:xfrm>
            <a:off x="4572000" y="820880"/>
            <a:ext cx="3943349" cy="4889350"/>
          </a:xfrm>
        </p:spPr>
        <p:txBody>
          <a:bodyPr anchor="t">
            <a:normAutofit/>
          </a:bodyPr>
          <a:lstStyle/>
          <a:p>
            <a:pPr algn="just">
              <a:lnSpc>
                <a:spcPct val="90000"/>
              </a:lnSpc>
            </a:pPr>
            <a:r>
              <a:rPr lang="el-GR" sz="2200" b="1" dirty="0"/>
              <a:t>0,2 % του παγκόσμιου πληθυσμού αλλά «γεννήτορες» των 2 μεγαλύτερων «θρησκειών»</a:t>
            </a:r>
          </a:p>
          <a:p>
            <a:pPr algn="just">
              <a:lnSpc>
                <a:spcPct val="90000"/>
              </a:lnSpc>
            </a:pPr>
            <a:r>
              <a:rPr lang="el-GR" sz="2200" b="1" dirty="0"/>
              <a:t>33% των Νόμπελ σε Εβραίους (80% στην Ιατρική)</a:t>
            </a:r>
          </a:p>
          <a:p>
            <a:pPr algn="just">
              <a:lnSpc>
                <a:spcPct val="90000"/>
              </a:lnSpc>
            </a:pPr>
            <a:r>
              <a:rPr lang="el-GR" sz="2200" b="1" dirty="0"/>
              <a:t>Οι 10 πρώτοι με μεγαλύτερη επιρροή παγκοσμίως ψηφίστηκαν για την 2</a:t>
            </a:r>
            <a:r>
              <a:rPr lang="el-GR" sz="2200" b="1" baseline="30000" dirty="0"/>
              <a:t>η</a:t>
            </a:r>
            <a:r>
              <a:rPr lang="el-GR" sz="2200" b="1" dirty="0"/>
              <a:t> χιλιετία : Μαρξ, Έγελος, </a:t>
            </a:r>
            <a:r>
              <a:rPr lang="el-GR" sz="2200" b="1" dirty="0" err="1"/>
              <a:t>Σπινόζα</a:t>
            </a:r>
            <a:r>
              <a:rPr lang="el-GR" sz="2200" b="1" dirty="0"/>
              <a:t>, </a:t>
            </a:r>
            <a:r>
              <a:rPr lang="el-GR" sz="2200" b="1" dirty="0" err="1"/>
              <a:t>Φρόυντ</a:t>
            </a:r>
            <a:r>
              <a:rPr lang="el-GR" sz="2200" b="1" dirty="0"/>
              <a:t>, </a:t>
            </a:r>
            <a:r>
              <a:rPr lang="el-GR" sz="2200" b="1" dirty="0" err="1"/>
              <a:t>Αινστάιν</a:t>
            </a:r>
            <a:r>
              <a:rPr lang="el-GR" sz="2200" b="1" dirty="0"/>
              <a:t>…</a:t>
            </a:r>
          </a:p>
          <a:p>
            <a:pPr algn="just">
              <a:lnSpc>
                <a:spcPct val="90000"/>
              </a:lnSpc>
            </a:pPr>
            <a:r>
              <a:rPr lang="el-GR" sz="2200" b="1" dirty="0"/>
              <a:t>Καλλιτέχνες (Χόλυγουντ - Κοέν)</a:t>
            </a:r>
          </a:p>
          <a:p>
            <a:pPr algn="just">
              <a:lnSpc>
                <a:spcPct val="90000"/>
              </a:lnSpc>
            </a:pPr>
            <a:r>
              <a:rPr lang="el-GR" sz="2200" b="1" dirty="0"/>
              <a:t>Πολιτική (σοσιαλισμός) ….</a:t>
            </a:r>
          </a:p>
          <a:p>
            <a:pPr>
              <a:lnSpc>
                <a:spcPct val="90000"/>
              </a:lnSpc>
            </a:pPr>
            <a:endParaRPr lang="en-US" sz="22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4119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02" y="640080"/>
            <a:ext cx="3614166" cy="1481328"/>
          </a:xfrm>
        </p:spPr>
        <p:txBody>
          <a:bodyPr anchor="b">
            <a:normAutofit/>
          </a:bodyPr>
          <a:lstStyle/>
          <a:p>
            <a:pPr>
              <a:lnSpc>
                <a:spcPct val="90000"/>
              </a:lnSpc>
            </a:pPr>
            <a:r>
              <a:rPr lang="el-GR" sz="3300"/>
              <a:t>Ελληνισμός και Ιουδαϊσμός στην αρχαιότητα</a:t>
            </a:r>
          </a:p>
        </p:txBody>
      </p:sp>
      <p:sp>
        <p:nvSpPr>
          <p:cNvPr id="3" name="Content Placeholder 2"/>
          <p:cNvSpPr>
            <a:spLocks noGrp="1"/>
          </p:cNvSpPr>
          <p:nvPr>
            <p:ph idx="1"/>
          </p:nvPr>
        </p:nvSpPr>
        <p:spPr>
          <a:xfrm>
            <a:off x="473202" y="2660904"/>
            <a:ext cx="3614166" cy="3547872"/>
          </a:xfrm>
        </p:spPr>
        <p:txBody>
          <a:bodyPr anchor="t">
            <a:normAutofit/>
          </a:bodyPr>
          <a:lstStyle/>
          <a:p>
            <a:r>
              <a:rPr lang="el-GR" sz="1900" dirty="0"/>
              <a:t>• Μετά τον Μ. Αλέξανδρο: εξάπλωση ελληνικού πολιτισμού</a:t>
            </a:r>
          </a:p>
          <a:p>
            <a:r>
              <a:rPr lang="el-GR" sz="1900" dirty="0"/>
              <a:t>• Οι Εβραίοι ήρθαν σε επαφή με την ελληνική φιλοσοφία</a:t>
            </a:r>
          </a:p>
          <a:p>
            <a:r>
              <a:rPr lang="el-GR" sz="1900" dirty="0"/>
              <a:t>• Μετάφραση (= Ερμηνεία) των Εβδομήκοντα</a:t>
            </a:r>
          </a:p>
          <a:p>
            <a:r>
              <a:rPr lang="el-GR" sz="1900" dirty="0"/>
              <a:t>Βλ. άρθρο μου: </a:t>
            </a:r>
            <a:r>
              <a:rPr lang="el-GR" sz="1900" b="1" dirty="0"/>
              <a:t>Αριστοτέλης και Εβραίοι + Σπάρτη</a:t>
            </a:r>
            <a:r>
              <a:rPr lang="el-GR" sz="1900" dirty="0"/>
              <a:t> </a:t>
            </a:r>
          </a:p>
        </p:txBody>
      </p:sp>
      <p:pic>
        <p:nvPicPr>
          <p:cNvPr id="5" name="Picture 4" descr="A white stone with a tree carved in it&#10;&#10;AI-generated content may be incorrect.">
            <a:extLst>
              <a:ext uri="{FF2B5EF4-FFF2-40B4-BE49-F238E27FC236}">
                <a16:creationId xmlns:a16="http://schemas.microsoft.com/office/drawing/2014/main" id="{3A0F2B75-0B83-B42D-8775-552A5951C3F7}"/>
              </a:ext>
            </a:extLst>
          </p:cNvPr>
          <p:cNvPicPr>
            <a:picLocks noChangeAspect="1"/>
          </p:cNvPicPr>
          <p:nvPr/>
        </p:nvPicPr>
        <p:blipFill>
          <a:blip r:embed="rId2"/>
          <a:stretch>
            <a:fillRect/>
          </a:stretch>
        </p:blipFill>
        <p:spPr>
          <a:xfrm>
            <a:off x="4574286" y="1311700"/>
            <a:ext cx="4094226" cy="423459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Ελληνισμός</a:t>
            </a:r>
            <a:r>
              <a:rPr dirty="0"/>
              <a:t> και </a:t>
            </a:r>
            <a:r>
              <a:rPr dirty="0" err="1"/>
              <a:t>Ιουδ</a:t>
            </a:r>
            <a:r>
              <a:rPr dirty="0"/>
              <a:t>αϊσμός</a:t>
            </a:r>
          </a:p>
        </p:txBody>
      </p:sp>
      <p:sp>
        <p:nvSpPr>
          <p:cNvPr id="3" name="Content Placeholder 2"/>
          <p:cNvSpPr>
            <a:spLocks noGrp="1"/>
          </p:cNvSpPr>
          <p:nvPr>
            <p:ph idx="1"/>
          </p:nvPr>
        </p:nvSpPr>
        <p:spPr/>
        <p:txBody>
          <a:bodyPr>
            <a:normAutofit fontScale="70000" lnSpcReduction="20000"/>
          </a:bodyPr>
          <a:lstStyle/>
          <a:p>
            <a:r>
              <a:rPr b="1" dirty="0" err="1"/>
              <a:t>Σχέσεις</a:t>
            </a:r>
            <a:r>
              <a:rPr b="1" dirty="0"/>
              <a:t>, α</a:t>
            </a:r>
            <a:r>
              <a:rPr b="1" dirty="0" err="1"/>
              <a:t>ντι</a:t>
            </a:r>
            <a:r>
              <a:rPr lang="el-GR" b="1" dirty="0"/>
              <a:t>+</a:t>
            </a:r>
            <a:r>
              <a:rPr b="1" dirty="0"/>
              <a:t>παρα</a:t>
            </a:r>
            <a:r>
              <a:rPr b="1" dirty="0" err="1"/>
              <a:t>θέσεις</a:t>
            </a:r>
            <a:r>
              <a:rPr b="1" dirty="0"/>
              <a:t> και αλληλεπιδράσεις</a:t>
            </a:r>
            <a:endParaRPr lang="el-GR" b="1" dirty="0"/>
          </a:p>
          <a:p>
            <a:pPr marL="0" indent="0">
              <a:buNone/>
            </a:pPr>
            <a:endParaRPr lang="el-GR" dirty="0"/>
          </a:p>
          <a:p>
            <a:pPr algn="just"/>
            <a:r>
              <a:rPr lang="el-GR" i="1" dirty="0"/>
              <a:t>Ο </a:t>
            </a:r>
            <a:r>
              <a:rPr lang="el-GR" i="1" dirty="0" err="1"/>
              <a:t>Φρυνίδας</a:t>
            </a:r>
            <a:r>
              <a:rPr lang="el-GR" i="1" dirty="0"/>
              <a:t> θα ελευθερώσει τον </a:t>
            </a:r>
            <a:r>
              <a:rPr lang="el-GR" i="1" u="sng" dirty="0"/>
              <a:t>Μόσχο</a:t>
            </a:r>
            <a:r>
              <a:rPr lang="el-GR" i="1" dirty="0"/>
              <a:t> και θα εξαρτάται από κανέναν. </a:t>
            </a:r>
            <a:r>
              <a:rPr lang="el-GR" i="1" dirty="0" err="1"/>
              <a:t>Εαν</a:t>
            </a:r>
            <a:r>
              <a:rPr lang="el-GR" i="1" dirty="0"/>
              <a:t> όμως κάτι πάθει ο </a:t>
            </a:r>
            <a:r>
              <a:rPr lang="el-GR" i="1" dirty="0" err="1"/>
              <a:t>Φρυνίδας</a:t>
            </a:r>
            <a:r>
              <a:rPr lang="el-GR" i="1" dirty="0"/>
              <a:t> πριν ο χρόνος περάσει, άσε τον Μόσχο ελεύθερο να πάει όπου αυτός επιθυμεί. </a:t>
            </a:r>
            <a:r>
              <a:rPr lang="el-GR" b="1" i="1" dirty="0"/>
              <a:t>Καλή τύχη</a:t>
            </a:r>
            <a:r>
              <a:rPr lang="el-GR" i="1" dirty="0"/>
              <a:t>. Μάρτυρες ο Αθηνόδωρος γιος του </a:t>
            </a:r>
            <a:r>
              <a:rPr lang="el-GR" i="1" dirty="0" err="1"/>
              <a:t>Μνασίκων</a:t>
            </a:r>
            <a:r>
              <a:rPr lang="el-GR" i="1" dirty="0"/>
              <a:t> </a:t>
            </a:r>
            <a:r>
              <a:rPr lang="el-GR" i="1" dirty="0" err="1"/>
              <a:t>Ωρώπιος</a:t>
            </a:r>
            <a:r>
              <a:rPr lang="el-GR" i="1" dirty="0"/>
              <a:t>, ο </a:t>
            </a:r>
            <a:r>
              <a:rPr lang="el-GR" i="1" dirty="0" err="1"/>
              <a:t>Βίοττος</a:t>
            </a:r>
            <a:r>
              <a:rPr lang="el-GR" i="1" dirty="0"/>
              <a:t> γιός του </a:t>
            </a:r>
            <a:r>
              <a:rPr lang="el-GR" i="1" dirty="0" err="1"/>
              <a:t>Ευδέκου</a:t>
            </a:r>
            <a:r>
              <a:rPr lang="el-GR" i="1" dirty="0"/>
              <a:t> Αθηναίος, ο </a:t>
            </a:r>
            <a:r>
              <a:rPr lang="el-GR" i="1" dirty="0" err="1"/>
              <a:t>Χαρίνος</a:t>
            </a:r>
            <a:r>
              <a:rPr lang="el-GR" i="1" dirty="0"/>
              <a:t> </a:t>
            </a:r>
            <a:r>
              <a:rPr lang="el-GR" i="1" dirty="0" err="1"/>
              <a:t>γίος</a:t>
            </a:r>
            <a:r>
              <a:rPr lang="el-GR" i="1" dirty="0"/>
              <a:t> του </a:t>
            </a:r>
            <a:r>
              <a:rPr lang="el-GR" i="1" dirty="0" err="1"/>
              <a:t>Αντίχαρμου</a:t>
            </a:r>
            <a:r>
              <a:rPr lang="el-GR" i="1" dirty="0"/>
              <a:t> Αθηναίος, ο </a:t>
            </a:r>
            <a:r>
              <a:rPr lang="el-GR" i="1" dirty="0" err="1"/>
              <a:t>Αθηνάδης</a:t>
            </a:r>
            <a:r>
              <a:rPr lang="el-GR" i="1" dirty="0"/>
              <a:t> γιος του </a:t>
            </a:r>
            <a:r>
              <a:rPr lang="el-GR" i="1" dirty="0" err="1"/>
              <a:t>Επίγουνου</a:t>
            </a:r>
            <a:r>
              <a:rPr lang="el-GR" i="1" dirty="0"/>
              <a:t> </a:t>
            </a:r>
            <a:r>
              <a:rPr lang="el-GR" i="1" dirty="0" err="1"/>
              <a:t>Ωρώπιος</a:t>
            </a:r>
            <a:r>
              <a:rPr lang="el-GR" i="1" dirty="0"/>
              <a:t> και ο </a:t>
            </a:r>
            <a:r>
              <a:rPr lang="el-GR" i="1" dirty="0" err="1"/>
              <a:t>Ιππων</a:t>
            </a:r>
            <a:r>
              <a:rPr lang="el-GR" i="1" dirty="0"/>
              <a:t> γιος του Αισχύλου </a:t>
            </a:r>
            <a:r>
              <a:rPr lang="el-GR" i="1" dirty="0" err="1"/>
              <a:t>Ωρώπιος</a:t>
            </a:r>
            <a:r>
              <a:rPr lang="el-GR" i="1" dirty="0"/>
              <a:t>. Ο </a:t>
            </a:r>
            <a:r>
              <a:rPr lang="el-GR" i="1" u="sng" dirty="0"/>
              <a:t>Μόσχος γιός του Μόσχου Ιουδαίος</a:t>
            </a:r>
            <a:r>
              <a:rPr lang="el-GR" dirty="0"/>
              <a:t> έχοντας το δει κατά την διάρκεια του ύπνου του υπό την προσταγή του θεού Αμφιαράου και της Υγείας, που (τον) πρόσταξαν να το γράψει σε μια στήλη και να το αναθέσει στον βωμό.</a:t>
            </a:r>
          </a:p>
          <a:p>
            <a:pPr algn="just"/>
            <a:endParaRPr lang="el-GR" dirty="0"/>
          </a:p>
          <a:p>
            <a:pPr algn="just"/>
            <a:r>
              <a:rPr lang="en-US" dirty="0">
                <a:hlinkClick r:id="rId2"/>
              </a:rPr>
              <a:t>https://abravanel.wordpress.com/2010/03/07/the-first-greek-jew/</a:t>
            </a:r>
            <a:r>
              <a:rPr lang="el-GR" dirty="0"/>
              <a:t>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3770"/>
            <a:ext cx="2415246" cy="2027227"/>
          </a:xfrm>
        </p:spPr>
        <p:txBody>
          <a:bodyPr anchor="t">
            <a:normAutofit/>
          </a:bodyPr>
          <a:lstStyle/>
          <a:p>
            <a:pPr>
              <a:lnSpc>
                <a:spcPct val="90000"/>
              </a:lnSpc>
            </a:pPr>
            <a:r>
              <a:rPr lang="el-GR" sz="3600">
                <a:solidFill>
                  <a:srgbClr val="FFFFFF"/>
                </a:solidFill>
              </a:rPr>
              <a:t>Ανακάλυψη στον Ωρωπό</a:t>
            </a:r>
          </a:p>
        </p:txBody>
      </p:sp>
      <p:graphicFrame>
        <p:nvGraphicFramePr>
          <p:cNvPr id="5" name="Content Placeholder 2">
            <a:extLst>
              <a:ext uri="{FF2B5EF4-FFF2-40B4-BE49-F238E27FC236}">
                <a16:creationId xmlns:a16="http://schemas.microsoft.com/office/drawing/2014/main" id="{40BAB2DB-0F27-3A77-B1B3-BD20DD2C15B6}"/>
              </a:ext>
            </a:extLst>
          </p:cNvPr>
          <p:cNvGraphicFramePr>
            <a:graphicFrameLocks noGrp="1"/>
          </p:cNvGraphicFramePr>
          <p:nvPr>
            <p:ph idx="1"/>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3770"/>
            <a:ext cx="2415246" cy="2027227"/>
          </a:xfrm>
        </p:spPr>
        <p:txBody>
          <a:bodyPr anchor="t">
            <a:normAutofit/>
          </a:bodyPr>
          <a:lstStyle/>
          <a:p>
            <a:pPr>
              <a:lnSpc>
                <a:spcPct val="90000"/>
              </a:lnSpc>
            </a:pPr>
            <a:r>
              <a:rPr lang="el-GR" sz="3300">
                <a:solidFill>
                  <a:srgbClr val="FFFFFF"/>
                </a:solidFill>
              </a:rPr>
              <a:t>Συγκρούσεις και διάλογοι</a:t>
            </a:r>
          </a:p>
        </p:txBody>
      </p:sp>
      <p:graphicFrame>
        <p:nvGraphicFramePr>
          <p:cNvPr id="5" name="Content Placeholder 2">
            <a:extLst>
              <a:ext uri="{FF2B5EF4-FFF2-40B4-BE49-F238E27FC236}">
                <a16:creationId xmlns:a16="http://schemas.microsoft.com/office/drawing/2014/main" id="{28EAF1A5-3CA4-BA1D-110D-290303B7F935}"/>
              </a:ext>
            </a:extLst>
          </p:cNvPr>
          <p:cNvGraphicFramePr>
            <a:graphicFrameLocks noGrp="1"/>
          </p:cNvGraphicFramePr>
          <p:nvPr>
            <p:ph idx="1"/>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3770"/>
            <a:ext cx="2415246" cy="2027227"/>
          </a:xfrm>
        </p:spPr>
        <p:txBody>
          <a:bodyPr anchor="t">
            <a:normAutofit/>
          </a:bodyPr>
          <a:lstStyle/>
          <a:p>
            <a:r>
              <a:rPr lang="el-GR" sz="2600">
                <a:solidFill>
                  <a:srgbClr val="FFFFFF"/>
                </a:solidFill>
              </a:rPr>
              <a:t>Συμπεράσματα</a:t>
            </a:r>
          </a:p>
        </p:txBody>
      </p:sp>
      <p:graphicFrame>
        <p:nvGraphicFramePr>
          <p:cNvPr id="5" name="Content Placeholder 2">
            <a:extLst>
              <a:ext uri="{FF2B5EF4-FFF2-40B4-BE49-F238E27FC236}">
                <a16:creationId xmlns:a16="http://schemas.microsoft.com/office/drawing/2014/main" id="{532E12DA-28AA-7B10-4416-82EF3B3000FD}"/>
              </a:ext>
            </a:extLst>
          </p:cNvPr>
          <p:cNvGraphicFramePr>
            <a:graphicFrameLocks noGrp="1"/>
          </p:cNvGraphicFramePr>
          <p:nvPr>
            <p:ph idx="1"/>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83AD12-FAAF-290D-57F8-22296823449D}"/>
              </a:ext>
            </a:extLst>
          </p:cNvPr>
          <p:cNvSpPr>
            <a:spLocks noGrp="1"/>
          </p:cNvSpPr>
          <p:nvPr>
            <p:ph type="ctrTitle"/>
          </p:nvPr>
        </p:nvSpPr>
        <p:spPr>
          <a:xfrm>
            <a:off x="1200150" y="2646760"/>
            <a:ext cx="6743700" cy="1234678"/>
          </a:xfrm>
        </p:spPr>
        <p:txBody>
          <a:bodyPr>
            <a:normAutofit fontScale="90000"/>
          </a:bodyPr>
          <a:lstStyle/>
          <a:p>
            <a:pPr>
              <a:defRPr/>
            </a:pPr>
            <a:br>
              <a:rPr lang="en-US" b="1" dirty="0"/>
            </a:br>
            <a:r>
              <a:rPr lang="el-GR" b="1" dirty="0"/>
              <a:t>ΑΡΙΣΤΟΤΕΛΗΣ ΚΑΙ ΙΟΥΔΑΙΟΙ ΣΤΗ ΦΙΛΟΛΟΓΙΑ ΚΑΙ ΤΗΝ ΤΕΧΝΗ </a:t>
            </a:r>
            <a:br>
              <a:rPr lang="el-GR" dirty="0"/>
            </a:br>
            <a:r>
              <a:rPr lang="el-GR" b="1" dirty="0"/>
              <a:t>ΤΗΝ ΠΕΡΙΟΔΟ 3</a:t>
            </a:r>
            <a:r>
              <a:rPr lang="el-GR" b="1" baseline="30000" dirty="0"/>
              <a:t>ος</a:t>
            </a:r>
            <a:r>
              <a:rPr lang="el-GR" b="1" dirty="0"/>
              <a:t>  π.Χ.-1</a:t>
            </a:r>
            <a:r>
              <a:rPr lang="el-GR" b="1" baseline="30000" dirty="0"/>
              <a:t>ος</a:t>
            </a:r>
            <a:r>
              <a:rPr lang="el-GR" b="1" dirty="0"/>
              <a:t>  </a:t>
            </a:r>
            <a:r>
              <a:rPr lang="el-GR" b="1" cap="none" dirty="0"/>
              <a:t>μ. Χ.</a:t>
            </a:r>
            <a:br>
              <a:rPr lang="el-GR" cap="none" dirty="0"/>
            </a:br>
            <a:endParaRPr lang="el-GR" dirty="0"/>
          </a:p>
        </p:txBody>
      </p:sp>
      <p:sp>
        <p:nvSpPr>
          <p:cNvPr id="6147" name="Υπότιτλος 2">
            <a:extLst>
              <a:ext uri="{FF2B5EF4-FFF2-40B4-BE49-F238E27FC236}">
                <a16:creationId xmlns:a16="http://schemas.microsoft.com/office/drawing/2014/main" id="{907605D0-AE06-1866-6E46-491C0207A6FC}"/>
              </a:ext>
            </a:extLst>
          </p:cNvPr>
          <p:cNvSpPr>
            <a:spLocks noGrp="1"/>
          </p:cNvSpPr>
          <p:nvPr>
            <p:ph type="subTitle" idx="1"/>
          </p:nvPr>
        </p:nvSpPr>
        <p:spPr>
          <a:xfrm>
            <a:off x="2021681" y="4121944"/>
            <a:ext cx="5100638" cy="929879"/>
          </a:xfrm>
        </p:spPr>
        <p:txBody>
          <a:bodyPr/>
          <a:lstStyle/>
          <a:p>
            <a:r>
              <a:rPr lang="el-GR" altLang="en-US" b="1">
                <a:solidFill>
                  <a:schemeClr val="bg1"/>
                </a:solidFill>
              </a:rPr>
              <a:t>ΣΩΤΗΡΙΟΣ ΔΕΣΠΟΤΗΣ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3D7D26BF-DC86-89CE-A41D-F09B61D19CA4}"/>
              </a:ext>
            </a:extLst>
          </p:cNvPr>
          <p:cNvSpPr>
            <a:spLocks noGrp="1"/>
          </p:cNvSpPr>
          <p:nvPr>
            <p:ph type="title"/>
          </p:nvPr>
        </p:nvSpPr>
        <p:spPr>
          <a:xfrm>
            <a:off x="606029" y="2539603"/>
            <a:ext cx="3371850" cy="851297"/>
          </a:xfrm>
        </p:spPr>
        <p:txBody>
          <a:bodyPr/>
          <a:lstStyle/>
          <a:p>
            <a:pPr>
              <a:defRPr/>
            </a:pPr>
            <a:r>
              <a:rPr lang="el-GR" cap="none" dirty="0"/>
              <a:t>«Τι σχέση έχει η Αθήνα με την Ιερουσαλήμ;»</a:t>
            </a:r>
            <a:endParaRPr lang="el-GR" dirty="0"/>
          </a:p>
        </p:txBody>
      </p:sp>
      <p:pic>
        <p:nvPicPr>
          <p:cNvPr id="5" name="4 - Θέση εικόνας" descr="makryteri-gefyra-ston-kosmo-02.jpg">
            <a:extLst>
              <a:ext uri="{FF2B5EF4-FFF2-40B4-BE49-F238E27FC236}">
                <a16:creationId xmlns:a16="http://schemas.microsoft.com/office/drawing/2014/main" id="{D7BC6044-0890-5CE4-706F-99C83888D04E}"/>
              </a:ext>
            </a:extLst>
          </p:cNvPr>
          <p:cNvPicPr>
            <a:picLocks noGrp="1" noChangeAspect="1"/>
          </p:cNvPicPr>
          <p:nvPr>
            <p:ph type="pic" idx="1"/>
          </p:nvPr>
        </p:nvPicPr>
        <p:blipFill>
          <a:blip r:embed="rId2"/>
          <a:srcRect l="22335" r="22335"/>
          <a:stretch>
            <a:fillRect/>
          </a:stretch>
        </p:blipFill>
        <p:spPr>
          <a:xfrm>
            <a:off x="4572000" y="857250"/>
            <a:ext cx="4576763" cy="5143500"/>
          </a:xfrm>
        </p:spPr>
      </p:pic>
      <p:sp>
        <p:nvSpPr>
          <p:cNvPr id="7172" name="3 - Θέση κειμένου">
            <a:extLst>
              <a:ext uri="{FF2B5EF4-FFF2-40B4-BE49-F238E27FC236}">
                <a16:creationId xmlns:a16="http://schemas.microsoft.com/office/drawing/2014/main" id="{544D7C19-801F-1D16-EEF9-221F304AE806}"/>
              </a:ext>
            </a:extLst>
          </p:cNvPr>
          <p:cNvSpPr>
            <a:spLocks noGrp="1"/>
          </p:cNvSpPr>
          <p:nvPr>
            <p:ph type="body" sz="half" idx="2"/>
          </p:nvPr>
        </p:nvSpPr>
        <p:spPr>
          <a:xfrm>
            <a:off x="853679" y="3554016"/>
            <a:ext cx="2845594" cy="1645444"/>
          </a:xfrm>
        </p:spPr>
        <p:txBody>
          <a:bodyPr/>
          <a:lstStyle/>
          <a:p>
            <a:r>
              <a:rPr lang="el-GR" altLang="en-US" sz="1500">
                <a:solidFill>
                  <a:srgbClr val="002060"/>
                </a:solidFill>
              </a:rPr>
              <a:t>Τερτυλλιανός  </a:t>
            </a:r>
          </a:p>
          <a:p>
            <a:r>
              <a:rPr lang="el-GR" altLang="en-US" sz="1500">
                <a:solidFill>
                  <a:srgbClr val="002060"/>
                </a:solidFill>
              </a:rPr>
              <a:t>(160 – 225 μ</a:t>
            </a:r>
            <a:r>
              <a:rPr lang="en-US" altLang="en-US" sz="1500">
                <a:solidFill>
                  <a:srgbClr val="002060"/>
                </a:solidFill>
              </a:rPr>
              <a:t>. </a:t>
            </a:r>
            <a:r>
              <a:rPr lang="el-GR" altLang="en-US" sz="1500">
                <a:solidFill>
                  <a:srgbClr val="002060"/>
                </a:solidFill>
              </a:rPr>
              <a:t>Χ</a:t>
            </a:r>
            <a:r>
              <a:rPr lang="en-US" altLang="en-US" sz="1500">
                <a:solidFill>
                  <a:srgbClr val="002060"/>
                </a:solidFill>
              </a:rPr>
              <a:t> </a:t>
            </a:r>
            <a:r>
              <a:rPr lang="el-GR" altLang="en-US" sz="1500">
                <a:solidFill>
                  <a:srgbClr val="002060"/>
                </a:solidFill>
              </a:rPr>
              <a:t>) </a:t>
            </a:r>
          </a:p>
          <a:p>
            <a:r>
              <a:rPr lang="en-US" altLang="en-US" sz="1500">
                <a:solidFill>
                  <a:srgbClr val="002060"/>
                </a:solidFill>
              </a:rPr>
              <a:t>'De praescriptione haereticorum',</a:t>
            </a:r>
            <a:endParaRPr lang="el-GR" altLang="en-US" sz="1500">
              <a:solidFill>
                <a:srgbClr val="002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B2C3FE-AEDE-1A8A-FED4-06AAAE041DDA}"/>
              </a:ext>
            </a:extLst>
          </p:cNvPr>
          <p:cNvSpPr>
            <a:spLocks noGrp="1"/>
          </p:cNvSpPr>
          <p:nvPr>
            <p:ph type="title"/>
          </p:nvPr>
        </p:nvSpPr>
        <p:spPr/>
        <p:txBody>
          <a:bodyPr>
            <a:normAutofit fontScale="90000"/>
          </a:bodyPr>
          <a:lstStyle/>
          <a:p>
            <a:pPr>
              <a:defRPr/>
            </a:pPr>
            <a:r>
              <a:rPr lang="el-GR" b="1" dirty="0"/>
              <a:t>ΠΡΩΤΗ ΠΑΓΚΟΣΜΙΑ ΑΠΕΙΚΟΝΙΣΗ ΣΚΗΝΗΣ </a:t>
            </a:r>
            <a:r>
              <a:rPr lang="el-GR" b="1" dirty="0" err="1"/>
              <a:t>τηΣ</a:t>
            </a:r>
            <a:r>
              <a:rPr lang="el-GR" b="1" dirty="0"/>
              <a:t> ΒΙΒΛΟΥ</a:t>
            </a:r>
          </a:p>
        </p:txBody>
      </p:sp>
      <p:graphicFrame>
        <p:nvGraphicFramePr>
          <p:cNvPr id="4" name="Θέση περιεχομένου 3">
            <a:extLst>
              <a:ext uri="{FF2B5EF4-FFF2-40B4-BE49-F238E27FC236}">
                <a16:creationId xmlns:a16="http://schemas.microsoft.com/office/drawing/2014/main" id="{FD24CBF8-6B72-CD03-58D3-3B7D7A252D67}"/>
              </a:ext>
            </a:extLst>
          </p:cNvPr>
          <p:cNvGraphicFramePr>
            <a:graphicFrameLocks noGrp="1"/>
          </p:cNvGraphicFramePr>
          <p:nvPr>
            <p:ph idx="1"/>
          </p:nvPr>
        </p:nvGraphicFramePr>
        <p:xfrm>
          <a:off x="531846" y="2732704"/>
          <a:ext cx="7977673" cy="2785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20225490-326C-17E3-3C8F-A6AEA972C43D}"/>
              </a:ext>
            </a:extLst>
          </p:cNvPr>
          <p:cNvSpPr>
            <a:spLocks noGrp="1"/>
          </p:cNvSpPr>
          <p:nvPr>
            <p:ph type="title"/>
          </p:nvPr>
        </p:nvSpPr>
        <p:spPr>
          <a:xfrm>
            <a:off x="1888331" y="984648"/>
            <a:ext cx="5582841" cy="735806"/>
          </a:xfrm>
        </p:spPr>
        <p:txBody>
          <a:bodyPr>
            <a:normAutofit fontScale="90000"/>
          </a:bodyPr>
          <a:lstStyle/>
          <a:p>
            <a:pPr>
              <a:defRPr/>
            </a:pPr>
            <a:r>
              <a:rPr lang="el-GR" b="1" cap="none" dirty="0"/>
              <a:t>Πρώτη νωπογραφία με θέμα από τη Βίβλο</a:t>
            </a:r>
            <a:br>
              <a:rPr lang="el-GR" b="1" cap="none" dirty="0"/>
            </a:br>
            <a:r>
              <a:rPr lang="el-GR" sz="1650" b="1" dirty="0"/>
              <a:t>Πομπηία 75-76 </a:t>
            </a:r>
            <a:r>
              <a:rPr lang="el-GR" sz="1650" b="1" dirty="0" err="1"/>
              <a:t>μ.Χ</a:t>
            </a:r>
            <a:r>
              <a:rPr lang="el-GR" sz="1650" b="1" dirty="0"/>
              <a:t>.</a:t>
            </a:r>
            <a:br>
              <a:rPr lang="el-GR" b="1" dirty="0"/>
            </a:br>
            <a:endParaRPr lang="el-GR" b="1" dirty="0"/>
          </a:p>
        </p:txBody>
      </p:sp>
      <p:pic>
        <p:nvPicPr>
          <p:cNvPr id="9219" name="3 - Θέση περιεχομένου" descr="solomon">
            <a:hlinkClick r:id="rId2"/>
            <a:extLst>
              <a:ext uri="{FF2B5EF4-FFF2-40B4-BE49-F238E27FC236}">
                <a16:creationId xmlns:a16="http://schemas.microsoft.com/office/drawing/2014/main" id="{AB6F06FF-2DB9-9D7A-EA73-09E6FFCAE9AF}"/>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482203" y="1763317"/>
            <a:ext cx="8128397" cy="3869531"/>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C5D29D-FECE-712F-BB9C-180F90AACB32}"/>
              </a:ext>
            </a:extLst>
          </p:cNvPr>
          <p:cNvSpPr>
            <a:spLocks noGrp="1"/>
          </p:cNvSpPr>
          <p:nvPr>
            <p:ph type="title"/>
          </p:nvPr>
        </p:nvSpPr>
        <p:spPr/>
        <p:txBody>
          <a:bodyPr/>
          <a:lstStyle/>
          <a:p>
            <a:pPr>
              <a:defRPr/>
            </a:pPr>
            <a:r>
              <a:rPr lang="el-GR" b="1" cap="none" dirty="0"/>
              <a:t>Λεπτομέρεια Νωπογραφίας</a:t>
            </a:r>
          </a:p>
        </p:txBody>
      </p:sp>
      <p:sp>
        <p:nvSpPr>
          <p:cNvPr id="10243" name="Ορθογώνιο 6">
            <a:extLst>
              <a:ext uri="{FF2B5EF4-FFF2-40B4-BE49-F238E27FC236}">
                <a16:creationId xmlns:a16="http://schemas.microsoft.com/office/drawing/2014/main" id="{8A51AD8F-EAD6-26D8-6D8B-D235352DDEBE}"/>
              </a:ext>
            </a:extLst>
          </p:cNvPr>
          <p:cNvSpPr>
            <a:spLocks noChangeArrowheads="1"/>
          </p:cNvSpPr>
          <p:nvPr/>
        </p:nvSpPr>
        <p:spPr bwMode="auto">
          <a:xfrm>
            <a:off x="4238625" y="4388644"/>
            <a:ext cx="1896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r>
              <a:rPr lang="el-GR" altLang="en-US" b="1">
                <a:latin typeface="Corbel" panose="020B0503020204020204" pitchFamily="34" charset="0"/>
              </a:rPr>
              <a:t>* Σωκράτης</a:t>
            </a:r>
            <a:r>
              <a:rPr lang="el-GR" altLang="en-US">
                <a:latin typeface="Corbel" panose="020B0503020204020204" pitchFamily="34" charset="0"/>
              </a:rPr>
              <a:t> </a:t>
            </a:r>
            <a:r>
              <a:rPr lang="el-GR" altLang="en-US" sz="1350">
                <a:latin typeface="Corbel" panose="020B0503020204020204" pitchFamily="34" charset="0"/>
              </a:rPr>
              <a:t> </a:t>
            </a:r>
          </a:p>
        </p:txBody>
      </p:sp>
      <p:sp>
        <p:nvSpPr>
          <p:cNvPr id="10244" name="Ορθογώνιο 11">
            <a:extLst>
              <a:ext uri="{FF2B5EF4-FFF2-40B4-BE49-F238E27FC236}">
                <a16:creationId xmlns:a16="http://schemas.microsoft.com/office/drawing/2014/main" id="{BD8DFCCD-1670-24EA-9B61-BEE1BA6DB0BD}"/>
              </a:ext>
            </a:extLst>
          </p:cNvPr>
          <p:cNvSpPr>
            <a:spLocks noChangeArrowheads="1"/>
          </p:cNvSpPr>
          <p:nvPr/>
        </p:nvSpPr>
        <p:spPr bwMode="auto">
          <a:xfrm>
            <a:off x="5049441" y="3637360"/>
            <a:ext cx="1670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r>
              <a:rPr lang="el-GR" altLang="en-US" b="1">
                <a:latin typeface="Corbel" panose="020B0503020204020204" pitchFamily="34" charset="0"/>
              </a:rPr>
              <a:t>* Αριστοτέλης</a:t>
            </a:r>
            <a:r>
              <a:rPr lang="el-GR" altLang="en-US">
                <a:latin typeface="Corbel" panose="020B0503020204020204" pitchFamily="34" charset="0"/>
              </a:rPr>
              <a:t> </a:t>
            </a:r>
          </a:p>
        </p:txBody>
      </p:sp>
      <p:sp>
        <p:nvSpPr>
          <p:cNvPr id="10245" name="Ορθογώνιο 12">
            <a:extLst>
              <a:ext uri="{FF2B5EF4-FFF2-40B4-BE49-F238E27FC236}">
                <a16:creationId xmlns:a16="http://schemas.microsoft.com/office/drawing/2014/main" id="{27EF003F-4F4D-A6B7-6DFF-4D8708D5A1D6}"/>
              </a:ext>
            </a:extLst>
          </p:cNvPr>
          <p:cNvSpPr>
            <a:spLocks noChangeArrowheads="1"/>
          </p:cNvSpPr>
          <p:nvPr/>
        </p:nvSpPr>
        <p:spPr bwMode="auto">
          <a:xfrm>
            <a:off x="4187429" y="2870597"/>
            <a:ext cx="2788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r>
              <a:rPr lang="el-GR" altLang="en-US" b="1">
                <a:latin typeface="Corbel" panose="020B0503020204020204" pitchFamily="34" charset="0"/>
              </a:rPr>
              <a:t>* Ιδιοκτήτης – Ρωμαίος (;)</a:t>
            </a:r>
          </a:p>
        </p:txBody>
      </p:sp>
      <p:pic>
        <p:nvPicPr>
          <p:cNvPr id="10246" name="7 - Εικόνα" descr="http://cdn.biblicalarchaeology.org/wp-content/uploads/solomon-socrates-and-aristotle-02-229x300.jpg">
            <a:hlinkClick r:id="rId3"/>
            <a:extLst>
              <a:ext uri="{FF2B5EF4-FFF2-40B4-BE49-F238E27FC236}">
                <a16:creationId xmlns:a16="http://schemas.microsoft.com/office/drawing/2014/main" id="{C9B94555-8AC4-972A-1AD5-4C620E0E6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969" y="2601517"/>
            <a:ext cx="3137297" cy="30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A23264-5DE6-3E63-4EC7-D3F738D60FBC}"/>
              </a:ext>
            </a:extLst>
          </p:cNvPr>
          <p:cNvSpPr>
            <a:spLocks noGrp="1"/>
          </p:cNvSpPr>
          <p:nvPr>
            <p:ph type="title"/>
          </p:nvPr>
        </p:nvSpPr>
        <p:spPr>
          <a:xfrm>
            <a:off x="717619" y="1112969"/>
            <a:ext cx="2952974" cy="4166010"/>
          </a:xfrm>
        </p:spPr>
        <p:txBody>
          <a:bodyPr>
            <a:normAutofit/>
          </a:bodyPr>
          <a:lstStyle/>
          <a:p>
            <a:r>
              <a:rPr lang="el-GR" dirty="0">
                <a:solidFill>
                  <a:srgbClr val="FFFFFF"/>
                </a:solidFill>
              </a:rPr>
              <a:t>Λαός του βιβλίου και της πόλης</a:t>
            </a:r>
            <a:endParaRPr lang="en-US" dirty="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7338300-1217-FCEB-9C70-16E438B5C4E9}"/>
              </a:ext>
            </a:extLst>
          </p:cNvPr>
          <p:cNvSpPr>
            <a:spLocks noGrp="1"/>
          </p:cNvSpPr>
          <p:nvPr>
            <p:ph idx="1"/>
          </p:nvPr>
        </p:nvSpPr>
        <p:spPr>
          <a:xfrm>
            <a:off x="4572000" y="820880"/>
            <a:ext cx="3943349" cy="4889350"/>
          </a:xfrm>
        </p:spPr>
        <p:txBody>
          <a:bodyPr anchor="t">
            <a:normAutofit lnSpcReduction="10000"/>
          </a:bodyPr>
          <a:lstStyle/>
          <a:p>
            <a:endParaRPr lang="el-GR" dirty="0"/>
          </a:p>
          <a:p>
            <a:r>
              <a:rPr lang="el-GR" dirty="0"/>
              <a:t>Σκληρή Κριτική από Προφήτες</a:t>
            </a:r>
          </a:p>
          <a:p>
            <a:r>
              <a:rPr lang="el-GR" dirty="0"/>
              <a:t>«</a:t>
            </a:r>
            <a:r>
              <a:rPr lang="el-GR" dirty="0" err="1"/>
              <a:t>Εσθήρ</a:t>
            </a:r>
            <a:r>
              <a:rPr lang="el-GR" dirty="0"/>
              <a:t> (Κύκλος Αίματος)</a:t>
            </a:r>
          </a:p>
          <a:p>
            <a:r>
              <a:rPr lang="el-GR" dirty="0"/>
              <a:t>Διασπορά (χωρίς Κέντρο)</a:t>
            </a:r>
          </a:p>
          <a:p>
            <a:r>
              <a:rPr lang="el-GR" dirty="0"/>
              <a:t>Ιερουσαλήμ</a:t>
            </a:r>
          </a:p>
          <a:p>
            <a:r>
              <a:rPr lang="el-GR" dirty="0"/>
              <a:t>Γη που ρέει…. Αίμα!</a:t>
            </a:r>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48799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8A82B524-63F8-74A1-78EC-6D532E9C2EA0}"/>
              </a:ext>
            </a:extLst>
          </p:cNvPr>
          <p:cNvSpPr>
            <a:spLocks noGrp="1"/>
          </p:cNvSpPr>
          <p:nvPr>
            <p:ph type="title"/>
          </p:nvPr>
        </p:nvSpPr>
        <p:spPr>
          <a:xfrm>
            <a:off x="606029" y="2539603"/>
            <a:ext cx="3371850" cy="851297"/>
          </a:xfrm>
        </p:spPr>
        <p:txBody>
          <a:bodyPr>
            <a:normAutofit fontScale="90000"/>
          </a:bodyPr>
          <a:lstStyle/>
          <a:p>
            <a:pPr>
              <a:defRPr/>
            </a:pPr>
            <a:r>
              <a:rPr lang="en-US" dirty="0" err="1"/>
              <a:t>Museo</a:t>
            </a:r>
            <a:r>
              <a:rPr lang="en-US" dirty="0"/>
              <a:t> </a:t>
            </a:r>
            <a:r>
              <a:rPr lang="en-US" dirty="0" err="1"/>
              <a:t>Pio</a:t>
            </a:r>
            <a:r>
              <a:rPr lang="en-US" dirty="0"/>
              <a:t> </a:t>
            </a:r>
            <a:r>
              <a:rPr lang="en-US" dirty="0" err="1"/>
              <a:t>Clementino</a:t>
            </a:r>
            <a:r>
              <a:rPr lang="en-US" dirty="0"/>
              <a:t> at the Vatican. </a:t>
            </a:r>
            <a:r>
              <a:rPr lang="en-US" i="1" dirty="0" err="1"/>
              <a:t>Alinari</a:t>
            </a:r>
            <a:r>
              <a:rPr lang="el-GR" i="1" dirty="0"/>
              <a:t>/</a:t>
            </a:r>
            <a:r>
              <a:rPr lang="en-US" i="1" dirty="0"/>
              <a:t>Art Resource</a:t>
            </a:r>
            <a:r>
              <a:rPr lang="el-GR" i="1" dirty="0"/>
              <a:t>, </a:t>
            </a:r>
            <a:r>
              <a:rPr lang="en-US" i="1" dirty="0"/>
              <a:t>NY</a:t>
            </a:r>
            <a:endParaRPr lang="el-GR" dirty="0"/>
          </a:p>
        </p:txBody>
      </p:sp>
      <p:pic>
        <p:nvPicPr>
          <p:cNvPr id="5" name="4 - Θέση εικόνας" descr="solomon-socrates-and-aristotle-04.jpg">
            <a:extLst>
              <a:ext uri="{FF2B5EF4-FFF2-40B4-BE49-F238E27FC236}">
                <a16:creationId xmlns:a16="http://schemas.microsoft.com/office/drawing/2014/main" id="{2EC4F0CC-6208-09B7-FF6F-0E9C2B322732}"/>
              </a:ext>
            </a:extLst>
          </p:cNvPr>
          <p:cNvPicPr>
            <a:picLocks noGrp="1" noChangeAspect="1"/>
          </p:cNvPicPr>
          <p:nvPr>
            <p:ph type="pic" idx="1"/>
          </p:nvPr>
        </p:nvPicPr>
        <p:blipFill>
          <a:blip r:embed="rId2"/>
          <a:srcRect t="14824" b="14824"/>
          <a:stretch>
            <a:fillRect/>
          </a:stretch>
        </p:blipFill>
        <p:spPr>
          <a:xfrm>
            <a:off x="4572000" y="857250"/>
            <a:ext cx="4576763" cy="5143500"/>
          </a:xfrm>
        </p:spPr>
      </p:pic>
      <p:sp>
        <p:nvSpPr>
          <p:cNvPr id="11268" name="3 - Θέση κειμένου">
            <a:extLst>
              <a:ext uri="{FF2B5EF4-FFF2-40B4-BE49-F238E27FC236}">
                <a16:creationId xmlns:a16="http://schemas.microsoft.com/office/drawing/2014/main" id="{00F83A02-800F-9C3C-CF9E-F79D8A7BEA16}"/>
              </a:ext>
            </a:extLst>
          </p:cNvPr>
          <p:cNvSpPr>
            <a:spLocks noGrp="1"/>
          </p:cNvSpPr>
          <p:nvPr>
            <p:ph type="body" sz="half" idx="2"/>
          </p:nvPr>
        </p:nvSpPr>
        <p:spPr>
          <a:xfrm>
            <a:off x="837010" y="3519488"/>
            <a:ext cx="2845594" cy="1645444"/>
          </a:xfrm>
        </p:spPr>
        <p:txBody>
          <a:bodyPr/>
          <a:lstStyle/>
          <a:p>
            <a:endParaRPr lang="el-GR" altLang="en-US"/>
          </a:p>
        </p:txBody>
      </p:sp>
      <p:pic>
        <p:nvPicPr>
          <p:cNvPr id="11269" name="5 - Εικόνα" descr="http://cdn.biblicalarchaeology.org/wp-content/uploads/solomon-socrates-and-aristotle-02-229x300.jpg">
            <a:hlinkClick r:id="rId3"/>
            <a:extLst>
              <a:ext uri="{FF2B5EF4-FFF2-40B4-BE49-F238E27FC236}">
                <a16:creationId xmlns:a16="http://schemas.microsoft.com/office/drawing/2014/main" id="{8F416093-CE46-3BE4-17BE-46E525A8A8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931" y="3507582"/>
            <a:ext cx="2624138" cy="17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CC430CA9-0C74-81F3-0122-9E97D97E3C22}"/>
              </a:ext>
            </a:extLst>
          </p:cNvPr>
          <p:cNvSpPr>
            <a:spLocks noGrp="1"/>
          </p:cNvSpPr>
          <p:nvPr>
            <p:ph type="title"/>
          </p:nvPr>
        </p:nvSpPr>
        <p:spPr>
          <a:xfrm>
            <a:off x="606029" y="2539603"/>
            <a:ext cx="3371850" cy="851297"/>
          </a:xfrm>
        </p:spPr>
        <p:txBody>
          <a:bodyPr/>
          <a:lstStyle/>
          <a:p>
            <a:pPr>
              <a:defRPr/>
            </a:pPr>
            <a:r>
              <a:rPr lang="el-GR" sz="1050" dirty="0" err="1"/>
              <a:t>Αριςτοτελης</a:t>
            </a:r>
            <a:br>
              <a:rPr lang="el-GR" sz="1050" dirty="0"/>
            </a:br>
            <a:br>
              <a:rPr lang="el-GR" sz="1050" dirty="0"/>
            </a:br>
            <a:r>
              <a:rPr lang="en-US" sz="1050" dirty="0" err="1"/>
              <a:t>Spada</a:t>
            </a:r>
            <a:r>
              <a:rPr lang="en-US" sz="1050" dirty="0"/>
              <a:t> Gallery, Rome,</a:t>
            </a:r>
            <a:endParaRPr lang="el-GR" b="1" dirty="0"/>
          </a:p>
        </p:txBody>
      </p:sp>
      <p:pic>
        <p:nvPicPr>
          <p:cNvPr id="5" name="4 - Θέση εικόνας" descr="aristotle-06.jpg">
            <a:extLst>
              <a:ext uri="{FF2B5EF4-FFF2-40B4-BE49-F238E27FC236}">
                <a16:creationId xmlns:a16="http://schemas.microsoft.com/office/drawing/2014/main" id="{3A7E4DEA-55DB-7598-DF61-6025EBD6A7DB}"/>
              </a:ext>
            </a:extLst>
          </p:cNvPr>
          <p:cNvPicPr>
            <a:picLocks noGrp="1" noChangeAspect="1"/>
          </p:cNvPicPr>
          <p:nvPr>
            <p:ph type="pic" idx="1"/>
          </p:nvPr>
        </p:nvPicPr>
        <p:blipFill>
          <a:blip r:embed="rId2"/>
          <a:srcRect t="8081" b="8081"/>
          <a:stretch>
            <a:fillRect/>
          </a:stretch>
        </p:blipFill>
        <p:spPr>
          <a:xfrm>
            <a:off x="4572000" y="857250"/>
            <a:ext cx="4576763" cy="5143500"/>
          </a:xfrm>
        </p:spPr>
      </p:pic>
      <p:sp>
        <p:nvSpPr>
          <p:cNvPr id="12292" name="3 - Θέση κειμένου">
            <a:extLst>
              <a:ext uri="{FF2B5EF4-FFF2-40B4-BE49-F238E27FC236}">
                <a16:creationId xmlns:a16="http://schemas.microsoft.com/office/drawing/2014/main" id="{E03DCC86-0DE3-7506-5CB7-3CC02EC6371A}"/>
              </a:ext>
            </a:extLst>
          </p:cNvPr>
          <p:cNvSpPr>
            <a:spLocks noGrp="1"/>
          </p:cNvSpPr>
          <p:nvPr>
            <p:ph type="body" sz="half" idx="2"/>
          </p:nvPr>
        </p:nvSpPr>
        <p:spPr>
          <a:xfrm>
            <a:off x="837010" y="3519488"/>
            <a:ext cx="2845594" cy="1645444"/>
          </a:xfrm>
        </p:spPr>
        <p:txBody>
          <a:bodyPr/>
          <a:lstStyle/>
          <a:p>
            <a:endParaRPr lang="el-GR" altLang="en-US"/>
          </a:p>
        </p:txBody>
      </p:sp>
      <p:pic>
        <p:nvPicPr>
          <p:cNvPr id="12293" name="5 - Εικόνα" descr="http://cdn.biblicalarchaeology.org/wp-content/uploads/solomon-socrates-and-aristotle-02-229x300.jpg">
            <a:hlinkClick r:id="rId3"/>
            <a:extLst>
              <a:ext uri="{FF2B5EF4-FFF2-40B4-BE49-F238E27FC236}">
                <a16:creationId xmlns:a16="http://schemas.microsoft.com/office/drawing/2014/main" id="{6739A4BB-881F-08DA-0036-109509FE2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335" y="3414712"/>
            <a:ext cx="2387203"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6 - Θέση περιεχομένου" descr="ΣΟΛΟΜΟΝ.jpg">
            <a:extLst>
              <a:ext uri="{FF2B5EF4-FFF2-40B4-BE49-F238E27FC236}">
                <a16:creationId xmlns:a16="http://schemas.microsoft.com/office/drawing/2014/main" id="{75E63E3E-0C9D-3C3E-8C20-11A9D603502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69732" y="2512219"/>
            <a:ext cx="1565672" cy="3321844"/>
          </a:xfrm>
        </p:spPr>
      </p:pic>
      <p:sp>
        <p:nvSpPr>
          <p:cNvPr id="6" name="5 - Τίτλος">
            <a:extLst>
              <a:ext uri="{FF2B5EF4-FFF2-40B4-BE49-F238E27FC236}">
                <a16:creationId xmlns:a16="http://schemas.microsoft.com/office/drawing/2014/main" id="{B958E0DC-9156-AABB-30E6-C89FCB2160FA}"/>
              </a:ext>
            </a:extLst>
          </p:cNvPr>
          <p:cNvSpPr>
            <a:spLocks noGrp="1"/>
          </p:cNvSpPr>
          <p:nvPr>
            <p:ph type="title"/>
          </p:nvPr>
        </p:nvSpPr>
        <p:spPr/>
        <p:txBody>
          <a:bodyPr/>
          <a:lstStyle/>
          <a:p>
            <a:pPr>
              <a:defRPr/>
            </a:pPr>
            <a:r>
              <a:rPr lang="el-GR" b="1" i="1" dirty="0"/>
              <a:t>ΑΡΙΣΤΟΤΕΛΗΣ ΚΑΙ ΣΟΛΟΜΩΝ</a:t>
            </a:r>
          </a:p>
        </p:txBody>
      </p:sp>
      <p:pic>
        <p:nvPicPr>
          <p:cNvPr id="13316" name="9 - Θέση περιεχομένου" descr="aristotle-06.jpg">
            <a:extLst>
              <a:ext uri="{FF2B5EF4-FFF2-40B4-BE49-F238E27FC236}">
                <a16:creationId xmlns:a16="http://schemas.microsoft.com/office/drawing/2014/main" id="{9D0C5709-4A74-8094-D283-08D5E3C6142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2489598" y="2461022"/>
            <a:ext cx="2539603" cy="3403997"/>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99D00F-C8C4-0A2C-9D06-F8B540035EC9}"/>
              </a:ext>
            </a:extLst>
          </p:cNvPr>
          <p:cNvSpPr>
            <a:spLocks noGrp="1"/>
          </p:cNvSpPr>
          <p:nvPr>
            <p:ph type="title"/>
          </p:nvPr>
        </p:nvSpPr>
        <p:spPr>
          <a:xfrm>
            <a:off x="1814513" y="3295650"/>
            <a:ext cx="5798344" cy="890588"/>
          </a:xfrm>
        </p:spPr>
        <p:txBody>
          <a:bodyPr>
            <a:normAutofit fontScale="90000"/>
          </a:bodyPr>
          <a:lstStyle/>
          <a:p>
            <a:pPr>
              <a:defRPr/>
            </a:pPr>
            <a:r>
              <a:rPr lang="el-GR" b="1" cap="none" dirty="0"/>
              <a:t>Φιλολογική μαρτυρία</a:t>
            </a:r>
            <a:br>
              <a:rPr lang="el-GR" b="1" cap="none" dirty="0"/>
            </a:br>
            <a:r>
              <a:rPr lang="el-GR" b="1" cap="none" dirty="0"/>
              <a:t>για τη σχέση Αριστοτέλη και «Ιουδαίου» </a:t>
            </a:r>
            <a:endParaRPr lang="el-GR" b="1" dirty="0"/>
          </a:p>
        </p:txBody>
      </p:sp>
      <p:sp>
        <p:nvSpPr>
          <p:cNvPr id="3" name="Θέση περιεχομένου 2">
            <a:extLst>
              <a:ext uri="{FF2B5EF4-FFF2-40B4-BE49-F238E27FC236}">
                <a16:creationId xmlns:a16="http://schemas.microsoft.com/office/drawing/2014/main" id="{53796D22-BA03-641D-599B-A372FE26B9B5}"/>
              </a:ext>
            </a:extLst>
          </p:cNvPr>
          <p:cNvSpPr>
            <a:spLocks noGrp="1"/>
          </p:cNvSpPr>
          <p:nvPr>
            <p:ph idx="1"/>
          </p:nvPr>
        </p:nvSpPr>
        <p:spPr>
          <a:xfrm>
            <a:off x="1814512" y="4514851"/>
            <a:ext cx="5900738" cy="1383506"/>
          </a:xfrm>
        </p:spPr>
        <p:txBody>
          <a:bodyPr rtlCol="0">
            <a:normAutofit/>
          </a:bodyPr>
          <a:lstStyle/>
          <a:p>
            <a:pPr marL="0" indent="0">
              <a:buNone/>
              <a:defRPr/>
            </a:pPr>
            <a:r>
              <a:rPr lang="el-GR" sz="1800" dirty="0">
                <a:solidFill>
                  <a:schemeClr val="tx1">
                    <a:lumMod val="85000"/>
                    <a:lumOff val="15000"/>
                  </a:schemeClr>
                </a:solidFill>
              </a:rPr>
              <a:t>Κλέαρχος </a:t>
            </a:r>
            <a:r>
              <a:rPr lang="el-GR" sz="1800" b="1" dirty="0">
                <a:solidFill>
                  <a:schemeClr val="tx1">
                    <a:lumMod val="85000"/>
                    <a:lumOff val="15000"/>
                  </a:schemeClr>
                </a:solidFill>
              </a:rPr>
              <a:t>από τους </a:t>
            </a:r>
            <a:r>
              <a:rPr lang="el-GR" sz="1800" b="1" u="sng" dirty="0">
                <a:solidFill>
                  <a:schemeClr val="tx1">
                    <a:lumMod val="85000"/>
                    <a:lumOff val="15000"/>
                  </a:schemeClr>
                </a:solidFill>
                <a:hlinkClick r:id="rId2" tooltip="Σόλοι (Κύπρος)"/>
              </a:rPr>
              <a:t>Σόλους</a:t>
            </a:r>
            <a:r>
              <a:rPr lang="el-GR" sz="1800" b="1" dirty="0">
                <a:solidFill>
                  <a:schemeClr val="tx1">
                    <a:lumMod val="85000"/>
                    <a:lumOff val="15000"/>
                  </a:schemeClr>
                </a:solidFill>
              </a:rPr>
              <a:t> της </a:t>
            </a:r>
            <a:r>
              <a:rPr lang="el-GR" sz="1800" b="1" u="sng" dirty="0">
                <a:solidFill>
                  <a:schemeClr val="tx1">
                    <a:lumMod val="85000"/>
                    <a:lumOff val="15000"/>
                  </a:schemeClr>
                </a:solidFill>
                <a:hlinkClick r:id="rId3" tooltip="Κύπρος"/>
              </a:rPr>
              <a:t>Κύπρου</a:t>
            </a:r>
            <a:r>
              <a:rPr lang="el-GR" sz="1800" dirty="0">
                <a:solidFill>
                  <a:schemeClr val="tx1">
                    <a:lumMod val="85000"/>
                    <a:lumOff val="15000"/>
                  </a:schemeClr>
                </a:solidFill>
              </a:rPr>
              <a:t> (</a:t>
            </a:r>
            <a:r>
              <a:rPr lang="el-GR" sz="1800" dirty="0" err="1">
                <a:solidFill>
                  <a:schemeClr val="tx1">
                    <a:lumMod val="85000"/>
                    <a:lumOff val="15000"/>
                  </a:schemeClr>
                </a:solidFill>
              </a:rPr>
              <a:t>περ</a:t>
            </a:r>
            <a:r>
              <a:rPr lang="el-GR" sz="1800" dirty="0">
                <a:solidFill>
                  <a:schemeClr val="tx1">
                    <a:lumMod val="85000"/>
                    <a:lumOff val="15000"/>
                  </a:schemeClr>
                </a:solidFill>
              </a:rPr>
              <a:t>. 300 </a:t>
            </a:r>
            <a:r>
              <a:rPr lang="el-GR" sz="1800" dirty="0" err="1">
                <a:solidFill>
                  <a:schemeClr val="tx1">
                    <a:lumMod val="85000"/>
                    <a:lumOff val="15000"/>
                  </a:schemeClr>
                </a:solidFill>
              </a:rPr>
              <a:t>π.Χ.</a:t>
            </a:r>
            <a:r>
              <a:rPr lang="el-GR" sz="1800" dirty="0">
                <a:solidFill>
                  <a:schemeClr val="tx1">
                    <a:lumMod val="85000"/>
                    <a:lumOff val="15000"/>
                  </a:schemeClr>
                </a:solidFill>
              </a:rPr>
              <a:t>) </a:t>
            </a:r>
          </a:p>
          <a:p>
            <a:pPr marL="0" indent="0">
              <a:buNone/>
              <a:defRPr/>
            </a:pPr>
            <a:r>
              <a:rPr lang="el-GR" sz="1800" dirty="0">
                <a:solidFill>
                  <a:schemeClr val="tx1">
                    <a:lumMod val="85000"/>
                    <a:lumOff val="15000"/>
                  </a:schemeClr>
                </a:solidFill>
              </a:rPr>
              <a:t>Έργο </a:t>
            </a:r>
            <a:r>
              <a:rPr lang="el-GR" sz="1800" b="1" i="1" dirty="0" err="1">
                <a:solidFill>
                  <a:schemeClr val="tx1">
                    <a:lumMod val="85000"/>
                    <a:lumOff val="15000"/>
                  </a:schemeClr>
                </a:solidFill>
              </a:rPr>
              <a:t>Περὶ</a:t>
            </a:r>
            <a:r>
              <a:rPr lang="el-GR" sz="1800" b="1" i="1" dirty="0">
                <a:solidFill>
                  <a:schemeClr val="tx1">
                    <a:lumMod val="85000"/>
                    <a:lumOff val="15000"/>
                  </a:schemeClr>
                </a:solidFill>
              </a:rPr>
              <a:t> </a:t>
            </a:r>
            <a:r>
              <a:rPr lang="el-GR" sz="1800" b="1" i="1" dirty="0" err="1">
                <a:solidFill>
                  <a:schemeClr val="tx1">
                    <a:lumMod val="85000"/>
                    <a:lumOff val="15000"/>
                  </a:schemeClr>
                </a:solidFill>
              </a:rPr>
              <a:t>ὕπνου</a:t>
            </a:r>
            <a:r>
              <a:rPr lang="el-GR" sz="1800" b="1" i="1" dirty="0">
                <a:solidFill>
                  <a:schemeClr val="tx1">
                    <a:lumMod val="85000"/>
                    <a:lumOff val="15000"/>
                  </a:schemeClr>
                </a:solidFill>
              </a:rPr>
              <a:t> </a:t>
            </a:r>
          </a:p>
          <a:p>
            <a:pPr marL="0" indent="0" algn="r">
              <a:buNone/>
              <a:defRPr/>
            </a:pPr>
            <a:r>
              <a:rPr lang="el-GR" sz="1800" dirty="0" err="1">
                <a:solidFill>
                  <a:schemeClr val="tx1">
                    <a:lumMod val="85000"/>
                    <a:lumOff val="15000"/>
                  </a:schemeClr>
                </a:solidFill>
              </a:rPr>
              <a:t>Ιώσηπος</a:t>
            </a:r>
            <a:r>
              <a:rPr lang="el-GR" sz="1800" dirty="0">
                <a:solidFill>
                  <a:schemeClr val="tx1">
                    <a:lumMod val="85000"/>
                    <a:lumOff val="15000"/>
                  </a:schemeClr>
                </a:solidFill>
              </a:rPr>
              <a:t>,</a:t>
            </a:r>
            <a:r>
              <a:rPr lang="el-GR" sz="1800" b="1" i="1" dirty="0">
                <a:solidFill>
                  <a:schemeClr val="tx1">
                    <a:lumMod val="85000"/>
                    <a:lumOff val="15000"/>
                  </a:schemeClr>
                </a:solidFill>
              </a:rPr>
              <a:t> </a:t>
            </a:r>
            <a:r>
              <a:rPr lang="el-GR" sz="1800" i="1" dirty="0">
                <a:solidFill>
                  <a:schemeClr val="tx1">
                    <a:lumMod val="85000"/>
                    <a:lumOff val="15000"/>
                  </a:schemeClr>
                </a:solidFill>
              </a:rPr>
              <a:t>Κατά Απίωνος  Α’</a:t>
            </a:r>
            <a:r>
              <a:rPr lang="el-GR" sz="1800" b="1" dirty="0">
                <a:solidFill>
                  <a:schemeClr val="tx1">
                    <a:lumMod val="85000"/>
                    <a:lumOff val="15000"/>
                  </a:schemeClr>
                </a:solidFill>
              </a:rPr>
              <a:t>  176- 185</a:t>
            </a:r>
          </a:p>
          <a:p>
            <a:pPr marL="0" indent="0" algn="r">
              <a:buNone/>
              <a:defRPr/>
            </a:pPr>
            <a:r>
              <a:rPr lang="el-GR" sz="1800" b="1" dirty="0">
                <a:solidFill>
                  <a:schemeClr val="tx1">
                    <a:lumMod val="85000"/>
                    <a:lumOff val="15000"/>
                  </a:schemeClr>
                </a:solidFill>
              </a:rPr>
              <a:t>(= </a:t>
            </a:r>
            <a:r>
              <a:rPr lang="el-GR" sz="1800" dirty="0">
                <a:solidFill>
                  <a:schemeClr val="tx1">
                    <a:lumMod val="85000"/>
                    <a:lumOff val="15000"/>
                  </a:schemeClr>
                </a:solidFill>
              </a:rPr>
              <a:t>Ευσεβίου, </a:t>
            </a:r>
            <a:r>
              <a:rPr lang="el-GR" sz="1800" i="1" dirty="0">
                <a:solidFill>
                  <a:schemeClr val="tx1">
                    <a:lumMod val="85000"/>
                    <a:lumOff val="15000"/>
                  </a:schemeClr>
                </a:solidFill>
              </a:rPr>
              <a:t>Προπαρασκευή</a:t>
            </a:r>
            <a:r>
              <a:rPr lang="el-GR" sz="1800" dirty="0">
                <a:solidFill>
                  <a:schemeClr val="tx1">
                    <a:lumMod val="85000"/>
                    <a:lumOff val="15000"/>
                  </a:schemeClr>
                </a:solidFill>
              </a:rPr>
              <a:t> 9.5)</a:t>
            </a:r>
          </a:p>
        </p:txBody>
      </p:sp>
      <p:pic>
        <p:nvPicPr>
          <p:cNvPr id="14340" name="Εικόνα 3">
            <a:extLst>
              <a:ext uri="{FF2B5EF4-FFF2-40B4-BE49-F238E27FC236}">
                <a16:creationId xmlns:a16="http://schemas.microsoft.com/office/drawing/2014/main" id="{6077AE84-BF94-71FF-E719-7FFD198260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857251"/>
            <a:ext cx="9144000" cy="218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72D56CC3-7A30-E2A7-4DB7-4D66C26AF549}"/>
              </a:ext>
            </a:extLst>
          </p:cNvPr>
          <p:cNvSpPr>
            <a:spLocks noGrp="1"/>
          </p:cNvSpPr>
          <p:nvPr>
            <p:ph type="title"/>
          </p:nvPr>
        </p:nvSpPr>
        <p:spPr>
          <a:xfrm>
            <a:off x="1672829" y="1746648"/>
            <a:ext cx="5168503" cy="725090"/>
          </a:xfrm>
        </p:spPr>
        <p:txBody>
          <a:bodyPr>
            <a:normAutofit fontScale="90000"/>
          </a:bodyPr>
          <a:lstStyle/>
          <a:p>
            <a:pPr>
              <a:defRPr/>
            </a:pPr>
            <a:r>
              <a:rPr lang="el-GR" b="1" dirty="0" err="1"/>
              <a:t>Αυτοφωνια</a:t>
            </a:r>
            <a:r>
              <a:rPr lang="el-GR" b="1" dirty="0"/>
              <a:t> </a:t>
            </a:r>
            <a:r>
              <a:rPr lang="el-GR" b="1" dirty="0" err="1"/>
              <a:t>αριςτοτελη</a:t>
            </a:r>
            <a:endParaRPr lang="el-GR" b="1" dirty="0"/>
          </a:p>
        </p:txBody>
      </p:sp>
      <p:sp>
        <p:nvSpPr>
          <p:cNvPr id="3" name="2 - Θέση περιεχομένου">
            <a:extLst>
              <a:ext uri="{FF2B5EF4-FFF2-40B4-BE49-F238E27FC236}">
                <a16:creationId xmlns:a16="http://schemas.microsoft.com/office/drawing/2014/main" id="{3265F7E2-7090-8E3C-A442-1358CB34A2E0}"/>
              </a:ext>
            </a:extLst>
          </p:cNvPr>
          <p:cNvSpPr>
            <a:spLocks noGrp="1"/>
          </p:cNvSpPr>
          <p:nvPr>
            <p:ph idx="1"/>
          </p:nvPr>
        </p:nvSpPr>
        <p:spPr>
          <a:xfrm>
            <a:off x="1168003" y="2601516"/>
            <a:ext cx="7137797" cy="2776538"/>
          </a:xfrm>
        </p:spPr>
        <p:txBody>
          <a:bodyPr rtlCol="0">
            <a:normAutofit fontScale="85000" lnSpcReduction="20000"/>
          </a:bodyPr>
          <a:lstStyle/>
          <a:p>
            <a:pPr algn="just">
              <a:defRPr/>
            </a:pPr>
            <a:r>
              <a:rPr lang="el-GR" sz="1800" i="1" dirty="0">
                <a:solidFill>
                  <a:schemeClr val="tx1">
                    <a:lumMod val="85000"/>
                    <a:lumOff val="15000"/>
                  </a:schemeClr>
                </a:solidFill>
              </a:rPr>
              <a:t>Κείνος, λοιπόν, ο άνθρωπος </a:t>
            </a:r>
            <a:r>
              <a:rPr lang="el-GR" sz="1800" b="1" i="1" dirty="0">
                <a:solidFill>
                  <a:schemeClr val="tx1">
                    <a:lumMod val="85000"/>
                    <a:lumOff val="15000"/>
                  </a:schemeClr>
                </a:solidFill>
              </a:rPr>
              <a:t>ήταν Ιουδαίος το γένος </a:t>
            </a:r>
            <a:r>
              <a:rPr lang="el-GR" sz="1800" i="1" dirty="0">
                <a:solidFill>
                  <a:schemeClr val="tx1">
                    <a:lumMod val="85000"/>
                    <a:lumOff val="15000"/>
                  </a:schemeClr>
                </a:solidFill>
              </a:rPr>
              <a:t>από την κοίλη Συρία. Αυτοί κατάγονταν </a:t>
            </a:r>
            <a:r>
              <a:rPr lang="el-GR" sz="1800" b="1" i="1" dirty="0">
                <a:solidFill>
                  <a:schemeClr val="tx1">
                    <a:lumMod val="85000"/>
                    <a:lumOff val="15000"/>
                  </a:schemeClr>
                </a:solidFill>
              </a:rPr>
              <a:t>από τους Ινδούς φιλοσόφους</a:t>
            </a:r>
            <a:r>
              <a:rPr lang="el-GR" sz="1800" i="1" dirty="0">
                <a:solidFill>
                  <a:schemeClr val="tx1">
                    <a:lumMod val="85000"/>
                    <a:lumOff val="15000"/>
                  </a:schemeClr>
                </a:solidFill>
              </a:rPr>
              <a:t>, κι αυτοί οι φιλόσοφοι, όπως λένε, στην Ινδία ονομάζονται </a:t>
            </a:r>
            <a:r>
              <a:rPr lang="el-GR" sz="1800" i="1" dirty="0" err="1">
                <a:solidFill>
                  <a:schemeClr val="tx1">
                    <a:lumMod val="85000"/>
                    <a:lumOff val="15000"/>
                  </a:schemeClr>
                </a:solidFill>
              </a:rPr>
              <a:t>Καλανοί</a:t>
            </a:r>
            <a:r>
              <a:rPr lang="el-GR" sz="1800" i="1" dirty="0">
                <a:solidFill>
                  <a:schemeClr val="tx1">
                    <a:lumMod val="85000"/>
                    <a:lumOff val="15000"/>
                  </a:schemeClr>
                </a:solidFill>
              </a:rPr>
              <a:t>, ενώ στη Συρία ονομάζονται Ιουδαίοι από τον τόπο που κατοικούν, γιατί ο τόπος στον οποίο κατοικούν ονομάζεται </a:t>
            </a:r>
            <a:r>
              <a:rPr lang="el-GR" sz="1800" b="1" i="1" dirty="0">
                <a:solidFill>
                  <a:schemeClr val="tx1">
                    <a:lumMod val="85000"/>
                    <a:lumOff val="15000"/>
                  </a:schemeClr>
                </a:solidFill>
              </a:rPr>
              <a:t>Ιουδαία</a:t>
            </a:r>
            <a:r>
              <a:rPr lang="el-GR" sz="1800" i="1" dirty="0">
                <a:solidFill>
                  <a:schemeClr val="tx1">
                    <a:lumMod val="85000"/>
                    <a:lumOff val="15000"/>
                  </a:schemeClr>
                </a:solidFill>
              </a:rPr>
              <a:t>. Η πόλη τους έχει ένα πολύ παράξενο όνομα, τη λένε </a:t>
            </a:r>
            <a:r>
              <a:rPr lang="el-GR" sz="1800" b="1" i="1" dirty="0" err="1">
                <a:solidFill>
                  <a:schemeClr val="tx1">
                    <a:lumMod val="85000"/>
                    <a:lumOff val="15000"/>
                  </a:schemeClr>
                </a:solidFill>
              </a:rPr>
              <a:t>Ιερουσαλήμη</a:t>
            </a:r>
            <a:r>
              <a:rPr lang="el-GR" sz="1800" b="1" i="1" dirty="0">
                <a:solidFill>
                  <a:schemeClr val="tx1">
                    <a:lumMod val="85000"/>
                    <a:lumOff val="15000"/>
                  </a:schemeClr>
                </a:solidFill>
              </a:rPr>
              <a:t>,</a:t>
            </a:r>
            <a:r>
              <a:rPr lang="el-GR" sz="1800" i="1" dirty="0">
                <a:solidFill>
                  <a:schemeClr val="tx1">
                    <a:lumMod val="85000"/>
                    <a:lumOff val="15000"/>
                  </a:schemeClr>
                </a:solidFill>
              </a:rPr>
              <a:t> Αυτός, λοιπόν, ο άνθρωπος, που είχε μεγάλο κύκλο φίλων και κατέβαινε από την ενδοχώρα στα παράλια, </a:t>
            </a:r>
            <a:r>
              <a:rPr lang="el-GR" sz="1800" b="1" i="1" dirty="0">
                <a:solidFill>
                  <a:schemeClr val="tx1">
                    <a:lumMod val="85000"/>
                    <a:lumOff val="15000"/>
                  </a:schemeClr>
                </a:solidFill>
              </a:rPr>
              <a:t>όχι μόνο ήξερε ελληνικά, αλλά είχε και ψυχή ελληνική</a:t>
            </a:r>
            <a:r>
              <a:rPr lang="el-GR" sz="1800" i="1" dirty="0">
                <a:solidFill>
                  <a:schemeClr val="tx1">
                    <a:lumMod val="85000"/>
                    <a:lumOff val="15000"/>
                  </a:schemeClr>
                </a:solidFill>
              </a:rPr>
              <a:t>. Κατά την παραμονή μου στην Ασία, επισκέφθηκε τα ίδια μέρη με μένα και ήρθε για να συζητήσει μαζί μου και με άλλους φιλοσόφους </a:t>
            </a:r>
            <a:r>
              <a:rPr lang="el-GR" sz="1800" b="1" i="1" dirty="0">
                <a:solidFill>
                  <a:schemeClr val="tx1">
                    <a:lumMod val="85000"/>
                    <a:lumOff val="15000"/>
                  </a:schemeClr>
                </a:solidFill>
              </a:rPr>
              <a:t>για να γνωρίσει τη γνώση μας. </a:t>
            </a:r>
            <a:r>
              <a:rPr lang="el-GR" sz="1800" i="1" dirty="0">
                <a:solidFill>
                  <a:schemeClr val="tx1">
                    <a:lumMod val="85000"/>
                    <a:lumOff val="15000"/>
                  </a:schemeClr>
                </a:solidFill>
              </a:rPr>
              <a:t>Αλλά έτσι όπως ήταν εξοικειωμένος με πολλούς μορφωμένους ανθρώπους, </a:t>
            </a:r>
            <a:r>
              <a:rPr lang="el-GR" sz="1800" b="1" i="1" dirty="0">
                <a:solidFill>
                  <a:schemeClr val="tx1">
                    <a:lumMod val="85000"/>
                    <a:lumOff val="15000"/>
                  </a:schemeClr>
                </a:solidFill>
              </a:rPr>
              <a:t>ήταν εκείνος που μας δίδαξε κάτι από τη δική του σοφία». </a:t>
            </a:r>
          </a:p>
          <a:p>
            <a:pPr algn="just">
              <a:defRPr/>
            </a:pPr>
            <a:endParaRPr lang="el-GR" sz="1800" b="1" i="1" dirty="0">
              <a:solidFill>
                <a:schemeClr val="tx1">
                  <a:lumMod val="85000"/>
                  <a:lumOff val="15000"/>
                </a:schemeClr>
              </a:solidFill>
            </a:endParaRPr>
          </a:p>
          <a:p>
            <a:pPr algn="r">
              <a:defRPr/>
            </a:pPr>
            <a:r>
              <a:rPr lang="el-GR" sz="1800" b="1" i="1" dirty="0">
                <a:solidFill>
                  <a:schemeClr val="tx1">
                    <a:lumMod val="85000"/>
                    <a:lumOff val="15000"/>
                  </a:schemeClr>
                </a:solidFill>
              </a:rPr>
              <a:t>(</a:t>
            </a:r>
            <a:r>
              <a:rPr lang="el-GR" sz="1800" b="1" i="1" dirty="0" err="1">
                <a:solidFill>
                  <a:schemeClr val="tx1">
                    <a:lumMod val="85000"/>
                    <a:lumOff val="15000"/>
                  </a:schemeClr>
                </a:solidFill>
              </a:rPr>
              <a:t>Μτφρ</a:t>
            </a:r>
            <a:r>
              <a:rPr lang="el-GR" sz="1800" b="1" i="1" dirty="0">
                <a:solidFill>
                  <a:schemeClr val="tx1">
                    <a:lumMod val="85000"/>
                    <a:lumOff val="15000"/>
                  </a:schemeClr>
                </a:solidFill>
              </a:rPr>
              <a:t>. Φιλολογική Ομάδα Κάκτου)</a:t>
            </a:r>
          </a:p>
          <a:p>
            <a:pPr>
              <a:defRPr/>
            </a:pPr>
            <a:endParaRPr lang="el-GR" dirty="0">
              <a:solidFill>
                <a:schemeClr val="tx1">
                  <a:lumMod val="85000"/>
                  <a:lumOff val="1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8E0094-A81E-B2CD-B925-B044DEAFED10}"/>
              </a:ext>
            </a:extLst>
          </p:cNvPr>
          <p:cNvSpPr>
            <a:spLocks noGrp="1"/>
          </p:cNvSpPr>
          <p:nvPr>
            <p:ph type="title"/>
          </p:nvPr>
        </p:nvSpPr>
        <p:spPr>
          <a:xfrm>
            <a:off x="3170635" y="954881"/>
            <a:ext cx="5797153" cy="891779"/>
          </a:xfrm>
        </p:spPr>
        <p:txBody>
          <a:bodyPr/>
          <a:lstStyle/>
          <a:p>
            <a:pPr>
              <a:defRPr/>
            </a:pPr>
            <a:r>
              <a:rPr lang="el-GR" b="1" dirty="0" err="1"/>
              <a:t>Ιουδαιος</a:t>
            </a:r>
            <a:endParaRPr lang="el-GR" b="1" dirty="0"/>
          </a:p>
        </p:txBody>
      </p:sp>
      <p:sp>
        <p:nvSpPr>
          <p:cNvPr id="3" name="Θέση περιεχομένου 2">
            <a:extLst>
              <a:ext uri="{FF2B5EF4-FFF2-40B4-BE49-F238E27FC236}">
                <a16:creationId xmlns:a16="http://schemas.microsoft.com/office/drawing/2014/main" id="{3474D43B-101D-841A-2A3E-E2F8BD741463}"/>
              </a:ext>
            </a:extLst>
          </p:cNvPr>
          <p:cNvSpPr>
            <a:spLocks noGrp="1"/>
          </p:cNvSpPr>
          <p:nvPr>
            <p:ph idx="1"/>
          </p:nvPr>
        </p:nvSpPr>
        <p:spPr>
          <a:xfrm>
            <a:off x="3767667" y="2592916"/>
            <a:ext cx="5200311" cy="3407834"/>
          </a:xfrm>
        </p:spPr>
        <p:txBody>
          <a:bodyPr rtlCol="0">
            <a:normAutofit/>
          </a:bodyPr>
          <a:lstStyle/>
          <a:p>
            <a:pPr algn="ctr">
              <a:buFont typeface="Wingdings" panose="05000000000000000000" pitchFamily="2" charset="2"/>
              <a:buChar char="§"/>
              <a:defRPr/>
            </a:pPr>
            <a:r>
              <a:rPr lang="el-GR" sz="1800" b="1" dirty="0">
                <a:solidFill>
                  <a:schemeClr val="tx1">
                    <a:lumMod val="85000"/>
                    <a:lumOff val="15000"/>
                  </a:schemeClr>
                </a:solidFill>
              </a:rPr>
              <a:t>ΧΑΡΑΚΤΗΡΙΣΤΙΚΑ</a:t>
            </a:r>
          </a:p>
          <a:p>
            <a:pPr>
              <a:buFont typeface="Wingdings" panose="05000000000000000000" pitchFamily="2" charset="2"/>
              <a:buChar char="§"/>
              <a:defRPr/>
            </a:pPr>
            <a:endParaRPr lang="el-GR" sz="1800" dirty="0">
              <a:solidFill>
                <a:schemeClr val="tx1">
                  <a:lumMod val="85000"/>
                  <a:lumOff val="15000"/>
                </a:schemeClr>
              </a:solidFill>
            </a:endParaRPr>
          </a:p>
          <a:p>
            <a:pPr>
              <a:buFont typeface="Wingdings" panose="05000000000000000000" pitchFamily="2" charset="2"/>
              <a:buChar char="§"/>
              <a:defRPr/>
            </a:pPr>
            <a:r>
              <a:rPr lang="el-GR" sz="1800" dirty="0">
                <a:solidFill>
                  <a:schemeClr val="tx1">
                    <a:lumMod val="85000"/>
                    <a:lumOff val="15000"/>
                  </a:schemeClr>
                </a:solidFill>
              </a:rPr>
              <a:t>Ινδία (</a:t>
            </a:r>
            <a:r>
              <a:rPr lang="el-GR" sz="1800" dirty="0" err="1">
                <a:solidFill>
                  <a:schemeClr val="tx1">
                    <a:lumMod val="85000"/>
                    <a:lumOff val="15000"/>
                  </a:schemeClr>
                </a:solidFill>
              </a:rPr>
              <a:t>Γυμνοσοφιστές</a:t>
            </a:r>
            <a:r>
              <a:rPr lang="el-GR" sz="1800" dirty="0">
                <a:solidFill>
                  <a:schemeClr val="tx1">
                    <a:lumMod val="85000"/>
                    <a:lumOff val="15000"/>
                  </a:schemeClr>
                </a:solidFill>
              </a:rPr>
              <a:t> &lt; Μάγοι Περσών)</a:t>
            </a:r>
            <a:endParaRPr lang="en-US" sz="1800" dirty="0">
              <a:solidFill>
                <a:schemeClr val="tx1">
                  <a:lumMod val="85000"/>
                  <a:lumOff val="15000"/>
                </a:schemeClr>
              </a:solidFill>
            </a:endParaRPr>
          </a:p>
          <a:p>
            <a:pPr lvl="2">
              <a:buFont typeface="Wingdings" panose="05000000000000000000" pitchFamily="2" charset="2"/>
              <a:buChar char="§"/>
              <a:defRPr/>
            </a:pPr>
            <a:r>
              <a:rPr lang="el-GR" sz="1650" dirty="0">
                <a:solidFill>
                  <a:schemeClr val="tx1">
                    <a:lumMod val="85000"/>
                    <a:lumOff val="15000"/>
                  </a:schemeClr>
                </a:solidFill>
              </a:rPr>
              <a:t>Ελληνική Γλώσσα + Σοφία</a:t>
            </a:r>
          </a:p>
          <a:p>
            <a:pPr lvl="8">
              <a:buFont typeface="Wingdings" panose="05000000000000000000" pitchFamily="2" charset="2"/>
              <a:buChar char="§"/>
              <a:defRPr/>
            </a:pPr>
            <a:r>
              <a:rPr lang="el-GR" sz="1650" dirty="0"/>
              <a:t>Εγκράτεια και Σωφροσύνη</a:t>
            </a:r>
          </a:p>
          <a:p>
            <a:pPr>
              <a:buFont typeface="Wingdings" panose="05000000000000000000" pitchFamily="2" charset="2"/>
              <a:buChar char="§"/>
              <a:defRPr/>
            </a:pPr>
            <a:endParaRPr lang="en-US" sz="1800" dirty="0">
              <a:solidFill>
                <a:schemeClr val="tx1">
                  <a:lumMod val="85000"/>
                  <a:lumOff val="15000"/>
                </a:schemeClr>
              </a:solidFill>
            </a:endParaRPr>
          </a:p>
          <a:p>
            <a:pPr>
              <a:buFont typeface="Wingdings" panose="05000000000000000000" pitchFamily="2" charset="2"/>
              <a:buChar char="§"/>
              <a:defRPr/>
            </a:pPr>
            <a:endParaRPr lang="el-GR" sz="1800" dirty="0">
              <a:solidFill>
                <a:schemeClr val="tx1">
                  <a:lumMod val="85000"/>
                  <a:lumOff val="15000"/>
                </a:schemeClr>
              </a:solidFill>
            </a:endParaRPr>
          </a:p>
          <a:p>
            <a:pPr>
              <a:buFont typeface="Wingdings" panose="05000000000000000000" pitchFamily="2" charset="2"/>
              <a:buChar char="§"/>
              <a:defRPr/>
            </a:pPr>
            <a:endParaRPr lang="el-GR" sz="1800" dirty="0">
              <a:solidFill>
                <a:schemeClr val="tx1">
                  <a:lumMod val="85000"/>
                  <a:lumOff val="15000"/>
                </a:schemeClr>
              </a:solidFill>
            </a:endParaRPr>
          </a:p>
          <a:p>
            <a:pPr>
              <a:buFont typeface="Wingdings" panose="05000000000000000000" pitchFamily="2" charset="2"/>
              <a:buChar char="§"/>
              <a:defRPr/>
            </a:pPr>
            <a:endParaRPr lang="en-US" sz="1800" dirty="0">
              <a:solidFill>
                <a:schemeClr val="tx1">
                  <a:lumMod val="85000"/>
                  <a:lumOff val="15000"/>
                </a:schemeClr>
              </a:solidFill>
            </a:endParaRPr>
          </a:p>
          <a:p>
            <a:pPr>
              <a:buFont typeface="Wingdings" panose="05000000000000000000" pitchFamily="2" charset="2"/>
              <a:buChar char="§"/>
              <a:defRPr/>
            </a:pPr>
            <a:endParaRPr lang="en-US" sz="1800" dirty="0">
              <a:solidFill>
                <a:schemeClr val="tx1">
                  <a:lumMod val="85000"/>
                  <a:lumOff val="15000"/>
                </a:schemeClr>
              </a:solidFill>
            </a:endParaRPr>
          </a:p>
          <a:p>
            <a:pPr>
              <a:buFont typeface="Wingdings" panose="05000000000000000000" pitchFamily="2" charset="2"/>
              <a:buChar char="§"/>
              <a:defRPr/>
            </a:pPr>
            <a:endParaRPr lang="el-GR" sz="1800" dirty="0">
              <a:solidFill>
                <a:schemeClr val="tx1">
                  <a:lumMod val="85000"/>
                  <a:lumOff val="15000"/>
                </a:schemeClr>
              </a:solidFill>
            </a:endParaRPr>
          </a:p>
        </p:txBody>
      </p:sp>
      <p:pic>
        <p:nvPicPr>
          <p:cNvPr id="16388" name="Picture 2" descr="Αποτέλεσμα εικόνας για Άσσος Μικρά Ασία">
            <a:extLst>
              <a:ext uri="{FF2B5EF4-FFF2-40B4-BE49-F238E27FC236}">
                <a16:creationId xmlns:a16="http://schemas.microsoft.com/office/drawing/2014/main" id="{C8F7E469-751C-3F6C-FE8A-4F4287966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51423"/>
            <a:ext cx="3218260" cy="319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A792F9-9429-2013-BA8B-010DEBC9A11C}"/>
              </a:ext>
            </a:extLst>
          </p:cNvPr>
          <p:cNvSpPr>
            <a:spLocks noGrp="1"/>
          </p:cNvSpPr>
          <p:nvPr>
            <p:ph type="title"/>
          </p:nvPr>
        </p:nvSpPr>
        <p:spPr>
          <a:xfrm>
            <a:off x="1645444" y="1019175"/>
            <a:ext cx="5797154" cy="891779"/>
          </a:xfrm>
        </p:spPr>
        <p:txBody>
          <a:bodyPr/>
          <a:lstStyle/>
          <a:p>
            <a:pPr>
              <a:defRPr/>
            </a:pPr>
            <a:r>
              <a:rPr lang="el-GR" b="1" dirty="0" err="1"/>
              <a:t>Σχεση</a:t>
            </a:r>
            <a:r>
              <a:rPr lang="el-GR" b="1" dirty="0"/>
              <a:t> </a:t>
            </a:r>
            <a:r>
              <a:rPr lang="el-GR" b="1" dirty="0" err="1"/>
              <a:t>αντι</a:t>
            </a:r>
            <a:r>
              <a:rPr lang="el-GR" b="1" dirty="0"/>
              <a:t> </a:t>
            </a:r>
            <a:r>
              <a:rPr lang="el-GR" b="1"/>
              <a:t>σχασης</a:t>
            </a:r>
            <a:endParaRPr lang="el-GR" b="1" dirty="0"/>
          </a:p>
        </p:txBody>
      </p:sp>
      <p:graphicFrame>
        <p:nvGraphicFramePr>
          <p:cNvPr id="4" name="Θέση περιεχομένου 3">
            <a:extLst>
              <a:ext uri="{FF2B5EF4-FFF2-40B4-BE49-F238E27FC236}">
                <a16:creationId xmlns:a16="http://schemas.microsoft.com/office/drawing/2014/main" id="{01532D18-C574-18A9-3FCA-ACC2C3D83AA8}"/>
              </a:ext>
            </a:extLst>
          </p:cNvPr>
          <p:cNvGraphicFramePr>
            <a:graphicFrameLocks noGrp="1"/>
          </p:cNvGraphicFramePr>
          <p:nvPr>
            <p:ph idx="1"/>
          </p:nvPr>
        </p:nvGraphicFramePr>
        <p:xfrm>
          <a:off x="307911" y="2172867"/>
          <a:ext cx="8509518" cy="3680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Διάγραμμα 6">
            <a:extLst>
              <a:ext uri="{FF2B5EF4-FFF2-40B4-BE49-F238E27FC236}">
                <a16:creationId xmlns:a16="http://schemas.microsoft.com/office/drawing/2014/main" id="{FF022F58-05A8-02F3-1CAA-475F47016D27}"/>
              </a:ext>
            </a:extLst>
          </p:cNvPr>
          <p:cNvGraphicFramePr/>
          <p:nvPr/>
        </p:nvGraphicFramePr>
        <p:xfrm>
          <a:off x="307911" y="1910373"/>
          <a:ext cx="8509518" cy="39434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4DFC2DDF-6CCF-C218-3EE8-72ACE2DE0407}"/>
              </a:ext>
            </a:extLst>
          </p:cNvPr>
          <p:cNvSpPr>
            <a:spLocks noGrp="1"/>
          </p:cNvSpPr>
          <p:nvPr>
            <p:ph type="title"/>
          </p:nvPr>
        </p:nvSpPr>
        <p:spPr>
          <a:xfrm>
            <a:off x="406004" y="2539604"/>
            <a:ext cx="3571875" cy="1069181"/>
          </a:xfrm>
        </p:spPr>
        <p:txBody>
          <a:bodyPr/>
          <a:lstStyle/>
          <a:p>
            <a:pPr>
              <a:defRPr/>
            </a:pPr>
            <a:r>
              <a:rPr lang="el-GR" dirty="0"/>
              <a:t>ΑΘΗΝΑ</a:t>
            </a:r>
            <a:r>
              <a:rPr lang="el-GR" b="1" i="1" dirty="0"/>
              <a:t> ΚΑΙ </a:t>
            </a:r>
            <a:r>
              <a:rPr lang="el-GR" dirty="0"/>
              <a:t>ΙΕΡΟΥΣΑΛΗΜ</a:t>
            </a:r>
            <a:br>
              <a:rPr lang="el-GR" dirty="0"/>
            </a:br>
            <a:r>
              <a:rPr lang="el-GR" dirty="0"/>
              <a:t>ΛΟΓΟΣ </a:t>
            </a:r>
            <a:r>
              <a:rPr lang="el-GR" b="1" i="1" dirty="0"/>
              <a:t>ΚΑΙ</a:t>
            </a:r>
            <a:r>
              <a:rPr lang="el-GR" dirty="0"/>
              <a:t> ΠΙΣΤΗ</a:t>
            </a:r>
            <a:br>
              <a:rPr lang="el-GR" dirty="0"/>
            </a:br>
            <a:r>
              <a:rPr lang="el-GR" dirty="0"/>
              <a:t>ΑΡΙΣΤΟΤΕΛΗΣ </a:t>
            </a:r>
            <a:r>
              <a:rPr lang="el-GR" b="1" i="1" dirty="0"/>
              <a:t>ΚΑΙ</a:t>
            </a:r>
            <a:r>
              <a:rPr lang="el-GR" dirty="0"/>
              <a:t> ΘΕΟΛΟΓΙΑ</a:t>
            </a:r>
          </a:p>
        </p:txBody>
      </p:sp>
      <p:pic>
        <p:nvPicPr>
          <p:cNvPr id="5" name="4 - Θέση εικόνας" descr="makryteri-gefyra-ston-kosmo-02.jpg">
            <a:extLst>
              <a:ext uri="{FF2B5EF4-FFF2-40B4-BE49-F238E27FC236}">
                <a16:creationId xmlns:a16="http://schemas.microsoft.com/office/drawing/2014/main" id="{AE5591D2-833A-978F-C2E3-51C02A0F92C7}"/>
              </a:ext>
            </a:extLst>
          </p:cNvPr>
          <p:cNvPicPr>
            <a:picLocks noGrp="1" noChangeAspect="1"/>
          </p:cNvPicPr>
          <p:nvPr>
            <p:ph type="pic" idx="1"/>
          </p:nvPr>
        </p:nvPicPr>
        <p:blipFill>
          <a:blip r:embed="rId2"/>
          <a:srcRect l="22335" r="22335"/>
          <a:stretch>
            <a:fillRect/>
          </a:stretch>
        </p:blipFill>
        <p:spPr>
          <a:xfrm>
            <a:off x="4572000" y="857250"/>
            <a:ext cx="4576763" cy="51435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Ιουδαϊσμός και Ισλάμ: Σχέσεις</a:t>
            </a:r>
          </a:p>
        </p:txBody>
      </p:sp>
      <p:sp>
        <p:nvSpPr>
          <p:cNvPr id="3" name="Content Placeholder 2"/>
          <p:cNvSpPr>
            <a:spLocks noGrp="1"/>
          </p:cNvSpPr>
          <p:nvPr>
            <p:ph idx="1"/>
          </p:nvPr>
        </p:nvSpPr>
        <p:spPr/>
        <p:txBody>
          <a:bodyPr/>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Θεολογικές Ομοιότητες</a:t>
            </a:r>
          </a:p>
        </p:txBody>
      </p:sp>
      <p:sp>
        <p:nvSpPr>
          <p:cNvPr id="3" name="Content Placeholder 2"/>
          <p:cNvSpPr>
            <a:spLocks noGrp="1"/>
          </p:cNvSpPr>
          <p:nvPr>
            <p:ph idx="1"/>
          </p:nvPr>
        </p:nvSpPr>
        <p:spPr/>
        <p:txBody>
          <a:bodyPr/>
          <a:lstStyle/>
          <a:p>
            <a:r>
              <a:rPr dirty="0"/>
              <a:t>• </a:t>
            </a:r>
            <a:r>
              <a:rPr dirty="0" err="1"/>
              <a:t>Μονοθεϊσμός</a:t>
            </a:r>
            <a:r>
              <a:rPr dirty="0"/>
              <a:t>: </a:t>
            </a:r>
            <a:r>
              <a:rPr dirty="0" err="1"/>
              <a:t>έν</a:t>
            </a:r>
            <a:r>
              <a:rPr dirty="0"/>
              <a:t>ας Θεός δημιουργός</a:t>
            </a:r>
          </a:p>
          <a:p>
            <a:r>
              <a:rPr dirty="0"/>
              <a:t>• </a:t>
            </a:r>
            <a:r>
              <a:rPr dirty="0" err="1"/>
              <a:t>Έμφ</a:t>
            </a:r>
            <a:r>
              <a:rPr dirty="0"/>
              <a:t>αση στον </a:t>
            </a:r>
            <a:r>
              <a:rPr lang="el-GR" dirty="0"/>
              <a:t>Ν</a:t>
            </a:r>
            <a:r>
              <a:rPr dirty="0" err="1"/>
              <a:t>όμο</a:t>
            </a:r>
            <a:r>
              <a:rPr dirty="0"/>
              <a:t>/</a:t>
            </a:r>
            <a:r>
              <a:rPr dirty="0" err="1"/>
              <a:t>θρησκευτική</a:t>
            </a:r>
            <a:r>
              <a:rPr dirty="0"/>
              <a:t> πρα</a:t>
            </a:r>
            <a:r>
              <a:rPr dirty="0" err="1"/>
              <a:t>κτική</a:t>
            </a:r>
            <a:endParaRPr dirty="0"/>
          </a:p>
          <a:p>
            <a:r>
              <a:rPr dirty="0"/>
              <a:t>• </a:t>
            </a:r>
            <a:r>
              <a:rPr dirty="0" err="1"/>
              <a:t>Ιστορίες</a:t>
            </a:r>
            <a:r>
              <a:rPr dirty="0"/>
              <a:t> </a:t>
            </a:r>
            <a:r>
              <a:rPr dirty="0" err="1"/>
              <a:t>κοινοί</a:t>
            </a:r>
            <a:r>
              <a:rPr dirty="0"/>
              <a:t> π</a:t>
            </a:r>
            <a:r>
              <a:rPr dirty="0" err="1"/>
              <a:t>ροφήτες</a:t>
            </a:r>
            <a:r>
              <a:rPr dirty="0"/>
              <a:t> (Αβρα</a:t>
            </a:r>
            <a:r>
              <a:rPr dirty="0" err="1"/>
              <a:t>άμ</a:t>
            </a:r>
            <a:r>
              <a:rPr dirty="0"/>
              <a:t>, </a:t>
            </a:r>
            <a:r>
              <a:rPr dirty="0" err="1"/>
              <a:t>Μωυσής</a:t>
            </a:r>
            <a:r>
              <a:rPr dirty="0"/>
              <a:t>)</a:t>
            </a:r>
            <a:endParaRPr lang="el-GR" dirty="0"/>
          </a:p>
          <a:p>
            <a:endParaRPr lang="el-GR" dirty="0"/>
          </a:p>
          <a:p>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Freeform: Shape 3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43002" y="1999615"/>
            <a:ext cx="6858000" cy="2764028"/>
          </a:xfrm>
        </p:spPr>
        <p:txBody>
          <a:bodyPr vert="horz" lIns="91440" tIns="45720" rIns="91440" bIns="45720" rtlCol="0" anchor="ctr">
            <a:normAutofit/>
          </a:bodyPr>
          <a:lstStyle/>
          <a:p>
            <a:pPr defTabSz="914400">
              <a:lnSpc>
                <a:spcPct val="90000"/>
              </a:lnSpc>
            </a:pPr>
            <a:r>
              <a:rPr lang="en-US" kern="1200" dirty="0">
                <a:solidFill>
                  <a:schemeClr val="tx1"/>
                </a:solidFill>
                <a:latin typeface="+mj-lt"/>
                <a:ea typeface="+mj-ea"/>
                <a:cs typeface="+mj-cs"/>
              </a:rPr>
              <a:t>Ι. </a:t>
            </a:r>
            <a:r>
              <a:rPr lang="en-US" kern="1200" dirty="0" err="1">
                <a:solidFill>
                  <a:schemeClr val="tx1"/>
                </a:solidFill>
                <a:latin typeface="+mj-lt"/>
                <a:ea typeface="+mj-ea"/>
                <a:cs typeface="+mj-cs"/>
              </a:rPr>
              <a:t>Ιστορί</a:t>
            </a:r>
            <a:r>
              <a:rPr lang="en-US" kern="1200" dirty="0">
                <a:solidFill>
                  <a:schemeClr val="tx1"/>
                </a:solidFill>
                <a:latin typeface="+mj-lt"/>
                <a:ea typeface="+mj-ea"/>
                <a:cs typeface="+mj-cs"/>
              </a:rPr>
              <a:t>α των όρων: «Εβραίος, Ισραήλ, Ιουδαίος, Σιωνιστής, Παλαιστίνη» (πρβλ. </a:t>
            </a:r>
            <a:r>
              <a:rPr lang="en-US" kern="1200" dirty="0" err="1">
                <a:solidFill>
                  <a:schemeClr val="tx1"/>
                </a:solidFill>
                <a:latin typeface="+mj-lt"/>
                <a:ea typeface="+mj-ea"/>
                <a:cs typeface="+mj-cs"/>
              </a:rPr>
              <a:t>Αντιουδ</a:t>
            </a:r>
            <a:r>
              <a:rPr lang="en-US" kern="1200" dirty="0">
                <a:solidFill>
                  <a:schemeClr val="tx1"/>
                </a:solidFill>
                <a:latin typeface="+mj-lt"/>
                <a:ea typeface="+mj-ea"/>
                <a:cs typeface="+mj-cs"/>
              </a:rPr>
              <a:t>αϊσμός)</a:t>
            </a:r>
          </a:p>
        </p:txBody>
      </p:sp>
      <p:sp>
        <p:nvSpPr>
          <p:cNvPr id="36" name="Rectangle 3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Κοινωνική Συμβίωση</a:t>
            </a:r>
          </a:p>
        </p:txBody>
      </p:sp>
      <p:sp>
        <p:nvSpPr>
          <p:cNvPr id="3" name="Content Placeholder 2"/>
          <p:cNvSpPr>
            <a:spLocks noGrp="1"/>
          </p:cNvSpPr>
          <p:nvPr>
            <p:ph idx="1"/>
          </p:nvPr>
        </p:nvSpPr>
        <p:spPr/>
        <p:txBody>
          <a:bodyPr/>
          <a:lstStyle/>
          <a:p>
            <a:r>
              <a:t>• Εβραϊκές κοινότητες σε αραβικές πόλεις</a:t>
            </a:r>
          </a:p>
          <a:p>
            <a:r>
              <a:t>• Ειρηνική συνύπαρξη σε Βαγδάτη, Κόρδοβα</a:t>
            </a:r>
          </a:p>
          <a:p>
            <a:r>
              <a:t>• Εβραίοι ως dhimmi (προστατευόμενοι)</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Η Χρυσή Εποχή στην Ισπανία</a:t>
            </a:r>
          </a:p>
        </p:txBody>
      </p:sp>
      <p:sp>
        <p:nvSpPr>
          <p:cNvPr id="3" name="Content Placeholder 2"/>
          <p:cNvSpPr>
            <a:spLocks noGrp="1"/>
          </p:cNvSpPr>
          <p:nvPr>
            <p:ph idx="1"/>
          </p:nvPr>
        </p:nvSpPr>
        <p:spPr/>
        <p:txBody>
          <a:bodyPr/>
          <a:lstStyle/>
          <a:p>
            <a:r>
              <a:t>• Εποχή διαλόγου και πολιτισμικής άνθησης</a:t>
            </a:r>
          </a:p>
          <a:p>
            <a:r>
              <a:t>• Μαϊμονίδης: εβραϊκή φιλοσοφία στον ισλαμικό κόσμο</a:t>
            </a:r>
          </a:p>
          <a:p>
            <a:r>
              <a:t>• Συνεργασία σε επιστήμη, τέχνες, φιλοσοφία</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Προβλήματα και εντάσεις</a:t>
            </a:r>
          </a:p>
        </p:txBody>
      </p:sp>
      <p:sp>
        <p:nvSpPr>
          <p:cNvPr id="3" name="Content Placeholder 2"/>
          <p:cNvSpPr>
            <a:spLocks noGrp="1"/>
          </p:cNvSpPr>
          <p:nvPr>
            <p:ph idx="1"/>
          </p:nvPr>
        </p:nvSpPr>
        <p:spPr/>
        <p:txBody>
          <a:bodyPr/>
          <a:lstStyle/>
          <a:p>
            <a:r>
              <a:t>• Κατά περιόδους περιορισμοί και διωγμοί</a:t>
            </a:r>
          </a:p>
          <a:p>
            <a:r>
              <a:t>• Εντάσεις με πολιτική διάσταση</a:t>
            </a:r>
          </a:p>
          <a:p>
            <a:r>
              <a:t>• Ωστόσο, σε γενικές γραμμές καλύτερη θέση από τη μεσαιωνική Ευρώπη</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Συμπεράσματα</a:t>
            </a:r>
          </a:p>
        </p:txBody>
      </p:sp>
      <p:sp>
        <p:nvSpPr>
          <p:cNvPr id="3" name="Content Placeholder 2"/>
          <p:cNvSpPr>
            <a:spLocks noGrp="1"/>
          </p:cNvSpPr>
          <p:nvPr>
            <p:ph idx="1"/>
          </p:nvPr>
        </p:nvSpPr>
        <p:spPr/>
        <p:txBody>
          <a:bodyPr/>
          <a:lstStyle/>
          <a:p>
            <a:r>
              <a:t>• Ο Ιουδαϊσμός και το Ισλάμ είχαν κοινές ρίζες και παράλληλες πορείες</a:t>
            </a:r>
          </a:p>
          <a:p>
            <a:r>
              <a:t>• Ο διάλογος μεταξύ τους βοήθησε την ανάπτυξη φιλοσοφίας και επιστημών</a:t>
            </a:r>
          </a:p>
          <a:p>
            <a:r>
              <a:t>• Πρότυπο συνύπαρξης συγκριτικά με άλλες εποχές</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2B92-57BC-BC8C-AF9D-374295228455}"/>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24BD9FF2-AFB9-2B20-09C4-4DC018F08F54}"/>
              </a:ext>
            </a:extLst>
          </p:cNvPr>
          <p:cNvSpPr>
            <a:spLocks noGrp="1"/>
          </p:cNvSpPr>
          <p:nvPr>
            <p:ph type="pic" idx="1"/>
          </p:nvPr>
        </p:nvSpPr>
        <p:spPr/>
        <p:txBody>
          <a:bodyPr/>
          <a:lstStyle/>
          <a:p>
            <a:endParaRPr lang="en-US"/>
          </a:p>
        </p:txBody>
      </p:sp>
      <p:sp>
        <p:nvSpPr>
          <p:cNvPr id="4" name="Text Placeholder 3">
            <a:extLst>
              <a:ext uri="{FF2B5EF4-FFF2-40B4-BE49-F238E27FC236}">
                <a16:creationId xmlns:a16="http://schemas.microsoft.com/office/drawing/2014/main" id="{0CEC1CB7-5C51-BA36-F715-38B50754B1D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513158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1E66A1-154F-25AD-6994-C9EC3F42AA80}"/>
              </a:ext>
            </a:extLst>
          </p:cNvPr>
          <p:cNvSpPr>
            <a:spLocks noGrp="1"/>
          </p:cNvSpPr>
          <p:nvPr>
            <p:ph type="title"/>
          </p:nvPr>
        </p:nvSpPr>
        <p:spPr>
          <a:xfrm>
            <a:off x="1796654" y="1571625"/>
            <a:ext cx="5798344" cy="890588"/>
          </a:xfrm>
        </p:spPr>
        <p:txBody>
          <a:bodyPr>
            <a:normAutofit fontScale="90000"/>
          </a:bodyPr>
          <a:lstStyle/>
          <a:p>
            <a:pPr>
              <a:defRPr/>
            </a:pPr>
            <a:r>
              <a:rPr lang="el-GR" b="1" i="1" dirty="0" err="1"/>
              <a:t>Ευχαριςτω</a:t>
            </a:r>
            <a:r>
              <a:rPr lang="el-GR" b="1" i="1" dirty="0"/>
              <a:t> για την </a:t>
            </a:r>
            <a:r>
              <a:rPr lang="el-GR" b="1" i="1" dirty="0" err="1"/>
              <a:t>προςοχη</a:t>
            </a:r>
            <a:endParaRPr lang="el-GR" b="1" i="1" dirty="0"/>
          </a:p>
        </p:txBody>
      </p:sp>
      <p:pic>
        <p:nvPicPr>
          <p:cNvPr id="19459" name="Εικόνα 3">
            <a:extLst>
              <a:ext uri="{FF2B5EF4-FFF2-40B4-BE49-F238E27FC236}">
                <a16:creationId xmlns:a16="http://schemas.microsoft.com/office/drawing/2014/main" id="{E7E019AA-D4B4-C14B-C30A-5032F3E9A7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8429" y="3425429"/>
            <a:ext cx="7144" cy="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25D0AC64-FCBF-2469-E5FA-6314A464A81E}"/>
              </a:ext>
            </a:extLst>
          </p:cNvPr>
          <p:cNvSpPr/>
          <p:nvPr/>
        </p:nvSpPr>
        <p:spPr>
          <a:xfrm>
            <a:off x="1885950" y="4514850"/>
            <a:ext cx="5600700" cy="1485900"/>
          </a:xfrm>
          <a:prstGeom prst="rect">
            <a:avLst/>
          </a:prstGeom>
          <a:solidFill>
            <a:schemeClr val="bg1">
              <a:lumMod val="95000"/>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solidFill>
                  <a:schemeClr val="tx1"/>
                </a:solidFill>
              </a:rPr>
              <a:t>ΠΗΓΕΣ</a:t>
            </a:r>
          </a:p>
          <a:p>
            <a:pPr algn="ctr">
              <a:defRPr/>
            </a:pPr>
            <a:r>
              <a:rPr lang="en-US" b="1" dirty="0">
                <a:solidFill>
                  <a:schemeClr val="tx1"/>
                </a:solidFill>
              </a:rPr>
              <a:t>http://www.biblicalarchaeology.org/daily/ancient-cultures/solomon-socrates-and-aristotle/</a:t>
            </a:r>
            <a:endParaRPr lang="el-GR"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68EC1D-10C1-E6EF-4800-31356372481C}"/>
              </a:ext>
            </a:extLst>
          </p:cNvPr>
          <p:cNvPicPr>
            <a:picLocks noChangeAspect="1"/>
          </p:cNvPicPr>
          <p:nvPr/>
        </p:nvPicPr>
        <p:blipFill>
          <a:blip r:embed="rId2"/>
          <a:srcRect b="13044"/>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65125"/>
            <a:ext cx="7886700" cy="1325563"/>
          </a:xfrm>
        </p:spPr>
        <p:txBody>
          <a:bodyPr>
            <a:normAutofit/>
          </a:bodyPr>
          <a:lstStyle/>
          <a:p>
            <a:r>
              <a:rPr lang="el-GR"/>
              <a:t>Εβραίος</a:t>
            </a:r>
          </a:p>
        </p:txBody>
      </p:sp>
      <p:graphicFrame>
        <p:nvGraphicFramePr>
          <p:cNvPr id="17" name="Content Placeholder 2">
            <a:extLst>
              <a:ext uri="{FF2B5EF4-FFF2-40B4-BE49-F238E27FC236}">
                <a16:creationId xmlns:a16="http://schemas.microsoft.com/office/drawing/2014/main" id="{604208DD-2B0A-4EB8-A7B5-0728312EBBAD}"/>
              </a:ext>
            </a:extLst>
          </p:cNvPr>
          <p:cNvGraphicFramePr>
            <a:graphicFrameLocks noGrp="1"/>
          </p:cNvGraphicFramePr>
          <p:nvPr>
            <p:ph idx="1"/>
            <p:extLst>
              <p:ext uri="{D42A27DB-BD31-4B8C-83A1-F6EECF244321}">
                <p14:modId xmlns:p14="http://schemas.microsoft.com/office/powerpoint/2010/main" val="192387942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l-GR" sz="3500" dirty="0" err="1"/>
              <a:t>Ισρα+ήλ</a:t>
            </a:r>
            <a:endParaRPr lang="el-GR" sz="35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6676" y="2481943"/>
            <a:ext cx="7626096" cy="3695020"/>
          </a:xfrm>
        </p:spPr>
        <p:txBody>
          <a:bodyPr>
            <a:normAutofit/>
          </a:bodyPr>
          <a:lstStyle/>
          <a:p>
            <a:r>
              <a:rPr lang="el-GR" sz="1900"/>
              <a:t>• Όνομα που δόθηκε στον Ιακώβ μετά την πάλη με τον Θεό</a:t>
            </a:r>
          </a:p>
          <a:p>
            <a:r>
              <a:rPr lang="el-GR" sz="1900"/>
              <a:t>• Σημαίνει 'Αυτός που αγωνίζεται με τον Θεό'</a:t>
            </a:r>
          </a:p>
          <a:p>
            <a:r>
              <a:rPr lang="el-GR" sz="1900"/>
              <a:t>• Δηλώνει τον εκλεκτό λαό και τις 12 φυλές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253397"/>
            <a:ext cx="7886700" cy="1273233"/>
          </a:xfrm>
        </p:spPr>
        <p:txBody>
          <a:bodyPr>
            <a:normAutofit/>
          </a:bodyPr>
          <a:lstStyle/>
          <a:p>
            <a:r>
              <a:rPr lang="el-GR" sz="3500"/>
              <a:t>Ιουδαίος</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44129" y="1526630"/>
            <a:ext cx="8171221" cy="4645570"/>
          </a:xfrm>
        </p:spPr>
        <p:txBody>
          <a:bodyPr>
            <a:normAutofit/>
          </a:bodyPr>
          <a:lstStyle/>
          <a:p>
            <a:r>
              <a:rPr lang="el-GR" sz="1900" dirty="0"/>
              <a:t>• Από τη φυλή Ιούδα και το βασίλειο Ιουδαίας</a:t>
            </a:r>
          </a:p>
          <a:p>
            <a:r>
              <a:rPr lang="el-GR" sz="1900" dirty="0"/>
              <a:t>• Κατά τον 1ο αι. μ.Χ. ο κυρίαρχος όρος</a:t>
            </a:r>
          </a:p>
          <a:p>
            <a:r>
              <a:rPr lang="el-GR" sz="1900" dirty="0"/>
              <a:t>• Χρήση γεωγραφική, πολιτική και θρησκευτική</a:t>
            </a:r>
          </a:p>
          <a:p>
            <a:r>
              <a:rPr lang="el-GR" sz="1900" dirty="0"/>
              <a:t>Αναλυτικά: </a:t>
            </a:r>
          </a:p>
          <a:p>
            <a:r>
              <a:rPr lang="el-GR" sz="2000" b="1" dirty="0"/>
              <a:t>1. Βιβλική ρίζα</a:t>
            </a:r>
          </a:p>
          <a:p>
            <a:r>
              <a:rPr lang="el-GR" sz="2000" dirty="0"/>
              <a:t>Στα εβραϊκά: </a:t>
            </a:r>
            <a:r>
              <a:rPr lang="he-IL" sz="2000" b="1" dirty="0"/>
              <a:t>יְהוּדִי (</a:t>
            </a:r>
            <a:r>
              <a:rPr lang="en-US" sz="2000" b="1" dirty="0"/>
              <a:t>Yehudi)</a:t>
            </a:r>
            <a:r>
              <a:rPr lang="en-US" sz="2000" dirty="0"/>
              <a:t>.</a:t>
            </a:r>
            <a:r>
              <a:rPr lang="el-GR" sz="2000" dirty="0"/>
              <a:t> Προέρχεται από το όνομα </a:t>
            </a:r>
            <a:r>
              <a:rPr lang="el-GR" sz="2000" b="1" dirty="0"/>
              <a:t>Ιούδας (</a:t>
            </a:r>
            <a:r>
              <a:rPr lang="en-US" sz="2000" b="1" dirty="0"/>
              <a:t>Yehudah)</a:t>
            </a:r>
            <a:r>
              <a:rPr lang="en-US" sz="2000" dirty="0"/>
              <a:t>, </a:t>
            </a:r>
            <a:r>
              <a:rPr lang="el-GR" sz="2000" dirty="0"/>
              <a:t>ο τέταρτος γιος του Ιακώβ και της Λείας (Γένεση 29:35).</a:t>
            </a:r>
          </a:p>
          <a:p>
            <a:r>
              <a:rPr lang="el-GR" sz="2000" dirty="0"/>
              <a:t>Το όνομα Ιούδας σημαίνει </a:t>
            </a:r>
            <a:r>
              <a:rPr lang="el-GR" sz="2000" b="1" dirty="0"/>
              <a:t>«δοξολογία»</a:t>
            </a:r>
            <a:r>
              <a:rPr lang="el-GR" sz="2000" dirty="0"/>
              <a:t> ή </a:t>
            </a:r>
            <a:r>
              <a:rPr lang="el-GR" sz="2000" b="1" dirty="0"/>
              <a:t>«ευχαριστία»</a:t>
            </a:r>
            <a:r>
              <a:rPr lang="el-GR" sz="2000" dirty="0"/>
              <a:t> (από το ρ. </a:t>
            </a:r>
            <a:r>
              <a:rPr lang="he-IL" sz="2000" dirty="0"/>
              <a:t>ידה </a:t>
            </a:r>
            <a:r>
              <a:rPr lang="en-US" sz="2000" i="1" dirty="0" err="1"/>
              <a:t>yadah</a:t>
            </a:r>
            <a:r>
              <a:rPr lang="en-US" sz="2000" dirty="0"/>
              <a:t> = </a:t>
            </a:r>
            <a:r>
              <a:rPr lang="el-GR" sz="2000" dirty="0"/>
              <a:t>δοξάζω, ευχαριστώ).</a:t>
            </a:r>
          </a:p>
          <a:p>
            <a:r>
              <a:rPr lang="el-GR" sz="2000" b="1" dirty="0"/>
              <a:t>2. Γεωγραφική – Ιστορική σημασία</a:t>
            </a:r>
          </a:p>
          <a:p>
            <a:r>
              <a:rPr lang="el-GR" sz="2000" dirty="0"/>
              <a:t>Μετά τη διαίρεση του ενιαίου βασιλείου (922 π.Χ.), το νότιο βασίλειο ονομάστηκε </a:t>
            </a:r>
            <a:r>
              <a:rPr lang="el-GR" sz="2000" b="1" dirty="0"/>
              <a:t>Ιουδαία</a:t>
            </a:r>
            <a:r>
              <a:rPr lang="el-GR" sz="2000" dirty="0"/>
              <a:t> (</a:t>
            </a:r>
            <a:r>
              <a:rPr lang="en-US" sz="2000" dirty="0"/>
              <a:t>Judah), </a:t>
            </a:r>
            <a:r>
              <a:rPr lang="el-GR" sz="2000" dirty="0"/>
              <a:t>με πρωτεύουσα την Ιερουσαλήμ.</a:t>
            </a:r>
          </a:p>
          <a:p>
            <a:r>
              <a:rPr lang="el-GR" sz="2000" dirty="0"/>
              <a:t>Οι κάτοικοι αυτού του βασιλείου ονομάστηκαν </a:t>
            </a:r>
            <a:r>
              <a:rPr lang="el-GR" sz="2000" b="1" dirty="0"/>
              <a:t>Ιουδαίοι (</a:t>
            </a:r>
            <a:r>
              <a:rPr lang="en-US" sz="2000" b="1" dirty="0" err="1"/>
              <a:t>Yehudim</a:t>
            </a:r>
            <a:r>
              <a:rPr lang="en-US" sz="2000" b="1" dirty="0"/>
              <a:t>)</a:t>
            </a:r>
            <a:r>
              <a:rPr lang="en-US" sz="2000" dirty="0"/>
              <a:t>.</a:t>
            </a:r>
          </a:p>
          <a:p>
            <a:endParaRPr lang="el-GR"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5BDD58-98A2-4754-0188-9CBCAF711E81}"/>
              </a:ext>
            </a:extLst>
          </p:cNvPr>
          <p:cNvPicPr>
            <a:picLocks noChangeAspect="1"/>
          </p:cNvPicPr>
          <p:nvPr/>
        </p:nvPicPr>
        <p:blipFill>
          <a:blip r:embed="rId2"/>
          <a:srcRect r="10999" b="-1"/>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65125"/>
            <a:ext cx="7886700" cy="1325563"/>
          </a:xfrm>
        </p:spPr>
        <p:txBody>
          <a:bodyPr>
            <a:normAutofit/>
          </a:bodyPr>
          <a:lstStyle/>
          <a:p>
            <a:r>
              <a:t>Σιωνιστής</a:t>
            </a:r>
          </a:p>
        </p:txBody>
      </p:sp>
      <p:graphicFrame>
        <p:nvGraphicFramePr>
          <p:cNvPr id="5" name="Content Placeholder 2">
            <a:extLst>
              <a:ext uri="{FF2B5EF4-FFF2-40B4-BE49-F238E27FC236}">
                <a16:creationId xmlns:a16="http://schemas.microsoft.com/office/drawing/2014/main" id="{81C5F419-9848-E9EF-AEE2-BADF70D6E5E8}"/>
              </a:ext>
            </a:extLst>
          </p:cNvPr>
          <p:cNvGraphicFramePr>
            <a:graphicFrameLocks noGrp="1"/>
          </p:cNvGraphicFramePr>
          <p:nvPr>
            <p:ph idx="1"/>
            <p:extLst>
              <p:ext uri="{D42A27DB-BD31-4B8C-83A1-F6EECF244321}">
                <p14:modId xmlns:p14="http://schemas.microsoft.com/office/powerpoint/2010/main" val="41706670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7DB994-10CA-2DEB-7302-C7BEC2865ACC}"/>
              </a:ext>
            </a:extLst>
          </p:cNvPr>
          <p:cNvPicPr>
            <a:picLocks noChangeAspect="1"/>
          </p:cNvPicPr>
          <p:nvPr/>
        </p:nvPicPr>
        <p:blipFill>
          <a:blip r:embed="rId2"/>
          <a:srcRect r="10999" b="-1"/>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65125"/>
            <a:ext cx="7886700" cy="1325563"/>
          </a:xfrm>
        </p:spPr>
        <p:txBody>
          <a:bodyPr>
            <a:normAutofit/>
          </a:bodyPr>
          <a:lstStyle/>
          <a:p>
            <a:r>
              <a:t>Παλαιστίνη</a:t>
            </a:r>
          </a:p>
        </p:txBody>
      </p:sp>
      <p:graphicFrame>
        <p:nvGraphicFramePr>
          <p:cNvPr id="5" name="Content Placeholder 2">
            <a:extLst>
              <a:ext uri="{FF2B5EF4-FFF2-40B4-BE49-F238E27FC236}">
                <a16:creationId xmlns:a16="http://schemas.microsoft.com/office/drawing/2014/main" id="{3B9FEBDF-CFE7-F657-9516-A4B82AAD312D}"/>
              </a:ext>
            </a:extLst>
          </p:cNvPr>
          <p:cNvGraphicFramePr>
            <a:graphicFrameLocks noGrp="1"/>
          </p:cNvGraphicFramePr>
          <p:nvPr>
            <p:ph idx="1"/>
            <p:extLst>
              <p:ext uri="{D42A27DB-BD31-4B8C-83A1-F6EECF244321}">
                <p14:modId xmlns:p14="http://schemas.microsoft.com/office/powerpoint/2010/main" val="41391898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TotalTime>
  <Words>2616</Words>
  <Application>Microsoft Office PowerPoint</Application>
  <PresentationFormat>On-screen Show (4:3)</PresentationFormat>
  <Paragraphs>222</Paragraphs>
  <Slides>46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Aptos</vt:lpstr>
      <vt:lpstr>Arial</vt:lpstr>
      <vt:lpstr>Calibri</vt:lpstr>
      <vt:lpstr>Corbel</vt:lpstr>
      <vt:lpstr>Franklin Gothic Book</vt:lpstr>
      <vt:lpstr>Palatino Linotype</vt:lpstr>
      <vt:lpstr>Times New Roman</vt:lpstr>
      <vt:lpstr>Wingdings</vt:lpstr>
      <vt:lpstr>Wingdings 2</vt:lpstr>
      <vt:lpstr>Office Theme</vt:lpstr>
      <vt:lpstr>Ιουδαϊσμός</vt:lpstr>
      <vt:lpstr>Ερωτήματα</vt:lpstr>
      <vt:lpstr>Λαός του βιβλίου και της πόλης</vt:lpstr>
      <vt:lpstr>Ι. Ιστορία των όρων: «Εβραίος, Ισραήλ, Ιουδαίος, Σιωνιστής, Παλαιστίνη» (πρβλ. Αντιουδαϊσμός)</vt:lpstr>
      <vt:lpstr>Εβραίος</vt:lpstr>
      <vt:lpstr>Ισρα+ήλ</vt:lpstr>
      <vt:lpstr>Ιουδαίος</vt:lpstr>
      <vt:lpstr>Σιωνιστής</vt:lpstr>
      <vt:lpstr>Παλαιστίνη</vt:lpstr>
      <vt:lpstr>Αντιουδαϊσμός</vt:lpstr>
      <vt:lpstr>Παρεξηγήσεις</vt:lpstr>
      <vt:lpstr>PowerPoint Presentation</vt:lpstr>
      <vt:lpstr>Ζάκυνθος: Πάσχα του 1877 </vt:lpstr>
      <vt:lpstr>ΤΟ ΑΙΜΑ ΤΟΥ ΕΦ ΗΜΑΣ  αίμα του Άβελ που ζητά εκδίκηση;;</vt:lpstr>
      <vt:lpstr>PowerPoint Presentation</vt:lpstr>
      <vt:lpstr>PowerPoint Presentation</vt:lpstr>
      <vt:lpstr>PowerPoint Presentation</vt:lpstr>
      <vt:lpstr>ΒΙΒΛΙΟΓΡΑΦΙΑ</vt:lpstr>
      <vt:lpstr>«Τι σχέση έχει η Αθήνα με την Ιερουσαλήμ;»</vt:lpstr>
      <vt:lpstr>Ελληνισμός και Ιουδαϊσμός στην αρχαιότητα</vt:lpstr>
      <vt:lpstr>Ελληνισμός και Ιουδαϊσμός</vt:lpstr>
      <vt:lpstr>Ανακάλυψη στον Ωρωπό</vt:lpstr>
      <vt:lpstr>Συγκρούσεις και διάλογοι</vt:lpstr>
      <vt:lpstr>Συμπεράσματα</vt:lpstr>
      <vt:lpstr> ΑΡΙΣΤΟΤΕΛΗΣ ΚΑΙ ΙΟΥΔΑΙΟΙ ΣΤΗ ΦΙΛΟΛΟΓΙΑ ΚΑΙ ΤΗΝ ΤΕΧΝΗ  ΤΗΝ ΠΕΡΙΟΔΟ 3ος  π.Χ.-1ος  μ. Χ. </vt:lpstr>
      <vt:lpstr>«Τι σχέση έχει η Αθήνα με την Ιερουσαλήμ;»</vt:lpstr>
      <vt:lpstr>ΠΡΩΤΗ ΠΑΓΚΟΣΜΙΑ ΑΠΕΙΚΟΝΙΣΗ ΣΚΗΝΗΣ τηΣ ΒΙΒΛΟΥ</vt:lpstr>
      <vt:lpstr>Πρώτη νωπογραφία με θέμα από τη Βίβλο Πομπηία 75-76 μ.Χ. </vt:lpstr>
      <vt:lpstr>Λεπτομέρεια Νωπογραφίας</vt:lpstr>
      <vt:lpstr>Museo Pio Clementino at the Vatican. Alinari/Art Resource, NY</vt:lpstr>
      <vt:lpstr>Αριςτοτελης  Spada Gallery, Rome,</vt:lpstr>
      <vt:lpstr>ΑΡΙΣΤΟΤΕΛΗΣ ΚΑΙ ΣΟΛΟΜΩΝ</vt:lpstr>
      <vt:lpstr>Φιλολογική μαρτυρία για τη σχέση Αριστοτέλη και «Ιουδαίου» </vt:lpstr>
      <vt:lpstr>Αυτοφωνια αριςτοτελη</vt:lpstr>
      <vt:lpstr>Ιουδαιος</vt:lpstr>
      <vt:lpstr>Σχεση αντι σχασης</vt:lpstr>
      <vt:lpstr>ΑΘΗΝΑ ΚΑΙ ΙΕΡΟΥΣΑΛΗΜ ΛΟΓΟΣ ΚΑΙ ΠΙΣΤΗ ΑΡΙΣΤΟΤΕΛΗΣ ΚΑΙ ΘΕΟΛΟΓΙΑ</vt:lpstr>
      <vt:lpstr>Ιουδαϊσμός και Ισλάμ: Σχέσεις</vt:lpstr>
      <vt:lpstr>Θεολογικές Ομοιότητες</vt:lpstr>
      <vt:lpstr>Κοινωνική Συμβίωση</vt:lpstr>
      <vt:lpstr>Η Χρυσή Εποχή στην Ισπανία</vt:lpstr>
      <vt:lpstr>Προβλήματα και εντάσεις</vt:lpstr>
      <vt:lpstr>Συμπεράσματα</vt:lpstr>
      <vt:lpstr>PowerPoint Presentation</vt:lpstr>
      <vt:lpstr>Ευχαριςτω για την προςοχη</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Theology School NKUA</dc:creator>
  <cp:keywords/>
  <dc:description>generated using python-pptx</dc:description>
  <cp:lastModifiedBy>Sotirios Despotis</cp:lastModifiedBy>
  <cp:revision>2</cp:revision>
  <dcterms:created xsi:type="dcterms:W3CDTF">2013-01-27T09:14:16Z</dcterms:created>
  <dcterms:modified xsi:type="dcterms:W3CDTF">2025-10-01T08:29:13Z</dcterms:modified>
  <cp:category/>
</cp:coreProperties>
</file>