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media/image1.png" ContentType="image/png"/>
  <Override PartName="/ppt/media/image9.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media/image7.png" ContentType="image/png"/>
  <Override PartName="/ppt/media/image8.png" ContentType="image/png"/>
  <Override PartName="/ppt/media/image10.png" ContentType="image/png"/>
  <Override PartName="/ppt/media/image11.png" ContentType="image/png"/>
  <Override PartName="/ppt/media/image12.png" ContentType="image/png"/>
  <Override PartName="/ppt/media/image13.png" ContentType="image/png"/>
  <Override PartName="/ppt/media/image14.png" ContentType="image/png"/>
  <Override PartName="/ppt/media/image15.png" ContentType="image/png"/>
  <Override PartName="/ppt/media/image16.png" ContentType="image/png"/>
  <Override PartName="/ppt/media/image17.png" ContentType="image/png"/>
  <Override PartName="/ppt/media/image18.png" ContentType="image/png"/>
  <Override PartName="/ppt/media/image19.png" ContentType="image/png"/>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28" name="PlaceHolder 2"/>
          <p:cNvSpPr>
            <a:spLocks noGrp="1"/>
          </p:cNvSpPr>
          <p:nvPr>
            <p:ph type="body"/>
          </p:nvPr>
        </p:nvSpPr>
        <p:spPr>
          <a:xfrm>
            <a:off x="1630440" y="1574640"/>
            <a:ext cx="185040" cy="2152800"/>
          </a:xfrm>
          <a:prstGeom prst="rect">
            <a:avLst/>
          </a:prstGeom>
        </p:spPr>
        <p:txBody>
          <a:bodyPr lIns="0" rIns="0" tIns="0" bIns="0">
            <a:normAutofit fontScale="6000"/>
          </a:bodyPr>
          <a:p>
            <a:endParaRPr b="0" lang="el-GR" sz="3200" spc="-1" strike="noStrike">
              <a:latin typeface="Arial"/>
            </a:endParaRPr>
          </a:p>
        </p:txBody>
      </p:sp>
      <p:sp>
        <p:nvSpPr>
          <p:cNvPr id="29" name="PlaceHolder 3"/>
          <p:cNvSpPr>
            <a:spLocks noGrp="1"/>
          </p:cNvSpPr>
          <p:nvPr>
            <p:ph type="body"/>
          </p:nvPr>
        </p:nvSpPr>
        <p:spPr>
          <a:xfrm>
            <a:off x="1630440" y="3932280"/>
            <a:ext cx="185040" cy="2152800"/>
          </a:xfrm>
          <a:prstGeom prst="rect">
            <a:avLst/>
          </a:prstGeom>
        </p:spPr>
        <p:txBody>
          <a:bodyPr lIns="0" rIns="0" tIns="0" bIns="0">
            <a:normAutofit fontScale="6000"/>
          </a:bodyPr>
          <a:p>
            <a:endParaRPr b="0" lang="el-GR"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31" name="PlaceHolder 2"/>
          <p:cNvSpPr>
            <a:spLocks noGrp="1"/>
          </p:cNvSpPr>
          <p:nvPr>
            <p:ph type="body"/>
          </p:nvPr>
        </p:nvSpPr>
        <p:spPr>
          <a:xfrm>
            <a:off x="1630440" y="1574640"/>
            <a:ext cx="90000" cy="2152800"/>
          </a:xfrm>
          <a:prstGeom prst="rect">
            <a:avLst/>
          </a:prstGeom>
        </p:spPr>
        <p:txBody>
          <a:bodyPr lIns="0" rIns="0" tIns="0" bIns="0">
            <a:normAutofit fontScale="6000"/>
          </a:bodyPr>
          <a:p>
            <a:endParaRPr b="0" lang="el-GR" sz="3200" spc="-1" strike="noStrike">
              <a:latin typeface="Arial"/>
            </a:endParaRPr>
          </a:p>
        </p:txBody>
      </p:sp>
      <p:sp>
        <p:nvSpPr>
          <p:cNvPr id="32" name="PlaceHolder 3"/>
          <p:cNvSpPr>
            <a:spLocks noGrp="1"/>
          </p:cNvSpPr>
          <p:nvPr>
            <p:ph type="body"/>
          </p:nvPr>
        </p:nvSpPr>
        <p:spPr>
          <a:xfrm>
            <a:off x="1725480" y="1574640"/>
            <a:ext cx="90000" cy="2152800"/>
          </a:xfrm>
          <a:prstGeom prst="rect">
            <a:avLst/>
          </a:prstGeom>
        </p:spPr>
        <p:txBody>
          <a:bodyPr lIns="0" rIns="0" tIns="0" bIns="0">
            <a:normAutofit fontScale="6000"/>
          </a:bodyPr>
          <a:p>
            <a:endParaRPr b="0" lang="el-GR" sz="3200" spc="-1" strike="noStrike">
              <a:latin typeface="Arial"/>
            </a:endParaRPr>
          </a:p>
        </p:txBody>
      </p:sp>
      <p:sp>
        <p:nvSpPr>
          <p:cNvPr id="33" name="PlaceHolder 4"/>
          <p:cNvSpPr>
            <a:spLocks noGrp="1"/>
          </p:cNvSpPr>
          <p:nvPr>
            <p:ph type="body"/>
          </p:nvPr>
        </p:nvSpPr>
        <p:spPr>
          <a:xfrm>
            <a:off x="1630440" y="3932280"/>
            <a:ext cx="90000" cy="2152800"/>
          </a:xfrm>
          <a:prstGeom prst="rect">
            <a:avLst/>
          </a:prstGeom>
        </p:spPr>
        <p:txBody>
          <a:bodyPr lIns="0" rIns="0" tIns="0" bIns="0">
            <a:normAutofit fontScale="6000"/>
          </a:bodyPr>
          <a:p>
            <a:endParaRPr b="0" lang="el-GR" sz="3200" spc="-1" strike="noStrike">
              <a:latin typeface="Arial"/>
            </a:endParaRPr>
          </a:p>
        </p:txBody>
      </p:sp>
      <p:sp>
        <p:nvSpPr>
          <p:cNvPr id="34" name="PlaceHolder 5"/>
          <p:cNvSpPr>
            <a:spLocks noGrp="1"/>
          </p:cNvSpPr>
          <p:nvPr>
            <p:ph type="body"/>
          </p:nvPr>
        </p:nvSpPr>
        <p:spPr>
          <a:xfrm>
            <a:off x="1725480" y="3932280"/>
            <a:ext cx="90000" cy="2152800"/>
          </a:xfrm>
          <a:prstGeom prst="rect">
            <a:avLst/>
          </a:prstGeom>
        </p:spPr>
        <p:txBody>
          <a:bodyPr lIns="0" rIns="0" tIns="0" bIns="0">
            <a:normAutofit fontScale="6000"/>
          </a:bodyPr>
          <a:p>
            <a:endParaRPr b="0" lang="el-GR"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36" name="PlaceHolder 2"/>
          <p:cNvSpPr>
            <a:spLocks noGrp="1"/>
          </p:cNvSpPr>
          <p:nvPr>
            <p:ph type="body"/>
          </p:nvPr>
        </p:nvSpPr>
        <p:spPr>
          <a:xfrm>
            <a:off x="1630440" y="1574640"/>
            <a:ext cx="59400" cy="2152800"/>
          </a:xfrm>
          <a:prstGeom prst="rect">
            <a:avLst/>
          </a:prstGeom>
        </p:spPr>
        <p:txBody>
          <a:bodyPr lIns="0" rIns="0" tIns="0" bIns="0">
            <a:normAutofit fontScale="6000"/>
          </a:bodyPr>
          <a:p>
            <a:endParaRPr b="0" lang="el-GR" sz="3200" spc="-1" strike="noStrike">
              <a:latin typeface="Arial"/>
            </a:endParaRPr>
          </a:p>
        </p:txBody>
      </p:sp>
      <p:sp>
        <p:nvSpPr>
          <p:cNvPr id="37" name="PlaceHolder 3"/>
          <p:cNvSpPr>
            <a:spLocks noGrp="1"/>
          </p:cNvSpPr>
          <p:nvPr>
            <p:ph type="body"/>
          </p:nvPr>
        </p:nvSpPr>
        <p:spPr>
          <a:xfrm>
            <a:off x="1693080" y="1574640"/>
            <a:ext cx="59400" cy="2152800"/>
          </a:xfrm>
          <a:prstGeom prst="rect">
            <a:avLst/>
          </a:prstGeom>
        </p:spPr>
        <p:txBody>
          <a:bodyPr lIns="0" rIns="0" tIns="0" bIns="0">
            <a:normAutofit fontScale="6000"/>
          </a:bodyPr>
          <a:p>
            <a:endParaRPr b="0" lang="el-GR" sz="3200" spc="-1" strike="noStrike">
              <a:latin typeface="Arial"/>
            </a:endParaRPr>
          </a:p>
        </p:txBody>
      </p:sp>
      <p:sp>
        <p:nvSpPr>
          <p:cNvPr id="38" name="PlaceHolder 4"/>
          <p:cNvSpPr>
            <a:spLocks noGrp="1"/>
          </p:cNvSpPr>
          <p:nvPr>
            <p:ph type="body"/>
          </p:nvPr>
        </p:nvSpPr>
        <p:spPr>
          <a:xfrm>
            <a:off x="1756080" y="1574640"/>
            <a:ext cx="59400" cy="2152800"/>
          </a:xfrm>
          <a:prstGeom prst="rect">
            <a:avLst/>
          </a:prstGeom>
        </p:spPr>
        <p:txBody>
          <a:bodyPr lIns="0" rIns="0" tIns="0" bIns="0">
            <a:normAutofit fontScale="6000"/>
          </a:bodyPr>
          <a:p>
            <a:endParaRPr b="0" lang="el-GR" sz="3200" spc="-1" strike="noStrike">
              <a:latin typeface="Arial"/>
            </a:endParaRPr>
          </a:p>
        </p:txBody>
      </p:sp>
      <p:sp>
        <p:nvSpPr>
          <p:cNvPr id="39" name="PlaceHolder 5"/>
          <p:cNvSpPr>
            <a:spLocks noGrp="1"/>
          </p:cNvSpPr>
          <p:nvPr>
            <p:ph type="body"/>
          </p:nvPr>
        </p:nvSpPr>
        <p:spPr>
          <a:xfrm>
            <a:off x="1630440" y="3932280"/>
            <a:ext cx="59400" cy="2152800"/>
          </a:xfrm>
          <a:prstGeom prst="rect">
            <a:avLst/>
          </a:prstGeom>
        </p:spPr>
        <p:txBody>
          <a:bodyPr lIns="0" rIns="0" tIns="0" bIns="0">
            <a:normAutofit fontScale="6000"/>
          </a:bodyPr>
          <a:p>
            <a:endParaRPr b="0" lang="el-GR" sz="3200" spc="-1" strike="noStrike">
              <a:latin typeface="Arial"/>
            </a:endParaRPr>
          </a:p>
        </p:txBody>
      </p:sp>
      <p:sp>
        <p:nvSpPr>
          <p:cNvPr id="40" name="PlaceHolder 6"/>
          <p:cNvSpPr>
            <a:spLocks noGrp="1"/>
          </p:cNvSpPr>
          <p:nvPr>
            <p:ph type="body"/>
          </p:nvPr>
        </p:nvSpPr>
        <p:spPr>
          <a:xfrm>
            <a:off x="1693080" y="3932280"/>
            <a:ext cx="59400" cy="2152800"/>
          </a:xfrm>
          <a:prstGeom prst="rect">
            <a:avLst/>
          </a:prstGeom>
        </p:spPr>
        <p:txBody>
          <a:bodyPr lIns="0" rIns="0" tIns="0" bIns="0">
            <a:normAutofit fontScale="6000"/>
          </a:bodyPr>
          <a:p>
            <a:endParaRPr b="0" lang="el-GR" sz="3200" spc="-1" strike="noStrike">
              <a:latin typeface="Arial"/>
            </a:endParaRPr>
          </a:p>
        </p:txBody>
      </p:sp>
      <p:sp>
        <p:nvSpPr>
          <p:cNvPr id="41" name="PlaceHolder 7"/>
          <p:cNvSpPr>
            <a:spLocks noGrp="1"/>
          </p:cNvSpPr>
          <p:nvPr>
            <p:ph type="body"/>
          </p:nvPr>
        </p:nvSpPr>
        <p:spPr>
          <a:xfrm>
            <a:off x="1756080" y="3932280"/>
            <a:ext cx="59400" cy="2152800"/>
          </a:xfrm>
          <a:prstGeom prst="rect">
            <a:avLst/>
          </a:prstGeom>
        </p:spPr>
        <p:txBody>
          <a:bodyPr lIns="0" rIns="0" tIns="0" bIns="0">
            <a:normAutofit fontScale="6000"/>
          </a:bodyPr>
          <a:p>
            <a:endParaRPr b="0" lang="el-GR"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49" name="PlaceHolder 2"/>
          <p:cNvSpPr>
            <a:spLocks noGrp="1"/>
          </p:cNvSpPr>
          <p:nvPr>
            <p:ph type="subTitle"/>
          </p:nvPr>
        </p:nvSpPr>
        <p:spPr>
          <a:xfrm>
            <a:off x="1630440" y="-2549160"/>
            <a:ext cx="185040" cy="1276164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51" name="PlaceHolder 2"/>
          <p:cNvSpPr>
            <a:spLocks noGrp="1"/>
          </p:cNvSpPr>
          <p:nvPr>
            <p:ph type="body"/>
          </p:nvPr>
        </p:nvSpPr>
        <p:spPr>
          <a:xfrm>
            <a:off x="1630440" y="1574640"/>
            <a:ext cx="185040" cy="4513680"/>
          </a:xfrm>
          <a:prstGeom prst="rect">
            <a:avLst/>
          </a:prstGeom>
        </p:spPr>
        <p:txBody>
          <a:bodyPr lIns="0" rIns="0" tIns="0" bIns="0">
            <a:normAutofit fontScale="19000"/>
          </a:bodyPr>
          <a:p>
            <a:endParaRPr b="0" lang="el-GR"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53" name="PlaceHolder 2"/>
          <p:cNvSpPr>
            <a:spLocks noGrp="1"/>
          </p:cNvSpPr>
          <p:nvPr>
            <p:ph type="body"/>
          </p:nvPr>
        </p:nvSpPr>
        <p:spPr>
          <a:xfrm>
            <a:off x="1630440" y="1574640"/>
            <a:ext cx="90000" cy="4513680"/>
          </a:xfrm>
          <a:prstGeom prst="rect">
            <a:avLst/>
          </a:prstGeom>
        </p:spPr>
        <p:txBody>
          <a:bodyPr lIns="0" rIns="0" tIns="0" bIns="0">
            <a:normAutofit fontScale="19000"/>
          </a:bodyPr>
          <a:p>
            <a:endParaRPr b="0" lang="el-GR" sz="3200" spc="-1" strike="noStrike">
              <a:latin typeface="Arial"/>
            </a:endParaRPr>
          </a:p>
        </p:txBody>
      </p:sp>
      <p:sp>
        <p:nvSpPr>
          <p:cNvPr id="54" name="PlaceHolder 3"/>
          <p:cNvSpPr>
            <a:spLocks noGrp="1"/>
          </p:cNvSpPr>
          <p:nvPr>
            <p:ph type="body"/>
          </p:nvPr>
        </p:nvSpPr>
        <p:spPr>
          <a:xfrm>
            <a:off x="1725480" y="1574640"/>
            <a:ext cx="90000" cy="4513680"/>
          </a:xfrm>
          <a:prstGeom prst="rect">
            <a:avLst/>
          </a:prstGeom>
        </p:spPr>
        <p:txBody>
          <a:bodyPr lIns="0" rIns="0" tIns="0" bIns="0">
            <a:normAutofit fontScale="19000"/>
          </a:bodyPr>
          <a:p>
            <a:endParaRPr b="0" lang="el-GR"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457200" y="151920"/>
            <a:ext cx="5778720" cy="630072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58" name="PlaceHolder 2"/>
          <p:cNvSpPr>
            <a:spLocks noGrp="1"/>
          </p:cNvSpPr>
          <p:nvPr>
            <p:ph type="body"/>
          </p:nvPr>
        </p:nvSpPr>
        <p:spPr>
          <a:xfrm>
            <a:off x="1630440" y="1574640"/>
            <a:ext cx="90000" cy="2152800"/>
          </a:xfrm>
          <a:prstGeom prst="rect">
            <a:avLst/>
          </a:prstGeom>
        </p:spPr>
        <p:txBody>
          <a:bodyPr lIns="0" rIns="0" tIns="0" bIns="0">
            <a:normAutofit fontScale="6000"/>
          </a:bodyPr>
          <a:p>
            <a:endParaRPr b="0" lang="el-GR" sz="3200" spc="-1" strike="noStrike">
              <a:latin typeface="Arial"/>
            </a:endParaRPr>
          </a:p>
        </p:txBody>
      </p:sp>
      <p:sp>
        <p:nvSpPr>
          <p:cNvPr id="59" name="PlaceHolder 3"/>
          <p:cNvSpPr>
            <a:spLocks noGrp="1"/>
          </p:cNvSpPr>
          <p:nvPr>
            <p:ph type="body"/>
          </p:nvPr>
        </p:nvSpPr>
        <p:spPr>
          <a:xfrm>
            <a:off x="1725480" y="1574640"/>
            <a:ext cx="90000" cy="4513680"/>
          </a:xfrm>
          <a:prstGeom prst="rect">
            <a:avLst/>
          </a:prstGeom>
        </p:spPr>
        <p:txBody>
          <a:bodyPr lIns="0" rIns="0" tIns="0" bIns="0">
            <a:normAutofit fontScale="19000"/>
          </a:bodyPr>
          <a:p>
            <a:endParaRPr b="0" lang="el-GR" sz="3200" spc="-1" strike="noStrike">
              <a:latin typeface="Arial"/>
            </a:endParaRPr>
          </a:p>
        </p:txBody>
      </p:sp>
      <p:sp>
        <p:nvSpPr>
          <p:cNvPr id="60" name="PlaceHolder 4"/>
          <p:cNvSpPr>
            <a:spLocks noGrp="1"/>
          </p:cNvSpPr>
          <p:nvPr>
            <p:ph type="body"/>
          </p:nvPr>
        </p:nvSpPr>
        <p:spPr>
          <a:xfrm>
            <a:off x="1630440" y="3932280"/>
            <a:ext cx="90000" cy="2152800"/>
          </a:xfrm>
          <a:prstGeom prst="rect">
            <a:avLst/>
          </a:prstGeom>
        </p:spPr>
        <p:txBody>
          <a:bodyPr lIns="0" rIns="0" tIns="0" bIns="0">
            <a:normAutofit fontScale="6000"/>
          </a:bodyPr>
          <a:p>
            <a:endParaRPr b="0" lang="el-GR"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7" name="PlaceHolder 2"/>
          <p:cNvSpPr>
            <a:spLocks noGrp="1"/>
          </p:cNvSpPr>
          <p:nvPr>
            <p:ph type="subTitle"/>
          </p:nvPr>
        </p:nvSpPr>
        <p:spPr>
          <a:xfrm>
            <a:off x="1630440" y="-2549160"/>
            <a:ext cx="185040" cy="1276164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62" name="PlaceHolder 2"/>
          <p:cNvSpPr>
            <a:spLocks noGrp="1"/>
          </p:cNvSpPr>
          <p:nvPr>
            <p:ph type="body"/>
          </p:nvPr>
        </p:nvSpPr>
        <p:spPr>
          <a:xfrm>
            <a:off x="1630440" y="1574640"/>
            <a:ext cx="90000" cy="4513680"/>
          </a:xfrm>
          <a:prstGeom prst="rect">
            <a:avLst/>
          </a:prstGeom>
        </p:spPr>
        <p:txBody>
          <a:bodyPr lIns="0" rIns="0" tIns="0" bIns="0">
            <a:normAutofit fontScale="19000"/>
          </a:bodyPr>
          <a:p>
            <a:endParaRPr b="0" lang="el-GR" sz="3200" spc="-1" strike="noStrike">
              <a:latin typeface="Arial"/>
            </a:endParaRPr>
          </a:p>
        </p:txBody>
      </p:sp>
      <p:sp>
        <p:nvSpPr>
          <p:cNvPr id="63" name="PlaceHolder 3"/>
          <p:cNvSpPr>
            <a:spLocks noGrp="1"/>
          </p:cNvSpPr>
          <p:nvPr>
            <p:ph type="body"/>
          </p:nvPr>
        </p:nvSpPr>
        <p:spPr>
          <a:xfrm>
            <a:off x="1725480" y="1574640"/>
            <a:ext cx="90000" cy="2152800"/>
          </a:xfrm>
          <a:prstGeom prst="rect">
            <a:avLst/>
          </a:prstGeom>
        </p:spPr>
        <p:txBody>
          <a:bodyPr lIns="0" rIns="0" tIns="0" bIns="0">
            <a:normAutofit fontScale="6000"/>
          </a:bodyPr>
          <a:p>
            <a:endParaRPr b="0" lang="el-GR" sz="3200" spc="-1" strike="noStrike">
              <a:latin typeface="Arial"/>
            </a:endParaRPr>
          </a:p>
        </p:txBody>
      </p:sp>
      <p:sp>
        <p:nvSpPr>
          <p:cNvPr id="64" name="PlaceHolder 4"/>
          <p:cNvSpPr>
            <a:spLocks noGrp="1"/>
          </p:cNvSpPr>
          <p:nvPr>
            <p:ph type="body"/>
          </p:nvPr>
        </p:nvSpPr>
        <p:spPr>
          <a:xfrm>
            <a:off x="1725480" y="3932280"/>
            <a:ext cx="90000" cy="2152800"/>
          </a:xfrm>
          <a:prstGeom prst="rect">
            <a:avLst/>
          </a:prstGeom>
        </p:spPr>
        <p:txBody>
          <a:bodyPr lIns="0" rIns="0" tIns="0" bIns="0">
            <a:normAutofit fontScale="6000"/>
          </a:bodyPr>
          <a:p>
            <a:endParaRPr b="0" lang="el-GR"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66" name="PlaceHolder 2"/>
          <p:cNvSpPr>
            <a:spLocks noGrp="1"/>
          </p:cNvSpPr>
          <p:nvPr>
            <p:ph type="body"/>
          </p:nvPr>
        </p:nvSpPr>
        <p:spPr>
          <a:xfrm>
            <a:off x="1630440" y="1574640"/>
            <a:ext cx="90000" cy="2152800"/>
          </a:xfrm>
          <a:prstGeom prst="rect">
            <a:avLst/>
          </a:prstGeom>
        </p:spPr>
        <p:txBody>
          <a:bodyPr lIns="0" rIns="0" tIns="0" bIns="0">
            <a:normAutofit fontScale="6000"/>
          </a:bodyPr>
          <a:p>
            <a:endParaRPr b="0" lang="el-GR" sz="3200" spc="-1" strike="noStrike">
              <a:latin typeface="Arial"/>
            </a:endParaRPr>
          </a:p>
        </p:txBody>
      </p:sp>
      <p:sp>
        <p:nvSpPr>
          <p:cNvPr id="67" name="PlaceHolder 3"/>
          <p:cNvSpPr>
            <a:spLocks noGrp="1"/>
          </p:cNvSpPr>
          <p:nvPr>
            <p:ph type="body"/>
          </p:nvPr>
        </p:nvSpPr>
        <p:spPr>
          <a:xfrm>
            <a:off x="1725480" y="1574640"/>
            <a:ext cx="90000" cy="2152800"/>
          </a:xfrm>
          <a:prstGeom prst="rect">
            <a:avLst/>
          </a:prstGeom>
        </p:spPr>
        <p:txBody>
          <a:bodyPr lIns="0" rIns="0" tIns="0" bIns="0">
            <a:normAutofit fontScale="6000"/>
          </a:bodyPr>
          <a:p>
            <a:endParaRPr b="0" lang="el-GR" sz="3200" spc="-1" strike="noStrike">
              <a:latin typeface="Arial"/>
            </a:endParaRPr>
          </a:p>
        </p:txBody>
      </p:sp>
      <p:sp>
        <p:nvSpPr>
          <p:cNvPr id="68" name="PlaceHolder 4"/>
          <p:cNvSpPr>
            <a:spLocks noGrp="1"/>
          </p:cNvSpPr>
          <p:nvPr>
            <p:ph type="body"/>
          </p:nvPr>
        </p:nvSpPr>
        <p:spPr>
          <a:xfrm>
            <a:off x="1630440" y="3932280"/>
            <a:ext cx="185040" cy="2152800"/>
          </a:xfrm>
          <a:prstGeom prst="rect">
            <a:avLst/>
          </a:prstGeom>
        </p:spPr>
        <p:txBody>
          <a:bodyPr lIns="0" rIns="0" tIns="0" bIns="0">
            <a:normAutofit fontScale="6000"/>
          </a:bodyPr>
          <a:p>
            <a:endParaRPr b="0" lang="el-GR"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70" name="PlaceHolder 2"/>
          <p:cNvSpPr>
            <a:spLocks noGrp="1"/>
          </p:cNvSpPr>
          <p:nvPr>
            <p:ph type="body"/>
          </p:nvPr>
        </p:nvSpPr>
        <p:spPr>
          <a:xfrm>
            <a:off x="1630440" y="1574640"/>
            <a:ext cx="185040" cy="2152800"/>
          </a:xfrm>
          <a:prstGeom prst="rect">
            <a:avLst/>
          </a:prstGeom>
        </p:spPr>
        <p:txBody>
          <a:bodyPr lIns="0" rIns="0" tIns="0" bIns="0">
            <a:normAutofit fontScale="6000"/>
          </a:bodyPr>
          <a:p>
            <a:endParaRPr b="0" lang="el-GR" sz="3200" spc="-1" strike="noStrike">
              <a:latin typeface="Arial"/>
            </a:endParaRPr>
          </a:p>
        </p:txBody>
      </p:sp>
      <p:sp>
        <p:nvSpPr>
          <p:cNvPr id="71" name="PlaceHolder 3"/>
          <p:cNvSpPr>
            <a:spLocks noGrp="1"/>
          </p:cNvSpPr>
          <p:nvPr>
            <p:ph type="body"/>
          </p:nvPr>
        </p:nvSpPr>
        <p:spPr>
          <a:xfrm>
            <a:off x="1630440" y="3932280"/>
            <a:ext cx="185040" cy="2152800"/>
          </a:xfrm>
          <a:prstGeom prst="rect">
            <a:avLst/>
          </a:prstGeom>
        </p:spPr>
        <p:txBody>
          <a:bodyPr lIns="0" rIns="0" tIns="0" bIns="0">
            <a:normAutofit fontScale="6000"/>
          </a:bodyPr>
          <a:p>
            <a:endParaRPr b="0" lang="el-GR"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73" name="PlaceHolder 2"/>
          <p:cNvSpPr>
            <a:spLocks noGrp="1"/>
          </p:cNvSpPr>
          <p:nvPr>
            <p:ph type="body"/>
          </p:nvPr>
        </p:nvSpPr>
        <p:spPr>
          <a:xfrm>
            <a:off x="1630440" y="1574640"/>
            <a:ext cx="90000" cy="2152800"/>
          </a:xfrm>
          <a:prstGeom prst="rect">
            <a:avLst/>
          </a:prstGeom>
        </p:spPr>
        <p:txBody>
          <a:bodyPr lIns="0" rIns="0" tIns="0" bIns="0">
            <a:normAutofit fontScale="6000"/>
          </a:bodyPr>
          <a:p>
            <a:endParaRPr b="0" lang="el-GR" sz="3200" spc="-1" strike="noStrike">
              <a:latin typeface="Arial"/>
            </a:endParaRPr>
          </a:p>
        </p:txBody>
      </p:sp>
      <p:sp>
        <p:nvSpPr>
          <p:cNvPr id="74" name="PlaceHolder 3"/>
          <p:cNvSpPr>
            <a:spLocks noGrp="1"/>
          </p:cNvSpPr>
          <p:nvPr>
            <p:ph type="body"/>
          </p:nvPr>
        </p:nvSpPr>
        <p:spPr>
          <a:xfrm>
            <a:off x="1725480" y="1574640"/>
            <a:ext cx="90000" cy="2152800"/>
          </a:xfrm>
          <a:prstGeom prst="rect">
            <a:avLst/>
          </a:prstGeom>
        </p:spPr>
        <p:txBody>
          <a:bodyPr lIns="0" rIns="0" tIns="0" bIns="0">
            <a:normAutofit fontScale="6000"/>
          </a:bodyPr>
          <a:p>
            <a:endParaRPr b="0" lang="el-GR" sz="3200" spc="-1" strike="noStrike">
              <a:latin typeface="Arial"/>
            </a:endParaRPr>
          </a:p>
        </p:txBody>
      </p:sp>
      <p:sp>
        <p:nvSpPr>
          <p:cNvPr id="75" name="PlaceHolder 4"/>
          <p:cNvSpPr>
            <a:spLocks noGrp="1"/>
          </p:cNvSpPr>
          <p:nvPr>
            <p:ph type="body"/>
          </p:nvPr>
        </p:nvSpPr>
        <p:spPr>
          <a:xfrm>
            <a:off x="1630440" y="3932280"/>
            <a:ext cx="90000" cy="2152800"/>
          </a:xfrm>
          <a:prstGeom prst="rect">
            <a:avLst/>
          </a:prstGeom>
        </p:spPr>
        <p:txBody>
          <a:bodyPr lIns="0" rIns="0" tIns="0" bIns="0">
            <a:normAutofit fontScale="6000"/>
          </a:bodyPr>
          <a:p>
            <a:endParaRPr b="0" lang="el-GR" sz="3200" spc="-1" strike="noStrike">
              <a:latin typeface="Arial"/>
            </a:endParaRPr>
          </a:p>
        </p:txBody>
      </p:sp>
      <p:sp>
        <p:nvSpPr>
          <p:cNvPr id="76" name="PlaceHolder 5"/>
          <p:cNvSpPr>
            <a:spLocks noGrp="1"/>
          </p:cNvSpPr>
          <p:nvPr>
            <p:ph type="body"/>
          </p:nvPr>
        </p:nvSpPr>
        <p:spPr>
          <a:xfrm>
            <a:off x="1725480" y="3932280"/>
            <a:ext cx="90000" cy="2152800"/>
          </a:xfrm>
          <a:prstGeom prst="rect">
            <a:avLst/>
          </a:prstGeom>
        </p:spPr>
        <p:txBody>
          <a:bodyPr lIns="0" rIns="0" tIns="0" bIns="0">
            <a:normAutofit fontScale="6000"/>
          </a:bodyPr>
          <a:p>
            <a:endParaRPr b="0" lang="el-GR"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78" name="PlaceHolder 2"/>
          <p:cNvSpPr>
            <a:spLocks noGrp="1"/>
          </p:cNvSpPr>
          <p:nvPr>
            <p:ph type="body"/>
          </p:nvPr>
        </p:nvSpPr>
        <p:spPr>
          <a:xfrm>
            <a:off x="1630440" y="1574640"/>
            <a:ext cx="59400" cy="2152800"/>
          </a:xfrm>
          <a:prstGeom prst="rect">
            <a:avLst/>
          </a:prstGeom>
        </p:spPr>
        <p:txBody>
          <a:bodyPr lIns="0" rIns="0" tIns="0" bIns="0">
            <a:normAutofit fontScale="6000"/>
          </a:bodyPr>
          <a:p>
            <a:endParaRPr b="0" lang="el-GR" sz="3200" spc="-1" strike="noStrike">
              <a:latin typeface="Arial"/>
            </a:endParaRPr>
          </a:p>
        </p:txBody>
      </p:sp>
      <p:sp>
        <p:nvSpPr>
          <p:cNvPr id="79" name="PlaceHolder 3"/>
          <p:cNvSpPr>
            <a:spLocks noGrp="1"/>
          </p:cNvSpPr>
          <p:nvPr>
            <p:ph type="body"/>
          </p:nvPr>
        </p:nvSpPr>
        <p:spPr>
          <a:xfrm>
            <a:off x="1693080" y="1574640"/>
            <a:ext cx="59400" cy="2152800"/>
          </a:xfrm>
          <a:prstGeom prst="rect">
            <a:avLst/>
          </a:prstGeom>
        </p:spPr>
        <p:txBody>
          <a:bodyPr lIns="0" rIns="0" tIns="0" bIns="0">
            <a:normAutofit fontScale="6000"/>
          </a:bodyPr>
          <a:p>
            <a:endParaRPr b="0" lang="el-GR" sz="3200" spc="-1" strike="noStrike">
              <a:latin typeface="Arial"/>
            </a:endParaRPr>
          </a:p>
        </p:txBody>
      </p:sp>
      <p:sp>
        <p:nvSpPr>
          <p:cNvPr id="80" name="PlaceHolder 4"/>
          <p:cNvSpPr>
            <a:spLocks noGrp="1"/>
          </p:cNvSpPr>
          <p:nvPr>
            <p:ph type="body"/>
          </p:nvPr>
        </p:nvSpPr>
        <p:spPr>
          <a:xfrm>
            <a:off x="1756080" y="1574640"/>
            <a:ext cx="59400" cy="2152800"/>
          </a:xfrm>
          <a:prstGeom prst="rect">
            <a:avLst/>
          </a:prstGeom>
        </p:spPr>
        <p:txBody>
          <a:bodyPr lIns="0" rIns="0" tIns="0" bIns="0">
            <a:normAutofit fontScale="6000"/>
          </a:bodyPr>
          <a:p>
            <a:endParaRPr b="0" lang="el-GR" sz="3200" spc="-1" strike="noStrike">
              <a:latin typeface="Arial"/>
            </a:endParaRPr>
          </a:p>
        </p:txBody>
      </p:sp>
      <p:sp>
        <p:nvSpPr>
          <p:cNvPr id="81" name="PlaceHolder 5"/>
          <p:cNvSpPr>
            <a:spLocks noGrp="1"/>
          </p:cNvSpPr>
          <p:nvPr>
            <p:ph type="body"/>
          </p:nvPr>
        </p:nvSpPr>
        <p:spPr>
          <a:xfrm>
            <a:off x="1630440" y="3932280"/>
            <a:ext cx="59400" cy="2152800"/>
          </a:xfrm>
          <a:prstGeom prst="rect">
            <a:avLst/>
          </a:prstGeom>
        </p:spPr>
        <p:txBody>
          <a:bodyPr lIns="0" rIns="0" tIns="0" bIns="0">
            <a:normAutofit fontScale="6000"/>
          </a:bodyPr>
          <a:p>
            <a:endParaRPr b="0" lang="el-GR" sz="3200" spc="-1" strike="noStrike">
              <a:latin typeface="Arial"/>
            </a:endParaRPr>
          </a:p>
        </p:txBody>
      </p:sp>
      <p:sp>
        <p:nvSpPr>
          <p:cNvPr id="82" name="PlaceHolder 6"/>
          <p:cNvSpPr>
            <a:spLocks noGrp="1"/>
          </p:cNvSpPr>
          <p:nvPr>
            <p:ph type="body"/>
          </p:nvPr>
        </p:nvSpPr>
        <p:spPr>
          <a:xfrm>
            <a:off x="1693080" y="3932280"/>
            <a:ext cx="59400" cy="2152800"/>
          </a:xfrm>
          <a:prstGeom prst="rect">
            <a:avLst/>
          </a:prstGeom>
        </p:spPr>
        <p:txBody>
          <a:bodyPr lIns="0" rIns="0" tIns="0" bIns="0">
            <a:normAutofit fontScale="6000"/>
          </a:bodyPr>
          <a:p>
            <a:endParaRPr b="0" lang="el-GR" sz="3200" spc="-1" strike="noStrike">
              <a:latin typeface="Arial"/>
            </a:endParaRPr>
          </a:p>
        </p:txBody>
      </p:sp>
      <p:sp>
        <p:nvSpPr>
          <p:cNvPr id="83" name="PlaceHolder 7"/>
          <p:cNvSpPr>
            <a:spLocks noGrp="1"/>
          </p:cNvSpPr>
          <p:nvPr>
            <p:ph type="body"/>
          </p:nvPr>
        </p:nvSpPr>
        <p:spPr>
          <a:xfrm>
            <a:off x="1756080" y="3932280"/>
            <a:ext cx="59400" cy="2152800"/>
          </a:xfrm>
          <a:prstGeom prst="rect">
            <a:avLst/>
          </a:prstGeom>
        </p:spPr>
        <p:txBody>
          <a:bodyPr lIns="0" rIns="0" tIns="0" bIns="0">
            <a:normAutofit fontScale="6000"/>
          </a:bodyPr>
          <a:p>
            <a:endParaRPr b="0" lang="el-GR"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91" name="PlaceHolder 2"/>
          <p:cNvSpPr>
            <a:spLocks noGrp="1"/>
          </p:cNvSpPr>
          <p:nvPr>
            <p:ph type="subTitle"/>
          </p:nvPr>
        </p:nvSpPr>
        <p:spPr>
          <a:xfrm>
            <a:off x="1630440" y="-2549160"/>
            <a:ext cx="185040" cy="1276164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93" name="PlaceHolder 2"/>
          <p:cNvSpPr>
            <a:spLocks noGrp="1"/>
          </p:cNvSpPr>
          <p:nvPr>
            <p:ph type="body"/>
          </p:nvPr>
        </p:nvSpPr>
        <p:spPr>
          <a:xfrm>
            <a:off x="1630440" y="1574640"/>
            <a:ext cx="185040" cy="4513680"/>
          </a:xfrm>
          <a:prstGeom prst="rect">
            <a:avLst/>
          </a:prstGeom>
        </p:spPr>
        <p:txBody>
          <a:bodyPr lIns="0" rIns="0" tIns="0" bIns="0">
            <a:normAutofit fontScale="19000"/>
          </a:bodyPr>
          <a:p>
            <a:endParaRPr b="0" lang="el-GR"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95" name="PlaceHolder 2"/>
          <p:cNvSpPr>
            <a:spLocks noGrp="1"/>
          </p:cNvSpPr>
          <p:nvPr>
            <p:ph type="body"/>
          </p:nvPr>
        </p:nvSpPr>
        <p:spPr>
          <a:xfrm>
            <a:off x="1630440" y="1574640"/>
            <a:ext cx="90000" cy="4513680"/>
          </a:xfrm>
          <a:prstGeom prst="rect">
            <a:avLst/>
          </a:prstGeom>
        </p:spPr>
        <p:txBody>
          <a:bodyPr lIns="0" rIns="0" tIns="0" bIns="0">
            <a:normAutofit fontScale="19000"/>
          </a:bodyPr>
          <a:p>
            <a:endParaRPr b="0" lang="el-GR" sz="3200" spc="-1" strike="noStrike">
              <a:latin typeface="Arial"/>
            </a:endParaRPr>
          </a:p>
        </p:txBody>
      </p:sp>
      <p:sp>
        <p:nvSpPr>
          <p:cNvPr id="96" name="PlaceHolder 3"/>
          <p:cNvSpPr>
            <a:spLocks noGrp="1"/>
          </p:cNvSpPr>
          <p:nvPr>
            <p:ph type="body"/>
          </p:nvPr>
        </p:nvSpPr>
        <p:spPr>
          <a:xfrm>
            <a:off x="1725480" y="1574640"/>
            <a:ext cx="90000" cy="4513680"/>
          </a:xfrm>
          <a:prstGeom prst="rect">
            <a:avLst/>
          </a:prstGeom>
        </p:spPr>
        <p:txBody>
          <a:bodyPr lIns="0" rIns="0" tIns="0" bIns="0">
            <a:normAutofit fontScale="19000"/>
          </a:bodyPr>
          <a:p>
            <a:endParaRPr b="0" lang="el-GR"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9" name="PlaceHolder 2"/>
          <p:cNvSpPr>
            <a:spLocks noGrp="1"/>
          </p:cNvSpPr>
          <p:nvPr>
            <p:ph type="body"/>
          </p:nvPr>
        </p:nvSpPr>
        <p:spPr>
          <a:xfrm>
            <a:off x="1630440" y="1574640"/>
            <a:ext cx="185040" cy="4513680"/>
          </a:xfrm>
          <a:prstGeom prst="rect">
            <a:avLst/>
          </a:prstGeom>
        </p:spPr>
        <p:txBody>
          <a:bodyPr lIns="0" rIns="0" tIns="0" bIns="0">
            <a:normAutofit fontScale="19000"/>
          </a:bodyPr>
          <a:p>
            <a:endParaRPr b="0" lang="el-GR"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457200" y="151920"/>
            <a:ext cx="5778720" cy="630072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100" name="PlaceHolder 2"/>
          <p:cNvSpPr>
            <a:spLocks noGrp="1"/>
          </p:cNvSpPr>
          <p:nvPr>
            <p:ph type="body"/>
          </p:nvPr>
        </p:nvSpPr>
        <p:spPr>
          <a:xfrm>
            <a:off x="1630440" y="1574640"/>
            <a:ext cx="90000" cy="2152800"/>
          </a:xfrm>
          <a:prstGeom prst="rect">
            <a:avLst/>
          </a:prstGeom>
        </p:spPr>
        <p:txBody>
          <a:bodyPr lIns="0" rIns="0" tIns="0" bIns="0">
            <a:normAutofit fontScale="6000"/>
          </a:bodyPr>
          <a:p>
            <a:endParaRPr b="0" lang="el-GR" sz="3200" spc="-1" strike="noStrike">
              <a:latin typeface="Arial"/>
            </a:endParaRPr>
          </a:p>
        </p:txBody>
      </p:sp>
      <p:sp>
        <p:nvSpPr>
          <p:cNvPr id="101" name="PlaceHolder 3"/>
          <p:cNvSpPr>
            <a:spLocks noGrp="1"/>
          </p:cNvSpPr>
          <p:nvPr>
            <p:ph type="body"/>
          </p:nvPr>
        </p:nvSpPr>
        <p:spPr>
          <a:xfrm>
            <a:off x="1725480" y="1574640"/>
            <a:ext cx="90000" cy="4513680"/>
          </a:xfrm>
          <a:prstGeom prst="rect">
            <a:avLst/>
          </a:prstGeom>
        </p:spPr>
        <p:txBody>
          <a:bodyPr lIns="0" rIns="0" tIns="0" bIns="0">
            <a:normAutofit fontScale="19000"/>
          </a:bodyPr>
          <a:p>
            <a:endParaRPr b="0" lang="el-GR" sz="3200" spc="-1" strike="noStrike">
              <a:latin typeface="Arial"/>
            </a:endParaRPr>
          </a:p>
        </p:txBody>
      </p:sp>
      <p:sp>
        <p:nvSpPr>
          <p:cNvPr id="102" name="PlaceHolder 4"/>
          <p:cNvSpPr>
            <a:spLocks noGrp="1"/>
          </p:cNvSpPr>
          <p:nvPr>
            <p:ph type="body"/>
          </p:nvPr>
        </p:nvSpPr>
        <p:spPr>
          <a:xfrm>
            <a:off x="1630440" y="3932280"/>
            <a:ext cx="90000" cy="2152800"/>
          </a:xfrm>
          <a:prstGeom prst="rect">
            <a:avLst/>
          </a:prstGeom>
        </p:spPr>
        <p:txBody>
          <a:bodyPr lIns="0" rIns="0" tIns="0" bIns="0">
            <a:normAutofit fontScale="6000"/>
          </a:bodyPr>
          <a:p>
            <a:endParaRPr b="0" lang="el-GR"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104" name="PlaceHolder 2"/>
          <p:cNvSpPr>
            <a:spLocks noGrp="1"/>
          </p:cNvSpPr>
          <p:nvPr>
            <p:ph type="body"/>
          </p:nvPr>
        </p:nvSpPr>
        <p:spPr>
          <a:xfrm>
            <a:off x="1630440" y="1574640"/>
            <a:ext cx="90000" cy="4513680"/>
          </a:xfrm>
          <a:prstGeom prst="rect">
            <a:avLst/>
          </a:prstGeom>
        </p:spPr>
        <p:txBody>
          <a:bodyPr lIns="0" rIns="0" tIns="0" bIns="0">
            <a:normAutofit fontScale="19000"/>
          </a:bodyPr>
          <a:p>
            <a:endParaRPr b="0" lang="el-GR" sz="3200" spc="-1" strike="noStrike">
              <a:latin typeface="Arial"/>
            </a:endParaRPr>
          </a:p>
        </p:txBody>
      </p:sp>
      <p:sp>
        <p:nvSpPr>
          <p:cNvPr id="105" name="PlaceHolder 3"/>
          <p:cNvSpPr>
            <a:spLocks noGrp="1"/>
          </p:cNvSpPr>
          <p:nvPr>
            <p:ph type="body"/>
          </p:nvPr>
        </p:nvSpPr>
        <p:spPr>
          <a:xfrm>
            <a:off x="1725480" y="1574640"/>
            <a:ext cx="90000" cy="2152800"/>
          </a:xfrm>
          <a:prstGeom prst="rect">
            <a:avLst/>
          </a:prstGeom>
        </p:spPr>
        <p:txBody>
          <a:bodyPr lIns="0" rIns="0" tIns="0" bIns="0">
            <a:normAutofit fontScale="6000"/>
          </a:bodyPr>
          <a:p>
            <a:endParaRPr b="0" lang="el-GR" sz="3200" spc="-1" strike="noStrike">
              <a:latin typeface="Arial"/>
            </a:endParaRPr>
          </a:p>
        </p:txBody>
      </p:sp>
      <p:sp>
        <p:nvSpPr>
          <p:cNvPr id="106" name="PlaceHolder 4"/>
          <p:cNvSpPr>
            <a:spLocks noGrp="1"/>
          </p:cNvSpPr>
          <p:nvPr>
            <p:ph type="body"/>
          </p:nvPr>
        </p:nvSpPr>
        <p:spPr>
          <a:xfrm>
            <a:off x="1725480" y="3932280"/>
            <a:ext cx="90000" cy="2152800"/>
          </a:xfrm>
          <a:prstGeom prst="rect">
            <a:avLst/>
          </a:prstGeom>
        </p:spPr>
        <p:txBody>
          <a:bodyPr lIns="0" rIns="0" tIns="0" bIns="0">
            <a:normAutofit fontScale="6000"/>
          </a:bodyPr>
          <a:p>
            <a:endParaRPr b="0" lang="el-GR"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108" name="PlaceHolder 2"/>
          <p:cNvSpPr>
            <a:spLocks noGrp="1"/>
          </p:cNvSpPr>
          <p:nvPr>
            <p:ph type="body"/>
          </p:nvPr>
        </p:nvSpPr>
        <p:spPr>
          <a:xfrm>
            <a:off x="1630440" y="1574640"/>
            <a:ext cx="90000" cy="2152800"/>
          </a:xfrm>
          <a:prstGeom prst="rect">
            <a:avLst/>
          </a:prstGeom>
        </p:spPr>
        <p:txBody>
          <a:bodyPr lIns="0" rIns="0" tIns="0" bIns="0">
            <a:normAutofit fontScale="6000"/>
          </a:bodyPr>
          <a:p>
            <a:endParaRPr b="0" lang="el-GR" sz="3200" spc="-1" strike="noStrike">
              <a:latin typeface="Arial"/>
            </a:endParaRPr>
          </a:p>
        </p:txBody>
      </p:sp>
      <p:sp>
        <p:nvSpPr>
          <p:cNvPr id="109" name="PlaceHolder 3"/>
          <p:cNvSpPr>
            <a:spLocks noGrp="1"/>
          </p:cNvSpPr>
          <p:nvPr>
            <p:ph type="body"/>
          </p:nvPr>
        </p:nvSpPr>
        <p:spPr>
          <a:xfrm>
            <a:off x="1725480" y="1574640"/>
            <a:ext cx="90000" cy="2152800"/>
          </a:xfrm>
          <a:prstGeom prst="rect">
            <a:avLst/>
          </a:prstGeom>
        </p:spPr>
        <p:txBody>
          <a:bodyPr lIns="0" rIns="0" tIns="0" bIns="0">
            <a:normAutofit fontScale="6000"/>
          </a:bodyPr>
          <a:p>
            <a:endParaRPr b="0" lang="el-GR" sz="3200" spc="-1" strike="noStrike">
              <a:latin typeface="Arial"/>
            </a:endParaRPr>
          </a:p>
        </p:txBody>
      </p:sp>
      <p:sp>
        <p:nvSpPr>
          <p:cNvPr id="110" name="PlaceHolder 4"/>
          <p:cNvSpPr>
            <a:spLocks noGrp="1"/>
          </p:cNvSpPr>
          <p:nvPr>
            <p:ph type="body"/>
          </p:nvPr>
        </p:nvSpPr>
        <p:spPr>
          <a:xfrm>
            <a:off x="1630440" y="3932280"/>
            <a:ext cx="185040" cy="2152800"/>
          </a:xfrm>
          <a:prstGeom prst="rect">
            <a:avLst/>
          </a:prstGeom>
        </p:spPr>
        <p:txBody>
          <a:bodyPr lIns="0" rIns="0" tIns="0" bIns="0">
            <a:normAutofit fontScale="6000"/>
          </a:bodyPr>
          <a:p>
            <a:endParaRPr b="0" lang="el-GR"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112" name="PlaceHolder 2"/>
          <p:cNvSpPr>
            <a:spLocks noGrp="1"/>
          </p:cNvSpPr>
          <p:nvPr>
            <p:ph type="body"/>
          </p:nvPr>
        </p:nvSpPr>
        <p:spPr>
          <a:xfrm>
            <a:off x="1630440" y="1574640"/>
            <a:ext cx="185040" cy="2152800"/>
          </a:xfrm>
          <a:prstGeom prst="rect">
            <a:avLst/>
          </a:prstGeom>
        </p:spPr>
        <p:txBody>
          <a:bodyPr lIns="0" rIns="0" tIns="0" bIns="0">
            <a:normAutofit fontScale="6000"/>
          </a:bodyPr>
          <a:p>
            <a:endParaRPr b="0" lang="el-GR" sz="3200" spc="-1" strike="noStrike">
              <a:latin typeface="Arial"/>
            </a:endParaRPr>
          </a:p>
        </p:txBody>
      </p:sp>
      <p:sp>
        <p:nvSpPr>
          <p:cNvPr id="113" name="PlaceHolder 3"/>
          <p:cNvSpPr>
            <a:spLocks noGrp="1"/>
          </p:cNvSpPr>
          <p:nvPr>
            <p:ph type="body"/>
          </p:nvPr>
        </p:nvSpPr>
        <p:spPr>
          <a:xfrm>
            <a:off x="1630440" y="3932280"/>
            <a:ext cx="185040" cy="2152800"/>
          </a:xfrm>
          <a:prstGeom prst="rect">
            <a:avLst/>
          </a:prstGeom>
        </p:spPr>
        <p:txBody>
          <a:bodyPr lIns="0" rIns="0" tIns="0" bIns="0">
            <a:normAutofit fontScale="6000"/>
          </a:bodyPr>
          <a:p>
            <a:endParaRPr b="0" lang="el-GR"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115" name="PlaceHolder 2"/>
          <p:cNvSpPr>
            <a:spLocks noGrp="1"/>
          </p:cNvSpPr>
          <p:nvPr>
            <p:ph type="body"/>
          </p:nvPr>
        </p:nvSpPr>
        <p:spPr>
          <a:xfrm>
            <a:off x="1630440" y="1574640"/>
            <a:ext cx="90000" cy="2152800"/>
          </a:xfrm>
          <a:prstGeom prst="rect">
            <a:avLst/>
          </a:prstGeom>
        </p:spPr>
        <p:txBody>
          <a:bodyPr lIns="0" rIns="0" tIns="0" bIns="0">
            <a:normAutofit fontScale="6000"/>
          </a:bodyPr>
          <a:p>
            <a:endParaRPr b="0" lang="el-GR" sz="3200" spc="-1" strike="noStrike">
              <a:latin typeface="Arial"/>
            </a:endParaRPr>
          </a:p>
        </p:txBody>
      </p:sp>
      <p:sp>
        <p:nvSpPr>
          <p:cNvPr id="116" name="PlaceHolder 3"/>
          <p:cNvSpPr>
            <a:spLocks noGrp="1"/>
          </p:cNvSpPr>
          <p:nvPr>
            <p:ph type="body"/>
          </p:nvPr>
        </p:nvSpPr>
        <p:spPr>
          <a:xfrm>
            <a:off x="1725480" y="1574640"/>
            <a:ext cx="90000" cy="2152800"/>
          </a:xfrm>
          <a:prstGeom prst="rect">
            <a:avLst/>
          </a:prstGeom>
        </p:spPr>
        <p:txBody>
          <a:bodyPr lIns="0" rIns="0" tIns="0" bIns="0">
            <a:normAutofit fontScale="6000"/>
          </a:bodyPr>
          <a:p>
            <a:endParaRPr b="0" lang="el-GR" sz="3200" spc="-1" strike="noStrike">
              <a:latin typeface="Arial"/>
            </a:endParaRPr>
          </a:p>
        </p:txBody>
      </p:sp>
      <p:sp>
        <p:nvSpPr>
          <p:cNvPr id="117" name="PlaceHolder 4"/>
          <p:cNvSpPr>
            <a:spLocks noGrp="1"/>
          </p:cNvSpPr>
          <p:nvPr>
            <p:ph type="body"/>
          </p:nvPr>
        </p:nvSpPr>
        <p:spPr>
          <a:xfrm>
            <a:off x="1630440" y="3932280"/>
            <a:ext cx="90000" cy="2152800"/>
          </a:xfrm>
          <a:prstGeom prst="rect">
            <a:avLst/>
          </a:prstGeom>
        </p:spPr>
        <p:txBody>
          <a:bodyPr lIns="0" rIns="0" tIns="0" bIns="0">
            <a:normAutofit fontScale="6000"/>
          </a:bodyPr>
          <a:p>
            <a:endParaRPr b="0" lang="el-GR" sz="3200" spc="-1" strike="noStrike">
              <a:latin typeface="Arial"/>
            </a:endParaRPr>
          </a:p>
        </p:txBody>
      </p:sp>
      <p:sp>
        <p:nvSpPr>
          <p:cNvPr id="118" name="PlaceHolder 5"/>
          <p:cNvSpPr>
            <a:spLocks noGrp="1"/>
          </p:cNvSpPr>
          <p:nvPr>
            <p:ph type="body"/>
          </p:nvPr>
        </p:nvSpPr>
        <p:spPr>
          <a:xfrm>
            <a:off x="1725480" y="3932280"/>
            <a:ext cx="90000" cy="2152800"/>
          </a:xfrm>
          <a:prstGeom prst="rect">
            <a:avLst/>
          </a:prstGeom>
        </p:spPr>
        <p:txBody>
          <a:bodyPr lIns="0" rIns="0" tIns="0" bIns="0">
            <a:normAutofit fontScale="6000"/>
          </a:bodyPr>
          <a:p>
            <a:endParaRPr b="0" lang="el-GR"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120" name="PlaceHolder 2"/>
          <p:cNvSpPr>
            <a:spLocks noGrp="1"/>
          </p:cNvSpPr>
          <p:nvPr>
            <p:ph type="body"/>
          </p:nvPr>
        </p:nvSpPr>
        <p:spPr>
          <a:xfrm>
            <a:off x="1630440" y="1574640"/>
            <a:ext cx="59400" cy="2152800"/>
          </a:xfrm>
          <a:prstGeom prst="rect">
            <a:avLst/>
          </a:prstGeom>
        </p:spPr>
        <p:txBody>
          <a:bodyPr lIns="0" rIns="0" tIns="0" bIns="0">
            <a:normAutofit fontScale="6000"/>
          </a:bodyPr>
          <a:p>
            <a:endParaRPr b="0" lang="el-GR" sz="3200" spc="-1" strike="noStrike">
              <a:latin typeface="Arial"/>
            </a:endParaRPr>
          </a:p>
        </p:txBody>
      </p:sp>
      <p:sp>
        <p:nvSpPr>
          <p:cNvPr id="121" name="PlaceHolder 3"/>
          <p:cNvSpPr>
            <a:spLocks noGrp="1"/>
          </p:cNvSpPr>
          <p:nvPr>
            <p:ph type="body"/>
          </p:nvPr>
        </p:nvSpPr>
        <p:spPr>
          <a:xfrm>
            <a:off x="1693080" y="1574640"/>
            <a:ext cx="59400" cy="2152800"/>
          </a:xfrm>
          <a:prstGeom prst="rect">
            <a:avLst/>
          </a:prstGeom>
        </p:spPr>
        <p:txBody>
          <a:bodyPr lIns="0" rIns="0" tIns="0" bIns="0">
            <a:normAutofit fontScale="6000"/>
          </a:bodyPr>
          <a:p>
            <a:endParaRPr b="0" lang="el-GR" sz="3200" spc="-1" strike="noStrike">
              <a:latin typeface="Arial"/>
            </a:endParaRPr>
          </a:p>
        </p:txBody>
      </p:sp>
      <p:sp>
        <p:nvSpPr>
          <p:cNvPr id="122" name="PlaceHolder 4"/>
          <p:cNvSpPr>
            <a:spLocks noGrp="1"/>
          </p:cNvSpPr>
          <p:nvPr>
            <p:ph type="body"/>
          </p:nvPr>
        </p:nvSpPr>
        <p:spPr>
          <a:xfrm>
            <a:off x="1756080" y="1574640"/>
            <a:ext cx="59400" cy="2152800"/>
          </a:xfrm>
          <a:prstGeom prst="rect">
            <a:avLst/>
          </a:prstGeom>
        </p:spPr>
        <p:txBody>
          <a:bodyPr lIns="0" rIns="0" tIns="0" bIns="0">
            <a:normAutofit fontScale="6000"/>
          </a:bodyPr>
          <a:p>
            <a:endParaRPr b="0" lang="el-GR" sz="3200" spc="-1" strike="noStrike">
              <a:latin typeface="Arial"/>
            </a:endParaRPr>
          </a:p>
        </p:txBody>
      </p:sp>
      <p:sp>
        <p:nvSpPr>
          <p:cNvPr id="123" name="PlaceHolder 5"/>
          <p:cNvSpPr>
            <a:spLocks noGrp="1"/>
          </p:cNvSpPr>
          <p:nvPr>
            <p:ph type="body"/>
          </p:nvPr>
        </p:nvSpPr>
        <p:spPr>
          <a:xfrm>
            <a:off x="1630440" y="3932280"/>
            <a:ext cx="59400" cy="2152800"/>
          </a:xfrm>
          <a:prstGeom prst="rect">
            <a:avLst/>
          </a:prstGeom>
        </p:spPr>
        <p:txBody>
          <a:bodyPr lIns="0" rIns="0" tIns="0" bIns="0">
            <a:normAutofit fontScale="6000"/>
          </a:bodyPr>
          <a:p>
            <a:endParaRPr b="0" lang="el-GR" sz="3200" spc="-1" strike="noStrike">
              <a:latin typeface="Arial"/>
            </a:endParaRPr>
          </a:p>
        </p:txBody>
      </p:sp>
      <p:sp>
        <p:nvSpPr>
          <p:cNvPr id="124" name="PlaceHolder 6"/>
          <p:cNvSpPr>
            <a:spLocks noGrp="1"/>
          </p:cNvSpPr>
          <p:nvPr>
            <p:ph type="body"/>
          </p:nvPr>
        </p:nvSpPr>
        <p:spPr>
          <a:xfrm>
            <a:off x="1693080" y="3932280"/>
            <a:ext cx="59400" cy="2152800"/>
          </a:xfrm>
          <a:prstGeom prst="rect">
            <a:avLst/>
          </a:prstGeom>
        </p:spPr>
        <p:txBody>
          <a:bodyPr lIns="0" rIns="0" tIns="0" bIns="0">
            <a:normAutofit fontScale="6000"/>
          </a:bodyPr>
          <a:p>
            <a:endParaRPr b="0" lang="el-GR" sz="3200" spc="-1" strike="noStrike">
              <a:latin typeface="Arial"/>
            </a:endParaRPr>
          </a:p>
        </p:txBody>
      </p:sp>
      <p:sp>
        <p:nvSpPr>
          <p:cNvPr id="125" name="PlaceHolder 7"/>
          <p:cNvSpPr>
            <a:spLocks noGrp="1"/>
          </p:cNvSpPr>
          <p:nvPr>
            <p:ph type="body"/>
          </p:nvPr>
        </p:nvSpPr>
        <p:spPr>
          <a:xfrm>
            <a:off x="1756080" y="3932280"/>
            <a:ext cx="59400" cy="2152800"/>
          </a:xfrm>
          <a:prstGeom prst="rect">
            <a:avLst/>
          </a:prstGeom>
        </p:spPr>
        <p:txBody>
          <a:bodyPr lIns="0" rIns="0" tIns="0" bIns="0">
            <a:normAutofit fontScale="6000"/>
          </a:bodyPr>
          <a:p>
            <a:endParaRPr b="0" lang="el-GR"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11" name="PlaceHolder 2"/>
          <p:cNvSpPr>
            <a:spLocks noGrp="1"/>
          </p:cNvSpPr>
          <p:nvPr>
            <p:ph type="body"/>
          </p:nvPr>
        </p:nvSpPr>
        <p:spPr>
          <a:xfrm>
            <a:off x="1630440" y="1574640"/>
            <a:ext cx="90000" cy="4513680"/>
          </a:xfrm>
          <a:prstGeom prst="rect">
            <a:avLst/>
          </a:prstGeom>
        </p:spPr>
        <p:txBody>
          <a:bodyPr lIns="0" rIns="0" tIns="0" bIns="0">
            <a:normAutofit fontScale="19000"/>
          </a:bodyPr>
          <a:p>
            <a:endParaRPr b="0" lang="el-GR" sz="3200" spc="-1" strike="noStrike">
              <a:latin typeface="Arial"/>
            </a:endParaRPr>
          </a:p>
        </p:txBody>
      </p:sp>
      <p:sp>
        <p:nvSpPr>
          <p:cNvPr id="12" name="PlaceHolder 3"/>
          <p:cNvSpPr>
            <a:spLocks noGrp="1"/>
          </p:cNvSpPr>
          <p:nvPr>
            <p:ph type="body"/>
          </p:nvPr>
        </p:nvSpPr>
        <p:spPr>
          <a:xfrm>
            <a:off x="1725480" y="1574640"/>
            <a:ext cx="90000" cy="4513680"/>
          </a:xfrm>
          <a:prstGeom prst="rect">
            <a:avLst/>
          </a:prstGeom>
        </p:spPr>
        <p:txBody>
          <a:bodyPr lIns="0" rIns="0" tIns="0" bIns="0">
            <a:normAutofit fontScale="19000"/>
          </a:bodyPr>
          <a:p>
            <a:endParaRPr b="0" lang="el-GR"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151920"/>
            <a:ext cx="5778720" cy="630072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16" name="PlaceHolder 2"/>
          <p:cNvSpPr>
            <a:spLocks noGrp="1"/>
          </p:cNvSpPr>
          <p:nvPr>
            <p:ph type="body"/>
          </p:nvPr>
        </p:nvSpPr>
        <p:spPr>
          <a:xfrm>
            <a:off x="1630440" y="1574640"/>
            <a:ext cx="90000" cy="2152800"/>
          </a:xfrm>
          <a:prstGeom prst="rect">
            <a:avLst/>
          </a:prstGeom>
        </p:spPr>
        <p:txBody>
          <a:bodyPr lIns="0" rIns="0" tIns="0" bIns="0">
            <a:normAutofit fontScale="6000"/>
          </a:bodyPr>
          <a:p>
            <a:endParaRPr b="0" lang="el-GR" sz="3200" spc="-1" strike="noStrike">
              <a:latin typeface="Arial"/>
            </a:endParaRPr>
          </a:p>
        </p:txBody>
      </p:sp>
      <p:sp>
        <p:nvSpPr>
          <p:cNvPr id="17" name="PlaceHolder 3"/>
          <p:cNvSpPr>
            <a:spLocks noGrp="1"/>
          </p:cNvSpPr>
          <p:nvPr>
            <p:ph type="body"/>
          </p:nvPr>
        </p:nvSpPr>
        <p:spPr>
          <a:xfrm>
            <a:off x="1725480" y="1574640"/>
            <a:ext cx="90000" cy="4513680"/>
          </a:xfrm>
          <a:prstGeom prst="rect">
            <a:avLst/>
          </a:prstGeom>
        </p:spPr>
        <p:txBody>
          <a:bodyPr lIns="0" rIns="0" tIns="0" bIns="0">
            <a:normAutofit fontScale="19000"/>
          </a:bodyPr>
          <a:p>
            <a:endParaRPr b="0" lang="el-GR" sz="3200" spc="-1" strike="noStrike">
              <a:latin typeface="Arial"/>
            </a:endParaRPr>
          </a:p>
        </p:txBody>
      </p:sp>
      <p:sp>
        <p:nvSpPr>
          <p:cNvPr id="18" name="PlaceHolder 4"/>
          <p:cNvSpPr>
            <a:spLocks noGrp="1"/>
          </p:cNvSpPr>
          <p:nvPr>
            <p:ph type="body"/>
          </p:nvPr>
        </p:nvSpPr>
        <p:spPr>
          <a:xfrm>
            <a:off x="1630440" y="3932280"/>
            <a:ext cx="90000" cy="2152800"/>
          </a:xfrm>
          <a:prstGeom prst="rect">
            <a:avLst/>
          </a:prstGeom>
        </p:spPr>
        <p:txBody>
          <a:bodyPr lIns="0" rIns="0" tIns="0" bIns="0">
            <a:normAutofit fontScale="6000"/>
          </a:bodyPr>
          <a:p>
            <a:endParaRPr b="0" lang="el-GR"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20" name="PlaceHolder 2"/>
          <p:cNvSpPr>
            <a:spLocks noGrp="1"/>
          </p:cNvSpPr>
          <p:nvPr>
            <p:ph type="body"/>
          </p:nvPr>
        </p:nvSpPr>
        <p:spPr>
          <a:xfrm>
            <a:off x="1630440" y="1574640"/>
            <a:ext cx="90000" cy="4513680"/>
          </a:xfrm>
          <a:prstGeom prst="rect">
            <a:avLst/>
          </a:prstGeom>
        </p:spPr>
        <p:txBody>
          <a:bodyPr lIns="0" rIns="0" tIns="0" bIns="0">
            <a:normAutofit fontScale="19000"/>
          </a:bodyPr>
          <a:p>
            <a:endParaRPr b="0" lang="el-GR" sz="3200" spc="-1" strike="noStrike">
              <a:latin typeface="Arial"/>
            </a:endParaRPr>
          </a:p>
        </p:txBody>
      </p:sp>
      <p:sp>
        <p:nvSpPr>
          <p:cNvPr id="21" name="PlaceHolder 3"/>
          <p:cNvSpPr>
            <a:spLocks noGrp="1"/>
          </p:cNvSpPr>
          <p:nvPr>
            <p:ph type="body"/>
          </p:nvPr>
        </p:nvSpPr>
        <p:spPr>
          <a:xfrm>
            <a:off x="1725480" y="1574640"/>
            <a:ext cx="90000" cy="2152800"/>
          </a:xfrm>
          <a:prstGeom prst="rect">
            <a:avLst/>
          </a:prstGeom>
        </p:spPr>
        <p:txBody>
          <a:bodyPr lIns="0" rIns="0" tIns="0" bIns="0">
            <a:normAutofit fontScale="6000"/>
          </a:bodyPr>
          <a:p>
            <a:endParaRPr b="0" lang="el-GR" sz="3200" spc="-1" strike="noStrike">
              <a:latin typeface="Arial"/>
            </a:endParaRPr>
          </a:p>
        </p:txBody>
      </p:sp>
      <p:sp>
        <p:nvSpPr>
          <p:cNvPr id="22" name="PlaceHolder 4"/>
          <p:cNvSpPr>
            <a:spLocks noGrp="1"/>
          </p:cNvSpPr>
          <p:nvPr>
            <p:ph type="body"/>
          </p:nvPr>
        </p:nvSpPr>
        <p:spPr>
          <a:xfrm>
            <a:off x="1725480" y="3932280"/>
            <a:ext cx="90000" cy="2152800"/>
          </a:xfrm>
          <a:prstGeom prst="rect">
            <a:avLst/>
          </a:prstGeom>
        </p:spPr>
        <p:txBody>
          <a:bodyPr lIns="0" rIns="0" tIns="0" bIns="0">
            <a:normAutofit fontScale="6000"/>
          </a:bodyPr>
          <a:p>
            <a:endParaRPr b="0" lang="el-GR"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151920"/>
            <a:ext cx="5778720" cy="1359000"/>
          </a:xfrm>
          <a:prstGeom prst="rect">
            <a:avLst/>
          </a:prstGeom>
        </p:spPr>
        <p:txBody>
          <a:bodyPr lIns="0" rIns="0" tIns="0" bIns="0" anchor="ctr">
            <a:noAutofit/>
          </a:bodyPr>
          <a:p>
            <a:pPr algn="ctr"/>
            <a:endParaRPr b="0" lang="el-GR" sz="4400" spc="-1" strike="noStrike">
              <a:latin typeface="Arial"/>
            </a:endParaRPr>
          </a:p>
        </p:txBody>
      </p:sp>
      <p:sp>
        <p:nvSpPr>
          <p:cNvPr id="24" name="PlaceHolder 2"/>
          <p:cNvSpPr>
            <a:spLocks noGrp="1"/>
          </p:cNvSpPr>
          <p:nvPr>
            <p:ph type="body"/>
          </p:nvPr>
        </p:nvSpPr>
        <p:spPr>
          <a:xfrm>
            <a:off x="1630440" y="1574640"/>
            <a:ext cx="90000" cy="2152800"/>
          </a:xfrm>
          <a:prstGeom prst="rect">
            <a:avLst/>
          </a:prstGeom>
        </p:spPr>
        <p:txBody>
          <a:bodyPr lIns="0" rIns="0" tIns="0" bIns="0">
            <a:normAutofit fontScale="6000"/>
          </a:bodyPr>
          <a:p>
            <a:endParaRPr b="0" lang="el-GR" sz="3200" spc="-1" strike="noStrike">
              <a:latin typeface="Arial"/>
            </a:endParaRPr>
          </a:p>
        </p:txBody>
      </p:sp>
      <p:sp>
        <p:nvSpPr>
          <p:cNvPr id="25" name="PlaceHolder 3"/>
          <p:cNvSpPr>
            <a:spLocks noGrp="1"/>
          </p:cNvSpPr>
          <p:nvPr>
            <p:ph type="body"/>
          </p:nvPr>
        </p:nvSpPr>
        <p:spPr>
          <a:xfrm>
            <a:off x="1725480" y="1574640"/>
            <a:ext cx="90000" cy="2152800"/>
          </a:xfrm>
          <a:prstGeom prst="rect">
            <a:avLst/>
          </a:prstGeom>
        </p:spPr>
        <p:txBody>
          <a:bodyPr lIns="0" rIns="0" tIns="0" bIns="0">
            <a:normAutofit fontScale="6000"/>
          </a:bodyPr>
          <a:p>
            <a:endParaRPr b="0" lang="el-GR" sz="3200" spc="-1" strike="noStrike">
              <a:latin typeface="Arial"/>
            </a:endParaRPr>
          </a:p>
        </p:txBody>
      </p:sp>
      <p:sp>
        <p:nvSpPr>
          <p:cNvPr id="26" name="PlaceHolder 4"/>
          <p:cNvSpPr>
            <a:spLocks noGrp="1"/>
          </p:cNvSpPr>
          <p:nvPr>
            <p:ph type="body"/>
          </p:nvPr>
        </p:nvSpPr>
        <p:spPr>
          <a:xfrm>
            <a:off x="1630440" y="3932280"/>
            <a:ext cx="185040" cy="2152800"/>
          </a:xfrm>
          <a:prstGeom prst="rect">
            <a:avLst/>
          </a:prstGeom>
        </p:spPr>
        <p:txBody>
          <a:bodyPr lIns="0" rIns="0" tIns="0" bIns="0">
            <a:normAutofit fontScale="6000"/>
          </a:bodyPr>
          <a:p>
            <a:endParaRPr b="0" lang="el-GR"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3.png"/><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slideLayout" Target="../slideLayouts/slideLayout35.xml"/><Relationship Id="rId14"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tile/>
        </a:blipFill>
      </p:bgPr>
    </p:bg>
    <p:spTree>
      <p:nvGrpSpPr>
        <p:cNvPr id="1" name=""/>
        <p:cNvGrpSpPr/>
        <p:nvPr/>
      </p:nvGrpSpPr>
      <p:grpSpPr>
        <a:xfrm>
          <a:off x="0" y="0"/>
          <a:ext cx="0" cy="0"/>
          <a:chOff x="0" y="0"/>
          <a:chExt cx="0" cy="0"/>
        </a:xfrm>
      </p:grpSpPr>
      <p:sp>
        <p:nvSpPr>
          <p:cNvPr id="0" name="CustomShape 1"/>
          <p:cNvSpPr/>
          <p:nvPr/>
        </p:nvSpPr>
        <p:spPr>
          <a:xfrm>
            <a:off x="9001080" y="0"/>
            <a:ext cx="141480" cy="1370160"/>
          </a:xfrm>
          <a:prstGeom prst="rect">
            <a:avLst/>
          </a:prstGeom>
          <a:solidFill>
            <a:srgbClr val="d1282e"/>
          </a:solidFill>
          <a:ln>
            <a:noFill/>
          </a:ln>
        </p:spPr>
        <p:style>
          <a:lnRef idx="0"/>
          <a:fillRef idx="0"/>
          <a:effectRef idx="0"/>
          <a:fontRef idx="minor"/>
        </p:style>
      </p:sp>
      <p:sp>
        <p:nvSpPr>
          <p:cNvPr id="1" name="CustomShape 2"/>
          <p:cNvSpPr/>
          <p:nvPr/>
        </p:nvSpPr>
        <p:spPr>
          <a:xfrm>
            <a:off x="9001080" y="1371600"/>
            <a:ext cx="141480" cy="5484960"/>
          </a:xfrm>
          <a:prstGeom prst="rect">
            <a:avLst/>
          </a:prstGeom>
          <a:solidFill>
            <a:srgbClr val="000000"/>
          </a:solidFill>
          <a:ln>
            <a:noFill/>
          </a:ln>
        </p:spPr>
        <p:style>
          <a:lnRef idx="0"/>
          <a:fillRef idx="0"/>
          <a:effectRef idx="0"/>
          <a:fontRef idx="minor"/>
        </p:style>
      </p:sp>
      <p:sp>
        <p:nvSpPr>
          <p:cNvPr id="2" name="CustomShape 3"/>
          <p:cNvSpPr/>
          <p:nvPr/>
        </p:nvSpPr>
        <p:spPr>
          <a:xfrm>
            <a:off x="457200" y="6492960"/>
            <a:ext cx="3427560" cy="281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sp>
      <p:sp>
        <p:nvSpPr>
          <p:cNvPr id="3" name="PlaceHolder 4"/>
          <p:cNvSpPr>
            <a:spLocks noGrp="1"/>
          </p:cNvSpPr>
          <p:nvPr>
            <p:ph type="title"/>
          </p:nvPr>
        </p:nvSpPr>
        <p:spPr>
          <a:xfrm>
            <a:off x="457200" y="151920"/>
            <a:ext cx="5778720" cy="1359000"/>
          </a:xfrm>
          <a:prstGeom prst="rect">
            <a:avLst/>
          </a:prstGeom>
        </p:spPr>
        <p:txBody>
          <a:bodyPr lIns="0" rIns="0" tIns="0" bIns="0" anchor="ctr">
            <a:noAutofit/>
          </a:bodyPr>
          <a:p>
            <a:pPr algn="ctr"/>
            <a:r>
              <a:rPr b="0" lang="el-GR" sz="1800" spc="-1" strike="noStrike">
                <a:latin typeface="Arial"/>
              </a:rPr>
              <a:t>Πατήστε για επεξεργασία της μορφής κειμένου του τίτλου</a:t>
            </a:r>
            <a:endParaRPr b="0" lang="el-GR" sz="1800" spc="-1" strike="noStrike">
              <a:latin typeface="Arial"/>
            </a:endParaRPr>
          </a:p>
        </p:txBody>
      </p:sp>
      <p:sp>
        <p:nvSpPr>
          <p:cNvPr id="4" name="PlaceHolder 5"/>
          <p:cNvSpPr>
            <a:spLocks noGrp="1"/>
          </p:cNvSpPr>
          <p:nvPr>
            <p:ph type="body"/>
          </p:nvPr>
        </p:nvSpPr>
        <p:spPr>
          <a:xfrm>
            <a:off x="1630440" y="1574640"/>
            <a:ext cx="185040" cy="4513680"/>
          </a:xfrm>
          <a:prstGeom prst="rect">
            <a:avLst/>
          </a:prstGeom>
        </p:spPr>
        <p:txBody>
          <a:bodyPr lIns="0" rIns="0" tIns="0" bIns="0">
            <a:normAutofit fontScale="1000"/>
          </a:bodyPr>
          <a:p>
            <a:pPr marL="432000" indent="-324000" algn="ctr">
              <a:spcBef>
                <a:spcPts val="1417"/>
              </a:spcBef>
              <a:buClr>
                <a:srgbClr val="000000"/>
              </a:buClr>
              <a:buSzPct val="45000"/>
              <a:buFont typeface="Wingdings" charset="2"/>
              <a:buChar char=""/>
            </a:pPr>
            <a:r>
              <a:rPr b="0" lang="el-GR" sz="1800" spc="-1" strike="noStrike">
                <a:latin typeface="Arial"/>
              </a:rPr>
              <a:t>Πατήστε για επεξεργασία της μορφής κειμένου διάρθρωσης</a:t>
            </a:r>
            <a:endParaRPr b="0" lang="el-GR" sz="1800" spc="-1" strike="noStrike">
              <a:latin typeface="Arial"/>
            </a:endParaRPr>
          </a:p>
          <a:p>
            <a:pPr lvl="1" marL="864000" indent="-324000" algn="ctr">
              <a:spcBef>
                <a:spcPts val="1134"/>
              </a:spcBef>
              <a:buClr>
                <a:srgbClr val="000000"/>
              </a:buClr>
              <a:buSzPct val="75000"/>
              <a:buFont typeface="Symbol" charset="2"/>
              <a:buChar char=""/>
            </a:pPr>
            <a:r>
              <a:rPr b="0" lang="el-GR" sz="1800" spc="-1" strike="noStrike">
                <a:latin typeface="Arial"/>
              </a:rPr>
              <a:t>Δεύτερο επίπεδο διάρθρωσης</a:t>
            </a:r>
            <a:endParaRPr b="0" lang="el-GR" sz="1800" spc="-1" strike="noStrike">
              <a:latin typeface="Arial"/>
            </a:endParaRPr>
          </a:p>
          <a:p>
            <a:pPr lvl="2" marL="1296000" indent="-288000" algn="ctr">
              <a:spcBef>
                <a:spcPts val="850"/>
              </a:spcBef>
              <a:buClr>
                <a:srgbClr val="000000"/>
              </a:buClr>
              <a:buSzPct val="45000"/>
              <a:buFont typeface="Wingdings" charset="2"/>
              <a:buChar char=""/>
            </a:pPr>
            <a:r>
              <a:rPr b="0" lang="el-GR" sz="1800" spc="-1" strike="noStrike">
                <a:latin typeface="Arial"/>
              </a:rPr>
              <a:t>Τρίτο επίπεδο διάρθρωσης</a:t>
            </a:r>
            <a:endParaRPr b="0" lang="el-GR" sz="1800" spc="-1" strike="noStrike">
              <a:latin typeface="Arial"/>
            </a:endParaRPr>
          </a:p>
          <a:p>
            <a:pPr lvl="3" marL="1728000" indent="-216000" algn="ctr">
              <a:spcBef>
                <a:spcPts val="567"/>
              </a:spcBef>
              <a:buClr>
                <a:srgbClr val="000000"/>
              </a:buClr>
              <a:buSzPct val="75000"/>
              <a:buFont typeface="Symbol" charset="2"/>
              <a:buChar char=""/>
            </a:pPr>
            <a:r>
              <a:rPr b="0" lang="el-GR" sz="1800" spc="-1" strike="noStrike">
                <a:latin typeface="Arial"/>
              </a:rPr>
              <a:t>Τέταρτο επίπεδο διάρθρωσης</a:t>
            </a:r>
            <a:endParaRPr b="0" lang="el-GR" sz="1800" spc="-1" strike="noStrike">
              <a:latin typeface="Arial"/>
            </a:endParaRPr>
          </a:p>
          <a:p>
            <a:pPr lvl="4" marL="2160000" indent="-216000" algn="ctr">
              <a:spcBef>
                <a:spcPts val="283"/>
              </a:spcBef>
              <a:buClr>
                <a:srgbClr val="000000"/>
              </a:buClr>
              <a:buSzPct val="45000"/>
              <a:buFont typeface="Wingdings" charset="2"/>
              <a:buChar char=""/>
            </a:pPr>
            <a:r>
              <a:rPr b="0" lang="el-GR" sz="1800" spc="-1" strike="noStrike">
                <a:latin typeface="Arial"/>
              </a:rPr>
              <a:t>Πέμπτο επίπεδο διάρθρωσης</a:t>
            </a:r>
            <a:endParaRPr b="0" lang="el-GR" sz="1800" spc="-1" strike="noStrike">
              <a:latin typeface="Arial"/>
            </a:endParaRPr>
          </a:p>
          <a:p>
            <a:pPr lvl="5" marL="2592000" indent="-216000" algn="ctr">
              <a:spcBef>
                <a:spcPts val="283"/>
              </a:spcBef>
              <a:buClr>
                <a:srgbClr val="000000"/>
              </a:buClr>
              <a:buSzPct val="45000"/>
              <a:buFont typeface="Wingdings" charset="2"/>
              <a:buChar char=""/>
            </a:pPr>
            <a:r>
              <a:rPr b="0" lang="el-GR" sz="1800" spc="-1" strike="noStrike">
                <a:latin typeface="Arial"/>
              </a:rPr>
              <a:t>Έκτο επίπεδο διάρθρωσης</a:t>
            </a:r>
            <a:endParaRPr b="0" lang="el-GR" sz="1800" spc="-1" strike="noStrike">
              <a:latin typeface="Arial"/>
            </a:endParaRPr>
          </a:p>
          <a:p>
            <a:pPr lvl="6" marL="3024000" indent="-216000" algn="ctr">
              <a:spcBef>
                <a:spcPts val="283"/>
              </a:spcBef>
              <a:buClr>
                <a:srgbClr val="000000"/>
              </a:buClr>
              <a:buSzPct val="45000"/>
              <a:buFont typeface="Wingdings" charset="2"/>
              <a:buChar char=""/>
            </a:pPr>
            <a:r>
              <a:rPr b="0" lang="el-GR" sz="1800" spc="-1" strike="noStrike">
                <a:latin typeface="Arial"/>
              </a:rPr>
              <a:t>Έβδομο επίπεδο διάρθρωσης</a:t>
            </a:r>
            <a:endParaRPr b="0" lang="el-GR" sz="1800" spc="-1" strike="noStrike">
              <a:latin typeface="Arial"/>
            </a:endParaRPr>
          </a:p>
        </p:txBody>
      </p:sp>
      <p:sp>
        <p:nvSpPr>
          <p:cNvPr id="5" name="PlaceHolder 6"/>
          <p:cNvSpPr>
            <a:spLocks noGrp="1"/>
          </p:cNvSpPr>
          <p:nvPr>
            <p:ph type="body"/>
          </p:nvPr>
        </p:nvSpPr>
        <p:spPr>
          <a:xfrm>
            <a:off x="1825560" y="1574640"/>
            <a:ext cx="185040" cy="4513680"/>
          </a:xfrm>
          <a:prstGeom prst="rect">
            <a:avLst/>
          </a:prstGeom>
        </p:spPr>
        <p:txBody>
          <a:bodyPr lIns="0" rIns="0" tIns="0" bIns="0">
            <a:normAutofit fontScale="1000"/>
          </a:bodyPr>
          <a:p>
            <a:pPr marL="432000" indent="-324000" algn="ctr">
              <a:spcBef>
                <a:spcPts val="1417"/>
              </a:spcBef>
              <a:buClr>
                <a:srgbClr val="000000"/>
              </a:buClr>
              <a:buSzPct val="45000"/>
              <a:buFont typeface="Wingdings" charset="2"/>
              <a:buChar char=""/>
            </a:pPr>
            <a:r>
              <a:rPr b="0" lang="el-GR" sz="1800" spc="-1" strike="noStrike">
                <a:latin typeface="Arial"/>
              </a:rPr>
              <a:t>Πατήστε για επεξεργασία της μορφής κειμένου διάρθρωσης</a:t>
            </a:r>
            <a:endParaRPr b="0" lang="el-GR" sz="1800" spc="-1" strike="noStrike">
              <a:latin typeface="Arial"/>
            </a:endParaRPr>
          </a:p>
          <a:p>
            <a:pPr lvl="1" marL="864000" indent="-324000" algn="ctr">
              <a:spcBef>
                <a:spcPts val="1134"/>
              </a:spcBef>
              <a:buClr>
                <a:srgbClr val="000000"/>
              </a:buClr>
              <a:buSzPct val="75000"/>
              <a:buFont typeface="Symbol" charset="2"/>
              <a:buChar char=""/>
            </a:pPr>
            <a:r>
              <a:rPr b="0" lang="el-GR" sz="1800" spc="-1" strike="noStrike">
                <a:latin typeface="Arial"/>
              </a:rPr>
              <a:t>Δεύτερο επίπεδο διάρθρωσης</a:t>
            </a:r>
            <a:endParaRPr b="0" lang="el-GR" sz="1800" spc="-1" strike="noStrike">
              <a:latin typeface="Arial"/>
            </a:endParaRPr>
          </a:p>
          <a:p>
            <a:pPr lvl="2" marL="1296000" indent="-288000" algn="ctr">
              <a:spcBef>
                <a:spcPts val="850"/>
              </a:spcBef>
              <a:buClr>
                <a:srgbClr val="000000"/>
              </a:buClr>
              <a:buSzPct val="45000"/>
              <a:buFont typeface="Wingdings" charset="2"/>
              <a:buChar char=""/>
            </a:pPr>
            <a:r>
              <a:rPr b="0" lang="el-GR" sz="1800" spc="-1" strike="noStrike">
                <a:latin typeface="Arial"/>
              </a:rPr>
              <a:t>Τρίτο επίπεδο διάρθρωσης</a:t>
            </a:r>
            <a:endParaRPr b="0" lang="el-GR" sz="1800" spc="-1" strike="noStrike">
              <a:latin typeface="Arial"/>
            </a:endParaRPr>
          </a:p>
          <a:p>
            <a:pPr lvl="3" marL="1728000" indent="-216000" algn="ctr">
              <a:spcBef>
                <a:spcPts val="567"/>
              </a:spcBef>
              <a:buClr>
                <a:srgbClr val="000000"/>
              </a:buClr>
              <a:buSzPct val="75000"/>
              <a:buFont typeface="Symbol" charset="2"/>
              <a:buChar char=""/>
            </a:pPr>
            <a:r>
              <a:rPr b="0" lang="el-GR" sz="1800" spc="-1" strike="noStrike">
                <a:latin typeface="Arial"/>
              </a:rPr>
              <a:t>Τέταρτο επίπεδο διάρθρωσης</a:t>
            </a:r>
            <a:endParaRPr b="0" lang="el-GR" sz="1800" spc="-1" strike="noStrike">
              <a:latin typeface="Arial"/>
            </a:endParaRPr>
          </a:p>
          <a:p>
            <a:pPr lvl="4" marL="2160000" indent="-216000" algn="ctr">
              <a:spcBef>
                <a:spcPts val="283"/>
              </a:spcBef>
              <a:buClr>
                <a:srgbClr val="000000"/>
              </a:buClr>
              <a:buSzPct val="45000"/>
              <a:buFont typeface="Wingdings" charset="2"/>
              <a:buChar char=""/>
            </a:pPr>
            <a:r>
              <a:rPr b="0" lang="el-GR" sz="1800" spc="-1" strike="noStrike">
                <a:latin typeface="Arial"/>
              </a:rPr>
              <a:t>Πέμπτο επίπεδο διάρθρωσης</a:t>
            </a:r>
            <a:endParaRPr b="0" lang="el-GR" sz="1800" spc="-1" strike="noStrike">
              <a:latin typeface="Arial"/>
            </a:endParaRPr>
          </a:p>
          <a:p>
            <a:pPr lvl="5" marL="2592000" indent="-216000" algn="ctr">
              <a:spcBef>
                <a:spcPts val="283"/>
              </a:spcBef>
              <a:buClr>
                <a:srgbClr val="000000"/>
              </a:buClr>
              <a:buSzPct val="45000"/>
              <a:buFont typeface="Wingdings" charset="2"/>
              <a:buChar char=""/>
            </a:pPr>
            <a:r>
              <a:rPr b="0" lang="el-GR" sz="1800" spc="-1" strike="noStrike">
                <a:latin typeface="Arial"/>
              </a:rPr>
              <a:t>Έκτο επίπεδο διάρθρωσης</a:t>
            </a:r>
            <a:endParaRPr b="0" lang="el-GR" sz="1800" spc="-1" strike="noStrike">
              <a:latin typeface="Arial"/>
            </a:endParaRPr>
          </a:p>
          <a:p>
            <a:pPr lvl="6" marL="3024000" indent="-216000" algn="ctr">
              <a:spcBef>
                <a:spcPts val="283"/>
              </a:spcBef>
              <a:buClr>
                <a:srgbClr val="000000"/>
              </a:buClr>
              <a:buSzPct val="45000"/>
              <a:buFont typeface="Wingdings" charset="2"/>
              <a:buChar char=""/>
            </a:pPr>
            <a:r>
              <a:rPr b="0" lang="el-GR" sz="1800" spc="-1" strike="noStrike">
                <a:latin typeface="Arial"/>
              </a:rPr>
              <a:t>Έβδομο επίπεδο διάρθρωσης</a:t>
            </a:r>
            <a:endParaRPr b="0" lang="el-GR"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tile/>
        </a:blipFill>
      </p:bgPr>
    </p:bg>
    <p:spTree>
      <p:nvGrpSpPr>
        <p:cNvPr id="1" name=""/>
        <p:cNvGrpSpPr/>
        <p:nvPr/>
      </p:nvGrpSpPr>
      <p:grpSpPr>
        <a:xfrm>
          <a:off x="0" y="0"/>
          <a:ext cx="0" cy="0"/>
          <a:chOff x="0" y="0"/>
          <a:chExt cx="0" cy="0"/>
        </a:xfrm>
      </p:grpSpPr>
      <p:sp>
        <p:nvSpPr>
          <p:cNvPr id="42" name="CustomShape 1"/>
          <p:cNvSpPr/>
          <p:nvPr/>
        </p:nvSpPr>
        <p:spPr>
          <a:xfrm>
            <a:off x="9001080" y="0"/>
            <a:ext cx="141480" cy="1370160"/>
          </a:xfrm>
          <a:prstGeom prst="rect">
            <a:avLst/>
          </a:prstGeom>
          <a:solidFill>
            <a:srgbClr val="d1282e"/>
          </a:solidFill>
          <a:ln>
            <a:noFill/>
          </a:ln>
        </p:spPr>
        <p:style>
          <a:lnRef idx="0"/>
          <a:fillRef idx="0"/>
          <a:effectRef idx="0"/>
          <a:fontRef idx="minor"/>
        </p:style>
      </p:sp>
      <p:sp>
        <p:nvSpPr>
          <p:cNvPr id="43" name="CustomShape 2"/>
          <p:cNvSpPr/>
          <p:nvPr/>
        </p:nvSpPr>
        <p:spPr>
          <a:xfrm>
            <a:off x="9001080" y="1371600"/>
            <a:ext cx="141480" cy="5484960"/>
          </a:xfrm>
          <a:prstGeom prst="rect">
            <a:avLst/>
          </a:prstGeom>
          <a:solidFill>
            <a:srgbClr val="000000"/>
          </a:solidFill>
          <a:ln>
            <a:noFill/>
          </a:ln>
        </p:spPr>
        <p:style>
          <a:lnRef idx="0"/>
          <a:fillRef idx="0"/>
          <a:effectRef idx="0"/>
          <a:fontRef idx="minor"/>
        </p:style>
      </p:sp>
      <p:sp>
        <p:nvSpPr>
          <p:cNvPr id="44" name="CustomShape 3"/>
          <p:cNvSpPr/>
          <p:nvPr/>
        </p:nvSpPr>
        <p:spPr>
          <a:xfrm>
            <a:off x="457200" y="6492960"/>
            <a:ext cx="3427560" cy="281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sp>
      <p:sp>
        <p:nvSpPr>
          <p:cNvPr id="45" name="PlaceHolder 4"/>
          <p:cNvSpPr>
            <a:spLocks noGrp="1"/>
          </p:cNvSpPr>
          <p:nvPr>
            <p:ph type="title"/>
          </p:nvPr>
        </p:nvSpPr>
        <p:spPr>
          <a:xfrm>
            <a:off x="457200" y="151920"/>
            <a:ext cx="5778720" cy="1359000"/>
          </a:xfrm>
          <a:prstGeom prst="rect">
            <a:avLst/>
          </a:prstGeom>
        </p:spPr>
        <p:txBody>
          <a:bodyPr lIns="0" rIns="0" tIns="0" bIns="0" anchor="ctr">
            <a:noAutofit/>
          </a:bodyPr>
          <a:p>
            <a:pPr algn="ctr"/>
            <a:r>
              <a:rPr b="0" lang="el-GR" sz="1800" spc="-1" strike="noStrike">
                <a:latin typeface="Arial"/>
              </a:rPr>
              <a:t>Πατήστε για επεξεργασία της μορφής κειμένου του τίτλου</a:t>
            </a:r>
            <a:endParaRPr b="0" lang="el-GR" sz="1800" spc="-1" strike="noStrike">
              <a:latin typeface="Arial"/>
            </a:endParaRPr>
          </a:p>
        </p:txBody>
      </p:sp>
      <p:sp>
        <p:nvSpPr>
          <p:cNvPr id="46" name="PlaceHolder 5"/>
          <p:cNvSpPr>
            <a:spLocks noGrp="1"/>
          </p:cNvSpPr>
          <p:nvPr>
            <p:ph type="body"/>
          </p:nvPr>
        </p:nvSpPr>
        <p:spPr>
          <a:xfrm>
            <a:off x="1630440" y="1574640"/>
            <a:ext cx="185040" cy="4513680"/>
          </a:xfrm>
          <a:prstGeom prst="rect">
            <a:avLst/>
          </a:prstGeom>
        </p:spPr>
        <p:txBody>
          <a:bodyPr lIns="0" rIns="0" tIns="0" bIns="0">
            <a:normAutofit fontScale="2000"/>
          </a:bodyPr>
          <a:p>
            <a:pPr marL="432000" indent="-324000" algn="ctr">
              <a:spcBef>
                <a:spcPts val="1417"/>
              </a:spcBef>
              <a:buClr>
                <a:srgbClr val="000000"/>
              </a:buClr>
              <a:buSzPct val="45000"/>
              <a:buFont typeface="Wingdings" charset="2"/>
              <a:buChar char=""/>
            </a:pPr>
            <a:r>
              <a:rPr b="0" lang="el-GR" sz="1800" spc="-1" strike="noStrike">
                <a:latin typeface="Arial"/>
              </a:rPr>
              <a:t>Πατήστε για επεξεργασία της μορφής κειμένου διάρθρωσης</a:t>
            </a:r>
            <a:endParaRPr b="0" lang="el-GR" sz="1800" spc="-1" strike="noStrike">
              <a:latin typeface="Arial"/>
            </a:endParaRPr>
          </a:p>
          <a:p>
            <a:pPr lvl="1" marL="864000" indent="-324000" algn="ctr">
              <a:spcBef>
                <a:spcPts val="1134"/>
              </a:spcBef>
              <a:buClr>
                <a:srgbClr val="000000"/>
              </a:buClr>
              <a:buSzPct val="75000"/>
              <a:buFont typeface="Symbol" charset="2"/>
              <a:buChar char=""/>
            </a:pPr>
            <a:r>
              <a:rPr b="0" lang="el-GR" sz="1800" spc="-1" strike="noStrike">
                <a:latin typeface="Arial"/>
              </a:rPr>
              <a:t>Δεύτερο επίπεδο διάρθρωσης</a:t>
            </a:r>
            <a:endParaRPr b="0" lang="el-GR" sz="1800" spc="-1" strike="noStrike">
              <a:latin typeface="Arial"/>
            </a:endParaRPr>
          </a:p>
          <a:p>
            <a:pPr lvl="2" marL="1296000" indent="-288000" algn="ctr">
              <a:spcBef>
                <a:spcPts val="850"/>
              </a:spcBef>
              <a:buClr>
                <a:srgbClr val="000000"/>
              </a:buClr>
              <a:buSzPct val="45000"/>
              <a:buFont typeface="Wingdings" charset="2"/>
              <a:buChar char=""/>
            </a:pPr>
            <a:r>
              <a:rPr b="0" lang="el-GR" sz="1800" spc="-1" strike="noStrike">
                <a:latin typeface="Arial"/>
              </a:rPr>
              <a:t>Τρίτο επίπεδο διάρθρωσης</a:t>
            </a:r>
            <a:endParaRPr b="0" lang="el-GR" sz="1800" spc="-1" strike="noStrike">
              <a:latin typeface="Arial"/>
            </a:endParaRPr>
          </a:p>
          <a:p>
            <a:pPr lvl="3" marL="1728000" indent="-216000" algn="ctr">
              <a:spcBef>
                <a:spcPts val="567"/>
              </a:spcBef>
              <a:buClr>
                <a:srgbClr val="000000"/>
              </a:buClr>
              <a:buSzPct val="75000"/>
              <a:buFont typeface="Symbol" charset="2"/>
              <a:buChar char=""/>
            </a:pPr>
            <a:r>
              <a:rPr b="0" lang="el-GR" sz="1800" spc="-1" strike="noStrike">
                <a:latin typeface="Arial"/>
              </a:rPr>
              <a:t>Τέταρτο επίπεδο διάρθρωσης</a:t>
            </a:r>
            <a:endParaRPr b="0" lang="el-GR" sz="1800" spc="-1" strike="noStrike">
              <a:latin typeface="Arial"/>
            </a:endParaRPr>
          </a:p>
          <a:p>
            <a:pPr lvl="4" marL="2160000" indent="-216000" algn="ctr">
              <a:spcBef>
                <a:spcPts val="283"/>
              </a:spcBef>
              <a:buClr>
                <a:srgbClr val="000000"/>
              </a:buClr>
              <a:buSzPct val="45000"/>
              <a:buFont typeface="Wingdings" charset="2"/>
              <a:buChar char=""/>
            </a:pPr>
            <a:r>
              <a:rPr b="0" lang="el-GR" sz="1800" spc="-1" strike="noStrike">
                <a:latin typeface="Arial"/>
              </a:rPr>
              <a:t>Πέμπτο επίπεδο διάρθρωσης</a:t>
            </a:r>
            <a:endParaRPr b="0" lang="el-GR" sz="1800" spc="-1" strike="noStrike">
              <a:latin typeface="Arial"/>
            </a:endParaRPr>
          </a:p>
          <a:p>
            <a:pPr lvl="5" marL="2592000" indent="-216000" algn="ctr">
              <a:spcBef>
                <a:spcPts val="283"/>
              </a:spcBef>
              <a:buClr>
                <a:srgbClr val="000000"/>
              </a:buClr>
              <a:buSzPct val="45000"/>
              <a:buFont typeface="Wingdings" charset="2"/>
              <a:buChar char=""/>
            </a:pPr>
            <a:r>
              <a:rPr b="0" lang="el-GR" sz="1800" spc="-1" strike="noStrike">
                <a:latin typeface="Arial"/>
              </a:rPr>
              <a:t>Έκτο επίπεδο διάρθρωσης</a:t>
            </a:r>
            <a:endParaRPr b="0" lang="el-GR" sz="1800" spc="-1" strike="noStrike">
              <a:latin typeface="Arial"/>
            </a:endParaRPr>
          </a:p>
          <a:p>
            <a:pPr lvl="6" marL="3024000" indent="-216000" algn="ctr">
              <a:spcBef>
                <a:spcPts val="283"/>
              </a:spcBef>
              <a:buClr>
                <a:srgbClr val="000000"/>
              </a:buClr>
              <a:buSzPct val="45000"/>
              <a:buFont typeface="Wingdings" charset="2"/>
              <a:buChar char=""/>
            </a:pPr>
            <a:r>
              <a:rPr b="0" lang="el-GR" sz="1800" spc="-1" strike="noStrike">
                <a:latin typeface="Arial"/>
              </a:rPr>
              <a:t>Έβδομο επίπεδο διάρθρωσης</a:t>
            </a:r>
            <a:endParaRPr b="0" lang="el-GR" sz="1800" spc="-1" strike="noStrike">
              <a:latin typeface="Arial"/>
            </a:endParaRPr>
          </a:p>
        </p:txBody>
      </p:sp>
      <p:sp>
        <p:nvSpPr>
          <p:cNvPr id="47" name="PlaceHolder 6"/>
          <p:cNvSpPr>
            <a:spLocks noGrp="1"/>
          </p:cNvSpPr>
          <p:nvPr>
            <p:ph type="body"/>
          </p:nvPr>
        </p:nvSpPr>
        <p:spPr>
          <a:xfrm>
            <a:off x="1825560" y="1574640"/>
            <a:ext cx="185040" cy="4513680"/>
          </a:xfrm>
          <a:prstGeom prst="rect">
            <a:avLst/>
          </a:prstGeom>
        </p:spPr>
        <p:txBody>
          <a:bodyPr lIns="0" rIns="0" tIns="0" bIns="0">
            <a:normAutofit fontScale="2000"/>
          </a:bodyPr>
          <a:p>
            <a:pPr marL="432000" indent="-324000" algn="ctr">
              <a:spcBef>
                <a:spcPts val="1417"/>
              </a:spcBef>
              <a:buClr>
                <a:srgbClr val="000000"/>
              </a:buClr>
              <a:buSzPct val="45000"/>
              <a:buFont typeface="Wingdings" charset="2"/>
              <a:buChar char=""/>
            </a:pPr>
            <a:r>
              <a:rPr b="0" lang="el-GR" sz="1800" spc="-1" strike="noStrike">
                <a:latin typeface="Arial"/>
              </a:rPr>
              <a:t>Πατήστε για επεξεργασία της μορφής κειμένου διάρθρωσης</a:t>
            </a:r>
            <a:endParaRPr b="0" lang="el-GR" sz="1800" spc="-1" strike="noStrike">
              <a:latin typeface="Arial"/>
            </a:endParaRPr>
          </a:p>
          <a:p>
            <a:pPr lvl="1" marL="864000" indent="-324000" algn="ctr">
              <a:spcBef>
                <a:spcPts val="1134"/>
              </a:spcBef>
              <a:buClr>
                <a:srgbClr val="000000"/>
              </a:buClr>
              <a:buSzPct val="75000"/>
              <a:buFont typeface="Symbol" charset="2"/>
              <a:buChar char=""/>
            </a:pPr>
            <a:r>
              <a:rPr b="0" lang="el-GR" sz="1800" spc="-1" strike="noStrike">
                <a:latin typeface="Arial"/>
              </a:rPr>
              <a:t>Δεύτερο επίπεδο διάρθρωσης</a:t>
            </a:r>
            <a:endParaRPr b="0" lang="el-GR" sz="1800" spc="-1" strike="noStrike">
              <a:latin typeface="Arial"/>
            </a:endParaRPr>
          </a:p>
          <a:p>
            <a:pPr lvl="2" marL="1296000" indent="-288000" algn="ctr">
              <a:spcBef>
                <a:spcPts val="850"/>
              </a:spcBef>
              <a:buClr>
                <a:srgbClr val="000000"/>
              </a:buClr>
              <a:buSzPct val="45000"/>
              <a:buFont typeface="Wingdings" charset="2"/>
              <a:buChar char=""/>
            </a:pPr>
            <a:r>
              <a:rPr b="0" lang="el-GR" sz="1800" spc="-1" strike="noStrike">
                <a:latin typeface="Arial"/>
              </a:rPr>
              <a:t>Τρίτο επίπεδο διάρθρωσης</a:t>
            </a:r>
            <a:endParaRPr b="0" lang="el-GR" sz="1800" spc="-1" strike="noStrike">
              <a:latin typeface="Arial"/>
            </a:endParaRPr>
          </a:p>
          <a:p>
            <a:pPr lvl="3" marL="1728000" indent="-216000" algn="ctr">
              <a:spcBef>
                <a:spcPts val="567"/>
              </a:spcBef>
              <a:buClr>
                <a:srgbClr val="000000"/>
              </a:buClr>
              <a:buSzPct val="75000"/>
              <a:buFont typeface="Symbol" charset="2"/>
              <a:buChar char=""/>
            </a:pPr>
            <a:r>
              <a:rPr b="0" lang="el-GR" sz="1800" spc="-1" strike="noStrike">
                <a:latin typeface="Arial"/>
              </a:rPr>
              <a:t>Τέταρτο επίπεδο διάρθρωσης</a:t>
            </a:r>
            <a:endParaRPr b="0" lang="el-GR" sz="1800" spc="-1" strike="noStrike">
              <a:latin typeface="Arial"/>
            </a:endParaRPr>
          </a:p>
          <a:p>
            <a:pPr lvl="4" marL="2160000" indent="-216000" algn="ctr">
              <a:spcBef>
                <a:spcPts val="283"/>
              </a:spcBef>
              <a:buClr>
                <a:srgbClr val="000000"/>
              </a:buClr>
              <a:buSzPct val="45000"/>
              <a:buFont typeface="Wingdings" charset="2"/>
              <a:buChar char=""/>
            </a:pPr>
            <a:r>
              <a:rPr b="0" lang="el-GR" sz="1800" spc="-1" strike="noStrike">
                <a:latin typeface="Arial"/>
              </a:rPr>
              <a:t>Πέμπτο επίπεδο διάρθρωσης</a:t>
            </a:r>
            <a:endParaRPr b="0" lang="el-GR" sz="1800" spc="-1" strike="noStrike">
              <a:latin typeface="Arial"/>
            </a:endParaRPr>
          </a:p>
          <a:p>
            <a:pPr lvl="5" marL="2592000" indent="-216000" algn="ctr">
              <a:spcBef>
                <a:spcPts val="283"/>
              </a:spcBef>
              <a:buClr>
                <a:srgbClr val="000000"/>
              </a:buClr>
              <a:buSzPct val="45000"/>
              <a:buFont typeface="Wingdings" charset="2"/>
              <a:buChar char=""/>
            </a:pPr>
            <a:r>
              <a:rPr b="0" lang="el-GR" sz="1800" spc="-1" strike="noStrike">
                <a:latin typeface="Arial"/>
              </a:rPr>
              <a:t>Έκτο επίπεδο διάρθρωσης</a:t>
            </a:r>
            <a:endParaRPr b="0" lang="el-GR" sz="1800" spc="-1" strike="noStrike">
              <a:latin typeface="Arial"/>
            </a:endParaRPr>
          </a:p>
          <a:p>
            <a:pPr lvl="6" marL="3024000" indent="-216000" algn="ctr">
              <a:spcBef>
                <a:spcPts val="283"/>
              </a:spcBef>
              <a:buClr>
                <a:srgbClr val="000000"/>
              </a:buClr>
              <a:buSzPct val="45000"/>
              <a:buFont typeface="Wingdings" charset="2"/>
              <a:buChar char=""/>
            </a:pPr>
            <a:r>
              <a:rPr b="0" lang="el-GR" sz="1800" spc="-1" strike="noStrike">
                <a:latin typeface="Arial"/>
              </a:rPr>
              <a:t>Έβδομο επίπεδο διάρθρωσης</a:t>
            </a:r>
            <a:endParaRPr b="0" lang="el-GR"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tile/>
        </a:blipFill>
      </p:bgPr>
    </p:bg>
    <p:spTree>
      <p:nvGrpSpPr>
        <p:cNvPr id="1" name=""/>
        <p:cNvGrpSpPr/>
        <p:nvPr/>
      </p:nvGrpSpPr>
      <p:grpSpPr>
        <a:xfrm>
          <a:off x="0" y="0"/>
          <a:ext cx="0" cy="0"/>
          <a:chOff x="0" y="0"/>
          <a:chExt cx="0" cy="0"/>
        </a:xfrm>
      </p:grpSpPr>
      <p:sp>
        <p:nvSpPr>
          <p:cNvPr id="84" name="CustomShape 1"/>
          <p:cNvSpPr/>
          <p:nvPr/>
        </p:nvSpPr>
        <p:spPr>
          <a:xfrm>
            <a:off x="9001080" y="0"/>
            <a:ext cx="141480" cy="1370160"/>
          </a:xfrm>
          <a:prstGeom prst="rect">
            <a:avLst/>
          </a:prstGeom>
          <a:solidFill>
            <a:srgbClr val="d1282e"/>
          </a:solidFill>
          <a:ln>
            <a:noFill/>
          </a:ln>
        </p:spPr>
        <p:style>
          <a:lnRef idx="0"/>
          <a:fillRef idx="0"/>
          <a:effectRef idx="0"/>
          <a:fontRef idx="minor"/>
        </p:style>
      </p:sp>
      <p:sp>
        <p:nvSpPr>
          <p:cNvPr id="85" name="CustomShape 2"/>
          <p:cNvSpPr/>
          <p:nvPr/>
        </p:nvSpPr>
        <p:spPr>
          <a:xfrm>
            <a:off x="9001080" y="1371600"/>
            <a:ext cx="141480" cy="5484960"/>
          </a:xfrm>
          <a:prstGeom prst="rect">
            <a:avLst/>
          </a:prstGeom>
          <a:solidFill>
            <a:srgbClr val="000000"/>
          </a:solidFill>
          <a:ln>
            <a:noFill/>
          </a:ln>
        </p:spPr>
        <p:style>
          <a:lnRef idx="0"/>
          <a:fillRef idx="0"/>
          <a:effectRef idx="0"/>
          <a:fontRef idx="minor"/>
        </p:style>
      </p:sp>
      <p:sp>
        <p:nvSpPr>
          <p:cNvPr id="86" name="CustomShape 3"/>
          <p:cNvSpPr/>
          <p:nvPr/>
        </p:nvSpPr>
        <p:spPr>
          <a:xfrm>
            <a:off x="457200" y="6492960"/>
            <a:ext cx="3427560" cy="281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sp>
      <p:sp>
        <p:nvSpPr>
          <p:cNvPr id="87" name="PlaceHolder 4"/>
          <p:cNvSpPr>
            <a:spLocks noGrp="1"/>
          </p:cNvSpPr>
          <p:nvPr>
            <p:ph type="title"/>
          </p:nvPr>
        </p:nvSpPr>
        <p:spPr>
          <a:xfrm>
            <a:off x="457200" y="151920"/>
            <a:ext cx="5778720" cy="1359000"/>
          </a:xfrm>
          <a:prstGeom prst="rect">
            <a:avLst/>
          </a:prstGeom>
        </p:spPr>
        <p:txBody>
          <a:bodyPr lIns="0" rIns="0" tIns="0" bIns="0" anchor="ctr">
            <a:noAutofit/>
          </a:bodyPr>
          <a:p>
            <a:pPr algn="ctr"/>
            <a:r>
              <a:rPr b="0" lang="el-GR" sz="1800" spc="-1" strike="noStrike">
                <a:latin typeface="Arial"/>
              </a:rPr>
              <a:t>Πατήστε για επεξεργασία της μορφής κειμένου του τίτλου</a:t>
            </a:r>
            <a:endParaRPr b="0" lang="el-GR" sz="1800" spc="-1" strike="noStrike">
              <a:latin typeface="Arial"/>
            </a:endParaRPr>
          </a:p>
        </p:txBody>
      </p:sp>
      <p:sp>
        <p:nvSpPr>
          <p:cNvPr id="88" name="PlaceHolder 5"/>
          <p:cNvSpPr>
            <a:spLocks noGrp="1"/>
          </p:cNvSpPr>
          <p:nvPr>
            <p:ph type="body"/>
          </p:nvPr>
        </p:nvSpPr>
        <p:spPr>
          <a:xfrm>
            <a:off x="1630440" y="1574640"/>
            <a:ext cx="185040" cy="4513680"/>
          </a:xfrm>
          <a:prstGeom prst="rect">
            <a:avLst/>
          </a:prstGeom>
        </p:spPr>
        <p:txBody>
          <a:bodyPr lIns="0" rIns="0" tIns="0" bIns="0">
            <a:normAutofit fontScale="2000"/>
          </a:bodyPr>
          <a:p>
            <a:pPr marL="432000" indent="-324000" algn="ctr">
              <a:spcBef>
                <a:spcPts val="1417"/>
              </a:spcBef>
              <a:buClr>
                <a:srgbClr val="000000"/>
              </a:buClr>
              <a:buSzPct val="45000"/>
              <a:buFont typeface="Wingdings" charset="2"/>
              <a:buChar char=""/>
            </a:pPr>
            <a:r>
              <a:rPr b="0" lang="el-GR" sz="1800" spc="-1" strike="noStrike">
                <a:latin typeface="Arial"/>
              </a:rPr>
              <a:t>Πατήστε για επεξεργασία της μορφής κειμένου διάρθρωσης</a:t>
            </a:r>
            <a:endParaRPr b="0" lang="el-GR" sz="1800" spc="-1" strike="noStrike">
              <a:latin typeface="Arial"/>
            </a:endParaRPr>
          </a:p>
          <a:p>
            <a:pPr lvl="1" marL="864000" indent="-324000" algn="ctr">
              <a:spcBef>
                <a:spcPts val="1134"/>
              </a:spcBef>
              <a:buClr>
                <a:srgbClr val="000000"/>
              </a:buClr>
              <a:buSzPct val="75000"/>
              <a:buFont typeface="Symbol" charset="2"/>
              <a:buChar char=""/>
            </a:pPr>
            <a:r>
              <a:rPr b="0" lang="el-GR" sz="1800" spc="-1" strike="noStrike">
                <a:latin typeface="Arial"/>
              </a:rPr>
              <a:t>Δεύτερο επίπεδο διάρθρωσης</a:t>
            </a:r>
            <a:endParaRPr b="0" lang="el-GR" sz="1800" spc="-1" strike="noStrike">
              <a:latin typeface="Arial"/>
            </a:endParaRPr>
          </a:p>
          <a:p>
            <a:pPr lvl="2" marL="1296000" indent="-288000" algn="ctr">
              <a:spcBef>
                <a:spcPts val="850"/>
              </a:spcBef>
              <a:buClr>
                <a:srgbClr val="000000"/>
              </a:buClr>
              <a:buSzPct val="45000"/>
              <a:buFont typeface="Wingdings" charset="2"/>
              <a:buChar char=""/>
            </a:pPr>
            <a:r>
              <a:rPr b="0" lang="el-GR" sz="1800" spc="-1" strike="noStrike">
                <a:latin typeface="Arial"/>
              </a:rPr>
              <a:t>Τρίτο επίπεδο διάρθρωσης</a:t>
            </a:r>
            <a:endParaRPr b="0" lang="el-GR" sz="1800" spc="-1" strike="noStrike">
              <a:latin typeface="Arial"/>
            </a:endParaRPr>
          </a:p>
          <a:p>
            <a:pPr lvl="3" marL="1728000" indent="-216000" algn="ctr">
              <a:spcBef>
                <a:spcPts val="567"/>
              </a:spcBef>
              <a:buClr>
                <a:srgbClr val="000000"/>
              </a:buClr>
              <a:buSzPct val="75000"/>
              <a:buFont typeface="Symbol" charset="2"/>
              <a:buChar char=""/>
            </a:pPr>
            <a:r>
              <a:rPr b="0" lang="el-GR" sz="1800" spc="-1" strike="noStrike">
                <a:latin typeface="Arial"/>
              </a:rPr>
              <a:t>Τέταρτο επίπεδο διάρθρωσης</a:t>
            </a:r>
            <a:endParaRPr b="0" lang="el-GR" sz="1800" spc="-1" strike="noStrike">
              <a:latin typeface="Arial"/>
            </a:endParaRPr>
          </a:p>
          <a:p>
            <a:pPr lvl="4" marL="2160000" indent="-216000" algn="ctr">
              <a:spcBef>
                <a:spcPts val="283"/>
              </a:spcBef>
              <a:buClr>
                <a:srgbClr val="000000"/>
              </a:buClr>
              <a:buSzPct val="45000"/>
              <a:buFont typeface="Wingdings" charset="2"/>
              <a:buChar char=""/>
            </a:pPr>
            <a:r>
              <a:rPr b="0" lang="el-GR" sz="1800" spc="-1" strike="noStrike">
                <a:latin typeface="Arial"/>
              </a:rPr>
              <a:t>Πέμπτο επίπεδο διάρθρωσης</a:t>
            </a:r>
            <a:endParaRPr b="0" lang="el-GR" sz="1800" spc="-1" strike="noStrike">
              <a:latin typeface="Arial"/>
            </a:endParaRPr>
          </a:p>
          <a:p>
            <a:pPr lvl="5" marL="2592000" indent="-216000" algn="ctr">
              <a:spcBef>
                <a:spcPts val="283"/>
              </a:spcBef>
              <a:buClr>
                <a:srgbClr val="000000"/>
              </a:buClr>
              <a:buSzPct val="45000"/>
              <a:buFont typeface="Wingdings" charset="2"/>
              <a:buChar char=""/>
            </a:pPr>
            <a:r>
              <a:rPr b="0" lang="el-GR" sz="1800" spc="-1" strike="noStrike">
                <a:latin typeface="Arial"/>
              </a:rPr>
              <a:t>Έκτο επίπεδο διάρθρωσης</a:t>
            </a:r>
            <a:endParaRPr b="0" lang="el-GR" sz="1800" spc="-1" strike="noStrike">
              <a:latin typeface="Arial"/>
            </a:endParaRPr>
          </a:p>
          <a:p>
            <a:pPr lvl="6" marL="3024000" indent="-216000" algn="ctr">
              <a:spcBef>
                <a:spcPts val="283"/>
              </a:spcBef>
              <a:buClr>
                <a:srgbClr val="000000"/>
              </a:buClr>
              <a:buSzPct val="45000"/>
              <a:buFont typeface="Wingdings" charset="2"/>
              <a:buChar char=""/>
            </a:pPr>
            <a:r>
              <a:rPr b="0" lang="el-GR" sz="1800" spc="-1" strike="noStrike">
                <a:latin typeface="Arial"/>
              </a:rPr>
              <a:t>Έβδομο επίπεδο διάρθρωσης</a:t>
            </a:r>
            <a:endParaRPr b="0" lang="el-GR" sz="1800" spc="-1" strike="noStrike">
              <a:latin typeface="Arial"/>
            </a:endParaRPr>
          </a:p>
        </p:txBody>
      </p:sp>
      <p:sp>
        <p:nvSpPr>
          <p:cNvPr id="89" name="PlaceHolder 6"/>
          <p:cNvSpPr>
            <a:spLocks noGrp="1"/>
          </p:cNvSpPr>
          <p:nvPr>
            <p:ph type="body"/>
          </p:nvPr>
        </p:nvSpPr>
        <p:spPr>
          <a:xfrm>
            <a:off x="1825560" y="1574640"/>
            <a:ext cx="185040" cy="4513680"/>
          </a:xfrm>
          <a:prstGeom prst="rect">
            <a:avLst/>
          </a:prstGeom>
        </p:spPr>
        <p:txBody>
          <a:bodyPr lIns="0" rIns="0" tIns="0" bIns="0">
            <a:normAutofit fontScale="2000"/>
          </a:bodyPr>
          <a:p>
            <a:pPr marL="432000" indent="-324000" algn="ctr">
              <a:spcBef>
                <a:spcPts val="1417"/>
              </a:spcBef>
              <a:buClr>
                <a:srgbClr val="000000"/>
              </a:buClr>
              <a:buSzPct val="45000"/>
              <a:buFont typeface="Wingdings" charset="2"/>
              <a:buChar char=""/>
            </a:pPr>
            <a:r>
              <a:rPr b="0" lang="el-GR" sz="1800" spc="-1" strike="noStrike">
                <a:latin typeface="Arial"/>
              </a:rPr>
              <a:t>Πατήστε για επεξεργασία της μορφής κειμένου διάρθρωσης</a:t>
            </a:r>
            <a:endParaRPr b="0" lang="el-GR" sz="1800" spc="-1" strike="noStrike">
              <a:latin typeface="Arial"/>
            </a:endParaRPr>
          </a:p>
          <a:p>
            <a:pPr lvl="1" marL="864000" indent="-324000" algn="ctr">
              <a:spcBef>
                <a:spcPts val="1134"/>
              </a:spcBef>
              <a:buClr>
                <a:srgbClr val="000000"/>
              </a:buClr>
              <a:buSzPct val="75000"/>
              <a:buFont typeface="Symbol" charset="2"/>
              <a:buChar char=""/>
            </a:pPr>
            <a:r>
              <a:rPr b="0" lang="el-GR" sz="1800" spc="-1" strike="noStrike">
                <a:latin typeface="Arial"/>
              </a:rPr>
              <a:t>Δεύτερο επίπεδο διάρθρωσης</a:t>
            </a:r>
            <a:endParaRPr b="0" lang="el-GR" sz="1800" spc="-1" strike="noStrike">
              <a:latin typeface="Arial"/>
            </a:endParaRPr>
          </a:p>
          <a:p>
            <a:pPr lvl="2" marL="1296000" indent="-288000" algn="ctr">
              <a:spcBef>
                <a:spcPts val="850"/>
              </a:spcBef>
              <a:buClr>
                <a:srgbClr val="000000"/>
              </a:buClr>
              <a:buSzPct val="45000"/>
              <a:buFont typeface="Wingdings" charset="2"/>
              <a:buChar char=""/>
            </a:pPr>
            <a:r>
              <a:rPr b="0" lang="el-GR" sz="1800" spc="-1" strike="noStrike">
                <a:latin typeface="Arial"/>
              </a:rPr>
              <a:t>Τρίτο επίπεδο διάρθρωσης</a:t>
            </a:r>
            <a:endParaRPr b="0" lang="el-GR" sz="1800" spc="-1" strike="noStrike">
              <a:latin typeface="Arial"/>
            </a:endParaRPr>
          </a:p>
          <a:p>
            <a:pPr lvl="3" marL="1728000" indent="-216000" algn="ctr">
              <a:spcBef>
                <a:spcPts val="567"/>
              </a:spcBef>
              <a:buClr>
                <a:srgbClr val="000000"/>
              </a:buClr>
              <a:buSzPct val="75000"/>
              <a:buFont typeface="Symbol" charset="2"/>
              <a:buChar char=""/>
            </a:pPr>
            <a:r>
              <a:rPr b="0" lang="el-GR" sz="1800" spc="-1" strike="noStrike">
                <a:latin typeface="Arial"/>
              </a:rPr>
              <a:t>Τέταρτο επίπεδο διάρθρωσης</a:t>
            </a:r>
            <a:endParaRPr b="0" lang="el-GR" sz="1800" spc="-1" strike="noStrike">
              <a:latin typeface="Arial"/>
            </a:endParaRPr>
          </a:p>
          <a:p>
            <a:pPr lvl="4" marL="2160000" indent="-216000" algn="ctr">
              <a:spcBef>
                <a:spcPts val="283"/>
              </a:spcBef>
              <a:buClr>
                <a:srgbClr val="000000"/>
              </a:buClr>
              <a:buSzPct val="45000"/>
              <a:buFont typeface="Wingdings" charset="2"/>
              <a:buChar char=""/>
            </a:pPr>
            <a:r>
              <a:rPr b="0" lang="el-GR" sz="1800" spc="-1" strike="noStrike">
                <a:latin typeface="Arial"/>
              </a:rPr>
              <a:t>Πέμπτο επίπεδο διάρθρωσης</a:t>
            </a:r>
            <a:endParaRPr b="0" lang="el-GR" sz="1800" spc="-1" strike="noStrike">
              <a:latin typeface="Arial"/>
            </a:endParaRPr>
          </a:p>
          <a:p>
            <a:pPr lvl="5" marL="2592000" indent="-216000" algn="ctr">
              <a:spcBef>
                <a:spcPts val="283"/>
              </a:spcBef>
              <a:buClr>
                <a:srgbClr val="000000"/>
              </a:buClr>
              <a:buSzPct val="45000"/>
              <a:buFont typeface="Wingdings" charset="2"/>
              <a:buChar char=""/>
            </a:pPr>
            <a:r>
              <a:rPr b="0" lang="el-GR" sz="1800" spc="-1" strike="noStrike">
                <a:latin typeface="Arial"/>
              </a:rPr>
              <a:t>Έκτο επίπεδο διάρθρωσης</a:t>
            </a:r>
            <a:endParaRPr b="0" lang="el-GR" sz="1800" spc="-1" strike="noStrike">
              <a:latin typeface="Arial"/>
            </a:endParaRPr>
          </a:p>
          <a:p>
            <a:pPr lvl="6" marL="3024000" indent="-216000" algn="ctr">
              <a:spcBef>
                <a:spcPts val="283"/>
              </a:spcBef>
              <a:buClr>
                <a:srgbClr val="000000"/>
              </a:buClr>
              <a:buSzPct val="45000"/>
              <a:buFont typeface="Wingdings" charset="2"/>
              <a:buChar char=""/>
            </a:pPr>
            <a:r>
              <a:rPr b="0" lang="el-GR" sz="1800" spc="-1" strike="noStrike">
                <a:latin typeface="Arial"/>
              </a:rPr>
              <a:t>Έβδομο επίπεδο διάρθρωσης</a:t>
            </a:r>
            <a:endParaRPr b="0" lang="el-GR"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4.xml"/>
</Relationships>
</file>

<file path=ppt/slides/_rels/slide10.xml.rels><?xml version="1.0" encoding="UTF-8"?>
<Relationships xmlns="http://schemas.openxmlformats.org/package/2006/relationships"><Relationship Id="rId1" Type="http://schemas.openxmlformats.org/officeDocument/2006/relationships/image" Target="../media/image13.png"/><Relationship Id="rId2" Type="http://schemas.openxmlformats.org/officeDocument/2006/relationships/slideLayout" Target="../slideLayouts/slideLayout4.xml"/>
</Relationships>
</file>

<file path=ppt/slides/_rels/slide11.xml.rels><?xml version="1.0" encoding="UTF-8"?>
<Relationships xmlns="http://schemas.openxmlformats.org/package/2006/relationships"><Relationship Id="rId1" Type="http://schemas.openxmlformats.org/officeDocument/2006/relationships/image" Target="../media/image14.png"/><Relationship Id="rId2" Type="http://schemas.openxmlformats.org/officeDocument/2006/relationships/slideLayout" Target="../slideLayouts/slideLayout28.xml"/>
</Relationships>
</file>

<file path=ppt/slides/_rels/slide12.xml.rels><?xml version="1.0" encoding="UTF-8"?>
<Relationships xmlns="http://schemas.openxmlformats.org/package/2006/relationships"><Relationship Id="rId1" Type="http://schemas.openxmlformats.org/officeDocument/2006/relationships/image" Target="../media/image15.png"/><Relationship Id="rId2" Type="http://schemas.openxmlformats.org/officeDocument/2006/relationships/slideLayout" Target="../slideLayouts/slideLayout28.xml"/>
</Relationships>
</file>

<file path=ppt/slides/_rels/slide13.xml.rels><?xml version="1.0" encoding="UTF-8"?>
<Relationships xmlns="http://schemas.openxmlformats.org/package/2006/relationships"><Relationship Id="rId1" Type="http://schemas.openxmlformats.org/officeDocument/2006/relationships/image" Target="../media/image16.png"/><Relationship Id="rId2" Type="http://schemas.openxmlformats.org/officeDocument/2006/relationships/slideLayout" Target="../slideLayouts/slideLayout28.xml"/>
</Relationships>
</file>

<file path=ppt/slides/_rels/slide14.xml.rels><?xml version="1.0" encoding="UTF-8"?>
<Relationships xmlns="http://schemas.openxmlformats.org/package/2006/relationships"><Relationship Id="rId1" Type="http://schemas.openxmlformats.org/officeDocument/2006/relationships/image" Target="../media/image17.png"/><Relationship Id="rId2" Type="http://schemas.openxmlformats.org/officeDocument/2006/relationships/slideLayout" Target="../slideLayouts/slideLayout28.xml"/>
</Relationships>
</file>

<file path=ppt/slides/_rels/slide15.xml.rels><?xml version="1.0" encoding="UTF-8"?>
<Relationships xmlns="http://schemas.openxmlformats.org/package/2006/relationships"><Relationship Id="rId1" Type="http://schemas.openxmlformats.org/officeDocument/2006/relationships/image" Target="../media/image18.png"/><Relationship Id="rId2" Type="http://schemas.openxmlformats.org/officeDocument/2006/relationships/slideLayout" Target="../slideLayouts/slideLayout28.xml"/>
</Relationships>
</file>

<file path=ppt/slides/_rels/slide16.xml.rels><?xml version="1.0" encoding="UTF-8"?>
<Relationships xmlns="http://schemas.openxmlformats.org/package/2006/relationships"><Relationship Id="rId1" Type="http://schemas.openxmlformats.org/officeDocument/2006/relationships/image" Target="../media/image19.png"/><Relationship Id="rId2" Type="http://schemas.openxmlformats.org/officeDocument/2006/relationships/slideLayout" Target="../slideLayouts/slideLayout28.xml"/>
</Relationships>
</file>

<file path=ppt/slides/_rels/slide2.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6.xml"/>
</Relationships>
</file>

<file path=ppt/slides/_rels/slide3.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4.xml"/>
</Relationships>
</file>

<file path=ppt/slides/_rels/slide4.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4.xml"/>
</Relationships>
</file>

<file path=ppt/slides/_rels/slide5.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4.xml"/>
</Relationships>
</file>

<file path=ppt/slides/_rels/slide6.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4.xml"/>
</Relationships>
</file>

<file path=ppt/slides/_rels/slide7.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4.xml"/>
</Relationships>
</file>

<file path=ppt/slides/_rels/slide8.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4.xml"/>
</Relationships>
</file>

<file path=ppt/slides/_rels/slide9.xml.rels><?xml version="1.0" encoding="UTF-8"?>
<Relationships xmlns="http://schemas.openxmlformats.org/package/2006/relationships"><Relationship Id="rId1" Type="http://schemas.openxmlformats.org/officeDocument/2006/relationships/image" Target="../media/image12.png"/><Relationship Id="rId2" Type="http://schemas.openxmlformats.org/officeDocument/2006/relationships/slideLayout" Target="../slideLayouts/slideLayout4.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26" name="CustomShape 1"/>
          <p:cNvSpPr/>
          <p:nvPr/>
        </p:nvSpPr>
        <p:spPr>
          <a:xfrm>
            <a:off x="237960" y="128520"/>
            <a:ext cx="8558640" cy="64072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r>
              <a:rPr b="1" lang="el-GR" sz="1800" spc="-1" strike="noStrike">
                <a:solidFill>
                  <a:srgbClr val="000000"/>
                </a:solidFill>
                <a:latin typeface="Palatino Linotype"/>
                <a:ea typeface="Microsoft YaHei"/>
              </a:rPr>
              <a:t>ΠΑΡΑΔΟΣΕΙΣ ΕΙΣΑΓΩΓΗΣ  ΣΤΗΝ ΠΑΛΑΙΑ ΔΙΑΘΗΚΗ</a:t>
            </a:r>
            <a:endParaRPr b="0" lang="el-GR" sz="1800" spc="-1" strike="noStrike">
              <a:latin typeface="Arial"/>
            </a:endParaRPr>
          </a:p>
          <a:p>
            <a:pPr algn="ctr">
              <a:lnSpc>
                <a:spcPct val="93000"/>
              </a:lnSpc>
            </a:pPr>
            <a:r>
              <a:rPr b="1" lang="el-GR" sz="1800" spc="-1" strike="noStrike">
                <a:solidFill>
                  <a:srgbClr val="000000"/>
                </a:solidFill>
                <a:latin typeface="Palatino Linotype"/>
                <a:ea typeface="Microsoft YaHei"/>
              </a:rPr>
              <a:t>1. ΚΕΙΜΕΝΟ – ΚΑΝΟΝΕΣ - ΜΕΤΑΦΡΑΣΕΙΣ</a:t>
            </a:r>
            <a:r>
              <a:rPr b="1" lang="el-GR" sz="1800" spc="-1" strike="noStrike">
                <a:solidFill>
                  <a:srgbClr val="000000"/>
                </a:solidFill>
                <a:latin typeface="Palatino Linotype"/>
                <a:ea typeface="Microsoft YaHei"/>
              </a:rPr>
              <a:t> </a:t>
            </a:r>
            <a:endParaRPr b="0" lang="el-GR" sz="1800" spc="-1" strike="noStrike">
              <a:latin typeface="Arial"/>
            </a:endParaRPr>
          </a:p>
          <a:p>
            <a:pPr algn="ctr">
              <a:lnSpc>
                <a:spcPct val="93000"/>
              </a:lnSpc>
            </a:pPr>
            <a:r>
              <a:rPr b="1" lang="el-GR" sz="1800" spc="-1" strike="noStrike">
                <a:solidFill>
                  <a:srgbClr val="000000"/>
                </a:solidFill>
                <a:latin typeface="Palatino Linotype"/>
                <a:ea typeface="Microsoft YaHei"/>
              </a:rPr>
              <a:t> </a:t>
            </a:r>
            <a:endParaRPr b="0" lang="el-GR" sz="1800" spc="-1" strike="noStrike">
              <a:latin typeface="Arial"/>
            </a:endParaRPr>
          </a:p>
          <a:p>
            <a:pPr algn="ctr">
              <a:lnSpc>
                <a:spcPct val="93000"/>
              </a:lnSpc>
            </a:pPr>
            <a:r>
              <a:rPr b="1" lang="el-GR" sz="1800" spc="-1" strike="noStrike" u="sng">
                <a:solidFill>
                  <a:srgbClr val="c9211e"/>
                </a:solidFill>
                <a:uFillTx/>
                <a:latin typeface="Palatino Linotype"/>
                <a:ea typeface="Microsoft YaHei"/>
              </a:rPr>
              <a:t>Αγία Γραφή, Βίβλος, Ιερά Γράμματα:</a:t>
            </a:r>
            <a:r>
              <a:rPr b="1" lang="el-GR" sz="1800" spc="-1" strike="noStrike">
                <a:solidFill>
                  <a:srgbClr val="c9211e"/>
                </a:solidFill>
                <a:latin typeface="Palatino Linotype"/>
                <a:ea typeface="Microsoft YaHei"/>
              </a:rPr>
              <a:t> </a:t>
            </a:r>
            <a:r>
              <a:rPr b="1" lang="el-GR" sz="1800" spc="-1" strike="noStrike">
                <a:solidFill>
                  <a:srgbClr val="000000"/>
                </a:solidFill>
                <a:latin typeface="Palatino Linotype"/>
                <a:ea typeface="Microsoft YaHei"/>
              </a:rPr>
              <a:t>  </a:t>
            </a:r>
            <a:endParaRPr b="0" lang="el-GR" sz="1800" spc="-1" strike="noStrike">
              <a:latin typeface="Arial"/>
            </a:endParaRPr>
          </a:p>
          <a:p>
            <a:pPr algn="ctr">
              <a:lnSpc>
                <a:spcPct val="93000"/>
              </a:lnSpc>
            </a:pPr>
            <a:r>
              <a:rPr b="1" lang="el-GR" sz="1800" spc="-1" strike="noStrike">
                <a:solidFill>
                  <a:srgbClr val="000000"/>
                </a:solidFill>
                <a:latin typeface="Palatino Linotype"/>
                <a:ea typeface="Microsoft YaHei"/>
              </a:rPr>
              <a:t>είναι δύο συλλογές βιβλίων, </a:t>
            </a:r>
            <a:endParaRPr b="0" lang="el-GR" sz="1800" spc="-1" strike="noStrike">
              <a:latin typeface="Arial"/>
            </a:endParaRPr>
          </a:p>
          <a:p>
            <a:pPr algn="ctr">
              <a:lnSpc>
                <a:spcPct val="93000"/>
              </a:lnSpc>
            </a:pPr>
            <a:r>
              <a:rPr b="1" lang="el-GR" sz="1800" spc="-1" strike="noStrike">
                <a:solidFill>
                  <a:srgbClr val="000000"/>
                </a:solidFill>
                <a:latin typeface="Palatino Linotype"/>
                <a:ea typeface="Microsoft YaHei"/>
              </a:rPr>
              <a:t>η  μία είναι </a:t>
            </a:r>
            <a:r>
              <a:rPr b="1" i="1" lang="el-GR" sz="1800" spc="-1" strike="noStrike">
                <a:solidFill>
                  <a:srgbClr val="000000"/>
                </a:solidFill>
                <a:latin typeface="Palatino Linotype"/>
                <a:ea typeface="Microsoft YaHei"/>
              </a:rPr>
              <a:t>η  αρχαιότερη</a:t>
            </a:r>
            <a:r>
              <a:rPr b="1" lang="el-GR" sz="1800" spc="-1" strike="noStrike">
                <a:solidFill>
                  <a:srgbClr val="000000"/>
                </a:solidFill>
                <a:latin typeface="Palatino Linotype"/>
                <a:ea typeface="Microsoft YaHei"/>
              </a:rPr>
              <a:t>  και λέγεται </a:t>
            </a:r>
            <a:r>
              <a:rPr b="1" i="1" lang="el-GR" sz="1800" spc="-1" strike="noStrike">
                <a:solidFill>
                  <a:srgbClr val="c9211e"/>
                </a:solidFill>
                <a:latin typeface="Palatino Linotype"/>
                <a:ea typeface="Microsoft YaHei"/>
              </a:rPr>
              <a:t>Παλαιά Διαθήκη</a:t>
            </a:r>
            <a:r>
              <a:rPr b="1" i="1" lang="el-GR" sz="1800" spc="-1" strike="noStrike">
                <a:solidFill>
                  <a:srgbClr val="000000"/>
                </a:solidFill>
                <a:latin typeface="Palatino Linotype"/>
                <a:ea typeface="Microsoft YaHei"/>
              </a:rPr>
              <a:t>,</a:t>
            </a:r>
            <a:r>
              <a:rPr b="1" lang="el-GR" sz="1800" spc="-1" strike="noStrike">
                <a:solidFill>
                  <a:srgbClr val="000000"/>
                </a:solidFill>
                <a:latin typeface="Palatino Linotype"/>
                <a:ea typeface="Microsoft YaHei"/>
              </a:rPr>
              <a:t> </a:t>
            </a:r>
            <a:endParaRPr b="0" lang="el-GR" sz="1800" spc="-1" strike="noStrike">
              <a:latin typeface="Arial"/>
            </a:endParaRPr>
          </a:p>
          <a:p>
            <a:pPr algn="ctr">
              <a:lnSpc>
                <a:spcPct val="93000"/>
              </a:lnSpc>
            </a:pPr>
            <a:r>
              <a:rPr b="1" lang="el-GR" sz="1800" spc="-1" strike="noStrike">
                <a:solidFill>
                  <a:srgbClr val="000000"/>
                </a:solidFill>
                <a:latin typeface="Palatino Linotype"/>
                <a:ea typeface="Microsoft YaHei"/>
              </a:rPr>
              <a:t>και η άλλη είναι </a:t>
            </a:r>
            <a:r>
              <a:rPr b="1" i="1" lang="el-GR" sz="1800" spc="-1" strike="noStrike">
                <a:solidFill>
                  <a:srgbClr val="000000"/>
                </a:solidFill>
                <a:latin typeface="Palatino Linotype"/>
                <a:ea typeface="Microsoft YaHei"/>
              </a:rPr>
              <a:t>η νεότερη </a:t>
            </a:r>
            <a:r>
              <a:rPr b="1" lang="el-GR" sz="1800" spc="-1" strike="noStrike">
                <a:solidFill>
                  <a:srgbClr val="000000"/>
                </a:solidFill>
                <a:latin typeface="Palatino Linotype"/>
                <a:ea typeface="Microsoft YaHei"/>
              </a:rPr>
              <a:t>και λέγεται </a:t>
            </a:r>
            <a:r>
              <a:rPr b="1" i="1" lang="el-GR" sz="1800" spc="-1" strike="noStrike">
                <a:solidFill>
                  <a:srgbClr val="c9211e"/>
                </a:solidFill>
                <a:latin typeface="Palatino Linotype"/>
                <a:ea typeface="Microsoft YaHei"/>
              </a:rPr>
              <a:t>Καινή Διαθήκη</a:t>
            </a:r>
            <a:r>
              <a:rPr b="1" lang="el-GR" sz="1800" spc="-1" strike="noStrike">
                <a:solidFill>
                  <a:srgbClr val="c9211e"/>
                </a:solidFill>
                <a:latin typeface="Palatino Linotype"/>
                <a:ea typeface="Microsoft YaHei"/>
              </a:rPr>
              <a:t>,</a:t>
            </a:r>
            <a:r>
              <a:rPr b="1" lang="el-GR" sz="1800" spc="-1" strike="noStrike">
                <a:solidFill>
                  <a:srgbClr val="000000"/>
                </a:solidFill>
                <a:latin typeface="Palatino Linotype"/>
                <a:ea typeface="Microsoft YaHei"/>
              </a:rPr>
              <a:t> </a:t>
            </a:r>
            <a:endParaRPr b="0" lang="el-GR" sz="1800" spc="-1" strike="noStrike">
              <a:latin typeface="Arial"/>
            </a:endParaRPr>
          </a:p>
          <a:p>
            <a:pPr algn="ctr">
              <a:lnSpc>
                <a:spcPct val="93000"/>
              </a:lnSpc>
            </a:pPr>
            <a:r>
              <a:rPr b="1" lang="el-GR" sz="1800" spc="-1" strike="noStrike">
                <a:solidFill>
                  <a:srgbClr val="000000"/>
                </a:solidFill>
                <a:latin typeface="Palatino Linotype"/>
                <a:ea typeface="Microsoft YaHei"/>
              </a:rPr>
              <a:t>όμως και οι δύο αναφέρονται </a:t>
            </a:r>
            <a:r>
              <a:rPr b="1" lang="el-GR" sz="1800" spc="-1" strike="noStrike">
                <a:solidFill>
                  <a:srgbClr val="c9211e"/>
                </a:solidFill>
                <a:latin typeface="Palatino Linotype"/>
                <a:ea typeface="Microsoft YaHei"/>
              </a:rPr>
              <a:t>στην αποκάλυψη του Θεού μέσα στην ανθρώπινη ιστορία</a:t>
            </a:r>
            <a:r>
              <a:rPr b="1" lang="el-GR" sz="1800" spc="-1" strike="noStrike">
                <a:solidFill>
                  <a:srgbClr val="000000"/>
                </a:solidFill>
                <a:latin typeface="Palatino Linotype"/>
                <a:ea typeface="Microsoft YaHei"/>
              </a:rPr>
              <a:t> και είναι το κοινό τους στοιχείο, που δίνει σ’ αυτές τίς  ποικιλόμορφες συλλογές,  </a:t>
            </a:r>
            <a:r>
              <a:rPr b="1" lang="el-GR" sz="1800" spc="-1" strike="noStrike">
                <a:solidFill>
                  <a:srgbClr val="c9211e"/>
                </a:solidFill>
                <a:latin typeface="Palatino Linotype"/>
                <a:ea typeface="Microsoft YaHei"/>
              </a:rPr>
              <a:t>μια θαυμαστή ενότητα από το πρώτο μέχρι το τελευταίο βιβλίο.</a:t>
            </a:r>
            <a:endParaRPr b="0" lang="el-GR" sz="1800" spc="-1" strike="noStrike">
              <a:latin typeface="Arial"/>
            </a:endParaRPr>
          </a:p>
          <a:p>
            <a:pPr>
              <a:lnSpc>
                <a:spcPct val="93000"/>
              </a:lnSpc>
            </a:pPr>
            <a:r>
              <a:rPr b="1" lang="el-GR" sz="1800" spc="-1" strike="noStrike">
                <a:solidFill>
                  <a:srgbClr val="000000"/>
                </a:solidFill>
                <a:latin typeface="Palatino Linotype"/>
                <a:ea typeface="Microsoft YaHei"/>
              </a:rPr>
              <a:t> </a:t>
            </a:r>
            <a:endParaRPr b="0" lang="el-GR" sz="1800" spc="-1" strike="noStrike">
              <a:latin typeface="Arial"/>
            </a:endParaRPr>
          </a:p>
          <a:p>
            <a:pPr algn="ctr">
              <a:lnSpc>
                <a:spcPct val="93000"/>
              </a:lnSpc>
            </a:pPr>
            <a:r>
              <a:rPr b="1" lang="el-GR" sz="1800" spc="-1" strike="noStrike" u="sng">
                <a:solidFill>
                  <a:srgbClr val="c9211e"/>
                </a:solidFill>
                <a:uFillTx/>
                <a:latin typeface="Palatino Linotype"/>
                <a:ea typeface="Microsoft YaHei"/>
              </a:rPr>
              <a:t>Ποιός έγραψε την Βίβλο</a:t>
            </a:r>
            <a:r>
              <a:rPr b="1" lang="el-GR" sz="1800" spc="-1" strike="noStrike">
                <a:solidFill>
                  <a:srgbClr val="c9211e"/>
                </a:solidFill>
                <a:latin typeface="Palatino Linotype"/>
                <a:ea typeface="Microsoft YaHei"/>
              </a:rPr>
              <a:t>; </a:t>
            </a:r>
            <a:endParaRPr b="0" lang="el-GR" sz="1800" spc="-1" strike="noStrike">
              <a:latin typeface="Arial"/>
            </a:endParaRPr>
          </a:p>
          <a:p>
            <a:pPr algn="just">
              <a:lnSpc>
                <a:spcPct val="93000"/>
              </a:lnSpc>
            </a:pPr>
            <a:r>
              <a:rPr b="0" lang="el-GR" sz="1800" spc="-1" strike="noStrike">
                <a:solidFill>
                  <a:srgbClr val="000000"/>
                </a:solidFill>
                <a:latin typeface="Palatino Linotype"/>
                <a:ea typeface="Microsoft YaHei"/>
              </a:rPr>
              <a:t>Η Βίβλος δεν είναι προϊόν  ενός συγγραφέα ή μιας εποχής, αλλά περιέχει κείμενα που είναι προϊόντα μιας μακραίωνης  χρονικής περιόδου. Διακρίνουμε γλωσσικές ιδιομορφίες και εκφραστικά μέσα διαφορετικών εποχών, όπως και φιλοσοφικές, θρησκευτικές και θεολογικές ιδέες και αντιλήψεις διαφορετικών  πολιτικών  και κοινωνικών γεγονότων. </a:t>
            </a:r>
            <a:r>
              <a:rPr b="1" lang="el-GR" sz="1800" spc="-1" strike="noStrike">
                <a:solidFill>
                  <a:srgbClr val="000000"/>
                </a:solidFill>
                <a:latin typeface="Palatino Linotype"/>
                <a:ea typeface="Microsoft YaHei"/>
              </a:rPr>
              <a:t> </a:t>
            </a:r>
            <a:r>
              <a:rPr b="1" lang="el-GR" sz="1800" spc="-1" strike="noStrike">
                <a:solidFill>
                  <a:srgbClr val="c9211e"/>
                </a:solidFill>
                <a:latin typeface="Palatino Linotype"/>
                <a:ea typeface="Microsoft YaHei"/>
              </a:rPr>
              <a:t>Είναι ανθρώπινο και θείο  έργο, γιατί πίσω από κάθε  βιβλικό κείμενο υπάρχει η αποκάλυψη του Θεού προς τον λαό του ο οποίος  τη βίωσε και διατήρησε την εμπειρία του αυτή  ζωντανή στην παράδοσή του. </a:t>
            </a:r>
            <a:endParaRPr b="0" lang="el-GR" sz="1800" spc="-1" strike="noStrike">
              <a:latin typeface="Arial"/>
            </a:endParaRPr>
          </a:p>
          <a:p>
            <a:pPr algn="just">
              <a:lnSpc>
                <a:spcPct val="93000"/>
              </a:lnSpc>
            </a:pPr>
            <a:endParaRPr b="0" lang="el-GR" sz="1800" spc="-1" strike="noStrike">
              <a:latin typeface="Arial"/>
            </a:endParaRPr>
          </a:p>
          <a:p>
            <a:pPr algn="ctr">
              <a:lnSpc>
                <a:spcPct val="93000"/>
              </a:lnSpc>
            </a:pPr>
            <a:endParaRPr b="0" lang="el-GR" sz="1800" spc="-1" strike="noStrike">
              <a:latin typeface="Arial"/>
            </a:endParaRPr>
          </a:p>
          <a:p>
            <a:pPr algn="just">
              <a:lnSpc>
                <a:spcPct val="93000"/>
              </a:lnSpc>
            </a:pPr>
            <a:endParaRPr b="0" lang="el-GR" sz="1800" spc="-1" strike="noStrike">
              <a:latin typeface="Arial"/>
            </a:endParaRPr>
          </a:p>
          <a:p>
            <a:pPr algn="just">
              <a:lnSpc>
                <a:spcPct val="93000"/>
              </a:lnSpc>
            </a:pPr>
            <a:endParaRPr b="0" lang="el-GR" sz="1800" spc="-1" strike="noStrike">
              <a:latin typeface="Arial"/>
            </a:endParaRPr>
          </a:p>
          <a:p>
            <a:pPr algn="just">
              <a:lnSpc>
                <a:spcPct val="93000"/>
              </a:lnSpc>
            </a:pPr>
            <a:endParaRPr b="0" lang="el-GR" sz="1800" spc="-1" strike="noStrike">
              <a:latin typeface="Arial"/>
            </a:endParaRPr>
          </a:p>
          <a:p>
            <a:pPr algn="just">
              <a:lnSpc>
                <a:spcPct val="93000"/>
              </a:lnSpc>
            </a:pPr>
            <a:r>
              <a:rPr b="0" lang="el-GR" sz="1800" spc="-1" strike="noStrike">
                <a:solidFill>
                  <a:srgbClr val="000000"/>
                </a:solidFill>
                <a:highlight>
                  <a:srgbClr val="ffff00"/>
                </a:highlight>
                <a:latin typeface="Palatino Linotype"/>
                <a:ea typeface="Microsoft YaHei"/>
              </a:rPr>
              <a:t> </a:t>
            </a: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nSpc>
                <a:spcPct val="93000"/>
              </a:lnSpc>
            </a:pPr>
            <a:endParaRPr b="0" lang="el-GR" sz="1800" spc="-1" strike="noStrike">
              <a:latin typeface="Arial"/>
            </a:endParaRPr>
          </a:p>
          <a:p>
            <a:pPr>
              <a:lnSpc>
                <a:spcPct val="93000"/>
              </a:lnSpc>
            </a:pPr>
            <a:endParaRPr b="0" lang="el-GR" sz="1800" spc="-1" strike="noStrike">
              <a:latin typeface="Arial"/>
            </a:endParaRPr>
          </a:p>
          <a:p>
            <a:pPr>
              <a:lnSpc>
                <a:spcPct val="93000"/>
              </a:lnSpc>
            </a:pPr>
            <a:endParaRPr b="0" lang="el-GR" sz="1800" spc="-1" strike="noStrike">
              <a:latin typeface="Arial"/>
            </a:endParaRPr>
          </a:p>
          <a:p>
            <a:pPr>
              <a:lnSpc>
                <a:spcPct val="93000"/>
              </a:lnSpc>
            </a:pPr>
            <a:endParaRPr b="0" lang="el-GR" sz="1800" spc="-1" strike="noStrike">
              <a:latin typeface="Arial"/>
            </a:endParaRPr>
          </a:p>
          <a:p>
            <a:pPr>
              <a:lnSpc>
                <a:spcPct val="93000"/>
              </a:lnSpc>
            </a:pPr>
            <a:endParaRPr b="0" lang="el-GR" sz="1800" spc="-1" strike="noStrike">
              <a:latin typeface="Arial"/>
            </a:endParaRPr>
          </a:p>
          <a:p>
            <a:pPr>
              <a:lnSpc>
                <a:spcPct val="93000"/>
              </a:lnSpc>
            </a:pPr>
            <a:endParaRPr b="0" lang="el-GR" sz="1800" spc="-1" strike="noStrike">
              <a:latin typeface="Arial"/>
            </a:endParaRPr>
          </a:p>
          <a:p>
            <a:pPr>
              <a:lnSpc>
                <a:spcPct val="93000"/>
              </a:lnSpc>
            </a:pPr>
            <a:endParaRPr b="0" lang="el-GR" sz="18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36" name="CustomShape 1"/>
          <p:cNvSpPr/>
          <p:nvPr/>
        </p:nvSpPr>
        <p:spPr>
          <a:xfrm>
            <a:off x="360000" y="72360"/>
            <a:ext cx="8094600" cy="65502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gn="ctr">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r>
              <a:rPr b="1" lang="el-GR" sz="1800" spc="-1" strike="noStrike" u="sng">
                <a:solidFill>
                  <a:srgbClr val="000000"/>
                </a:solidFill>
                <a:uFillTx/>
                <a:latin typeface="Palatino Linotype"/>
                <a:ea typeface="DejaVu Sans"/>
              </a:rPr>
              <a:t> </a:t>
            </a:r>
            <a:endParaRPr b="0" lang="el-GR" sz="1800" spc="-1" strike="noStrike">
              <a:latin typeface="Arial"/>
            </a:endParaRPr>
          </a:p>
          <a:p>
            <a:pPr algn="ctr">
              <a:lnSpc>
                <a:spcPct val="93000"/>
              </a:lnSpc>
            </a:pPr>
            <a:r>
              <a:rPr b="1" lang="el-GR" sz="1800" spc="-1" strike="noStrike" u="sng">
                <a:solidFill>
                  <a:srgbClr val="127622"/>
                </a:solidFill>
                <a:uFillTx/>
                <a:latin typeface="Palatino Linotype"/>
                <a:ea typeface="DejaVu Sans"/>
              </a:rPr>
              <a:t>Η Χριστιανική Βίβλος ή Αγία Γραφή </a:t>
            </a:r>
            <a:endParaRPr b="0" lang="el-GR" sz="1800" spc="-1" strike="noStrike">
              <a:latin typeface="Arial"/>
            </a:endParaRPr>
          </a:p>
          <a:p>
            <a:pPr algn="ctr">
              <a:lnSpc>
                <a:spcPct val="93000"/>
              </a:lnSpc>
            </a:pPr>
            <a:r>
              <a:rPr b="1" lang="el-GR" sz="1800" spc="-1" strike="noStrike" u="sng">
                <a:solidFill>
                  <a:srgbClr val="127622"/>
                </a:solidFill>
                <a:uFillTx/>
                <a:latin typeface="Palatino Linotype"/>
                <a:ea typeface="DejaVu Sans"/>
              </a:rPr>
              <a:t> </a:t>
            </a:r>
            <a:r>
              <a:rPr b="1" lang="el-GR" sz="1800" spc="-1" strike="noStrike" u="sng">
                <a:solidFill>
                  <a:srgbClr val="127622"/>
                </a:solidFill>
                <a:uFillTx/>
                <a:latin typeface="Palatino Linotype"/>
                <a:ea typeface="DejaVu Sans"/>
              </a:rPr>
              <a:t>Παλαιά Διαθήκη και Καινή Διαθήκη</a:t>
            </a:r>
            <a:endParaRPr b="0" lang="el-GR" sz="1800" spc="-1" strike="noStrike">
              <a:latin typeface="Arial"/>
            </a:endParaRPr>
          </a:p>
          <a:p>
            <a:pPr algn="ctr">
              <a:lnSpc>
                <a:spcPct val="93000"/>
              </a:lnSpc>
            </a:pPr>
            <a:r>
              <a:rPr b="1" lang="el-GR" sz="1800" spc="-1" strike="noStrike" u="sng">
                <a:solidFill>
                  <a:srgbClr val="127622"/>
                </a:solidFill>
                <a:uFillTx/>
                <a:latin typeface="Palatino Linotype"/>
                <a:ea typeface="DejaVu Sans"/>
              </a:rPr>
              <a:t> </a:t>
            </a:r>
            <a:endParaRPr b="0" lang="el-GR" sz="1800" spc="-1" strike="noStrike">
              <a:latin typeface="Arial"/>
            </a:endParaRPr>
          </a:p>
          <a:p>
            <a:pPr algn="ctr">
              <a:lnSpc>
                <a:spcPct val="93000"/>
              </a:lnSpc>
            </a:pPr>
            <a:r>
              <a:rPr b="1" lang="el-GR" sz="1800" spc="-1" strike="noStrike" u="sng">
                <a:solidFill>
                  <a:srgbClr val="127622"/>
                </a:solidFill>
                <a:uFillTx/>
                <a:latin typeface="Palatino Linotype"/>
                <a:ea typeface="DejaVu Sans"/>
              </a:rPr>
              <a:t>Β΄. Η Καινή Διαθήκη </a:t>
            </a:r>
            <a:endParaRPr b="0" lang="el-GR" sz="1800" spc="-1" strike="noStrike">
              <a:latin typeface="Arial"/>
            </a:endParaRPr>
          </a:p>
          <a:p>
            <a:pPr>
              <a:lnSpc>
                <a:spcPct val="115000"/>
              </a:lnSpc>
            </a:pPr>
            <a:r>
              <a:rPr b="1" lang="el-GR" sz="1400" spc="-1" strike="noStrike" u="sng">
                <a:solidFill>
                  <a:srgbClr val="000000"/>
                </a:solidFill>
                <a:uFillTx/>
                <a:latin typeface="Palatino Linotype"/>
                <a:ea typeface="DejaVu Sans"/>
              </a:rPr>
              <a:t>Βιβλία:</a:t>
            </a:r>
            <a:r>
              <a:rPr b="1" lang="el-GR" sz="1400" spc="-1" strike="noStrike">
                <a:solidFill>
                  <a:srgbClr val="000000"/>
                </a:solidFill>
                <a:latin typeface="Palatino Linotype"/>
                <a:ea typeface="DejaVu Sans"/>
              </a:rPr>
              <a:t>  </a:t>
            </a:r>
            <a:r>
              <a:rPr b="1" lang="el-GR" sz="1400" spc="-1" strike="noStrike">
                <a:solidFill>
                  <a:srgbClr val="127622"/>
                </a:solidFill>
                <a:latin typeface="Palatino Linotype"/>
                <a:ea typeface="DejaVu Sans"/>
              </a:rPr>
              <a:t>27 </a:t>
            </a:r>
            <a:endParaRPr b="0" lang="el-GR" sz="1400" spc="-1" strike="noStrike">
              <a:latin typeface="Arial"/>
            </a:endParaRPr>
          </a:p>
          <a:p>
            <a:pPr>
              <a:lnSpc>
                <a:spcPct val="115000"/>
              </a:lnSpc>
            </a:pPr>
            <a:r>
              <a:rPr b="1" lang="el-GR" sz="1400" spc="-1" strike="noStrike" u="sng">
                <a:solidFill>
                  <a:srgbClr val="000000"/>
                </a:solidFill>
                <a:uFillTx/>
                <a:latin typeface="Palatino Linotype"/>
                <a:ea typeface="DejaVu Sans"/>
              </a:rPr>
              <a:t>Γλώσσα:</a:t>
            </a:r>
            <a:r>
              <a:rPr b="1" lang="el-GR" sz="1400" spc="-1" strike="noStrike">
                <a:solidFill>
                  <a:srgbClr val="000000"/>
                </a:solidFill>
                <a:latin typeface="Palatino Linotype"/>
                <a:ea typeface="DejaVu Sans"/>
              </a:rPr>
              <a:t> </a:t>
            </a:r>
            <a:r>
              <a:rPr b="1" lang="el-GR" sz="1400" spc="-1" strike="noStrike">
                <a:solidFill>
                  <a:srgbClr val="127622"/>
                </a:solidFill>
                <a:latin typeface="Palatino Linotype"/>
                <a:ea typeface="DejaVu Sans"/>
              </a:rPr>
              <a:t>Ελληνική</a:t>
            </a:r>
            <a:endParaRPr b="0" lang="el-GR" sz="1400" spc="-1" strike="noStrike">
              <a:latin typeface="Arial"/>
            </a:endParaRPr>
          </a:p>
          <a:p>
            <a:pPr>
              <a:lnSpc>
                <a:spcPct val="115000"/>
              </a:lnSpc>
            </a:pPr>
            <a:r>
              <a:rPr b="1" lang="el-GR" sz="1400" spc="-1" strike="noStrike" u="sng">
                <a:solidFill>
                  <a:srgbClr val="000000"/>
                </a:solidFill>
                <a:uFillTx/>
                <a:latin typeface="Palatino Linotype"/>
                <a:ea typeface="DejaVu Sans"/>
              </a:rPr>
              <a:t>Ονομασίες βιβλίων: </a:t>
            </a:r>
            <a:endParaRPr b="0" lang="el-GR" sz="1400" spc="-1" strike="noStrike">
              <a:latin typeface="Arial"/>
            </a:endParaRPr>
          </a:p>
          <a:p>
            <a:pPr lvl="2" marL="1143000" indent="-227160">
              <a:lnSpc>
                <a:spcPct val="115000"/>
              </a:lnSpc>
              <a:buClr>
                <a:srgbClr val="000000"/>
              </a:buClr>
              <a:buFont typeface="Times New Roman"/>
              <a:buChar char="•"/>
            </a:pPr>
            <a:r>
              <a:rPr b="1" lang="el-GR" sz="1400" spc="-1" strike="noStrike">
                <a:solidFill>
                  <a:srgbClr val="127622"/>
                </a:solidFill>
                <a:latin typeface="Palatino Linotype"/>
                <a:ea typeface="DejaVu Sans"/>
              </a:rPr>
              <a:t>Κατά Ματθαίον </a:t>
            </a:r>
            <a:endParaRPr b="0" lang="el-GR" sz="1400" spc="-1" strike="noStrike">
              <a:latin typeface="Arial"/>
            </a:endParaRPr>
          </a:p>
          <a:p>
            <a:pPr lvl="2" marL="1143000" indent="-227160">
              <a:lnSpc>
                <a:spcPct val="115000"/>
              </a:lnSpc>
              <a:buClr>
                <a:srgbClr val="000000"/>
              </a:buClr>
              <a:buFont typeface="Times New Roman"/>
              <a:buChar char="•"/>
            </a:pPr>
            <a:r>
              <a:rPr b="1" lang="el-GR" sz="1400" spc="-1" strike="noStrike">
                <a:solidFill>
                  <a:srgbClr val="127622"/>
                </a:solidFill>
                <a:latin typeface="Palatino Linotype"/>
                <a:ea typeface="DejaVu Sans"/>
              </a:rPr>
              <a:t>Κατά Μάρκον </a:t>
            </a:r>
            <a:endParaRPr b="0" lang="el-GR" sz="1400" spc="-1" strike="noStrike">
              <a:latin typeface="Arial"/>
            </a:endParaRPr>
          </a:p>
          <a:p>
            <a:pPr lvl="2" marL="1143000" indent="-227160">
              <a:lnSpc>
                <a:spcPct val="115000"/>
              </a:lnSpc>
              <a:buClr>
                <a:srgbClr val="000000"/>
              </a:buClr>
              <a:buFont typeface="Times New Roman"/>
              <a:buChar char="•"/>
            </a:pPr>
            <a:r>
              <a:rPr b="1" lang="el-GR" sz="1400" spc="-1" strike="noStrike">
                <a:solidFill>
                  <a:srgbClr val="127622"/>
                </a:solidFill>
                <a:latin typeface="Palatino Linotype"/>
                <a:ea typeface="DejaVu Sans"/>
              </a:rPr>
              <a:t>Κατά Λουκάν </a:t>
            </a:r>
            <a:endParaRPr b="0" lang="el-GR" sz="1400" spc="-1" strike="noStrike">
              <a:latin typeface="Arial"/>
            </a:endParaRPr>
          </a:p>
          <a:p>
            <a:pPr lvl="2" marL="1143000" indent="-227160">
              <a:lnSpc>
                <a:spcPct val="115000"/>
              </a:lnSpc>
              <a:buClr>
                <a:srgbClr val="000000"/>
              </a:buClr>
              <a:buFont typeface="Times New Roman"/>
              <a:buChar char="•"/>
            </a:pPr>
            <a:r>
              <a:rPr b="1" lang="el-GR" sz="1400" spc="-1" strike="noStrike">
                <a:solidFill>
                  <a:srgbClr val="127622"/>
                </a:solidFill>
                <a:latin typeface="Palatino Linotype"/>
                <a:ea typeface="DejaVu Sans"/>
              </a:rPr>
              <a:t>Κατά Ιωάννην</a:t>
            </a:r>
            <a:endParaRPr b="0" lang="el-GR" sz="1400" spc="-1" strike="noStrike">
              <a:latin typeface="Arial"/>
            </a:endParaRPr>
          </a:p>
          <a:p>
            <a:pPr lvl="2" marL="1143000" indent="-227160">
              <a:lnSpc>
                <a:spcPct val="115000"/>
              </a:lnSpc>
              <a:buClr>
                <a:srgbClr val="000000"/>
              </a:buClr>
              <a:buFont typeface="Times New Roman"/>
              <a:buChar char="•"/>
            </a:pPr>
            <a:r>
              <a:rPr b="1" lang="el-GR" sz="1400" spc="-1" strike="noStrike">
                <a:solidFill>
                  <a:srgbClr val="127622"/>
                </a:solidFill>
                <a:latin typeface="Palatino Linotype"/>
                <a:ea typeface="DejaVu Sans"/>
              </a:rPr>
              <a:t>Πράξεις Αποστόλων </a:t>
            </a:r>
            <a:endParaRPr b="0" lang="el-GR" sz="1400" spc="-1" strike="noStrike">
              <a:latin typeface="Arial"/>
            </a:endParaRPr>
          </a:p>
          <a:p>
            <a:pPr lvl="2" marL="1143000" indent="-227160">
              <a:lnSpc>
                <a:spcPct val="115000"/>
              </a:lnSpc>
              <a:buClr>
                <a:srgbClr val="000000"/>
              </a:buClr>
              <a:buFont typeface="Times New Roman"/>
              <a:buChar char="•"/>
            </a:pPr>
            <a:r>
              <a:rPr b="1" lang="el-GR" sz="1400" spc="-1" strike="noStrike">
                <a:solidFill>
                  <a:srgbClr val="127622"/>
                </a:solidFill>
                <a:latin typeface="Palatino Linotype"/>
                <a:ea typeface="DejaVu Sans"/>
              </a:rPr>
              <a:t>Επιστολές Παύλου:  Πρός Ρωμαίους, Πρός Κορινθίους Α΄ καί Β΄, Πρός Γαλάτας, Πρός Εφεσίους, Πρός Φιλιππησίους, Πρός Κολοσσαείς, </a:t>
            </a:r>
            <a:endParaRPr b="0" lang="el-GR" sz="1400" spc="-1" strike="noStrike">
              <a:latin typeface="Arial"/>
            </a:endParaRPr>
          </a:p>
          <a:p>
            <a:pPr lvl="2" marL="1143000" indent="-227160">
              <a:lnSpc>
                <a:spcPct val="115000"/>
              </a:lnSpc>
              <a:buClr>
                <a:srgbClr val="000000"/>
              </a:buClr>
              <a:buFont typeface="Times New Roman"/>
              <a:buChar char="•"/>
            </a:pPr>
            <a:r>
              <a:rPr b="1" lang="el-GR" sz="1400" spc="-1" strike="noStrike">
                <a:solidFill>
                  <a:srgbClr val="127622"/>
                </a:solidFill>
                <a:latin typeface="Palatino Linotype"/>
                <a:ea typeface="DejaVu Sans"/>
              </a:rPr>
              <a:t>Πρός Θεσσαλονικείς Α΄καί Β΄, </a:t>
            </a:r>
            <a:endParaRPr b="0" lang="el-GR" sz="1400" spc="-1" strike="noStrike">
              <a:latin typeface="Arial"/>
            </a:endParaRPr>
          </a:p>
          <a:p>
            <a:pPr lvl="2" marL="1143000" indent="-227160">
              <a:lnSpc>
                <a:spcPct val="115000"/>
              </a:lnSpc>
              <a:buClr>
                <a:srgbClr val="000000"/>
              </a:buClr>
              <a:buFont typeface="Times New Roman"/>
              <a:buChar char="•"/>
            </a:pPr>
            <a:r>
              <a:rPr b="1" lang="el-GR" sz="1400" spc="-1" strike="noStrike">
                <a:solidFill>
                  <a:srgbClr val="127622"/>
                </a:solidFill>
                <a:latin typeface="Palatino Linotype"/>
                <a:ea typeface="DejaVu Sans"/>
              </a:rPr>
              <a:t>Ποιμαντικές Επιστολές: Α΄ Πρός  Τιμόθεον, Β΄ Πρός Τιμόθεον</a:t>
            </a:r>
            <a:endParaRPr b="0" lang="el-GR" sz="1400" spc="-1" strike="noStrike">
              <a:latin typeface="Arial"/>
            </a:endParaRPr>
          </a:p>
          <a:p>
            <a:pPr lvl="2" marL="1143000" indent="-227160">
              <a:lnSpc>
                <a:spcPct val="115000"/>
              </a:lnSpc>
              <a:buClr>
                <a:srgbClr val="000000"/>
              </a:buClr>
              <a:buFont typeface="Times New Roman"/>
              <a:buChar char="•"/>
            </a:pPr>
            <a:r>
              <a:rPr b="1" lang="el-GR" sz="1400" spc="-1" strike="noStrike">
                <a:solidFill>
                  <a:srgbClr val="127622"/>
                </a:solidFill>
                <a:latin typeface="Palatino Linotype"/>
                <a:ea typeface="DejaVu Sans"/>
              </a:rPr>
              <a:t>                                                </a:t>
            </a:r>
            <a:r>
              <a:rPr b="1" lang="el-GR" sz="1400" spc="-1" strike="noStrike">
                <a:solidFill>
                  <a:srgbClr val="127622"/>
                </a:solidFill>
                <a:latin typeface="Palatino Linotype"/>
                <a:ea typeface="DejaVu Sans"/>
              </a:rPr>
              <a:t>Πρός Τίτον, Προς Φιλήμονα &amp; Προς Εβραίους</a:t>
            </a:r>
            <a:endParaRPr b="0" lang="el-GR" sz="1400" spc="-1" strike="noStrike">
              <a:latin typeface="Arial"/>
            </a:endParaRPr>
          </a:p>
          <a:p>
            <a:pPr lvl="2" marL="1143000" indent="-227160">
              <a:lnSpc>
                <a:spcPct val="115000"/>
              </a:lnSpc>
              <a:buClr>
                <a:srgbClr val="000000"/>
              </a:buClr>
              <a:buFont typeface="Times New Roman"/>
              <a:buChar char="•"/>
            </a:pPr>
            <a:r>
              <a:rPr b="1" lang="el-GR" sz="1400" spc="-1" strike="noStrike">
                <a:solidFill>
                  <a:srgbClr val="127622"/>
                </a:solidFill>
                <a:latin typeface="Palatino Linotype"/>
                <a:ea typeface="Microsoft YaHei"/>
              </a:rPr>
              <a:t>Καθολικές Επιστολές: Επιστολή Ιακώβου, Επιστολή Α΄Πέτρου, </a:t>
            </a:r>
            <a:r>
              <a:rPr b="1" lang="el-GR" sz="1400" spc="-1" strike="noStrike">
                <a:solidFill>
                  <a:srgbClr val="127622"/>
                </a:solidFill>
                <a:latin typeface="Palatino Linotype"/>
                <a:ea typeface="DejaVu Sans"/>
              </a:rPr>
              <a:t>Επιστολή Β΄Πέτρου, Επιστολή Α΄ Ιωάννου, Επιστολή Β΄Ιωάννου, Επιστολή Γ΄ Ιωάννου, </a:t>
            </a:r>
            <a:endParaRPr b="0" lang="el-GR" sz="1400" spc="-1" strike="noStrike">
              <a:latin typeface="Arial"/>
            </a:endParaRPr>
          </a:p>
          <a:p>
            <a:pPr>
              <a:lnSpc>
                <a:spcPct val="115000"/>
              </a:lnSpc>
            </a:pPr>
            <a:r>
              <a:rPr b="1" lang="el-GR" sz="1400" spc="-1" strike="noStrike">
                <a:solidFill>
                  <a:srgbClr val="127622"/>
                </a:solidFill>
                <a:latin typeface="Palatino Linotype"/>
                <a:ea typeface="DejaVu Sans"/>
              </a:rPr>
              <a:t>	</a:t>
            </a:r>
            <a:r>
              <a:rPr b="1" lang="el-GR" sz="1400" spc="-1" strike="noStrike">
                <a:solidFill>
                  <a:srgbClr val="127622"/>
                </a:solidFill>
                <a:latin typeface="Palatino Linotype"/>
                <a:ea typeface="DejaVu Sans"/>
              </a:rPr>
              <a:t>	</a:t>
            </a:r>
            <a:r>
              <a:rPr b="1" lang="el-GR" sz="1400" spc="-1" strike="noStrike">
                <a:solidFill>
                  <a:srgbClr val="127622"/>
                </a:solidFill>
                <a:latin typeface="Palatino Linotype"/>
                <a:ea typeface="DejaVu Sans"/>
              </a:rPr>
              <a:t>      </a:t>
            </a:r>
            <a:r>
              <a:rPr b="1" lang="el-GR" sz="1400" spc="-1" strike="noStrike">
                <a:solidFill>
                  <a:srgbClr val="127622"/>
                </a:solidFill>
                <a:latin typeface="Palatino Linotype"/>
                <a:ea typeface="DejaVu Sans"/>
              </a:rPr>
              <a:t>Επιστολή Ιούδα </a:t>
            </a:r>
            <a:endParaRPr b="0" lang="el-GR" sz="1400" spc="-1" strike="noStrike">
              <a:latin typeface="Arial"/>
            </a:endParaRPr>
          </a:p>
          <a:p>
            <a:pPr lvl="2" marL="1143000" indent="-227160">
              <a:lnSpc>
                <a:spcPct val="115000"/>
              </a:lnSpc>
              <a:buClr>
                <a:srgbClr val="000000"/>
              </a:buClr>
              <a:buFont typeface="Times New Roman"/>
              <a:buChar char="•"/>
            </a:pPr>
            <a:r>
              <a:rPr b="1" lang="el-GR" sz="1400" spc="-1" strike="noStrike">
                <a:solidFill>
                  <a:srgbClr val="127622"/>
                </a:solidFill>
                <a:latin typeface="Palatino Linotype"/>
                <a:ea typeface="DejaVu Sans"/>
              </a:rPr>
              <a:t>Αποκάλυψις  Ιωάννου</a:t>
            </a:r>
            <a:endParaRPr b="0" lang="el-GR" sz="1400" spc="-1" strike="noStrike">
              <a:latin typeface="Arial"/>
            </a:endParaRPr>
          </a:p>
          <a:p>
            <a:pPr>
              <a:lnSpc>
                <a:spcPct val="115000"/>
              </a:lnSpc>
            </a:pPr>
            <a:r>
              <a:rPr b="1" lang="el-GR" sz="1400" spc="-1" strike="noStrike">
                <a:solidFill>
                  <a:srgbClr val="000000"/>
                </a:solidFill>
                <a:latin typeface="Palatino Linotype"/>
                <a:ea typeface="DejaVu Sans"/>
              </a:rPr>
              <a:t> </a:t>
            </a:r>
            <a:endParaRPr b="0" lang="el-GR" sz="1400" spc="-1" strike="noStrike">
              <a:latin typeface="Arial"/>
            </a:endParaRPr>
          </a:p>
          <a:p>
            <a:pPr>
              <a:lnSpc>
                <a:spcPct val="115000"/>
              </a:lnSpc>
            </a:pPr>
            <a:r>
              <a:rPr b="1" lang="el-GR" sz="1400" spc="-1" strike="noStrike">
                <a:solidFill>
                  <a:srgbClr val="000000"/>
                </a:solidFill>
                <a:latin typeface="Palatino Linotype"/>
                <a:ea typeface="DejaVu Sans"/>
              </a:rPr>
              <a:t>  </a:t>
            </a:r>
            <a:endParaRPr b="0" lang="el-GR" sz="1400" spc="-1" strike="noStrike">
              <a:latin typeface="Arial"/>
            </a:endParaRPr>
          </a:p>
          <a:p>
            <a:pPr>
              <a:lnSpc>
                <a:spcPct val="115000"/>
              </a:lnSpc>
            </a:pPr>
            <a:r>
              <a:rPr b="1" lang="el-GR" sz="1400" spc="-1" strike="noStrike">
                <a:solidFill>
                  <a:srgbClr val="000000"/>
                </a:solidFill>
                <a:latin typeface="Palatino Linotype"/>
                <a:ea typeface="DejaVu Sans"/>
              </a:rPr>
              <a:t> </a:t>
            </a:r>
            <a:endParaRPr b="0" lang="el-GR" sz="1400" spc="-1" strike="noStrike">
              <a:latin typeface="Arial"/>
            </a:endParaRPr>
          </a:p>
          <a:p>
            <a:pPr algn="just">
              <a:lnSpc>
                <a:spcPct val="115000"/>
              </a:lnSpc>
            </a:pPr>
            <a:r>
              <a:rPr b="1" lang="el-GR" sz="1400" spc="-1" strike="noStrike">
                <a:solidFill>
                  <a:srgbClr val="000000"/>
                </a:solidFill>
                <a:latin typeface="Palatino Linotype"/>
                <a:ea typeface="DejaVu Sans"/>
              </a:rPr>
              <a:t> </a:t>
            </a:r>
            <a:endParaRPr b="0" lang="el-GR" sz="1400" spc="-1" strike="noStrike">
              <a:latin typeface="Arial"/>
            </a:endParaRPr>
          </a:p>
          <a:p>
            <a:pPr>
              <a:lnSpc>
                <a:spcPct val="150000"/>
              </a:lnSpc>
            </a:pPr>
            <a:r>
              <a:rPr b="1" lang="el-GR" sz="1400" spc="-1" strike="noStrike">
                <a:solidFill>
                  <a:srgbClr val="000000"/>
                </a:solidFill>
                <a:latin typeface="Palatino Linotype"/>
                <a:ea typeface="DejaVu Sans"/>
              </a:rPr>
              <a:t>                                                                   </a:t>
            </a:r>
            <a:endParaRPr b="0" lang="el-GR" sz="14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37" name="CustomShape 1"/>
          <p:cNvSpPr/>
          <p:nvPr/>
        </p:nvSpPr>
        <p:spPr>
          <a:xfrm>
            <a:off x="503280" y="144360"/>
            <a:ext cx="8094600" cy="65502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gn="ctr">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r>
              <a:rPr b="1" lang="el-GR" sz="1800" spc="-1" strike="noStrike" u="sng">
                <a:solidFill>
                  <a:srgbClr val="2a6099"/>
                </a:solidFill>
                <a:uFillTx/>
                <a:latin typeface="Palatino Linotype"/>
                <a:ea typeface="DejaVu Sans"/>
              </a:rPr>
              <a:t>Η Παλαιά καί η Καινή Διαθήκη ως ισότιμες πηγές της πίστης μας </a:t>
            </a:r>
            <a:endParaRPr b="0" lang="el-GR" sz="1800" spc="-1" strike="noStrike">
              <a:latin typeface="Arial"/>
            </a:endParaRPr>
          </a:p>
          <a:p>
            <a:pPr algn="ctr">
              <a:lnSpc>
                <a:spcPct val="93000"/>
              </a:lnSpc>
            </a:pPr>
            <a:endParaRPr b="0" lang="el-GR" sz="1800" spc="-1" strike="noStrike">
              <a:latin typeface="Arial"/>
            </a:endParaRPr>
          </a:p>
          <a:p>
            <a:pPr algn="just">
              <a:lnSpc>
                <a:spcPct val="115000"/>
              </a:lnSpc>
            </a:pPr>
            <a:r>
              <a:rPr b="1" lang="el-GR" sz="1400" spc="-1" strike="noStrike">
                <a:solidFill>
                  <a:srgbClr val="000000"/>
                </a:solidFill>
                <a:latin typeface="Palatino Linotype"/>
                <a:ea typeface="DejaVu Sans"/>
              </a:rPr>
              <a:t>Η ενότητα των δύο Διαθηκών φανερώνεται και από τον τρόπο που κατατάσσονται τα βιβλία της Παλαιάς Διαθήκης μέσα στον Χριστιανικό Κανόνα.  Η σημασία  αυτής της κατάταξης για την Εκκλησία έχει άμεση συνάφειά τους με τα βιβλία της Καινής Διαθήκης. </a:t>
            </a:r>
            <a:endParaRPr b="0" lang="el-GR" sz="1400" spc="-1" strike="noStrike">
              <a:latin typeface="Arial"/>
            </a:endParaRPr>
          </a:p>
          <a:p>
            <a:pPr algn="just">
              <a:lnSpc>
                <a:spcPct val="115000"/>
              </a:lnSpc>
            </a:pPr>
            <a:r>
              <a:rPr b="1" lang="el-GR" sz="1400" spc="-1" strike="noStrike">
                <a:solidFill>
                  <a:srgbClr val="000000"/>
                </a:solidFill>
                <a:latin typeface="Palatino Linotype"/>
                <a:ea typeface="DejaVu Sans"/>
              </a:rPr>
              <a:t>Στα βιβλία της Παλαιάς Διαθήκης </a:t>
            </a:r>
            <a:r>
              <a:rPr b="1" lang="el-GR" sz="1400" spc="-1" strike="noStrike">
                <a:solidFill>
                  <a:srgbClr val="c9211e"/>
                </a:solidFill>
                <a:latin typeface="Palatino Linotype"/>
                <a:ea typeface="DejaVu Sans"/>
              </a:rPr>
              <a:t>στον Ιουδαϊκό Κανόνα</a:t>
            </a:r>
            <a:r>
              <a:rPr b="1" lang="el-GR" sz="1400" spc="-1" strike="noStrike">
                <a:solidFill>
                  <a:srgbClr val="000000"/>
                </a:solidFill>
                <a:latin typeface="Palatino Linotype"/>
                <a:ea typeface="DejaVu Sans"/>
              </a:rPr>
              <a:t>, </a:t>
            </a:r>
            <a:r>
              <a:rPr b="1" lang="el-GR" sz="1400" spc="-1" strike="noStrike">
                <a:solidFill>
                  <a:srgbClr val="c9211e"/>
                </a:solidFill>
                <a:latin typeface="Palatino Linotype"/>
                <a:ea typeface="DejaVu Sans"/>
              </a:rPr>
              <a:t>στον Κανόνα της Συναγωγής τονίζεται η σημασία του “Νόμου” (Εβρ. Τορά).   </a:t>
            </a:r>
            <a:r>
              <a:rPr b="1" lang="el-GR" sz="1400" spc="-1" strike="noStrike">
                <a:solidFill>
                  <a:srgbClr val="000000"/>
                </a:solidFill>
                <a:latin typeface="Palatino Linotype"/>
                <a:ea typeface="DejaVu Sans"/>
              </a:rPr>
              <a:t>Έτσι τα 5 πρώτα βιβλία της Παλαιάς Διαθήκης απαρτίζουν τον </a:t>
            </a:r>
            <a:r>
              <a:rPr b="1" lang="el-GR" sz="1400" spc="-1" strike="noStrike">
                <a:solidFill>
                  <a:srgbClr val="c9211e"/>
                </a:solidFill>
                <a:latin typeface="Palatino Linotype"/>
                <a:ea typeface="DejaVu Sans"/>
              </a:rPr>
              <a:t>“Νόμο”</a:t>
            </a:r>
            <a:r>
              <a:rPr b="1" lang="el-GR" sz="1400" spc="-1" strike="noStrike">
                <a:solidFill>
                  <a:srgbClr val="000000"/>
                </a:solidFill>
                <a:latin typeface="Palatino Linotype"/>
                <a:ea typeface="DejaVu Sans"/>
              </a:rPr>
              <a:t>,  κατέχουν την πρώτη και κυρίαρχη  θέση καί ονοματοδοτούν  και την πρώτη ομάδα βιβλίων για να δείξουν πόσο σημαντικός είναι ο “Νόμος” στη ζωή τους.   </a:t>
            </a:r>
            <a:endParaRPr b="0" lang="el-GR" sz="1400" spc="-1" strike="noStrike">
              <a:latin typeface="Arial"/>
            </a:endParaRPr>
          </a:p>
          <a:p>
            <a:pPr algn="just">
              <a:lnSpc>
                <a:spcPct val="115000"/>
              </a:lnSpc>
            </a:pPr>
            <a:r>
              <a:rPr b="1" lang="el-GR" sz="1400" spc="-1" strike="noStrike">
                <a:solidFill>
                  <a:srgbClr val="000000"/>
                </a:solidFill>
                <a:latin typeface="Palatino Linotype"/>
                <a:ea typeface="DejaVu Sans"/>
              </a:rPr>
              <a:t>Αμέσως ακολουθούν οι </a:t>
            </a:r>
            <a:r>
              <a:rPr b="1" lang="el-GR" sz="1400" spc="-1" strike="noStrike">
                <a:solidFill>
                  <a:srgbClr val="c9211e"/>
                </a:solidFill>
                <a:latin typeface="Palatino Linotype"/>
                <a:ea typeface="DejaVu Sans"/>
              </a:rPr>
              <a:t>“Προφήτες” (Πρότεροι καί Ύστεροι)</a:t>
            </a:r>
            <a:r>
              <a:rPr b="1" lang="el-GR" sz="1400" spc="-1" strike="noStrike">
                <a:solidFill>
                  <a:srgbClr val="000000"/>
                </a:solidFill>
                <a:latin typeface="Palatino Linotype"/>
                <a:ea typeface="DejaVu Sans"/>
              </a:rPr>
              <a:t>. Στη δεύτερη ομάδα το πρώτο βιβλίο είναι του “Ιησού του Ναυή” γιατί εκεί εμφανίζεται ο Θεός να δίνει  την εξουσία στον Ιησού του Ναυή, να τον ορίζει διάδοχο του Μωϋσή  καί να του δίνει την εντολή:  </a:t>
            </a:r>
            <a:r>
              <a:rPr b="1" i="1" lang="el-GR" sz="1400" spc="-1" strike="noStrike">
                <a:solidFill>
                  <a:srgbClr val="000000"/>
                </a:solidFill>
                <a:latin typeface="Palatino Linotype"/>
                <a:ea typeface="DejaVu Sans"/>
              </a:rPr>
              <a:t>“Να είσαι δυνατός και πολύ γενναίος, φροντίζοντας να ενεργείς σύμφωνα με όλον τον νόμο που σου παρέδωσε ο  δούλος μου ο Μωυσής. Μην παρεκκλίνεις από αυτόν ούτε προς τα δεξιά ούτε προς τα αριστερά, ώστε να ευημερείς οπουδήποτε πηγαίνεις. Δε θα σταματήσεις να επαναλαμβάνεις όσα περιέχονται στο βιβλίο του νόμου αυτού και θα μελετάς σ’ αυτό μέρα και νύχτα, ώστε να φροντίζεις να ενεργείς σύμφωνα με όλα όσα είναι γραμμένα. Γιατί τότε μόνο θα πετύχεις στις επιλογές σου καί τότε μόνο θα ευημερήσεις”</a:t>
            </a:r>
            <a:r>
              <a:rPr b="1" lang="el-GR" sz="1400" spc="-1" strike="noStrike">
                <a:solidFill>
                  <a:srgbClr val="000000"/>
                </a:solidFill>
                <a:latin typeface="Palatino Linotype"/>
                <a:ea typeface="DejaVu Sans"/>
              </a:rPr>
              <a:t> (Ιησούς Ναυή 1,7-8). Η ομάδα αυτή των “Προφητών” έχει ως τελευταίο βιβλίο της το βιβλίο του Προφήτη Μαλαχία καί κλείνει με μιά ανάλογη εντολή:  </a:t>
            </a:r>
            <a:r>
              <a:rPr b="1" i="1" lang="el-GR" sz="1400" spc="-1" strike="noStrike">
                <a:solidFill>
                  <a:srgbClr val="000000"/>
                </a:solidFill>
                <a:latin typeface="Palatino Linotype"/>
                <a:ea typeface="DejaVu Sans"/>
              </a:rPr>
              <a:t>“Να θυμάστε το νόμο που παρέδωσα στο δούλο μου τον Μωυσή στο Χωρήβ, τα θεσπίσματα και τις διατάξεις για όλον τον Ισραήλ”</a:t>
            </a:r>
            <a:r>
              <a:rPr b="1" lang="el-GR" sz="1400" spc="-1" strike="noStrike">
                <a:solidFill>
                  <a:srgbClr val="000000"/>
                </a:solidFill>
                <a:latin typeface="Palatino Linotype"/>
                <a:ea typeface="DejaVu Sans"/>
              </a:rPr>
              <a:t>  (Μαλαχίας 3,22). </a:t>
            </a:r>
            <a:endParaRPr b="0" lang="el-GR" sz="1400" spc="-1" strike="noStrike">
              <a:latin typeface="Arial"/>
            </a:endParaRPr>
          </a:p>
          <a:p>
            <a:pPr algn="just">
              <a:lnSpc>
                <a:spcPct val="115000"/>
              </a:lnSpc>
            </a:pPr>
            <a:endParaRPr b="0" lang="el-GR" sz="1400" spc="-1" strike="noStrike">
              <a:latin typeface="Arial"/>
            </a:endParaRPr>
          </a:p>
          <a:p>
            <a:pPr algn="just">
              <a:lnSpc>
                <a:spcPct val="115000"/>
              </a:lnSpc>
            </a:pPr>
            <a:endParaRPr b="0" lang="el-GR" sz="1400" spc="-1" strike="noStrike">
              <a:latin typeface="Arial"/>
            </a:endParaRPr>
          </a:p>
          <a:p>
            <a:pPr algn="just">
              <a:lnSpc>
                <a:spcPct val="115000"/>
              </a:lnSpc>
            </a:pPr>
            <a:endParaRPr b="0" lang="el-GR" sz="1400" spc="-1" strike="noStrike">
              <a:latin typeface="Arial"/>
            </a:endParaRPr>
          </a:p>
          <a:p>
            <a:pPr algn="ctr">
              <a:lnSpc>
                <a:spcPct val="93000"/>
              </a:lnSpc>
            </a:pPr>
            <a:endParaRPr b="0" lang="el-GR" sz="1400" spc="-1" strike="noStrike">
              <a:latin typeface="Arial"/>
            </a:endParaRPr>
          </a:p>
          <a:p>
            <a:pPr algn="ctr">
              <a:lnSpc>
                <a:spcPct val="93000"/>
              </a:lnSpc>
            </a:pPr>
            <a:endParaRPr b="0" lang="el-GR" sz="1400" spc="-1" strike="noStrike">
              <a:latin typeface="Arial"/>
            </a:endParaRPr>
          </a:p>
          <a:p>
            <a:pPr algn="ctr">
              <a:lnSpc>
                <a:spcPct val="93000"/>
              </a:lnSpc>
            </a:pPr>
            <a:endParaRPr b="0" lang="el-GR" sz="14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38" name="CustomShape 1"/>
          <p:cNvSpPr/>
          <p:nvPr/>
        </p:nvSpPr>
        <p:spPr>
          <a:xfrm>
            <a:off x="400680" y="144000"/>
            <a:ext cx="8094600" cy="65502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gn="ctr">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115000"/>
              </a:lnSpc>
            </a:pPr>
            <a:r>
              <a:rPr b="1" lang="el-GR" sz="1400" spc="-1" strike="noStrike">
                <a:solidFill>
                  <a:srgbClr val="000000"/>
                </a:solidFill>
                <a:latin typeface="Palatino Linotype"/>
                <a:ea typeface="DejaVu Sans"/>
              </a:rPr>
              <a:t>Ολόκληρη  η δεύτερη ομάδα  των βιβλίων </a:t>
            </a:r>
            <a:r>
              <a:rPr b="1" lang="el-GR" sz="1400" spc="-1" strike="noStrike">
                <a:solidFill>
                  <a:srgbClr val="c9211e"/>
                </a:solidFill>
                <a:latin typeface="Palatino Linotype"/>
                <a:ea typeface="DejaVu Sans"/>
              </a:rPr>
              <a:t>αρχίζει και τελειώνει με την υπενθύμιση της υποχρέωσης για πιστή τήρηση  του “Νόμου”</a:t>
            </a:r>
            <a:r>
              <a:rPr b="1" lang="el-GR" sz="1400" spc="-1" strike="noStrike">
                <a:solidFill>
                  <a:srgbClr val="000000"/>
                </a:solidFill>
                <a:latin typeface="Palatino Linotype"/>
                <a:ea typeface="DejaVu Sans"/>
              </a:rPr>
              <a:t>.  </a:t>
            </a:r>
            <a:endParaRPr b="0" lang="el-GR" sz="1400" spc="-1" strike="noStrike">
              <a:latin typeface="Arial"/>
            </a:endParaRPr>
          </a:p>
          <a:p>
            <a:pPr algn="just">
              <a:lnSpc>
                <a:spcPct val="115000"/>
              </a:lnSpc>
            </a:pPr>
            <a:r>
              <a:rPr b="1" lang="el-GR" sz="1400" spc="-1" strike="noStrike">
                <a:solidFill>
                  <a:srgbClr val="000000"/>
                </a:solidFill>
                <a:latin typeface="Palatino Linotype"/>
                <a:ea typeface="DejaVu Sans"/>
              </a:rPr>
              <a:t>Το ίδιο γίνεται και στην τρίτη ομάδα των βιβλίων, στα </a:t>
            </a:r>
            <a:r>
              <a:rPr b="1" lang="el-GR" sz="1400" spc="-1" strike="noStrike">
                <a:solidFill>
                  <a:srgbClr val="c9211e"/>
                </a:solidFill>
                <a:latin typeface="Palatino Linotype"/>
                <a:ea typeface="DejaVu Sans"/>
              </a:rPr>
              <a:t>“Αγιόγραφα”.</a:t>
            </a:r>
            <a:r>
              <a:rPr b="1" lang="el-GR" sz="1400" spc="-1" strike="noStrike">
                <a:solidFill>
                  <a:srgbClr val="000000"/>
                </a:solidFill>
                <a:latin typeface="Palatino Linotype"/>
                <a:ea typeface="DejaVu Sans"/>
              </a:rPr>
              <a:t>   Εδώ αρχίζουν  με τό βιβλίο των “Ψαλμών” όπου στον 1ο Ψαλμό μακαρίζεται ο άνθρωπος ο οποίος “ … στο νόμο του Κυρίου βρίσκει όσα επιθυμεί και στο νόμο του μελετά μέρα και νύχτα” “Μακάριος ανήρ .. “ (Ψαλμ. 1,2). Κλείνουν  με τα βιβλία των “Χρονικών Α΄καί Β΄”  όπου σ’ αυτά γίνεται μια ανακεφαλαίωση της ιστορίας του Ισραήλ με σκοπό να υπενθυμίσει στο λαό του Ιούδα που προσπαθεί να ανασυγκροτηθεί μετά τη Βαβυλώνια αιχμαλωσία ότι η</a:t>
            </a:r>
            <a:r>
              <a:rPr b="1" lang="el-GR" sz="1400" spc="-1" strike="noStrike">
                <a:solidFill>
                  <a:srgbClr val="c9211e"/>
                </a:solidFill>
                <a:latin typeface="Palatino Linotype"/>
                <a:ea typeface="DejaVu Sans"/>
              </a:rPr>
              <a:t> επιβίωσή του εξαρτάται  από την πιστή τήρηση του “Νόμου”  και τήν ακριβή τέλεση της λατρείας.</a:t>
            </a:r>
            <a:endParaRPr b="0" lang="el-GR" sz="1400" spc="-1" strike="noStrike">
              <a:latin typeface="Arial"/>
            </a:endParaRPr>
          </a:p>
          <a:p>
            <a:pPr algn="just">
              <a:lnSpc>
                <a:spcPct val="115000"/>
              </a:lnSpc>
            </a:pPr>
            <a:r>
              <a:rPr b="1" lang="el-GR" sz="1400" spc="-1" strike="noStrike">
                <a:solidFill>
                  <a:srgbClr val="127622"/>
                </a:solidFill>
                <a:latin typeface="Palatino Linotype"/>
                <a:ea typeface="DejaVu Sans"/>
              </a:rPr>
              <a:t>Αντίθετα η κατάταξη των βιβλίων της Παλαιάς Διαθήκης </a:t>
            </a:r>
            <a:r>
              <a:rPr b="1" lang="el-GR" sz="1400" spc="-1" strike="noStrike" u="sng">
                <a:solidFill>
                  <a:srgbClr val="127622"/>
                </a:solidFill>
                <a:uFillTx/>
                <a:latin typeface="Palatino Linotype"/>
                <a:ea typeface="DejaVu Sans"/>
              </a:rPr>
              <a:t>στον Χριστιανικό Κανόνα, τον Κανόνα της Εκκλησίας, </a:t>
            </a:r>
            <a:r>
              <a:rPr b="1" lang="el-GR" sz="1400" spc="-1" strike="noStrike">
                <a:solidFill>
                  <a:srgbClr val="127622"/>
                </a:solidFill>
                <a:latin typeface="Palatino Linotype"/>
                <a:ea typeface="DejaVu Sans"/>
              </a:rPr>
              <a:t>αποσκοπεί στο να αποτελέσουν τα έργα αυτά ένα είδος </a:t>
            </a:r>
            <a:r>
              <a:rPr b="1" lang="el-GR" sz="1400" spc="-1" strike="noStrike" u="sng">
                <a:solidFill>
                  <a:srgbClr val="127622"/>
                </a:solidFill>
                <a:uFillTx/>
                <a:latin typeface="Palatino Linotype"/>
                <a:ea typeface="DejaVu Sans"/>
              </a:rPr>
              <a:t>εισαγωγής στην Καινή Διαθήκη, η Παλαιά Διαθήκη να γίνει “παιδαγωγός εις Χριστόν”, να προετοιμάσει τον λαό για τον ερχομό του Ιησού Χριστού.</a:t>
            </a:r>
            <a:r>
              <a:rPr b="1" lang="el-GR" sz="1400" spc="-1" strike="noStrike">
                <a:solidFill>
                  <a:srgbClr val="127622"/>
                </a:solidFill>
                <a:latin typeface="Palatino Linotype"/>
                <a:ea typeface="DejaVu Sans"/>
              </a:rPr>
              <a:t> Ο </a:t>
            </a:r>
            <a:r>
              <a:rPr b="1" lang="el-GR" sz="1400" spc="-1" strike="noStrike" u="sng">
                <a:solidFill>
                  <a:srgbClr val="127622"/>
                </a:solidFill>
                <a:uFillTx/>
                <a:latin typeface="Palatino Linotype"/>
                <a:ea typeface="DejaVu Sans"/>
              </a:rPr>
              <a:t>“Νόμος” </a:t>
            </a:r>
            <a:r>
              <a:rPr b="1" lang="el-GR" sz="1400" spc="-1" strike="noStrike">
                <a:solidFill>
                  <a:srgbClr val="127622"/>
                </a:solidFill>
                <a:latin typeface="Palatino Linotype"/>
                <a:ea typeface="DejaVu Sans"/>
              </a:rPr>
              <a:t> εδώ ονομάζεται “Πεντάτευχος”, χάνει τή κεντρική σημασία του  γιατί δεν αποτελεί αυτοτελή ομάδα βιβλίων, αλλά </a:t>
            </a:r>
            <a:r>
              <a:rPr b="1" lang="el-GR" sz="1400" spc="-1" strike="noStrike" u="sng">
                <a:solidFill>
                  <a:srgbClr val="127622"/>
                </a:solidFill>
                <a:uFillTx/>
                <a:latin typeface="Palatino Linotype"/>
                <a:ea typeface="DejaVu Sans"/>
              </a:rPr>
              <a:t>εντάσσεται  σε μιά ευρύτερη ομάδα με τόν τίτλο “Ιστορικά Βιβλία”.</a:t>
            </a:r>
            <a:r>
              <a:rPr b="1" lang="el-GR" sz="1400" spc="-1" strike="noStrike">
                <a:solidFill>
                  <a:srgbClr val="127622"/>
                </a:solidFill>
                <a:latin typeface="Palatino Linotype"/>
                <a:ea typeface="DejaVu Sans"/>
              </a:rPr>
              <a:t> Συνεπώς στην </a:t>
            </a:r>
            <a:r>
              <a:rPr b="1" lang="el-GR" sz="1400" spc="-1" strike="noStrike" u="sng">
                <a:solidFill>
                  <a:srgbClr val="127622"/>
                </a:solidFill>
                <a:uFillTx/>
                <a:latin typeface="Palatino Linotype"/>
                <a:ea typeface="DejaVu Sans"/>
              </a:rPr>
              <a:t>πρώτη ομάδα τα</a:t>
            </a:r>
            <a:r>
              <a:rPr b="1" lang="el-GR" sz="1400" spc="-1" strike="noStrike">
                <a:solidFill>
                  <a:srgbClr val="127622"/>
                </a:solidFill>
                <a:latin typeface="Palatino Linotype"/>
                <a:ea typeface="DejaVu Sans"/>
              </a:rPr>
              <a:t> </a:t>
            </a:r>
            <a:r>
              <a:rPr b="1" lang="el-GR" sz="1400" spc="-1" strike="noStrike" u="sng">
                <a:solidFill>
                  <a:srgbClr val="127622"/>
                </a:solidFill>
                <a:uFillTx/>
                <a:latin typeface="Palatino Linotype"/>
                <a:ea typeface="DejaVu Sans"/>
              </a:rPr>
              <a:t>“Ιστορικά βιβλία”</a:t>
            </a:r>
            <a:r>
              <a:rPr b="1" lang="el-GR" sz="1400" spc="-1" strike="noStrike">
                <a:solidFill>
                  <a:srgbClr val="127622"/>
                </a:solidFill>
                <a:latin typeface="Palatino Linotype"/>
                <a:ea typeface="DejaVu Sans"/>
              </a:rPr>
              <a:t>   κατατάσσονται κατά χρονολογική σειρά  των γεγονότων που περιγράφουν ξεκινώντας από τη δημιουργία του κόσμου και του ανθρώπου καί φτάνουν  μέχρι τους τελευταίους προχριστιανικούς αιώνες. Έχουν όλα χαρακτήρα αφηγηματικό και στοχεύουν να καταδείξουν τό πώς με ευθύνη του ανθρώπου εισήλθε το κακό στον κόσμο με αποτέλεσμα να καταστεί αναγκαία η επέμβαση του Θεού  στην ανθρώπινη ιστορία για να προετοιμάσει την ανθρωπότητα να αποδεχθεί  τη σωτηρία που θα της προσφέρει  ο Ιησούς Χριστός.  Είναι πιό έντονη η παρουσία του Θεού Πατέρα ως του πρώτου προσώπου της Αγίας Τριάδος. </a:t>
            </a:r>
            <a:endParaRPr b="0" lang="el-GR" sz="1400" spc="-1" strike="noStrike">
              <a:latin typeface="Arial"/>
            </a:endParaRPr>
          </a:p>
          <a:p>
            <a:pPr algn="just">
              <a:lnSpc>
                <a:spcPct val="115000"/>
              </a:lnSpc>
            </a:pPr>
            <a:endParaRPr b="0" lang="el-GR" sz="1400" spc="-1" strike="noStrike">
              <a:latin typeface="Arial"/>
            </a:endParaRPr>
          </a:p>
          <a:p>
            <a:pPr algn="just">
              <a:lnSpc>
                <a:spcPct val="115000"/>
              </a:lnSpc>
            </a:pPr>
            <a:endParaRPr b="0" lang="el-GR" sz="1400" spc="-1" strike="noStrike">
              <a:latin typeface="Arial"/>
            </a:endParaRPr>
          </a:p>
          <a:p>
            <a:pPr algn="just">
              <a:lnSpc>
                <a:spcPct val="115000"/>
              </a:lnSpc>
            </a:pPr>
            <a:endParaRPr b="0" lang="el-GR" sz="1400" spc="-1" strike="noStrike">
              <a:latin typeface="Arial"/>
            </a:endParaRPr>
          </a:p>
          <a:p>
            <a:pPr algn="ctr">
              <a:lnSpc>
                <a:spcPct val="93000"/>
              </a:lnSpc>
            </a:pPr>
            <a:endParaRPr b="0" lang="el-GR" sz="1400" spc="-1" strike="noStrike">
              <a:latin typeface="Arial"/>
            </a:endParaRPr>
          </a:p>
          <a:p>
            <a:pPr algn="ctr">
              <a:lnSpc>
                <a:spcPct val="93000"/>
              </a:lnSpc>
            </a:pPr>
            <a:endParaRPr b="0" lang="el-GR" sz="1400" spc="-1" strike="noStrike">
              <a:latin typeface="Arial"/>
            </a:endParaRPr>
          </a:p>
          <a:p>
            <a:pPr algn="ctr">
              <a:lnSpc>
                <a:spcPct val="93000"/>
              </a:lnSpc>
            </a:pPr>
            <a:endParaRPr b="0" lang="el-GR" sz="14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39" name="CustomShape 1"/>
          <p:cNvSpPr/>
          <p:nvPr/>
        </p:nvSpPr>
        <p:spPr>
          <a:xfrm>
            <a:off x="503280" y="144360"/>
            <a:ext cx="8094600" cy="65502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gn="ctr">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115000"/>
              </a:lnSpc>
            </a:pPr>
            <a:r>
              <a:rPr b="1" lang="el-GR" sz="1400" spc="-1" strike="noStrike">
                <a:solidFill>
                  <a:srgbClr val="127622"/>
                </a:solidFill>
                <a:latin typeface="Palatino Linotype"/>
                <a:ea typeface="DejaVu Sans"/>
              </a:rPr>
              <a:t>Στη δεύτερη ομάδα του Χριστιανικού Κανόνα κατατάσσονται τα </a:t>
            </a:r>
            <a:r>
              <a:rPr b="1" lang="el-GR" sz="1400" spc="-1" strike="noStrike" u="sng">
                <a:solidFill>
                  <a:srgbClr val="127622"/>
                </a:solidFill>
                <a:uFillTx/>
                <a:latin typeface="Palatino Linotype"/>
                <a:ea typeface="DejaVu Sans"/>
              </a:rPr>
              <a:t>“Ποιητικά – Διδακτικά</a:t>
            </a:r>
            <a:r>
              <a:rPr b="1" lang="el-GR" sz="1400" spc="-1" strike="noStrike">
                <a:solidFill>
                  <a:srgbClr val="127622"/>
                </a:solidFill>
                <a:latin typeface="Palatino Linotype"/>
                <a:ea typeface="DejaVu Sans"/>
              </a:rPr>
              <a:t> Βιβλία”. Τά βιβλία αυτά έχουν ποιητικό και διδακτικό χαρακτήρα. Στα μέν Ποιητικά ο λαός υμνεί  τον Θεό του, απευθύνει πρός αυτόν τις εκκλήσεις, τα παράπονα, αλλά και τις ευχαριστίες  του για τις ευεργεσίες  πού έχει δεχθεί καθώς και τίς  ελπίδες του για τον ερχομό του Χριστού. Στα δέ Διδακτικά βιβλία αποθησαυρίζεται η θεία σοφία, η οποία παρουσιάζεται ως “πάρεδρος” του θρόνου του Θεού, ως προϋπάρχουσα του χρόνου και της δημιουργίας και ως έκφραση της δύναμης του Θεού, σαφής απόρροια της δόξας του Παντοκράτορα …… απαύγασμα του αιωνίου φωτός, καθαρός καθρέπτης της ενέργειας του Θεού και εικόνα της καλοσύνης του” (Σοφία Σολομώντος 7,25-26) και θα ταυτιστεί από τη Χριστιανική Εκκλησία με το δεύτερο πρόσωπο της Αγίας Τριάδος, τον Υιό του Θεού (Α΄ Κορινθ. 1,24).  </a:t>
            </a:r>
            <a:endParaRPr b="0" lang="el-GR" sz="1400" spc="-1" strike="noStrike">
              <a:latin typeface="Arial"/>
            </a:endParaRPr>
          </a:p>
          <a:p>
            <a:pPr algn="just">
              <a:lnSpc>
                <a:spcPct val="115000"/>
              </a:lnSpc>
            </a:pPr>
            <a:endParaRPr b="0" lang="el-GR" sz="1400" spc="-1" strike="noStrike">
              <a:latin typeface="Arial"/>
            </a:endParaRPr>
          </a:p>
          <a:p>
            <a:pPr algn="just">
              <a:lnSpc>
                <a:spcPct val="93000"/>
              </a:lnSpc>
            </a:pPr>
            <a:r>
              <a:rPr b="1" lang="el-GR" sz="1400" spc="-1" strike="noStrike">
                <a:solidFill>
                  <a:srgbClr val="127622"/>
                </a:solidFill>
                <a:latin typeface="Palatino Linotype"/>
                <a:ea typeface="DejaVu Sans"/>
              </a:rPr>
              <a:t>Στην τρίτη ομάδα του Χριστιανικού Κανόνα  βρίσκονται τά </a:t>
            </a:r>
            <a:r>
              <a:rPr b="1" lang="el-GR" sz="1400" spc="-1" strike="noStrike" u="sng">
                <a:solidFill>
                  <a:srgbClr val="127622"/>
                </a:solidFill>
                <a:uFillTx/>
                <a:latin typeface="Palatino Linotype"/>
                <a:ea typeface="DejaVu Sans"/>
              </a:rPr>
              <a:t>“Προφητικά Βιβλία”.</a:t>
            </a:r>
            <a:r>
              <a:rPr b="1" lang="el-GR" sz="1400" spc="-1" strike="noStrike">
                <a:solidFill>
                  <a:srgbClr val="127622"/>
                </a:solidFill>
                <a:latin typeface="Palatino Linotype"/>
                <a:ea typeface="DejaVu Sans"/>
              </a:rPr>
              <a:t> Το περιεχόμενό τους  κατανοείται από την Εκκλησία  κυρίως ως προεξαγγελτικό της παρουσίας του Χριστού καί κατατάσσονται τά βιβλία των Μικρών και των Μεγάλων Προφητών οι οποίοι γράφουν με τη βοήθεια του Αγίου Πνεύματος και  με τέτοιο τρόπο ώστε η εικόνα του αναμενομένου Λυτρωτή να καθίσταται βαθμιαία σαφέστερη. Έτσι κλείνει με το βιβλίο του προφήτη Δανιήλ στο οποίο εξαγγέλλεται η ανάσταση των νεκρών (κεφ. 12,1-3)  και με ένα μεγαλειώδες όραμα  περιγράφεται η μορφή  του “Υιού του Ανθρώπου” που έρχεται μέσα στις νεφέλες του ουρανού γιατί του δόθηκε η εξουσία, η τιμή  και η βασιλεία ώστε να τον υπηρετούν όλοι οι λαοί, κάθε φυλής  καί γλώσσας, η εξουσία του θα είναι εξουσία αιώνια που δεν θα έχει τέλος  και τό βασίλειό του ποτέ δεν θα καταστραφεί” (Δανιήλ 7,13-14)  </a:t>
            </a:r>
            <a:r>
              <a:rPr b="0" lang="el-GR" sz="1200" spc="-1" strike="noStrike" u="sng">
                <a:solidFill>
                  <a:srgbClr val="000000"/>
                </a:solidFill>
                <a:uFillTx/>
                <a:latin typeface="Palatino Linotype"/>
                <a:ea typeface="Microsoft YaHei"/>
              </a:rPr>
              <a:t>[Βλ. Κωνσταντίνου Μιλτιάδη, </a:t>
            </a:r>
            <a:r>
              <a:rPr b="0" i="1" lang="el-GR" sz="1200" spc="-1" strike="noStrike" u="sng">
                <a:solidFill>
                  <a:srgbClr val="000000"/>
                </a:solidFill>
                <a:uFillTx/>
                <a:latin typeface="Palatino Linotype"/>
                <a:ea typeface="Microsoft YaHei"/>
              </a:rPr>
              <a:t>Η Παλαιά Διαθήκη Μυθολογία των Εβραίων ή Βίβλος της Εκκλησίας;</a:t>
            </a:r>
            <a:r>
              <a:rPr b="0" lang="el-GR" sz="1200" spc="-1" strike="noStrike" u="sng">
                <a:solidFill>
                  <a:srgbClr val="000000"/>
                </a:solidFill>
                <a:uFillTx/>
                <a:latin typeface="Palatino Linotype"/>
                <a:ea typeface="Microsoft YaHei"/>
              </a:rPr>
              <a:t>, Έκδοσις Αποστολικής Διακονίας της Εκκλησίας της Ελλάδος, Αθήνα 2007].</a:t>
            </a:r>
            <a:r>
              <a:rPr b="0" lang="el-GR" sz="1200" spc="-1" strike="noStrike">
                <a:solidFill>
                  <a:srgbClr val="000000"/>
                </a:solidFill>
                <a:latin typeface="Palatino Linotype"/>
                <a:ea typeface="Microsoft YaHei"/>
              </a:rPr>
              <a:t> </a:t>
            </a:r>
            <a:r>
              <a:rPr b="1" lang="el-GR" sz="1200" spc="-1" strike="noStrike">
                <a:solidFill>
                  <a:srgbClr val="000000"/>
                </a:solidFill>
                <a:latin typeface="Palatino Linotype"/>
                <a:ea typeface="Microsoft YaHei"/>
              </a:rPr>
              <a:t> </a:t>
            </a:r>
            <a:endParaRPr b="0" lang="el-GR" sz="1200" spc="-1" strike="noStrike">
              <a:latin typeface="Arial"/>
            </a:endParaRPr>
          </a:p>
          <a:p>
            <a:pPr algn="just">
              <a:lnSpc>
                <a:spcPct val="93000"/>
              </a:lnSpc>
            </a:pPr>
            <a:endParaRPr b="0" lang="el-GR" sz="12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40" name="CustomShape 1"/>
          <p:cNvSpPr/>
          <p:nvPr/>
        </p:nvSpPr>
        <p:spPr>
          <a:xfrm>
            <a:off x="144000" y="289440"/>
            <a:ext cx="8711280" cy="59738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gn="ctr">
              <a:lnSpc>
                <a:spcPct val="93000"/>
              </a:lnSpc>
            </a:pPr>
            <a:endParaRPr b="0" lang="el-GR" sz="1800" spc="-1" strike="noStrike">
              <a:latin typeface="Arial"/>
            </a:endParaRPr>
          </a:p>
          <a:p>
            <a:pPr algn="just">
              <a:lnSpc>
                <a:spcPct val="115000"/>
              </a:lnSpc>
            </a:pPr>
            <a:r>
              <a:rPr b="1" lang="el-GR" sz="1400" spc="-1" strike="noStrike">
                <a:solidFill>
                  <a:srgbClr val="000000"/>
                </a:solidFill>
                <a:latin typeface="Palatino Linotype"/>
                <a:ea typeface="DejaVu Sans"/>
              </a:rPr>
              <a:t>Ερχόμενοι τώρα στη συλλογή των βιβλίων της Καινής Διαθήκης όπως είναι ενταγμένα  στην Αγία Γραφή  θα δούμε ότι τόν τίτλο</a:t>
            </a:r>
            <a:r>
              <a:rPr b="1" lang="el-GR" sz="1400" spc="-1" strike="noStrike">
                <a:solidFill>
                  <a:srgbClr val="1e6a39"/>
                </a:solidFill>
                <a:latin typeface="Palatino Linotype"/>
                <a:ea typeface="DejaVu Sans"/>
              </a:rPr>
              <a:t> “Υιός του Ανθρώπου” </a:t>
            </a:r>
            <a:r>
              <a:rPr b="1" lang="el-GR" sz="1400" spc="-1" strike="noStrike">
                <a:solidFill>
                  <a:srgbClr val="000000"/>
                </a:solidFill>
                <a:latin typeface="Palatino Linotype"/>
                <a:ea typeface="DejaVu Sans"/>
              </a:rPr>
              <a:t> χρησιμοποιεί ο ίδιος ο Ιησούς κάθε φορά που μιλάει για τον εαυτό όπως αυτό αποτυπώνεται από τον  Ευαγγελιστή Ματθαίο  στο Κατά Ματθαίον Ευαγγέλιο. Ερμηνεύοντας η Εκκλησία  χριστολογικά τα κείμενα της Παλαιάς Διαθήκης, δίνει σ’ αυτά ένα εντελώς διαφορετικό  νόημα από εκείνο  που τα ίδια κείμενα έχουν για τη Συναγωγή. Μ’ αυτό το νέο νόημα ενσωματώνει η Εκκλησία τα βιβλία της Παλαιάς Διαθήκης  στη δική της Αγία Γραφή και τα θεωρεί πλέον τμήμα της δικής της παράδοσης,  νομιμοποιώντας έτσι το δικαίωμά της να είναι αυτή ως “νέος Ισραήλ” η κληρονόμος των επαγγελιών του Θεού κι όχι η Συναγωγή.   Αυτή </a:t>
            </a:r>
            <a:r>
              <a:rPr b="1" lang="el-GR" sz="1400" spc="-1" strike="noStrike">
                <a:solidFill>
                  <a:srgbClr val="1e6a39"/>
                </a:solidFill>
                <a:latin typeface="Palatino Linotype"/>
                <a:ea typeface="DejaVu Sans"/>
              </a:rPr>
              <a:t>η ενότητα περί Παλαιάς και Καινής Διαθήκης</a:t>
            </a:r>
            <a:r>
              <a:rPr b="1" lang="el-GR" sz="1400" spc="-1" strike="noStrike">
                <a:solidFill>
                  <a:srgbClr val="000000"/>
                </a:solidFill>
                <a:latin typeface="Palatino Linotype"/>
                <a:ea typeface="DejaVu Sans"/>
              </a:rPr>
              <a:t> φαίνεται ξεκάθαρα </a:t>
            </a:r>
            <a:r>
              <a:rPr b="1" lang="el-GR" sz="1400" spc="-1" strike="noStrike">
                <a:solidFill>
                  <a:srgbClr val="1e6a39"/>
                </a:solidFill>
                <a:latin typeface="Palatino Linotype"/>
                <a:ea typeface="DejaVu Sans"/>
              </a:rPr>
              <a:t>στά λόγια του Αγίου Ιωάννου του Χρυσοστόμου </a:t>
            </a:r>
            <a:r>
              <a:rPr b="1" lang="el-GR" sz="1400" spc="-1" strike="noStrike">
                <a:solidFill>
                  <a:srgbClr val="000000"/>
                </a:solidFill>
                <a:latin typeface="Palatino Linotype"/>
                <a:ea typeface="DejaVu Sans"/>
              </a:rPr>
              <a:t>που ακολουθούν στην Ομιλία του “εἰς τὸ «ἐξῆλθε δόγμα παρὰ Καίσαρος Αὐγούστου» καὶ εἰς τὴν ἀπογραφὴ τῆς Ἁγίας Θεοτόκου, Migne PG, τόμος 50, στίχος 796”:  </a:t>
            </a:r>
            <a:endParaRPr b="0" lang="el-GR" sz="1400" spc="-1" strike="noStrike">
              <a:latin typeface="Arial"/>
            </a:endParaRPr>
          </a:p>
          <a:p>
            <a:pPr algn="ctr">
              <a:lnSpc>
                <a:spcPct val="93000"/>
              </a:lnSpc>
            </a:pPr>
            <a:endParaRPr b="0" lang="el-GR" sz="1400" spc="-1" strike="noStrike">
              <a:latin typeface="Arial"/>
            </a:endParaRPr>
          </a:p>
          <a:p>
            <a:pPr>
              <a:lnSpc>
                <a:spcPct val="93000"/>
              </a:lnSpc>
            </a:pPr>
            <a:r>
              <a:rPr b="1" i="1" lang="el-GR" sz="1200" spc="-1" strike="noStrike">
                <a:solidFill>
                  <a:srgbClr val="158466"/>
                </a:solidFill>
                <a:latin typeface="Palatino Linotype"/>
                <a:ea typeface="DejaVu Sans"/>
              </a:rPr>
              <a:t>Προέλαβεν τὴν Καινὴν ἡ Παλαιὰ,</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0" lang="el-GR" sz="1200" spc="-1" strike="noStrike">
                <a:solidFill>
                  <a:srgbClr val="000000"/>
                </a:solidFill>
                <a:latin typeface="Palatino Linotype"/>
                <a:ea typeface="DejaVu Sans"/>
              </a:rPr>
              <a:t>Επρόλαβε και προεδήλωσε την Καινή Διαθήκη η Παλαιά</a:t>
            </a:r>
            <a:endParaRPr b="0" lang="el-GR" sz="1200" spc="-1" strike="noStrike">
              <a:latin typeface="Arial"/>
            </a:endParaRPr>
          </a:p>
          <a:p>
            <a:pPr>
              <a:lnSpc>
                <a:spcPct val="93000"/>
              </a:lnSpc>
            </a:pPr>
            <a:r>
              <a:rPr b="1" i="1" lang="el-GR" sz="1200" spc="-1" strike="noStrike">
                <a:solidFill>
                  <a:srgbClr val="158466"/>
                </a:solidFill>
                <a:latin typeface="Palatino Linotype"/>
                <a:ea typeface="DejaVu Sans"/>
              </a:rPr>
              <a:t>καὶ ἡρμήνευσε τὴν Παλαιὰν ἡ Καινή.</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0" lang="el-GR" sz="1200" spc="-1" strike="noStrike">
                <a:solidFill>
                  <a:srgbClr val="000000"/>
                </a:solidFill>
                <a:latin typeface="Palatino Linotype"/>
                <a:ea typeface="DejaVu Sans"/>
              </a:rPr>
              <a:t>και ερμήνευσε την Παλαιά  η Καινή  </a:t>
            </a:r>
            <a:endParaRPr b="0" lang="el-GR" sz="1200" spc="-1" strike="noStrike">
              <a:latin typeface="Arial"/>
            </a:endParaRPr>
          </a:p>
          <a:p>
            <a:pPr>
              <a:lnSpc>
                <a:spcPct val="93000"/>
              </a:lnSpc>
            </a:pPr>
            <a:r>
              <a:rPr b="1" i="1" lang="el-GR" sz="1200" spc="-1" strike="noStrike">
                <a:solidFill>
                  <a:srgbClr val="158466"/>
                </a:solidFill>
                <a:latin typeface="Palatino Linotype"/>
                <a:ea typeface="DejaVu Sans"/>
              </a:rPr>
              <a:t>Πολλάκις εἶπον, ὅτι δύο Διαθῆκαι,</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0" lang="el-GR" sz="1200" spc="-1" strike="noStrike">
                <a:solidFill>
                  <a:srgbClr val="000000"/>
                </a:solidFill>
                <a:latin typeface="Palatino Linotype"/>
                <a:ea typeface="DejaVu Sans"/>
              </a:rPr>
              <a:t>Εἶπαν πολλὲς φορές, ὅτι δύο Διαθῆκες (Παλαιὰ καὶ Καινή)</a:t>
            </a:r>
            <a:endParaRPr b="0" lang="el-GR" sz="1200" spc="-1" strike="noStrike">
              <a:latin typeface="Arial"/>
            </a:endParaRPr>
          </a:p>
          <a:p>
            <a:pPr>
              <a:lnSpc>
                <a:spcPct val="93000"/>
              </a:lnSpc>
            </a:pPr>
            <a:r>
              <a:rPr b="1" i="1" lang="el-GR" sz="1200" spc="-1" strike="noStrike">
                <a:solidFill>
                  <a:srgbClr val="158466"/>
                </a:solidFill>
                <a:latin typeface="Palatino Linotype"/>
                <a:ea typeface="DejaVu Sans"/>
              </a:rPr>
              <a:t>καὶ δύο ἀδελφαὶ, καὶ δύο παιδίσκαι,</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0" lang="el-GR" sz="1200" spc="-1" strike="noStrike">
                <a:solidFill>
                  <a:srgbClr val="000000"/>
                </a:solidFill>
                <a:latin typeface="Palatino Linotype"/>
                <a:ea typeface="DejaVu Sans"/>
              </a:rPr>
              <a:t>καὶ δύο νεαρὲς κόρες καὶ δύο ἀδελφὲς</a:t>
            </a:r>
            <a:endParaRPr b="0" lang="el-GR" sz="1200" spc="-1" strike="noStrike">
              <a:latin typeface="Arial"/>
            </a:endParaRPr>
          </a:p>
          <a:p>
            <a:pPr>
              <a:lnSpc>
                <a:spcPct val="93000"/>
              </a:lnSpc>
            </a:pPr>
            <a:r>
              <a:rPr b="1" i="1" lang="el-GR" sz="1200" spc="-1" strike="noStrike">
                <a:solidFill>
                  <a:srgbClr val="158466"/>
                </a:solidFill>
                <a:latin typeface="Palatino Linotype"/>
                <a:ea typeface="DejaVu Sans"/>
              </a:rPr>
              <a:t>τὸν ἕνα Δεσπότην δορυφοροῦσι.</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0" lang="el-GR" sz="1200" spc="-1" strike="noStrike">
                <a:solidFill>
                  <a:srgbClr val="000000"/>
                </a:solidFill>
                <a:latin typeface="Palatino Linotype"/>
                <a:ea typeface="DejaVu Sans"/>
              </a:rPr>
              <a:t>ἀκολουθοῦν ὡς δορυφόροι τὸν ἴδιον αὐθέντη.</a:t>
            </a:r>
            <a:endParaRPr b="0" lang="el-GR" sz="1200" spc="-1" strike="noStrike">
              <a:latin typeface="Arial"/>
            </a:endParaRPr>
          </a:p>
          <a:p>
            <a:pPr>
              <a:lnSpc>
                <a:spcPct val="93000"/>
              </a:lnSpc>
            </a:pPr>
            <a:r>
              <a:rPr b="1" i="1" lang="el-GR" sz="1200" spc="-1" strike="noStrike">
                <a:solidFill>
                  <a:srgbClr val="158466"/>
                </a:solidFill>
                <a:latin typeface="Palatino Linotype"/>
                <a:ea typeface="DejaVu Sans"/>
              </a:rPr>
              <a:t>Κύριος παρὰ Προφήταις καταγγέλλεται,   </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0" lang="el-GR" sz="1200" spc="-1" strike="noStrike">
                <a:solidFill>
                  <a:srgbClr val="000000"/>
                </a:solidFill>
                <a:latin typeface="Palatino Linotype"/>
                <a:ea typeface="DejaVu Sans"/>
              </a:rPr>
              <a:t>Κύριος κηρύσσεται καὶ ἀναγγέλλεται ἀπὸ τοὺς Προφῆτες τῆς</a:t>
            </a:r>
            <a:endParaRPr b="0" lang="el-GR" sz="1200" spc="-1" strike="noStrike">
              <a:latin typeface="Arial"/>
            </a:endParaRPr>
          </a:p>
          <a:p>
            <a:pPr>
              <a:lnSpc>
                <a:spcPct val="93000"/>
              </a:lnSpc>
            </a:pP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Παλαιάς Διαθήκης,</a:t>
            </a:r>
            <a:endParaRPr b="0" lang="el-GR" sz="1200" spc="-1" strike="noStrike">
              <a:latin typeface="Arial"/>
            </a:endParaRPr>
          </a:p>
          <a:p>
            <a:pPr>
              <a:lnSpc>
                <a:spcPct val="93000"/>
              </a:lnSpc>
            </a:pPr>
            <a:r>
              <a:rPr b="1" i="1" lang="el-GR" sz="1200" spc="-1" strike="noStrike">
                <a:solidFill>
                  <a:srgbClr val="158466"/>
                </a:solidFill>
                <a:latin typeface="Palatino Linotype"/>
                <a:ea typeface="DejaVu Sans"/>
              </a:rPr>
              <a:t>Χριστὸς ἐν Καινῇ κηρύσσεται·</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0" lang="el-GR" sz="1200" spc="-1" strike="noStrike">
                <a:solidFill>
                  <a:srgbClr val="000000"/>
                </a:solidFill>
                <a:latin typeface="Palatino Linotype"/>
                <a:ea typeface="DejaVu Sans"/>
              </a:rPr>
              <a:t>Χριστὸς κηρύσσεται στὴν Καινὴ Διαθήκη.</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endParaRPr b="0" lang="el-GR" sz="1200" spc="-1" strike="noStrike">
              <a:latin typeface="Arial"/>
            </a:endParaRPr>
          </a:p>
          <a:p>
            <a:pPr>
              <a:lnSpc>
                <a:spcPct val="93000"/>
              </a:lnSpc>
            </a:pPr>
            <a:r>
              <a:rPr b="1" i="1" lang="el-GR" sz="1200" spc="-1" strike="noStrike">
                <a:solidFill>
                  <a:srgbClr val="158466"/>
                </a:solidFill>
                <a:latin typeface="Palatino Linotype"/>
                <a:ea typeface="DejaVu Sans"/>
              </a:rPr>
              <a:t>οὐ καινὰ τὰ καινά·</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0" lang="el-GR" sz="1200" spc="-1" strike="noStrike">
                <a:solidFill>
                  <a:srgbClr val="000000"/>
                </a:solidFill>
                <a:latin typeface="Palatino Linotype"/>
                <a:ea typeface="DejaVu Sans"/>
              </a:rPr>
              <a:t>Δὲν εἶναι καινούργια τὰ νέα κηρύγματα ποὺ ἐξαγγέλλονται </a:t>
            </a:r>
            <a:endParaRPr b="0" lang="el-GR" sz="1200" spc="-1" strike="noStrike">
              <a:latin typeface="Arial"/>
            </a:endParaRPr>
          </a:p>
          <a:p>
            <a:pPr>
              <a:lnSpc>
                <a:spcPct val="93000"/>
              </a:lnSpc>
            </a:pP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στὴν Καινὴ Διαθήκη,</a:t>
            </a:r>
            <a:endParaRPr b="0" lang="el-GR" sz="1200" spc="-1" strike="noStrike">
              <a:latin typeface="Arial"/>
            </a:endParaRPr>
          </a:p>
          <a:p>
            <a:pPr>
              <a:lnSpc>
                <a:spcPct val="93000"/>
              </a:lnSpc>
            </a:pPr>
            <a:r>
              <a:rPr b="1" i="1" lang="el-GR" sz="1200" spc="-1" strike="noStrike">
                <a:solidFill>
                  <a:srgbClr val="158466"/>
                </a:solidFill>
                <a:latin typeface="Palatino Linotype"/>
                <a:ea typeface="DejaVu Sans"/>
              </a:rPr>
              <a:t>προέλαβε γὰρ τὰ παλαιά·</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0" lang="el-GR" sz="1200" spc="-1" strike="noStrike">
                <a:solidFill>
                  <a:srgbClr val="000000"/>
                </a:solidFill>
                <a:latin typeface="Palatino Linotype"/>
                <a:ea typeface="DejaVu Sans"/>
              </a:rPr>
              <a:t>διότι ἐλέχθησαν προηγουμένως σκιωδῶς τὰ παλαιά.</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endParaRPr b="0" lang="el-GR" sz="1200" spc="-1" strike="noStrike">
              <a:latin typeface="Arial"/>
            </a:endParaRPr>
          </a:p>
          <a:p>
            <a:pPr>
              <a:lnSpc>
                <a:spcPct val="93000"/>
              </a:lnSpc>
            </a:pPr>
            <a:r>
              <a:rPr b="1" i="1" lang="el-GR" sz="1200" spc="-1" strike="noStrike">
                <a:solidFill>
                  <a:srgbClr val="158466"/>
                </a:solidFill>
                <a:latin typeface="Palatino Linotype"/>
                <a:ea typeface="DejaVu Sans"/>
              </a:rPr>
              <a:t>Οὐκ ἐσβέσθη τὰ παλαιά·</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1" i="1" lang="el-GR" sz="1200" spc="-1" strike="noStrike">
                <a:solidFill>
                  <a:srgbClr val="158466"/>
                </a:solidFill>
                <a:latin typeface="Palatino Linotype"/>
                <a:ea typeface="DejaVu Sans"/>
              </a:rPr>
              <a:t>	</a:t>
            </a:r>
            <a:r>
              <a:rPr b="0" lang="el-GR" sz="1200" spc="-1" strike="noStrike">
                <a:solidFill>
                  <a:srgbClr val="000000"/>
                </a:solidFill>
                <a:latin typeface="Palatino Linotype"/>
                <a:ea typeface="DejaVu Sans"/>
              </a:rPr>
              <a:t>Δὲν ἔσβησαν καὶ δὲν κατηργήθησαν ὅσα ἐδιδάχθησαν </a:t>
            </a:r>
            <a:endParaRPr b="0" lang="el-GR" sz="1200" spc="-1" strike="noStrike">
              <a:latin typeface="Arial"/>
            </a:endParaRPr>
          </a:p>
          <a:p>
            <a:pPr>
              <a:lnSpc>
                <a:spcPct val="93000"/>
              </a:lnSpc>
            </a:pP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	</a:t>
            </a:r>
            <a:r>
              <a:rPr b="0" lang="el-GR" sz="1200" spc="-1" strike="noStrike">
                <a:solidFill>
                  <a:srgbClr val="000000"/>
                </a:solidFill>
                <a:latin typeface="Palatino Linotype"/>
                <a:ea typeface="DejaVu Sans"/>
              </a:rPr>
              <a:t>κατὰ τοὺς χρόνους τῆς Π. Διαθήκης,</a:t>
            </a:r>
            <a:endParaRPr b="0" lang="el-GR" sz="1200" spc="-1" strike="noStrike">
              <a:latin typeface="Arial"/>
            </a:endParaRPr>
          </a:p>
          <a:p>
            <a:pPr>
              <a:lnSpc>
                <a:spcPct val="93000"/>
              </a:lnSpc>
            </a:pPr>
            <a:r>
              <a:rPr b="1" i="1" lang="el-GR" sz="1200" spc="-1" strike="noStrike">
                <a:solidFill>
                  <a:srgbClr val="158466"/>
                </a:solidFill>
                <a:latin typeface="Palatino Linotype"/>
                <a:ea typeface="DejaVu Sans"/>
              </a:rPr>
              <a:t>ἡρμηνεύθη γὰρ ἐν τῇ Καινῇ.</a:t>
            </a:r>
            <a:r>
              <a:rPr b="1" lang="el-GR" sz="1200" spc="-1" strike="noStrike">
                <a:solidFill>
                  <a:srgbClr val="158466"/>
                </a:solidFill>
                <a:latin typeface="Palatino Linotype"/>
                <a:ea typeface="DejaVu Sans"/>
              </a:rPr>
              <a:t> </a:t>
            </a:r>
            <a:r>
              <a:rPr b="1" lang="el-GR" sz="1200" spc="-1" strike="noStrike">
                <a:solidFill>
                  <a:srgbClr val="158466"/>
                </a:solidFill>
                <a:latin typeface="Palatino Linotype"/>
                <a:ea typeface="DejaVu Sans"/>
              </a:rPr>
              <a:t>	</a:t>
            </a:r>
            <a:r>
              <a:rPr b="1" lang="el-GR" sz="1200" spc="-1" strike="noStrike">
                <a:solidFill>
                  <a:srgbClr val="158466"/>
                </a:solidFill>
                <a:latin typeface="Palatino Linotype"/>
                <a:ea typeface="DejaVu Sans"/>
              </a:rPr>
              <a:t>	</a:t>
            </a:r>
            <a:r>
              <a:rPr b="1" lang="el-GR" sz="1200" spc="-1" strike="noStrike">
                <a:solidFill>
                  <a:srgbClr val="158466"/>
                </a:solidFill>
                <a:latin typeface="Palatino Linotype"/>
                <a:ea typeface="DejaVu Sans"/>
              </a:rPr>
              <a:t>	</a:t>
            </a:r>
            <a:r>
              <a:rPr b="1" lang="el-GR" sz="1200" spc="-1" strike="noStrike">
                <a:solidFill>
                  <a:srgbClr val="158466"/>
                </a:solidFill>
                <a:latin typeface="Palatino Linotype"/>
                <a:ea typeface="DejaVu Sans"/>
              </a:rPr>
              <a:t>	</a:t>
            </a:r>
            <a:r>
              <a:rPr b="0" lang="el-GR" sz="1200" spc="-1" strike="noStrike">
                <a:solidFill>
                  <a:srgbClr val="000000"/>
                </a:solidFill>
                <a:latin typeface="Palatino Linotype"/>
                <a:ea typeface="DejaVu Sans"/>
              </a:rPr>
              <a:t>διότι ἑρμηνεύθησαν στὴν Καινὴ Διαθήκη.</a:t>
            </a:r>
            <a:endParaRPr b="0" lang="el-GR" sz="1200" spc="-1" strike="noStrike">
              <a:latin typeface="Arial"/>
            </a:endParaRPr>
          </a:p>
          <a:p>
            <a:pPr algn="ctr">
              <a:lnSpc>
                <a:spcPct val="93000"/>
              </a:lnSpc>
            </a:pPr>
            <a:endParaRPr b="0" lang="el-GR" sz="1200" spc="-1" strike="noStrike">
              <a:latin typeface="Arial"/>
            </a:endParaRPr>
          </a:p>
          <a:p>
            <a:pPr algn="r">
              <a:lnSpc>
                <a:spcPct val="93000"/>
              </a:lnSpc>
            </a:pPr>
            <a:r>
              <a:rPr b="0" lang="el-GR" sz="1200" spc="-1" strike="noStrike">
                <a:solidFill>
                  <a:srgbClr val="000000"/>
                </a:solidFill>
                <a:latin typeface="Palatino Linotype"/>
                <a:ea typeface="DejaVu Sans"/>
              </a:rPr>
              <a:t>.</a:t>
            </a:r>
            <a:endParaRPr b="0" lang="el-GR" sz="1200" spc="-1" strike="noStrike">
              <a:latin typeface="Arial"/>
            </a:endParaRPr>
          </a:p>
          <a:p>
            <a:pPr algn="r">
              <a:lnSpc>
                <a:spcPct val="93000"/>
              </a:lnSpc>
            </a:pPr>
            <a:endParaRPr b="0" lang="el-GR" sz="1200" spc="-1" strike="noStrike">
              <a:latin typeface="Arial"/>
            </a:endParaRPr>
          </a:p>
          <a:p>
            <a:pPr algn="r">
              <a:lnSpc>
                <a:spcPct val="93000"/>
              </a:lnSpc>
            </a:pPr>
            <a:endParaRPr b="0" lang="el-GR" sz="1200" spc="-1" strike="noStrike">
              <a:latin typeface="Arial"/>
            </a:endParaRPr>
          </a:p>
          <a:p>
            <a:pPr algn="r">
              <a:lnSpc>
                <a:spcPct val="93000"/>
              </a:lnSpc>
            </a:pPr>
            <a:endParaRPr b="0" lang="el-GR" sz="1200" spc="-1" strike="noStrike">
              <a:latin typeface="Arial"/>
            </a:endParaRPr>
          </a:p>
          <a:p>
            <a:pPr algn="r">
              <a:lnSpc>
                <a:spcPct val="93000"/>
              </a:lnSpc>
            </a:pPr>
            <a:endParaRPr b="0" lang="el-GR" sz="1200" spc="-1" strike="noStrike">
              <a:latin typeface="Arial"/>
            </a:endParaRPr>
          </a:p>
          <a:p>
            <a:pPr algn="r">
              <a:lnSpc>
                <a:spcPct val="93000"/>
              </a:lnSpc>
            </a:pPr>
            <a:endParaRPr b="0" lang="el-GR" sz="1200" spc="-1" strike="noStrike">
              <a:latin typeface="Arial"/>
            </a:endParaRPr>
          </a:p>
          <a:p>
            <a:pPr algn="r">
              <a:lnSpc>
                <a:spcPct val="93000"/>
              </a:lnSpc>
            </a:pPr>
            <a:endParaRPr b="0" lang="el-GR" sz="1200" spc="-1" strike="noStrike">
              <a:latin typeface="Arial"/>
            </a:endParaRPr>
          </a:p>
          <a:p>
            <a:pPr algn="r">
              <a:lnSpc>
                <a:spcPct val="93000"/>
              </a:lnSpc>
            </a:pPr>
            <a:endParaRPr b="0" lang="el-GR" sz="1200" spc="-1" strike="noStrike">
              <a:latin typeface="Arial"/>
            </a:endParaRPr>
          </a:p>
          <a:p>
            <a:pPr algn="r">
              <a:lnSpc>
                <a:spcPct val="93000"/>
              </a:lnSpc>
            </a:pPr>
            <a:endParaRPr b="0" lang="el-GR" sz="1200" spc="-1" strike="noStrike">
              <a:latin typeface="Arial"/>
            </a:endParaRPr>
          </a:p>
          <a:p>
            <a:pPr algn="r">
              <a:lnSpc>
                <a:spcPct val="93000"/>
              </a:lnSpc>
            </a:pPr>
            <a:endParaRPr b="0" lang="el-GR" sz="1200" spc="-1" strike="noStrike">
              <a:latin typeface="Arial"/>
            </a:endParaRPr>
          </a:p>
          <a:p>
            <a:pPr algn="ctr">
              <a:lnSpc>
                <a:spcPct val="93000"/>
              </a:lnSpc>
            </a:pPr>
            <a:endParaRPr b="0" lang="el-GR" sz="1200" spc="-1" strike="noStrike">
              <a:latin typeface="Arial"/>
            </a:endParaRPr>
          </a:p>
          <a:p>
            <a:pPr algn="ctr">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41" name="CustomShape 1"/>
          <p:cNvSpPr/>
          <p:nvPr/>
        </p:nvSpPr>
        <p:spPr>
          <a:xfrm>
            <a:off x="184680" y="144000"/>
            <a:ext cx="8094600" cy="65502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gn="ctr">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r>
              <a:rPr b="1" lang="el-GR" sz="1800" spc="-1" strike="noStrike" u="sng">
                <a:solidFill>
                  <a:srgbClr val="000000"/>
                </a:solidFill>
                <a:uFillTx/>
                <a:latin typeface="Palatino Linotype"/>
                <a:ea typeface="Microsoft YaHei"/>
              </a:rPr>
              <a:t>Μεταφράσεις  του κειμένου της Παλαιάς Διαθήκης  </a:t>
            </a: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gn="just">
              <a:lnSpc>
                <a:spcPct val="93000"/>
              </a:lnSpc>
            </a:pPr>
            <a:r>
              <a:rPr b="1" lang="el-GR" sz="1200" spc="-1" strike="noStrike" u="sng">
                <a:solidFill>
                  <a:srgbClr val="3465a4"/>
                </a:solidFill>
                <a:uFillTx/>
                <a:latin typeface="Palatino Linotype"/>
                <a:ea typeface="Microsoft YaHei"/>
              </a:rPr>
              <a:t>ΕΛΛΗΝΙΚΕΣ ΜΕΤΑΦΡΑΣΕΙΣ </a:t>
            </a:r>
            <a:endParaRPr b="0" lang="el-GR" sz="1200" spc="-1" strike="noStrike">
              <a:latin typeface="Arial"/>
            </a:endParaRPr>
          </a:p>
          <a:p>
            <a:pPr algn="ctr">
              <a:lnSpc>
                <a:spcPct val="93000"/>
              </a:lnSpc>
            </a:pPr>
            <a:endParaRPr b="0" lang="el-GR" sz="1200" spc="-1" strike="noStrike">
              <a:latin typeface="Arial"/>
            </a:endParaRPr>
          </a:p>
          <a:p>
            <a:pPr algn="just">
              <a:lnSpc>
                <a:spcPct val="93000"/>
              </a:lnSpc>
            </a:pPr>
            <a:r>
              <a:rPr b="1" lang="el-GR" sz="1200" spc="-1" strike="noStrike" u="sng">
                <a:solidFill>
                  <a:srgbClr val="3465a4"/>
                </a:solidFill>
                <a:uFillTx/>
                <a:latin typeface="Palatino Linotype"/>
                <a:ea typeface="Microsoft YaHei"/>
              </a:rPr>
              <a:t>ΜΕΤΑΦΡΑΣΗ ΤΩΝ ΕΒΔΟΜΗΚΟΝΤΑ (Ο΄)  287-247 π.Χ. </a:t>
            </a:r>
            <a:r>
              <a:rPr b="1" lang="el-GR" sz="1200" spc="-1" strike="noStrike" u="sng">
                <a:solidFill>
                  <a:srgbClr val="355269"/>
                </a:solidFill>
                <a:uFillTx/>
                <a:latin typeface="Palatino Linotype"/>
                <a:ea typeface="Microsoft YaHei"/>
              </a:rPr>
              <a:t> </a:t>
            </a:r>
            <a:endParaRPr b="0" lang="el-GR" sz="1200" spc="-1" strike="noStrike">
              <a:latin typeface="Arial"/>
            </a:endParaRPr>
          </a:p>
          <a:p>
            <a:pPr algn="just">
              <a:lnSpc>
                <a:spcPct val="93000"/>
              </a:lnSpc>
            </a:pPr>
            <a:r>
              <a:rPr b="0" lang="el-GR" sz="1200" spc="-1" strike="noStrike">
                <a:solidFill>
                  <a:srgbClr val="000000"/>
                </a:solidFill>
                <a:latin typeface="Palatino Linotype"/>
                <a:ea typeface="Microsoft YaHei"/>
              </a:rPr>
              <a:t>Η Μετάφραση των Εβδομήκοντα (Ο΄) έγινε από 72 (6 από κάθε φυλή – 12 φυλές) πρεσβυτέρους ερμηνευτές και νομομαθείς Ιουδαίους  που γνώριζαν πολύ καλά την Εβραϊκή Γλώσσα και την Ελληνική Γλώσσα  από το αρχαίο εβραϊκό κείμενο στην κοινή ελληνιστική γλώσσα στή νήσο Φάρο της Αλεξάνδρειας της Αιγύπτου προκειμένου να εμπλουτισθεί  η Βιβλιοθήκη της Αλεξάνδρειας. Τήν εντολή είχε δώσει  ο βασιλιά της Αιγύπτου  Πτολεμαίος ο Β΄ο Φιλάδελφος στον διευθυντή της Βιβλιοθήκης Δημήτριο Φαληρέα κι εκείνος με την σειρά του  στον Ιουδαίο αρχιερέα Ελεάζαρ. Μετέφρασαν αντίγραφο του Νόμου. Η αξία της είναι πολύ μεγάλη  γιατί είναι η πιό παλαιά μετάφραση και η πιό κοντινή στο πρωτότυπο κείμενο, θεωρείται θεόπνευστη ως προς τίς αιώνιες αλήθειες καί ισάξια  με τό εβραϊκό πρωτότυπο που έχει χαθεί.  Χρησιμοποιήθηκε από τήν πρώτη Εκκλησία, τους Αποστόλους, τους Εκκλησιαστικούς Συγγραφείς, τους Πατέρες  της Εκκλησίας και τις Οικουμενικές Συνόδους. Μέχρι σήμερα χρησιμοποιείται στη λατρευτική ζωή της Ορθόδοξης Ανατολικής Εκκλησίας   καί έγινε επίσημο κείμενο της Εκκλησίας και ερμηνεύτηκε χριστολογικά.   </a:t>
            </a:r>
            <a:endParaRPr b="0" lang="el-GR" sz="1200" spc="-1" strike="noStrike">
              <a:latin typeface="Arial"/>
            </a:endParaRPr>
          </a:p>
          <a:p>
            <a:pPr algn="ctr">
              <a:lnSpc>
                <a:spcPct val="93000"/>
              </a:lnSpc>
            </a:pPr>
            <a:endParaRPr b="0" lang="el-GR" sz="1200" spc="-1" strike="noStrike">
              <a:latin typeface="Arial"/>
            </a:endParaRPr>
          </a:p>
          <a:p>
            <a:pPr algn="just">
              <a:lnSpc>
                <a:spcPct val="93000"/>
              </a:lnSpc>
            </a:pPr>
            <a:r>
              <a:rPr b="1" lang="el-GR" sz="1200" spc="-1" strike="noStrike" u="sng">
                <a:solidFill>
                  <a:srgbClr val="3465a4"/>
                </a:solidFill>
                <a:uFillTx/>
                <a:latin typeface="Palatino Linotype"/>
                <a:ea typeface="Microsoft YaHei"/>
              </a:rPr>
              <a:t>ΜΕΤΑΦΡΑΣΗ του ΑΚΥΛΑ (Α΄)  130 μ.Χ. </a:t>
            </a:r>
            <a:r>
              <a:rPr b="0" lang="el-GR" sz="1200" spc="-1" strike="noStrike" u="sng">
                <a:solidFill>
                  <a:srgbClr val="3465a4"/>
                </a:solidFill>
                <a:uFillTx/>
                <a:latin typeface="Palatino Linotype"/>
                <a:ea typeface="Microsoft YaHei"/>
              </a:rPr>
              <a:t>  </a:t>
            </a:r>
            <a:r>
              <a:rPr b="0" lang="el-GR" sz="1200" spc="-1" strike="noStrike">
                <a:solidFill>
                  <a:srgbClr val="000000"/>
                </a:solidFill>
                <a:latin typeface="Palatino Linotype"/>
                <a:ea typeface="Microsoft YaHei"/>
              </a:rPr>
              <a:t>Ο Ακύλας ήταν Έλληνας από τη Σινώπη Πόντου  και μετέφρασε από τα εβραϊκά στα ελληνικά  τα βιβλία του Ιουδαϊκού Κανόνα της Π.Δ.  Μόνον αποσπάσματα σώζονται σήμερα.  Αλλοίωσε το πρωτότυπο καί  εκτιμήθηκε από τους Ιουδαίους ως πιστή  στο γράμμα του πρωτοτύπου  αλλά εκτόπισε  τους Ο΄.   </a:t>
            </a:r>
            <a:endParaRPr b="0" lang="el-GR" sz="1200" spc="-1" strike="noStrike">
              <a:latin typeface="Arial"/>
            </a:endParaRPr>
          </a:p>
          <a:p>
            <a:pPr algn="ctr">
              <a:lnSpc>
                <a:spcPct val="93000"/>
              </a:lnSpc>
            </a:pPr>
            <a:endParaRPr b="0" lang="el-GR" sz="1200" spc="-1" strike="noStrike">
              <a:latin typeface="Arial"/>
            </a:endParaRPr>
          </a:p>
          <a:p>
            <a:pPr algn="just">
              <a:lnSpc>
                <a:spcPct val="93000"/>
              </a:lnSpc>
            </a:pPr>
            <a:r>
              <a:rPr b="1" lang="el-GR" sz="1200" spc="-1" strike="noStrike" u="sng">
                <a:solidFill>
                  <a:srgbClr val="3465a4"/>
                </a:solidFill>
                <a:uFillTx/>
                <a:latin typeface="Palatino Linotype"/>
                <a:ea typeface="Microsoft YaHei"/>
              </a:rPr>
              <a:t>ΜΕΤΑΦΡΑΣΗ του ΘΕΟΔΟΤΙΩΝΟΣ (Θ΄)  150 μ.Χ. </a:t>
            </a:r>
            <a:r>
              <a:rPr b="0" lang="el-GR" sz="1200" spc="-1" strike="noStrike" u="sng">
                <a:solidFill>
                  <a:srgbClr val="000000"/>
                </a:solidFill>
                <a:uFillTx/>
                <a:latin typeface="Palatino Linotype"/>
                <a:ea typeface="Microsoft YaHei"/>
              </a:rPr>
              <a:t> </a:t>
            </a:r>
            <a:r>
              <a:rPr b="0" lang="el-GR" sz="1200" spc="-1" strike="noStrike">
                <a:solidFill>
                  <a:srgbClr val="000000"/>
                </a:solidFill>
                <a:latin typeface="Palatino Linotype"/>
                <a:ea typeface="Microsoft YaHei"/>
              </a:rPr>
              <a:t>Ο Θεοδοτίων  εξέδωσε στην Έφεσο  μία νέα μετάφραση  που είναι ουσιαστικά  είναι ελεύθερη αναθεώρηση  των Ο΄ με βάση το εβραϊκό κείμενο. Απολάμβανε περισσότερη συμπάθεια από την μετάφραση του Ακύλα, αν καί χάθηκε. Σώζονται μόνον κάποια αποσπάσματα γιατί η μετάφραση χάθηκε. </a:t>
            </a:r>
            <a:endParaRPr b="0" lang="el-GR" sz="1200" spc="-1" strike="noStrike">
              <a:latin typeface="Arial"/>
            </a:endParaRPr>
          </a:p>
          <a:p>
            <a:pPr algn="ctr">
              <a:lnSpc>
                <a:spcPct val="93000"/>
              </a:lnSpc>
            </a:pPr>
            <a:endParaRPr b="0" lang="el-GR" sz="1200" spc="-1" strike="noStrike">
              <a:latin typeface="Arial"/>
            </a:endParaRPr>
          </a:p>
          <a:p>
            <a:pPr algn="just">
              <a:lnSpc>
                <a:spcPct val="93000"/>
              </a:lnSpc>
            </a:pPr>
            <a:r>
              <a:rPr b="1" lang="el-GR" sz="1200" spc="-1" strike="noStrike" u="sng">
                <a:solidFill>
                  <a:srgbClr val="3465a4"/>
                </a:solidFill>
                <a:uFillTx/>
                <a:latin typeface="Palatino Linotype"/>
                <a:ea typeface="Microsoft YaHei"/>
              </a:rPr>
              <a:t>ΜΕΤΑΦΡΑΣΗ  του ΣΥΜΜΑΧΟΥ (Σ΄) </a:t>
            </a:r>
            <a:r>
              <a:rPr b="1" lang="el-GR" sz="1200" spc="-1" strike="noStrike">
                <a:solidFill>
                  <a:srgbClr val="3465a4"/>
                </a:solidFill>
                <a:latin typeface="Palatino Linotype"/>
                <a:ea typeface="Microsoft YaHei"/>
              </a:rPr>
              <a:t> 170 π.Χ. </a:t>
            </a:r>
            <a:r>
              <a:rPr b="0" lang="el-GR" sz="1200" spc="-1" strike="noStrike">
                <a:solidFill>
                  <a:srgbClr val="000000"/>
                </a:solidFill>
                <a:latin typeface="Palatino Linotype"/>
                <a:ea typeface="Microsoft YaHei"/>
              </a:rPr>
              <a:t>Ο Εβιωνίτης  Σύμμαχος  έκανε τη μετάφραση πιό πιστή στο εβραϊκό κείμενο. </a:t>
            </a:r>
            <a:r>
              <a:rPr b="1" lang="el-GR" sz="1200" spc="-1" strike="noStrike">
                <a:solidFill>
                  <a:srgbClr val="000000"/>
                </a:solidFill>
                <a:latin typeface="Palatino Linotype"/>
                <a:ea typeface="Microsoft YaHei"/>
              </a:rPr>
              <a:t> </a:t>
            </a:r>
            <a:endParaRPr b="0" lang="el-GR" sz="1200" spc="-1" strike="noStrike">
              <a:latin typeface="Arial"/>
            </a:endParaRPr>
          </a:p>
          <a:p>
            <a:pPr algn="ctr">
              <a:lnSpc>
                <a:spcPct val="93000"/>
              </a:lnSpc>
            </a:pPr>
            <a:endParaRPr b="0" lang="el-GR" sz="1200" spc="-1" strike="noStrike">
              <a:latin typeface="Arial"/>
            </a:endParaRPr>
          </a:p>
          <a:p>
            <a:pPr algn="ctr">
              <a:lnSpc>
                <a:spcPct val="93000"/>
              </a:lnSpc>
            </a:pPr>
            <a:endParaRPr b="0" lang="el-GR" sz="1200" spc="-1" strike="noStrike">
              <a:latin typeface="Arial"/>
            </a:endParaRPr>
          </a:p>
          <a:p>
            <a:pPr algn="ctr">
              <a:lnSpc>
                <a:spcPct val="93000"/>
              </a:lnSpc>
            </a:pPr>
            <a:endParaRPr b="0" lang="el-GR" sz="1200" spc="-1" strike="noStrike">
              <a:latin typeface="Arial"/>
            </a:endParaRPr>
          </a:p>
          <a:p>
            <a:pPr algn="just">
              <a:lnSpc>
                <a:spcPct val="93000"/>
              </a:lnSpc>
            </a:pPr>
            <a:endParaRPr b="0" lang="el-GR" sz="12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42" name="CustomShape 1"/>
          <p:cNvSpPr/>
          <p:nvPr/>
        </p:nvSpPr>
        <p:spPr>
          <a:xfrm rot="21591600">
            <a:off x="702720" y="284400"/>
            <a:ext cx="8094600" cy="65502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gn="ctr">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200" spc="-1" strike="noStrike">
                <a:solidFill>
                  <a:srgbClr val="b85c00"/>
                </a:solidFill>
                <a:latin typeface="Palatino Linotype"/>
                <a:ea typeface="Microsoft YaHei"/>
              </a:rPr>
              <a:t>ΕΞΑΠΛΑ  ΤΟΥ ΩΡΙΓΕΝΟΥΣ:  </a:t>
            </a:r>
            <a:r>
              <a:rPr b="1" lang="el-GR" sz="1200" spc="-1" strike="noStrike">
                <a:solidFill>
                  <a:srgbClr val="000000"/>
                </a:solidFill>
                <a:latin typeface="Palatino Linotype"/>
                <a:ea typeface="Microsoft YaHei"/>
              </a:rPr>
              <a:t>   </a:t>
            </a:r>
            <a:r>
              <a:rPr b="0" lang="el-GR" sz="1200" spc="-1" strike="noStrike">
                <a:solidFill>
                  <a:srgbClr val="000000"/>
                </a:solidFill>
                <a:latin typeface="Palatino Linotype"/>
                <a:ea typeface="Microsoft YaHei"/>
              </a:rPr>
              <a:t>Ο Ωριγένης  προσπάθησε  να δείξει τις  διαφορές μεταξύ των μεταφράσεων χρησιμοποιώντας  6 στήλες με τά εξής: α. Το εβραϊκό κείμενο με τετράγωνη μορφή. β. Δίπλα ήταν τό ίδιο κείμενο   μετεγραμμένο σε ελληνικά γ. τίς μεταφράσεις Ακύλα, δ. Συμμάχου, ε. Των  Ο΄ και στ. του  Θεοδοτίωνος. Αναθεωρήθηκε από τον Ωριγένη αρκετές φορές.  Από τις αρχές  της 4ης εκατ. απολάμβανε μεγάλης τιμης και ευρυτερης διάδοσης ατην Παλαιστίνη</a:t>
            </a:r>
            <a:endParaRPr b="0" lang="el-GR" sz="1200" spc="-1" strike="noStrike">
              <a:latin typeface="Arial"/>
            </a:endParaRPr>
          </a:p>
          <a:p>
            <a:pPr algn="ctr">
              <a:lnSpc>
                <a:spcPct val="93000"/>
              </a:lnSpc>
            </a:pPr>
            <a:endParaRPr b="0" lang="el-GR" sz="1200" spc="-1" strike="noStrike">
              <a:latin typeface="Arial"/>
            </a:endParaRPr>
          </a:p>
          <a:p>
            <a:pPr algn="just">
              <a:lnSpc>
                <a:spcPct val="93000"/>
              </a:lnSpc>
            </a:pPr>
            <a:r>
              <a:rPr b="1" lang="el-GR" sz="1200" spc="-1" strike="noStrike">
                <a:solidFill>
                  <a:srgbClr val="55308d"/>
                </a:solidFill>
                <a:latin typeface="Palatino Linotype"/>
                <a:ea typeface="Microsoft YaHei"/>
              </a:rPr>
              <a:t>ΑΝΑΘΕΩΡΗΤΕΣ   ΤΟΥ ΚΕΙΜΕΝΟΥ ΤΩΝ Ο΄: </a:t>
            </a:r>
            <a:endParaRPr b="0" lang="el-GR" sz="1200" spc="-1" strike="noStrike">
              <a:latin typeface="Arial"/>
            </a:endParaRPr>
          </a:p>
          <a:p>
            <a:pPr algn="just">
              <a:lnSpc>
                <a:spcPct val="93000"/>
              </a:lnSpc>
            </a:pPr>
            <a:r>
              <a:rPr b="0" lang="el-GR" sz="1200" spc="-1" strike="noStrike">
                <a:solidFill>
                  <a:srgbClr val="5b277d"/>
                </a:solidFill>
                <a:latin typeface="Palatino Linotype"/>
                <a:ea typeface="Microsoft YaHei"/>
              </a:rPr>
              <a:t>Ι. Ο ΛΟΥΚΙΑΝΟΣ Ο ΣΑΜΟΣΑΤΕΥΣ </a:t>
            </a:r>
            <a:r>
              <a:rPr b="0" lang="el-GR" sz="1200" spc="-1" strike="noStrike">
                <a:solidFill>
                  <a:srgbClr val="000000"/>
                </a:solidFill>
                <a:latin typeface="Palatino Linotype"/>
                <a:ea typeface="Microsoft YaHei"/>
              </a:rPr>
              <a:t> αρχές του 4ου αι.μ.Χ.  ιδρυτής καί επιφανής διδάσκαλος της Αντιοχειανής Σχολής και γνώστης της Εβραϊκής γλώσσας. Μαζί με τον διδάσκαλό του τον Δωρόθεο  έκανε αναθεώρηση του κειμένου των Ο΄  καί έγινε ευρύτερα γνωστή   στη Βόρεια Συρία, Μικρά Ασία και στην Κωνσταντινούπολη. </a:t>
            </a:r>
            <a:endParaRPr b="0" lang="el-GR" sz="1200" spc="-1" strike="noStrike">
              <a:latin typeface="Arial"/>
            </a:endParaRPr>
          </a:p>
          <a:p>
            <a:pPr algn="just">
              <a:lnSpc>
                <a:spcPct val="93000"/>
              </a:lnSpc>
            </a:pPr>
            <a:r>
              <a:rPr b="0" lang="el-GR" sz="1200" spc="-1" strike="noStrike">
                <a:solidFill>
                  <a:srgbClr val="5b277d"/>
                </a:solidFill>
                <a:latin typeface="Palatino Linotype"/>
                <a:ea typeface="Microsoft YaHei"/>
              </a:rPr>
              <a:t>ΙΙ. Ο ΗΣΥΧΙΟΣ</a:t>
            </a:r>
            <a:r>
              <a:rPr b="0" lang="el-GR" sz="1200" spc="-1" strike="noStrike">
                <a:solidFill>
                  <a:srgbClr val="000000"/>
                </a:solidFill>
                <a:latin typeface="Palatino Linotype"/>
                <a:ea typeface="Microsoft YaHei"/>
              </a:rPr>
              <a:t> ο Ιερομάρτυρας κι αυτός τον 4ο αι. μ.Χ.  στήν Αίγυπτο όπου ήταν και επίσκοπος  έκανε αναθεώρηση του κειμένου της Μετάφρασης των Ο΄ </a:t>
            </a:r>
            <a:endParaRPr b="0" lang="el-GR" sz="1200" spc="-1" strike="noStrike">
              <a:latin typeface="Arial"/>
            </a:endParaRPr>
          </a:p>
          <a:p>
            <a:pPr algn="ctr">
              <a:lnSpc>
                <a:spcPct val="93000"/>
              </a:lnSpc>
            </a:pPr>
            <a:endParaRPr b="0" lang="el-GR" sz="1200" spc="-1" strike="noStrike">
              <a:latin typeface="Arial"/>
            </a:endParaRPr>
          </a:p>
          <a:p>
            <a:pPr algn="just">
              <a:lnSpc>
                <a:spcPct val="93000"/>
              </a:lnSpc>
            </a:pPr>
            <a:r>
              <a:rPr b="1" lang="el-GR" sz="1200" spc="-1" strike="noStrike">
                <a:solidFill>
                  <a:srgbClr val="c9211e"/>
                </a:solidFill>
                <a:latin typeface="Palatino Linotype"/>
                <a:ea typeface="Microsoft YaHei"/>
              </a:rPr>
              <a:t>ΛΑΤΙΝΙΚΕΣ ΜΕΤΑΦΡΑΣΕΙΣ </a:t>
            </a:r>
            <a:endParaRPr b="0" lang="el-GR" sz="1200" spc="-1" strike="noStrike">
              <a:latin typeface="Arial"/>
            </a:endParaRPr>
          </a:p>
          <a:p>
            <a:pPr algn="just">
              <a:lnSpc>
                <a:spcPct val="93000"/>
              </a:lnSpc>
            </a:pPr>
            <a:r>
              <a:rPr b="1" lang="el-GR" sz="1200" spc="-1" strike="noStrike">
                <a:solidFill>
                  <a:srgbClr val="c9211e"/>
                </a:solidFill>
                <a:latin typeface="Palatino Linotype"/>
                <a:ea typeface="Microsoft YaHei"/>
              </a:rPr>
              <a:t>ΙΤΑLΑ (It): </a:t>
            </a:r>
            <a:r>
              <a:rPr b="1" lang="el-GR" sz="1200" spc="-1" strike="noStrike">
                <a:solidFill>
                  <a:srgbClr val="000000"/>
                </a:solidFill>
                <a:latin typeface="Palatino Linotype"/>
                <a:ea typeface="Microsoft YaHei"/>
              </a:rPr>
              <a:t> Το 150 μ.Χ. στή Βόρειο Αφρική (Καρχηδόνα) κάνουν τήν εμφάνισή τους οι πρώτες λατινικές  μεταφράσεις από τό κείμενο της Μετάφρασης των Ο΄ κυρίως των πιό εύχρηστων βιβλίων της Π.Δ. και κυρίως του Ψαλτηρίου.  Ο ιερός Αυγουστίνος  θεωρεί την “Ιταλική” (Itala) πιό πιστή καί ως πρός τό γράμμα καί ως πρός το νόημα. </a:t>
            </a:r>
            <a:endParaRPr b="0" lang="el-GR" sz="1200" spc="-1" strike="noStrike">
              <a:latin typeface="Arial"/>
            </a:endParaRPr>
          </a:p>
          <a:p>
            <a:pPr algn="just">
              <a:lnSpc>
                <a:spcPct val="93000"/>
              </a:lnSpc>
            </a:pPr>
            <a:endParaRPr b="0" lang="el-GR" sz="1200" spc="-1" strike="noStrike">
              <a:latin typeface="Arial"/>
            </a:endParaRPr>
          </a:p>
          <a:p>
            <a:pPr algn="just">
              <a:lnSpc>
                <a:spcPct val="93000"/>
              </a:lnSpc>
            </a:pPr>
            <a:r>
              <a:rPr b="1" lang="el-GR" sz="1200" spc="-1" strike="noStrike">
                <a:solidFill>
                  <a:srgbClr val="c9211e"/>
                </a:solidFill>
                <a:latin typeface="Palatino Linotype"/>
                <a:ea typeface="Microsoft YaHei"/>
              </a:rPr>
              <a:t>ΒΟΥΛΓΑΤΑ  (Vulgata) (V): </a:t>
            </a:r>
            <a:r>
              <a:rPr b="1" lang="el-GR" sz="1200" spc="-1" strike="noStrike">
                <a:solidFill>
                  <a:srgbClr val="000000"/>
                </a:solidFill>
                <a:latin typeface="Palatino Linotype"/>
                <a:ea typeface="Microsoft YaHei"/>
              </a:rPr>
              <a:t>  Λίγο αργότερα ο Ιερώνυμος ανέλαβε να αναθεωρήσει  τις παλαιές λατινικές μεταφράσεις  και έλαβε υπόψη του  τίς ελληνικές μεταφράσεις των Ο΄, του Ακύλα, του Συμμάχου, του Θεοδοτίωνα  και τη ραββινική σοφία. Η εργασία του αναγνωρίστηκε την 7ο αι. μ.Χ. και αργότερα τό 1546 μ.Χ  από τη Ρωμαιοκαθολική Εκκλησία στη Σύνοδο του Τριδέντου.  Της  απέδωσαν τον χαρακτηρισμό Vulgata δηλ. Κοινή  σέ όλους. </a:t>
            </a:r>
            <a:endParaRPr b="0" lang="el-GR" sz="1200" spc="-1" strike="noStrike">
              <a:latin typeface="Arial"/>
            </a:endParaRPr>
          </a:p>
          <a:p>
            <a:pPr algn="just">
              <a:lnSpc>
                <a:spcPct val="93000"/>
              </a:lnSpc>
            </a:pPr>
            <a:endParaRPr b="0" lang="el-GR" sz="1200" spc="-1" strike="noStrike">
              <a:latin typeface="Arial"/>
            </a:endParaRPr>
          </a:p>
          <a:p>
            <a:pPr algn="just">
              <a:lnSpc>
                <a:spcPct val="93000"/>
              </a:lnSpc>
            </a:pPr>
            <a:r>
              <a:rPr b="1" lang="el-GR" sz="1200" spc="-1" strike="noStrike">
                <a:solidFill>
                  <a:srgbClr val="168253"/>
                </a:solidFill>
                <a:latin typeface="Palatino Linotype"/>
                <a:ea typeface="Microsoft YaHei"/>
              </a:rPr>
              <a:t>ΑΡΑΜΑΪΚΕΣ &amp; ΣΥΡΙΑΚΕΣ ΜΕΤΑΦΡΆΣΕΙΣ</a:t>
            </a:r>
            <a:r>
              <a:rPr b="1" lang="el-GR" sz="1200" spc="-1" strike="noStrike">
                <a:solidFill>
                  <a:srgbClr val="000000"/>
                </a:solidFill>
                <a:latin typeface="Palatino Linotype"/>
                <a:ea typeface="Microsoft YaHei"/>
              </a:rPr>
              <a:t> </a:t>
            </a:r>
            <a:endParaRPr b="0" lang="el-GR" sz="1200" spc="-1" strike="noStrike">
              <a:latin typeface="Arial"/>
            </a:endParaRPr>
          </a:p>
          <a:p>
            <a:pPr algn="just">
              <a:lnSpc>
                <a:spcPct val="93000"/>
              </a:lnSpc>
            </a:pPr>
            <a:r>
              <a:rPr b="1" lang="el-GR" sz="1200" spc="-1" strike="noStrike" u="sng">
                <a:solidFill>
                  <a:srgbClr val="168253"/>
                </a:solidFill>
                <a:uFillTx/>
                <a:latin typeface="Palatino Linotype"/>
                <a:ea typeface="Microsoft YaHei"/>
              </a:rPr>
              <a:t>Ταργκουμίμ:</a:t>
            </a:r>
            <a:r>
              <a:rPr b="1" lang="el-GR" sz="1200" spc="-1" strike="noStrike" u="sng">
                <a:solidFill>
                  <a:srgbClr val="000000"/>
                </a:solidFill>
                <a:uFillTx/>
                <a:latin typeface="Palatino Linotype"/>
                <a:ea typeface="Microsoft YaHei"/>
              </a:rPr>
              <a:t> </a:t>
            </a:r>
            <a:r>
              <a:rPr b="1" lang="el-GR" sz="1200" spc="-1" strike="noStrike">
                <a:solidFill>
                  <a:srgbClr val="000000"/>
                </a:solidFill>
                <a:latin typeface="Palatino Linotype"/>
                <a:ea typeface="Microsoft YaHei"/>
              </a:rPr>
              <a:t> είναι αραμαϊκές μεταφράσεις ή παραφράσεις  της Π.Δ. στήν αραμαϊκή γλώσσα  μετά τή βαβυλώνια αιχμαλωσία. Διακρίνονται σε Ταργκουμίμ που αναφέρονται: α) στην Πεντάτευχο, β) στους πρότερους και ύστερους προφήτες και γ)  στα Αγιόγραφα. </a:t>
            </a:r>
            <a:endParaRPr b="0" lang="el-GR" sz="1200" spc="-1" strike="noStrike">
              <a:latin typeface="Arial"/>
            </a:endParaRPr>
          </a:p>
          <a:p>
            <a:pPr algn="just">
              <a:lnSpc>
                <a:spcPct val="93000"/>
              </a:lnSpc>
            </a:pPr>
            <a:r>
              <a:rPr b="1" lang="el-GR" sz="1200" spc="-1" strike="noStrike" u="sng">
                <a:solidFill>
                  <a:srgbClr val="168253"/>
                </a:solidFill>
                <a:uFillTx/>
                <a:latin typeface="Palatino Linotype"/>
                <a:ea typeface="Microsoft YaHei"/>
              </a:rPr>
              <a:t>Πεσιττώ: </a:t>
            </a:r>
            <a:r>
              <a:rPr b="1" lang="el-GR" sz="1200" spc="-1" strike="noStrike">
                <a:solidFill>
                  <a:srgbClr val="168253"/>
                </a:solidFill>
                <a:latin typeface="Palatino Linotype"/>
                <a:ea typeface="Microsoft YaHei"/>
              </a:rPr>
              <a:t> (= απλή) (P).</a:t>
            </a:r>
            <a:r>
              <a:rPr b="1" lang="el-GR" sz="1200" spc="-1" strike="noStrike">
                <a:solidFill>
                  <a:srgbClr val="000000"/>
                </a:solidFill>
                <a:latin typeface="Palatino Linotype"/>
                <a:ea typeface="Microsoft YaHei"/>
              </a:rPr>
              <a:t> Επίσημη συριακή μετάφραση, η πιό παλιά και σπουδαία  γιατί τα εβραϊκά πρωτοτυπα που στηρίχτηκε αναγνωρίζονται ως τα πιό παλιά και καλά από το Μασωριτικό κείμενο  και γιατί φωτίζει την ιστορία της ερμηνείας της Π. Δ. Και μάλιστα της ιουδαϊκής εξηγήσεως. </a:t>
            </a:r>
            <a:endParaRPr b="0" lang="el-GR" sz="1200" spc="-1" strike="noStrike">
              <a:latin typeface="Arial"/>
            </a:endParaRPr>
          </a:p>
          <a:p>
            <a:pPr algn="ctr">
              <a:lnSpc>
                <a:spcPct val="93000"/>
              </a:lnSpc>
            </a:pPr>
            <a:endParaRPr b="0" lang="el-GR" sz="12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27" name="CustomShape 1"/>
          <p:cNvSpPr/>
          <p:nvPr/>
        </p:nvSpPr>
        <p:spPr>
          <a:xfrm>
            <a:off x="237960" y="128520"/>
            <a:ext cx="8558640" cy="64072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r>
              <a:rPr b="1" lang="el-GR" sz="1800" spc="-1" strike="noStrike">
                <a:solidFill>
                  <a:srgbClr val="000000"/>
                </a:solidFill>
                <a:latin typeface="Palatino Linotype"/>
                <a:ea typeface="Microsoft YaHei"/>
              </a:rPr>
              <a:t> </a:t>
            </a:r>
            <a:endParaRPr b="0" lang="el-GR" sz="1800" spc="-1" strike="noStrike">
              <a:latin typeface="Arial"/>
            </a:endParaRPr>
          </a:p>
          <a:p>
            <a:pPr algn="just">
              <a:lnSpc>
                <a:spcPct val="93000"/>
              </a:lnSpc>
            </a:pPr>
            <a:r>
              <a:rPr b="1" i="1" lang="el-GR" sz="1800" spc="-1" strike="noStrike">
                <a:solidFill>
                  <a:srgbClr val="c9211e"/>
                </a:solidFill>
                <a:latin typeface="Palatino Linotype"/>
                <a:ea typeface="Microsoft YaHei"/>
              </a:rPr>
              <a:t>“</a:t>
            </a:r>
            <a:r>
              <a:rPr b="1" i="1" lang="el-GR" sz="1800" spc="-1" strike="noStrike">
                <a:solidFill>
                  <a:srgbClr val="c9211e"/>
                </a:solidFill>
                <a:latin typeface="Palatino Linotype"/>
                <a:ea typeface="Microsoft YaHei"/>
              </a:rPr>
              <a:t>Η Αγία Γραφή δεν υπαγορεύτηκε  στους ανθρώπους από τον Θεό, αλλά είναι προϊον της συνεργασίας  του Θεού με τους ανθρώπους, γράφτηκε, δηλαδή από ανθρώπους στη γλώσσα που καταλαβαίνουν οι άνθρωποι. Οι ιεροί συγγραφείς, φωτισμένοι από τό Άγιο Πνεύμα, καθίστανται όργανα του Θεού καί φορείς της θείας αποκαλύψεως, την οποία αναλαμβάνουν να μεταδώσουν στους ανθρώπους, όχι παθητικά και μηχανικά, αλλά διατηρώντας ακέραιη  την προσωπικότητά τους. Προσπαθούν να κάνουν προσιτές στους συνανθρώπους τους  τις θείες αλήθειες, επιλέγοντας ο καθένας ανάλογα με το μορφωτικό του επίπεδο και τις πνευματικές του δυνατότητες, τα εκφραστικά  μέσα καί τα φιλολογικά είδη (αφήγηση, ποίημα κ.λπ.) που κατά τη γνώμη τους προσφέρονται καλύτερα για την ευόδωση της ιεράς τους αποστολής. Σε αυτές τίς αιώνιες αλήθειες  αφορά η θεοπνευστία και όχι, βέβαια, στα μέσα με τα οποία αυτές εκφράζονται ή στις αντιλήψεις της εποχής για τη δομή του σύμπαντος, τους κοινωνικούς θεσμούς. Στα βιβλικά κείμενα αντικατοπτρίζονται οι ιδέες και οι αντιλήψεις της κάθε εποχής, καθώς καί τα κάθε φορά ιστορικά και κοινωνικά δεδομένα”</a:t>
            </a:r>
            <a:r>
              <a:rPr b="1" lang="el-GR" sz="1800" spc="-1" strike="noStrike" u="sng">
                <a:solidFill>
                  <a:srgbClr val="c9211e"/>
                </a:solidFill>
                <a:uFillTx/>
                <a:latin typeface="Palatino Linotype"/>
                <a:ea typeface="Microsoft YaHei"/>
              </a:rPr>
              <a:t> </a:t>
            </a:r>
            <a:endParaRPr b="0" lang="el-GR" sz="1800" spc="-1" strike="noStrike">
              <a:latin typeface="Arial"/>
            </a:endParaRPr>
          </a:p>
          <a:p>
            <a:pPr algn="just">
              <a:lnSpc>
                <a:spcPct val="93000"/>
              </a:lnSpc>
            </a:pPr>
            <a:r>
              <a:rPr b="0" lang="el-GR" sz="1200" spc="-1" strike="noStrike" u="sng">
                <a:solidFill>
                  <a:srgbClr val="000000"/>
                </a:solidFill>
                <a:uFillTx/>
                <a:latin typeface="Palatino Linotype"/>
                <a:ea typeface="Microsoft YaHei"/>
              </a:rPr>
              <a:t>[Βλ. Κωνσταντίνου Μιλτιάδη, </a:t>
            </a:r>
            <a:r>
              <a:rPr b="0" i="1" lang="el-GR" sz="1200" spc="-1" strike="noStrike" u="sng">
                <a:solidFill>
                  <a:srgbClr val="000000"/>
                </a:solidFill>
                <a:uFillTx/>
                <a:latin typeface="Palatino Linotype"/>
                <a:ea typeface="Microsoft YaHei"/>
              </a:rPr>
              <a:t>Η Παλαιά Διαθήκη Μυθολογία των Εβραίων ή Βίβλος της Εκκλησίας;</a:t>
            </a:r>
            <a:r>
              <a:rPr b="0" lang="el-GR" sz="1200" spc="-1" strike="noStrike" u="sng">
                <a:solidFill>
                  <a:srgbClr val="000000"/>
                </a:solidFill>
                <a:uFillTx/>
                <a:latin typeface="Palatino Linotype"/>
                <a:ea typeface="Microsoft YaHei"/>
              </a:rPr>
              <a:t>, Έκδοσις Αποστολικής Διακονίας της Εκκλησίας της Ελλάδος, Αθήνα 2007].</a:t>
            </a:r>
            <a:r>
              <a:rPr b="0" lang="el-GR" sz="1200" spc="-1" strike="noStrike">
                <a:solidFill>
                  <a:srgbClr val="000000"/>
                </a:solidFill>
                <a:latin typeface="Palatino Linotype"/>
                <a:ea typeface="Microsoft YaHei"/>
              </a:rPr>
              <a:t> </a:t>
            </a:r>
            <a:r>
              <a:rPr b="1" lang="el-GR" sz="1200" spc="-1" strike="noStrike">
                <a:solidFill>
                  <a:srgbClr val="000000"/>
                </a:solidFill>
                <a:latin typeface="Palatino Linotype"/>
                <a:ea typeface="Microsoft YaHei"/>
              </a:rPr>
              <a:t> </a:t>
            </a:r>
            <a:endParaRPr b="0" lang="el-GR" sz="1200" spc="-1" strike="noStrike">
              <a:latin typeface="Arial"/>
            </a:endParaRPr>
          </a:p>
          <a:p>
            <a:pPr algn="ctr">
              <a:lnSpc>
                <a:spcPct val="93000"/>
              </a:lnSpc>
            </a:pPr>
            <a:endParaRPr b="0" lang="el-GR" sz="1200" spc="-1" strike="noStrike">
              <a:latin typeface="Arial"/>
            </a:endParaRPr>
          </a:p>
          <a:p>
            <a:pPr algn="just">
              <a:lnSpc>
                <a:spcPct val="93000"/>
              </a:lnSpc>
            </a:pPr>
            <a:endParaRPr b="0" lang="el-GR" sz="1200" spc="-1" strike="noStrike">
              <a:latin typeface="Arial"/>
            </a:endParaRPr>
          </a:p>
          <a:p>
            <a:pPr algn="just">
              <a:lnSpc>
                <a:spcPct val="93000"/>
              </a:lnSpc>
            </a:pPr>
            <a:endParaRPr b="0" lang="el-GR" sz="1200" spc="-1" strike="noStrike">
              <a:latin typeface="Arial"/>
            </a:endParaRPr>
          </a:p>
          <a:p>
            <a:pPr algn="just">
              <a:lnSpc>
                <a:spcPct val="93000"/>
              </a:lnSpc>
            </a:pPr>
            <a:endParaRPr b="0" lang="el-GR" sz="1200" spc="-1" strike="noStrike">
              <a:latin typeface="Arial"/>
            </a:endParaRPr>
          </a:p>
          <a:p>
            <a:pPr algn="just">
              <a:lnSpc>
                <a:spcPct val="93000"/>
              </a:lnSpc>
            </a:pPr>
            <a:r>
              <a:rPr b="0" lang="el-GR" sz="1800" spc="-1" strike="noStrike">
                <a:solidFill>
                  <a:srgbClr val="000000"/>
                </a:solidFill>
                <a:latin typeface="Palatino Linotype"/>
                <a:ea typeface="Microsoft YaHei"/>
              </a:rPr>
              <a:t> </a:t>
            </a: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nSpc>
                <a:spcPct val="93000"/>
              </a:lnSpc>
            </a:pPr>
            <a:endParaRPr b="0" lang="el-GR" sz="1800" spc="-1" strike="noStrike">
              <a:latin typeface="Arial"/>
            </a:endParaRPr>
          </a:p>
          <a:p>
            <a:pPr>
              <a:lnSpc>
                <a:spcPct val="93000"/>
              </a:lnSpc>
            </a:pPr>
            <a:endParaRPr b="0" lang="el-GR" sz="1800" spc="-1" strike="noStrike">
              <a:latin typeface="Arial"/>
            </a:endParaRPr>
          </a:p>
          <a:p>
            <a:pPr>
              <a:lnSpc>
                <a:spcPct val="93000"/>
              </a:lnSpc>
            </a:pPr>
            <a:endParaRPr b="0" lang="el-GR" sz="1800" spc="-1" strike="noStrike">
              <a:latin typeface="Arial"/>
            </a:endParaRPr>
          </a:p>
          <a:p>
            <a:pPr>
              <a:lnSpc>
                <a:spcPct val="93000"/>
              </a:lnSpc>
            </a:pPr>
            <a:endParaRPr b="0" lang="el-GR" sz="1800" spc="-1" strike="noStrike">
              <a:latin typeface="Arial"/>
            </a:endParaRPr>
          </a:p>
          <a:p>
            <a:pPr>
              <a:lnSpc>
                <a:spcPct val="93000"/>
              </a:lnSpc>
            </a:pPr>
            <a:endParaRPr b="0" lang="el-GR" sz="1800" spc="-1" strike="noStrike">
              <a:latin typeface="Arial"/>
            </a:endParaRPr>
          </a:p>
          <a:p>
            <a:pPr>
              <a:lnSpc>
                <a:spcPct val="93000"/>
              </a:lnSpc>
            </a:pPr>
            <a:endParaRPr b="0" lang="el-GR" sz="1800" spc="-1" strike="noStrike">
              <a:latin typeface="Arial"/>
            </a:endParaRPr>
          </a:p>
          <a:p>
            <a:pPr>
              <a:lnSpc>
                <a:spcPct val="93000"/>
              </a:lnSpc>
            </a:pPr>
            <a:endParaRPr b="0" lang="el-GR" sz="18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28" name="CustomShape 1"/>
          <p:cNvSpPr/>
          <p:nvPr/>
        </p:nvSpPr>
        <p:spPr>
          <a:xfrm>
            <a:off x="237960" y="128520"/>
            <a:ext cx="8558640" cy="64072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r>
              <a:rPr b="1" lang="el-GR" sz="1800" spc="-1" strike="noStrike">
                <a:solidFill>
                  <a:srgbClr val="000000"/>
                </a:solidFill>
                <a:latin typeface="Palatino Linotype"/>
                <a:ea typeface="Microsoft YaHei"/>
              </a:rPr>
              <a:t> </a:t>
            </a:r>
            <a:endParaRPr b="0" lang="el-GR" sz="1800" spc="-1" strike="noStrike">
              <a:latin typeface="Arial"/>
            </a:endParaRPr>
          </a:p>
          <a:p>
            <a:pPr algn="ctr">
              <a:lnSpc>
                <a:spcPct val="93000"/>
              </a:lnSpc>
            </a:pPr>
            <a:r>
              <a:rPr b="1" lang="el-GR" sz="1800" spc="-1" strike="noStrike" u="sng">
                <a:solidFill>
                  <a:srgbClr val="c9211e"/>
                </a:solidFill>
                <a:uFillTx/>
                <a:latin typeface="Palatino Linotype"/>
                <a:ea typeface="Microsoft YaHei"/>
              </a:rPr>
              <a:t>Ο όρος “διαθήκη”  σημαίνει : </a:t>
            </a: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r>
              <a:rPr b="1" lang="el-GR" sz="1800" spc="-1" strike="noStrike">
                <a:solidFill>
                  <a:srgbClr val="000000"/>
                </a:solidFill>
                <a:latin typeface="Palatino Linotype"/>
                <a:ea typeface="Microsoft YaHei"/>
              </a:rPr>
              <a:t>α. την τελευταία έκφραση της βούλησης ενός προσώπου</a:t>
            </a:r>
            <a:endParaRPr b="0" lang="el-GR" sz="1800" spc="-1" strike="noStrike">
              <a:latin typeface="Arial"/>
            </a:endParaRPr>
          </a:p>
          <a:p>
            <a:pPr algn="ctr">
              <a:lnSpc>
                <a:spcPct val="93000"/>
              </a:lnSpc>
            </a:pPr>
            <a:r>
              <a:rPr b="1" lang="el-GR" sz="1800" spc="-1" strike="noStrike">
                <a:solidFill>
                  <a:srgbClr val="000000"/>
                </a:solidFill>
                <a:latin typeface="Palatino Linotype"/>
                <a:ea typeface="Microsoft YaHei"/>
              </a:rPr>
              <a:t> </a:t>
            </a:r>
            <a:endParaRPr b="0" lang="el-GR" sz="1800" spc="-1" strike="noStrike">
              <a:latin typeface="Arial"/>
            </a:endParaRPr>
          </a:p>
          <a:p>
            <a:pPr algn="ctr">
              <a:lnSpc>
                <a:spcPct val="93000"/>
              </a:lnSpc>
            </a:pPr>
            <a:r>
              <a:rPr b="1" lang="el-GR" sz="1800" spc="-1" strike="noStrike">
                <a:solidFill>
                  <a:srgbClr val="000000"/>
                </a:solidFill>
                <a:latin typeface="Palatino Linotype"/>
                <a:ea typeface="Microsoft YaHei"/>
              </a:rPr>
              <a:t>β. τη συνθήκη, συμμαχία, σύμβαση, συμφωνία</a:t>
            </a:r>
            <a:endParaRPr b="0" lang="el-GR" sz="1800" spc="-1" strike="noStrike">
              <a:latin typeface="Arial"/>
            </a:endParaRPr>
          </a:p>
          <a:p>
            <a:pPr algn="ctr">
              <a:lnSpc>
                <a:spcPct val="93000"/>
              </a:lnSpc>
            </a:pPr>
            <a:r>
              <a:rPr b="1" lang="el-GR" sz="1800" spc="-1" strike="noStrike">
                <a:solidFill>
                  <a:srgbClr val="000000"/>
                </a:solidFill>
                <a:latin typeface="Palatino Linotype"/>
                <a:ea typeface="Microsoft YaHei"/>
              </a:rPr>
              <a:t> </a:t>
            </a:r>
            <a:endParaRPr b="0" lang="el-GR" sz="1800" spc="-1" strike="noStrike">
              <a:latin typeface="Arial"/>
            </a:endParaRPr>
          </a:p>
          <a:p>
            <a:pPr algn="ctr">
              <a:lnSpc>
                <a:spcPct val="93000"/>
              </a:lnSpc>
            </a:pPr>
            <a:r>
              <a:rPr b="1" lang="el-GR" sz="1800" spc="-1" strike="noStrike">
                <a:solidFill>
                  <a:srgbClr val="000000"/>
                </a:solidFill>
                <a:latin typeface="Palatino Linotype"/>
                <a:ea typeface="Microsoft YaHei"/>
              </a:rPr>
              <a:t>γ. τον ιδιότυπο χαρακτήρα συμφωνίας </a:t>
            </a:r>
            <a:endParaRPr b="0" lang="el-GR" sz="1800" spc="-1" strike="noStrike">
              <a:latin typeface="Arial"/>
            </a:endParaRPr>
          </a:p>
          <a:p>
            <a:pPr algn="ctr">
              <a:lnSpc>
                <a:spcPct val="93000"/>
              </a:lnSpc>
            </a:pPr>
            <a:r>
              <a:rPr b="1" lang="el-GR" sz="1800" spc="-1" strike="noStrike">
                <a:solidFill>
                  <a:srgbClr val="000000"/>
                </a:solidFill>
                <a:latin typeface="Palatino Linotype"/>
                <a:ea typeface="Microsoft YaHei"/>
              </a:rPr>
              <a:t>που διέπει τις σχέσεις του Θεού με πρόσωπα  </a:t>
            </a:r>
            <a:endParaRPr b="0" lang="el-GR" sz="1800" spc="-1" strike="noStrike">
              <a:latin typeface="Arial"/>
            </a:endParaRPr>
          </a:p>
          <a:p>
            <a:pPr algn="ctr">
              <a:lnSpc>
                <a:spcPct val="93000"/>
              </a:lnSpc>
            </a:pPr>
            <a:r>
              <a:rPr b="1" lang="el-GR" sz="1800" spc="-1" strike="noStrike">
                <a:solidFill>
                  <a:srgbClr val="000000"/>
                </a:solidFill>
                <a:latin typeface="Palatino Linotype"/>
                <a:ea typeface="Microsoft YaHei"/>
              </a:rPr>
              <a:t>καί στοχεύει στη δημιουργία των προϋποθέσεων </a:t>
            </a:r>
            <a:endParaRPr b="0" lang="el-GR" sz="1800" spc="-1" strike="noStrike">
              <a:latin typeface="Arial"/>
            </a:endParaRPr>
          </a:p>
          <a:p>
            <a:pPr algn="ctr">
              <a:lnSpc>
                <a:spcPct val="93000"/>
              </a:lnSpc>
            </a:pPr>
            <a:r>
              <a:rPr b="1" lang="el-GR" sz="1800" spc="-1" strike="noStrike">
                <a:solidFill>
                  <a:srgbClr val="000000"/>
                </a:solidFill>
                <a:latin typeface="Palatino Linotype"/>
                <a:ea typeface="Microsoft YaHei"/>
              </a:rPr>
              <a:t>για τη σωτηρία ολόκληρης της ανθρωπότητας</a:t>
            </a:r>
            <a:endParaRPr b="0" lang="el-GR" sz="1800" spc="-1" strike="noStrike">
              <a:latin typeface="Arial"/>
            </a:endParaRPr>
          </a:p>
          <a:p>
            <a:pPr algn="ctr">
              <a:lnSpc>
                <a:spcPct val="93000"/>
              </a:lnSpc>
            </a:pPr>
            <a:r>
              <a:rPr b="1" lang="el-GR" sz="1800" spc="-1" strike="noStrike">
                <a:solidFill>
                  <a:srgbClr val="000000"/>
                </a:solidFill>
                <a:latin typeface="Palatino Linotype"/>
                <a:ea typeface="Microsoft YaHei"/>
              </a:rPr>
              <a:t> </a:t>
            </a:r>
            <a:endParaRPr b="0" lang="el-GR" sz="1800" spc="-1" strike="noStrike">
              <a:latin typeface="Arial"/>
            </a:endParaRPr>
          </a:p>
          <a:p>
            <a:pPr algn="ctr">
              <a:lnSpc>
                <a:spcPct val="93000"/>
              </a:lnSpc>
            </a:pPr>
            <a:r>
              <a:rPr b="1" lang="el-GR" sz="1800" spc="-1" strike="noStrike">
                <a:solidFill>
                  <a:srgbClr val="000000"/>
                </a:solidFill>
                <a:latin typeface="Palatino Linotype"/>
                <a:ea typeface="Microsoft YaHei"/>
              </a:rPr>
              <a:t> </a:t>
            </a:r>
            <a:endParaRPr b="0" lang="el-GR" sz="1800" spc="-1" strike="noStrike">
              <a:latin typeface="Arial"/>
            </a:endParaRPr>
          </a:p>
          <a:p>
            <a:pPr algn="just">
              <a:lnSpc>
                <a:spcPct val="93000"/>
              </a:lnSpc>
            </a:pPr>
            <a:endParaRPr b="0" lang="el-GR" sz="1800" spc="-1" strike="noStrike">
              <a:latin typeface="Arial"/>
            </a:endParaRPr>
          </a:p>
          <a:p>
            <a:pPr algn="ctr">
              <a:lnSpc>
                <a:spcPct val="93000"/>
              </a:lnSpc>
            </a:pPr>
            <a:endParaRPr b="0" lang="el-GR" sz="1800" spc="-1" strike="noStrike">
              <a:latin typeface="Arial"/>
            </a:endParaRPr>
          </a:p>
          <a:p>
            <a:pPr algn="just">
              <a:lnSpc>
                <a:spcPct val="93000"/>
              </a:lnSpc>
            </a:pPr>
            <a:endParaRPr b="0" lang="el-GR" sz="1800" spc="-1" strike="noStrike">
              <a:latin typeface="Arial"/>
            </a:endParaRPr>
          </a:p>
          <a:p>
            <a:pPr algn="just">
              <a:lnSpc>
                <a:spcPct val="93000"/>
              </a:lnSpc>
            </a:pPr>
            <a:endParaRPr b="0" lang="el-GR" sz="1800" spc="-1" strike="noStrike">
              <a:latin typeface="Arial"/>
            </a:endParaRPr>
          </a:p>
          <a:p>
            <a:pPr algn="just">
              <a:lnSpc>
                <a:spcPct val="93000"/>
              </a:lnSpc>
            </a:pPr>
            <a:endParaRPr b="0" lang="el-GR" sz="1800" spc="-1" strike="noStrike">
              <a:latin typeface="Arial"/>
            </a:endParaRPr>
          </a:p>
          <a:p>
            <a:pPr algn="just">
              <a:lnSpc>
                <a:spcPct val="93000"/>
              </a:lnSpc>
            </a:pPr>
            <a:r>
              <a:rPr b="0" lang="el-GR" sz="1800" spc="-1" strike="noStrike">
                <a:solidFill>
                  <a:srgbClr val="000000"/>
                </a:solidFill>
                <a:latin typeface="Palatino Linotype"/>
                <a:ea typeface="Microsoft YaHei"/>
              </a:rPr>
              <a:t> </a:t>
            </a: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nSpc>
                <a:spcPct val="93000"/>
              </a:lnSpc>
            </a:pPr>
            <a:endParaRPr b="0" lang="el-GR" sz="1800" spc="-1" strike="noStrike">
              <a:latin typeface="Arial"/>
            </a:endParaRPr>
          </a:p>
          <a:p>
            <a:pPr>
              <a:lnSpc>
                <a:spcPct val="93000"/>
              </a:lnSpc>
            </a:pPr>
            <a:endParaRPr b="0" lang="el-GR" sz="1800" spc="-1" strike="noStrike">
              <a:latin typeface="Arial"/>
            </a:endParaRPr>
          </a:p>
          <a:p>
            <a:pPr>
              <a:lnSpc>
                <a:spcPct val="93000"/>
              </a:lnSpc>
            </a:pPr>
            <a:endParaRPr b="0" lang="el-GR" sz="1800" spc="-1" strike="noStrike">
              <a:latin typeface="Arial"/>
            </a:endParaRPr>
          </a:p>
          <a:p>
            <a:pPr>
              <a:lnSpc>
                <a:spcPct val="93000"/>
              </a:lnSpc>
            </a:pPr>
            <a:endParaRPr b="0" lang="el-GR" sz="1800" spc="-1" strike="noStrike">
              <a:latin typeface="Arial"/>
            </a:endParaRPr>
          </a:p>
          <a:p>
            <a:pPr>
              <a:lnSpc>
                <a:spcPct val="93000"/>
              </a:lnSpc>
            </a:pPr>
            <a:endParaRPr b="0" lang="el-GR" sz="1800" spc="-1" strike="noStrike">
              <a:latin typeface="Arial"/>
            </a:endParaRPr>
          </a:p>
          <a:p>
            <a:pPr>
              <a:lnSpc>
                <a:spcPct val="93000"/>
              </a:lnSpc>
            </a:pPr>
            <a:endParaRPr b="0" lang="el-GR" sz="1800" spc="-1" strike="noStrike">
              <a:latin typeface="Arial"/>
            </a:endParaRPr>
          </a:p>
          <a:p>
            <a:pPr>
              <a:lnSpc>
                <a:spcPct val="93000"/>
              </a:lnSpc>
            </a:pPr>
            <a:endParaRPr b="0" lang="el-GR" sz="1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29" name="CustomShape 1"/>
          <p:cNvSpPr/>
          <p:nvPr/>
        </p:nvSpPr>
        <p:spPr>
          <a:xfrm>
            <a:off x="360360" y="216000"/>
            <a:ext cx="8134560" cy="64072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nSpc>
                <a:spcPct val="100000"/>
              </a:lnSpc>
            </a:pPr>
            <a:endParaRPr b="0" lang="el-GR" sz="1800" spc="-1" strike="noStrike">
              <a:latin typeface="Arial"/>
            </a:endParaRPr>
          </a:p>
          <a:p>
            <a:pPr>
              <a:lnSpc>
                <a:spcPct val="100000"/>
              </a:lnSpc>
            </a:pPr>
            <a:endParaRPr b="0" lang="el-GR" sz="1800" spc="-1" strike="noStrike">
              <a:latin typeface="Arial"/>
            </a:endParaRPr>
          </a:p>
          <a:p>
            <a:pPr>
              <a:lnSpc>
                <a:spcPct val="100000"/>
              </a:lnSpc>
            </a:pPr>
            <a:endParaRPr b="0" lang="el-GR" sz="1800" spc="-1" strike="noStrike">
              <a:latin typeface="Arial"/>
            </a:endParaRPr>
          </a:p>
        </p:txBody>
      </p:sp>
      <p:sp>
        <p:nvSpPr>
          <p:cNvPr id="130" name="CustomShape 2"/>
          <p:cNvSpPr/>
          <p:nvPr/>
        </p:nvSpPr>
        <p:spPr>
          <a:xfrm>
            <a:off x="360360" y="144360"/>
            <a:ext cx="8494920" cy="65502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nSpc>
                <a:spcPct val="93000"/>
              </a:lnSpc>
            </a:pPr>
            <a:r>
              <a:rPr b="1" lang="el-GR" sz="1800" spc="-1" strike="noStrike" u="sng">
                <a:solidFill>
                  <a:srgbClr val="000000"/>
                </a:solidFill>
                <a:uFillTx/>
                <a:latin typeface="Palatino Linotype"/>
                <a:ea typeface="Microsoft YaHei"/>
              </a:rPr>
              <a:t> </a:t>
            </a:r>
            <a:r>
              <a:rPr b="1" lang="el-GR" sz="1800" spc="-1" strike="noStrike" u="sng">
                <a:solidFill>
                  <a:srgbClr val="c9211e"/>
                </a:solidFill>
                <a:uFillTx/>
                <a:latin typeface="Palatino Linotype"/>
                <a:ea typeface="Microsoft YaHei"/>
              </a:rPr>
              <a:t>Παλαιά Διαθήκη: </a:t>
            </a:r>
            <a:r>
              <a:rPr b="1" lang="el-GR" sz="1800" spc="-1" strike="noStrike">
                <a:solidFill>
                  <a:srgbClr val="c9211e"/>
                </a:solidFill>
                <a:latin typeface="Palatino Linotype"/>
                <a:ea typeface="Microsoft YaHei"/>
              </a:rPr>
              <a:t> </a:t>
            </a:r>
            <a:endParaRPr b="0" lang="el-GR" sz="1800" spc="-1" strike="noStrike">
              <a:latin typeface="Arial"/>
            </a:endParaRPr>
          </a:p>
          <a:p>
            <a:pPr>
              <a:lnSpc>
                <a:spcPct val="93000"/>
              </a:lnSpc>
            </a:pPr>
            <a:r>
              <a:rPr b="1" lang="el-GR" sz="1800" spc="-1" strike="noStrike">
                <a:solidFill>
                  <a:srgbClr val="000000"/>
                </a:solidFill>
                <a:latin typeface="Palatino Linotype"/>
                <a:ea typeface="Microsoft YaHei"/>
              </a:rPr>
              <a:t>* από την Εκκλησία ονομάστηκε η συλλογή των 49  βιβλίων που περιέχουν τις γενικές αρχές και τους όρους της “διαθήκης”  αυτής ή αναφέρονται στις συνέπειες που απορρέουν  από αυτήν </a:t>
            </a:r>
            <a:endParaRPr b="0" lang="el-GR" sz="1800" spc="-1" strike="noStrike">
              <a:latin typeface="Arial"/>
            </a:endParaRPr>
          </a:p>
          <a:p>
            <a:pPr>
              <a:lnSpc>
                <a:spcPct val="93000"/>
              </a:lnSpc>
            </a:pPr>
            <a:endParaRPr b="0" lang="el-GR" sz="1800" spc="-1" strike="noStrike">
              <a:latin typeface="Arial"/>
            </a:endParaRPr>
          </a:p>
          <a:p>
            <a:pPr>
              <a:lnSpc>
                <a:spcPct val="93000"/>
              </a:lnSpc>
            </a:pPr>
            <a:r>
              <a:rPr b="1" lang="el-GR" sz="1800" spc="-1" strike="noStrike">
                <a:solidFill>
                  <a:srgbClr val="000000"/>
                </a:solidFill>
                <a:latin typeface="Palatino Linotype"/>
                <a:ea typeface="Microsoft YaHei"/>
              </a:rPr>
              <a:t>*Το πρώτο μέρος της πρώτης συλλογής των θεόπνευστων βιβλίων</a:t>
            </a:r>
            <a:endParaRPr b="0" lang="el-GR" sz="1800" spc="-1" strike="noStrike">
              <a:latin typeface="Arial"/>
            </a:endParaRPr>
          </a:p>
          <a:p>
            <a:pPr>
              <a:lnSpc>
                <a:spcPct val="93000"/>
              </a:lnSpc>
            </a:pPr>
            <a:endParaRPr b="0" lang="el-GR" sz="1800" spc="-1" strike="noStrike">
              <a:latin typeface="Arial"/>
            </a:endParaRPr>
          </a:p>
          <a:p>
            <a:pPr>
              <a:lnSpc>
                <a:spcPct val="93000"/>
              </a:lnSpc>
            </a:pPr>
            <a:r>
              <a:rPr b="1" lang="el-GR" sz="1800" spc="-1" strike="noStrike">
                <a:solidFill>
                  <a:srgbClr val="000000"/>
                </a:solidFill>
                <a:latin typeface="Palatino Linotype"/>
                <a:ea typeface="Microsoft YaHei"/>
              </a:rPr>
              <a:t>* Είναι η πρώτη Αγία Γραφή της  αρχαίας χριστιανικής εκκλησίας</a:t>
            </a:r>
            <a:endParaRPr b="0" lang="el-GR" sz="1800" spc="-1" strike="noStrike">
              <a:latin typeface="Arial"/>
            </a:endParaRPr>
          </a:p>
          <a:p>
            <a:pPr>
              <a:lnSpc>
                <a:spcPct val="93000"/>
              </a:lnSpc>
            </a:pPr>
            <a:r>
              <a:rPr b="1" lang="el-GR" sz="1800" spc="-1" strike="noStrike">
                <a:solidFill>
                  <a:srgbClr val="000000"/>
                </a:solidFill>
                <a:latin typeface="Palatino Linotype"/>
                <a:ea typeface="Microsoft YaHei"/>
              </a:rPr>
              <a:t> </a:t>
            </a:r>
            <a:endParaRPr b="0" lang="el-GR" sz="1800" spc="-1" strike="noStrike">
              <a:latin typeface="Arial"/>
            </a:endParaRPr>
          </a:p>
          <a:p>
            <a:pPr>
              <a:lnSpc>
                <a:spcPct val="93000"/>
              </a:lnSpc>
            </a:pPr>
            <a:r>
              <a:rPr b="1" lang="el-GR" sz="1800" spc="-1" strike="noStrike">
                <a:solidFill>
                  <a:srgbClr val="000000"/>
                </a:solidFill>
                <a:latin typeface="Palatino Linotype"/>
                <a:ea typeface="Microsoft YaHei"/>
              </a:rPr>
              <a:t>* Είναι η ιερή Βίβλος των Ιουδαίων (τα 39 βιβλία)</a:t>
            </a:r>
            <a:endParaRPr b="0" lang="el-GR" sz="1800" spc="-1" strike="noStrike">
              <a:latin typeface="Arial"/>
            </a:endParaRPr>
          </a:p>
          <a:p>
            <a:pPr algn="ctr">
              <a:lnSpc>
                <a:spcPct val="93000"/>
              </a:lnSpc>
            </a:pPr>
            <a:r>
              <a:rPr b="1" lang="el-GR" sz="1800" spc="-1" strike="noStrike">
                <a:solidFill>
                  <a:srgbClr val="000000"/>
                </a:solidFill>
                <a:latin typeface="Palatino Linotype"/>
                <a:ea typeface="Microsoft YaHei"/>
              </a:rPr>
              <a:t> </a:t>
            </a:r>
            <a:endParaRPr b="0" lang="el-GR" sz="1800" spc="-1" strike="noStrike">
              <a:latin typeface="Arial"/>
            </a:endParaRPr>
          </a:p>
          <a:p>
            <a:pPr algn="ctr">
              <a:lnSpc>
                <a:spcPct val="93000"/>
              </a:lnSpc>
            </a:pPr>
            <a:endParaRPr b="0" lang="el-GR" sz="1800" spc="-1" strike="noStrike">
              <a:latin typeface="Arial"/>
            </a:endParaRPr>
          </a:p>
          <a:p>
            <a:pPr algn="just">
              <a:lnSpc>
                <a:spcPct val="93000"/>
              </a:lnSpc>
            </a:pPr>
            <a:r>
              <a:rPr b="1" lang="el-GR" sz="1800" spc="-1" strike="noStrike" u="sng">
                <a:solidFill>
                  <a:srgbClr val="c9211e"/>
                </a:solidFill>
                <a:uFillTx/>
                <a:latin typeface="Palatino Linotype"/>
                <a:ea typeface="Microsoft YaHei"/>
              </a:rPr>
              <a:t>Καινή Διαθήκη:</a:t>
            </a:r>
            <a:endParaRPr b="0" lang="el-GR" sz="1800" spc="-1" strike="noStrike">
              <a:latin typeface="Arial"/>
            </a:endParaRPr>
          </a:p>
          <a:p>
            <a:pPr algn="just">
              <a:lnSpc>
                <a:spcPct val="93000"/>
              </a:lnSpc>
            </a:pPr>
            <a:r>
              <a:rPr b="1" lang="el-GR" sz="1800" spc="-1" strike="noStrike">
                <a:solidFill>
                  <a:srgbClr val="000000"/>
                </a:solidFill>
                <a:latin typeface="Palatino Linotype"/>
                <a:ea typeface="Microsoft YaHei"/>
              </a:rPr>
              <a:t>* η συλλογή των 27 βιβλίων που αναφέρονται στην εκπλήρωση των επαγγελιών  της παλαιάς και τη σύναψη  της νέας “διαθήκης”  διά του Ιησού Χριστού, η οποία διέπει  στο εξής τις σχέσεις του Θεού  με τον νέο λαό του, τους χριστιανούς. Η σύναψη της νέας διαθήκης  εξαγγέλλεται ήδη στην παλαιά  από τους προφήτες της (Ιερ. 31,31 εξ.), μια εξαγγελία που η Εκκλησία την είδε να εκπληρώνεται στο  πρόσωπο του Ιησού Χριστού (Μτθ. 26,28 κ.α.)   </a:t>
            </a:r>
            <a:endParaRPr b="0" lang="el-GR" sz="1800" spc="-1" strike="noStrike">
              <a:latin typeface="Arial"/>
            </a:endParaRPr>
          </a:p>
          <a:p>
            <a:pPr marL="2057400" indent="-222480">
              <a:lnSpc>
                <a:spcPct val="93000"/>
              </a:lnSpc>
            </a:pPr>
            <a:endParaRPr b="0" lang="el-GR" sz="1800" spc="-1" strike="noStrike">
              <a:latin typeface="Arial"/>
            </a:endParaRPr>
          </a:p>
          <a:p>
            <a:pPr marL="2057400" indent="-222480">
              <a:lnSpc>
                <a:spcPct val="93000"/>
              </a:lnSpc>
            </a:pPr>
            <a:endParaRPr b="0" lang="el-GR" sz="1800" spc="-1" strike="noStrike">
              <a:latin typeface="Arial"/>
            </a:endParaRPr>
          </a:p>
          <a:p>
            <a:pPr marL="2057400" indent="-222480" algn="ctr">
              <a:lnSpc>
                <a:spcPct val="93000"/>
              </a:lnSpc>
            </a:pPr>
            <a:endParaRPr b="0" lang="el-GR" sz="1800" spc="-1" strike="noStrike">
              <a:latin typeface="Arial"/>
            </a:endParaRPr>
          </a:p>
          <a:p>
            <a:pPr marL="2057400" indent="-222480" algn="ctr">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marL="2057400" indent="-222480" algn="ctr">
              <a:lnSpc>
                <a:spcPct val="93000"/>
              </a:lnSpc>
            </a:pPr>
            <a:endParaRPr b="0" lang="el-GR" sz="1800" spc="-1" strike="noStrike">
              <a:latin typeface="Arial"/>
            </a:endParaRPr>
          </a:p>
          <a:p>
            <a:pPr marL="2057400" indent="-222480" algn="ctr">
              <a:lnSpc>
                <a:spcPct val="93000"/>
              </a:lnSpc>
            </a:pPr>
            <a:endParaRPr b="0" lang="el-GR" sz="1800" spc="-1" strike="noStrike">
              <a:latin typeface="Arial"/>
            </a:endParaRPr>
          </a:p>
          <a:p>
            <a:pPr marL="2057400" indent="-222480" algn="ctr">
              <a:lnSpc>
                <a:spcPct val="93000"/>
              </a:lnSpc>
            </a:pPr>
            <a:endParaRPr b="0" lang="el-GR" sz="1800" spc="-1" strike="noStrike">
              <a:latin typeface="Arial"/>
            </a:endParaRPr>
          </a:p>
          <a:p>
            <a:pPr marL="2057400" indent="-222480" algn="ctr">
              <a:lnSpc>
                <a:spcPct val="93000"/>
              </a:lnSpc>
            </a:pPr>
            <a:endParaRPr b="0" lang="el-GR" sz="1800" spc="-1" strike="noStrike">
              <a:latin typeface="Arial"/>
            </a:endParaRPr>
          </a:p>
          <a:p>
            <a:pPr marL="2057400" indent="-222480" algn="ctr">
              <a:lnSpc>
                <a:spcPct val="93000"/>
              </a:lnSpc>
            </a:pPr>
            <a:endParaRPr b="0" lang="el-GR" sz="1800" spc="-1" strike="noStrike">
              <a:latin typeface="Arial"/>
            </a:endParaRPr>
          </a:p>
          <a:p>
            <a:pPr marL="2057400" indent="-222480" algn="ctr">
              <a:lnSpc>
                <a:spcPct val="93000"/>
              </a:lnSpc>
            </a:pPr>
            <a:endParaRPr b="0" lang="el-GR" sz="1800" spc="-1" strike="noStrike">
              <a:latin typeface="Arial"/>
            </a:endParaRPr>
          </a:p>
          <a:p>
            <a:pPr marL="2057400" indent="-222480" algn="ctr">
              <a:lnSpc>
                <a:spcPct val="93000"/>
              </a:lnSpc>
            </a:pPr>
            <a:endParaRPr b="0" lang="el-GR" sz="1800" spc="-1" strike="noStrike">
              <a:latin typeface="Arial"/>
            </a:endParaRPr>
          </a:p>
          <a:p>
            <a:pPr marL="2057400" indent="-222480" algn="ctr">
              <a:lnSpc>
                <a:spcPct val="93000"/>
              </a:lnSpc>
            </a:pPr>
            <a:endParaRPr b="0" lang="el-GR" sz="1800" spc="-1" strike="noStrike">
              <a:latin typeface="Arial"/>
            </a:endParaRPr>
          </a:p>
          <a:p>
            <a:pPr marL="2057400" indent="-222480" algn="ctr">
              <a:lnSpc>
                <a:spcPct val="93000"/>
              </a:lnSpc>
            </a:pPr>
            <a:endParaRPr b="0" lang="el-GR" sz="1800" spc="-1" strike="noStrike">
              <a:latin typeface="Arial"/>
            </a:endParaRPr>
          </a:p>
          <a:p>
            <a:pPr marL="2057400" indent="-222480">
              <a:lnSpc>
                <a:spcPct val="93000"/>
              </a:lnSpc>
            </a:pPr>
            <a:endParaRPr b="0" lang="el-GR" sz="18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31" name="CustomShape 1"/>
          <p:cNvSpPr/>
          <p:nvPr/>
        </p:nvSpPr>
        <p:spPr>
          <a:xfrm>
            <a:off x="503280" y="144360"/>
            <a:ext cx="8094600" cy="68932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gn="ctr">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r>
              <a:rPr b="1" lang="el-GR" sz="1800" spc="-1" strike="noStrike" u="sng">
                <a:solidFill>
                  <a:srgbClr val="c9211e"/>
                </a:solidFill>
                <a:uFillTx/>
                <a:latin typeface="Palatino Linotype"/>
                <a:ea typeface="DejaVu Sans"/>
              </a:rPr>
              <a:t>Ο όρος “κανόνας” σημαίνει: </a:t>
            </a:r>
            <a:endParaRPr b="0" lang="el-GR" sz="1800" spc="-1" strike="noStrike">
              <a:latin typeface="Arial"/>
            </a:endParaRPr>
          </a:p>
          <a:p>
            <a:pPr algn="ctr">
              <a:lnSpc>
                <a:spcPct val="93000"/>
              </a:lnSpc>
            </a:pP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α. τήν ευθεία ράβδο που χρησιμεύει για ευθυγράμμιση για να χαράξουμε ευθείες γραμμές, τον χάρακα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β. το μέτρο, το πρότυπο, το κριτήριο ή μια γενική αρχή (μεταφορική έννοια)</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γ. κατά τον 3ο αι. μ.Χ. δήλωνε την επίσημη παράδοση, διδασκαλία η οποία ρύθμιζε την πίστη και τη ζωή των χριστιανών.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δ. κατά τον 4ο αι. μ.Χ. δήλωνε την Αγία Γραφή ως το μέτρο και κριτήριο  της χριστιανικής πίστης και ζωής.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ε. στην Χριστιανική Εκκλησία τη συλλογή, τον κατάλογο των βιβλίων της Παλαιάς και της Καινής Διαθήκης, τα οποία συγκροτούν την Αγία Γραφή. Αυτή η συγκρότηση έγινε μετά μια   μακροχρόνια καί πολύπλοκη πορεία.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32" name="CustomShape 1"/>
          <p:cNvSpPr/>
          <p:nvPr/>
        </p:nvSpPr>
        <p:spPr>
          <a:xfrm>
            <a:off x="503280" y="144360"/>
            <a:ext cx="8094600" cy="65502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gn="ctr">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r>
              <a:rPr b="1" lang="el-GR" sz="1800" spc="-1" strike="noStrike" u="sng">
                <a:solidFill>
                  <a:srgbClr val="2a6099"/>
                </a:solidFill>
                <a:uFillTx/>
                <a:latin typeface="Palatino Linotype"/>
                <a:ea typeface="DejaVu Sans"/>
              </a:rPr>
              <a:t>Ο Κανόνας της Ιουδαϊκής ή Εβραϊκής Βίβλου  </a:t>
            </a:r>
            <a:endParaRPr b="0" lang="el-GR" sz="1800" spc="-1" strike="noStrike">
              <a:latin typeface="Arial"/>
            </a:endParaRPr>
          </a:p>
          <a:p>
            <a:pPr algn="ctr">
              <a:lnSpc>
                <a:spcPct val="93000"/>
              </a:lnSpc>
            </a:pPr>
            <a:endParaRPr b="0" lang="el-GR" sz="1800" spc="-1" strike="noStrike">
              <a:latin typeface="Arial"/>
            </a:endParaRPr>
          </a:p>
          <a:p>
            <a:pPr algn="just">
              <a:lnSpc>
                <a:spcPct val="115000"/>
              </a:lnSpc>
            </a:pPr>
            <a:r>
              <a:rPr b="1" lang="el-GR" sz="1400" spc="-1" strike="noStrike">
                <a:solidFill>
                  <a:srgbClr val="000000"/>
                </a:solidFill>
                <a:latin typeface="Palatino Linotype"/>
                <a:ea typeface="DejaVu Sans"/>
              </a:rPr>
              <a:t>Βιβλία: </a:t>
            </a:r>
            <a:r>
              <a:rPr b="1" lang="el-GR" sz="1400" spc="-1" strike="noStrike">
                <a:solidFill>
                  <a:srgbClr val="2a6099"/>
                </a:solidFill>
                <a:latin typeface="Palatino Linotype"/>
                <a:ea typeface="DejaVu Sans"/>
              </a:rPr>
              <a:t>39</a:t>
            </a:r>
            <a:endParaRPr b="0" lang="el-GR" sz="1400" spc="-1" strike="noStrike">
              <a:latin typeface="Arial"/>
            </a:endParaRPr>
          </a:p>
          <a:p>
            <a:pPr algn="just">
              <a:lnSpc>
                <a:spcPct val="115000"/>
              </a:lnSpc>
            </a:pPr>
            <a:r>
              <a:rPr b="1" lang="el-GR" sz="1400" spc="-1" strike="noStrike">
                <a:solidFill>
                  <a:srgbClr val="000000"/>
                </a:solidFill>
                <a:latin typeface="Palatino Linotype"/>
                <a:ea typeface="DejaVu Sans"/>
              </a:rPr>
              <a:t>Γλώσσα: </a:t>
            </a:r>
            <a:r>
              <a:rPr b="1" lang="el-GR" sz="1400" spc="-1" strike="noStrike">
                <a:solidFill>
                  <a:srgbClr val="2a6099"/>
                </a:solidFill>
                <a:latin typeface="Palatino Linotype"/>
                <a:ea typeface="DejaVu Sans"/>
              </a:rPr>
              <a:t>Εβραϊκή </a:t>
            </a:r>
            <a:endParaRPr b="0" lang="el-GR" sz="1400" spc="-1" strike="noStrike">
              <a:latin typeface="Arial"/>
            </a:endParaRPr>
          </a:p>
          <a:p>
            <a:pPr algn="just">
              <a:lnSpc>
                <a:spcPct val="115000"/>
              </a:lnSpc>
            </a:pPr>
            <a:r>
              <a:rPr b="1" lang="el-GR" sz="1400" spc="-1" strike="noStrike">
                <a:solidFill>
                  <a:srgbClr val="000000"/>
                </a:solidFill>
                <a:latin typeface="Palatino Linotype"/>
                <a:ea typeface="DejaVu Sans"/>
              </a:rPr>
              <a:t>Τόπος δημόσιας ανάγνωσης:  </a:t>
            </a:r>
            <a:r>
              <a:rPr b="1" lang="el-GR" sz="1400" spc="-1" strike="noStrike">
                <a:solidFill>
                  <a:srgbClr val="2a6099"/>
                </a:solidFill>
                <a:latin typeface="Palatino Linotype"/>
                <a:ea typeface="DejaVu Sans"/>
              </a:rPr>
              <a:t>Συναγωγή</a:t>
            </a:r>
            <a:endParaRPr b="0" lang="el-GR" sz="1400" spc="-1" strike="noStrike">
              <a:latin typeface="Arial"/>
            </a:endParaRPr>
          </a:p>
          <a:p>
            <a:pPr>
              <a:lnSpc>
                <a:spcPct val="115000"/>
              </a:lnSpc>
            </a:pPr>
            <a:r>
              <a:rPr b="1" lang="el-GR" sz="1400" spc="-1" strike="noStrike">
                <a:solidFill>
                  <a:srgbClr val="000000"/>
                </a:solidFill>
                <a:latin typeface="Palatino Linotype"/>
                <a:ea typeface="DejaVu Sans"/>
              </a:rPr>
              <a:t>Απαρχές: </a:t>
            </a:r>
            <a:r>
              <a:rPr b="1" lang="el-GR" sz="1400" spc="-1" strike="noStrike">
                <a:solidFill>
                  <a:srgbClr val="2a6099"/>
                </a:solidFill>
                <a:latin typeface="Palatino Linotype"/>
                <a:ea typeface="DejaVu Sans"/>
              </a:rPr>
              <a:t>5ος αι. π.Χ.  συγκρότηση Νόμου &amp; συλλογές προφητικών λόγων </a:t>
            </a:r>
            <a:endParaRPr b="0" lang="el-GR" sz="1400" spc="-1" strike="noStrike">
              <a:latin typeface="Arial"/>
            </a:endParaRPr>
          </a:p>
          <a:p>
            <a:pPr>
              <a:lnSpc>
                <a:spcPct val="115000"/>
              </a:lnSpc>
            </a:pPr>
            <a:r>
              <a:rPr b="1" lang="el-GR" sz="1400" spc="-1" strike="noStrike">
                <a:solidFill>
                  <a:srgbClr val="000000"/>
                </a:solidFill>
                <a:latin typeface="Palatino Linotype"/>
                <a:ea typeface="DejaVu Sans"/>
              </a:rPr>
              <a:t>Συγκρότηση: </a:t>
            </a:r>
            <a:r>
              <a:rPr b="1" lang="el-GR" sz="1400" spc="-1" strike="noStrike">
                <a:solidFill>
                  <a:srgbClr val="2a6099"/>
                </a:solidFill>
                <a:latin typeface="Palatino Linotype"/>
                <a:ea typeface="DejaVu Sans"/>
              </a:rPr>
              <a:t>θεοπνευστία έως το 424 π.Χ. </a:t>
            </a:r>
            <a:r>
              <a:rPr b="1" lang="el-GR" sz="1400" spc="-1" strike="noStrike">
                <a:solidFill>
                  <a:srgbClr val="000000"/>
                </a:solidFill>
                <a:latin typeface="Palatino Linotype"/>
                <a:ea typeface="DejaVu Sans"/>
              </a:rPr>
              <a:t>  </a:t>
            </a:r>
            <a:endParaRPr b="0" lang="el-GR" sz="1400" spc="-1" strike="noStrike">
              <a:latin typeface="Arial"/>
            </a:endParaRPr>
          </a:p>
          <a:p>
            <a:pPr algn="just">
              <a:lnSpc>
                <a:spcPct val="115000"/>
              </a:lnSpc>
            </a:pPr>
            <a:r>
              <a:rPr b="1" lang="el-GR" sz="1400" spc="-1" strike="noStrike">
                <a:solidFill>
                  <a:srgbClr val="000000"/>
                </a:solidFill>
                <a:latin typeface="Palatino Linotype"/>
                <a:ea typeface="DejaVu Sans"/>
              </a:rPr>
              <a:t>Κλείσιμο:  </a:t>
            </a:r>
            <a:r>
              <a:rPr b="1" lang="el-GR" sz="1400" spc="-1" strike="noStrike">
                <a:solidFill>
                  <a:srgbClr val="2a6099"/>
                </a:solidFill>
                <a:latin typeface="Palatino Linotype"/>
                <a:ea typeface="DejaVu Sans"/>
              </a:rPr>
              <a:t>Ιουδαϊκή Σύνοδος Ιάμνειας 90/100 μ.Χ. </a:t>
            </a:r>
            <a:endParaRPr b="0" lang="el-GR" sz="1400" spc="-1" strike="noStrike">
              <a:latin typeface="Arial"/>
            </a:endParaRPr>
          </a:p>
          <a:p>
            <a:pPr algn="just">
              <a:lnSpc>
                <a:spcPct val="115000"/>
              </a:lnSpc>
            </a:pPr>
            <a:r>
              <a:rPr b="1" lang="el-GR" sz="1400" spc="-1" strike="noStrike">
                <a:solidFill>
                  <a:srgbClr val="000000"/>
                </a:solidFill>
                <a:latin typeface="Palatino Linotype"/>
                <a:ea typeface="DejaVu Sans"/>
              </a:rPr>
              <a:t>Διαίρεση: </a:t>
            </a:r>
            <a:r>
              <a:rPr b="1" lang="el-GR" sz="1400" spc="-1" strike="noStrike">
                <a:solidFill>
                  <a:srgbClr val="2a6099"/>
                </a:solidFill>
                <a:latin typeface="Palatino Linotype"/>
                <a:ea typeface="DejaVu Sans"/>
              </a:rPr>
              <a:t>3 μέρη</a:t>
            </a:r>
            <a:endParaRPr b="0" lang="el-GR" sz="1400" spc="-1" strike="noStrike">
              <a:latin typeface="Arial"/>
            </a:endParaRPr>
          </a:p>
          <a:p>
            <a:pPr algn="just">
              <a:lnSpc>
                <a:spcPct val="115000"/>
              </a:lnSpc>
            </a:pPr>
            <a:r>
              <a:rPr b="1" lang="el-GR" sz="1400" spc="-1" strike="noStrike">
                <a:solidFill>
                  <a:srgbClr val="000000"/>
                </a:solidFill>
                <a:latin typeface="Palatino Linotype"/>
                <a:ea typeface="DejaVu Sans"/>
              </a:rPr>
              <a:t>Κριτήριο: </a:t>
            </a:r>
            <a:r>
              <a:rPr b="1" lang="el-GR" sz="1400" spc="-1" strike="noStrike">
                <a:solidFill>
                  <a:srgbClr val="2a6099"/>
                </a:solidFill>
                <a:latin typeface="Palatino Linotype"/>
                <a:ea typeface="DejaVu Sans"/>
              </a:rPr>
              <a:t>ο Νόμος (Εβρ. Τορά) </a:t>
            </a:r>
            <a:endParaRPr b="0" lang="el-GR" sz="1400" spc="-1" strike="noStrike">
              <a:latin typeface="Arial"/>
            </a:endParaRPr>
          </a:p>
          <a:p>
            <a:pPr algn="just">
              <a:lnSpc>
                <a:spcPct val="93000"/>
              </a:lnSpc>
            </a:pPr>
            <a:r>
              <a:rPr b="1" lang="el-GR" sz="1400" spc="-1" strike="noStrike">
                <a:solidFill>
                  <a:srgbClr val="000000"/>
                </a:solidFill>
                <a:latin typeface="Palatino Linotype"/>
                <a:ea typeface="DejaVu Sans"/>
              </a:rPr>
              <a:t> </a:t>
            </a:r>
            <a:endParaRPr b="0" lang="el-GR" sz="1400" spc="-1" strike="noStrike">
              <a:latin typeface="Arial"/>
            </a:endParaRPr>
          </a:p>
          <a:p>
            <a:pPr algn="just">
              <a:lnSpc>
                <a:spcPct val="150000"/>
              </a:lnSpc>
            </a:pPr>
            <a:r>
              <a:rPr b="1" lang="el-GR" sz="1400" spc="-1" strike="noStrike">
                <a:solidFill>
                  <a:srgbClr val="2a6099"/>
                </a:solidFill>
                <a:latin typeface="Palatino Linotype"/>
                <a:ea typeface="DejaVu Sans"/>
              </a:rPr>
              <a:t>Ι. ΝΟΜΟΣ (Εβρ. Τορά):</a:t>
            </a:r>
            <a:r>
              <a:rPr b="1" lang="el-GR" sz="1400" spc="-1" strike="noStrike">
                <a:solidFill>
                  <a:srgbClr val="000000"/>
                </a:solidFill>
                <a:latin typeface="Palatino Linotype"/>
                <a:ea typeface="DejaVu Sans"/>
              </a:rPr>
              <a:t>    </a:t>
            </a:r>
            <a:r>
              <a:rPr b="0" lang="el-GR" sz="1400" spc="-1" strike="noStrike">
                <a:solidFill>
                  <a:srgbClr val="2a6099"/>
                </a:solidFill>
                <a:latin typeface="Palatino Linotype"/>
                <a:ea typeface="DejaVu Sans"/>
              </a:rPr>
              <a:t>Γένεσις, Έξοδος, Λευϊτικό, Αριθμοί, Δευτερονόμιο</a:t>
            </a:r>
            <a:endParaRPr b="0" lang="el-GR" sz="1400" spc="-1" strike="noStrike">
              <a:latin typeface="Arial"/>
            </a:endParaRPr>
          </a:p>
          <a:p>
            <a:pPr algn="ctr">
              <a:lnSpc>
                <a:spcPct val="150000"/>
              </a:lnSpc>
            </a:pPr>
            <a:endParaRPr b="0" lang="el-GR" sz="1400" spc="-1" strike="noStrike">
              <a:latin typeface="Arial"/>
            </a:endParaRPr>
          </a:p>
          <a:p>
            <a:pPr>
              <a:lnSpc>
                <a:spcPct val="150000"/>
              </a:lnSpc>
            </a:pPr>
            <a:r>
              <a:rPr b="1" lang="el-GR" sz="1400" spc="-1" strike="noStrike">
                <a:solidFill>
                  <a:srgbClr val="2a6099"/>
                </a:solidFill>
                <a:latin typeface="Palatino Linotype"/>
                <a:ea typeface="DejaVu Sans"/>
              </a:rPr>
              <a:t>ΙΙ. ΠΡΟΦΗΤΕΣ (Εβρ. Νεβιίμ)</a:t>
            </a:r>
            <a:r>
              <a:rPr b="1" lang="el-GR" sz="1400" spc="-1" strike="noStrike">
                <a:solidFill>
                  <a:srgbClr val="000000"/>
                </a:solidFill>
                <a:latin typeface="Palatino Linotype"/>
                <a:ea typeface="DejaVu Sans"/>
              </a:rPr>
              <a:t> </a:t>
            </a:r>
            <a:endParaRPr b="0" lang="el-GR" sz="1400" spc="-1" strike="noStrike">
              <a:latin typeface="Arial"/>
            </a:endParaRPr>
          </a:p>
          <a:p>
            <a:pPr>
              <a:lnSpc>
                <a:spcPct val="150000"/>
              </a:lnSpc>
            </a:pPr>
            <a:r>
              <a:rPr b="0" lang="el-GR" sz="1400" spc="-1" strike="noStrike">
                <a:solidFill>
                  <a:srgbClr val="2a6099"/>
                </a:solidFill>
                <a:latin typeface="Palatino Linotype"/>
                <a:ea typeface="DejaVu Sans"/>
              </a:rPr>
              <a:t>Α. Πρότεροι: Ιησούς Ναυή, Κριταί, Σαμουήλ (Α΄καί Β΄), Βασιλειών (Α΄και Β΄) </a:t>
            </a:r>
            <a:endParaRPr b="0" lang="el-GR" sz="1400" spc="-1" strike="noStrike">
              <a:latin typeface="Arial"/>
            </a:endParaRPr>
          </a:p>
          <a:p>
            <a:pPr>
              <a:lnSpc>
                <a:spcPct val="150000"/>
              </a:lnSpc>
            </a:pPr>
            <a:r>
              <a:rPr b="0" lang="el-GR" sz="1400" spc="-1" strike="noStrike">
                <a:solidFill>
                  <a:srgbClr val="2a6099"/>
                </a:solidFill>
                <a:latin typeface="Palatino Linotype"/>
                <a:ea typeface="DejaVu Sans"/>
              </a:rPr>
              <a:t>Β. Ύστεροι:  Ησαΐας, Ιερεμίας, Ιεζεκιήλ, Ωσηέ, Ιωήλ, Αμώς, Οβδιού, Ιωνάς, Μιχαίας,</a:t>
            </a:r>
            <a:endParaRPr b="0" lang="el-GR" sz="1400" spc="-1" strike="noStrike">
              <a:latin typeface="Arial"/>
            </a:endParaRPr>
          </a:p>
          <a:p>
            <a:pPr>
              <a:lnSpc>
                <a:spcPct val="150000"/>
              </a:lnSpc>
            </a:pPr>
            <a:r>
              <a:rPr b="0" lang="el-GR" sz="1400" spc="-1" strike="noStrike">
                <a:solidFill>
                  <a:srgbClr val="2a6099"/>
                </a:solidFill>
                <a:latin typeface="Palatino Linotype"/>
                <a:ea typeface="DejaVu Sans"/>
              </a:rPr>
              <a:t>                        </a:t>
            </a:r>
            <a:r>
              <a:rPr b="0" lang="el-GR" sz="1400" spc="-1" strike="noStrike">
                <a:solidFill>
                  <a:srgbClr val="2a6099"/>
                </a:solidFill>
                <a:latin typeface="Palatino Linotype"/>
                <a:ea typeface="DejaVu Sans"/>
              </a:rPr>
              <a:t>Ναούμ, Αββακούμ, Σοφονίας, Αγγαίος, Ζαχαρίας, Μαλαχίας  </a:t>
            </a:r>
            <a:endParaRPr b="0" lang="el-GR" sz="1400" spc="-1" strike="noStrike">
              <a:latin typeface="Arial"/>
            </a:endParaRPr>
          </a:p>
          <a:p>
            <a:pPr>
              <a:lnSpc>
                <a:spcPct val="150000"/>
              </a:lnSpc>
            </a:pPr>
            <a:r>
              <a:rPr b="1" lang="el-GR" sz="1400" spc="-1" strike="noStrike">
                <a:solidFill>
                  <a:srgbClr val="000000"/>
                </a:solidFill>
                <a:latin typeface="Palatino Linotype"/>
                <a:ea typeface="DejaVu Sans"/>
              </a:rPr>
              <a:t> </a:t>
            </a:r>
            <a:endParaRPr b="0" lang="el-GR" sz="1400" spc="-1" strike="noStrike">
              <a:latin typeface="Arial"/>
            </a:endParaRPr>
          </a:p>
          <a:p>
            <a:pPr>
              <a:lnSpc>
                <a:spcPct val="150000"/>
              </a:lnSpc>
            </a:pPr>
            <a:r>
              <a:rPr b="1" lang="el-GR" sz="1400" spc="-1" strike="noStrike">
                <a:solidFill>
                  <a:srgbClr val="2a6099"/>
                </a:solidFill>
                <a:latin typeface="Palatino Linotype"/>
                <a:ea typeface="DejaVu Sans"/>
              </a:rPr>
              <a:t>ΙΙΙ. ΑΓΙΟΓΡΑΦΑ (Εβρ. Κεθουβίμ):   </a:t>
            </a:r>
            <a:r>
              <a:rPr b="0" lang="el-GR" sz="1400" spc="-1" strike="noStrike">
                <a:solidFill>
                  <a:srgbClr val="2a6099"/>
                </a:solidFill>
                <a:latin typeface="Palatino Linotype"/>
                <a:ea typeface="DejaVu Sans"/>
              </a:rPr>
              <a:t>Ψαλμοί, Ιώβ, Παροιμίαι, Ρούθ, Άσμα Ασμάτων,</a:t>
            </a:r>
            <a:endParaRPr b="0" lang="el-GR" sz="1400" spc="-1" strike="noStrike">
              <a:latin typeface="Arial"/>
            </a:endParaRPr>
          </a:p>
          <a:p>
            <a:pPr>
              <a:lnSpc>
                <a:spcPct val="150000"/>
              </a:lnSpc>
            </a:pPr>
            <a:r>
              <a:rPr b="0" lang="el-GR" sz="1400" spc="-1" strike="noStrike">
                <a:solidFill>
                  <a:srgbClr val="2a6099"/>
                </a:solidFill>
                <a:latin typeface="Palatino Linotype"/>
                <a:ea typeface="DejaVu Sans"/>
              </a:rPr>
              <a:t>                                                                    </a:t>
            </a:r>
            <a:r>
              <a:rPr b="0" lang="el-GR" sz="1400" spc="-1" strike="noStrike">
                <a:solidFill>
                  <a:srgbClr val="2a6099"/>
                </a:solidFill>
                <a:latin typeface="Palatino Linotype"/>
                <a:ea typeface="DejaVu Sans"/>
              </a:rPr>
              <a:t>Εκκλησιαστής, Θρήνοι, Εσθήρ, Δανιήλ, Έσδρας,   </a:t>
            </a:r>
            <a:endParaRPr b="0" lang="el-GR" sz="1400" spc="-1" strike="noStrike">
              <a:latin typeface="Arial"/>
            </a:endParaRPr>
          </a:p>
          <a:p>
            <a:pPr>
              <a:lnSpc>
                <a:spcPct val="150000"/>
              </a:lnSpc>
            </a:pPr>
            <a:r>
              <a:rPr b="0" lang="el-GR" sz="1400" spc="-1" strike="noStrike">
                <a:solidFill>
                  <a:srgbClr val="2a6099"/>
                </a:solidFill>
                <a:latin typeface="Palatino Linotype"/>
                <a:ea typeface="DejaVu Sans"/>
              </a:rPr>
              <a:t>                                                                    </a:t>
            </a:r>
            <a:r>
              <a:rPr b="0" lang="el-GR" sz="1400" spc="-1" strike="noStrike">
                <a:solidFill>
                  <a:srgbClr val="2a6099"/>
                </a:solidFill>
                <a:latin typeface="Palatino Linotype"/>
                <a:ea typeface="DejaVu Sans"/>
              </a:rPr>
              <a:t>Νεεμίας, Χρονικά (Α΄καί Β΄)</a:t>
            </a:r>
            <a:endParaRPr b="0" lang="el-GR" sz="14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33" name="CustomShape 1"/>
          <p:cNvSpPr/>
          <p:nvPr/>
        </p:nvSpPr>
        <p:spPr>
          <a:xfrm>
            <a:off x="503280" y="144360"/>
            <a:ext cx="8094600" cy="65502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gn="ctr">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r>
              <a:rPr b="1" lang="el-GR" sz="1800" spc="-1" strike="noStrike" u="sng">
                <a:solidFill>
                  <a:srgbClr val="000000"/>
                </a:solidFill>
                <a:uFillTx/>
                <a:latin typeface="Palatino Linotype"/>
                <a:ea typeface="DejaVu Sans"/>
              </a:rPr>
              <a:t> </a:t>
            </a:r>
            <a:endParaRPr b="0" lang="el-GR" sz="1800" spc="-1" strike="noStrike">
              <a:latin typeface="Arial"/>
            </a:endParaRPr>
          </a:p>
          <a:p>
            <a:pPr algn="ctr">
              <a:lnSpc>
                <a:spcPct val="93000"/>
              </a:lnSpc>
            </a:pPr>
            <a:r>
              <a:rPr b="1" lang="el-GR" sz="1800" spc="-1" strike="noStrike" u="sng">
                <a:solidFill>
                  <a:srgbClr val="b85c00"/>
                </a:solidFill>
                <a:uFillTx/>
                <a:latin typeface="Palatino Linotype"/>
                <a:ea typeface="DejaVu Sans"/>
              </a:rPr>
              <a:t>Η Χριστιανική Βίβλος ή Αγία Γραφή </a:t>
            </a:r>
            <a:endParaRPr b="0" lang="el-GR" sz="1800" spc="-1" strike="noStrike">
              <a:latin typeface="Arial"/>
            </a:endParaRPr>
          </a:p>
          <a:p>
            <a:pPr algn="ctr">
              <a:lnSpc>
                <a:spcPct val="93000"/>
              </a:lnSpc>
            </a:pPr>
            <a:r>
              <a:rPr b="1" lang="el-GR" sz="1800" spc="-1" strike="noStrike" u="sng">
                <a:solidFill>
                  <a:srgbClr val="b85c00"/>
                </a:solidFill>
                <a:uFillTx/>
                <a:latin typeface="Palatino Linotype"/>
                <a:ea typeface="DejaVu Sans"/>
              </a:rPr>
              <a:t> </a:t>
            </a:r>
            <a:r>
              <a:rPr b="1" lang="el-GR" sz="1800" spc="-1" strike="noStrike" u="sng">
                <a:solidFill>
                  <a:srgbClr val="b85c00"/>
                </a:solidFill>
                <a:uFillTx/>
                <a:latin typeface="Palatino Linotype"/>
                <a:ea typeface="DejaVu Sans"/>
              </a:rPr>
              <a:t>Παλαιά Διαθήκη και Καινή Διαθήκη</a:t>
            </a: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r>
              <a:rPr b="1" lang="el-GR" sz="1800" spc="-1" strike="noStrike" u="sng">
                <a:solidFill>
                  <a:srgbClr val="b85c00"/>
                </a:solidFill>
                <a:uFillTx/>
                <a:latin typeface="Palatino Linotype"/>
                <a:ea typeface="DejaVu Sans"/>
              </a:rPr>
              <a:t>Α΄. Η Παλαιά Διαθήκη του Χριστιανικού ή Αλεξανδρινού Κανόνα</a:t>
            </a:r>
            <a:endParaRPr b="0" lang="el-GR" sz="1800" spc="-1" strike="noStrike">
              <a:latin typeface="Arial"/>
            </a:endParaRPr>
          </a:p>
          <a:p>
            <a:pPr>
              <a:lnSpc>
                <a:spcPct val="115000"/>
              </a:lnSpc>
            </a:pPr>
            <a:r>
              <a:rPr b="1" lang="el-GR" sz="1400" spc="-1" strike="noStrike" u="sng">
                <a:solidFill>
                  <a:srgbClr val="000000"/>
                </a:solidFill>
                <a:uFillTx/>
                <a:latin typeface="Palatino Linotype"/>
                <a:ea typeface="DejaVu Sans"/>
              </a:rPr>
              <a:t>Βιβλία:</a:t>
            </a:r>
            <a:r>
              <a:rPr b="1" lang="el-GR" sz="1400" spc="-1" strike="noStrike">
                <a:solidFill>
                  <a:srgbClr val="000000"/>
                </a:solidFill>
                <a:latin typeface="Palatino Linotype"/>
                <a:ea typeface="DejaVu Sans"/>
              </a:rPr>
              <a:t>  </a:t>
            </a:r>
            <a:r>
              <a:rPr b="1" lang="el-GR" sz="1400" spc="-1" strike="noStrike">
                <a:solidFill>
                  <a:srgbClr val="b85c00"/>
                </a:solidFill>
                <a:latin typeface="Palatino Linotype"/>
                <a:ea typeface="DejaVu Sans"/>
              </a:rPr>
              <a:t>49 </a:t>
            </a:r>
            <a:endParaRPr b="0" lang="el-GR" sz="1400" spc="-1" strike="noStrike">
              <a:latin typeface="Arial"/>
            </a:endParaRPr>
          </a:p>
          <a:p>
            <a:pPr>
              <a:lnSpc>
                <a:spcPct val="115000"/>
              </a:lnSpc>
            </a:pPr>
            <a:r>
              <a:rPr b="1" lang="el-GR" sz="1400" spc="-1" strike="noStrike">
                <a:solidFill>
                  <a:srgbClr val="b85c00"/>
                </a:solidFill>
                <a:latin typeface="Palatino Linotype"/>
                <a:ea typeface="DejaVu Sans"/>
              </a:rPr>
              <a:t>Πρωτοκανονικά: τα 39 του Ιουδαϊκού  </a:t>
            </a:r>
            <a:endParaRPr b="0" lang="el-GR" sz="1400" spc="-1" strike="noStrike">
              <a:latin typeface="Arial"/>
            </a:endParaRPr>
          </a:p>
          <a:p>
            <a:pPr>
              <a:lnSpc>
                <a:spcPct val="115000"/>
              </a:lnSpc>
            </a:pPr>
            <a:r>
              <a:rPr b="1" lang="el-GR" sz="1400" spc="-1" strike="noStrike">
                <a:solidFill>
                  <a:srgbClr val="b85c00"/>
                </a:solidFill>
                <a:latin typeface="Palatino Linotype"/>
                <a:ea typeface="DejaVu Sans"/>
              </a:rPr>
              <a:t>&amp; Δευτεροκανονικά ή αναγινωσκόμενα:  10 επιπλέον (μεταγενέστερα) δηλαδή είναι τα βιβλία  Τωβίτ, Ιουδίθ, Α, Β &amp; Γ Μακκαβαίων, Σοφία Σολομώντος, Σοφία Σειράχ, Βαρούχ (+ Επιστολή Ιερεμίου ) Α΄ Εσδρας </a:t>
            </a:r>
            <a:endParaRPr b="0" lang="el-GR" sz="1400" spc="-1" strike="noStrike">
              <a:latin typeface="Arial"/>
            </a:endParaRPr>
          </a:p>
          <a:p>
            <a:pPr>
              <a:lnSpc>
                <a:spcPct val="115000"/>
              </a:lnSpc>
            </a:pPr>
            <a:r>
              <a:rPr b="1" lang="el-GR" sz="1400" spc="-1" strike="noStrike" u="sng">
                <a:solidFill>
                  <a:srgbClr val="000000"/>
                </a:solidFill>
                <a:uFillTx/>
                <a:latin typeface="Palatino Linotype"/>
                <a:ea typeface="DejaVu Sans"/>
              </a:rPr>
              <a:t>Γλώσσα:</a:t>
            </a:r>
            <a:r>
              <a:rPr b="1" lang="el-GR" sz="1400" spc="-1" strike="noStrike">
                <a:solidFill>
                  <a:srgbClr val="000000"/>
                </a:solidFill>
                <a:latin typeface="Palatino Linotype"/>
                <a:ea typeface="DejaVu Sans"/>
              </a:rPr>
              <a:t> </a:t>
            </a:r>
            <a:r>
              <a:rPr b="1" lang="el-GR" sz="1400" spc="-1" strike="noStrike">
                <a:solidFill>
                  <a:srgbClr val="b85c00"/>
                </a:solidFill>
                <a:latin typeface="Palatino Linotype"/>
                <a:ea typeface="DejaVu Sans"/>
              </a:rPr>
              <a:t>Ελληνική</a:t>
            </a:r>
            <a:endParaRPr b="0" lang="el-GR" sz="1400" spc="-1" strike="noStrike">
              <a:latin typeface="Arial"/>
            </a:endParaRPr>
          </a:p>
          <a:p>
            <a:pPr>
              <a:lnSpc>
                <a:spcPct val="115000"/>
              </a:lnSpc>
            </a:pPr>
            <a:r>
              <a:rPr b="1" lang="el-GR" sz="1400" spc="-1" strike="noStrike" u="sng">
                <a:solidFill>
                  <a:srgbClr val="000000"/>
                </a:solidFill>
                <a:uFillTx/>
                <a:latin typeface="Palatino Linotype"/>
                <a:ea typeface="DejaVu Sans"/>
              </a:rPr>
              <a:t>Τόπος δημόσιας ανάγνωσης</a:t>
            </a:r>
            <a:r>
              <a:rPr b="1" lang="el-GR" sz="1400" spc="-1" strike="noStrike">
                <a:solidFill>
                  <a:srgbClr val="000000"/>
                </a:solidFill>
                <a:latin typeface="Palatino Linotype"/>
                <a:ea typeface="DejaVu Sans"/>
              </a:rPr>
              <a:t>:  </a:t>
            </a:r>
            <a:r>
              <a:rPr b="1" lang="el-GR" sz="1400" spc="-1" strike="noStrike">
                <a:solidFill>
                  <a:srgbClr val="b85c00"/>
                </a:solidFill>
                <a:latin typeface="Palatino Linotype"/>
                <a:ea typeface="DejaVu Sans"/>
              </a:rPr>
              <a:t>Εκκλησία</a:t>
            </a:r>
            <a:r>
              <a:rPr b="1" lang="el-GR" sz="1400" spc="-1" strike="noStrike">
                <a:solidFill>
                  <a:srgbClr val="000000"/>
                </a:solidFill>
                <a:latin typeface="Palatino Linotype"/>
                <a:ea typeface="DejaVu Sans"/>
              </a:rPr>
              <a:t> </a:t>
            </a:r>
            <a:endParaRPr b="0" lang="el-GR" sz="1400" spc="-1" strike="noStrike">
              <a:latin typeface="Arial"/>
            </a:endParaRPr>
          </a:p>
          <a:p>
            <a:pPr>
              <a:lnSpc>
                <a:spcPct val="115000"/>
              </a:lnSpc>
            </a:pPr>
            <a:r>
              <a:rPr b="1" lang="el-GR" sz="1400" spc="-1" strike="noStrike" u="sng">
                <a:solidFill>
                  <a:srgbClr val="000000"/>
                </a:solidFill>
                <a:uFillTx/>
                <a:latin typeface="Palatino Linotype"/>
                <a:ea typeface="DejaVu Sans"/>
              </a:rPr>
              <a:t>Απαρχές:</a:t>
            </a:r>
            <a:r>
              <a:rPr b="1" lang="el-GR" sz="1400" spc="-1" strike="noStrike">
                <a:solidFill>
                  <a:srgbClr val="000000"/>
                </a:solidFill>
                <a:latin typeface="Palatino Linotype"/>
                <a:ea typeface="DejaVu Sans"/>
              </a:rPr>
              <a:t> </a:t>
            </a:r>
            <a:r>
              <a:rPr b="1" lang="el-GR" sz="1400" spc="-1" strike="noStrike">
                <a:solidFill>
                  <a:srgbClr val="b85c00"/>
                </a:solidFill>
                <a:latin typeface="Palatino Linotype"/>
                <a:ea typeface="DejaVu Sans"/>
              </a:rPr>
              <a:t>5ος αι. π.Χ.  συγκρότηση Νόμου &amp; συλλογές προφητικών λόγων </a:t>
            </a:r>
            <a:endParaRPr b="0" lang="el-GR" sz="1400" spc="-1" strike="noStrike">
              <a:latin typeface="Arial"/>
            </a:endParaRPr>
          </a:p>
          <a:p>
            <a:pPr>
              <a:lnSpc>
                <a:spcPct val="115000"/>
              </a:lnSpc>
            </a:pPr>
            <a:r>
              <a:rPr b="1" lang="el-GR" sz="1400" spc="-1" strike="noStrike" u="sng">
                <a:solidFill>
                  <a:srgbClr val="b85c00"/>
                </a:solidFill>
                <a:uFillTx/>
                <a:latin typeface="Palatino Linotype"/>
                <a:ea typeface="DejaVu Sans"/>
              </a:rPr>
              <a:t>Μετάφραση των Εβδομήκοντα (Ο΄): </a:t>
            </a:r>
            <a:r>
              <a:rPr b="1" lang="el-GR" sz="1400" spc="-1" strike="noStrike">
                <a:solidFill>
                  <a:srgbClr val="b85c00"/>
                </a:solidFill>
                <a:latin typeface="Palatino Linotype"/>
                <a:ea typeface="DejaVu Sans"/>
              </a:rPr>
              <a:t> αρχές του 3ου αι. π.Χ.  έναρξη μετάφρασης εβραϊκών έργων στα ελληνικά στην Αλεξάνδρεια της Αιγύπτου. Η Μετάφραση έγινε στα 39 βιβλία του Ιουδαϊκού Κανόνα. Πραγματοποιήθηκε από 72 Ιουδαίους Νομομαθείς καί άριστους γνώστες της ελληνικής γλώσσας  στή νήσο Φάρο της Αλεξάνδρειας της Αιγύπτου για τον εμπλουτισμό της Βιβλιοθήκης της Αλεξάνδρειας  κατά το χρονικό διάστημα 287-247 π.Χ. </a:t>
            </a:r>
            <a:endParaRPr b="0" lang="el-GR" sz="1400" spc="-1" strike="noStrike">
              <a:latin typeface="Arial"/>
            </a:endParaRPr>
          </a:p>
          <a:p>
            <a:pPr>
              <a:lnSpc>
                <a:spcPct val="115000"/>
              </a:lnSpc>
            </a:pPr>
            <a:r>
              <a:rPr b="1" lang="el-GR" sz="1400" spc="-1" strike="noStrike" u="sng">
                <a:solidFill>
                  <a:srgbClr val="000000"/>
                </a:solidFill>
                <a:uFillTx/>
                <a:latin typeface="Palatino Linotype"/>
                <a:ea typeface="DejaVu Sans"/>
              </a:rPr>
              <a:t> </a:t>
            </a:r>
            <a:r>
              <a:rPr b="1" lang="el-GR" sz="1400" spc="-1" strike="noStrike" u="sng">
                <a:solidFill>
                  <a:srgbClr val="000000"/>
                </a:solidFill>
                <a:uFillTx/>
                <a:latin typeface="Palatino Linotype"/>
                <a:ea typeface="DejaVu Sans"/>
              </a:rPr>
              <a:t>Ο Χριστιανικός ή Αλεξανδρινός  Κανόνας της Παλαιάς Διαθήκης  διαφοροποιείται στα 39 βιβλία  από τον Ιουδαϊκό στο θέμα της ονομασίας των έργων </a:t>
            </a:r>
            <a:r>
              <a:rPr b="1" lang="el-GR" sz="1400" spc="-1" strike="noStrike">
                <a:solidFill>
                  <a:srgbClr val="000000"/>
                </a:solidFill>
                <a:latin typeface="Palatino Linotype"/>
                <a:ea typeface="DejaVu Sans"/>
              </a:rPr>
              <a:t> ως εξής:  </a:t>
            </a:r>
            <a:endParaRPr b="0" lang="el-GR" sz="1400" spc="-1" strike="noStrike">
              <a:latin typeface="Arial"/>
            </a:endParaRPr>
          </a:p>
          <a:p>
            <a:pPr>
              <a:lnSpc>
                <a:spcPct val="115000"/>
              </a:lnSpc>
            </a:pPr>
            <a:r>
              <a:rPr b="1" lang="el-GR" sz="1400" spc="-1" strike="noStrike">
                <a:solidFill>
                  <a:srgbClr val="000000"/>
                </a:solidFill>
                <a:highlight>
                  <a:srgbClr val="ffff00"/>
                </a:highlight>
                <a:latin typeface="Palatino Linotype"/>
                <a:ea typeface="DejaVu Sans"/>
              </a:rPr>
              <a:t>το Σαμουήλ Α καί Β΄(Ιουδ.)  αντιστοιχεί με το Βασιλειών Α΄καί Β΄(Χριστ. Καν.) ,  </a:t>
            </a:r>
            <a:endParaRPr b="0" lang="el-GR" sz="1400" spc="-1" strike="noStrike">
              <a:latin typeface="Arial"/>
            </a:endParaRPr>
          </a:p>
          <a:p>
            <a:pPr>
              <a:lnSpc>
                <a:spcPct val="115000"/>
              </a:lnSpc>
            </a:pPr>
            <a:r>
              <a:rPr b="1" lang="el-GR" sz="1400" spc="-1" strike="noStrike">
                <a:solidFill>
                  <a:srgbClr val="000000"/>
                </a:solidFill>
                <a:highlight>
                  <a:srgbClr val="ffff00"/>
                </a:highlight>
                <a:latin typeface="Palatino Linotype"/>
                <a:ea typeface="Microsoft YaHei"/>
              </a:rPr>
              <a:t>τό Βασιλέων Α΄καί Β΄ </a:t>
            </a:r>
            <a:r>
              <a:rPr b="1" lang="el-GR" sz="1400" spc="-1" strike="noStrike">
                <a:solidFill>
                  <a:srgbClr val="000000"/>
                </a:solidFill>
                <a:highlight>
                  <a:srgbClr val="ffff00"/>
                </a:highlight>
                <a:latin typeface="Palatino Linotype"/>
                <a:ea typeface="DejaVu Sans"/>
              </a:rPr>
              <a:t>(Ιουδ.)  αντιστοιχεί με το Βασιλειών Γ΄ καί Δ΄(Χριστ. Καν.)  </a:t>
            </a:r>
            <a:endParaRPr b="0" lang="el-GR" sz="1400" spc="-1" strike="noStrike">
              <a:latin typeface="Arial"/>
            </a:endParaRPr>
          </a:p>
          <a:p>
            <a:pPr>
              <a:lnSpc>
                <a:spcPct val="115000"/>
              </a:lnSpc>
            </a:pPr>
            <a:r>
              <a:rPr b="1" lang="el-GR" sz="1400" spc="-1" strike="noStrike">
                <a:solidFill>
                  <a:srgbClr val="000000"/>
                </a:solidFill>
                <a:highlight>
                  <a:srgbClr val="ffff00"/>
                </a:highlight>
                <a:latin typeface="Palatino Linotype"/>
                <a:ea typeface="Microsoft YaHei"/>
              </a:rPr>
              <a:t>καί τό Χρονικών Α΄καί Β΄(Ιουδ.)  με το  Παραλειπομένων Α΄ καί Β΄ </a:t>
            </a:r>
            <a:r>
              <a:rPr b="1" lang="el-GR" sz="1400" spc="-1" strike="noStrike">
                <a:solidFill>
                  <a:srgbClr val="000000"/>
                </a:solidFill>
                <a:highlight>
                  <a:srgbClr val="ffff00"/>
                </a:highlight>
                <a:latin typeface="Palatino Linotype"/>
                <a:ea typeface="DejaVu Sans"/>
              </a:rPr>
              <a:t>(Χριστ. Καν.)  </a:t>
            </a:r>
            <a:endParaRPr b="0" lang="el-GR" sz="1400" spc="-1" strike="noStrike">
              <a:latin typeface="Arial"/>
            </a:endParaRPr>
          </a:p>
          <a:p>
            <a:pPr>
              <a:lnSpc>
                <a:spcPct val="115000"/>
              </a:lnSpc>
            </a:pPr>
            <a:endParaRPr b="0" lang="el-GR" sz="14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34" name="CustomShape 1"/>
          <p:cNvSpPr/>
          <p:nvPr/>
        </p:nvSpPr>
        <p:spPr>
          <a:xfrm>
            <a:off x="504000" y="360"/>
            <a:ext cx="8094600" cy="65502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gn="ctr">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r>
              <a:rPr b="1" lang="el-GR" sz="1400" spc="-1" strike="noStrike" u="sng">
                <a:solidFill>
                  <a:srgbClr val="000000"/>
                </a:solidFill>
                <a:uFillTx/>
                <a:latin typeface="Palatino Linotype"/>
                <a:ea typeface="DejaVu Sans"/>
              </a:rPr>
              <a:t> </a:t>
            </a:r>
            <a:endParaRPr b="0" lang="el-GR" sz="1400" spc="-1" strike="noStrike">
              <a:latin typeface="Arial"/>
            </a:endParaRPr>
          </a:p>
          <a:p>
            <a:pPr>
              <a:lnSpc>
                <a:spcPct val="115000"/>
              </a:lnSpc>
            </a:pPr>
            <a:r>
              <a:rPr b="1" lang="el-GR" sz="1400" spc="-1" strike="noStrike">
                <a:solidFill>
                  <a:srgbClr val="000000"/>
                </a:solidFill>
                <a:latin typeface="Palatino Linotype"/>
                <a:ea typeface="DejaVu Sans"/>
              </a:rPr>
              <a:t>Συγκρότηση: </a:t>
            </a:r>
            <a:r>
              <a:rPr b="1" lang="el-GR" sz="1400" spc="-1" strike="noStrike">
                <a:solidFill>
                  <a:srgbClr val="b47804"/>
                </a:solidFill>
                <a:latin typeface="Palatino Linotype"/>
                <a:ea typeface="DejaVu Sans"/>
              </a:rPr>
              <a:t>ανάγκη να καθορισθούν τα βιβλία που εκφράζουν αυθεντικά τήν πίστη  της Εκκλησίας προς αποφυγή των απόκρυφων ή ψευδεπίγραφων έργων που περιείχαν καί κακοδοξίες καί αιρέσεις. </a:t>
            </a:r>
            <a:endParaRPr b="0" lang="el-GR" sz="1400" spc="-1" strike="noStrike">
              <a:latin typeface="Arial"/>
            </a:endParaRPr>
          </a:p>
          <a:p>
            <a:pPr>
              <a:lnSpc>
                <a:spcPct val="115000"/>
              </a:lnSpc>
            </a:pPr>
            <a:r>
              <a:rPr b="1" lang="el-GR" sz="1400" spc="-1" strike="noStrike">
                <a:solidFill>
                  <a:srgbClr val="000000"/>
                </a:solidFill>
                <a:latin typeface="Palatino Linotype"/>
                <a:ea typeface="DejaVu Sans"/>
              </a:rPr>
              <a:t> </a:t>
            </a:r>
            <a:endParaRPr b="0" lang="el-GR" sz="1400" spc="-1" strike="noStrike">
              <a:latin typeface="Arial"/>
            </a:endParaRPr>
          </a:p>
          <a:p>
            <a:pPr algn="just">
              <a:lnSpc>
                <a:spcPct val="115000"/>
              </a:lnSpc>
            </a:pPr>
            <a:r>
              <a:rPr b="1" lang="el-GR" sz="1400" spc="-1" strike="noStrike">
                <a:solidFill>
                  <a:srgbClr val="000000"/>
                </a:solidFill>
                <a:latin typeface="Palatino Linotype"/>
                <a:ea typeface="DejaVu Sans"/>
              </a:rPr>
              <a:t>Κλείσιμο: </a:t>
            </a:r>
            <a:r>
              <a:rPr b="1" lang="el-GR" sz="1400" spc="-1" strike="noStrike">
                <a:solidFill>
                  <a:srgbClr val="b47804"/>
                </a:solidFill>
                <a:latin typeface="Palatino Linotype"/>
                <a:ea typeface="DejaVu Sans"/>
              </a:rPr>
              <a:t>α) με τήν 39η εορταστική επιστολή του Μ. Αθανασίου το 367 μ.Χ., β) με τίς Συνόδους Λαοδικείας, Ιππώνος και Καρθαγένης (360-397 μ.Χ.) και γ) με τήν Πενθέκτη Οικουμενική Σύνοδο εν Τρούλλω  Κωνσταντινούπολη το 691 μ.Χ.</a:t>
            </a:r>
            <a:endParaRPr b="0" lang="el-GR" sz="1400" spc="-1" strike="noStrike">
              <a:latin typeface="Arial"/>
            </a:endParaRPr>
          </a:p>
          <a:p>
            <a:pPr algn="just">
              <a:lnSpc>
                <a:spcPct val="115000"/>
              </a:lnSpc>
            </a:pPr>
            <a:r>
              <a:rPr b="1" lang="el-GR" sz="1400" spc="-1" strike="noStrike">
                <a:solidFill>
                  <a:srgbClr val="b47804"/>
                </a:solidFill>
                <a:latin typeface="Palatino Linotype"/>
                <a:ea typeface="DejaVu Sans"/>
              </a:rPr>
              <a:t> </a:t>
            </a:r>
            <a:endParaRPr b="0" lang="el-GR" sz="1400" spc="-1" strike="noStrike">
              <a:latin typeface="Arial"/>
            </a:endParaRPr>
          </a:p>
          <a:p>
            <a:pPr algn="just">
              <a:lnSpc>
                <a:spcPct val="115000"/>
              </a:lnSpc>
            </a:pPr>
            <a:r>
              <a:rPr b="1" lang="el-GR" sz="1400" spc="-1" strike="noStrike">
                <a:solidFill>
                  <a:srgbClr val="000000"/>
                </a:solidFill>
                <a:latin typeface="Palatino Linotype"/>
                <a:ea typeface="DejaVu Sans"/>
              </a:rPr>
              <a:t>Διαίρεση: </a:t>
            </a:r>
            <a:r>
              <a:rPr b="1" lang="el-GR" sz="1400" spc="-1" strike="noStrike">
                <a:solidFill>
                  <a:srgbClr val="b47804"/>
                </a:solidFill>
                <a:latin typeface="Palatino Linotype"/>
                <a:ea typeface="DejaVu Sans"/>
              </a:rPr>
              <a:t>3 μέρη (Ιστορικά, Ποιητικά-Διδακτικά,  Προφητικά) </a:t>
            </a:r>
            <a:endParaRPr b="0" lang="el-GR" sz="1400" spc="-1" strike="noStrike">
              <a:latin typeface="Arial"/>
            </a:endParaRPr>
          </a:p>
          <a:p>
            <a:pPr algn="just">
              <a:lnSpc>
                <a:spcPct val="115000"/>
              </a:lnSpc>
            </a:pPr>
            <a:r>
              <a:rPr b="1" lang="el-GR" sz="1400" spc="-1" strike="noStrike">
                <a:solidFill>
                  <a:srgbClr val="000000"/>
                </a:solidFill>
                <a:latin typeface="Palatino Linotype"/>
                <a:ea typeface="DejaVu Sans"/>
              </a:rPr>
              <a:t> </a:t>
            </a:r>
            <a:endParaRPr b="0" lang="el-GR" sz="1400" spc="-1" strike="noStrike">
              <a:latin typeface="Arial"/>
            </a:endParaRPr>
          </a:p>
          <a:p>
            <a:pPr algn="just">
              <a:lnSpc>
                <a:spcPct val="115000"/>
              </a:lnSpc>
            </a:pPr>
            <a:r>
              <a:rPr b="1" lang="el-GR" sz="1400" spc="-1" strike="noStrike">
                <a:solidFill>
                  <a:srgbClr val="000000"/>
                </a:solidFill>
                <a:latin typeface="Palatino Linotype"/>
                <a:ea typeface="DejaVu Sans"/>
              </a:rPr>
              <a:t>Κριτήριο: </a:t>
            </a:r>
            <a:r>
              <a:rPr b="1" lang="el-GR" sz="1400" spc="-1" strike="noStrike">
                <a:solidFill>
                  <a:srgbClr val="b47804"/>
                </a:solidFill>
                <a:latin typeface="Palatino Linotype"/>
                <a:ea typeface="DejaVu Sans"/>
              </a:rPr>
              <a:t>το περιεχόμενο καί ο χαρακτήρας των βιβλίων </a:t>
            </a:r>
            <a:endParaRPr b="0" lang="el-GR" sz="1400" spc="-1" strike="noStrike">
              <a:latin typeface="Arial"/>
            </a:endParaRPr>
          </a:p>
          <a:p>
            <a:pPr algn="just">
              <a:lnSpc>
                <a:spcPct val="115000"/>
              </a:lnSpc>
            </a:pPr>
            <a:r>
              <a:rPr b="1" lang="el-GR" sz="1400" spc="-1" strike="noStrike">
                <a:solidFill>
                  <a:srgbClr val="000000"/>
                </a:solidFill>
                <a:latin typeface="Palatino Linotype"/>
                <a:ea typeface="DejaVu Sans"/>
              </a:rPr>
              <a:t> </a:t>
            </a:r>
            <a:endParaRPr b="0" lang="el-GR" sz="1400" spc="-1" strike="noStrike">
              <a:latin typeface="Arial"/>
            </a:endParaRPr>
          </a:p>
          <a:p>
            <a:pPr algn="just">
              <a:lnSpc>
                <a:spcPct val="115000"/>
              </a:lnSpc>
            </a:pPr>
            <a:r>
              <a:rPr b="1" lang="el-GR" sz="1400" spc="-1" strike="noStrike">
                <a:solidFill>
                  <a:srgbClr val="000000"/>
                </a:solidFill>
                <a:latin typeface="Palatino Linotype"/>
                <a:ea typeface="DejaVu Sans"/>
              </a:rPr>
              <a:t>Προτύπωση:  </a:t>
            </a:r>
            <a:r>
              <a:rPr b="1" lang="el-GR" sz="1400" spc="-1" strike="noStrike">
                <a:solidFill>
                  <a:srgbClr val="b47804"/>
                </a:solidFill>
                <a:latin typeface="Palatino Linotype"/>
                <a:ea typeface="DejaVu Sans"/>
              </a:rPr>
              <a:t>η Αγία Τριάδα (ο Θεός Πατέρας για τα Ιστορικά βιβλία, ο Υιός καί Λόγος του Θεού ως προσωποποίηση της Σοφίας ως δευτέρου προσώπου της Αγίας Τριάδος για τα Ποιητικά- Διδακτικά βιβλία καί τέλος  ως τό Άγιο Πνεύμα στα Προφητικά βιβλία αφού οι προφήτες εμπνέονταν από το Πνεύμα Θεού, τό Ρούαχ Ελωχίμ). Συνεπώς για τήν Εκκλησία, η οποία είναι  ως νέος Ισραήλ καί κληρονόμος των επαγγελιών του Θεού η Παλαιά Διαθήκη καθίσταται “παιδαγωγός εις Χριστόν”  (Γαλ. 3,24).  </a:t>
            </a:r>
            <a:endParaRPr b="0" lang="el-GR" sz="1400" spc="-1" strike="noStrike">
              <a:latin typeface="Arial"/>
            </a:endParaRPr>
          </a:p>
          <a:p>
            <a:pPr algn="just">
              <a:lnSpc>
                <a:spcPct val="93000"/>
              </a:lnSpc>
            </a:pPr>
            <a:r>
              <a:rPr b="1" lang="el-GR" sz="1400" spc="-1" strike="noStrike">
                <a:solidFill>
                  <a:srgbClr val="000000"/>
                </a:solidFill>
                <a:latin typeface="Palatino Linotype"/>
                <a:ea typeface="DejaVu Sans"/>
              </a:rPr>
              <a:t> </a:t>
            </a:r>
            <a:endParaRPr b="0" lang="el-GR" sz="1400" spc="-1" strike="noStrike">
              <a:latin typeface="Arial"/>
            </a:endParaRPr>
          </a:p>
          <a:p>
            <a:pPr algn="just">
              <a:lnSpc>
                <a:spcPct val="150000"/>
              </a:lnSpc>
            </a:pPr>
            <a:r>
              <a:rPr b="1" lang="el-GR" sz="1400" spc="-1" strike="noStrike">
                <a:solidFill>
                  <a:srgbClr val="000000"/>
                </a:solidFill>
                <a:latin typeface="Palatino Linotype"/>
                <a:ea typeface="DejaVu Sans"/>
              </a:rPr>
              <a:t> </a:t>
            </a:r>
            <a:endParaRPr b="0" lang="el-GR" sz="14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35" name="CustomShape 1"/>
          <p:cNvSpPr/>
          <p:nvPr/>
        </p:nvSpPr>
        <p:spPr>
          <a:xfrm>
            <a:off x="327960" y="216000"/>
            <a:ext cx="8094600" cy="65502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gn="ctr">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150000"/>
              </a:lnSpc>
            </a:pPr>
            <a:r>
              <a:rPr b="1" lang="el-GR" sz="1400" spc="-1" strike="noStrike">
                <a:solidFill>
                  <a:srgbClr val="b47804"/>
                </a:solidFill>
                <a:latin typeface="Palatino Linotype"/>
                <a:ea typeface="DejaVu Sans"/>
              </a:rPr>
              <a:t>Ι. ΙΣΤΟΡΙΚΑ ΒΙΒΛΙΑ</a:t>
            </a:r>
            <a:endParaRPr b="0" lang="el-GR" sz="1400" spc="-1" strike="noStrike">
              <a:latin typeface="Arial"/>
            </a:endParaRPr>
          </a:p>
          <a:p>
            <a:pPr algn="just">
              <a:lnSpc>
                <a:spcPct val="150000"/>
              </a:lnSpc>
            </a:pPr>
            <a:r>
              <a:rPr b="1" lang="el-GR" sz="1400" spc="-1" strike="noStrike">
                <a:solidFill>
                  <a:srgbClr val="b47804"/>
                </a:solidFill>
                <a:latin typeface="Palatino Linotype"/>
                <a:ea typeface="DejaVu Sans"/>
              </a:rPr>
              <a:t>                </a:t>
            </a:r>
            <a:r>
              <a:rPr b="1" lang="el-GR" sz="1400" spc="-1" strike="noStrike">
                <a:solidFill>
                  <a:srgbClr val="b47804"/>
                </a:solidFill>
                <a:latin typeface="Palatino Linotype"/>
                <a:ea typeface="DejaVu Sans"/>
              </a:rPr>
              <a:t>Α. ΠΕΝΤΑΤΕΥΧΟΣ Ή ΝΟΜΟΣ:    Γένεσις, Έξοδος, Λευϊτικό, Αριθμοί, Δευτερονόμιο</a:t>
            </a:r>
            <a:endParaRPr b="0" lang="el-GR" sz="1400" spc="-1" strike="noStrike">
              <a:latin typeface="Arial"/>
            </a:endParaRPr>
          </a:p>
          <a:p>
            <a:pPr>
              <a:lnSpc>
                <a:spcPct val="150000"/>
              </a:lnSpc>
            </a:pPr>
            <a:r>
              <a:rPr b="1" lang="el-GR" sz="1400" spc="-1" strike="noStrike">
                <a:solidFill>
                  <a:srgbClr val="b47804"/>
                </a:solidFill>
                <a:latin typeface="Palatino Linotype"/>
                <a:ea typeface="Microsoft YaHei"/>
              </a:rPr>
              <a:t>                </a:t>
            </a:r>
            <a:r>
              <a:rPr b="1" lang="el-GR" sz="1400" spc="-1" strike="noStrike">
                <a:solidFill>
                  <a:srgbClr val="b47804"/>
                </a:solidFill>
                <a:latin typeface="Palatino Linotype"/>
                <a:ea typeface="Microsoft YaHei"/>
              </a:rPr>
              <a:t>Β. ΛΟΙΠΑ ΙΣΤΟΡΙΚΑ: </a:t>
            </a:r>
            <a:r>
              <a:rPr b="1" lang="el-GR" sz="1400" spc="-1" strike="noStrike">
                <a:solidFill>
                  <a:srgbClr val="b47804"/>
                </a:solidFill>
                <a:latin typeface="Palatino Linotype"/>
                <a:ea typeface="DejaVu Sans"/>
              </a:rPr>
              <a:t>Ιησούς Ναυή, Κριταί, Ρούθ, Βασιλειών Α΄ καί Β΄, </a:t>
            </a:r>
            <a:endParaRPr b="0" lang="el-GR" sz="1400" spc="-1" strike="noStrike">
              <a:latin typeface="Arial"/>
            </a:endParaRPr>
          </a:p>
          <a:p>
            <a:pPr>
              <a:lnSpc>
                <a:spcPct val="150000"/>
              </a:lnSpc>
            </a:pPr>
            <a:r>
              <a:rPr b="1" lang="el-GR" sz="1400" spc="-1" strike="noStrike">
                <a:solidFill>
                  <a:srgbClr val="b47804"/>
                </a:solidFill>
                <a:latin typeface="Palatino Linotype"/>
                <a:ea typeface="DejaVu Sans"/>
              </a:rPr>
              <a:t>                    </a:t>
            </a:r>
            <a:r>
              <a:rPr b="1" lang="el-GR" sz="1400" spc="-1" strike="noStrike">
                <a:solidFill>
                  <a:srgbClr val="b47804"/>
                </a:solidFill>
                <a:latin typeface="Palatino Linotype"/>
                <a:ea typeface="DejaVu Sans"/>
              </a:rPr>
              <a:t>Βασιλειών Γ΄και Δ΄,  Παραλειπομένων Α  καί Β΄, Έσδρας Α΄ (Δευτεροκανονικό),</a:t>
            </a:r>
            <a:endParaRPr b="0" lang="el-GR" sz="1400" spc="-1" strike="noStrike">
              <a:latin typeface="Arial"/>
            </a:endParaRPr>
          </a:p>
          <a:p>
            <a:pPr>
              <a:lnSpc>
                <a:spcPct val="150000"/>
              </a:lnSpc>
            </a:pPr>
            <a:r>
              <a:rPr b="1" lang="el-GR" sz="1400" spc="-1" strike="noStrike">
                <a:solidFill>
                  <a:srgbClr val="b47804"/>
                </a:solidFill>
                <a:latin typeface="Palatino Linotype"/>
                <a:ea typeface="DejaVu Sans"/>
              </a:rPr>
              <a:t>                   </a:t>
            </a:r>
            <a:r>
              <a:rPr b="1" lang="el-GR" sz="1400" spc="-1" strike="noStrike">
                <a:solidFill>
                  <a:srgbClr val="b47804"/>
                </a:solidFill>
                <a:latin typeface="Palatino Linotype"/>
                <a:ea typeface="DejaVu Sans"/>
              </a:rPr>
              <a:t>Έσδρας (Β΄ Έσδρας), Νεεμίας, Εσθήρ, Ιουδίθ, Τωβίτ, Μακκαβαίων Α΄, Β΄, Γ΄  </a:t>
            </a:r>
            <a:endParaRPr b="0" lang="el-GR" sz="1400" spc="-1" strike="noStrike">
              <a:latin typeface="Arial"/>
            </a:endParaRPr>
          </a:p>
          <a:p>
            <a:pPr algn="ctr">
              <a:lnSpc>
                <a:spcPct val="150000"/>
              </a:lnSpc>
            </a:pPr>
            <a:endParaRPr b="0" lang="el-GR" sz="1400" spc="-1" strike="noStrike">
              <a:latin typeface="Arial"/>
            </a:endParaRPr>
          </a:p>
          <a:p>
            <a:pPr>
              <a:lnSpc>
                <a:spcPct val="150000"/>
              </a:lnSpc>
            </a:pPr>
            <a:r>
              <a:rPr b="1" lang="el-GR" sz="1400" spc="-1" strike="noStrike">
                <a:solidFill>
                  <a:srgbClr val="b47804"/>
                </a:solidFill>
                <a:latin typeface="Palatino Linotype"/>
                <a:ea typeface="Microsoft YaHei"/>
              </a:rPr>
              <a:t>ΙΙ. ΠΟΙΗΤΙΚΆ – ΔΙΔΑΚΤΙΚΑ ΒΙΒΛΙΑ: </a:t>
            </a:r>
            <a:r>
              <a:rPr b="1" lang="el-GR" sz="1400" spc="-1" strike="noStrike">
                <a:solidFill>
                  <a:srgbClr val="b47804"/>
                </a:solidFill>
                <a:latin typeface="Palatino Linotype"/>
                <a:ea typeface="DejaVu Sans"/>
              </a:rPr>
              <a:t>Ψαλμοί, Ιώβ, Παροιμίαι, Εκκλησιαστής,  Άσμα Ασμάτων, Σοφία Σολομώντος, Σοφία Σειράχ </a:t>
            </a:r>
            <a:endParaRPr b="0" lang="el-GR" sz="1400" spc="-1" strike="noStrike">
              <a:latin typeface="Arial"/>
            </a:endParaRPr>
          </a:p>
          <a:p>
            <a:pPr>
              <a:lnSpc>
                <a:spcPct val="150000"/>
              </a:lnSpc>
            </a:pPr>
            <a:endParaRPr b="0" lang="el-GR" sz="1400" spc="-1" strike="noStrike">
              <a:latin typeface="Arial"/>
            </a:endParaRPr>
          </a:p>
          <a:p>
            <a:pPr>
              <a:lnSpc>
                <a:spcPct val="150000"/>
              </a:lnSpc>
            </a:pPr>
            <a:r>
              <a:rPr b="1" lang="el-GR" sz="1400" spc="-1" strike="noStrike">
                <a:solidFill>
                  <a:srgbClr val="b47804"/>
                </a:solidFill>
                <a:latin typeface="Palatino Linotype"/>
                <a:ea typeface="DejaVu Sans"/>
              </a:rPr>
              <a:t>ΙΙΙ. ΠΡΟΦΗΤΙΚΑ ΒΙΒΛΙΑ: </a:t>
            </a:r>
            <a:endParaRPr b="0" lang="el-GR" sz="1400" spc="-1" strike="noStrike">
              <a:latin typeface="Arial"/>
            </a:endParaRPr>
          </a:p>
          <a:p>
            <a:pPr>
              <a:lnSpc>
                <a:spcPct val="150000"/>
              </a:lnSpc>
            </a:pPr>
            <a:r>
              <a:rPr b="1" lang="el-GR" sz="1400" spc="-1" strike="noStrike">
                <a:solidFill>
                  <a:srgbClr val="b47804"/>
                </a:solidFill>
                <a:latin typeface="Palatino Linotype"/>
                <a:ea typeface="Microsoft YaHei"/>
              </a:rPr>
              <a:t>Α. ΔΩΔΕΚΑΠΡΟΦΗΤΟ  Ή ΜΙΚΡΟΙ ΠΡΟΦΗΤΕΣ:  </a:t>
            </a:r>
            <a:r>
              <a:rPr b="1" lang="el-GR" sz="1400" spc="-1" strike="noStrike">
                <a:solidFill>
                  <a:srgbClr val="b47804"/>
                </a:solidFill>
                <a:latin typeface="Palatino Linotype"/>
                <a:ea typeface="DejaVu Sans"/>
              </a:rPr>
              <a:t>Ωσηέ, Ιωήλ, Αμώς, Οβδιού, Ιωνάς, Μιχαίας,  Ναούμ, Αββακούμ, Σοφονίας, Αγγαίος, Ζαχαρίας, Μαλαχίας  </a:t>
            </a:r>
            <a:endParaRPr b="0" lang="el-GR" sz="1400" spc="-1" strike="noStrike">
              <a:latin typeface="Arial"/>
            </a:endParaRPr>
          </a:p>
          <a:p>
            <a:pPr>
              <a:lnSpc>
                <a:spcPct val="150000"/>
              </a:lnSpc>
            </a:pPr>
            <a:r>
              <a:rPr b="1" lang="el-GR" sz="1400" spc="-1" strike="noStrike">
                <a:solidFill>
                  <a:srgbClr val="b47804"/>
                </a:solidFill>
                <a:latin typeface="Palatino Linotype"/>
                <a:ea typeface="DejaVu Sans"/>
              </a:rPr>
              <a:t>Β. ΜΕΓΑΛΟΙ ΠΡΟΦΗΤΕΣ:   Ησαΐας, Ιερεμίας, Βαρούχ, Θρήνοι, Επιστολή Ιερεμίου και Δανιήλ (Σωσάννα, Δανιήλ, Βήλ και Δράκων)</a:t>
            </a:r>
            <a:r>
              <a:rPr b="1" lang="el-GR" sz="1800" spc="-1" strike="noStrike">
                <a:solidFill>
                  <a:srgbClr val="b47804"/>
                </a:solidFill>
                <a:latin typeface="Palatino Linotype"/>
                <a:ea typeface="DejaVu Sans"/>
              </a:rPr>
              <a:t>  </a:t>
            </a:r>
            <a:endParaRPr b="0" lang="el-GR" sz="1800" spc="-1" strike="noStrike">
              <a:latin typeface="Arial"/>
            </a:endParaRPr>
          </a:p>
          <a:p>
            <a:pPr>
              <a:lnSpc>
                <a:spcPct val="115000"/>
              </a:lnSpc>
            </a:pPr>
            <a:r>
              <a:rPr b="1" lang="el-GR" sz="1400" spc="-1" strike="noStrike">
                <a:solidFill>
                  <a:srgbClr val="000000"/>
                </a:solidFill>
                <a:latin typeface="Palatino Linotype"/>
                <a:ea typeface="DejaVu Sans"/>
              </a:rPr>
              <a:t> </a:t>
            </a:r>
            <a:endParaRPr b="0" lang="el-GR" sz="1400" spc="-1" strike="noStrike">
              <a:latin typeface="Arial"/>
            </a:endParaRPr>
          </a:p>
          <a:p>
            <a:pPr algn="just">
              <a:lnSpc>
                <a:spcPct val="115000"/>
              </a:lnSpc>
            </a:pPr>
            <a:r>
              <a:rPr b="1" lang="el-GR" sz="1400" spc="-1" strike="noStrike">
                <a:solidFill>
                  <a:srgbClr val="000000"/>
                </a:solidFill>
                <a:latin typeface="Palatino Linotype"/>
                <a:ea typeface="DejaVu Sans"/>
              </a:rPr>
              <a:t> </a:t>
            </a:r>
            <a:endParaRPr b="0" lang="el-GR" sz="1400" spc="-1" strike="noStrike">
              <a:latin typeface="Arial"/>
            </a:endParaRPr>
          </a:p>
          <a:p>
            <a:pPr>
              <a:lnSpc>
                <a:spcPct val="150000"/>
              </a:lnSpc>
            </a:pPr>
            <a:r>
              <a:rPr b="1" lang="el-GR" sz="1400" spc="-1" strike="noStrike">
                <a:solidFill>
                  <a:srgbClr val="000000"/>
                </a:solidFill>
                <a:latin typeface="Palatino Linotype"/>
                <a:ea typeface="DejaVu Sans"/>
              </a:rPr>
              <a:t>                                                                   </a:t>
            </a:r>
            <a:endParaRPr b="0" lang="el-GR" sz="14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just">
              <a:lnSpc>
                <a:spcPct val="93000"/>
              </a:lnSpc>
            </a:pPr>
            <a:r>
              <a:rPr b="1" lang="el-GR" sz="1800" spc="-1" strike="noStrike">
                <a:solidFill>
                  <a:srgbClr val="000000"/>
                </a:solidFill>
                <a:latin typeface="Palatino Linotype"/>
                <a:ea typeface="DejaVu Sans"/>
              </a:rPr>
              <a:t> </a:t>
            </a: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a:p>
            <a:pPr algn="ctr">
              <a:lnSpc>
                <a:spcPct val="93000"/>
              </a:lnSpc>
            </a:pPr>
            <a:endParaRPr b="0" lang="el-GR" sz="18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152</TotalTime>
  <Application>LibreOffice/6.4.4.2$Windows_X86_64 LibreOffice_project/3d775be2011f3886db32dfd395a6a6d1ca2630ff</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el-GR</dc:language>
  <cp:lastModifiedBy/>
  <dcterms:modified xsi:type="dcterms:W3CDTF">2020-10-21T13:35:17Z</dcterms:modified>
  <cp:revision>10</cp:revision>
  <dc:subject/>
  <dc:title/>
</cp:coreProperties>
</file>