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337" r:id="rId2"/>
    <p:sldId id="338" r:id="rId3"/>
    <p:sldId id="339" r:id="rId4"/>
    <p:sldId id="340" r:id="rId5"/>
    <p:sldId id="341" r:id="rId6"/>
    <p:sldId id="342" r:id="rId7"/>
    <p:sldId id="343" r:id="rId8"/>
    <p:sldId id="344" r:id="rId9"/>
    <p:sldId id="345" r:id="rId10"/>
    <p:sldId id="346" r:id="rId11"/>
    <p:sldId id="347" r:id="rId12"/>
    <p:sldId id="348" r:id="rId13"/>
    <p:sldId id="349" r:id="rId14"/>
    <p:sldId id="350" r:id="rId15"/>
    <p:sldId id="351" r:id="rId16"/>
    <p:sldId id="352" r:id="rId17"/>
    <p:sldId id="353" r:id="rId18"/>
  </p:sldIdLst>
  <p:sldSz cx="12192000" cy="6858000"/>
  <p:notesSz cx="6858000" cy="9144000"/>
  <p:defaultTextStyle>
    <a:defPPr>
      <a:defRPr lang="en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041"/>
    <p:restoredTop sz="96405"/>
  </p:normalViewPr>
  <p:slideViewPr>
    <p:cSldViewPr snapToGrid="0" snapToObjects="1">
      <p:cViewPr varScale="1">
        <p:scale>
          <a:sx n="131" d="100"/>
          <a:sy n="131" d="100"/>
        </p:scale>
        <p:origin x="53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5F9E31-B2FD-CB4F-A807-9F8E31EEFE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C165C24-A427-7947-943F-62C93D08E00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37FB83-5567-5F49-841B-4C0DDD7104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74C12-79F4-814D-B43B-B677912F56D5}" type="datetimeFigureOut">
              <a:rPr lang="en-GR" smtClean="0"/>
              <a:t>7/4/21</a:t>
            </a:fld>
            <a:endParaRPr lang="en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3126EE-950C-8241-9F71-2072A3746C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388FD6-558A-C54E-8014-F770B5DF3D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E3E7B-0AD1-6E48-8437-00F2EFF1B248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40400980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95F034-4710-924E-BF22-718342F2B4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62DA3BD-60B2-2749-941E-C45A0554082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CBE2B4-5263-9A48-98F0-19141533FF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74C12-79F4-814D-B43B-B677912F56D5}" type="datetimeFigureOut">
              <a:rPr lang="en-GR" smtClean="0"/>
              <a:t>7/4/21</a:t>
            </a:fld>
            <a:endParaRPr lang="en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94E62E-7E6D-5F48-B773-F5E4CEDF9E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019FD5-FEB9-4B42-8E48-55E6DFB76B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E3E7B-0AD1-6E48-8437-00F2EFF1B248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3240607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03DB522-8BF2-D743-B073-E689CABF406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35A85F-2B47-764B-ADAF-A3FB95E30A2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3996FE-B426-084F-90B0-7CE1DD1579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74C12-79F4-814D-B43B-B677912F56D5}" type="datetimeFigureOut">
              <a:rPr lang="en-GR" smtClean="0"/>
              <a:t>7/4/21</a:t>
            </a:fld>
            <a:endParaRPr lang="en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360153-CE90-4C40-8860-F3FC1FD728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6A4032-6867-8345-8C77-F497761315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E3E7B-0AD1-6E48-8437-00F2EFF1B248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9981185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706F75-0BD5-4342-8AD5-5BA6FF8A69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430A19-8392-CB49-B475-226D0FB20E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EC514F-4D7A-EB48-A8FF-7B297428BB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74C12-79F4-814D-B43B-B677912F56D5}" type="datetimeFigureOut">
              <a:rPr lang="en-GR" smtClean="0"/>
              <a:t>7/4/21</a:t>
            </a:fld>
            <a:endParaRPr lang="en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CEC078-B670-D241-BB78-970F1593E8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5ADD86-B0A4-1142-BF9C-76601DFE69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E3E7B-0AD1-6E48-8437-00F2EFF1B248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2682608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479138-3E73-AB40-84EC-4C4320ECC2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5EDD21-16AC-FF40-B87D-F055D82498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82B51F-46CE-B649-BFD9-87C7B087FC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74C12-79F4-814D-B43B-B677912F56D5}" type="datetimeFigureOut">
              <a:rPr lang="en-GR" smtClean="0"/>
              <a:t>7/4/21</a:t>
            </a:fld>
            <a:endParaRPr lang="en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26531F-6F1F-7046-AC3A-EB73BAD6DA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A968FD-D881-B747-B53E-84D2BBC532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E3E7B-0AD1-6E48-8437-00F2EFF1B248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1976145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B41FDD-F483-9C46-B5A4-772C920BB3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D63279-320E-3047-96D3-3E65AEDF401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R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E666072-5D7E-7A4B-AE95-08D7AB6053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R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227F5AA-B737-D446-80DA-9FAE0B8A4B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74C12-79F4-814D-B43B-B677912F56D5}" type="datetimeFigureOut">
              <a:rPr lang="en-GR" smtClean="0"/>
              <a:t>7/4/21</a:t>
            </a:fld>
            <a:endParaRPr lang="en-G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3C9075C-AF80-5B4B-8D86-D8C297C08E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A9209F0-ED60-FF4E-A5E6-D0838C7F5D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E3E7B-0AD1-6E48-8437-00F2EFF1B248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19789543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AEC951-14E4-AC48-994E-6C1ED2A0A2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7B2C1D2-59E4-1B46-90A1-F5FA31F932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89D2DEE-5945-584E-AFA0-74D1F19706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R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98CC0BA-488E-8B49-976C-B5B5EB1B0DB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02BC5B8-22B2-624B-95A8-408A3DA7FEF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R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BAF5EB0-1BA3-6D47-918E-73B53F41AB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74C12-79F4-814D-B43B-B677912F56D5}" type="datetimeFigureOut">
              <a:rPr lang="en-GR" smtClean="0"/>
              <a:t>7/4/21</a:t>
            </a:fld>
            <a:endParaRPr lang="en-GR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AF149B2-80C4-FA41-89BD-96FDE23F4A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382C54B-B132-FE46-BDB7-C43116E3FB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E3E7B-0AD1-6E48-8437-00F2EFF1B248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5967227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EE64F5-7835-C046-9AA9-8CCCE53506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CCF5ED9-1061-8146-B73D-FAE6E7DB37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74C12-79F4-814D-B43B-B677912F56D5}" type="datetimeFigureOut">
              <a:rPr lang="en-GR" smtClean="0"/>
              <a:t>7/4/21</a:t>
            </a:fld>
            <a:endParaRPr lang="en-G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86B1785-F794-D642-A360-B89E71D1C9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F1CE15A-EDF3-D749-B9EA-50BDD26E1B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E3E7B-0AD1-6E48-8437-00F2EFF1B248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7491422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63F9FCB-00C9-904D-9FCE-F83755411C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74C12-79F4-814D-B43B-B677912F56D5}" type="datetimeFigureOut">
              <a:rPr lang="en-GR" smtClean="0"/>
              <a:t>7/4/21</a:t>
            </a:fld>
            <a:endParaRPr lang="en-G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152079E-C3F7-E144-A5C9-29864B45BA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F8DB22-3E23-5A47-94E2-A3D93B379E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E3E7B-0AD1-6E48-8437-00F2EFF1B248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36396808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5DE792-C5BE-E94A-BCB2-E4017BEABF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8A7E05-50E6-1743-A2B0-B816DB0E03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5EBD26B-758C-684F-B917-07FE313F23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3E4C3F-D181-CF42-85F2-F4B2273D22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74C12-79F4-814D-B43B-B677912F56D5}" type="datetimeFigureOut">
              <a:rPr lang="en-GR" smtClean="0"/>
              <a:t>7/4/21</a:t>
            </a:fld>
            <a:endParaRPr lang="en-G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54C44B-B404-3E4B-9503-FF6E0BD01A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2F77815-F23F-9947-805A-E948219ABC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E3E7B-0AD1-6E48-8437-00F2EFF1B248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23345149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5D8E86-636A-A84B-832F-6844C93DB9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0DF4553-E3F8-154B-BD92-7F4912179EE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6211233-D607-C145-A44B-4833B1A9CB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710DCC9-7F17-084F-8A8B-76CDC56FDB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74C12-79F4-814D-B43B-B677912F56D5}" type="datetimeFigureOut">
              <a:rPr lang="en-GR" smtClean="0"/>
              <a:t>7/4/21</a:t>
            </a:fld>
            <a:endParaRPr lang="en-G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452F571-2A59-2140-8A68-C40EBD5B07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8182680-6712-0B44-98B0-AB507BFABF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E3E7B-0AD1-6E48-8437-00F2EFF1B248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29039213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2666DCE-7833-424F-8D2F-EADA9C66C3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A7DBB15-E06B-DB42-B385-083D026F3E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E91A9A-2693-9342-87C2-39B7A10F828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974C12-79F4-814D-B43B-B677912F56D5}" type="datetimeFigureOut">
              <a:rPr lang="en-GR" smtClean="0"/>
              <a:t>7/4/21</a:t>
            </a:fld>
            <a:endParaRPr lang="en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8D5D57-4D09-744C-962B-FB0F4E8CBCB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34CABD-5000-A543-B83F-3BD0A16F664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5E3E7B-0AD1-6E48-8437-00F2EFF1B248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2252587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59B69302-F55A-4E2D-9C05-2D1A0D9BF5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2376" y="365125"/>
            <a:ext cx="10941424" cy="3561416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l-GR" sz="4000" b="1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			       </a:t>
            </a:r>
            <a:r>
              <a:rPr lang="en-US" sz="4000" b="1" u="sng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ΚΕΦΑΛΑΙΟ Ε΄  </a:t>
            </a:r>
            <a:br>
              <a:rPr lang="el-GR" sz="4000" b="1" u="dotted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b="1" u="sng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Ἡ Λα</a:t>
            </a:r>
            <a:r>
              <a:rPr lang="en-US" sz="4000" b="1" u="sng" dirty="0" err="1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τρεί</a:t>
            </a:r>
            <a:r>
              <a:rPr lang="en-US" sz="4000" b="1" u="sng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α «ἐν Πνεύματι καὶ ἀληθείᾳ» ὡς ἄξονας διαφοροποιήσεως τῆς χριστιανικῆς ἀπὸ τὴν ἑβραϊκὴ Λατρεία.</a:t>
            </a:r>
            <a:br>
              <a:rPr lang="el-GR" sz="4000" b="1" u="dotted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el-GR" sz="4000" dirty="0">
              <a:latin typeface="+mn-lt"/>
            </a:endParaRP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F5A8D3B2-FC95-4DE7-AC68-F79C40FAAB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7883" y="4159623"/>
            <a:ext cx="10815918" cy="2017339"/>
          </a:xfrm>
        </p:spPr>
        <p:txBody>
          <a:bodyPr/>
          <a:lstStyle/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2190719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5C1179-B31F-C845-A320-E2672B31FA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" y="0"/>
            <a:ext cx="11292841" cy="95794"/>
          </a:xfrm>
        </p:spPr>
        <p:txBody>
          <a:bodyPr>
            <a:normAutofit fontScale="90000"/>
          </a:bodyPr>
          <a:lstStyle/>
          <a:p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4B5268-9C37-1E4A-AE9C-760F76F8F8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" y="182880"/>
            <a:ext cx="12000411" cy="65662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sz="3200" dirty="0"/>
              <a:t>     * </a:t>
            </a:r>
            <a:r>
              <a:rPr lang="en-US" sz="3200" dirty="0" err="1"/>
              <a:t>Στὶς</a:t>
            </a:r>
            <a:r>
              <a:rPr lang="en-US" sz="3200" dirty="0"/>
              <a:t> </a:t>
            </a:r>
            <a:r>
              <a:rPr lang="en-US" sz="3200" dirty="0" err="1"/>
              <a:t>ἑρμηνεῖες</a:t>
            </a:r>
            <a:r>
              <a:rPr lang="en-US" sz="3200" dirty="0"/>
              <a:t> </a:t>
            </a:r>
            <a:r>
              <a:rPr lang="en-US" sz="3200" dirty="0" err="1"/>
              <a:t>τῆς</a:t>
            </a:r>
            <a:r>
              <a:rPr lang="en-US" sz="3200" dirty="0"/>
              <a:t> </a:t>
            </a:r>
            <a:r>
              <a:rPr lang="en-US" sz="3200" dirty="0" err="1"/>
              <a:t>ἐκκλησι</a:t>
            </a:r>
            <a:r>
              <a:rPr lang="en-US" sz="3200" dirty="0"/>
              <a:t>α</a:t>
            </a:r>
            <a:r>
              <a:rPr lang="en-US" sz="3200" dirty="0" err="1"/>
              <a:t>στικῆς</a:t>
            </a:r>
            <a:r>
              <a:rPr lang="en-US" sz="3200" dirty="0"/>
              <a:t> </a:t>
            </a:r>
            <a:r>
              <a:rPr lang="en-US" sz="3200" dirty="0" err="1"/>
              <a:t>γρ</a:t>
            </a:r>
            <a:r>
              <a:rPr lang="en-US" sz="3200" dirty="0"/>
              <a:t>α</a:t>
            </a:r>
            <a:r>
              <a:rPr lang="en-US" sz="3200" dirty="0" err="1"/>
              <a:t>μμ</a:t>
            </a:r>
            <a:r>
              <a:rPr lang="en-US" sz="3200" dirty="0"/>
              <a:t>α</a:t>
            </a:r>
            <a:r>
              <a:rPr lang="en-US" sz="3200" dirty="0" err="1"/>
              <a:t>τεί</a:t>
            </a:r>
            <a:r>
              <a:rPr lang="en-US" sz="3200" dirty="0"/>
              <a:t>α</a:t>
            </a:r>
            <a:r>
              <a:rPr lang="en-US" sz="3200" dirty="0" err="1"/>
              <a:t>ς</a:t>
            </a:r>
            <a:r>
              <a:rPr lang="en-US" sz="3200" dirty="0"/>
              <a:t> </a:t>
            </a:r>
            <a:r>
              <a:rPr lang="en-US" sz="3200" dirty="0" err="1"/>
              <a:t>μὲ</a:t>
            </a:r>
            <a:r>
              <a:rPr lang="en-US" sz="3200" dirty="0"/>
              <a:t> β</a:t>
            </a:r>
            <a:r>
              <a:rPr lang="en-US" sz="3200" dirty="0" err="1"/>
              <a:t>άση</a:t>
            </a:r>
            <a:r>
              <a:rPr lang="en-US" sz="3200" dirty="0"/>
              <a:t> </a:t>
            </a:r>
            <a:r>
              <a:rPr lang="en-US" sz="3200" dirty="0" err="1"/>
              <a:t>τὴν</a:t>
            </a:r>
            <a:r>
              <a:rPr lang="en-US" sz="3200" dirty="0"/>
              <a:t> π</a:t>
            </a:r>
            <a:r>
              <a:rPr lang="en-US" sz="3200" dirty="0" err="1"/>
              <a:t>ροτρο</a:t>
            </a:r>
            <a:r>
              <a:rPr lang="en-US" sz="3200" dirty="0"/>
              <a:t>π</a:t>
            </a:r>
            <a:r>
              <a:rPr lang="en-US" sz="3200" dirty="0" err="1"/>
              <a:t>ὴ</a:t>
            </a:r>
            <a:r>
              <a:rPr lang="en-US" sz="3200" dirty="0"/>
              <a:t> </a:t>
            </a:r>
            <a:r>
              <a:rPr lang="en-US" sz="3200" dirty="0" err="1"/>
              <a:t>τοῦ</a:t>
            </a:r>
            <a:r>
              <a:rPr lang="en-US" sz="3200" dirty="0"/>
              <a:t> </a:t>
            </a:r>
            <a:r>
              <a:rPr lang="en-US" sz="3200" dirty="0" err="1"/>
              <a:t>Κυρίου</a:t>
            </a:r>
            <a:r>
              <a:rPr lang="en-US" sz="3200" dirty="0"/>
              <a:t> π</a:t>
            </a:r>
            <a:r>
              <a:rPr lang="en-US" sz="3200" dirty="0" err="1"/>
              <a:t>ρὸς</a:t>
            </a:r>
            <a:r>
              <a:rPr lang="en-US" sz="3200" dirty="0"/>
              <a:t> </a:t>
            </a:r>
            <a:r>
              <a:rPr lang="en-US" sz="3200" dirty="0" err="1"/>
              <a:t>τὴ</a:t>
            </a:r>
            <a:r>
              <a:rPr lang="en-US" sz="3200" dirty="0"/>
              <a:t> </a:t>
            </a:r>
            <a:r>
              <a:rPr lang="en-US" sz="3200" dirty="0" err="1"/>
              <a:t>Σ</a:t>
            </a:r>
            <a:r>
              <a:rPr lang="en-US" sz="3200" dirty="0"/>
              <a:t>α</a:t>
            </a:r>
            <a:r>
              <a:rPr lang="en-US" sz="3200" dirty="0" err="1"/>
              <a:t>μ</a:t>
            </a:r>
            <a:r>
              <a:rPr lang="en-US" sz="3200" dirty="0"/>
              <a:t>α</a:t>
            </a:r>
            <a:r>
              <a:rPr lang="en-US" sz="3200" dirty="0" err="1"/>
              <a:t>ρείτιδ</a:t>
            </a:r>
            <a:r>
              <a:rPr lang="en-US" sz="3200" dirty="0"/>
              <a:t>α π</a:t>
            </a:r>
            <a:r>
              <a:rPr lang="en-US" sz="3200" dirty="0" err="1"/>
              <a:t>εριλ</a:t>
            </a:r>
            <a:r>
              <a:rPr lang="en-US" sz="3200" dirty="0"/>
              <a:t>α</a:t>
            </a:r>
            <a:r>
              <a:rPr lang="en-US" sz="3200" dirty="0" err="1"/>
              <a:t>μ</a:t>
            </a:r>
            <a:r>
              <a:rPr lang="en-US" sz="3200" dirty="0"/>
              <a:t>β</a:t>
            </a:r>
            <a:r>
              <a:rPr lang="en-US" sz="3200" dirty="0" err="1"/>
              <a:t>άνετ</a:t>
            </a:r>
            <a:r>
              <a:rPr lang="en-US" sz="3200" dirty="0"/>
              <a:t>α</a:t>
            </a:r>
            <a:r>
              <a:rPr lang="en-US" sz="3200" dirty="0" err="1"/>
              <a:t>ι</a:t>
            </a:r>
            <a:r>
              <a:rPr lang="en-US" sz="3200" dirty="0"/>
              <a:t> 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ὶ</a:t>
            </a:r>
            <a:r>
              <a:rPr lang="en-US" sz="3200" dirty="0"/>
              <a:t> </a:t>
            </a:r>
            <a:r>
              <a:rPr lang="en-US" sz="3200" dirty="0" err="1"/>
              <a:t>μί</a:t>
            </a:r>
            <a:r>
              <a:rPr lang="en-US" sz="3200" dirty="0"/>
              <a:t>α π</a:t>
            </a:r>
            <a:r>
              <a:rPr lang="en-US" sz="3200" dirty="0" err="1"/>
              <a:t>νευμ</a:t>
            </a:r>
            <a:r>
              <a:rPr lang="en-US" sz="3200" dirty="0"/>
              <a:t>α</a:t>
            </a:r>
            <a:r>
              <a:rPr lang="en-US" sz="3200" dirty="0" err="1"/>
              <a:t>τολογικὴ</a:t>
            </a:r>
            <a:r>
              <a:rPr lang="en-US" sz="3200" dirty="0"/>
              <a:t> π</a:t>
            </a:r>
            <a:r>
              <a:rPr lang="en-US" sz="3200" dirty="0" err="1"/>
              <a:t>ροσέγγιση</a:t>
            </a:r>
            <a:r>
              <a:rPr lang="en-US" sz="3200" dirty="0"/>
              <a:t>. </a:t>
            </a:r>
            <a:endParaRPr lang="el-GR" sz="3200" dirty="0"/>
          </a:p>
          <a:p>
            <a:pPr marL="0" indent="0">
              <a:buNone/>
            </a:pPr>
            <a:r>
              <a:rPr lang="el-GR" sz="3200" dirty="0"/>
              <a:t>     * </a:t>
            </a:r>
            <a:r>
              <a:rPr lang="en-US" sz="3200" dirty="0" err="1"/>
              <a:t>Ἐνδι</a:t>
            </a:r>
            <a:r>
              <a:rPr lang="en-US" sz="3200" dirty="0"/>
              <a:t>α</a:t>
            </a:r>
            <a:r>
              <a:rPr lang="en-US" sz="3200" dirty="0" err="1"/>
              <a:t>φέρουσ</a:t>
            </a:r>
            <a:r>
              <a:rPr lang="en-US" sz="3200" dirty="0"/>
              <a:t>α </a:t>
            </a:r>
            <a:r>
              <a:rPr lang="en-US" sz="3200" dirty="0" err="1"/>
              <a:t>εἶν</a:t>
            </a:r>
            <a:r>
              <a:rPr lang="en-US" sz="3200" dirty="0"/>
              <a:t>α</a:t>
            </a:r>
            <a:r>
              <a:rPr lang="en-US" sz="3200" dirty="0" err="1"/>
              <a:t>ι</a:t>
            </a:r>
            <a:r>
              <a:rPr lang="en-US" sz="3200" dirty="0"/>
              <a:t> </a:t>
            </a:r>
            <a:r>
              <a:rPr lang="en-US" sz="3200" dirty="0" err="1"/>
              <a:t>ἡ</a:t>
            </a:r>
            <a:r>
              <a:rPr lang="en-US" sz="3200" dirty="0"/>
              <a:t> </a:t>
            </a:r>
            <a:r>
              <a:rPr lang="en-US" sz="3200" dirty="0" err="1"/>
              <a:t>τρι</a:t>
            </a:r>
            <a:r>
              <a:rPr lang="en-US" sz="3200" dirty="0"/>
              <a:t>α</a:t>
            </a:r>
            <a:r>
              <a:rPr lang="en-US" sz="3200" dirty="0" err="1"/>
              <a:t>δολογικὴ</a:t>
            </a:r>
            <a:r>
              <a:rPr lang="en-US" sz="3200" dirty="0"/>
              <a:t> </a:t>
            </a:r>
            <a:r>
              <a:rPr lang="en-US" sz="3200" dirty="0" err="1"/>
              <a:t>ἑρμηνευτικὴ</a:t>
            </a:r>
            <a:r>
              <a:rPr lang="en-US" sz="3200" dirty="0"/>
              <a:t> π</a:t>
            </a:r>
            <a:r>
              <a:rPr lang="en-US" sz="3200" dirty="0" err="1"/>
              <a:t>ροσέγγιση</a:t>
            </a:r>
            <a:r>
              <a:rPr lang="en-US" sz="3200" dirty="0"/>
              <a:t> </a:t>
            </a:r>
            <a:r>
              <a:rPr lang="en-US" sz="3200" dirty="0" err="1"/>
              <a:t>τῆς</a:t>
            </a:r>
            <a:r>
              <a:rPr lang="en-US" sz="3200" dirty="0"/>
              <a:t> </a:t>
            </a:r>
            <a:r>
              <a:rPr lang="en-US" sz="3200" dirty="0" err="1"/>
              <a:t>ἐκκλησι</a:t>
            </a:r>
            <a:r>
              <a:rPr lang="en-US" sz="3200" dirty="0"/>
              <a:t>α</a:t>
            </a:r>
            <a:r>
              <a:rPr lang="en-US" sz="3200" dirty="0" err="1"/>
              <a:t>στικῆς</a:t>
            </a:r>
            <a:r>
              <a:rPr lang="en-US" sz="3200" dirty="0"/>
              <a:t> </a:t>
            </a:r>
            <a:r>
              <a:rPr lang="en-US" sz="3200" dirty="0" err="1"/>
              <a:t>γρ</a:t>
            </a:r>
            <a:r>
              <a:rPr lang="en-US" sz="3200" dirty="0"/>
              <a:t>α</a:t>
            </a:r>
            <a:r>
              <a:rPr lang="en-US" sz="3200" dirty="0" err="1"/>
              <a:t>μμ</a:t>
            </a:r>
            <a:r>
              <a:rPr lang="en-US" sz="3200" dirty="0"/>
              <a:t>α</a:t>
            </a:r>
            <a:r>
              <a:rPr lang="en-US" sz="3200" dirty="0" err="1"/>
              <a:t>τεί</a:t>
            </a:r>
            <a:r>
              <a:rPr lang="en-US" sz="3200" dirty="0"/>
              <a:t>α</a:t>
            </a:r>
            <a:r>
              <a:rPr lang="en-US" sz="3200" dirty="0" err="1"/>
              <a:t>ς</a:t>
            </a:r>
            <a:r>
              <a:rPr lang="en-US" sz="3200" dirty="0"/>
              <a:t> </a:t>
            </a:r>
            <a:r>
              <a:rPr lang="en-US" sz="3200" dirty="0" err="1"/>
              <a:t>στὴν</a:t>
            </a:r>
            <a:r>
              <a:rPr lang="en-US" sz="3200" dirty="0"/>
              <a:t> π</a:t>
            </a:r>
            <a:r>
              <a:rPr lang="en-US" sz="3200" dirty="0" err="1"/>
              <a:t>ροτρο</a:t>
            </a:r>
            <a:r>
              <a:rPr lang="en-US" sz="3200" dirty="0"/>
              <a:t>π</a:t>
            </a:r>
            <a:r>
              <a:rPr lang="en-US" sz="3200" dirty="0" err="1"/>
              <a:t>ὴ</a:t>
            </a:r>
            <a:r>
              <a:rPr lang="en-US" sz="3200" dirty="0"/>
              <a:t> π</a:t>
            </a:r>
            <a:r>
              <a:rPr lang="en-US" sz="3200" dirty="0" err="1"/>
              <a:t>ερὶ</a:t>
            </a:r>
            <a:r>
              <a:rPr lang="en-US" sz="3200" dirty="0"/>
              <a:t> </a:t>
            </a:r>
            <a:r>
              <a:rPr lang="en-US" sz="3200" dirty="0" err="1"/>
              <a:t>λ</a:t>
            </a:r>
            <a:r>
              <a:rPr lang="en-US" sz="3200" dirty="0"/>
              <a:t>α</a:t>
            </a:r>
            <a:r>
              <a:rPr lang="en-US" sz="3200" dirty="0" err="1"/>
              <a:t>τρεί</a:t>
            </a:r>
            <a:r>
              <a:rPr lang="en-US" sz="3200" dirty="0"/>
              <a:t>α</a:t>
            </a:r>
            <a:r>
              <a:rPr lang="en-US" sz="3200" dirty="0" err="1"/>
              <a:t>ς</a:t>
            </a:r>
            <a:r>
              <a:rPr lang="en-US" sz="3200" dirty="0"/>
              <a:t> «</a:t>
            </a:r>
            <a:r>
              <a:rPr lang="en-US" sz="3200" dirty="0" err="1"/>
              <a:t>ἐν</a:t>
            </a:r>
            <a:r>
              <a:rPr lang="en-US" sz="3200" dirty="0"/>
              <a:t> π</a:t>
            </a:r>
            <a:r>
              <a:rPr lang="en-US" sz="3200" dirty="0" err="1"/>
              <a:t>νεύμ</a:t>
            </a:r>
            <a:r>
              <a:rPr lang="en-US" sz="3200" dirty="0"/>
              <a:t>α</a:t>
            </a:r>
            <a:r>
              <a:rPr lang="en-US" sz="3200" dirty="0" err="1"/>
              <a:t>τι</a:t>
            </a:r>
            <a:r>
              <a:rPr lang="en-US" sz="3200" dirty="0"/>
              <a:t> 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ὶ</a:t>
            </a:r>
            <a:r>
              <a:rPr lang="en-US" sz="3200" dirty="0"/>
              <a:t> </a:t>
            </a:r>
            <a:r>
              <a:rPr lang="en-US" sz="3200" dirty="0" err="1"/>
              <a:t>ἀληθείᾳ</a:t>
            </a:r>
            <a:r>
              <a:rPr lang="en-US" sz="3200" dirty="0"/>
              <a:t>».</a:t>
            </a:r>
            <a:r>
              <a:rPr lang="en-GR" sz="3200" dirty="0"/>
              <a:t> </a:t>
            </a:r>
            <a:endParaRPr lang="el-GR" sz="3200" dirty="0"/>
          </a:p>
          <a:p>
            <a:pPr marL="0" indent="0">
              <a:buNone/>
            </a:pPr>
            <a:endParaRPr lang="el-GR" sz="3200" dirty="0"/>
          </a:p>
          <a:p>
            <a:pPr marL="0" indent="0">
              <a:buNone/>
            </a:pPr>
            <a:r>
              <a:rPr lang="en-US" sz="3200" dirty="0"/>
              <a:t>§3 </a:t>
            </a:r>
            <a:r>
              <a:rPr lang="en-US" sz="3200" dirty="0" err="1"/>
              <a:t>Τὸ</a:t>
            </a:r>
            <a:r>
              <a:rPr lang="en-US" sz="3200" dirty="0"/>
              <a:t> π</a:t>
            </a:r>
            <a:r>
              <a:rPr lang="en-US" sz="3200" dirty="0" err="1"/>
              <a:t>νευμ</a:t>
            </a:r>
            <a:r>
              <a:rPr lang="en-US" sz="3200" dirty="0"/>
              <a:t>α</a:t>
            </a:r>
            <a:r>
              <a:rPr lang="en-US" sz="3200" dirty="0" err="1"/>
              <a:t>τικὸ</a:t>
            </a:r>
            <a:r>
              <a:rPr lang="en-US" sz="3200" dirty="0"/>
              <a:t> π</a:t>
            </a:r>
            <a:r>
              <a:rPr lang="en-US" sz="3200" dirty="0" err="1"/>
              <a:t>λ</a:t>
            </a:r>
            <a:r>
              <a:rPr lang="en-US" sz="3200" dirty="0"/>
              <a:t>α</a:t>
            </a:r>
            <a:r>
              <a:rPr lang="en-US" sz="3200" dirty="0" err="1"/>
              <a:t>ίσιο</a:t>
            </a:r>
            <a:r>
              <a:rPr lang="en-US" sz="3200" dirty="0"/>
              <a:t> </a:t>
            </a:r>
            <a:r>
              <a:rPr lang="en-US" sz="3200" dirty="0" err="1"/>
              <a:t>τῆς</a:t>
            </a:r>
            <a:r>
              <a:rPr lang="en-US" sz="3200" dirty="0"/>
              <a:t> </a:t>
            </a:r>
            <a:r>
              <a:rPr lang="en-US" sz="3200" dirty="0" err="1"/>
              <a:t>λ</a:t>
            </a:r>
            <a:r>
              <a:rPr lang="en-US" sz="3200" dirty="0"/>
              <a:t>α</a:t>
            </a:r>
            <a:r>
              <a:rPr lang="en-US" sz="3200" dirty="0" err="1"/>
              <a:t>τρεί</a:t>
            </a:r>
            <a:r>
              <a:rPr lang="en-US" sz="3200" dirty="0"/>
              <a:t>α</a:t>
            </a:r>
            <a:r>
              <a:rPr lang="en-US" sz="3200" dirty="0" err="1"/>
              <a:t>ς</a:t>
            </a:r>
            <a:r>
              <a:rPr lang="en-US" sz="3200" dirty="0"/>
              <a:t> «</a:t>
            </a:r>
            <a:r>
              <a:rPr lang="en-US" sz="3200" dirty="0" err="1"/>
              <a:t>ἐν</a:t>
            </a:r>
            <a:r>
              <a:rPr lang="en-US" sz="3200" dirty="0"/>
              <a:t> π</a:t>
            </a:r>
            <a:r>
              <a:rPr lang="en-US" sz="3200" dirty="0" err="1"/>
              <a:t>νεύμ</a:t>
            </a:r>
            <a:r>
              <a:rPr lang="en-US" sz="3200" dirty="0"/>
              <a:t>α</a:t>
            </a:r>
            <a:r>
              <a:rPr lang="en-US" sz="3200" dirty="0" err="1"/>
              <a:t>τι</a:t>
            </a:r>
            <a:r>
              <a:rPr lang="en-US" sz="3200" dirty="0"/>
              <a:t> 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ὶ</a:t>
            </a:r>
            <a:r>
              <a:rPr lang="en-US" sz="3200" dirty="0"/>
              <a:t> </a:t>
            </a:r>
            <a:r>
              <a:rPr lang="en-US" sz="3200" dirty="0" err="1"/>
              <a:t>ἀληθείᾳ</a:t>
            </a:r>
            <a:r>
              <a:rPr lang="en-US" sz="3200" dirty="0"/>
              <a:t>».</a:t>
            </a:r>
            <a:endParaRPr lang="en-GR" sz="3200" u="dotted" dirty="0"/>
          </a:p>
          <a:p>
            <a:pPr marL="0" indent="0">
              <a:buNone/>
            </a:pPr>
            <a:r>
              <a:rPr lang="el-GR" sz="3200" dirty="0"/>
              <a:t>     * </a:t>
            </a:r>
            <a:r>
              <a:rPr lang="en-US" sz="3200" dirty="0" err="1"/>
              <a:t>Ἡ</a:t>
            </a:r>
            <a:r>
              <a:rPr lang="en-US" sz="3200" dirty="0"/>
              <a:t> </a:t>
            </a:r>
            <a:r>
              <a:rPr lang="en-US" sz="3200" dirty="0" err="1"/>
              <a:t>ἑρμηνευτικὴ</a:t>
            </a:r>
            <a:r>
              <a:rPr lang="en-US" sz="3200" dirty="0"/>
              <a:t> </a:t>
            </a:r>
            <a:r>
              <a:rPr lang="en-US" sz="3200" dirty="0" err="1"/>
              <a:t>τῆς</a:t>
            </a:r>
            <a:r>
              <a:rPr lang="en-US" sz="3200" dirty="0"/>
              <a:t> </a:t>
            </a:r>
            <a:r>
              <a:rPr lang="en-US" sz="3200" dirty="0" err="1"/>
              <a:t>ἐκκλησι</a:t>
            </a:r>
            <a:r>
              <a:rPr lang="en-US" sz="3200" dirty="0"/>
              <a:t>α</a:t>
            </a:r>
            <a:r>
              <a:rPr lang="en-US" sz="3200" dirty="0" err="1"/>
              <a:t>στικῆς</a:t>
            </a:r>
            <a:r>
              <a:rPr lang="en-US" sz="3200" dirty="0"/>
              <a:t> </a:t>
            </a:r>
            <a:r>
              <a:rPr lang="en-US" sz="3200" dirty="0" err="1"/>
              <a:t>γρ</a:t>
            </a:r>
            <a:r>
              <a:rPr lang="en-US" sz="3200" dirty="0"/>
              <a:t>α</a:t>
            </a:r>
            <a:r>
              <a:rPr lang="en-US" sz="3200" dirty="0" err="1"/>
              <a:t>μμ</a:t>
            </a:r>
            <a:r>
              <a:rPr lang="en-US" sz="3200" dirty="0"/>
              <a:t>α</a:t>
            </a:r>
            <a:r>
              <a:rPr lang="en-US" sz="3200" dirty="0" err="1"/>
              <a:t>τεί</a:t>
            </a:r>
            <a:r>
              <a:rPr lang="en-US" sz="3200" dirty="0"/>
              <a:t>α</a:t>
            </a:r>
            <a:r>
              <a:rPr lang="en-US" sz="3200" dirty="0" err="1"/>
              <a:t>ς</a:t>
            </a:r>
            <a:r>
              <a:rPr lang="en-US" sz="3200" dirty="0"/>
              <a:t> </a:t>
            </a:r>
            <a:r>
              <a:rPr lang="en-US" sz="3200" dirty="0" err="1"/>
              <a:t>στὴ</a:t>
            </a:r>
            <a:r>
              <a:rPr lang="en-US" sz="3200" dirty="0"/>
              <a:t> </a:t>
            </a:r>
            <a:r>
              <a:rPr lang="en-US" sz="3200" dirty="0" err="1"/>
              <a:t>διδ</a:t>
            </a:r>
            <a:r>
              <a:rPr lang="en-US" sz="3200" dirty="0"/>
              <a:t>α</a:t>
            </a:r>
            <a:r>
              <a:rPr lang="en-US" sz="3200" dirty="0" err="1"/>
              <a:t>σκ</a:t>
            </a:r>
            <a:r>
              <a:rPr lang="en-US" sz="3200" dirty="0"/>
              <a:t>α</a:t>
            </a:r>
            <a:r>
              <a:rPr lang="en-US" sz="3200" dirty="0" err="1"/>
              <a:t>λί</a:t>
            </a:r>
            <a:r>
              <a:rPr lang="en-US" sz="3200" dirty="0"/>
              <a:t>α </a:t>
            </a:r>
            <a:r>
              <a:rPr lang="en-US" sz="3200" dirty="0" err="1"/>
              <a:t>τοῦ</a:t>
            </a:r>
            <a:r>
              <a:rPr lang="en-US" sz="3200" dirty="0"/>
              <a:t> </a:t>
            </a:r>
            <a:r>
              <a:rPr lang="en-US" sz="3200" dirty="0" err="1"/>
              <a:t>Κυρίου</a:t>
            </a:r>
            <a:r>
              <a:rPr lang="en-US" sz="3200" dirty="0"/>
              <a:t> π</a:t>
            </a:r>
            <a:r>
              <a:rPr lang="en-US" sz="3200" dirty="0" err="1"/>
              <a:t>ερὶ</a:t>
            </a:r>
            <a:r>
              <a:rPr lang="en-US" sz="3200" dirty="0"/>
              <a:t> </a:t>
            </a:r>
            <a:r>
              <a:rPr lang="en-US" sz="3200" dirty="0" err="1"/>
              <a:t>λ</a:t>
            </a:r>
            <a:r>
              <a:rPr lang="en-US" sz="3200" dirty="0"/>
              <a:t>α</a:t>
            </a:r>
            <a:r>
              <a:rPr lang="en-US" sz="3200" dirty="0" err="1"/>
              <a:t>τρεί</a:t>
            </a:r>
            <a:r>
              <a:rPr lang="en-US" sz="3200" dirty="0"/>
              <a:t>α</a:t>
            </a:r>
            <a:r>
              <a:rPr lang="en-US" sz="3200" dirty="0" err="1"/>
              <a:t>ς</a:t>
            </a:r>
            <a:r>
              <a:rPr lang="en-US" sz="3200" dirty="0"/>
              <a:t> «</a:t>
            </a:r>
            <a:r>
              <a:rPr lang="en-US" sz="3200" dirty="0" err="1"/>
              <a:t>ἐν</a:t>
            </a:r>
            <a:r>
              <a:rPr lang="en-US" sz="3200" dirty="0"/>
              <a:t> π</a:t>
            </a:r>
            <a:r>
              <a:rPr lang="en-US" sz="3200" dirty="0" err="1"/>
              <a:t>νεύμ</a:t>
            </a:r>
            <a:r>
              <a:rPr lang="en-US" sz="3200" dirty="0"/>
              <a:t>α</a:t>
            </a:r>
            <a:r>
              <a:rPr lang="en-US" sz="3200" dirty="0" err="1"/>
              <a:t>τι</a:t>
            </a:r>
            <a:r>
              <a:rPr lang="en-US" sz="3200" dirty="0"/>
              <a:t> 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ὶ</a:t>
            </a:r>
            <a:r>
              <a:rPr lang="en-US" sz="3200" dirty="0"/>
              <a:t> </a:t>
            </a:r>
            <a:r>
              <a:rPr lang="en-US" sz="3200" dirty="0" err="1"/>
              <a:t>ἀληθείᾳ</a:t>
            </a:r>
            <a:r>
              <a:rPr lang="en-US" sz="3200" dirty="0"/>
              <a:t>» </a:t>
            </a:r>
            <a:r>
              <a:rPr lang="en-US" sz="3200" dirty="0" err="1"/>
              <a:t>ἀ</a:t>
            </a:r>
            <a:r>
              <a:rPr lang="en-US" sz="3200" dirty="0"/>
              <a:t>π</a:t>
            </a:r>
            <a:r>
              <a:rPr lang="en-US" sz="3200" dirty="0" err="1"/>
              <a:t>οδίδει</a:t>
            </a:r>
            <a:r>
              <a:rPr lang="en-US" sz="3200" dirty="0"/>
              <a:t> </a:t>
            </a:r>
            <a:r>
              <a:rPr lang="en-US" sz="3200" dirty="0" err="1"/>
              <a:t>ἰδι</a:t>
            </a:r>
            <a:r>
              <a:rPr lang="en-US" sz="3200" dirty="0"/>
              <a:t>α</a:t>
            </a:r>
            <a:r>
              <a:rPr lang="en-US" sz="3200" dirty="0" err="1"/>
              <a:t>ίτερη</a:t>
            </a:r>
            <a:r>
              <a:rPr lang="en-US" sz="3200" dirty="0"/>
              <a:t> </a:t>
            </a:r>
            <a:r>
              <a:rPr lang="en-US" sz="3200" dirty="0" err="1"/>
              <a:t>σημ</a:t>
            </a:r>
            <a:r>
              <a:rPr lang="en-US" sz="3200" dirty="0"/>
              <a:t>α</a:t>
            </a:r>
            <a:r>
              <a:rPr lang="en-US" sz="3200" dirty="0" err="1"/>
              <a:t>σί</a:t>
            </a:r>
            <a:r>
              <a:rPr lang="en-US" sz="3200" dirty="0"/>
              <a:t>α </a:t>
            </a:r>
            <a:r>
              <a:rPr lang="en-US" sz="3200" dirty="0" err="1"/>
              <a:t>στὶς</a:t>
            </a:r>
            <a:r>
              <a:rPr lang="en-US" sz="3200" dirty="0"/>
              <a:t> π</a:t>
            </a:r>
            <a:r>
              <a:rPr lang="en-US" sz="3200" dirty="0" err="1"/>
              <a:t>νευμ</a:t>
            </a:r>
            <a:r>
              <a:rPr lang="en-US" sz="3200" dirty="0"/>
              <a:t>α</a:t>
            </a:r>
            <a:r>
              <a:rPr lang="en-US" sz="3200" dirty="0" err="1"/>
              <a:t>τικὲς</a:t>
            </a:r>
            <a:r>
              <a:rPr lang="en-US" sz="3200" dirty="0"/>
              <a:t> π</a:t>
            </a:r>
            <a:r>
              <a:rPr lang="en-US" sz="3200" dirty="0" err="1"/>
              <a:t>ροϋ</a:t>
            </a:r>
            <a:r>
              <a:rPr lang="en-US" sz="3200" dirty="0"/>
              <a:t>π</a:t>
            </a:r>
            <a:r>
              <a:rPr lang="en-US" sz="3200" dirty="0" err="1"/>
              <a:t>οθέσεις</a:t>
            </a:r>
            <a:r>
              <a:rPr lang="en-US" sz="3200" dirty="0"/>
              <a:t>, </a:t>
            </a:r>
            <a:r>
              <a:rPr lang="en-US" sz="3200" dirty="0" err="1"/>
              <a:t>ὥστε</a:t>
            </a:r>
            <a:r>
              <a:rPr lang="en-US" sz="3200" dirty="0"/>
              <a:t> </a:t>
            </a:r>
            <a:r>
              <a:rPr lang="en-US" sz="3200" dirty="0" err="1"/>
              <a:t>νὰ</a:t>
            </a:r>
            <a:r>
              <a:rPr lang="en-US" sz="3200" dirty="0"/>
              <a:t> π</a:t>
            </a:r>
            <a:r>
              <a:rPr lang="en-US" sz="3200" dirty="0" err="1"/>
              <a:t>ρ</a:t>
            </a:r>
            <a:r>
              <a:rPr lang="en-US" sz="3200" dirty="0"/>
              <a:t>α</a:t>
            </a:r>
            <a:r>
              <a:rPr lang="en-US" sz="3200" dirty="0" err="1"/>
              <a:t>γμ</a:t>
            </a:r>
            <a:r>
              <a:rPr lang="en-US" sz="3200" dirty="0"/>
              <a:t>α</a:t>
            </a:r>
            <a:r>
              <a:rPr lang="en-US" sz="3200" dirty="0" err="1"/>
              <a:t>το</a:t>
            </a:r>
            <a:r>
              <a:rPr lang="en-US" sz="3200" dirty="0"/>
              <a:t>π</a:t>
            </a:r>
            <a:r>
              <a:rPr lang="en-US" sz="3200" dirty="0" err="1"/>
              <a:t>οιήσει</a:t>
            </a:r>
            <a:r>
              <a:rPr lang="en-US" sz="3200" dirty="0"/>
              <a:t> </a:t>
            </a:r>
            <a:r>
              <a:rPr lang="en-US" sz="3200" dirty="0" err="1"/>
              <a:t>ὁ</a:t>
            </a:r>
            <a:r>
              <a:rPr lang="en-US" sz="3200" dirty="0"/>
              <a:t> </a:t>
            </a:r>
            <a:r>
              <a:rPr lang="en-US" sz="3200" dirty="0" err="1"/>
              <a:t>ἄνθρω</a:t>
            </a:r>
            <a:r>
              <a:rPr lang="en-US" sz="3200" dirty="0"/>
              <a:t>π</a:t>
            </a:r>
            <a:r>
              <a:rPr lang="en-US" sz="3200" dirty="0" err="1"/>
              <a:t>ος</a:t>
            </a:r>
            <a:r>
              <a:rPr lang="en-US" sz="3200" dirty="0"/>
              <a:t> </a:t>
            </a:r>
            <a:r>
              <a:rPr lang="en-US" sz="3200" dirty="0" err="1"/>
              <a:t>τὴ</a:t>
            </a:r>
            <a:r>
              <a:rPr lang="en-US" sz="3200" dirty="0"/>
              <a:t> </a:t>
            </a:r>
            <a:r>
              <a:rPr lang="en-US" sz="3200" dirty="0" err="1"/>
              <a:t>συγκεκριμένη</a:t>
            </a:r>
            <a:r>
              <a:rPr lang="en-US" sz="3200" dirty="0"/>
              <a:t> </a:t>
            </a:r>
            <a:r>
              <a:rPr lang="en-US" sz="3200" dirty="0" err="1"/>
              <a:t>λ</a:t>
            </a:r>
            <a:r>
              <a:rPr lang="en-US" sz="3200" dirty="0"/>
              <a:t>α</a:t>
            </a:r>
            <a:r>
              <a:rPr lang="en-US" sz="3200" dirty="0" err="1"/>
              <a:t>τρεί</a:t>
            </a:r>
            <a:r>
              <a:rPr lang="en-US" sz="3200" dirty="0"/>
              <a:t>α.</a:t>
            </a:r>
            <a:r>
              <a:rPr lang="en-GR" sz="32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6301348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600281-BA33-7147-B996-6E4F4229B5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668" y="0"/>
            <a:ext cx="11284131" cy="45719"/>
          </a:xfrm>
        </p:spPr>
        <p:txBody>
          <a:bodyPr>
            <a:normAutofit fontScale="90000"/>
          </a:bodyPr>
          <a:lstStyle/>
          <a:p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E39F35-2440-ED44-A011-4C1CE1E6A4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668" y="137156"/>
            <a:ext cx="12043954" cy="667512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l-GR" sz="3200" dirty="0"/>
              <a:t>     * </a:t>
            </a:r>
            <a:r>
              <a:rPr lang="en-US" sz="3200" dirty="0" err="1"/>
              <a:t>Περιγράφοντ</a:t>
            </a:r>
            <a:r>
              <a:rPr lang="en-US" sz="3200" dirty="0"/>
              <a:t>α</a:t>
            </a:r>
            <a:r>
              <a:rPr lang="en-US" sz="3200" dirty="0" err="1"/>
              <a:t>ς</a:t>
            </a:r>
            <a:r>
              <a:rPr lang="en-US" sz="3200" dirty="0"/>
              <a:t> </a:t>
            </a:r>
            <a:r>
              <a:rPr lang="en-US" sz="3200" dirty="0" err="1"/>
              <a:t>τὶς</a:t>
            </a:r>
            <a:r>
              <a:rPr lang="en-US" sz="3200" dirty="0"/>
              <a:t> π</a:t>
            </a:r>
            <a:r>
              <a:rPr lang="en-US" sz="3200" dirty="0" err="1"/>
              <a:t>ροϋ</a:t>
            </a:r>
            <a:r>
              <a:rPr lang="en-US" sz="3200" dirty="0"/>
              <a:t>π</a:t>
            </a:r>
            <a:r>
              <a:rPr lang="en-US" sz="3200" dirty="0" err="1"/>
              <a:t>οθέσεις</a:t>
            </a:r>
            <a:r>
              <a:rPr lang="en-US" sz="3200" dirty="0"/>
              <a:t> α</a:t>
            </a:r>
            <a:r>
              <a:rPr lang="en-US" sz="3200" dirty="0" err="1"/>
              <a:t>ὐτὲς</a:t>
            </a:r>
            <a:r>
              <a:rPr lang="en-US" sz="3200" dirty="0"/>
              <a:t> </a:t>
            </a:r>
            <a:r>
              <a:rPr lang="en-US" sz="3200" dirty="0" err="1"/>
              <a:t>οἱ</a:t>
            </a:r>
            <a:r>
              <a:rPr lang="en-US" sz="3200" dirty="0"/>
              <a:t> </a:t>
            </a:r>
            <a:r>
              <a:rPr lang="en-US" sz="3200" dirty="0" err="1"/>
              <a:t>ἐκκλησι</a:t>
            </a:r>
            <a:r>
              <a:rPr lang="en-US" sz="3200" dirty="0"/>
              <a:t>α</a:t>
            </a:r>
            <a:r>
              <a:rPr lang="en-US" sz="3200" dirty="0" err="1"/>
              <a:t>στικοὶ</a:t>
            </a:r>
            <a:r>
              <a:rPr lang="en-US" sz="3200" dirty="0"/>
              <a:t> </a:t>
            </a:r>
            <a:r>
              <a:rPr lang="en-US" sz="3200" dirty="0" err="1"/>
              <a:t>συγγρ</a:t>
            </a:r>
            <a:r>
              <a:rPr lang="en-US" sz="3200" dirty="0"/>
              <a:t>α</a:t>
            </a:r>
            <a:r>
              <a:rPr lang="en-US" sz="3200" dirty="0" err="1"/>
              <a:t>φεῖς</a:t>
            </a:r>
            <a:r>
              <a:rPr lang="en-US" sz="3200" dirty="0"/>
              <a:t> </a:t>
            </a:r>
            <a:r>
              <a:rPr lang="en-US" sz="3200" dirty="0" err="1"/>
              <a:t>ἀν</a:t>
            </a:r>
            <a:r>
              <a:rPr lang="en-US" sz="3200" dirty="0"/>
              <a:t>α</a:t>
            </a:r>
            <a:r>
              <a:rPr lang="en-US" sz="3200" dirty="0" err="1"/>
              <a:t>φέροντ</a:t>
            </a:r>
            <a:r>
              <a:rPr lang="en-US" sz="3200" dirty="0"/>
              <a:t>α</a:t>
            </a:r>
            <a:r>
              <a:rPr lang="en-US" sz="3200" dirty="0" err="1"/>
              <a:t>ι</a:t>
            </a:r>
            <a:r>
              <a:rPr lang="en-US" sz="3200" dirty="0"/>
              <a:t> </a:t>
            </a:r>
            <a:r>
              <a:rPr lang="en-US" sz="3200" dirty="0" err="1"/>
              <a:t>τ</a:t>
            </a:r>
            <a:r>
              <a:rPr lang="en-US" sz="3200" dirty="0"/>
              <a:t>α</a:t>
            </a:r>
            <a:r>
              <a:rPr lang="en-US" sz="3200" dirty="0" err="1"/>
              <a:t>υτόχρον</a:t>
            </a:r>
            <a:r>
              <a:rPr lang="en-US" sz="3200" dirty="0"/>
              <a:t>α </a:t>
            </a:r>
            <a:r>
              <a:rPr lang="en-US" sz="3200" dirty="0" err="1"/>
              <a:t>στὴ</a:t>
            </a:r>
            <a:r>
              <a:rPr lang="en-US" sz="3200" dirty="0"/>
              <a:t> </a:t>
            </a:r>
            <a:r>
              <a:rPr lang="en-US" sz="3200" dirty="0" err="1"/>
              <a:t>φύση</a:t>
            </a:r>
            <a:r>
              <a:rPr lang="en-US" sz="3200" dirty="0"/>
              <a:t> </a:t>
            </a:r>
            <a:r>
              <a:rPr lang="en-US" sz="3200" dirty="0" err="1"/>
              <a:t>τῆς</a:t>
            </a:r>
            <a:r>
              <a:rPr lang="en-US" sz="3200" dirty="0"/>
              <a:t> </a:t>
            </a:r>
            <a:r>
              <a:rPr lang="en-US" sz="3200" dirty="0" err="1"/>
              <a:t>ἀληθινῆς</a:t>
            </a:r>
            <a:r>
              <a:rPr lang="en-US" sz="3200" dirty="0"/>
              <a:t> </a:t>
            </a:r>
            <a:r>
              <a:rPr lang="en-US" sz="3200" dirty="0" err="1"/>
              <a:t>λ</a:t>
            </a:r>
            <a:r>
              <a:rPr lang="en-US" sz="3200" dirty="0"/>
              <a:t>α</a:t>
            </a:r>
            <a:r>
              <a:rPr lang="en-US" sz="3200" dirty="0" err="1"/>
              <a:t>τρεί</a:t>
            </a:r>
            <a:r>
              <a:rPr lang="en-US" sz="3200" dirty="0"/>
              <a:t>α</a:t>
            </a:r>
            <a:r>
              <a:rPr lang="en-US" sz="3200" dirty="0" err="1"/>
              <a:t>ς</a:t>
            </a:r>
            <a:r>
              <a:rPr lang="en-US" sz="3200" dirty="0"/>
              <a:t>.</a:t>
            </a:r>
            <a:endParaRPr lang="en-GR" sz="3200" u="dotted" dirty="0"/>
          </a:p>
          <a:p>
            <a:pPr marL="0" indent="0">
              <a:buNone/>
            </a:pPr>
            <a:r>
              <a:rPr lang="el-GR" sz="3200" dirty="0"/>
              <a:t>     * </a:t>
            </a:r>
            <a:r>
              <a:rPr lang="en-US" sz="3200" dirty="0" err="1"/>
              <a:t>Ἡ</a:t>
            </a:r>
            <a:r>
              <a:rPr lang="en-US" sz="3200" dirty="0"/>
              <a:t> </a:t>
            </a:r>
            <a:r>
              <a:rPr lang="en-US" sz="3200" dirty="0" err="1"/>
              <a:t>συνάφει</a:t>
            </a:r>
            <a:r>
              <a:rPr lang="en-US" sz="3200" dirty="0"/>
              <a:t>α </a:t>
            </a:r>
            <a:r>
              <a:rPr lang="en-US" sz="3200" dirty="0" err="1"/>
              <a:t>τῆς</a:t>
            </a:r>
            <a:r>
              <a:rPr lang="en-US" sz="3200" dirty="0"/>
              <a:t> </a:t>
            </a:r>
            <a:r>
              <a:rPr lang="en-US" sz="3200" dirty="0" err="1"/>
              <a:t>ἐν</a:t>
            </a:r>
            <a:r>
              <a:rPr lang="en-US" sz="3200" dirty="0"/>
              <a:t> π</a:t>
            </a:r>
            <a:r>
              <a:rPr lang="en-US" sz="3200" dirty="0" err="1"/>
              <a:t>νεύμ</a:t>
            </a:r>
            <a:r>
              <a:rPr lang="en-US" sz="3200" dirty="0"/>
              <a:t>α</a:t>
            </a:r>
            <a:r>
              <a:rPr lang="en-US" sz="3200" dirty="0" err="1"/>
              <a:t>τι</a:t>
            </a:r>
            <a:r>
              <a:rPr lang="en-US" sz="3200" dirty="0"/>
              <a:t> 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ὶ</a:t>
            </a:r>
            <a:r>
              <a:rPr lang="en-US" sz="3200" dirty="0"/>
              <a:t> </a:t>
            </a:r>
            <a:r>
              <a:rPr lang="en-US" sz="3200" dirty="0" err="1"/>
              <a:t>ἀληθείᾳ</a:t>
            </a:r>
            <a:r>
              <a:rPr lang="en-US" sz="3200" dirty="0"/>
              <a:t> </a:t>
            </a:r>
            <a:r>
              <a:rPr lang="en-US" sz="3200" dirty="0" err="1"/>
              <a:t>λ</a:t>
            </a:r>
            <a:r>
              <a:rPr lang="en-US" sz="3200" dirty="0"/>
              <a:t>α</a:t>
            </a:r>
            <a:r>
              <a:rPr lang="en-US" sz="3200" dirty="0" err="1"/>
              <a:t>τρεί</a:t>
            </a:r>
            <a:r>
              <a:rPr lang="en-US" sz="3200" dirty="0"/>
              <a:t>α</a:t>
            </a:r>
            <a:r>
              <a:rPr lang="en-US" sz="3200" dirty="0" err="1"/>
              <a:t>ς</a:t>
            </a:r>
            <a:r>
              <a:rPr lang="en-US" sz="3200" dirty="0"/>
              <a:t> </a:t>
            </a:r>
            <a:r>
              <a:rPr lang="en-US" sz="3200" dirty="0" err="1"/>
              <a:t>μὲ</a:t>
            </a:r>
            <a:r>
              <a:rPr lang="en-US" sz="3200" dirty="0"/>
              <a:t> </a:t>
            </a:r>
            <a:r>
              <a:rPr lang="en-US" sz="3200" dirty="0" err="1"/>
              <a:t>τὴν</a:t>
            </a:r>
            <a:r>
              <a:rPr lang="en-US" sz="3200" dirty="0"/>
              <a:t> π</a:t>
            </a:r>
            <a:r>
              <a:rPr lang="en-US" sz="3200" dirty="0" err="1"/>
              <a:t>νευμ</a:t>
            </a:r>
            <a:r>
              <a:rPr lang="en-US" sz="3200" dirty="0"/>
              <a:t>α</a:t>
            </a:r>
            <a:r>
              <a:rPr lang="en-US" sz="3200" dirty="0" err="1"/>
              <a:t>τικὴ</a:t>
            </a:r>
            <a:r>
              <a:rPr lang="en-US" sz="3200" dirty="0"/>
              <a:t> </a:t>
            </a:r>
            <a:r>
              <a:rPr lang="en-US" sz="3200" dirty="0" err="1"/>
              <a:t>ζωὴ</a:t>
            </a:r>
            <a:r>
              <a:rPr lang="en-US" sz="3200" dirty="0"/>
              <a:t> </a:t>
            </a:r>
            <a:r>
              <a:rPr lang="en-US" sz="3200" dirty="0" err="1"/>
              <a:t>τονίζετ</a:t>
            </a:r>
            <a:r>
              <a:rPr lang="en-US" sz="3200" dirty="0"/>
              <a:t>α</a:t>
            </a:r>
            <a:r>
              <a:rPr lang="en-US" sz="3200" dirty="0" err="1"/>
              <a:t>ι</a:t>
            </a:r>
            <a:r>
              <a:rPr lang="en-US" sz="3200" dirty="0"/>
              <a:t> π</a:t>
            </a:r>
            <a:r>
              <a:rPr lang="en-US" sz="3200" dirty="0" err="1"/>
              <a:t>ολλ</a:t>
            </a:r>
            <a:r>
              <a:rPr lang="en-US" sz="3200" dirty="0"/>
              <a:t>απ</a:t>
            </a:r>
            <a:r>
              <a:rPr lang="en-US" sz="3200" dirty="0" err="1"/>
              <a:t>λῶς</a:t>
            </a:r>
            <a:r>
              <a:rPr lang="en-US" sz="3200" dirty="0"/>
              <a:t> </a:t>
            </a:r>
            <a:r>
              <a:rPr lang="en-US" sz="3200" dirty="0" err="1"/>
              <a:t>στὴ</a:t>
            </a:r>
            <a:r>
              <a:rPr lang="en-US" sz="3200" dirty="0"/>
              <a:t> </a:t>
            </a:r>
            <a:r>
              <a:rPr lang="en-US" sz="3200" dirty="0" err="1"/>
              <a:t>συγκεκριμμένη</a:t>
            </a:r>
            <a:r>
              <a:rPr lang="en-US" sz="3200" dirty="0"/>
              <a:t> </a:t>
            </a:r>
            <a:r>
              <a:rPr lang="en-US" sz="3200" dirty="0" err="1"/>
              <a:t>γρ</a:t>
            </a:r>
            <a:r>
              <a:rPr lang="en-US" sz="3200" dirty="0"/>
              <a:t>α</a:t>
            </a:r>
            <a:r>
              <a:rPr lang="en-US" sz="3200" dirty="0" err="1"/>
              <a:t>μμ</a:t>
            </a:r>
            <a:r>
              <a:rPr lang="en-US" sz="3200" dirty="0"/>
              <a:t>α</a:t>
            </a:r>
            <a:r>
              <a:rPr lang="en-US" sz="3200" dirty="0" err="1"/>
              <a:t>τεί</a:t>
            </a:r>
            <a:r>
              <a:rPr lang="en-US" sz="3200" dirty="0"/>
              <a:t>α. </a:t>
            </a:r>
            <a:endParaRPr lang="el-GR" sz="3200" dirty="0"/>
          </a:p>
          <a:p>
            <a:pPr marL="0" indent="0">
              <a:buNone/>
            </a:pPr>
            <a:r>
              <a:rPr lang="el-GR" sz="3200" dirty="0"/>
              <a:t>     * </a:t>
            </a:r>
            <a:r>
              <a:rPr lang="en-US" sz="3200" dirty="0" err="1"/>
              <a:t>Ἀ</a:t>
            </a:r>
            <a:r>
              <a:rPr lang="en-US" sz="3200" dirty="0"/>
              <a:t>π</a:t>
            </a:r>
            <a:r>
              <a:rPr lang="en-US" sz="3200" dirty="0" err="1"/>
              <a:t>ὸ</a:t>
            </a:r>
            <a:r>
              <a:rPr lang="en-US" sz="3200" dirty="0"/>
              <a:t> </a:t>
            </a:r>
            <a:r>
              <a:rPr lang="en-US" sz="3200" dirty="0" err="1"/>
              <a:t>τις</a:t>
            </a:r>
            <a:r>
              <a:rPr lang="en-US" sz="3200" dirty="0"/>
              <a:t> </a:t>
            </a:r>
            <a:r>
              <a:rPr lang="en-US" sz="3200" dirty="0" err="1"/>
              <a:t>ἀ</a:t>
            </a:r>
            <a:r>
              <a:rPr lang="en-US" sz="3200" dirty="0"/>
              <a:t>π</a:t>
            </a:r>
            <a:r>
              <a:rPr lang="en-US" sz="3200" dirty="0" err="1"/>
              <a:t>όψεις</a:t>
            </a:r>
            <a:r>
              <a:rPr lang="en-US" sz="3200" dirty="0"/>
              <a:t> α</a:t>
            </a:r>
            <a:r>
              <a:rPr lang="en-US" sz="3200" dirty="0" err="1"/>
              <a:t>ὐτὲς</a:t>
            </a:r>
            <a:r>
              <a:rPr lang="en-US" sz="3200" dirty="0"/>
              <a:t> </a:t>
            </a:r>
            <a:r>
              <a:rPr lang="en-US" sz="3200" dirty="0" err="1"/>
              <a:t>δι</a:t>
            </a:r>
            <a:r>
              <a:rPr lang="en-US" sz="3200" dirty="0"/>
              <a:t>α</a:t>
            </a:r>
            <a:r>
              <a:rPr lang="en-US" sz="3200" dirty="0" err="1"/>
              <a:t>φ</a:t>
            </a:r>
            <a:r>
              <a:rPr lang="en-US" sz="3200" dirty="0"/>
              <a:t>α</a:t>
            </a:r>
            <a:r>
              <a:rPr lang="en-US" sz="3200" dirty="0" err="1"/>
              <a:t>ίνετ</a:t>
            </a:r>
            <a:r>
              <a:rPr lang="en-US" sz="3200" dirty="0"/>
              <a:t>α</a:t>
            </a:r>
            <a:r>
              <a:rPr lang="en-US" sz="3200" dirty="0" err="1"/>
              <a:t>ι</a:t>
            </a:r>
            <a:r>
              <a:rPr lang="en-US" sz="3200" dirty="0"/>
              <a:t> </a:t>
            </a:r>
            <a:r>
              <a:rPr lang="en-US" sz="3200" dirty="0" err="1"/>
              <a:t>ἡ</a:t>
            </a:r>
            <a:r>
              <a:rPr lang="en-US" sz="3200" dirty="0"/>
              <a:t> </a:t>
            </a:r>
            <a:r>
              <a:rPr lang="en-US" sz="3200" dirty="0" err="1"/>
              <a:t>ἀλήθει</a:t>
            </a:r>
            <a:r>
              <a:rPr lang="en-US" sz="3200" dirty="0"/>
              <a:t>α </a:t>
            </a:r>
            <a:r>
              <a:rPr lang="en-US" sz="3200" dirty="0" err="1"/>
              <a:t>ὅτι</a:t>
            </a:r>
            <a:r>
              <a:rPr lang="en-US" sz="3200" dirty="0"/>
              <a:t>, </a:t>
            </a:r>
            <a:r>
              <a:rPr lang="en-US" sz="3200" dirty="0" err="1"/>
              <a:t>ἡ</a:t>
            </a:r>
            <a:r>
              <a:rPr lang="en-US" sz="3200" dirty="0"/>
              <a:t> «</a:t>
            </a:r>
            <a:r>
              <a:rPr lang="en-US" sz="3200" dirty="0" err="1"/>
              <a:t>ἐν</a:t>
            </a:r>
            <a:r>
              <a:rPr lang="en-US" sz="3200" dirty="0"/>
              <a:t> π</a:t>
            </a:r>
            <a:r>
              <a:rPr lang="en-US" sz="3200" dirty="0" err="1"/>
              <a:t>νεύμ</a:t>
            </a:r>
            <a:r>
              <a:rPr lang="en-US" sz="3200" dirty="0"/>
              <a:t>α</a:t>
            </a:r>
            <a:r>
              <a:rPr lang="en-US" sz="3200" dirty="0" err="1"/>
              <a:t>τι</a:t>
            </a:r>
            <a:r>
              <a:rPr lang="en-US" sz="3200" dirty="0"/>
              <a:t> 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ὶ</a:t>
            </a:r>
            <a:r>
              <a:rPr lang="en-US" sz="3200" dirty="0"/>
              <a:t> </a:t>
            </a:r>
            <a:r>
              <a:rPr lang="en-US" sz="3200" dirty="0" err="1"/>
              <a:t>ἀληθείᾳ</a:t>
            </a:r>
            <a:r>
              <a:rPr lang="en-US" sz="3200" dirty="0"/>
              <a:t>» </a:t>
            </a:r>
            <a:r>
              <a:rPr lang="en-US" sz="3200" dirty="0" err="1"/>
              <a:t>λ</a:t>
            </a:r>
            <a:r>
              <a:rPr lang="en-US" sz="3200" dirty="0"/>
              <a:t>α</a:t>
            </a:r>
            <a:r>
              <a:rPr lang="en-US" sz="3200" dirty="0" err="1"/>
              <a:t>τρεί</a:t>
            </a:r>
            <a:r>
              <a:rPr lang="en-US" sz="3200" dirty="0"/>
              <a:t>α 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θορίζετ</a:t>
            </a:r>
            <a:r>
              <a:rPr lang="en-US" sz="3200" dirty="0"/>
              <a:t>α</a:t>
            </a:r>
            <a:r>
              <a:rPr lang="en-US" sz="3200" dirty="0" err="1"/>
              <a:t>ι</a:t>
            </a:r>
            <a:r>
              <a:rPr lang="en-US" sz="3200" dirty="0"/>
              <a:t> </a:t>
            </a:r>
            <a:r>
              <a:rPr lang="en-US" sz="3200" dirty="0" err="1"/>
              <a:t>ἀ</a:t>
            </a:r>
            <a:r>
              <a:rPr lang="en-US" sz="3200" dirty="0"/>
              <a:t>π</a:t>
            </a:r>
            <a:r>
              <a:rPr lang="en-US" sz="3200" dirty="0" err="1"/>
              <a:t>ὸ</a:t>
            </a:r>
            <a:r>
              <a:rPr lang="en-US" sz="3200" dirty="0"/>
              <a:t> π</a:t>
            </a:r>
            <a:r>
              <a:rPr lang="en-US" sz="3200" dirty="0" err="1"/>
              <a:t>νευμ</a:t>
            </a:r>
            <a:r>
              <a:rPr lang="en-US" sz="3200" dirty="0"/>
              <a:t>α</a:t>
            </a:r>
            <a:r>
              <a:rPr lang="en-US" sz="3200" dirty="0" err="1"/>
              <a:t>τικὸ</a:t>
            </a:r>
            <a:r>
              <a:rPr lang="en-US" sz="3200" dirty="0"/>
              <a:t> </a:t>
            </a:r>
            <a:r>
              <a:rPr lang="en-US" sz="3200" dirty="0" err="1"/>
              <a:t>ἀγών</a:t>
            </a:r>
            <a:r>
              <a:rPr lang="en-US" sz="3200" dirty="0"/>
              <a:t>α πα</a:t>
            </a:r>
            <a:r>
              <a:rPr lang="en-US" sz="3200" dirty="0" err="1"/>
              <a:t>ρόμοιο</a:t>
            </a:r>
            <a:r>
              <a:rPr lang="en-US" sz="3200" dirty="0"/>
              <a:t> </a:t>
            </a:r>
            <a:r>
              <a:rPr lang="en-US" sz="3200" dirty="0" err="1"/>
              <a:t>μὲ</a:t>
            </a:r>
            <a:r>
              <a:rPr lang="en-US" sz="3200" dirty="0"/>
              <a:t> α</a:t>
            </a:r>
            <a:r>
              <a:rPr lang="en-US" sz="3200" dirty="0" err="1"/>
              <a:t>ὐτὸν</a:t>
            </a:r>
            <a:r>
              <a:rPr lang="en-US" sz="3200" dirty="0"/>
              <a:t> </a:t>
            </a:r>
            <a:r>
              <a:rPr lang="en-US" sz="3200" dirty="0" err="1"/>
              <a:t>τοῦ</a:t>
            </a:r>
            <a:r>
              <a:rPr lang="en-US" sz="3200" dirty="0"/>
              <a:t> </a:t>
            </a:r>
            <a:r>
              <a:rPr lang="en-US" sz="3200" dirty="0" err="1"/>
              <a:t>μον</a:t>
            </a:r>
            <a:r>
              <a:rPr lang="en-US" sz="3200" dirty="0"/>
              <a:t>α</a:t>
            </a:r>
            <a:r>
              <a:rPr lang="en-US" sz="3200" dirty="0" err="1"/>
              <a:t>χισμοῦ</a:t>
            </a:r>
            <a:r>
              <a:rPr lang="en-US" sz="3200" dirty="0"/>
              <a:t>, </a:t>
            </a:r>
            <a:r>
              <a:rPr lang="en-US" sz="3200" dirty="0" err="1"/>
              <a:t>ἀλλὰ</a:t>
            </a:r>
            <a:r>
              <a:rPr lang="en-US" sz="3200" dirty="0"/>
              <a:t> 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ὶ</a:t>
            </a:r>
            <a:r>
              <a:rPr lang="en-US" sz="3200" dirty="0"/>
              <a:t> </a:t>
            </a:r>
            <a:r>
              <a:rPr lang="en-US" sz="3200" dirty="0" err="1"/>
              <a:t>ἀ</a:t>
            </a:r>
            <a:r>
              <a:rPr lang="en-US" sz="3200" dirty="0"/>
              <a:t>π</a:t>
            </a:r>
            <a:r>
              <a:rPr lang="en-US" sz="3200" dirty="0" err="1"/>
              <a:t>ὸ</a:t>
            </a:r>
            <a:r>
              <a:rPr lang="en-US" sz="3200" dirty="0"/>
              <a:t> </a:t>
            </a:r>
            <a:r>
              <a:rPr lang="en-US" sz="3200" dirty="0" err="1"/>
              <a:t>τὸν</a:t>
            </a:r>
            <a:r>
              <a:rPr lang="en-US" sz="3200" dirty="0"/>
              <a:t> </a:t>
            </a:r>
            <a:r>
              <a:rPr lang="en-US" sz="3200" dirty="0" err="1"/>
              <a:t>ἴδιο</a:t>
            </a:r>
            <a:r>
              <a:rPr lang="en-US" sz="3200" dirty="0"/>
              <a:t> </a:t>
            </a:r>
            <a:r>
              <a:rPr lang="en-US" sz="3200" dirty="0" err="1"/>
              <a:t>ἀγών</a:t>
            </a:r>
            <a:r>
              <a:rPr lang="en-US" sz="3200" dirty="0"/>
              <a:t>α </a:t>
            </a:r>
            <a:r>
              <a:rPr lang="en-US" sz="3200" dirty="0" err="1"/>
              <a:t>κάθε</a:t>
            </a:r>
            <a:r>
              <a:rPr lang="en-US" sz="3200" dirty="0"/>
              <a:t> </a:t>
            </a:r>
            <a:r>
              <a:rPr lang="en-US" sz="3200" dirty="0" err="1"/>
              <a:t>Χριστι</a:t>
            </a:r>
            <a:r>
              <a:rPr lang="en-US" sz="3200" dirty="0"/>
              <a:t>α</a:t>
            </a:r>
            <a:r>
              <a:rPr lang="en-US" sz="3200" dirty="0" err="1"/>
              <a:t>νοῦ</a:t>
            </a:r>
            <a:r>
              <a:rPr lang="en-US" sz="3200" dirty="0"/>
              <a:t> </a:t>
            </a:r>
            <a:r>
              <a:rPr lang="en-US" sz="3200" dirty="0" err="1"/>
              <a:t>ἀκόμ</a:t>
            </a:r>
            <a:r>
              <a:rPr lang="en-US" sz="3200" dirty="0"/>
              <a:t>α 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ὶ</a:t>
            </a:r>
            <a:r>
              <a:rPr lang="en-US" sz="3200" dirty="0"/>
              <a:t> </a:t>
            </a:r>
            <a:r>
              <a:rPr lang="en-US" sz="3200" dirty="0" err="1"/>
              <a:t>ἐκτὸς</a:t>
            </a:r>
            <a:r>
              <a:rPr lang="en-US" sz="3200" dirty="0"/>
              <a:t> </a:t>
            </a:r>
            <a:r>
              <a:rPr lang="en-US" sz="3200" dirty="0" err="1"/>
              <a:t>τοῦ</a:t>
            </a:r>
            <a:r>
              <a:rPr lang="en-US" sz="3200" dirty="0"/>
              <a:t> </a:t>
            </a:r>
            <a:r>
              <a:rPr lang="en-US" sz="3200" dirty="0" err="1"/>
              <a:t>μον</a:t>
            </a:r>
            <a:r>
              <a:rPr lang="en-US" sz="3200" dirty="0"/>
              <a:t>α</a:t>
            </a:r>
            <a:r>
              <a:rPr lang="en-US" sz="3200" dirty="0" err="1"/>
              <a:t>χισμοῦ</a:t>
            </a:r>
            <a:r>
              <a:rPr lang="en-US" sz="3200" dirty="0"/>
              <a:t>.</a:t>
            </a:r>
            <a:r>
              <a:rPr lang="en-GR" sz="3200" dirty="0"/>
              <a:t> </a:t>
            </a:r>
            <a:endParaRPr lang="el-GR" sz="3200" dirty="0"/>
          </a:p>
          <a:p>
            <a:pPr marL="0" indent="0">
              <a:buNone/>
            </a:pPr>
            <a:r>
              <a:rPr lang="el-GR" sz="3200" dirty="0"/>
              <a:t>     * </a:t>
            </a:r>
            <a:r>
              <a:rPr lang="en-US" sz="3200" dirty="0" err="1"/>
              <a:t>Στὸ</a:t>
            </a:r>
            <a:r>
              <a:rPr lang="en-US" sz="3200" dirty="0"/>
              <a:t> </a:t>
            </a:r>
            <a:r>
              <a:rPr lang="en-US" sz="3200" dirty="0" err="1"/>
              <a:t>σημεῖο</a:t>
            </a:r>
            <a:r>
              <a:rPr lang="en-US" sz="3200" dirty="0"/>
              <a:t> α</a:t>
            </a:r>
            <a:r>
              <a:rPr lang="en-US" sz="3200" dirty="0" err="1"/>
              <a:t>ὐτὸ</a:t>
            </a:r>
            <a:r>
              <a:rPr lang="en-US" sz="3200" dirty="0"/>
              <a:t> </a:t>
            </a:r>
            <a:r>
              <a:rPr lang="en-US" sz="3200" dirty="0" err="1"/>
              <a:t>ἐ</a:t>
            </a:r>
            <a:r>
              <a:rPr lang="en-US" sz="3200" dirty="0"/>
              <a:t>π</a:t>
            </a:r>
            <a:r>
              <a:rPr lang="en-US" sz="3200" dirty="0" err="1"/>
              <a:t>ι</a:t>
            </a:r>
            <a:r>
              <a:rPr lang="en-US" sz="3200" dirty="0"/>
              <a:t>β</a:t>
            </a:r>
            <a:r>
              <a:rPr lang="en-US" sz="3200" dirty="0" err="1"/>
              <a:t>άλλετ</a:t>
            </a:r>
            <a:r>
              <a:rPr lang="en-US" sz="3200" dirty="0"/>
              <a:t>α</a:t>
            </a:r>
            <a:r>
              <a:rPr lang="en-US" sz="3200" dirty="0" err="1"/>
              <a:t>ι</a:t>
            </a:r>
            <a:r>
              <a:rPr lang="en-US" sz="3200" dirty="0"/>
              <a:t> </a:t>
            </a:r>
            <a:r>
              <a:rPr lang="en-US" sz="3200" dirty="0" err="1"/>
              <a:t>νὰ</a:t>
            </a:r>
            <a:r>
              <a:rPr lang="en-US" sz="3200" dirty="0"/>
              <a:t> </a:t>
            </a:r>
            <a:r>
              <a:rPr lang="en-US" sz="3200" dirty="0" err="1"/>
              <a:t>ἀν</a:t>
            </a:r>
            <a:r>
              <a:rPr lang="en-US" sz="3200" dirty="0"/>
              <a:t>α</a:t>
            </a:r>
            <a:r>
              <a:rPr lang="en-US" sz="3200" dirty="0" err="1"/>
              <a:t>φερθοῦμε</a:t>
            </a:r>
            <a:r>
              <a:rPr lang="en-US" sz="3200" dirty="0"/>
              <a:t> </a:t>
            </a:r>
            <a:r>
              <a:rPr lang="en-US" sz="3200" dirty="0" err="1"/>
              <a:t>ἀν</a:t>
            </a:r>
            <a:r>
              <a:rPr lang="en-US" sz="3200" dirty="0"/>
              <a:t>α</a:t>
            </a:r>
            <a:r>
              <a:rPr lang="en-US" sz="3200" dirty="0" err="1"/>
              <a:t>λυτικότερ</a:t>
            </a:r>
            <a:r>
              <a:rPr lang="en-US" sz="3200" dirty="0"/>
              <a:t>α </a:t>
            </a:r>
            <a:r>
              <a:rPr lang="en-US" sz="3200" dirty="0" err="1"/>
              <a:t>στὴν</a:t>
            </a:r>
            <a:r>
              <a:rPr lang="en-US" sz="3200" dirty="0"/>
              <a:t> </a:t>
            </a:r>
            <a:r>
              <a:rPr lang="en-US" sz="3200" dirty="0" err="1"/>
              <a:t>ἑρμηνευτικὴ</a:t>
            </a:r>
            <a:r>
              <a:rPr lang="en-US" sz="3200" dirty="0"/>
              <a:t> </a:t>
            </a:r>
            <a:r>
              <a:rPr lang="en-US" sz="3200" dirty="0" err="1"/>
              <a:t>τῆς</a:t>
            </a:r>
            <a:r>
              <a:rPr lang="en-US" sz="3200" dirty="0"/>
              <a:t> </a:t>
            </a:r>
            <a:r>
              <a:rPr lang="en-US" sz="3200" dirty="0" err="1"/>
              <a:t>ἐκκλησι</a:t>
            </a:r>
            <a:r>
              <a:rPr lang="en-US" sz="3200" dirty="0"/>
              <a:t>α</a:t>
            </a:r>
            <a:r>
              <a:rPr lang="en-US" sz="3200" dirty="0" err="1"/>
              <a:t>στικῆς</a:t>
            </a:r>
            <a:r>
              <a:rPr lang="en-US" sz="3200" dirty="0"/>
              <a:t> </a:t>
            </a:r>
            <a:r>
              <a:rPr lang="en-US" sz="3200" dirty="0" err="1"/>
              <a:t>γρ</a:t>
            </a:r>
            <a:r>
              <a:rPr lang="en-US" sz="3200" dirty="0"/>
              <a:t>α</a:t>
            </a:r>
            <a:r>
              <a:rPr lang="en-US" sz="3200" dirty="0" err="1"/>
              <a:t>μμ</a:t>
            </a:r>
            <a:r>
              <a:rPr lang="en-US" sz="3200" dirty="0"/>
              <a:t>α</a:t>
            </a:r>
            <a:r>
              <a:rPr lang="en-US" sz="3200" dirty="0" err="1"/>
              <a:t>τεί</a:t>
            </a:r>
            <a:r>
              <a:rPr lang="en-US" sz="3200" dirty="0"/>
              <a:t>α</a:t>
            </a:r>
            <a:r>
              <a:rPr lang="en-US" sz="3200" dirty="0" err="1"/>
              <a:t>ς</a:t>
            </a:r>
            <a:r>
              <a:rPr lang="en-US" sz="3200" dirty="0"/>
              <a:t> π</a:t>
            </a:r>
            <a:r>
              <a:rPr lang="en-US" sz="3200" dirty="0" err="1"/>
              <a:t>ερὶ</a:t>
            </a:r>
            <a:r>
              <a:rPr lang="en-US" sz="3200" dirty="0"/>
              <a:t> </a:t>
            </a:r>
            <a:r>
              <a:rPr lang="en-US" sz="3200" dirty="0" err="1"/>
              <a:t>τῆς</a:t>
            </a:r>
            <a:r>
              <a:rPr lang="en-US" sz="3200" dirty="0"/>
              <a:t> </a:t>
            </a:r>
            <a:r>
              <a:rPr lang="en-US" sz="3200" dirty="0" err="1"/>
              <a:t>λ</a:t>
            </a:r>
            <a:r>
              <a:rPr lang="en-US" sz="3200" dirty="0"/>
              <a:t>α</a:t>
            </a:r>
            <a:r>
              <a:rPr lang="en-US" sz="3200" dirty="0" err="1"/>
              <a:t>τρεί</a:t>
            </a:r>
            <a:r>
              <a:rPr lang="en-US" sz="3200" dirty="0"/>
              <a:t>α</a:t>
            </a:r>
            <a:r>
              <a:rPr lang="en-US" sz="3200" dirty="0" err="1"/>
              <a:t>ς</a:t>
            </a:r>
            <a:r>
              <a:rPr lang="en-US" sz="3200" dirty="0"/>
              <a:t> π</a:t>
            </a:r>
            <a:r>
              <a:rPr lang="en-US" sz="3200" dirty="0" err="1"/>
              <a:t>οὺ</a:t>
            </a:r>
            <a:r>
              <a:rPr lang="en-US" sz="3200" dirty="0"/>
              <a:t> </a:t>
            </a:r>
            <a:r>
              <a:rPr lang="en-US" sz="3200" dirty="0" err="1"/>
              <a:t>δίδ</a:t>
            </a:r>
            <a:r>
              <a:rPr lang="en-US" sz="3200" dirty="0"/>
              <a:t>α</a:t>
            </a:r>
            <a:r>
              <a:rPr lang="en-US" sz="3200" dirty="0" err="1"/>
              <a:t>ξε</a:t>
            </a:r>
            <a:r>
              <a:rPr lang="en-US" sz="3200" dirty="0"/>
              <a:t> </a:t>
            </a:r>
            <a:r>
              <a:rPr lang="en-US" sz="3200" dirty="0" err="1"/>
              <a:t>ὁ</a:t>
            </a:r>
            <a:r>
              <a:rPr lang="en-US" sz="3200" dirty="0"/>
              <a:t> </a:t>
            </a:r>
            <a:r>
              <a:rPr lang="en-US" sz="3200" dirty="0" err="1"/>
              <a:t>Κύριος</a:t>
            </a:r>
            <a:r>
              <a:rPr lang="en-US" sz="3200" dirty="0"/>
              <a:t> </a:t>
            </a:r>
            <a:r>
              <a:rPr lang="en-US" sz="3200" dirty="0" err="1"/>
              <a:t>στὸ</a:t>
            </a:r>
            <a:r>
              <a:rPr lang="en-US" sz="3200" dirty="0"/>
              <a:t> </a:t>
            </a:r>
            <a:r>
              <a:rPr lang="en-US" sz="3200" dirty="0" err="1"/>
              <a:t>διάλογό</a:t>
            </a:r>
            <a:r>
              <a:rPr lang="en-US" sz="3200" dirty="0"/>
              <a:t> </a:t>
            </a:r>
            <a:r>
              <a:rPr lang="en-US" sz="3200" dirty="0" err="1"/>
              <a:t>Του</a:t>
            </a:r>
            <a:r>
              <a:rPr lang="en-US" sz="3200" dirty="0"/>
              <a:t> </a:t>
            </a:r>
            <a:r>
              <a:rPr lang="en-US" sz="3200" dirty="0" err="1"/>
              <a:t>μὲ</a:t>
            </a:r>
            <a:r>
              <a:rPr lang="en-US" sz="3200" dirty="0"/>
              <a:t> </a:t>
            </a:r>
            <a:r>
              <a:rPr lang="en-US" sz="3200" dirty="0" err="1"/>
              <a:t>τὴ</a:t>
            </a:r>
            <a:r>
              <a:rPr lang="en-US" sz="3200" dirty="0"/>
              <a:t> </a:t>
            </a:r>
            <a:r>
              <a:rPr lang="en-US" sz="3200" dirty="0" err="1"/>
              <a:t>Σ</a:t>
            </a:r>
            <a:r>
              <a:rPr lang="en-US" sz="3200" dirty="0"/>
              <a:t>α</a:t>
            </a:r>
            <a:r>
              <a:rPr lang="en-US" sz="3200" dirty="0" err="1"/>
              <a:t>μ</a:t>
            </a:r>
            <a:r>
              <a:rPr lang="en-US" sz="3200" dirty="0"/>
              <a:t>α</a:t>
            </a:r>
            <a:r>
              <a:rPr lang="en-US" sz="3200" dirty="0" err="1"/>
              <a:t>ρείτιδ</a:t>
            </a:r>
            <a:r>
              <a:rPr lang="en-US" sz="3200" dirty="0"/>
              <a:t>α, </a:t>
            </a:r>
            <a:r>
              <a:rPr lang="en-US" sz="3200" dirty="0" err="1"/>
              <a:t>σύμφων</a:t>
            </a:r>
            <a:r>
              <a:rPr lang="en-US" sz="3200" dirty="0"/>
              <a:t>α </a:t>
            </a:r>
            <a:r>
              <a:rPr lang="en-US" sz="3200" dirty="0" err="1"/>
              <a:t>μὲ</a:t>
            </a:r>
            <a:r>
              <a:rPr lang="en-US" sz="3200" dirty="0"/>
              <a:t> </a:t>
            </a:r>
            <a:r>
              <a:rPr lang="en-US" sz="3200" dirty="0" err="1"/>
              <a:t>τὴν</a:t>
            </a:r>
            <a:r>
              <a:rPr lang="en-US" sz="3200" dirty="0"/>
              <a:t> </a:t>
            </a:r>
            <a:r>
              <a:rPr lang="en-US" sz="3200" dirty="0" err="1"/>
              <a:t>ὁ</a:t>
            </a:r>
            <a:r>
              <a:rPr lang="en-US" sz="3200" dirty="0"/>
              <a:t>π</a:t>
            </a:r>
            <a:r>
              <a:rPr lang="en-US" sz="3200" dirty="0" err="1"/>
              <a:t>οί</a:t>
            </a:r>
            <a:r>
              <a:rPr lang="en-US" sz="3200" dirty="0"/>
              <a:t>α (</a:t>
            </a:r>
            <a:r>
              <a:rPr lang="en-US" sz="3200" dirty="0" err="1"/>
              <a:t>ἑρμηνευτικὴ</a:t>
            </a:r>
            <a:r>
              <a:rPr lang="en-US" sz="3200" dirty="0"/>
              <a:t>) </a:t>
            </a:r>
            <a:r>
              <a:rPr lang="en-US" sz="3200" dirty="0" err="1"/>
              <a:t>ἡ</a:t>
            </a:r>
            <a:r>
              <a:rPr lang="en-US" sz="3200" dirty="0"/>
              <a:t> «</a:t>
            </a:r>
            <a:r>
              <a:rPr lang="en-US" sz="3200" dirty="0" err="1"/>
              <a:t>ἐν</a:t>
            </a:r>
            <a:r>
              <a:rPr lang="en-US" sz="3200" dirty="0"/>
              <a:t> π</a:t>
            </a:r>
            <a:r>
              <a:rPr lang="en-US" sz="3200" dirty="0" err="1"/>
              <a:t>νεύμ</a:t>
            </a:r>
            <a:r>
              <a:rPr lang="en-US" sz="3200" dirty="0"/>
              <a:t>α</a:t>
            </a:r>
            <a:r>
              <a:rPr lang="en-US" sz="3200" dirty="0" err="1"/>
              <a:t>τι</a:t>
            </a:r>
            <a:r>
              <a:rPr lang="en-US" sz="3200" dirty="0"/>
              <a:t> 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ὶ</a:t>
            </a:r>
            <a:r>
              <a:rPr lang="en-US" sz="3200" dirty="0"/>
              <a:t> </a:t>
            </a:r>
            <a:r>
              <a:rPr lang="en-US" sz="3200" dirty="0" err="1"/>
              <a:t>ἀληθείᾳ</a:t>
            </a:r>
            <a:r>
              <a:rPr lang="en-US" sz="3200" dirty="0"/>
              <a:t>» </a:t>
            </a:r>
            <a:r>
              <a:rPr lang="en-US" sz="3200" dirty="0" err="1"/>
              <a:t>λ</a:t>
            </a:r>
            <a:r>
              <a:rPr lang="en-US" sz="3200" dirty="0"/>
              <a:t>α</a:t>
            </a:r>
            <a:r>
              <a:rPr lang="en-US" sz="3200" dirty="0" err="1"/>
              <a:t>τρεί</a:t>
            </a:r>
            <a:r>
              <a:rPr lang="en-US" sz="3200" dirty="0"/>
              <a:t>α </a:t>
            </a:r>
            <a:r>
              <a:rPr lang="en-US" sz="3200" dirty="0" err="1"/>
              <a:t>νοημ</a:t>
            </a:r>
            <a:r>
              <a:rPr lang="en-US" sz="3200" dirty="0"/>
              <a:t>α</a:t>
            </a:r>
            <a:r>
              <a:rPr lang="en-US" sz="3200" dirty="0" err="1"/>
              <a:t>τοδοτεῖτ</a:t>
            </a:r>
            <a:r>
              <a:rPr lang="en-US" sz="3200" dirty="0"/>
              <a:t>α</a:t>
            </a:r>
            <a:r>
              <a:rPr lang="en-US" sz="3200" dirty="0" err="1"/>
              <a:t>ι</a:t>
            </a:r>
            <a:r>
              <a:rPr lang="en-US" sz="3200" dirty="0"/>
              <a:t> </a:t>
            </a:r>
            <a:r>
              <a:rPr lang="en-US" sz="3200" dirty="0" err="1"/>
              <a:t>μέσ</a:t>
            </a:r>
            <a:r>
              <a:rPr lang="en-US" sz="3200" dirty="0"/>
              <a:t>α </a:t>
            </a:r>
            <a:r>
              <a:rPr lang="en-US" sz="3200" dirty="0" err="1"/>
              <a:t>ἀ</a:t>
            </a:r>
            <a:r>
              <a:rPr lang="en-US" sz="3200" dirty="0"/>
              <a:t>π</a:t>
            </a:r>
            <a:r>
              <a:rPr lang="en-US" sz="3200" dirty="0" err="1"/>
              <a:t>ὸ</a:t>
            </a:r>
            <a:r>
              <a:rPr lang="en-US" sz="3200" dirty="0"/>
              <a:t> </a:t>
            </a:r>
            <a:r>
              <a:rPr lang="en-US" sz="3200" dirty="0" err="1"/>
              <a:t>συγκεκριμένες</a:t>
            </a:r>
            <a:r>
              <a:rPr lang="en-US" sz="3200" dirty="0"/>
              <a:t> </a:t>
            </a:r>
            <a:r>
              <a:rPr lang="en-US" sz="3200" dirty="0" err="1"/>
              <a:t>μορφὲς</a:t>
            </a:r>
            <a:r>
              <a:rPr lang="en-US" sz="3200" dirty="0"/>
              <a:t> π</a:t>
            </a:r>
            <a:r>
              <a:rPr lang="en-US" sz="3200" dirty="0" err="1"/>
              <a:t>νευμ</a:t>
            </a:r>
            <a:r>
              <a:rPr lang="en-US" sz="3200" dirty="0"/>
              <a:t>α</a:t>
            </a:r>
            <a:r>
              <a:rPr lang="en-US" sz="3200" dirty="0" err="1"/>
              <a:t>τικοῦ</a:t>
            </a:r>
            <a:r>
              <a:rPr lang="en-US" sz="3200" dirty="0"/>
              <a:t> </a:t>
            </a:r>
            <a:r>
              <a:rPr lang="en-US" sz="3200" dirty="0" err="1"/>
              <a:t>ἀγών</a:t>
            </a:r>
            <a:r>
              <a:rPr lang="en-US" sz="3200" dirty="0"/>
              <a:t>α.</a:t>
            </a:r>
            <a:endParaRPr lang="en-GR" sz="3200" b="1" u="dotted" dirty="0"/>
          </a:p>
          <a:p>
            <a:pPr marL="0" indent="0">
              <a:buNone/>
            </a:pPr>
            <a:endParaRPr lang="en-GR" sz="3200" dirty="0"/>
          </a:p>
        </p:txBody>
      </p:sp>
    </p:spTree>
    <p:extLst>
      <p:ext uri="{BB962C8B-B14F-4D97-AF65-F5344CB8AC3E}">
        <p14:creationId xmlns:p14="http://schemas.microsoft.com/office/powerpoint/2010/main" val="8105542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9A7889-DCD5-C545-B38A-61BA47AF9F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flipV="1">
            <a:off x="0" y="-45718"/>
            <a:ext cx="11353800" cy="45719"/>
          </a:xfrm>
        </p:spPr>
        <p:txBody>
          <a:bodyPr>
            <a:normAutofit fontScale="90000"/>
          </a:bodyPr>
          <a:lstStyle/>
          <a:p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3A2703-7AC7-F240-B786-51365553A5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377" y="113210"/>
            <a:ext cx="11939451" cy="658150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sz="3200" dirty="0"/>
              <a:t>     * </a:t>
            </a:r>
            <a:r>
              <a:rPr lang="en-US" sz="3200" dirty="0" err="1"/>
              <a:t>Τὸ</a:t>
            </a:r>
            <a:r>
              <a:rPr lang="en-US" sz="3200" dirty="0"/>
              <a:t> π</a:t>
            </a:r>
            <a:r>
              <a:rPr lang="en-US" sz="3200" dirty="0" err="1"/>
              <a:t>νευμ</a:t>
            </a:r>
            <a:r>
              <a:rPr lang="en-US" sz="3200" dirty="0"/>
              <a:t>α</a:t>
            </a:r>
            <a:r>
              <a:rPr lang="en-US" sz="3200" dirty="0" err="1"/>
              <a:t>τικὸ</a:t>
            </a:r>
            <a:r>
              <a:rPr lang="en-US" sz="3200" dirty="0"/>
              <a:t> π</a:t>
            </a:r>
            <a:r>
              <a:rPr lang="en-US" sz="3200" dirty="0" err="1"/>
              <a:t>λ</a:t>
            </a:r>
            <a:r>
              <a:rPr lang="en-US" sz="3200" dirty="0"/>
              <a:t>α</a:t>
            </a:r>
            <a:r>
              <a:rPr lang="en-US" sz="3200" dirty="0" err="1"/>
              <a:t>ίσιο</a:t>
            </a:r>
            <a:r>
              <a:rPr lang="en-US" sz="3200" dirty="0"/>
              <a:t>, </a:t>
            </a:r>
            <a:r>
              <a:rPr lang="en-US" sz="3200" dirty="0" err="1"/>
              <a:t>ὅμως</a:t>
            </a:r>
            <a:r>
              <a:rPr lang="en-US" sz="3200" dirty="0"/>
              <a:t>, </a:t>
            </a:r>
            <a:r>
              <a:rPr lang="en-US" sz="3200" dirty="0" err="1"/>
              <a:t>τῆς</a:t>
            </a:r>
            <a:r>
              <a:rPr lang="en-US" sz="3200" dirty="0"/>
              <a:t> </a:t>
            </a:r>
            <a:r>
              <a:rPr lang="en-US" sz="3200" dirty="0" err="1"/>
              <a:t>ἐκκλησι</a:t>
            </a:r>
            <a:r>
              <a:rPr lang="en-US" sz="3200" dirty="0"/>
              <a:t>α</a:t>
            </a:r>
            <a:r>
              <a:rPr lang="en-US" sz="3200" dirty="0" err="1"/>
              <a:t>στικῆς</a:t>
            </a:r>
            <a:r>
              <a:rPr lang="en-US" sz="3200" dirty="0"/>
              <a:t> </a:t>
            </a:r>
            <a:r>
              <a:rPr lang="en-US" sz="3200" dirty="0" err="1"/>
              <a:t>ἑρμηνευτικῆς</a:t>
            </a:r>
            <a:r>
              <a:rPr lang="en-US" sz="3200" dirty="0"/>
              <a:t> </a:t>
            </a:r>
            <a:r>
              <a:rPr lang="en-US" sz="3200" dirty="0" err="1"/>
              <a:t>τῆς</a:t>
            </a:r>
            <a:r>
              <a:rPr lang="en-US" sz="3200" dirty="0"/>
              <a:t> </a:t>
            </a:r>
            <a:r>
              <a:rPr lang="en-US" sz="3200" dirty="0" err="1"/>
              <a:t>λ</a:t>
            </a:r>
            <a:r>
              <a:rPr lang="en-US" sz="3200" dirty="0"/>
              <a:t>α</a:t>
            </a:r>
            <a:r>
              <a:rPr lang="en-US" sz="3200" dirty="0" err="1"/>
              <a:t>τρεί</a:t>
            </a:r>
            <a:r>
              <a:rPr lang="en-US" sz="3200" dirty="0"/>
              <a:t>α</a:t>
            </a:r>
            <a:r>
              <a:rPr lang="en-US" sz="3200" dirty="0" err="1"/>
              <a:t>ς</a:t>
            </a:r>
            <a:r>
              <a:rPr lang="en-US" sz="3200" dirty="0"/>
              <a:t> «</a:t>
            </a:r>
            <a:r>
              <a:rPr lang="en-US" sz="3200" dirty="0" err="1"/>
              <a:t>ἐν</a:t>
            </a:r>
            <a:r>
              <a:rPr lang="en-US" sz="3200" dirty="0"/>
              <a:t> π</a:t>
            </a:r>
            <a:r>
              <a:rPr lang="en-US" sz="3200" dirty="0" err="1"/>
              <a:t>νεύμ</a:t>
            </a:r>
            <a:r>
              <a:rPr lang="en-US" sz="3200" dirty="0"/>
              <a:t>α</a:t>
            </a:r>
            <a:r>
              <a:rPr lang="en-US" sz="3200" dirty="0" err="1"/>
              <a:t>τι</a:t>
            </a:r>
            <a:r>
              <a:rPr lang="en-US" sz="3200" dirty="0"/>
              <a:t> 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ὶ</a:t>
            </a:r>
            <a:r>
              <a:rPr lang="en-US" sz="3200" dirty="0"/>
              <a:t> </a:t>
            </a:r>
            <a:r>
              <a:rPr lang="en-US" sz="3200" dirty="0" err="1"/>
              <a:t>ἀληθείᾳ</a:t>
            </a:r>
            <a:r>
              <a:rPr lang="en-US" sz="3200" dirty="0"/>
              <a:t>» </a:t>
            </a:r>
            <a:r>
              <a:rPr lang="en-US" sz="3200" dirty="0" err="1"/>
              <a:t>δὲν</a:t>
            </a:r>
            <a:r>
              <a:rPr lang="en-US" sz="3200" dirty="0"/>
              <a:t> </a:t>
            </a:r>
            <a:r>
              <a:rPr lang="en-US" sz="3200" dirty="0" err="1"/>
              <a:t>ἐκφράζετ</a:t>
            </a:r>
            <a:r>
              <a:rPr lang="en-US" sz="3200" dirty="0"/>
              <a:t>α</a:t>
            </a:r>
            <a:r>
              <a:rPr lang="en-US" sz="3200" dirty="0" err="1"/>
              <a:t>ι</a:t>
            </a:r>
            <a:r>
              <a:rPr lang="en-US" sz="3200" dirty="0"/>
              <a:t> </a:t>
            </a:r>
            <a:r>
              <a:rPr lang="en-US" sz="3200" dirty="0" err="1"/>
              <a:t>μόνο</a:t>
            </a:r>
            <a:r>
              <a:rPr lang="en-US" sz="3200" dirty="0"/>
              <a:t> </a:t>
            </a:r>
            <a:r>
              <a:rPr lang="en-US" sz="3200" dirty="0" err="1"/>
              <a:t>διὰ</a:t>
            </a:r>
            <a:r>
              <a:rPr lang="en-US" sz="3200" dirty="0"/>
              <a:t> </a:t>
            </a:r>
            <a:r>
              <a:rPr lang="en-US" sz="3200" dirty="0" err="1"/>
              <a:t>τῆς</a:t>
            </a:r>
            <a:r>
              <a:rPr lang="en-US" sz="3200" dirty="0"/>
              <a:t> </a:t>
            </a:r>
            <a:r>
              <a:rPr lang="en-US" sz="3200" dirty="0" err="1"/>
              <a:t>ἀν</a:t>
            </a:r>
            <a:r>
              <a:rPr lang="en-US" sz="3200" dirty="0"/>
              <a:t>α</a:t>
            </a:r>
            <a:r>
              <a:rPr lang="en-US" sz="3200" dirty="0" err="1"/>
              <a:t>φορᾶς</a:t>
            </a:r>
            <a:r>
              <a:rPr lang="en-US" sz="3200" dirty="0"/>
              <a:t> </a:t>
            </a:r>
            <a:r>
              <a:rPr lang="en-US" sz="3200" dirty="0" err="1"/>
              <a:t>στὸν</a:t>
            </a:r>
            <a:r>
              <a:rPr lang="en-US" sz="3200" dirty="0"/>
              <a:t> </a:t>
            </a:r>
            <a:r>
              <a:rPr lang="en-US" sz="3200" dirty="0" err="1"/>
              <a:t>ἀγών</a:t>
            </a:r>
            <a:r>
              <a:rPr lang="en-US" sz="3200" dirty="0"/>
              <a:t>α </a:t>
            </a:r>
            <a:r>
              <a:rPr lang="en-US" sz="3200" dirty="0" err="1"/>
              <a:t>ἐν</a:t>
            </a:r>
            <a:r>
              <a:rPr lang="en-US" sz="3200" dirty="0"/>
              <a:t>α</a:t>
            </a:r>
            <a:r>
              <a:rPr lang="en-US" sz="3200" dirty="0" err="1"/>
              <a:t>ντίον</a:t>
            </a:r>
            <a:r>
              <a:rPr lang="en-US" sz="3200" dirty="0"/>
              <a:t> </a:t>
            </a:r>
            <a:r>
              <a:rPr lang="en-US" sz="3200" dirty="0" err="1"/>
              <a:t>τῆς</a:t>
            </a:r>
            <a:r>
              <a:rPr lang="en-US" sz="3200" dirty="0"/>
              <a:t> </a:t>
            </a:r>
            <a:r>
              <a:rPr lang="en-US" sz="3200" dirty="0" err="1"/>
              <a:t>ἁμ</a:t>
            </a:r>
            <a:r>
              <a:rPr lang="en-US" sz="3200" dirty="0"/>
              <a:t>α</a:t>
            </a:r>
            <a:r>
              <a:rPr lang="en-US" sz="3200" dirty="0" err="1"/>
              <a:t>ρτί</a:t>
            </a:r>
            <a:r>
              <a:rPr lang="en-US" sz="3200" dirty="0"/>
              <a:t>α</a:t>
            </a:r>
            <a:r>
              <a:rPr lang="en-US" sz="3200" dirty="0" err="1"/>
              <a:t>ς</a:t>
            </a:r>
            <a:r>
              <a:rPr lang="en-US" sz="3200" dirty="0"/>
              <a:t> 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ὶ</a:t>
            </a:r>
            <a:r>
              <a:rPr lang="en-US" sz="3200" dirty="0"/>
              <a:t> </a:t>
            </a:r>
            <a:r>
              <a:rPr lang="en-US" sz="3200" dirty="0" err="1"/>
              <a:t>στὴν</a:t>
            </a:r>
            <a:r>
              <a:rPr lang="en-US" sz="3200" dirty="0"/>
              <a:t> </a:t>
            </a:r>
            <a:r>
              <a:rPr lang="en-US" sz="3200" dirty="0" err="1"/>
              <a:t>ἀ</a:t>
            </a:r>
            <a:r>
              <a:rPr lang="en-US" sz="3200" dirty="0"/>
              <a:t>πα</a:t>
            </a:r>
            <a:r>
              <a:rPr lang="en-US" sz="3200" dirty="0" err="1"/>
              <a:t>ρίθμηση</a:t>
            </a:r>
            <a:r>
              <a:rPr lang="en-US" sz="3200" dirty="0"/>
              <a:t> </a:t>
            </a:r>
            <a:r>
              <a:rPr lang="en-US" sz="3200" dirty="0" err="1"/>
              <a:t>τῶν</a:t>
            </a:r>
            <a:r>
              <a:rPr lang="en-US" sz="3200" dirty="0"/>
              <a:t> </a:t>
            </a:r>
            <a:r>
              <a:rPr lang="en-US" sz="3200" dirty="0" err="1"/>
              <a:t>ἁμ</a:t>
            </a:r>
            <a:r>
              <a:rPr lang="en-US" sz="3200" dirty="0"/>
              <a:t>α</a:t>
            </a:r>
            <a:r>
              <a:rPr lang="en-US" sz="3200" dirty="0" err="1"/>
              <a:t>ρτημάτων</a:t>
            </a:r>
            <a:r>
              <a:rPr lang="en-US" sz="3200" dirty="0"/>
              <a:t>. </a:t>
            </a:r>
            <a:endParaRPr lang="el-GR" sz="3200" dirty="0"/>
          </a:p>
          <a:p>
            <a:pPr marL="0" indent="0">
              <a:buNone/>
            </a:pPr>
            <a:r>
              <a:rPr lang="el-GR" sz="3200" dirty="0"/>
              <a:t>     * </a:t>
            </a:r>
            <a:r>
              <a:rPr lang="en-US" sz="3200" dirty="0" err="1"/>
              <a:t>Οἱ</a:t>
            </a:r>
            <a:r>
              <a:rPr lang="en-US" sz="3200" dirty="0"/>
              <a:t> </a:t>
            </a:r>
            <a:r>
              <a:rPr lang="en-US" sz="3200" dirty="0" err="1"/>
              <a:t>ἐκκλησι</a:t>
            </a:r>
            <a:r>
              <a:rPr lang="en-US" sz="3200" dirty="0"/>
              <a:t>α</a:t>
            </a:r>
            <a:r>
              <a:rPr lang="en-US" sz="3200" dirty="0" err="1"/>
              <a:t>στικοὶ</a:t>
            </a:r>
            <a:r>
              <a:rPr lang="en-US" sz="3200" dirty="0"/>
              <a:t> </a:t>
            </a:r>
            <a:r>
              <a:rPr lang="en-US" sz="3200" dirty="0" err="1"/>
              <a:t>συγγρ</a:t>
            </a:r>
            <a:r>
              <a:rPr lang="en-US" sz="3200" dirty="0"/>
              <a:t>α</a:t>
            </a:r>
            <a:r>
              <a:rPr lang="en-US" sz="3200" dirty="0" err="1"/>
              <a:t>φεῖς</a:t>
            </a:r>
            <a:r>
              <a:rPr lang="en-US" sz="3200" dirty="0"/>
              <a:t> </a:t>
            </a:r>
            <a:r>
              <a:rPr lang="en-US" sz="3200" dirty="0" err="1"/>
              <a:t>ἀν</a:t>
            </a:r>
            <a:r>
              <a:rPr lang="en-US" sz="3200" dirty="0"/>
              <a:t>α</a:t>
            </a:r>
            <a:r>
              <a:rPr lang="en-US" sz="3200" dirty="0" err="1"/>
              <a:t>φέροντ</a:t>
            </a:r>
            <a:r>
              <a:rPr lang="en-US" sz="3200" dirty="0"/>
              <a:t>α</a:t>
            </a:r>
            <a:r>
              <a:rPr lang="en-US" sz="3200" dirty="0" err="1"/>
              <a:t>ι</a:t>
            </a:r>
            <a:r>
              <a:rPr lang="en-US" sz="3200" dirty="0"/>
              <a:t> 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ὶ</a:t>
            </a:r>
            <a:r>
              <a:rPr lang="en-US" sz="3200" dirty="0"/>
              <a:t> </a:t>
            </a:r>
            <a:r>
              <a:rPr lang="en-US" sz="3200" dirty="0" err="1"/>
              <a:t>σὲ</a:t>
            </a:r>
            <a:r>
              <a:rPr lang="en-US" sz="3200" dirty="0"/>
              <a:t> </a:t>
            </a:r>
            <a:r>
              <a:rPr lang="en-US" sz="3200" dirty="0" err="1"/>
              <a:t>συγκεκριμένες</a:t>
            </a:r>
            <a:r>
              <a:rPr lang="en-US" sz="3200" dirty="0"/>
              <a:t> </a:t>
            </a:r>
            <a:r>
              <a:rPr lang="en-US" sz="3200" dirty="0" err="1"/>
              <a:t>ἀρετές</a:t>
            </a:r>
            <a:r>
              <a:rPr lang="en-US" sz="3200" dirty="0"/>
              <a:t>, </a:t>
            </a:r>
            <a:r>
              <a:rPr lang="en-US" sz="3200" dirty="0" err="1"/>
              <a:t>τονίζοντ</a:t>
            </a:r>
            <a:r>
              <a:rPr lang="en-US" sz="3200" dirty="0"/>
              <a:t>α</a:t>
            </a:r>
            <a:r>
              <a:rPr lang="en-US" sz="3200" dirty="0" err="1"/>
              <a:t>ς</a:t>
            </a:r>
            <a:r>
              <a:rPr lang="en-US" sz="3200" dirty="0"/>
              <a:t> </a:t>
            </a:r>
            <a:r>
              <a:rPr lang="en-US" sz="3200" dirty="0" err="1"/>
              <a:t>ὅτι</a:t>
            </a:r>
            <a:r>
              <a:rPr lang="en-US" sz="3200" dirty="0"/>
              <a:t> α</a:t>
            </a:r>
            <a:r>
              <a:rPr lang="en-US" sz="3200" dirty="0" err="1"/>
              <a:t>ὐτὲς</a:t>
            </a:r>
            <a:r>
              <a:rPr lang="en-US" sz="3200" dirty="0"/>
              <a:t> π</a:t>
            </a:r>
            <a:r>
              <a:rPr lang="en-US" sz="3200" dirty="0" err="1"/>
              <a:t>ρέ</a:t>
            </a:r>
            <a:r>
              <a:rPr lang="en-US" sz="3200" dirty="0"/>
              <a:t>π</a:t>
            </a:r>
            <a:r>
              <a:rPr lang="en-US" sz="3200" dirty="0" err="1"/>
              <a:t>ει</a:t>
            </a:r>
            <a:r>
              <a:rPr lang="en-US" sz="3200" dirty="0"/>
              <a:t> </a:t>
            </a:r>
            <a:r>
              <a:rPr lang="en-US" sz="3200" dirty="0" err="1"/>
              <a:t>νὰ</a:t>
            </a:r>
            <a:r>
              <a:rPr lang="en-US" sz="3200" dirty="0"/>
              <a:t> </a:t>
            </a:r>
            <a:r>
              <a:rPr lang="en-US" sz="3200" dirty="0" err="1"/>
              <a:t>χ</a:t>
            </a:r>
            <a:r>
              <a:rPr lang="en-US" sz="3200" dirty="0"/>
              <a:t>α</a:t>
            </a:r>
            <a:r>
              <a:rPr lang="en-US" sz="3200" dirty="0" err="1"/>
              <a:t>ρ</a:t>
            </a:r>
            <a:r>
              <a:rPr lang="en-US" sz="3200" dirty="0"/>
              <a:t>α</a:t>
            </a:r>
            <a:r>
              <a:rPr lang="en-US" sz="3200" dirty="0" err="1"/>
              <a:t>κτηρίζουν</a:t>
            </a:r>
            <a:r>
              <a:rPr lang="en-US" sz="3200" dirty="0"/>
              <a:t> «</a:t>
            </a:r>
            <a:r>
              <a:rPr lang="en-US" sz="3200" dirty="0" err="1"/>
              <a:t>τοὺς</a:t>
            </a:r>
            <a:r>
              <a:rPr lang="en-US" sz="3200" dirty="0"/>
              <a:t> </a:t>
            </a:r>
            <a:r>
              <a:rPr lang="en-US" sz="3200" dirty="0" err="1"/>
              <a:t>ἀληθινοὺς</a:t>
            </a:r>
            <a:r>
              <a:rPr lang="en-US" sz="3200" dirty="0"/>
              <a:t> π</a:t>
            </a:r>
            <a:r>
              <a:rPr lang="en-US" sz="3200" dirty="0" err="1"/>
              <a:t>ροσκυνητὲς</a:t>
            </a:r>
            <a:r>
              <a:rPr lang="en-US" sz="3200" dirty="0"/>
              <a:t>» </a:t>
            </a:r>
            <a:r>
              <a:rPr lang="en-US" sz="3200" dirty="0" err="1"/>
              <a:t>στὴν</a:t>
            </a:r>
            <a:r>
              <a:rPr lang="en-US" sz="3200" dirty="0"/>
              <a:t> π</a:t>
            </a:r>
            <a:r>
              <a:rPr lang="en-US" sz="3200" dirty="0" err="1"/>
              <a:t>ροτρο</a:t>
            </a:r>
            <a:r>
              <a:rPr lang="en-US" sz="3200" dirty="0"/>
              <a:t>π</a:t>
            </a:r>
            <a:r>
              <a:rPr lang="en-US" sz="3200" dirty="0" err="1"/>
              <a:t>ὴ</a:t>
            </a:r>
            <a:r>
              <a:rPr lang="en-US" sz="3200" dirty="0"/>
              <a:t> </a:t>
            </a:r>
            <a:r>
              <a:rPr lang="en-US" sz="3200" dirty="0" err="1"/>
              <a:t>τοῦ</a:t>
            </a:r>
            <a:r>
              <a:rPr lang="en-US" sz="3200" dirty="0"/>
              <a:t> </a:t>
            </a:r>
            <a:r>
              <a:rPr lang="en-US" sz="3200" dirty="0" err="1"/>
              <a:t>Κυρίου</a:t>
            </a:r>
            <a:r>
              <a:rPr lang="en-US" sz="3200" dirty="0"/>
              <a:t>.</a:t>
            </a:r>
            <a:r>
              <a:rPr lang="en-GR" sz="3200" dirty="0"/>
              <a:t> </a:t>
            </a:r>
            <a:endParaRPr lang="el-GR" sz="3200" dirty="0"/>
          </a:p>
          <a:p>
            <a:pPr marL="0" indent="0">
              <a:buNone/>
            </a:pPr>
            <a:endParaRPr lang="el-GR" sz="3200" dirty="0"/>
          </a:p>
          <a:p>
            <a:pPr marL="0" indent="0">
              <a:buNone/>
            </a:pPr>
            <a:r>
              <a:rPr lang="en-US" sz="3200" dirty="0"/>
              <a:t>§4 </a:t>
            </a:r>
            <a:r>
              <a:rPr lang="en-US" sz="3200" dirty="0" err="1"/>
              <a:t>Οἱ</a:t>
            </a:r>
            <a:r>
              <a:rPr lang="en-US" sz="3200" dirty="0"/>
              <a:t> </a:t>
            </a:r>
            <a:r>
              <a:rPr lang="en-US" sz="3200" dirty="0" err="1"/>
              <a:t>σωτηριώδεις</a:t>
            </a:r>
            <a:r>
              <a:rPr lang="en-US" sz="3200" dirty="0"/>
              <a:t> </a:t>
            </a:r>
            <a:r>
              <a:rPr lang="en-US" sz="3200" dirty="0" err="1"/>
              <a:t>ἀνθρω</a:t>
            </a:r>
            <a:r>
              <a:rPr lang="en-US" sz="3200" dirty="0"/>
              <a:t>π</a:t>
            </a:r>
            <a:r>
              <a:rPr lang="en-US" sz="3200" dirty="0" err="1"/>
              <a:t>ολογικὲς</a:t>
            </a:r>
            <a:r>
              <a:rPr lang="en-US" sz="3200" dirty="0"/>
              <a:t> π</a:t>
            </a:r>
            <a:r>
              <a:rPr lang="en-US" sz="3200" dirty="0" err="1"/>
              <a:t>ροεκτάσεις</a:t>
            </a:r>
            <a:r>
              <a:rPr lang="en-US" sz="3200" dirty="0"/>
              <a:t>.</a:t>
            </a:r>
            <a:endParaRPr lang="en-GR" sz="3200" u="dotted" dirty="0"/>
          </a:p>
          <a:p>
            <a:pPr marL="0" indent="0">
              <a:buNone/>
            </a:pPr>
            <a:r>
              <a:rPr lang="el-GR" sz="3200" dirty="0"/>
              <a:t>     * </a:t>
            </a:r>
            <a:r>
              <a:rPr lang="en-US" sz="3200" dirty="0" err="1"/>
              <a:t>Τὸ</a:t>
            </a:r>
            <a:r>
              <a:rPr lang="en-US" sz="3200" dirty="0"/>
              <a:t> </a:t>
            </a:r>
            <a:r>
              <a:rPr lang="en-US" sz="3200" dirty="0" err="1"/>
              <a:t>σωτηριῶδες</a:t>
            </a:r>
            <a:r>
              <a:rPr lang="el-GR" sz="3200" dirty="0"/>
              <a:t> </a:t>
            </a:r>
            <a:r>
              <a:rPr lang="en-US" sz="3200" dirty="0" err="1"/>
              <a:t>γεγονὸς</a:t>
            </a:r>
            <a:r>
              <a:rPr lang="en-US" sz="3200" dirty="0"/>
              <a:t> </a:t>
            </a:r>
            <a:r>
              <a:rPr lang="en-US" sz="3200" dirty="0" err="1"/>
              <a:t>τῆς</a:t>
            </a:r>
            <a:r>
              <a:rPr lang="en-US" sz="3200" dirty="0"/>
              <a:t> </a:t>
            </a:r>
            <a:r>
              <a:rPr lang="en-US" sz="3200" dirty="0" err="1"/>
              <a:t>ἀ</a:t>
            </a:r>
            <a:r>
              <a:rPr lang="en-US" sz="3200" dirty="0"/>
              <a:t>π</a:t>
            </a:r>
            <a:r>
              <a:rPr lang="en-US" sz="3200" dirty="0" err="1"/>
              <a:t>ελευθερώσεως</a:t>
            </a:r>
            <a:r>
              <a:rPr lang="en-US" sz="3200" dirty="0"/>
              <a:t> </a:t>
            </a:r>
            <a:r>
              <a:rPr lang="en-US" sz="3200" dirty="0" err="1"/>
              <a:t>τοῦ</a:t>
            </a:r>
            <a:r>
              <a:rPr lang="en-US" sz="3200" dirty="0"/>
              <a:t> </a:t>
            </a:r>
            <a:r>
              <a:rPr lang="en-US" sz="3200" dirty="0" err="1"/>
              <a:t>ἀνθρώ</a:t>
            </a:r>
            <a:r>
              <a:rPr lang="en-US" sz="3200" dirty="0"/>
              <a:t>π</a:t>
            </a:r>
            <a:r>
              <a:rPr lang="en-US" sz="3200" dirty="0" err="1"/>
              <a:t>ου</a:t>
            </a:r>
            <a:r>
              <a:rPr lang="en-US" sz="3200" dirty="0"/>
              <a:t> </a:t>
            </a:r>
            <a:r>
              <a:rPr lang="en-US" sz="3200" dirty="0" err="1"/>
              <a:t>ἀ</a:t>
            </a:r>
            <a:r>
              <a:rPr lang="en-US" sz="3200" dirty="0"/>
              <a:t>π</a:t>
            </a:r>
            <a:r>
              <a:rPr lang="en-US" sz="3200" dirty="0" err="1"/>
              <a:t>ὸ</a:t>
            </a:r>
            <a:r>
              <a:rPr lang="en-US" sz="3200" dirty="0"/>
              <a:t> </a:t>
            </a:r>
            <a:r>
              <a:rPr lang="en-US" sz="3200" dirty="0" err="1"/>
              <a:t>τὰ</a:t>
            </a:r>
            <a:r>
              <a:rPr lang="en-US" sz="3200" dirty="0"/>
              <a:t> </a:t>
            </a:r>
            <a:r>
              <a:rPr lang="en-US" sz="3200" dirty="0" err="1"/>
              <a:t>δεσμὰ</a:t>
            </a:r>
            <a:r>
              <a:rPr lang="en-US" sz="3200" dirty="0"/>
              <a:t> </a:t>
            </a:r>
            <a:r>
              <a:rPr lang="en-US" sz="3200" dirty="0" err="1"/>
              <a:t>τοῦ</a:t>
            </a:r>
            <a:r>
              <a:rPr lang="en-US" sz="3200" dirty="0"/>
              <a:t> </a:t>
            </a:r>
            <a:r>
              <a:rPr lang="en-US" sz="3200" dirty="0" err="1"/>
              <a:t>θ</a:t>
            </a:r>
            <a:r>
              <a:rPr lang="en-US" sz="3200" dirty="0"/>
              <a:t>α</a:t>
            </a:r>
            <a:r>
              <a:rPr lang="en-US" sz="3200" dirty="0" err="1"/>
              <a:t>νάτου</a:t>
            </a:r>
            <a:r>
              <a:rPr lang="en-US" sz="3200" dirty="0"/>
              <a:t> </a:t>
            </a:r>
            <a:r>
              <a:rPr lang="en-US" sz="3200" dirty="0" err="1"/>
              <a:t>συνιστᾶ</a:t>
            </a:r>
            <a:r>
              <a:rPr lang="en-US" sz="3200" dirty="0"/>
              <a:t> </a:t>
            </a:r>
            <a:r>
              <a:rPr lang="en-US" sz="3200" dirty="0" err="1"/>
              <a:t>μί</a:t>
            </a:r>
            <a:r>
              <a:rPr lang="en-US" sz="3200" dirty="0"/>
              <a:t>α </a:t>
            </a:r>
            <a:r>
              <a:rPr lang="en-US" sz="3200" dirty="0" err="1"/>
              <a:t>ἀνθρω</a:t>
            </a:r>
            <a:r>
              <a:rPr lang="en-US" sz="3200" dirty="0"/>
              <a:t>π</a:t>
            </a:r>
            <a:r>
              <a:rPr lang="en-US" sz="3200" dirty="0" err="1"/>
              <a:t>ολογικὴ</a:t>
            </a:r>
            <a:r>
              <a:rPr lang="en-US" sz="3200" dirty="0"/>
              <a:t> π</a:t>
            </a:r>
            <a:r>
              <a:rPr lang="en-US" sz="3200" dirty="0" err="1"/>
              <a:t>ροέκτ</a:t>
            </a:r>
            <a:r>
              <a:rPr lang="en-US" sz="3200" dirty="0"/>
              <a:t>α</a:t>
            </a:r>
            <a:r>
              <a:rPr lang="en-US" sz="3200" dirty="0" err="1"/>
              <a:t>ση</a:t>
            </a:r>
            <a:r>
              <a:rPr lang="en-US" sz="3200" dirty="0"/>
              <a:t> </a:t>
            </a:r>
            <a:r>
              <a:rPr lang="en-US" sz="3200" dirty="0" err="1"/>
              <a:t>τῆς</a:t>
            </a:r>
            <a:r>
              <a:rPr lang="en-US" sz="3200" dirty="0"/>
              <a:t> π</a:t>
            </a:r>
            <a:r>
              <a:rPr lang="en-US" sz="3200" dirty="0" err="1"/>
              <a:t>ροτρο</a:t>
            </a:r>
            <a:r>
              <a:rPr lang="en-US" sz="3200" dirty="0"/>
              <a:t>π</a:t>
            </a:r>
            <a:r>
              <a:rPr lang="en-US" sz="3200" dirty="0" err="1"/>
              <a:t>ῆς</a:t>
            </a:r>
            <a:r>
              <a:rPr lang="en-US" sz="3200" dirty="0"/>
              <a:t> </a:t>
            </a:r>
            <a:r>
              <a:rPr lang="en-US" sz="3200" dirty="0" err="1"/>
              <a:t>τοῦ</a:t>
            </a:r>
            <a:r>
              <a:rPr lang="en-US" sz="3200" dirty="0"/>
              <a:t> </a:t>
            </a:r>
            <a:r>
              <a:rPr lang="en-US" sz="3200" dirty="0" err="1"/>
              <a:t>Κυρίου</a:t>
            </a:r>
            <a:r>
              <a:rPr lang="en-US" sz="3200" dirty="0"/>
              <a:t> π</a:t>
            </a:r>
            <a:r>
              <a:rPr lang="en-US" sz="3200" dirty="0" err="1"/>
              <a:t>ρὸς</a:t>
            </a:r>
            <a:r>
              <a:rPr lang="en-US" sz="3200" dirty="0"/>
              <a:t> </a:t>
            </a:r>
            <a:r>
              <a:rPr lang="en-US" sz="3200" dirty="0" err="1"/>
              <a:t>τὴ</a:t>
            </a:r>
            <a:r>
              <a:rPr lang="en-US" sz="3200" dirty="0"/>
              <a:t> </a:t>
            </a:r>
            <a:r>
              <a:rPr lang="en-US" sz="3200" dirty="0" err="1"/>
              <a:t>Σ</a:t>
            </a:r>
            <a:r>
              <a:rPr lang="en-US" sz="3200" dirty="0"/>
              <a:t>α</a:t>
            </a:r>
            <a:r>
              <a:rPr lang="en-US" sz="3200" dirty="0" err="1"/>
              <a:t>μ</a:t>
            </a:r>
            <a:r>
              <a:rPr lang="en-US" sz="3200" dirty="0"/>
              <a:t>α</a:t>
            </a:r>
            <a:r>
              <a:rPr lang="en-US" sz="3200" dirty="0" err="1"/>
              <a:t>ρείτιδ</a:t>
            </a:r>
            <a:r>
              <a:rPr lang="en-US" sz="3200" dirty="0"/>
              <a:t>α.</a:t>
            </a:r>
            <a:endParaRPr lang="en-GR" sz="3200" u="dotted" dirty="0"/>
          </a:p>
          <a:p>
            <a:pPr marL="0" indent="0">
              <a:buNone/>
            </a:pPr>
            <a:endParaRPr lang="en-GR" sz="3200" dirty="0"/>
          </a:p>
        </p:txBody>
      </p:sp>
    </p:spTree>
    <p:extLst>
      <p:ext uri="{BB962C8B-B14F-4D97-AF65-F5344CB8AC3E}">
        <p14:creationId xmlns:p14="http://schemas.microsoft.com/office/powerpoint/2010/main" val="29078017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887434-A042-AB48-B52D-86C873A68B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668" y="0"/>
            <a:ext cx="11284131" cy="104503"/>
          </a:xfrm>
        </p:spPr>
        <p:txBody>
          <a:bodyPr>
            <a:normAutofit fontScale="90000"/>
          </a:bodyPr>
          <a:lstStyle/>
          <a:p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F9CA5E-1072-0E41-BC90-FD27388F2A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668" y="165464"/>
            <a:ext cx="12000412" cy="657497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sz="3200" dirty="0"/>
              <a:t>     * </a:t>
            </a:r>
            <a:r>
              <a:rPr lang="en-US" sz="3200" dirty="0" err="1"/>
              <a:t>Ἡ</a:t>
            </a:r>
            <a:r>
              <a:rPr lang="en-US" sz="3200" dirty="0"/>
              <a:t> </a:t>
            </a:r>
            <a:r>
              <a:rPr lang="en-US" sz="3200" dirty="0" err="1"/>
              <a:t>λ</a:t>
            </a:r>
            <a:r>
              <a:rPr lang="en-US" sz="3200" dirty="0"/>
              <a:t>α</a:t>
            </a:r>
            <a:r>
              <a:rPr lang="en-US" sz="3200" dirty="0" err="1"/>
              <a:t>τρεί</a:t>
            </a:r>
            <a:r>
              <a:rPr lang="en-US" sz="3200" dirty="0"/>
              <a:t>α, </a:t>
            </a:r>
            <a:r>
              <a:rPr lang="en-US" sz="3200" dirty="0" err="1"/>
              <a:t>ἑ</a:t>
            </a:r>
            <a:r>
              <a:rPr lang="en-US" sz="3200" dirty="0"/>
              <a:t>π</a:t>
            </a:r>
            <a:r>
              <a:rPr lang="en-US" sz="3200" dirty="0" err="1"/>
              <a:t>ομένως</a:t>
            </a:r>
            <a:r>
              <a:rPr lang="en-US" sz="3200" dirty="0"/>
              <a:t>, «</a:t>
            </a:r>
            <a:r>
              <a:rPr lang="en-US" sz="3200" dirty="0" err="1"/>
              <a:t>ἐν</a:t>
            </a:r>
            <a:r>
              <a:rPr lang="en-US" sz="3200" dirty="0"/>
              <a:t> π</a:t>
            </a:r>
            <a:r>
              <a:rPr lang="en-US" sz="3200" dirty="0" err="1"/>
              <a:t>νεύμ</a:t>
            </a:r>
            <a:r>
              <a:rPr lang="en-US" sz="3200" dirty="0"/>
              <a:t>α</a:t>
            </a:r>
            <a:r>
              <a:rPr lang="en-US" sz="3200" dirty="0" err="1"/>
              <a:t>τι</a:t>
            </a:r>
            <a:r>
              <a:rPr lang="en-US" sz="3200" dirty="0"/>
              <a:t> 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ὶ</a:t>
            </a:r>
            <a:r>
              <a:rPr lang="en-US" sz="3200" dirty="0"/>
              <a:t> </a:t>
            </a:r>
            <a:r>
              <a:rPr lang="en-US" sz="3200" dirty="0" err="1"/>
              <a:t>ἀληθείᾳ</a:t>
            </a:r>
            <a:r>
              <a:rPr lang="en-US" sz="3200" dirty="0"/>
              <a:t>» πα</a:t>
            </a:r>
            <a:r>
              <a:rPr lang="en-US" sz="3200" dirty="0" err="1"/>
              <a:t>ρ</a:t>
            </a:r>
            <a:r>
              <a:rPr lang="en-US" sz="3200" dirty="0"/>
              <a:t>απ</a:t>
            </a:r>
            <a:r>
              <a:rPr lang="en-US" sz="3200" dirty="0" err="1"/>
              <a:t>έμ</a:t>
            </a:r>
            <a:r>
              <a:rPr lang="en-US" sz="3200" dirty="0"/>
              <a:t>π</a:t>
            </a:r>
            <a:r>
              <a:rPr lang="en-US" sz="3200" dirty="0" err="1"/>
              <a:t>ει</a:t>
            </a:r>
            <a:r>
              <a:rPr lang="en-US" sz="3200" dirty="0"/>
              <a:t> </a:t>
            </a:r>
            <a:r>
              <a:rPr lang="en-US" sz="3200" dirty="0" err="1"/>
              <a:t>στὴν</a:t>
            </a:r>
            <a:r>
              <a:rPr lang="en-US" sz="3200" dirty="0"/>
              <a:t> α</a:t>
            </a:r>
            <a:r>
              <a:rPr lang="en-US" sz="3200" dirty="0" err="1"/>
              <a:t>ἰωνιότητ</a:t>
            </a:r>
            <a:r>
              <a:rPr lang="en-US" sz="3200" dirty="0"/>
              <a:t>α </a:t>
            </a:r>
            <a:r>
              <a:rPr lang="en-US" sz="3200" dirty="0" err="1"/>
              <a:t>τῆς</a:t>
            </a:r>
            <a:r>
              <a:rPr lang="en-US" sz="3200" dirty="0"/>
              <a:t> </a:t>
            </a:r>
            <a:r>
              <a:rPr lang="en-US" sz="3200" dirty="0" err="1"/>
              <a:t>ἀνθρώ</a:t>
            </a:r>
            <a:r>
              <a:rPr lang="en-US" sz="3200" dirty="0"/>
              <a:t>π</a:t>
            </a:r>
            <a:r>
              <a:rPr lang="en-US" sz="3200" dirty="0" err="1"/>
              <a:t>ινης</a:t>
            </a:r>
            <a:r>
              <a:rPr lang="en-US" sz="3200" dirty="0"/>
              <a:t> </a:t>
            </a:r>
            <a:r>
              <a:rPr lang="en-US" sz="3200" dirty="0" err="1"/>
              <a:t>ὑ</a:t>
            </a:r>
            <a:r>
              <a:rPr lang="en-US" sz="3200" dirty="0"/>
              <a:t>π</a:t>
            </a:r>
            <a:r>
              <a:rPr lang="en-US" sz="3200" dirty="0" err="1"/>
              <a:t>άρξεως</a:t>
            </a:r>
            <a:r>
              <a:rPr lang="en-US" sz="3200" dirty="0"/>
              <a:t> 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ὶ</a:t>
            </a:r>
            <a:r>
              <a:rPr lang="en-US" sz="3200" dirty="0"/>
              <a:t> </a:t>
            </a:r>
            <a:r>
              <a:rPr lang="en-US" sz="3200" dirty="0" err="1"/>
              <a:t>οἱ</a:t>
            </a:r>
            <a:r>
              <a:rPr lang="en-US" sz="3200" dirty="0"/>
              <a:t> «</a:t>
            </a:r>
            <a:r>
              <a:rPr lang="en-US" sz="3200" dirty="0" err="1"/>
              <a:t>ἀληθινοὶ</a:t>
            </a:r>
            <a:r>
              <a:rPr lang="en-US" sz="3200" dirty="0"/>
              <a:t> π</a:t>
            </a:r>
            <a:r>
              <a:rPr lang="en-US" sz="3200" dirty="0" err="1"/>
              <a:t>ροσκυνητ</a:t>
            </a:r>
            <a:r>
              <a:rPr lang="en-US" sz="3200" dirty="0"/>
              <a:t>α</a:t>
            </a:r>
            <a:r>
              <a:rPr lang="en-US" sz="3200" dirty="0" err="1"/>
              <a:t>ὶ</a:t>
            </a:r>
            <a:r>
              <a:rPr lang="en-US" sz="3200" dirty="0"/>
              <a:t>» 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θίστ</a:t>
            </a:r>
            <a:r>
              <a:rPr lang="en-US" sz="3200" dirty="0"/>
              <a:t>α</a:t>
            </a:r>
            <a:r>
              <a:rPr lang="en-US" sz="3200" dirty="0" err="1"/>
              <a:t>ντ</a:t>
            </a:r>
            <a:r>
              <a:rPr lang="en-US" sz="3200" dirty="0"/>
              <a:t>α</a:t>
            </a:r>
            <a:r>
              <a:rPr lang="en-US" sz="3200" dirty="0" err="1"/>
              <a:t>ι</a:t>
            </a:r>
            <a:r>
              <a:rPr lang="en-US" sz="3200" dirty="0"/>
              <a:t> </a:t>
            </a:r>
            <a:r>
              <a:rPr lang="en-US" sz="3200" dirty="0" err="1"/>
              <a:t>ἐκεῖνοι</a:t>
            </a:r>
            <a:r>
              <a:rPr lang="en-US" sz="3200" dirty="0"/>
              <a:t> π</a:t>
            </a:r>
            <a:r>
              <a:rPr lang="en-US" sz="3200" dirty="0" err="1"/>
              <a:t>οὺ</a:t>
            </a:r>
            <a:r>
              <a:rPr lang="en-US" sz="3200" dirty="0"/>
              <a:t>, </a:t>
            </a:r>
            <a:r>
              <a:rPr lang="en-US" sz="3200" dirty="0" err="1"/>
              <a:t>διὰ</a:t>
            </a:r>
            <a:r>
              <a:rPr lang="en-US" sz="3200" dirty="0"/>
              <a:t> </a:t>
            </a:r>
            <a:r>
              <a:rPr lang="en-US" sz="3200" dirty="0" err="1"/>
              <a:t>τῆς</a:t>
            </a:r>
            <a:r>
              <a:rPr lang="en-US" sz="3200" dirty="0"/>
              <a:t> </a:t>
            </a:r>
            <a:r>
              <a:rPr lang="en-US" sz="3200" dirty="0" err="1"/>
              <a:t>ἀληθινῆς</a:t>
            </a:r>
            <a:r>
              <a:rPr lang="en-US" sz="3200" dirty="0"/>
              <a:t> </a:t>
            </a:r>
            <a:r>
              <a:rPr lang="en-US" sz="3200" dirty="0" err="1"/>
              <a:t>λ</a:t>
            </a:r>
            <a:r>
              <a:rPr lang="en-US" sz="3200" dirty="0"/>
              <a:t>α</a:t>
            </a:r>
            <a:r>
              <a:rPr lang="en-US" sz="3200" dirty="0" err="1"/>
              <a:t>τρεί</a:t>
            </a:r>
            <a:r>
              <a:rPr lang="en-US" sz="3200" dirty="0"/>
              <a:t>α</a:t>
            </a:r>
            <a:r>
              <a:rPr lang="en-US" sz="3200" dirty="0" err="1"/>
              <a:t>ς</a:t>
            </a:r>
            <a:r>
              <a:rPr lang="en-US" sz="3200" dirty="0"/>
              <a:t> </a:t>
            </a:r>
            <a:r>
              <a:rPr lang="en-US" sz="3200" dirty="0" err="1"/>
              <a:t>τοῦ</a:t>
            </a:r>
            <a:r>
              <a:rPr lang="en-US" sz="3200" dirty="0"/>
              <a:t> </a:t>
            </a:r>
            <a:r>
              <a:rPr lang="en-US" sz="3200" dirty="0" err="1"/>
              <a:t>Θεοῦ</a:t>
            </a:r>
            <a:r>
              <a:rPr lang="en-US" sz="3200" dirty="0"/>
              <a:t>, π</a:t>
            </a:r>
            <a:r>
              <a:rPr lang="en-US" sz="3200" dirty="0" err="1"/>
              <a:t>ρογεύοντ</a:t>
            </a:r>
            <a:r>
              <a:rPr lang="en-US" sz="3200" dirty="0"/>
              <a:t>α</a:t>
            </a:r>
            <a:r>
              <a:rPr lang="en-US" sz="3200" dirty="0" err="1"/>
              <a:t>ι</a:t>
            </a:r>
            <a:r>
              <a:rPr lang="en-US" sz="3200" dirty="0"/>
              <a:t> </a:t>
            </a:r>
            <a:r>
              <a:rPr lang="en-US" sz="3200" dirty="0" err="1"/>
              <a:t>τὴ</a:t>
            </a:r>
            <a:r>
              <a:rPr lang="en-US" sz="3200" dirty="0"/>
              <a:t> </a:t>
            </a:r>
            <a:r>
              <a:rPr lang="en-US" sz="3200" dirty="0" err="1"/>
              <a:t>χ</a:t>
            </a:r>
            <a:r>
              <a:rPr lang="en-US" sz="3200" dirty="0"/>
              <a:t>α</a:t>
            </a:r>
            <a:r>
              <a:rPr lang="en-US" sz="3200" dirty="0" err="1"/>
              <a:t>ρὰ</a:t>
            </a:r>
            <a:r>
              <a:rPr lang="en-US" sz="3200" dirty="0"/>
              <a:t> </a:t>
            </a:r>
            <a:r>
              <a:rPr lang="en-US" sz="3200" dirty="0" err="1"/>
              <a:t>τῆς</a:t>
            </a:r>
            <a:r>
              <a:rPr lang="en-US" sz="3200" dirty="0"/>
              <a:t> α</a:t>
            </a:r>
            <a:r>
              <a:rPr lang="en-US" sz="3200" dirty="0" err="1"/>
              <a:t>ἰώνι</a:t>
            </a:r>
            <a:r>
              <a:rPr lang="en-US" sz="3200" dirty="0"/>
              <a:t>α</a:t>
            </a:r>
            <a:r>
              <a:rPr lang="en-US" sz="3200" dirty="0" err="1"/>
              <a:t>ς</a:t>
            </a:r>
            <a:r>
              <a:rPr lang="en-US" sz="3200" dirty="0"/>
              <a:t> </a:t>
            </a:r>
            <a:r>
              <a:rPr lang="en-US" sz="3200" dirty="0" err="1"/>
              <a:t>μ</a:t>
            </a:r>
            <a:r>
              <a:rPr lang="en-US" sz="3200" dirty="0"/>
              <a:t>α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ριότητ</a:t>
            </a:r>
            <a:r>
              <a:rPr lang="en-US" sz="3200" dirty="0"/>
              <a:t>α</a:t>
            </a:r>
            <a:r>
              <a:rPr lang="en-US" sz="3200" dirty="0" err="1"/>
              <a:t>ς</a:t>
            </a:r>
            <a:r>
              <a:rPr lang="en-US" sz="3200" dirty="0"/>
              <a:t>.</a:t>
            </a:r>
            <a:r>
              <a:rPr lang="en-GR" sz="3200" dirty="0"/>
              <a:t> </a:t>
            </a:r>
            <a:endParaRPr lang="el-GR" sz="3200" dirty="0"/>
          </a:p>
          <a:p>
            <a:pPr marL="0" indent="0">
              <a:buNone/>
            </a:pPr>
            <a:r>
              <a:rPr lang="el-GR" sz="3200" dirty="0"/>
              <a:t>     * </a:t>
            </a:r>
            <a:r>
              <a:rPr lang="en-US" sz="3200" dirty="0" err="1"/>
              <a:t>Ἡ</a:t>
            </a:r>
            <a:r>
              <a:rPr lang="en-US" sz="3200" dirty="0"/>
              <a:t> </a:t>
            </a:r>
            <a:r>
              <a:rPr lang="en-US" sz="3200" dirty="0" err="1"/>
              <a:t>ἑρμηνευτική</a:t>
            </a:r>
            <a:r>
              <a:rPr lang="en-US" sz="3200" dirty="0"/>
              <a:t>, </a:t>
            </a:r>
            <a:r>
              <a:rPr lang="en-US" sz="3200" dirty="0" err="1"/>
              <a:t>ὅμως</a:t>
            </a:r>
            <a:r>
              <a:rPr lang="en-US" sz="3200" dirty="0"/>
              <a:t>, </a:t>
            </a:r>
            <a:r>
              <a:rPr lang="en-US" sz="3200" dirty="0" err="1"/>
              <a:t>τῆς</a:t>
            </a:r>
            <a:r>
              <a:rPr lang="en-US" sz="3200" dirty="0"/>
              <a:t> </a:t>
            </a:r>
            <a:r>
              <a:rPr lang="en-US" sz="3200" dirty="0" err="1"/>
              <a:t>ἐκκλησι</a:t>
            </a:r>
            <a:r>
              <a:rPr lang="en-US" sz="3200" dirty="0"/>
              <a:t>α</a:t>
            </a:r>
            <a:r>
              <a:rPr lang="en-US" sz="3200" dirty="0" err="1"/>
              <a:t>στικῆς</a:t>
            </a:r>
            <a:r>
              <a:rPr lang="en-US" sz="3200" dirty="0"/>
              <a:t> </a:t>
            </a:r>
            <a:r>
              <a:rPr lang="en-US" sz="3200" dirty="0" err="1"/>
              <a:t>γρ</a:t>
            </a:r>
            <a:r>
              <a:rPr lang="en-US" sz="3200" dirty="0"/>
              <a:t>α</a:t>
            </a:r>
            <a:r>
              <a:rPr lang="en-US" sz="3200" dirty="0" err="1"/>
              <a:t>μμ</a:t>
            </a:r>
            <a:r>
              <a:rPr lang="en-US" sz="3200" dirty="0"/>
              <a:t>α</a:t>
            </a:r>
            <a:r>
              <a:rPr lang="en-US" sz="3200" dirty="0" err="1"/>
              <a:t>τεί</a:t>
            </a:r>
            <a:r>
              <a:rPr lang="en-US" sz="3200" dirty="0"/>
              <a:t>α</a:t>
            </a:r>
            <a:r>
              <a:rPr lang="en-US" sz="3200" dirty="0" err="1"/>
              <a:t>ς</a:t>
            </a:r>
            <a:r>
              <a:rPr lang="en-US" sz="3200" dirty="0"/>
              <a:t> </a:t>
            </a:r>
            <a:r>
              <a:rPr lang="en-US" sz="3200" dirty="0" err="1"/>
              <a:t>ἐ</a:t>
            </a:r>
            <a:r>
              <a:rPr lang="en-US" sz="3200" dirty="0"/>
              <a:t>π</a:t>
            </a:r>
            <a:r>
              <a:rPr lang="en-US" sz="3200" dirty="0" err="1"/>
              <a:t>ὶ</a:t>
            </a:r>
            <a:r>
              <a:rPr lang="en-US" sz="3200" dirty="0"/>
              <a:t> </a:t>
            </a:r>
            <a:r>
              <a:rPr lang="en-US" sz="3200" dirty="0" err="1"/>
              <a:t>τῆς</a:t>
            </a:r>
            <a:r>
              <a:rPr lang="en-US" sz="3200" dirty="0"/>
              <a:t> </a:t>
            </a:r>
            <a:r>
              <a:rPr lang="en-US" sz="3200" dirty="0" err="1"/>
              <a:t>διδ</a:t>
            </a:r>
            <a:r>
              <a:rPr lang="en-US" sz="3200" dirty="0"/>
              <a:t>α</a:t>
            </a:r>
            <a:r>
              <a:rPr lang="en-US" sz="3200" dirty="0" err="1"/>
              <a:t>σκ</a:t>
            </a:r>
            <a:r>
              <a:rPr lang="en-US" sz="3200" dirty="0"/>
              <a:t>α</a:t>
            </a:r>
            <a:r>
              <a:rPr lang="en-US" sz="3200" dirty="0" err="1"/>
              <a:t>λί</a:t>
            </a:r>
            <a:r>
              <a:rPr lang="en-US" sz="3200" dirty="0"/>
              <a:t>α</a:t>
            </a:r>
            <a:r>
              <a:rPr lang="en-US" sz="3200" dirty="0" err="1"/>
              <a:t>ς</a:t>
            </a:r>
            <a:r>
              <a:rPr lang="en-US" sz="3200" dirty="0"/>
              <a:t> </a:t>
            </a:r>
            <a:r>
              <a:rPr lang="en-US" sz="3200" dirty="0" err="1"/>
              <a:t>τοῦ</a:t>
            </a:r>
            <a:r>
              <a:rPr lang="en-US" sz="3200" dirty="0"/>
              <a:t> </a:t>
            </a:r>
            <a:r>
              <a:rPr lang="en-US" sz="3200" dirty="0" err="1"/>
              <a:t>Κυρίου</a:t>
            </a:r>
            <a:r>
              <a:rPr lang="en-US" sz="3200" dirty="0"/>
              <a:t> π</a:t>
            </a:r>
            <a:r>
              <a:rPr lang="en-US" sz="3200" dirty="0" err="1"/>
              <a:t>ερὶ</a:t>
            </a:r>
            <a:r>
              <a:rPr lang="en-US" sz="3200" dirty="0"/>
              <a:t> </a:t>
            </a:r>
            <a:r>
              <a:rPr lang="en-US" sz="3200" dirty="0" err="1"/>
              <a:t>λ</a:t>
            </a:r>
            <a:r>
              <a:rPr lang="en-US" sz="3200" dirty="0"/>
              <a:t>α</a:t>
            </a:r>
            <a:r>
              <a:rPr lang="en-US" sz="3200" dirty="0" err="1"/>
              <a:t>τρεί</a:t>
            </a:r>
            <a:r>
              <a:rPr lang="en-US" sz="3200" dirty="0"/>
              <a:t>α</a:t>
            </a:r>
            <a:r>
              <a:rPr lang="en-US" sz="3200" dirty="0" err="1"/>
              <a:t>ς</a:t>
            </a:r>
            <a:r>
              <a:rPr lang="en-US" sz="3200" dirty="0"/>
              <a:t> «</a:t>
            </a:r>
            <a:r>
              <a:rPr lang="en-US" sz="3200" dirty="0" err="1"/>
              <a:t>ἐν</a:t>
            </a:r>
            <a:r>
              <a:rPr lang="en-US" sz="3200" dirty="0"/>
              <a:t> π</a:t>
            </a:r>
            <a:r>
              <a:rPr lang="en-US" sz="3200" dirty="0" err="1"/>
              <a:t>νεύμ</a:t>
            </a:r>
            <a:r>
              <a:rPr lang="en-US" sz="3200" dirty="0"/>
              <a:t>α</a:t>
            </a:r>
            <a:r>
              <a:rPr lang="en-US" sz="3200" dirty="0" err="1"/>
              <a:t>τι</a:t>
            </a:r>
            <a:r>
              <a:rPr lang="en-US" sz="3200" dirty="0"/>
              <a:t> 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ὶ</a:t>
            </a:r>
            <a:r>
              <a:rPr lang="en-US" sz="3200" dirty="0"/>
              <a:t> </a:t>
            </a:r>
            <a:r>
              <a:rPr lang="en-US" sz="3200" dirty="0" err="1"/>
              <a:t>ἀληθείᾳ</a:t>
            </a:r>
            <a:r>
              <a:rPr lang="en-US" sz="3200" dirty="0"/>
              <a:t>» </a:t>
            </a:r>
            <a:r>
              <a:rPr lang="en-US" sz="3200" dirty="0" err="1"/>
              <a:t>ἐκτείνετ</a:t>
            </a:r>
            <a:r>
              <a:rPr lang="en-US" sz="3200" dirty="0"/>
              <a:t>α</a:t>
            </a:r>
            <a:r>
              <a:rPr lang="en-US" sz="3200" dirty="0" err="1"/>
              <a:t>ι</a:t>
            </a:r>
            <a:r>
              <a:rPr lang="en-US" sz="3200" dirty="0"/>
              <a:t> 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ὶ</a:t>
            </a:r>
            <a:r>
              <a:rPr lang="en-US" sz="3200" dirty="0"/>
              <a:t> </a:t>
            </a:r>
            <a:r>
              <a:rPr lang="en-US" sz="3200" dirty="0" err="1"/>
              <a:t>σὲ</a:t>
            </a:r>
            <a:r>
              <a:rPr lang="en-US" sz="3200" dirty="0"/>
              <a:t> </a:t>
            </a:r>
            <a:r>
              <a:rPr lang="en-US" sz="3200" dirty="0" err="1"/>
              <a:t>κά</a:t>
            </a:r>
            <a:r>
              <a:rPr lang="en-US" sz="3200" dirty="0"/>
              <a:t>π</a:t>
            </a:r>
            <a:r>
              <a:rPr lang="en-US" sz="3200" dirty="0" err="1"/>
              <a:t>οιες</a:t>
            </a:r>
            <a:r>
              <a:rPr lang="en-US" sz="3200" dirty="0"/>
              <a:t> </a:t>
            </a:r>
            <a:r>
              <a:rPr lang="en-US" sz="3200" dirty="0" err="1"/>
              <a:t>ἄλλες</a:t>
            </a:r>
            <a:r>
              <a:rPr lang="en-US" sz="3200" dirty="0"/>
              <a:t> </a:t>
            </a:r>
            <a:r>
              <a:rPr lang="en-US" sz="3200" dirty="0" err="1"/>
              <a:t>σωτηρολογικὲς</a:t>
            </a:r>
            <a:r>
              <a:rPr lang="en-US" sz="3200" dirty="0"/>
              <a:t> </a:t>
            </a:r>
            <a:r>
              <a:rPr lang="en-US" sz="3200" dirty="0" err="1"/>
              <a:t>ἀνθρω</a:t>
            </a:r>
            <a:r>
              <a:rPr lang="en-US" sz="3200" dirty="0"/>
              <a:t>π</a:t>
            </a:r>
            <a:r>
              <a:rPr lang="en-US" sz="3200" dirty="0" err="1"/>
              <a:t>ολογικὲς</a:t>
            </a:r>
            <a:r>
              <a:rPr lang="en-US" sz="3200" dirty="0"/>
              <a:t> </a:t>
            </a:r>
            <a:r>
              <a:rPr lang="en-US" sz="3200" dirty="0" err="1"/>
              <a:t>δι</a:t>
            </a:r>
            <a:r>
              <a:rPr lang="en-US" sz="3200" dirty="0"/>
              <a:t>α</a:t>
            </a:r>
            <a:r>
              <a:rPr lang="en-US" sz="3200" dirty="0" err="1"/>
              <a:t>στάσεις</a:t>
            </a:r>
            <a:r>
              <a:rPr lang="en-US" sz="3200" dirty="0"/>
              <a:t>.</a:t>
            </a:r>
            <a:r>
              <a:rPr lang="en-GR" sz="3200" dirty="0"/>
              <a:t> </a:t>
            </a:r>
            <a:endParaRPr lang="el-GR" sz="3200" dirty="0"/>
          </a:p>
          <a:p>
            <a:pPr marL="0" indent="0">
              <a:buNone/>
            </a:pPr>
            <a:r>
              <a:rPr lang="el-GR" sz="3200" dirty="0"/>
              <a:t>     * </a:t>
            </a:r>
            <a:r>
              <a:rPr lang="en-US" sz="3200" dirty="0" err="1"/>
              <a:t>Ἡ</a:t>
            </a:r>
            <a:r>
              <a:rPr lang="en-US" sz="3200" dirty="0"/>
              <a:t> </a:t>
            </a:r>
            <a:r>
              <a:rPr lang="en-US" sz="3200" dirty="0" err="1"/>
              <a:t>ἀληθινὴ</a:t>
            </a:r>
            <a:r>
              <a:rPr lang="en-US" sz="3200" dirty="0"/>
              <a:t> </a:t>
            </a:r>
            <a:r>
              <a:rPr lang="en-US" sz="3200" dirty="0" err="1"/>
              <a:t>λ</a:t>
            </a:r>
            <a:r>
              <a:rPr lang="en-US" sz="3200" dirty="0"/>
              <a:t>α</a:t>
            </a:r>
            <a:r>
              <a:rPr lang="en-US" sz="3200" dirty="0" err="1"/>
              <a:t>τρεί</a:t>
            </a:r>
            <a:r>
              <a:rPr lang="en-US" sz="3200" dirty="0"/>
              <a:t>α </a:t>
            </a:r>
            <a:r>
              <a:rPr lang="en-US" sz="3200" dirty="0" err="1"/>
              <a:t>ἀν</a:t>
            </a:r>
            <a:r>
              <a:rPr lang="en-US" sz="3200" dirty="0"/>
              <a:t>α</a:t>
            </a:r>
            <a:r>
              <a:rPr lang="en-US" sz="3200" dirty="0" err="1"/>
              <a:t>δεικνύει</a:t>
            </a:r>
            <a:r>
              <a:rPr lang="en-US" sz="3200" dirty="0"/>
              <a:t> </a:t>
            </a:r>
            <a:r>
              <a:rPr lang="en-US" sz="3200" dirty="0" err="1"/>
              <a:t>τὸν</a:t>
            </a:r>
            <a:r>
              <a:rPr lang="en-US" sz="3200" dirty="0"/>
              <a:t> </a:t>
            </a:r>
            <a:r>
              <a:rPr lang="en-US" sz="3200" dirty="0" err="1"/>
              <a:t>ἄνθρω</a:t>
            </a:r>
            <a:r>
              <a:rPr lang="en-US" sz="3200" dirty="0"/>
              <a:t>π</a:t>
            </a:r>
            <a:r>
              <a:rPr lang="en-US" sz="3200" dirty="0" err="1"/>
              <a:t>ο</a:t>
            </a:r>
            <a:r>
              <a:rPr lang="en-US" sz="3200" dirty="0"/>
              <a:t> </a:t>
            </a:r>
            <a:r>
              <a:rPr lang="en-US" sz="3200" dirty="0" err="1"/>
              <a:t>σὲ</a:t>
            </a:r>
            <a:r>
              <a:rPr lang="en-US" sz="3200" dirty="0"/>
              <a:t> «</a:t>
            </a:r>
            <a:r>
              <a:rPr lang="en-US" sz="3200" dirty="0" err="1"/>
              <a:t>υἱὸ</a:t>
            </a:r>
            <a:r>
              <a:rPr lang="en-US" sz="3200" dirty="0"/>
              <a:t> </a:t>
            </a:r>
            <a:r>
              <a:rPr lang="en-US" sz="3200" dirty="0" err="1"/>
              <a:t>τοῦ</a:t>
            </a:r>
            <a:r>
              <a:rPr lang="en-US" sz="3200" dirty="0"/>
              <a:t> </a:t>
            </a:r>
            <a:r>
              <a:rPr lang="en-US" sz="3200" dirty="0" err="1"/>
              <a:t>Θεοῦ</a:t>
            </a:r>
            <a:r>
              <a:rPr lang="en-US" sz="3200" dirty="0"/>
              <a:t> 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τὰ</a:t>
            </a:r>
            <a:r>
              <a:rPr lang="en-US" sz="3200" dirty="0"/>
              <a:t> </a:t>
            </a:r>
            <a:r>
              <a:rPr lang="en-US" sz="3200" dirty="0" err="1"/>
              <a:t>χάριν</a:t>
            </a:r>
            <a:r>
              <a:rPr lang="en-US" sz="3200" dirty="0"/>
              <a:t>».</a:t>
            </a:r>
            <a:r>
              <a:rPr lang="en-GR" sz="3200" dirty="0"/>
              <a:t> </a:t>
            </a:r>
            <a:endParaRPr lang="el-GR" sz="3200" dirty="0"/>
          </a:p>
          <a:p>
            <a:pPr marL="0" indent="0">
              <a:buNone/>
            </a:pPr>
            <a:endParaRPr lang="el-GR" sz="3200" dirty="0"/>
          </a:p>
        </p:txBody>
      </p:sp>
    </p:spTree>
    <p:extLst>
      <p:ext uri="{BB962C8B-B14F-4D97-AF65-F5344CB8AC3E}">
        <p14:creationId xmlns:p14="http://schemas.microsoft.com/office/powerpoint/2010/main" val="10028770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A73740-A089-ED49-972F-57818A5F46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59" y="1"/>
            <a:ext cx="11292841" cy="87086"/>
          </a:xfrm>
        </p:spPr>
        <p:txBody>
          <a:bodyPr>
            <a:normAutofit fontScale="90000"/>
          </a:bodyPr>
          <a:lstStyle/>
          <a:p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7A755F-C696-CD4F-B602-46DCE8A38A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0629" y="87087"/>
            <a:ext cx="11930742" cy="657497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§5 </a:t>
            </a:r>
            <a:r>
              <a:rPr lang="en-US" sz="3200" dirty="0" err="1"/>
              <a:t>Συμ</a:t>
            </a:r>
            <a:r>
              <a:rPr lang="en-US" sz="3200" dirty="0"/>
              <a:t>π</a:t>
            </a:r>
            <a:r>
              <a:rPr lang="en-US" sz="3200" dirty="0" err="1"/>
              <a:t>ερ</a:t>
            </a:r>
            <a:r>
              <a:rPr lang="en-US" sz="3200" dirty="0"/>
              <a:t>α</a:t>
            </a:r>
            <a:r>
              <a:rPr lang="en-US" sz="3200" dirty="0" err="1"/>
              <a:t>σμ</a:t>
            </a:r>
            <a:r>
              <a:rPr lang="en-US" sz="3200" dirty="0"/>
              <a:t>α</a:t>
            </a:r>
            <a:r>
              <a:rPr lang="en-US" sz="3200" dirty="0" err="1"/>
              <a:t>τικὰ</a:t>
            </a:r>
            <a:endParaRPr lang="en-GR" sz="3200" u="dotted" dirty="0"/>
          </a:p>
          <a:p>
            <a:pPr marL="0" indent="0">
              <a:buNone/>
            </a:pPr>
            <a:r>
              <a:rPr lang="el-GR" sz="3200" dirty="0"/>
              <a:t>     * </a:t>
            </a:r>
            <a:r>
              <a:rPr lang="en-US" sz="3200" dirty="0" err="1"/>
              <a:t>Ἡ</a:t>
            </a:r>
            <a:r>
              <a:rPr lang="en-US" sz="3200" dirty="0"/>
              <a:t> π</a:t>
            </a:r>
            <a:r>
              <a:rPr lang="en-US" sz="3200" dirty="0" err="1"/>
              <a:t>ροτρο</a:t>
            </a:r>
            <a:r>
              <a:rPr lang="en-US" sz="3200" dirty="0"/>
              <a:t>π</a:t>
            </a:r>
            <a:r>
              <a:rPr lang="en-US" sz="3200" dirty="0" err="1"/>
              <a:t>ὴ</a:t>
            </a:r>
            <a:r>
              <a:rPr lang="en-US" sz="3200" dirty="0"/>
              <a:t> </a:t>
            </a:r>
            <a:r>
              <a:rPr lang="en-US" sz="3200" dirty="0" err="1"/>
              <a:t>τοῦ</a:t>
            </a:r>
            <a:r>
              <a:rPr lang="en-US" sz="3200" dirty="0"/>
              <a:t> </a:t>
            </a:r>
            <a:r>
              <a:rPr lang="en-US" sz="3200" dirty="0" err="1"/>
              <a:t>Κυρίου</a:t>
            </a:r>
            <a:r>
              <a:rPr lang="en-US" sz="3200" dirty="0"/>
              <a:t> π</a:t>
            </a:r>
            <a:r>
              <a:rPr lang="en-US" sz="3200" dirty="0" err="1"/>
              <a:t>ρὸς</a:t>
            </a:r>
            <a:r>
              <a:rPr lang="en-US" sz="3200" dirty="0"/>
              <a:t> </a:t>
            </a:r>
            <a:r>
              <a:rPr lang="en-US" sz="3200" dirty="0" err="1"/>
              <a:t>τὴ</a:t>
            </a:r>
            <a:r>
              <a:rPr lang="en-US" sz="3200" dirty="0"/>
              <a:t> </a:t>
            </a:r>
            <a:r>
              <a:rPr lang="en-US" sz="3200" dirty="0" err="1"/>
              <a:t>Σ</a:t>
            </a:r>
            <a:r>
              <a:rPr lang="en-US" sz="3200" dirty="0"/>
              <a:t>α</a:t>
            </a:r>
            <a:r>
              <a:rPr lang="en-US" sz="3200" dirty="0" err="1"/>
              <a:t>μ</a:t>
            </a:r>
            <a:r>
              <a:rPr lang="en-US" sz="3200" dirty="0"/>
              <a:t>α</a:t>
            </a:r>
            <a:r>
              <a:rPr lang="en-US" sz="3200" dirty="0" err="1"/>
              <a:t>ρείτιδ</a:t>
            </a:r>
            <a:r>
              <a:rPr lang="en-US" sz="3200" dirty="0"/>
              <a:t>α π</a:t>
            </a:r>
            <a:r>
              <a:rPr lang="en-US" sz="3200" dirty="0" err="1"/>
              <a:t>ερὶ</a:t>
            </a:r>
            <a:r>
              <a:rPr lang="en-US" sz="3200" dirty="0"/>
              <a:t> </a:t>
            </a:r>
            <a:r>
              <a:rPr lang="en-US" sz="3200" dirty="0" err="1"/>
              <a:t>λ</a:t>
            </a:r>
            <a:r>
              <a:rPr lang="en-US" sz="3200" dirty="0"/>
              <a:t>α</a:t>
            </a:r>
            <a:r>
              <a:rPr lang="en-US" sz="3200" dirty="0" err="1"/>
              <a:t>τρεί</a:t>
            </a:r>
            <a:r>
              <a:rPr lang="en-US" sz="3200" dirty="0"/>
              <a:t>α</a:t>
            </a:r>
            <a:r>
              <a:rPr lang="en-US" sz="3200" dirty="0" err="1"/>
              <a:t>ς</a:t>
            </a:r>
            <a:r>
              <a:rPr lang="en-US" sz="3200" dirty="0"/>
              <a:t> </a:t>
            </a:r>
            <a:r>
              <a:rPr lang="en-US" sz="3200" dirty="0" err="1"/>
              <a:t>τοῦ</a:t>
            </a:r>
            <a:r>
              <a:rPr lang="en-US" sz="3200" dirty="0"/>
              <a:t> </a:t>
            </a:r>
            <a:r>
              <a:rPr lang="en-US" sz="3200" dirty="0" err="1"/>
              <a:t>Θεοῦ</a:t>
            </a:r>
            <a:r>
              <a:rPr lang="en-US" sz="3200" dirty="0"/>
              <a:t> «</a:t>
            </a:r>
            <a:r>
              <a:rPr lang="en-US" sz="3200" dirty="0" err="1"/>
              <a:t>ἐν</a:t>
            </a:r>
            <a:r>
              <a:rPr lang="en-US" sz="3200" dirty="0"/>
              <a:t> π</a:t>
            </a:r>
            <a:r>
              <a:rPr lang="en-US" sz="3200" dirty="0" err="1"/>
              <a:t>νεύμ</a:t>
            </a:r>
            <a:r>
              <a:rPr lang="en-US" sz="3200" dirty="0"/>
              <a:t>α</a:t>
            </a:r>
            <a:r>
              <a:rPr lang="en-US" sz="3200" dirty="0" err="1"/>
              <a:t>τι</a:t>
            </a:r>
            <a:r>
              <a:rPr lang="en-US" sz="3200" dirty="0"/>
              <a:t> 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ὶ</a:t>
            </a:r>
            <a:r>
              <a:rPr lang="en-US" sz="3200" dirty="0"/>
              <a:t> </a:t>
            </a:r>
            <a:r>
              <a:rPr lang="en-US" sz="3200" dirty="0" err="1"/>
              <a:t>ἀληθείᾳ</a:t>
            </a:r>
            <a:r>
              <a:rPr lang="en-US" sz="3200" dirty="0"/>
              <a:t>» </a:t>
            </a:r>
            <a:r>
              <a:rPr lang="en-US" sz="3200" dirty="0" err="1"/>
              <a:t>ἔτυχε</a:t>
            </a:r>
            <a:r>
              <a:rPr lang="en-US" sz="3200" dirty="0"/>
              <a:t> π</a:t>
            </a:r>
            <a:r>
              <a:rPr lang="en-US" sz="3200" dirty="0" err="1"/>
              <a:t>ολλῶν</a:t>
            </a:r>
            <a:r>
              <a:rPr lang="en-US" sz="3200" dirty="0"/>
              <a:t> </a:t>
            </a:r>
            <a:r>
              <a:rPr lang="en-US" sz="3200" dirty="0" err="1"/>
              <a:t>ἑρμηνευτικῶν</a:t>
            </a:r>
            <a:r>
              <a:rPr lang="en-US" sz="3200" dirty="0"/>
              <a:t> π</a:t>
            </a:r>
            <a:r>
              <a:rPr lang="en-US" sz="3200" dirty="0" err="1"/>
              <a:t>ροσεγγίσεων</a:t>
            </a:r>
            <a:r>
              <a:rPr lang="en-US" sz="3200" dirty="0"/>
              <a:t> </a:t>
            </a:r>
            <a:r>
              <a:rPr lang="en-US" sz="3200" dirty="0" err="1"/>
              <a:t>στὴν</a:t>
            </a:r>
            <a:r>
              <a:rPr lang="en-US" sz="3200" dirty="0"/>
              <a:t> </a:t>
            </a:r>
            <a:r>
              <a:rPr lang="en-US" sz="3200" dirty="0" err="1"/>
              <a:t>ἐκκλησι</a:t>
            </a:r>
            <a:r>
              <a:rPr lang="en-US" sz="3200" dirty="0"/>
              <a:t>α</a:t>
            </a:r>
            <a:r>
              <a:rPr lang="en-US" sz="3200" dirty="0" err="1"/>
              <a:t>στικὴ</a:t>
            </a:r>
            <a:r>
              <a:rPr lang="en-US" sz="3200" dirty="0"/>
              <a:t> </a:t>
            </a:r>
            <a:r>
              <a:rPr lang="en-US" sz="3200" dirty="0" err="1"/>
              <a:t>γρ</a:t>
            </a:r>
            <a:r>
              <a:rPr lang="en-US" sz="3200" dirty="0"/>
              <a:t>α</a:t>
            </a:r>
            <a:r>
              <a:rPr lang="en-US" sz="3200" dirty="0" err="1"/>
              <a:t>μμ</a:t>
            </a:r>
            <a:r>
              <a:rPr lang="en-US" sz="3200" dirty="0"/>
              <a:t>α</a:t>
            </a:r>
            <a:r>
              <a:rPr lang="en-US" sz="3200" dirty="0" err="1"/>
              <a:t>τεί</a:t>
            </a:r>
            <a:r>
              <a:rPr lang="en-US" sz="3200" dirty="0"/>
              <a:t>α. </a:t>
            </a:r>
            <a:endParaRPr lang="el-GR" sz="3200" dirty="0"/>
          </a:p>
          <a:p>
            <a:pPr marL="0" indent="0">
              <a:buNone/>
            </a:pPr>
            <a:r>
              <a:rPr lang="el-GR" sz="3200" dirty="0"/>
              <a:t>     * </a:t>
            </a:r>
            <a:r>
              <a:rPr lang="en-US" sz="3200" dirty="0" err="1"/>
              <a:t>Οἱ</a:t>
            </a:r>
            <a:r>
              <a:rPr lang="en-US" sz="3200" dirty="0"/>
              <a:t> </a:t>
            </a:r>
            <a:r>
              <a:rPr lang="en-US" sz="3200" dirty="0" err="1"/>
              <a:t>συγκεκριμένες</a:t>
            </a:r>
            <a:r>
              <a:rPr lang="en-US" sz="3200" dirty="0"/>
              <a:t> π</a:t>
            </a:r>
            <a:r>
              <a:rPr lang="en-US" sz="3200" dirty="0" err="1"/>
              <a:t>ροσεγγίσεις</a:t>
            </a:r>
            <a:r>
              <a:rPr lang="en-US" sz="3200" dirty="0"/>
              <a:t> </a:t>
            </a:r>
            <a:r>
              <a:rPr lang="en-US" sz="3200" dirty="0" err="1"/>
              <a:t>ἀ</a:t>
            </a:r>
            <a:r>
              <a:rPr lang="en-US" sz="3200" dirty="0"/>
              <a:t>π</a:t>
            </a:r>
            <a:r>
              <a:rPr lang="en-US" sz="3200" dirty="0" err="1"/>
              <a:t>οκ</a:t>
            </a:r>
            <a:r>
              <a:rPr lang="en-US" sz="3200" dirty="0"/>
              <a:t>α</a:t>
            </a:r>
            <a:r>
              <a:rPr lang="en-US" sz="3200" dirty="0" err="1"/>
              <a:t>λύ</a:t>
            </a:r>
            <a:r>
              <a:rPr lang="en-US" sz="3200" dirty="0"/>
              <a:t>π</a:t>
            </a:r>
            <a:r>
              <a:rPr lang="en-US" sz="3200" dirty="0" err="1"/>
              <a:t>τουν</a:t>
            </a:r>
            <a:r>
              <a:rPr lang="en-US" sz="3200" dirty="0"/>
              <a:t> </a:t>
            </a:r>
            <a:r>
              <a:rPr lang="en-US" sz="3200" dirty="0" err="1"/>
              <a:t>τὴν</a:t>
            </a:r>
            <a:r>
              <a:rPr lang="en-US" sz="3200" dirty="0"/>
              <a:t> </a:t>
            </a:r>
            <a:r>
              <a:rPr lang="en-US" sz="3200" dirty="0" err="1"/>
              <a:t>ἐ</a:t>
            </a:r>
            <a:r>
              <a:rPr lang="en-US" sz="3200" dirty="0"/>
              <a:t>π</a:t>
            </a:r>
            <a:r>
              <a:rPr lang="en-US" sz="3200" dirty="0" err="1"/>
              <a:t>ὶ</a:t>
            </a:r>
            <a:r>
              <a:rPr lang="en-US" sz="3200" dirty="0"/>
              <a:t> </a:t>
            </a:r>
            <a:r>
              <a:rPr lang="en-US" sz="3200" dirty="0" err="1"/>
              <a:t>τοῦ</a:t>
            </a:r>
            <a:r>
              <a:rPr lang="en-US" sz="3200" dirty="0"/>
              <a:t> </a:t>
            </a:r>
            <a:r>
              <a:rPr lang="en-US" sz="3200" dirty="0" err="1"/>
              <a:t>θέμ</a:t>
            </a:r>
            <a:r>
              <a:rPr lang="en-US" sz="3200" dirty="0"/>
              <a:t>α</a:t>
            </a:r>
            <a:r>
              <a:rPr lang="en-US" sz="3200" dirty="0" err="1"/>
              <a:t>τος</a:t>
            </a:r>
            <a:r>
              <a:rPr lang="en-US" sz="3200" dirty="0"/>
              <a:t> </a:t>
            </a:r>
            <a:r>
              <a:rPr lang="en-US" sz="3200" dirty="0" err="1"/>
              <a:t>ὀ</a:t>
            </a:r>
            <a:r>
              <a:rPr lang="en-US" sz="3200" dirty="0"/>
              <a:t>π</a:t>
            </a:r>
            <a:r>
              <a:rPr lang="en-US" sz="3200" dirty="0" err="1"/>
              <a:t>τικὴ</a:t>
            </a:r>
            <a:r>
              <a:rPr lang="en-US" sz="3200" dirty="0"/>
              <a:t> </a:t>
            </a:r>
            <a:r>
              <a:rPr lang="en-US" sz="3200" dirty="0" err="1"/>
              <a:t>θεώρηση</a:t>
            </a:r>
            <a:r>
              <a:rPr lang="en-US" sz="3200" dirty="0"/>
              <a:t> </a:t>
            </a:r>
            <a:r>
              <a:rPr lang="en-US" sz="3200" dirty="0" err="1"/>
              <a:t>ἐκκλησι</a:t>
            </a:r>
            <a:r>
              <a:rPr lang="en-US" sz="3200" dirty="0"/>
              <a:t>α</a:t>
            </a:r>
            <a:r>
              <a:rPr lang="en-US" sz="3200" dirty="0" err="1"/>
              <a:t>στικῶν</a:t>
            </a:r>
            <a:r>
              <a:rPr lang="en-US" sz="3200" dirty="0"/>
              <a:t> </a:t>
            </a:r>
            <a:r>
              <a:rPr lang="en-US" sz="3200" dirty="0" err="1"/>
              <a:t>συγγρ</a:t>
            </a:r>
            <a:r>
              <a:rPr lang="en-US" sz="3200" dirty="0"/>
              <a:t>α</a:t>
            </a:r>
            <a:r>
              <a:rPr lang="en-US" sz="3200" dirty="0" err="1"/>
              <a:t>φέων</a:t>
            </a:r>
            <a:r>
              <a:rPr lang="en-US" sz="3200" dirty="0"/>
              <a:t> </a:t>
            </a:r>
            <a:r>
              <a:rPr lang="en-US" sz="3200" dirty="0" err="1"/>
              <a:t>σὲ</a:t>
            </a:r>
            <a:r>
              <a:rPr lang="en-US" sz="3200" dirty="0"/>
              <a:t> </a:t>
            </a:r>
            <a:r>
              <a:rPr lang="en-US" sz="3200" dirty="0" err="1"/>
              <a:t>δι</a:t>
            </a:r>
            <a:r>
              <a:rPr lang="en-US" sz="3200" dirty="0"/>
              <a:t>α</a:t>
            </a:r>
            <a:r>
              <a:rPr lang="en-US" sz="3200" dirty="0" err="1"/>
              <a:t>φορετικοὺς</a:t>
            </a:r>
            <a:r>
              <a:rPr lang="en-US" sz="3200" dirty="0"/>
              <a:t> </a:t>
            </a:r>
            <a:r>
              <a:rPr lang="en-US" sz="3200" dirty="0" err="1"/>
              <a:t>τό</a:t>
            </a:r>
            <a:r>
              <a:rPr lang="en-US" sz="3200" dirty="0"/>
              <a:t>π</a:t>
            </a:r>
            <a:r>
              <a:rPr lang="en-US" sz="3200" dirty="0" err="1"/>
              <a:t>ους</a:t>
            </a:r>
            <a:r>
              <a:rPr lang="en-US" sz="3200" dirty="0"/>
              <a:t> 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ὶ</a:t>
            </a:r>
            <a:r>
              <a:rPr lang="en-US" sz="3200" dirty="0"/>
              <a:t> </a:t>
            </a:r>
            <a:r>
              <a:rPr lang="en-US" sz="3200" dirty="0" err="1"/>
              <a:t>χρόνους</a:t>
            </a:r>
            <a:r>
              <a:rPr lang="en-US" sz="3200" dirty="0"/>
              <a:t>. </a:t>
            </a:r>
            <a:r>
              <a:rPr lang="en-US" sz="3200" dirty="0" err="1"/>
              <a:t>Μελετώντ</a:t>
            </a:r>
            <a:r>
              <a:rPr lang="en-US" sz="3200" dirty="0"/>
              <a:t>α</a:t>
            </a:r>
            <a:r>
              <a:rPr lang="en-US" sz="3200" dirty="0" err="1"/>
              <a:t>ς</a:t>
            </a:r>
            <a:r>
              <a:rPr lang="en-US" sz="3200" dirty="0"/>
              <a:t> </a:t>
            </a:r>
            <a:r>
              <a:rPr lang="en-US" sz="3200" dirty="0" err="1"/>
              <a:t>τὰ</a:t>
            </a:r>
            <a:r>
              <a:rPr lang="en-US" sz="3200" dirty="0"/>
              <a:t> </a:t>
            </a:r>
            <a:r>
              <a:rPr lang="en-US" sz="3200" dirty="0" err="1"/>
              <a:t>ἐν</a:t>
            </a:r>
            <a:r>
              <a:rPr lang="en-US" sz="3200" dirty="0"/>
              <a:t> </a:t>
            </a:r>
            <a:r>
              <a:rPr lang="en-US" sz="3200" dirty="0" err="1"/>
              <a:t>λόγῳ</a:t>
            </a:r>
            <a:r>
              <a:rPr lang="en-US" sz="3200" dirty="0"/>
              <a:t> </a:t>
            </a:r>
            <a:r>
              <a:rPr lang="en-US" sz="3200" dirty="0" err="1"/>
              <a:t>κείμεν</a:t>
            </a:r>
            <a:r>
              <a:rPr lang="en-US" sz="3200" dirty="0"/>
              <a:t>α </a:t>
            </a:r>
            <a:r>
              <a:rPr lang="en-US" sz="3200" dirty="0" err="1"/>
              <a:t>δι</a:t>
            </a:r>
            <a:r>
              <a:rPr lang="en-US" sz="3200" dirty="0"/>
              <a:t>α</a:t>
            </a:r>
            <a:r>
              <a:rPr lang="en-US" sz="3200" dirty="0" err="1"/>
              <a:t>μορφώνουμε</a:t>
            </a:r>
            <a:r>
              <a:rPr lang="en-US" sz="3200" dirty="0"/>
              <a:t> π</a:t>
            </a:r>
            <a:r>
              <a:rPr lang="en-US" sz="3200" dirty="0" err="1"/>
              <a:t>ληρέστερη</a:t>
            </a:r>
            <a:r>
              <a:rPr lang="en-US" sz="3200" dirty="0"/>
              <a:t> </a:t>
            </a:r>
            <a:r>
              <a:rPr lang="en-US" sz="3200" dirty="0" err="1"/>
              <a:t>ἄ</a:t>
            </a:r>
            <a:r>
              <a:rPr lang="en-US" sz="3200" dirty="0"/>
              <a:t>π</a:t>
            </a:r>
            <a:r>
              <a:rPr lang="en-US" sz="3200" dirty="0" err="1"/>
              <a:t>οψη</a:t>
            </a:r>
            <a:r>
              <a:rPr lang="en-US" sz="3200" dirty="0"/>
              <a:t> π</a:t>
            </a:r>
            <a:r>
              <a:rPr lang="en-US" sz="3200" dirty="0" err="1"/>
              <a:t>ερὶ</a:t>
            </a:r>
            <a:r>
              <a:rPr lang="en-US" sz="3200" dirty="0"/>
              <a:t> </a:t>
            </a:r>
            <a:r>
              <a:rPr lang="en-US" sz="3200" dirty="0" err="1"/>
              <a:t>τοῦ</a:t>
            </a:r>
            <a:r>
              <a:rPr lang="en-US" sz="3200" dirty="0"/>
              <a:t> π</a:t>
            </a:r>
            <a:r>
              <a:rPr lang="en-US" sz="3200" dirty="0" err="1"/>
              <a:t>ῶς</a:t>
            </a:r>
            <a:r>
              <a:rPr lang="en-US" sz="3200" dirty="0"/>
              <a:t> β</a:t>
            </a:r>
            <a:r>
              <a:rPr lang="en-US" sz="3200" dirty="0" err="1"/>
              <a:t>ιώθηκε</a:t>
            </a:r>
            <a:r>
              <a:rPr lang="en-US" sz="3200" dirty="0"/>
              <a:t> </a:t>
            </a:r>
            <a:r>
              <a:rPr lang="en-US" sz="3200" dirty="0" err="1"/>
              <a:t>στὴν</a:t>
            </a:r>
            <a:r>
              <a:rPr lang="en-US" sz="3200" dirty="0"/>
              <a:t> </a:t>
            </a:r>
            <a:r>
              <a:rPr lang="en-US" sz="3200" dirty="0" err="1"/>
              <a:t>ἐκκλησι</a:t>
            </a:r>
            <a:r>
              <a:rPr lang="en-US" sz="3200" dirty="0"/>
              <a:t>α</a:t>
            </a:r>
            <a:r>
              <a:rPr lang="en-US" sz="3200" dirty="0" err="1"/>
              <a:t>στικὴ</a:t>
            </a:r>
            <a:r>
              <a:rPr lang="en-US" sz="3200" dirty="0"/>
              <a:t> πα</a:t>
            </a:r>
            <a:r>
              <a:rPr lang="en-US" sz="3200" dirty="0" err="1"/>
              <a:t>ράδοση</a:t>
            </a:r>
            <a:r>
              <a:rPr lang="en-US" sz="3200" dirty="0"/>
              <a:t> </a:t>
            </a:r>
            <a:r>
              <a:rPr lang="en-US" sz="3200" dirty="0" err="1"/>
              <a:t>ἡ</a:t>
            </a:r>
            <a:r>
              <a:rPr lang="en-US" sz="3200" dirty="0"/>
              <a:t> </a:t>
            </a:r>
            <a:r>
              <a:rPr lang="en-US" sz="3200" dirty="0" err="1"/>
              <a:t>λειτουργικὴ</a:t>
            </a:r>
            <a:r>
              <a:rPr lang="en-US" sz="3200" dirty="0"/>
              <a:t> α</a:t>
            </a:r>
            <a:r>
              <a:rPr lang="en-US" sz="3200" dirty="0" err="1"/>
              <a:t>ὐτὴ</a:t>
            </a:r>
            <a:r>
              <a:rPr lang="en-US" sz="3200" dirty="0"/>
              <a:t> </a:t>
            </a:r>
            <a:r>
              <a:rPr lang="en-US" sz="3200" dirty="0" err="1"/>
              <a:t>διδ</a:t>
            </a:r>
            <a:r>
              <a:rPr lang="en-US" sz="3200" dirty="0"/>
              <a:t>α</a:t>
            </a:r>
            <a:r>
              <a:rPr lang="en-US" sz="3200" dirty="0" err="1"/>
              <a:t>χὴ</a:t>
            </a:r>
            <a:r>
              <a:rPr lang="en-US" sz="3200" dirty="0"/>
              <a:t> </a:t>
            </a:r>
            <a:r>
              <a:rPr lang="en-US" sz="3200" dirty="0" err="1"/>
              <a:t>τοῦ</a:t>
            </a:r>
            <a:r>
              <a:rPr lang="en-US" sz="3200" dirty="0"/>
              <a:t> </a:t>
            </a:r>
            <a:r>
              <a:rPr lang="en-US" sz="3200" dirty="0" err="1"/>
              <a:t>Κυρίου</a:t>
            </a:r>
            <a:r>
              <a:rPr lang="en-US" sz="3200" dirty="0"/>
              <a:t>.</a:t>
            </a:r>
            <a:endParaRPr lang="en-GR" sz="3200" u="dotted" dirty="0"/>
          </a:p>
          <a:p>
            <a:pPr marL="0" indent="0">
              <a:buNone/>
            </a:pPr>
            <a:r>
              <a:rPr lang="el-GR" sz="3200" dirty="0"/>
              <a:t>     * </a:t>
            </a:r>
            <a:r>
              <a:rPr lang="en-US" sz="3200" dirty="0" err="1"/>
              <a:t>Β</a:t>
            </a:r>
            <a:r>
              <a:rPr lang="en-US" sz="3200" dirty="0"/>
              <a:t>α</a:t>
            </a:r>
            <a:r>
              <a:rPr lang="en-US" sz="3200" dirty="0" err="1"/>
              <a:t>σικὴ</a:t>
            </a:r>
            <a:r>
              <a:rPr lang="en-US" sz="3200" dirty="0"/>
              <a:t> </a:t>
            </a:r>
            <a:r>
              <a:rPr lang="en-US" sz="3200" dirty="0" err="1"/>
              <a:t>ἑρμηνευτικὴ</a:t>
            </a:r>
            <a:r>
              <a:rPr lang="en-US" sz="3200" dirty="0"/>
              <a:t> π</a:t>
            </a:r>
            <a:r>
              <a:rPr lang="en-US" sz="3200" dirty="0" err="1"/>
              <a:t>τυχὴ</a:t>
            </a:r>
            <a:r>
              <a:rPr lang="en-US" sz="3200" dirty="0"/>
              <a:t> </a:t>
            </a:r>
            <a:r>
              <a:rPr lang="en-US" sz="3200" dirty="0" err="1"/>
              <a:t>ἀ</a:t>
            </a:r>
            <a:r>
              <a:rPr lang="en-US" sz="3200" dirty="0"/>
              <a:t>π</a:t>
            </a:r>
            <a:r>
              <a:rPr lang="en-US" sz="3200" dirty="0" err="1"/>
              <a:t>οτελεῖ</a:t>
            </a:r>
            <a:r>
              <a:rPr lang="en-US" sz="3200" dirty="0"/>
              <a:t> </a:t>
            </a:r>
            <a:r>
              <a:rPr lang="en-US" sz="3200" dirty="0" err="1"/>
              <a:t>ἡ</a:t>
            </a:r>
            <a:r>
              <a:rPr lang="en-US" sz="3200" dirty="0"/>
              <a:t> </a:t>
            </a:r>
            <a:r>
              <a:rPr lang="en-US" sz="3200" dirty="0" err="1"/>
              <a:t>θεώρηση</a:t>
            </a:r>
            <a:r>
              <a:rPr lang="en-US" sz="3200" dirty="0"/>
              <a:t> </a:t>
            </a:r>
            <a:r>
              <a:rPr lang="en-US" sz="3200" dirty="0" err="1"/>
              <a:t>τῆς</a:t>
            </a:r>
            <a:r>
              <a:rPr lang="en-US" sz="3200" dirty="0"/>
              <a:t> «</a:t>
            </a:r>
            <a:r>
              <a:rPr lang="en-US" sz="3200" dirty="0" err="1"/>
              <a:t>ἐν</a:t>
            </a:r>
            <a:r>
              <a:rPr lang="en-US" sz="3200" dirty="0"/>
              <a:t> π</a:t>
            </a:r>
            <a:r>
              <a:rPr lang="en-US" sz="3200" dirty="0" err="1"/>
              <a:t>νεύμ</a:t>
            </a:r>
            <a:r>
              <a:rPr lang="en-US" sz="3200" dirty="0"/>
              <a:t>α</a:t>
            </a:r>
            <a:r>
              <a:rPr lang="en-US" sz="3200" dirty="0" err="1"/>
              <a:t>τι</a:t>
            </a:r>
            <a:r>
              <a:rPr lang="en-US" sz="3200" dirty="0"/>
              <a:t> 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ὶ</a:t>
            </a:r>
            <a:r>
              <a:rPr lang="en-US" sz="3200" dirty="0"/>
              <a:t> </a:t>
            </a:r>
            <a:r>
              <a:rPr lang="en-US" sz="3200" dirty="0" err="1"/>
              <a:t>ἀληθείᾳ</a:t>
            </a:r>
            <a:r>
              <a:rPr lang="en-US" sz="3200" dirty="0"/>
              <a:t>» </a:t>
            </a:r>
            <a:r>
              <a:rPr lang="en-US" sz="3200" dirty="0" err="1"/>
              <a:t>λ</a:t>
            </a:r>
            <a:r>
              <a:rPr lang="en-US" sz="3200" dirty="0"/>
              <a:t>α</a:t>
            </a:r>
            <a:r>
              <a:rPr lang="en-US" sz="3200" dirty="0" err="1"/>
              <a:t>τρεί</a:t>
            </a:r>
            <a:r>
              <a:rPr lang="en-US" sz="3200" dirty="0"/>
              <a:t>α</a:t>
            </a:r>
            <a:r>
              <a:rPr lang="en-US" sz="3200" dirty="0" err="1"/>
              <a:t>ς</a:t>
            </a:r>
            <a:r>
              <a:rPr lang="en-US" sz="3200" dirty="0"/>
              <a:t> </a:t>
            </a:r>
            <a:r>
              <a:rPr lang="en-US" sz="3200" dirty="0" err="1"/>
              <a:t>ὡς</a:t>
            </a:r>
            <a:r>
              <a:rPr lang="en-US" sz="3200" dirty="0"/>
              <a:t> 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τ</a:t>
            </a:r>
            <a:r>
              <a:rPr lang="en-US" sz="3200" dirty="0"/>
              <a:t>α</a:t>
            </a:r>
            <a:r>
              <a:rPr lang="en-US" sz="3200" dirty="0" err="1"/>
              <a:t>ργήσεως</a:t>
            </a:r>
            <a:r>
              <a:rPr lang="en-US" sz="3200" dirty="0"/>
              <a:t> </a:t>
            </a:r>
            <a:r>
              <a:rPr lang="en-US" sz="3200" dirty="0" err="1"/>
              <a:t>τῆς</a:t>
            </a:r>
            <a:r>
              <a:rPr lang="en-US" sz="3200" dirty="0"/>
              <a:t> </a:t>
            </a:r>
            <a:r>
              <a:rPr lang="en-US" sz="3200" dirty="0" err="1"/>
              <a:t>ἑ</a:t>
            </a:r>
            <a:r>
              <a:rPr lang="en-US" sz="3200" dirty="0"/>
              <a:t>β</a:t>
            </a:r>
            <a:r>
              <a:rPr lang="en-US" sz="3200" dirty="0" err="1"/>
              <a:t>ρ</a:t>
            </a:r>
            <a:r>
              <a:rPr lang="en-US" sz="3200" dirty="0"/>
              <a:t>α</a:t>
            </a:r>
            <a:r>
              <a:rPr lang="en-US" sz="3200" dirty="0" err="1"/>
              <a:t>ϊκῆς</a:t>
            </a:r>
            <a:r>
              <a:rPr lang="en-US" sz="3200" dirty="0"/>
              <a:t> </a:t>
            </a:r>
            <a:r>
              <a:rPr lang="en-US" sz="3200" dirty="0" err="1"/>
              <a:t>τυ</a:t>
            </a:r>
            <a:r>
              <a:rPr lang="en-US" sz="3200" dirty="0"/>
              <a:t>π</a:t>
            </a:r>
            <a:r>
              <a:rPr lang="en-US" sz="3200" dirty="0" err="1"/>
              <a:t>ολ</a:t>
            </a:r>
            <a:r>
              <a:rPr lang="en-US" sz="3200" dirty="0"/>
              <a:t>α</a:t>
            </a:r>
            <a:r>
              <a:rPr lang="en-US" sz="3200" dirty="0" err="1"/>
              <a:t>τρί</a:t>
            </a:r>
            <a:r>
              <a:rPr lang="en-US" sz="3200" dirty="0"/>
              <a:t>α</a:t>
            </a:r>
            <a:r>
              <a:rPr lang="en-US" sz="3200" dirty="0" err="1"/>
              <a:t>ς</a:t>
            </a:r>
            <a:r>
              <a:rPr lang="en-US" sz="3200" dirty="0"/>
              <a:t>. </a:t>
            </a:r>
            <a:endParaRPr lang="en-GR" sz="3200" dirty="0"/>
          </a:p>
          <a:p>
            <a:pPr marL="0" indent="0">
              <a:buNone/>
            </a:pPr>
            <a:endParaRPr lang="en-GR" sz="3200" dirty="0"/>
          </a:p>
        </p:txBody>
      </p:sp>
    </p:spTree>
    <p:extLst>
      <p:ext uri="{BB962C8B-B14F-4D97-AF65-F5344CB8AC3E}">
        <p14:creationId xmlns:p14="http://schemas.microsoft.com/office/powerpoint/2010/main" val="34324214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2FDB42-2D42-704B-913A-49CA531F74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377" y="1"/>
            <a:ext cx="11275423" cy="60959"/>
          </a:xfrm>
        </p:spPr>
        <p:txBody>
          <a:bodyPr>
            <a:normAutofit fontScale="90000"/>
          </a:bodyPr>
          <a:lstStyle/>
          <a:p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77C140-A862-B645-B3B2-C21697D74B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377" y="191587"/>
            <a:ext cx="12000412" cy="651401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sz="3200" dirty="0"/>
              <a:t>     * </a:t>
            </a:r>
            <a:r>
              <a:rPr lang="en-US" sz="3200" dirty="0" err="1"/>
              <a:t>Ὁ</a:t>
            </a:r>
            <a:r>
              <a:rPr lang="en-US" sz="3200" dirty="0"/>
              <a:t> </a:t>
            </a:r>
            <a:r>
              <a:rPr lang="en-US" sz="3200" dirty="0" err="1"/>
              <a:t>νόμος</a:t>
            </a:r>
            <a:r>
              <a:rPr lang="en-US" sz="3200" dirty="0"/>
              <a:t> </a:t>
            </a:r>
            <a:r>
              <a:rPr lang="en-US" sz="3200" dirty="0" err="1"/>
              <a:t>δὲν</a:t>
            </a:r>
            <a:r>
              <a:rPr lang="en-US" sz="3200" dirty="0"/>
              <a:t> </a:t>
            </a:r>
            <a:r>
              <a:rPr lang="en-US" sz="3200" dirty="0" err="1"/>
              <a:t>ἀντικ</a:t>
            </a:r>
            <a:r>
              <a:rPr lang="en-US" sz="3200" dirty="0"/>
              <a:t>α</a:t>
            </a:r>
            <a:r>
              <a:rPr lang="en-US" sz="3200" dirty="0" err="1"/>
              <a:t>θίστ</a:t>
            </a:r>
            <a:r>
              <a:rPr lang="en-US" sz="3200" dirty="0"/>
              <a:t>α</a:t>
            </a:r>
            <a:r>
              <a:rPr lang="en-US" sz="3200" dirty="0" err="1"/>
              <a:t>τ</a:t>
            </a:r>
            <a:r>
              <a:rPr lang="en-US" sz="3200" dirty="0"/>
              <a:t>α</a:t>
            </a:r>
            <a:r>
              <a:rPr lang="en-US" sz="3200" dirty="0" err="1"/>
              <a:t>ι</a:t>
            </a:r>
            <a:r>
              <a:rPr lang="en-US" sz="3200" dirty="0"/>
              <a:t> </a:t>
            </a:r>
            <a:r>
              <a:rPr lang="en-US" sz="3200" dirty="0" err="1"/>
              <a:t>μόνο</a:t>
            </a:r>
            <a:r>
              <a:rPr lang="en-US" sz="3200" dirty="0"/>
              <a:t> </a:t>
            </a:r>
            <a:r>
              <a:rPr lang="en-US" sz="3200" dirty="0" err="1"/>
              <a:t>στοὺς</a:t>
            </a:r>
            <a:r>
              <a:rPr lang="en-US" sz="3200" dirty="0"/>
              <a:t> </a:t>
            </a:r>
            <a:r>
              <a:rPr lang="en-US" sz="3200" dirty="0" err="1"/>
              <a:t>λειτουργικούς</a:t>
            </a:r>
            <a:r>
              <a:rPr lang="en-US" sz="3200" dirty="0"/>
              <a:t> </a:t>
            </a:r>
            <a:r>
              <a:rPr lang="en-US" sz="3200" dirty="0" err="1"/>
              <a:t>του</a:t>
            </a:r>
            <a:r>
              <a:rPr lang="en-US" sz="3200" dirty="0"/>
              <a:t> </a:t>
            </a:r>
            <a:r>
              <a:rPr lang="en-US" sz="3200" dirty="0" err="1"/>
              <a:t>τύ</a:t>
            </a:r>
            <a:r>
              <a:rPr lang="en-US" sz="3200" dirty="0"/>
              <a:t>π</a:t>
            </a:r>
            <a:r>
              <a:rPr lang="en-US" sz="3200" dirty="0" err="1"/>
              <a:t>ους</a:t>
            </a:r>
            <a:r>
              <a:rPr lang="en-US" sz="3200" dirty="0"/>
              <a:t>, </a:t>
            </a:r>
            <a:r>
              <a:rPr lang="en-US" sz="3200" dirty="0" err="1"/>
              <a:t>ἀλλὰ</a:t>
            </a:r>
            <a:r>
              <a:rPr lang="en-US" sz="3200" dirty="0"/>
              <a:t> 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ὶ</a:t>
            </a:r>
            <a:r>
              <a:rPr lang="en-US" sz="3200" dirty="0"/>
              <a:t> </a:t>
            </a:r>
            <a:r>
              <a:rPr lang="en-US" sz="3200" dirty="0" err="1"/>
              <a:t>σὲ</a:t>
            </a:r>
            <a:r>
              <a:rPr lang="en-US" sz="3200" dirty="0"/>
              <a:t> βα</a:t>
            </a:r>
            <a:r>
              <a:rPr lang="en-US" sz="3200" dirty="0" err="1"/>
              <a:t>σικές</a:t>
            </a:r>
            <a:r>
              <a:rPr lang="en-US" sz="3200" dirty="0"/>
              <a:t> </a:t>
            </a:r>
            <a:r>
              <a:rPr lang="en-US" sz="3200" dirty="0" err="1"/>
              <a:t>του</a:t>
            </a:r>
            <a:r>
              <a:rPr lang="en-US" sz="3200" dirty="0"/>
              <a:t> </a:t>
            </a:r>
            <a:r>
              <a:rPr lang="en-US" sz="3200" dirty="0" err="1"/>
              <a:t>δομές</a:t>
            </a:r>
            <a:r>
              <a:rPr lang="en-US" sz="3200" dirty="0"/>
              <a:t>: </a:t>
            </a:r>
            <a:r>
              <a:rPr lang="en-US" sz="3200" dirty="0" err="1"/>
              <a:t>στὸ</a:t>
            </a:r>
            <a:r>
              <a:rPr lang="en-US" sz="3200" dirty="0"/>
              <a:t> </a:t>
            </a:r>
            <a:r>
              <a:rPr lang="en-US" sz="3200" dirty="0" err="1"/>
              <a:t>θέμ</a:t>
            </a:r>
            <a:r>
              <a:rPr lang="en-US" sz="3200" dirty="0"/>
              <a:t>α </a:t>
            </a:r>
            <a:r>
              <a:rPr lang="en-US" sz="3200" dirty="0" err="1"/>
              <a:t>τῶν</a:t>
            </a:r>
            <a:r>
              <a:rPr lang="en-US" sz="3200" dirty="0"/>
              <a:t> α</a:t>
            </a:r>
            <a:r>
              <a:rPr lang="en-US" sz="3200" dirty="0" err="1"/>
              <a:t>ἱμ</a:t>
            </a:r>
            <a:r>
              <a:rPr lang="en-US" sz="3200" dirty="0"/>
              <a:t>α</a:t>
            </a:r>
            <a:r>
              <a:rPr lang="en-US" sz="3200" dirty="0" err="1"/>
              <a:t>τηρῶν</a:t>
            </a:r>
            <a:r>
              <a:rPr lang="en-US" sz="3200" dirty="0"/>
              <a:t> </a:t>
            </a:r>
            <a:r>
              <a:rPr lang="en-US" sz="3200" dirty="0" err="1"/>
              <a:t>θυσιῶν</a:t>
            </a:r>
            <a:r>
              <a:rPr lang="en-US" sz="3200" dirty="0"/>
              <a:t> 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ὶ</a:t>
            </a:r>
            <a:r>
              <a:rPr lang="en-US" sz="3200" dirty="0"/>
              <a:t> </a:t>
            </a:r>
            <a:r>
              <a:rPr lang="en-US" sz="3200" dirty="0" err="1"/>
              <a:t>τοῦ</a:t>
            </a:r>
            <a:r>
              <a:rPr lang="en-US" sz="3200" dirty="0"/>
              <a:t> </a:t>
            </a:r>
            <a:r>
              <a:rPr lang="en-US" sz="3200" dirty="0" err="1"/>
              <a:t>τό</a:t>
            </a:r>
            <a:r>
              <a:rPr lang="en-US" sz="3200" dirty="0"/>
              <a:t>π</a:t>
            </a:r>
            <a:r>
              <a:rPr lang="en-US" sz="3200" dirty="0" err="1"/>
              <a:t>ου</a:t>
            </a:r>
            <a:r>
              <a:rPr lang="en-US" sz="3200" dirty="0"/>
              <a:t>, </a:t>
            </a:r>
            <a:r>
              <a:rPr lang="en-US" sz="3200" dirty="0" err="1"/>
              <a:t>στὸν</a:t>
            </a:r>
            <a:r>
              <a:rPr lang="en-US" sz="3200" dirty="0"/>
              <a:t> </a:t>
            </a:r>
            <a:r>
              <a:rPr lang="en-US" sz="3200" dirty="0" err="1"/>
              <a:t>ὁ</a:t>
            </a:r>
            <a:r>
              <a:rPr lang="en-US" sz="3200" dirty="0"/>
              <a:t>π</a:t>
            </a:r>
            <a:r>
              <a:rPr lang="en-US" sz="3200" dirty="0" err="1"/>
              <a:t>οῖο</a:t>
            </a:r>
            <a:r>
              <a:rPr lang="en-US" sz="3200" dirty="0"/>
              <a:t> 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τοικεῖ</a:t>
            </a:r>
            <a:r>
              <a:rPr lang="en-US" sz="3200" dirty="0"/>
              <a:t> </a:t>
            </a:r>
            <a:r>
              <a:rPr lang="en-US" sz="3200" dirty="0" err="1"/>
              <a:t>ὁ</a:t>
            </a:r>
            <a:r>
              <a:rPr lang="en-US" sz="3200" dirty="0"/>
              <a:t> </a:t>
            </a:r>
            <a:r>
              <a:rPr lang="en-US" sz="3200" dirty="0" err="1"/>
              <a:t>Θεός</a:t>
            </a:r>
            <a:r>
              <a:rPr lang="en-US" sz="3200" dirty="0"/>
              <a:t>.</a:t>
            </a:r>
            <a:r>
              <a:rPr lang="en-GR" sz="3200" dirty="0"/>
              <a:t> </a:t>
            </a:r>
            <a:endParaRPr lang="el-GR" sz="3200" dirty="0"/>
          </a:p>
          <a:p>
            <a:pPr marL="0" indent="0">
              <a:buNone/>
            </a:pPr>
            <a:r>
              <a:rPr lang="el-GR" sz="3200" dirty="0"/>
              <a:t>     * </a:t>
            </a:r>
            <a:r>
              <a:rPr lang="en-US" sz="3200" dirty="0" err="1"/>
              <a:t>Ἡ</a:t>
            </a:r>
            <a:r>
              <a:rPr lang="en-US" sz="3200" dirty="0"/>
              <a:t> «</a:t>
            </a:r>
            <a:r>
              <a:rPr lang="en-US" sz="3200" dirty="0" err="1"/>
              <a:t>ἀλήθει</a:t>
            </a:r>
            <a:r>
              <a:rPr lang="en-US" sz="3200" dirty="0"/>
              <a:t>α» </a:t>
            </a:r>
            <a:r>
              <a:rPr lang="en-US" sz="3200" dirty="0" err="1"/>
              <a:t>τῆς</a:t>
            </a:r>
            <a:r>
              <a:rPr lang="en-US" sz="3200" dirty="0"/>
              <a:t> </a:t>
            </a:r>
            <a:r>
              <a:rPr lang="en-US" sz="3200" dirty="0" err="1"/>
              <a:t>νέ</a:t>
            </a:r>
            <a:r>
              <a:rPr lang="en-US" sz="3200" dirty="0"/>
              <a:t>α</a:t>
            </a:r>
            <a:r>
              <a:rPr lang="en-US" sz="3200" dirty="0" err="1"/>
              <a:t>ς</a:t>
            </a:r>
            <a:r>
              <a:rPr lang="en-US" sz="3200" dirty="0"/>
              <a:t> </a:t>
            </a:r>
            <a:r>
              <a:rPr lang="en-US" sz="3200" dirty="0" err="1"/>
              <a:t>λ</a:t>
            </a:r>
            <a:r>
              <a:rPr lang="en-US" sz="3200" dirty="0"/>
              <a:t>α</a:t>
            </a:r>
            <a:r>
              <a:rPr lang="en-US" sz="3200" dirty="0" err="1"/>
              <a:t>τρεί</a:t>
            </a:r>
            <a:r>
              <a:rPr lang="en-US" sz="3200" dirty="0"/>
              <a:t>α</a:t>
            </a:r>
            <a:r>
              <a:rPr lang="en-US" sz="3200" dirty="0" err="1"/>
              <a:t>ς</a:t>
            </a:r>
            <a:r>
              <a:rPr lang="en-US" sz="3200" dirty="0"/>
              <a:t> </a:t>
            </a:r>
            <a:r>
              <a:rPr lang="en-US" sz="3200" dirty="0" err="1"/>
              <a:t>ὑ</a:t>
            </a:r>
            <a:r>
              <a:rPr lang="en-US" sz="3200" dirty="0"/>
              <a:t>π</a:t>
            </a:r>
            <a:r>
              <a:rPr lang="en-US" sz="3200" dirty="0" err="1"/>
              <a:t>οκ</a:t>
            </a:r>
            <a:r>
              <a:rPr lang="en-US" sz="3200" dirty="0"/>
              <a:t>α</a:t>
            </a:r>
            <a:r>
              <a:rPr lang="en-US" sz="3200" dirty="0" err="1"/>
              <a:t>θιστᾶ</a:t>
            </a:r>
            <a:r>
              <a:rPr lang="en-US" sz="3200" dirty="0"/>
              <a:t> </a:t>
            </a:r>
            <a:r>
              <a:rPr lang="en-US" sz="3200" dirty="0" err="1"/>
              <a:t>τὴν</a:t>
            </a:r>
            <a:r>
              <a:rPr lang="en-US" sz="3200" dirty="0"/>
              <a:t> «</a:t>
            </a:r>
            <a:r>
              <a:rPr lang="en-US" sz="3200" dirty="0" err="1"/>
              <a:t>εἰκόν</a:t>
            </a:r>
            <a:r>
              <a:rPr lang="en-US" sz="3200" dirty="0"/>
              <a:t>α» </a:t>
            </a:r>
            <a:r>
              <a:rPr lang="en-US" sz="3200" dirty="0" err="1"/>
              <a:t>τῆς</a:t>
            </a:r>
            <a:r>
              <a:rPr lang="en-US" sz="3200" dirty="0"/>
              <a:t> πα</a:t>
            </a:r>
            <a:r>
              <a:rPr lang="en-US" sz="3200" dirty="0" err="1"/>
              <a:t>λ</a:t>
            </a:r>
            <a:r>
              <a:rPr lang="en-US" sz="3200" dirty="0"/>
              <a:t>α</a:t>
            </a:r>
            <a:r>
              <a:rPr lang="en-US" sz="3200" dirty="0" err="1"/>
              <a:t>ιᾶς</a:t>
            </a:r>
            <a:r>
              <a:rPr lang="en-US" sz="3200" dirty="0"/>
              <a:t>. </a:t>
            </a:r>
            <a:r>
              <a:rPr lang="en-US" sz="3200" dirty="0" err="1"/>
              <a:t>Πρόκειτ</a:t>
            </a:r>
            <a:r>
              <a:rPr lang="en-US" sz="3200" dirty="0"/>
              <a:t>α</a:t>
            </a:r>
            <a:r>
              <a:rPr lang="en-US" sz="3200" dirty="0" err="1"/>
              <a:t>ι</a:t>
            </a:r>
            <a:r>
              <a:rPr lang="en-US" sz="3200" dirty="0"/>
              <a:t> π</a:t>
            </a:r>
            <a:r>
              <a:rPr lang="en-US" sz="3200" dirty="0" err="1"/>
              <a:t>ερὶ</a:t>
            </a:r>
            <a:r>
              <a:rPr lang="en-US" sz="3200" dirty="0"/>
              <a:t> </a:t>
            </a:r>
            <a:r>
              <a:rPr lang="en-US" sz="3200" dirty="0" err="1"/>
              <a:t>τῆς</a:t>
            </a:r>
            <a:r>
              <a:rPr lang="en-US" sz="3200" dirty="0"/>
              <a:t> </a:t>
            </a:r>
            <a:r>
              <a:rPr lang="en-US" sz="3200" dirty="0" err="1"/>
              <a:t>ἐκκλησι</a:t>
            </a:r>
            <a:r>
              <a:rPr lang="en-US" sz="3200" dirty="0"/>
              <a:t>α</a:t>
            </a:r>
            <a:r>
              <a:rPr lang="en-US" sz="3200" dirty="0" err="1"/>
              <a:t>στικῆς</a:t>
            </a:r>
            <a:r>
              <a:rPr lang="en-US" sz="3200" dirty="0"/>
              <a:t> </a:t>
            </a:r>
            <a:r>
              <a:rPr lang="en-US" sz="3200" dirty="0" err="1"/>
              <a:t>ἑρμηνευτικῆς</a:t>
            </a:r>
            <a:r>
              <a:rPr lang="en-US" sz="3200" dirty="0"/>
              <a:t> </a:t>
            </a:r>
            <a:r>
              <a:rPr lang="en-US" sz="3200" dirty="0" err="1"/>
              <a:t>γιὰ</a:t>
            </a:r>
            <a:r>
              <a:rPr lang="en-US" sz="3200" dirty="0"/>
              <a:t> </a:t>
            </a:r>
            <a:r>
              <a:rPr lang="en-US" sz="3200" dirty="0" err="1"/>
              <a:t>τὴν</a:t>
            </a:r>
            <a:r>
              <a:rPr lang="en-US" sz="3200" dirty="0"/>
              <a:t> </a:t>
            </a:r>
            <a:r>
              <a:rPr lang="en-US" sz="3200" dirty="0" err="1"/>
              <a:t>ἀ</a:t>
            </a:r>
            <a:r>
              <a:rPr lang="en-US" sz="3200" dirty="0"/>
              <a:t>π</a:t>
            </a:r>
            <a:r>
              <a:rPr lang="en-US" sz="3200" dirty="0" err="1"/>
              <a:t>οστολὴ</a:t>
            </a:r>
            <a:r>
              <a:rPr lang="en-US" sz="3200" dirty="0"/>
              <a:t> </a:t>
            </a:r>
            <a:r>
              <a:rPr lang="en-US" sz="3200" dirty="0" err="1"/>
              <a:t>τοῦ</a:t>
            </a:r>
            <a:r>
              <a:rPr lang="en-US" sz="3200" dirty="0"/>
              <a:t> </a:t>
            </a:r>
            <a:r>
              <a:rPr lang="en-US" sz="3200" dirty="0" err="1"/>
              <a:t>Μεσί</a:t>
            </a:r>
            <a:r>
              <a:rPr lang="en-US" sz="3200" dirty="0"/>
              <a:t>α, </a:t>
            </a:r>
            <a:r>
              <a:rPr lang="en-US" sz="3200" dirty="0" err="1"/>
              <a:t>ὁ</a:t>
            </a:r>
            <a:r>
              <a:rPr lang="en-US" sz="3200" dirty="0"/>
              <a:t> </a:t>
            </a:r>
            <a:r>
              <a:rPr lang="en-US" sz="3200" dirty="0" err="1"/>
              <a:t>ὁ</a:t>
            </a:r>
            <a:r>
              <a:rPr lang="en-US" sz="3200" dirty="0"/>
              <a:t>π</a:t>
            </a:r>
            <a:r>
              <a:rPr lang="en-US" sz="3200" dirty="0" err="1"/>
              <a:t>οῖος</a:t>
            </a:r>
            <a:r>
              <a:rPr lang="en-US" sz="3200" dirty="0"/>
              <a:t> «</a:t>
            </a:r>
            <a:r>
              <a:rPr lang="en-US" sz="3200" dirty="0" err="1"/>
              <a:t>ἀν</a:t>
            </a:r>
            <a:r>
              <a:rPr lang="en-US" sz="3200" dirty="0"/>
              <a:t>α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ινίζει</a:t>
            </a:r>
            <a:r>
              <a:rPr lang="en-US" sz="3200" dirty="0"/>
              <a:t> </a:t>
            </a:r>
            <a:r>
              <a:rPr lang="en-US" sz="3200" dirty="0" err="1"/>
              <a:t>τὰ</a:t>
            </a:r>
            <a:r>
              <a:rPr lang="en-US" sz="3200" dirty="0"/>
              <a:t> πα</a:t>
            </a:r>
            <a:r>
              <a:rPr lang="en-US" sz="3200" dirty="0" err="1"/>
              <a:t>λ</a:t>
            </a:r>
            <a:r>
              <a:rPr lang="en-US" sz="3200" dirty="0"/>
              <a:t>α</a:t>
            </a:r>
            <a:r>
              <a:rPr lang="en-US" sz="3200" dirty="0" err="1"/>
              <a:t>ιά</a:t>
            </a:r>
            <a:r>
              <a:rPr lang="en-US" sz="3200" dirty="0"/>
              <a:t>». </a:t>
            </a:r>
            <a:r>
              <a:rPr lang="en-US" sz="3200" dirty="0" err="1"/>
              <a:t>Ὁρισμένοι</a:t>
            </a:r>
            <a:r>
              <a:rPr lang="en-US" sz="3200" dirty="0"/>
              <a:t> </a:t>
            </a:r>
            <a:r>
              <a:rPr lang="en-US" sz="3200" dirty="0" err="1"/>
              <a:t>ἑρμηνευτές</a:t>
            </a:r>
            <a:r>
              <a:rPr lang="en-US" sz="3200" dirty="0"/>
              <a:t>, </a:t>
            </a:r>
            <a:r>
              <a:rPr lang="en-US" sz="3200" dirty="0" err="1"/>
              <a:t>μάλιστ</a:t>
            </a:r>
            <a:r>
              <a:rPr lang="en-US" sz="3200" dirty="0"/>
              <a:t>α, </a:t>
            </a:r>
            <a:r>
              <a:rPr lang="en-US" sz="3200" dirty="0" err="1"/>
              <a:t>δι</a:t>
            </a:r>
            <a:r>
              <a:rPr lang="en-US" sz="3200" dirty="0"/>
              <a:t>αβ</a:t>
            </a:r>
            <a:r>
              <a:rPr lang="en-US" sz="3200" dirty="0" err="1"/>
              <a:t>λέ</a:t>
            </a:r>
            <a:r>
              <a:rPr lang="en-US" sz="3200" dirty="0"/>
              <a:t>π</a:t>
            </a:r>
            <a:r>
              <a:rPr lang="en-US" sz="3200" dirty="0" err="1"/>
              <a:t>ουν</a:t>
            </a:r>
            <a:r>
              <a:rPr lang="en-US" sz="3200" dirty="0"/>
              <a:t> </a:t>
            </a:r>
            <a:r>
              <a:rPr lang="en-US" sz="3200" dirty="0" err="1"/>
              <a:t>στὴν</a:t>
            </a:r>
            <a:r>
              <a:rPr lang="en-US" sz="3200" dirty="0"/>
              <a:t> Π.Δ. </a:t>
            </a:r>
            <a:r>
              <a:rPr lang="en-US" sz="3200" dirty="0" err="1"/>
              <a:t>τὴν</a:t>
            </a:r>
            <a:r>
              <a:rPr lang="en-US" sz="3200" dirty="0"/>
              <a:t> π</a:t>
            </a:r>
            <a:r>
              <a:rPr lang="en-US" sz="3200" dirty="0" err="1"/>
              <a:t>ροετοιμ</a:t>
            </a:r>
            <a:r>
              <a:rPr lang="en-US" sz="3200" dirty="0"/>
              <a:t>α</a:t>
            </a:r>
            <a:r>
              <a:rPr lang="en-US" sz="3200" dirty="0" err="1"/>
              <a:t>σί</a:t>
            </a:r>
            <a:r>
              <a:rPr lang="en-US" sz="3200" dirty="0"/>
              <a:t>α α</a:t>
            </a:r>
            <a:r>
              <a:rPr lang="en-US" sz="3200" dirty="0" err="1"/>
              <a:t>ὐτῆς</a:t>
            </a:r>
            <a:r>
              <a:rPr lang="en-US" sz="3200" dirty="0"/>
              <a:t> </a:t>
            </a:r>
            <a:r>
              <a:rPr lang="en-US" sz="3200" dirty="0" err="1"/>
              <a:t>τῆς</a:t>
            </a:r>
            <a:r>
              <a:rPr lang="en-US" sz="3200" dirty="0"/>
              <a:t> «</a:t>
            </a:r>
            <a:r>
              <a:rPr lang="en-US" sz="3200" dirty="0" err="1"/>
              <a:t>ἐν</a:t>
            </a:r>
            <a:r>
              <a:rPr lang="en-US" sz="3200" dirty="0"/>
              <a:t> π</a:t>
            </a:r>
            <a:r>
              <a:rPr lang="en-US" sz="3200" dirty="0" err="1"/>
              <a:t>νεύμ</a:t>
            </a:r>
            <a:r>
              <a:rPr lang="en-US" sz="3200" dirty="0"/>
              <a:t>α</a:t>
            </a:r>
            <a:r>
              <a:rPr lang="en-US" sz="3200" dirty="0" err="1"/>
              <a:t>τι</a:t>
            </a:r>
            <a:r>
              <a:rPr lang="en-US" sz="3200" dirty="0"/>
              <a:t> 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ὶ</a:t>
            </a:r>
            <a:r>
              <a:rPr lang="en-US" sz="3200" dirty="0"/>
              <a:t> </a:t>
            </a:r>
            <a:r>
              <a:rPr lang="en-US" sz="3200" dirty="0" err="1"/>
              <a:t>ἀληθείᾳ</a:t>
            </a:r>
            <a:r>
              <a:rPr lang="en-US" sz="3200" dirty="0"/>
              <a:t>» </a:t>
            </a:r>
            <a:r>
              <a:rPr lang="en-US" sz="3200" dirty="0" err="1"/>
              <a:t>λ</a:t>
            </a:r>
            <a:r>
              <a:rPr lang="en-US" sz="3200" dirty="0"/>
              <a:t>α</a:t>
            </a:r>
            <a:r>
              <a:rPr lang="en-US" sz="3200" dirty="0" err="1"/>
              <a:t>τρεί</a:t>
            </a:r>
            <a:r>
              <a:rPr lang="en-US" sz="3200" dirty="0"/>
              <a:t>α</a:t>
            </a:r>
            <a:r>
              <a:rPr lang="en-US" sz="3200" dirty="0" err="1"/>
              <a:t>ς</a:t>
            </a:r>
            <a:r>
              <a:rPr lang="en-US" sz="3200" dirty="0"/>
              <a:t>.</a:t>
            </a:r>
            <a:endParaRPr lang="en-GR" sz="3200" u="dotted" dirty="0"/>
          </a:p>
          <a:p>
            <a:pPr marL="0" indent="0">
              <a:buNone/>
            </a:pPr>
            <a:r>
              <a:rPr lang="el-GR" sz="3200" dirty="0"/>
              <a:t>     * </a:t>
            </a:r>
            <a:r>
              <a:rPr lang="en-US" sz="3200" dirty="0" err="1"/>
              <a:t>Στὰ</a:t>
            </a:r>
            <a:r>
              <a:rPr lang="en-US" sz="3200" dirty="0"/>
              <a:t> </a:t>
            </a:r>
            <a:r>
              <a:rPr lang="en-US" sz="3200" dirty="0" err="1"/>
              <a:t>συγκεκριμέν</a:t>
            </a:r>
            <a:r>
              <a:rPr lang="en-US" sz="3200" dirty="0"/>
              <a:t>α </a:t>
            </a:r>
            <a:r>
              <a:rPr lang="en-US" sz="3200" dirty="0" err="1"/>
              <a:t>κείμεν</a:t>
            </a:r>
            <a:r>
              <a:rPr lang="en-US" sz="3200" dirty="0"/>
              <a:t>α, </a:t>
            </a:r>
            <a:r>
              <a:rPr lang="en-US" sz="3200" dirty="0" err="1"/>
              <a:t>ὅμως</a:t>
            </a:r>
            <a:r>
              <a:rPr lang="en-US" sz="3200" dirty="0"/>
              <a:t>, </a:t>
            </a:r>
            <a:r>
              <a:rPr lang="en-US" sz="3200" dirty="0" err="1"/>
              <a:t>δὲν</a:t>
            </a:r>
            <a:r>
              <a:rPr lang="en-US" sz="3200" dirty="0"/>
              <a:t> </a:t>
            </a:r>
            <a:r>
              <a:rPr lang="en-US" sz="3200" dirty="0" err="1"/>
              <a:t>γίνετ</a:t>
            </a:r>
            <a:r>
              <a:rPr lang="en-US" sz="3200" dirty="0"/>
              <a:t>α</a:t>
            </a:r>
            <a:r>
              <a:rPr lang="en-US" sz="3200" dirty="0" err="1"/>
              <a:t>ι</a:t>
            </a:r>
            <a:r>
              <a:rPr lang="en-US" sz="3200" dirty="0"/>
              <a:t> </a:t>
            </a:r>
            <a:r>
              <a:rPr lang="en-US" sz="3200" dirty="0" err="1"/>
              <a:t>μόνο</a:t>
            </a:r>
            <a:r>
              <a:rPr lang="en-US" sz="3200" dirty="0"/>
              <a:t> </a:t>
            </a:r>
            <a:r>
              <a:rPr lang="en-US" sz="3200" dirty="0" err="1"/>
              <a:t>ἀν</a:t>
            </a:r>
            <a:r>
              <a:rPr lang="en-US" sz="3200" dirty="0"/>
              <a:t>α</a:t>
            </a:r>
            <a:r>
              <a:rPr lang="en-US" sz="3200" dirty="0" err="1"/>
              <a:t>φορὰ</a:t>
            </a:r>
            <a:r>
              <a:rPr lang="en-US" sz="3200" dirty="0"/>
              <a:t> </a:t>
            </a:r>
            <a:r>
              <a:rPr lang="en-US" sz="3200" dirty="0" err="1"/>
              <a:t>στὴν</a:t>
            </a:r>
            <a:r>
              <a:rPr lang="en-US" sz="3200" dirty="0"/>
              <a:t> </a:t>
            </a:r>
            <a:r>
              <a:rPr lang="en-US" sz="3200" dirty="0" err="1"/>
              <a:t>ἀληθινὴ</a:t>
            </a:r>
            <a:r>
              <a:rPr lang="en-US" sz="3200" dirty="0"/>
              <a:t> </a:t>
            </a:r>
            <a:r>
              <a:rPr lang="en-US" sz="3200" dirty="0" err="1"/>
              <a:t>λ</a:t>
            </a:r>
            <a:r>
              <a:rPr lang="en-US" sz="3200" dirty="0"/>
              <a:t>α</a:t>
            </a:r>
            <a:r>
              <a:rPr lang="en-US" sz="3200" dirty="0" err="1"/>
              <a:t>τρεί</a:t>
            </a:r>
            <a:r>
              <a:rPr lang="en-US" sz="3200" dirty="0"/>
              <a:t>α </a:t>
            </a:r>
            <a:r>
              <a:rPr lang="en-US" sz="3200" dirty="0" err="1"/>
              <a:t>τοῦ</a:t>
            </a:r>
            <a:r>
              <a:rPr lang="en-US" sz="3200" dirty="0"/>
              <a:t> </a:t>
            </a:r>
            <a:r>
              <a:rPr lang="en-US" sz="3200" dirty="0" err="1"/>
              <a:t>Θεοῦ</a:t>
            </a:r>
            <a:r>
              <a:rPr lang="en-US" sz="3200" dirty="0"/>
              <a:t>, </a:t>
            </a:r>
            <a:r>
              <a:rPr lang="en-US" sz="3200" dirty="0" err="1"/>
              <a:t>ἀλλὰ</a:t>
            </a:r>
            <a:r>
              <a:rPr lang="en-US" sz="3200" dirty="0"/>
              <a:t> 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ὶ</a:t>
            </a:r>
            <a:r>
              <a:rPr lang="en-US" sz="3200" dirty="0"/>
              <a:t> </a:t>
            </a:r>
            <a:r>
              <a:rPr lang="en-US" sz="3200" dirty="0" err="1"/>
              <a:t>στὴ</a:t>
            </a:r>
            <a:r>
              <a:rPr lang="en-US" sz="3200" dirty="0"/>
              <a:t> </a:t>
            </a:r>
            <a:r>
              <a:rPr lang="en-US" sz="3200" dirty="0" err="1"/>
              <a:t>χριστι</a:t>
            </a:r>
            <a:r>
              <a:rPr lang="en-US" sz="3200" dirty="0"/>
              <a:t>α</a:t>
            </a:r>
            <a:r>
              <a:rPr lang="en-US" sz="3200" dirty="0" err="1"/>
              <a:t>νικὴ</a:t>
            </a:r>
            <a:r>
              <a:rPr lang="en-US" sz="3200" dirty="0"/>
              <a:t> π</a:t>
            </a:r>
            <a:r>
              <a:rPr lang="en-US" sz="3200" dirty="0" err="1"/>
              <a:t>ερὶ</a:t>
            </a:r>
            <a:r>
              <a:rPr lang="en-US" sz="3200" dirty="0"/>
              <a:t> </a:t>
            </a:r>
            <a:r>
              <a:rPr lang="en-US" sz="3200" dirty="0" err="1"/>
              <a:t>Θεοῦ</a:t>
            </a:r>
            <a:r>
              <a:rPr lang="en-US" sz="3200" dirty="0"/>
              <a:t> </a:t>
            </a:r>
            <a:r>
              <a:rPr lang="en-US" sz="3200" dirty="0" err="1"/>
              <a:t>διδ</a:t>
            </a:r>
            <a:r>
              <a:rPr lang="en-US" sz="3200" dirty="0"/>
              <a:t>α</a:t>
            </a:r>
            <a:r>
              <a:rPr lang="en-US" sz="3200" dirty="0" err="1"/>
              <a:t>σκ</a:t>
            </a:r>
            <a:r>
              <a:rPr lang="en-US" sz="3200" dirty="0"/>
              <a:t>α</a:t>
            </a:r>
            <a:r>
              <a:rPr lang="en-US" sz="3200" dirty="0" err="1"/>
              <a:t>λί</a:t>
            </a:r>
            <a:r>
              <a:rPr lang="en-US" sz="3200" dirty="0"/>
              <a:t>α. </a:t>
            </a:r>
            <a:endParaRPr lang="en-GR" sz="3200" dirty="0"/>
          </a:p>
        </p:txBody>
      </p:sp>
    </p:spTree>
    <p:extLst>
      <p:ext uri="{BB962C8B-B14F-4D97-AF65-F5344CB8AC3E}">
        <p14:creationId xmlns:p14="http://schemas.microsoft.com/office/powerpoint/2010/main" val="368097567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057478-09AE-F64C-B24D-845F45F1EB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" y="0"/>
            <a:ext cx="11292841" cy="104503"/>
          </a:xfrm>
        </p:spPr>
        <p:txBody>
          <a:bodyPr>
            <a:normAutofit fontScale="90000"/>
          </a:bodyPr>
          <a:lstStyle/>
          <a:p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B115D7-BAD1-0D47-ACEF-312CC8B2F9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9337" y="217714"/>
            <a:ext cx="11895909" cy="64617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sz="3200" dirty="0"/>
              <a:t>     * </a:t>
            </a:r>
            <a:r>
              <a:rPr lang="en-US" sz="3200" dirty="0" err="1"/>
              <a:t>Ἡ</a:t>
            </a:r>
            <a:r>
              <a:rPr lang="en-US" sz="3200" dirty="0"/>
              <a:t> </a:t>
            </a:r>
            <a:r>
              <a:rPr lang="en-US" sz="3200" dirty="0" err="1"/>
              <a:t>τ</a:t>
            </a:r>
            <a:r>
              <a:rPr lang="en-US" sz="3200" dirty="0"/>
              <a:t>α</a:t>
            </a:r>
            <a:r>
              <a:rPr lang="en-US" sz="3200" dirty="0" err="1"/>
              <a:t>ύτιση</a:t>
            </a:r>
            <a:r>
              <a:rPr lang="en-US" sz="3200" dirty="0"/>
              <a:t> </a:t>
            </a:r>
            <a:r>
              <a:rPr lang="en-US" sz="3200" dirty="0" err="1"/>
              <a:t>τοῦ</a:t>
            </a:r>
            <a:r>
              <a:rPr lang="en-US" sz="3200" dirty="0"/>
              <a:t> </a:t>
            </a:r>
            <a:r>
              <a:rPr lang="en-US" sz="3200" dirty="0" err="1"/>
              <a:t>Θεοῦ</a:t>
            </a:r>
            <a:r>
              <a:rPr lang="en-US" sz="3200" dirty="0"/>
              <a:t> </a:t>
            </a:r>
            <a:r>
              <a:rPr lang="en-US" sz="3200" dirty="0" err="1"/>
              <a:t>Π</a:t>
            </a:r>
            <a:r>
              <a:rPr lang="en-US" sz="3200" dirty="0"/>
              <a:t>α</a:t>
            </a:r>
            <a:r>
              <a:rPr lang="en-US" sz="3200" dirty="0" err="1"/>
              <a:t>τέρ</a:t>
            </a:r>
            <a:r>
              <a:rPr lang="en-US" sz="3200" dirty="0"/>
              <a:t>α 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ὶ</a:t>
            </a:r>
            <a:r>
              <a:rPr lang="en-US" sz="3200" dirty="0"/>
              <a:t> </a:t>
            </a:r>
            <a:r>
              <a:rPr lang="en-US" sz="3200" dirty="0" err="1"/>
              <a:t>τοῦ</a:t>
            </a:r>
            <a:r>
              <a:rPr lang="en-US" sz="3200" dirty="0"/>
              <a:t> </a:t>
            </a:r>
            <a:r>
              <a:rPr lang="en-US" sz="3200" dirty="0" err="1"/>
              <a:t>Υἱοῦ</a:t>
            </a:r>
            <a:r>
              <a:rPr lang="en-US" sz="3200" dirty="0"/>
              <a:t> </a:t>
            </a:r>
            <a:r>
              <a:rPr lang="en-US" sz="3200" dirty="0" err="1"/>
              <a:t>μὲ</a:t>
            </a:r>
            <a:r>
              <a:rPr lang="en-US" sz="3200" dirty="0"/>
              <a:t> </a:t>
            </a:r>
            <a:r>
              <a:rPr lang="en-US" sz="3200" dirty="0" err="1"/>
              <a:t>τὸ</a:t>
            </a:r>
            <a:r>
              <a:rPr lang="en-US" sz="3200" dirty="0"/>
              <a:t> «π</a:t>
            </a:r>
            <a:r>
              <a:rPr lang="en-US" sz="3200" dirty="0" err="1"/>
              <a:t>νεῦμ</a:t>
            </a:r>
            <a:r>
              <a:rPr lang="en-US" sz="3200" dirty="0"/>
              <a:t>α» 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ὶ</a:t>
            </a:r>
            <a:r>
              <a:rPr lang="en-US" sz="3200" dirty="0"/>
              <a:t> </a:t>
            </a:r>
            <a:r>
              <a:rPr lang="en-US" sz="3200" dirty="0" err="1"/>
              <a:t>τὴν</a:t>
            </a:r>
            <a:r>
              <a:rPr lang="en-US" sz="3200" dirty="0"/>
              <a:t> «</a:t>
            </a:r>
            <a:r>
              <a:rPr lang="en-US" sz="3200" dirty="0" err="1"/>
              <a:t>ἀλήθει</a:t>
            </a:r>
            <a:r>
              <a:rPr lang="en-US" sz="3200" dirty="0"/>
              <a:t>α», </a:t>
            </a:r>
            <a:r>
              <a:rPr lang="en-US" sz="3200" dirty="0" err="1"/>
              <a:t>ἡ</a:t>
            </a:r>
            <a:r>
              <a:rPr lang="en-US" sz="3200" dirty="0"/>
              <a:t> </a:t>
            </a:r>
            <a:r>
              <a:rPr lang="en-US" sz="3200" dirty="0" err="1"/>
              <a:t>ἀνάδειξη</a:t>
            </a:r>
            <a:r>
              <a:rPr lang="en-US" sz="3200" dirty="0"/>
              <a:t> </a:t>
            </a:r>
            <a:r>
              <a:rPr lang="en-US" sz="3200" dirty="0" err="1"/>
              <a:t>τῆς</a:t>
            </a:r>
            <a:r>
              <a:rPr lang="en-US" sz="3200" dirty="0"/>
              <a:t> </a:t>
            </a:r>
            <a:r>
              <a:rPr lang="en-US" sz="3200" dirty="0" err="1"/>
              <a:t>ἰσοτιμί</a:t>
            </a:r>
            <a:r>
              <a:rPr lang="en-US" sz="3200" dirty="0"/>
              <a:t>α</a:t>
            </a:r>
            <a:r>
              <a:rPr lang="en-US" sz="3200" dirty="0" err="1"/>
              <a:t>ς</a:t>
            </a:r>
            <a:r>
              <a:rPr lang="en-US" sz="3200" dirty="0"/>
              <a:t> </a:t>
            </a:r>
            <a:r>
              <a:rPr lang="en-US" sz="3200" dirty="0" err="1"/>
              <a:t>τοῦ</a:t>
            </a:r>
            <a:r>
              <a:rPr lang="en-US" sz="3200" dirty="0"/>
              <a:t> </a:t>
            </a:r>
            <a:r>
              <a:rPr lang="en-US" sz="3200" dirty="0" err="1"/>
              <a:t>Ἁγίου</a:t>
            </a:r>
            <a:r>
              <a:rPr lang="en-US" sz="3200" dirty="0"/>
              <a:t> </a:t>
            </a:r>
            <a:r>
              <a:rPr lang="en-US" sz="3200" dirty="0" err="1"/>
              <a:t>Πνεύμ</a:t>
            </a:r>
            <a:r>
              <a:rPr lang="en-US" sz="3200" dirty="0"/>
              <a:t>α</a:t>
            </a:r>
            <a:r>
              <a:rPr lang="en-US" sz="3200" dirty="0" err="1"/>
              <a:t>τος</a:t>
            </a:r>
            <a:r>
              <a:rPr lang="en-US" sz="3200" dirty="0"/>
              <a:t> </a:t>
            </a:r>
            <a:r>
              <a:rPr lang="en-US" sz="3200" dirty="0" err="1"/>
              <a:t>μὲ</a:t>
            </a:r>
            <a:r>
              <a:rPr lang="en-US" sz="3200" dirty="0"/>
              <a:t> </a:t>
            </a:r>
            <a:r>
              <a:rPr lang="en-US" sz="3200" dirty="0" err="1"/>
              <a:t>τὸν</a:t>
            </a:r>
            <a:r>
              <a:rPr lang="en-US" sz="3200" dirty="0"/>
              <a:t> </a:t>
            </a:r>
            <a:r>
              <a:rPr lang="en-US" sz="3200" dirty="0" err="1"/>
              <a:t>Π</a:t>
            </a:r>
            <a:r>
              <a:rPr lang="en-US" sz="3200" dirty="0"/>
              <a:t>α</a:t>
            </a:r>
            <a:r>
              <a:rPr lang="en-US" sz="3200" dirty="0" err="1"/>
              <a:t>τέρ</a:t>
            </a:r>
            <a:r>
              <a:rPr lang="en-US" sz="3200" dirty="0"/>
              <a:t>α 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ὶ</a:t>
            </a:r>
            <a:r>
              <a:rPr lang="en-US" sz="3200" dirty="0"/>
              <a:t> </a:t>
            </a:r>
            <a:r>
              <a:rPr lang="en-US" sz="3200" dirty="0" err="1"/>
              <a:t>τὸν</a:t>
            </a:r>
            <a:r>
              <a:rPr lang="en-US" sz="3200" dirty="0"/>
              <a:t> </a:t>
            </a:r>
            <a:r>
              <a:rPr lang="en-US" sz="3200" dirty="0" err="1"/>
              <a:t>Υἱό</a:t>
            </a:r>
            <a:r>
              <a:rPr lang="en-US" sz="3200" dirty="0"/>
              <a:t>, 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θὼς</a:t>
            </a:r>
            <a:r>
              <a:rPr lang="en-US" sz="3200" dirty="0"/>
              <a:t> 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ὶ</a:t>
            </a:r>
            <a:r>
              <a:rPr lang="en-US" sz="3200" dirty="0"/>
              <a:t> </a:t>
            </a:r>
            <a:r>
              <a:rPr lang="en-US" sz="3200" dirty="0" err="1"/>
              <a:t>ἡ</a:t>
            </a:r>
            <a:r>
              <a:rPr lang="en-US" sz="3200" dirty="0"/>
              <a:t> </a:t>
            </a:r>
            <a:r>
              <a:rPr lang="en-US" sz="3200" dirty="0" err="1"/>
              <a:t>ἐνδο-τρι</a:t>
            </a:r>
            <a:r>
              <a:rPr lang="en-US" sz="3200" dirty="0"/>
              <a:t>α</a:t>
            </a:r>
            <a:r>
              <a:rPr lang="en-US" sz="3200" dirty="0" err="1"/>
              <a:t>δικὴ</a:t>
            </a:r>
            <a:r>
              <a:rPr lang="en-US" sz="3200" dirty="0"/>
              <a:t> </a:t>
            </a:r>
            <a:r>
              <a:rPr lang="en-US" sz="3200" dirty="0" err="1"/>
              <a:t>ἑνότητ</a:t>
            </a:r>
            <a:r>
              <a:rPr lang="en-US" sz="3200" dirty="0"/>
              <a:t>α </a:t>
            </a:r>
            <a:r>
              <a:rPr lang="en-US" sz="3200" dirty="0" err="1"/>
              <a:t>ἀ</a:t>
            </a:r>
            <a:r>
              <a:rPr lang="en-US" sz="3200" dirty="0"/>
              <a:t>π</a:t>
            </a:r>
            <a:r>
              <a:rPr lang="en-US" sz="3200" dirty="0" err="1"/>
              <a:t>οτελοῦν</a:t>
            </a:r>
            <a:r>
              <a:rPr lang="en-US" sz="3200" dirty="0"/>
              <a:t> </a:t>
            </a:r>
            <a:r>
              <a:rPr lang="en-US" sz="3200" dirty="0" err="1"/>
              <a:t>κά</a:t>
            </a:r>
            <a:r>
              <a:rPr lang="en-US" sz="3200" dirty="0"/>
              <a:t>π</a:t>
            </a:r>
            <a:r>
              <a:rPr lang="en-US" sz="3200" dirty="0" err="1"/>
              <a:t>οι</a:t>
            </a:r>
            <a:r>
              <a:rPr lang="en-US" sz="3200" dirty="0"/>
              <a:t>α </a:t>
            </a:r>
            <a:r>
              <a:rPr lang="en-US" sz="3200" dirty="0" err="1"/>
              <a:t>θέμ</a:t>
            </a:r>
            <a:r>
              <a:rPr lang="en-US" sz="3200" dirty="0"/>
              <a:t>α</a:t>
            </a:r>
            <a:r>
              <a:rPr lang="en-US" sz="3200" dirty="0" err="1"/>
              <a:t>τ</a:t>
            </a:r>
            <a:r>
              <a:rPr lang="en-US" sz="3200" dirty="0"/>
              <a:t>α, </a:t>
            </a:r>
            <a:r>
              <a:rPr lang="en-US" sz="3200" dirty="0" err="1"/>
              <a:t>τὰ</a:t>
            </a:r>
            <a:r>
              <a:rPr lang="en-US" sz="3200" dirty="0"/>
              <a:t> </a:t>
            </a:r>
            <a:r>
              <a:rPr lang="en-US" sz="3200" dirty="0" err="1"/>
              <a:t>ὁ</a:t>
            </a:r>
            <a:r>
              <a:rPr lang="en-US" sz="3200" dirty="0"/>
              <a:t>π</a:t>
            </a:r>
            <a:r>
              <a:rPr lang="en-US" sz="3200" dirty="0" err="1"/>
              <a:t>οῖ</a:t>
            </a:r>
            <a:r>
              <a:rPr lang="en-US" sz="3200" dirty="0"/>
              <a:t>α </a:t>
            </a:r>
            <a:r>
              <a:rPr lang="en-US" sz="3200" dirty="0" err="1"/>
              <a:t>ἐμ</a:t>
            </a:r>
            <a:r>
              <a:rPr lang="en-US" sz="3200" dirty="0"/>
              <a:t>π</a:t>
            </a:r>
            <a:r>
              <a:rPr lang="en-US" sz="3200" dirty="0" err="1"/>
              <a:t>λουτίζουν</a:t>
            </a:r>
            <a:r>
              <a:rPr lang="en-US" sz="3200" dirty="0"/>
              <a:t> </a:t>
            </a:r>
            <a:r>
              <a:rPr lang="en-US" sz="3200" dirty="0" err="1"/>
              <a:t>τὴ</a:t>
            </a:r>
            <a:r>
              <a:rPr lang="en-US" sz="3200" dirty="0"/>
              <a:t> </a:t>
            </a:r>
            <a:r>
              <a:rPr lang="en-US" sz="3200" dirty="0" err="1"/>
              <a:t>δογμ</a:t>
            </a:r>
            <a:r>
              <a:rPr lang="en-US" sz="3200" dirty="0"/>
              <a:t>α</a:t>
            </a:r>
            <a:r>
              <a:rPr lang="en-US" sz="3200" dirty="0" err="1"/>
              <a:t>τικὴ</a:t>
            </a:r>
            <a:r>
              <a:rPr lang="en-US" sz="3200" dirty="0"/>
              <a:t> </a:t>
            </a:r>
            <a:r>
              <a:rPr lang="en-US" sz="3200" dirty="0" err="1"/>
              <a:t>θεολογί</a:t>
            </a:r>
            <a:r>
              <a:rPr lang="en-US" sz="3200" dirty="0"/>
              <a:t>α, </a:t>
            </a:r>
            <a:r>
              <a:rPr lang="en-US" sz="3200" dirty="0" err="1"/>
              <a:t>ἐ</a:t>
            </a:r>
            <a:r>
              <a:rPr lang="en-US" sz="3200" dirty="0"/>
              <a:t>π</a:t>
            </a:r>
            <a:r>
              <a:rPr lang="en-US" sz="3200" dirty="0" err="1"/>
              <a:t>ι</a:t>
            </a:r>
            <a:r>
              <a:rPr lang="en-US" sz="3200" dirty="0"/>
              <a:t>β</a:t>
            </a:r>
            <a:r>
              <a:rPr lang="en-US" sz="3200" dirty="0" err="1"/>
              <a:t>ε</a:t>
            </a:r>
            <a:r>
              <a:rPr lang="en-US" sz="3200" dirty="0"/>
              <a:t>βα</a:t>
            </a:r>
            <a:r>
              <a:rPr lang="en-US" sz="3200" dirty="0" err="1"/>
              <a:t>ιώνοντ</a:t>
            </a:r>
            <a:r>
              <a:rPr lang="en-US" sz="3200" dirty="0"/>
              <a:t>α</a:t>
            </a:r>
            <a:r>
              <a:rPr lang="en-US" sz="3200" dirty="0" err="1"/>
              <a:t>ς</a:t>
            </a:r>
            <a:r>
              <a:rPr lang="en-US" sz="3200" dirty="0"/>
              <a:t> </a:t>
            </a:r>
            <a:r>
              <a:rPr lang="en-US" sz="3200" dirty="0" err="1"/>
              <a:t>τὴν</a:t>
            </a:r>
            <a:r>
              <a:rPr lang="en-US" sz="3200" dirty="0"/>
              <a:t> </a:t>
            </a:r>
            <a:r>
              <a:rPr lang="en-US" sz="3200" dirty="0" err="1"/>
              <a:t>ἀρχὴ</a:t>
            </a:r>
            <a:r>
              <a:rPr lang="en-US" sz="3200" dirty="0"/>
              <a:t> </a:t>
            </a:r>
            <a:r>
              <a:rPr lang="en-US" sz="3200" dirty="0" err="1"/>
              <a:t>ὅτι</a:t>
            </a:r>
            <a:r>
              <a:rPr lang="en-US" sz="3200" dirty="0"/>
              <a:t>, </a:t>
            </a:r>
            <a:r>
              <a:rPr lang="en-US" sz="3200" dirty="0" err="1"/>
              <a:t>μέσ</a:t>
            </a:r>
            <a:r>
              <a:rPr lang="en-US" sz="3200" dirty="0"/>
              <a:t>α </a:t>
            </a:r>
            <a:r>
              <a:rPr lang="en-US" sz="3200" dirty="0" err="1"/>
              <a:t>ἀ</a:t>
            </a:r>
            <a:r>
              <a:rPr lang="en-US" sz="3200" dirty="0"/>
              <a:t>π</a:t>
            </a:r>
            <a:r>
              <a:rPr lang="en-US" sz="3200" dirty="0" err="1"/>
              <a:t>ὸ</a:t>
            </a:r>
            <a:r>
              <a:rPr lang="en-US" sz="3200" dirty="0"/>
              <a:t> </a:t>
            </a:r>
            <a:r>
              <a:rPr lang="en-US" sz="3200" dirty="0" err="1"/>
              <a:t>τὴ</a:t>
            </a:r>
            <a:r>
              <a:rPr lang="en-US" sz="3200" dirty="0"/>
              <a:t> </a:t>
            </a:r>
            <a:r>
              <a:rPr lang="en-US" sz="3200" dirty="0" err="1"/>
              <a:t>θεολογί</a:t>
            </a:r>
            <a:r>
              <a:rPr lang="en-US" sz="3200" dirty="0"/>
              <a:t>α π</a:t>
            </a:r>
            <a:r>
              <a:rPr lang="en-US" sz="3200" dirty="0" err="1"/>
              <a:t>ερὶ</a:t>
            </a:r>
            <a:r>
              <a:rPr lang="en-US" sz="3200" dirty="0"/>
              <a:t> </a:t>
            </a:r>
            <a:r>
              <a:rPr lang="en-US" sz="3200" dirty="0" err="1"/>
              <a:t>τῆς</a:t>
            </a:r>
            <a:r>
              <a:rPr lang="en-US" sz="3200" dirty="0"/>
              <a:t> </a:t>
            </a:r>
            <a:r>
              <a:rPr lang="en-US" sz="3200" dirty="0" err="1"/>
              <a:t>θεί</a:t>
            </a:r>
            <a:r>
              <a:rPr lang="en-US" sz="3200" dirty="0"/>
              <a:t>α</a:t>
            </a:r>
            <a:r>
              <a:rPr lang="en-US" sz="3200" dirty="0" err="1"/>
              <a:t>ς</a:t>
            </a:r>
            <a:r>
              <a:rPr lang="en-US" sz="3200" dirty="0"/>
              <a:t> </a:t>
            </a:r>
            <a:r>
              <a:rPr lang="en-US" sz="3200" dirty="0" err="1"/>
              <a:t>λ</a:t>
            </a:r>
            <a:r>
              <a:rPr lang="en-US" sz="3200" dirty="0"/>
              <a:t>α</a:t>
            </a:r>
            <a:r>
              <a:rPr lang="en-US" sz="3200" dirty="0" err="1"/>
              <a:t>τρεί</a:t>
            </a:r>
            <a:r>
              <a:rPr lang="en-US" sz="3200" dirty="0"/>
              <a:t>α</a:t>
            </a:r>
            <a:r>
              <a:rPr lang="en-US" sz="3200" dirty="0" err="1"/>
              <a:t>ς</a:t>
            </a:r>
            <a:r>
              <a:rPr lang="en-US" sz="3200" dirty="0"/>
              <a:t> </a:t>
            </a:r>
            <a:r>
              <a:rPr lang="en-US" sz="3200" dirty="0" err="1"/>
              <a:t>ἐκφράζετ</a:t>
            </a:r>
            <a:r>
              <a:rPr lang="en-US" sz="3200" dirty="0"/>
              <a:t>α</a:t>
            </a:r>
            <a:r>
              <a:rPr lang="en-US" sz="3200" dirty="0" err="1"/>
              <a:t>ι</a:t>
            </a:r>
            <a:r>
              <a:rPr lang="en-US" sz="3200" dirty="0"/>
              <a:t> </a:t>
            </a:r>
            <a:r>
              <a:rPr lang="en-US" sz="3200" dirty="0" err="1"/>
              <a:t>τὸ</a:t>
            </a:r>
            <a:r>
              <a:rPr lang="en-US" sz="3200" dirty="0"/>
              <a:t> </a:t>
            </a:r>
            <a:r>
              <a:rPr lang="en-US" sz="3200" dirty="0" err="1"/>
              <a:t>δόγμ</a:t>
            </a:r>
            <a:r>
              <a:rPr lang="en-US" sz="3200" dirty="0"/>
              <a:t>α (</a:t>
            </a:r>
            <a:r>
              <a:rPr lang="en-US" sz="3200" dirty="0" err="1"/>
              <a:t>ἡ</a:t>
            </a:r>
            <a:r>
              <a:rPr lang="en-US" sz="3200" dirty="0"/>
              <a:t> </a:t>
            </a:r>
            <a:r>
              <a:rPr lang="en-US" sz="3200" dirty="0" err="1"/>
              <a:t>ἀλήθει</a:t>
            </a:r>
            <a:r>
              <a:rPr lang="en-US" sz="3200" dirty="0"/>
              <a:t>α) </a:t>
            </a:r>
            <a:r>
              <a:rPr lang="en-US" sz="3200" dirty="0" err="1"/>
              <a:t>τῆς</a:t>
            </a:r>
            <a:r>
              <a:rPr lang="en-US" sz="3200" dirty="0"/>
              <a:t> </a:t>
            </a:r>
            <a:r>
              <a:rPr lang="en-US" sz="3200" dirty="0" err="1"/>
              <a:t>Ἐκκλησί</a:t>
            </a:r>
            <a:r>
              <a:rPr lang="en-US" sz="3200" dirty="0"/>
              <a:t>α</a:t>
            </a:r>
            <a:r>
              <a:rPr lang="en-US" sz="3200" dirty="0" err="1"/>
              <a:t>ς</a:t>
            </a:r>
            <a:r>
              <a:rPr lang="en-US" sz="3200" dirty="0"/>
              <a:t>.</a:t>
            </a:r>
            <a:r>
              <a:rPr lang="en-GR" sz="3200" dirty="0"/>
              <a:t> </a:t>
            </a:r>
            <a:endParaRPr lang="el-GR" sz="3200" dirty="0"/>
          </a:p>
          <a:p>
            <a:pPr marL="0" indent="0">
              <a:buNone/>
            </a:pPr>
            <a:r>
              <a:rPr lang="el-GR" sz="3200" dirty="0"/>
              <a:t>     * </a:t>
            </a:r>
            <a:r>
              <a:rPr lang="en-US" sz="3200" dirty="0" err="1"/>
              <a:t>Οἱ</a:t>
            </a:r>
            <a:r>
              <a:rPr lang="en-US" sz="3200" dirty="0"/>
              <a:t> </a:t>
            </a:r>
            <a:r>
              <a:rPr lang="en-US" sz="3200" dirty="0" err="1"/>
              <a:t>ἐκκλησι</a:t>
            </a:r>
            <a:r>
              <a:rPr lang="en-US" sz="3200" dirty="0"/>
              <a:t>α</a:t>
            </a:r>
            <a:r>
              <a:rPr lang="en-US" sz="3200" dirty="0" err="1"/>
              <a:t>στικοὶ</a:t>
            </a:r>
            <a:r>
              <a:rPr lang="en-US" sz="3200" dirty="0"/>
              <a:t> </a:t>
            </a:r>
            <a:r>
              <a:rPr lang="en-US" sz="3200" dirty="0" err="1"/>
              <a:t>ἑρμηνευτὲς</a:t>
            </a:r>
            <a:r>
              <a:rPr lang="en-US" sz="3200" dirty="0"/>
              <a:t> </a:t>
            </a:r>
            <a:r>
              <a:rPr lang="en-US" sz="3200" dirty="0" err="1"/>
              <a:t>ἐ</a:t>
            </a:r>
            <a:r>
              <a:rPr lang="en-US" sz="3200" dirty="0"/>
              <a:t>π</a:t>
            </a:r>
            <a:r>
              <a:rPr lang="en-US" sz="3200" dirty="0" err="1"/>
              <a:t>ιμένουν</a:t>
            </a:r>
            <a:r>
              <a:rPr lang="en-US" sz="3200" dirty="0"/>
              <a:t> 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ὶ</a:t>
            </a:r>
            <a:r>
              <a:rPr lang="en-US" sz="3200" dirty="0"/>
              <a:t> </a:t>
            </a:r>
            <a:r>
              <a:rPr lang="en-US" sz="3200" dirty="0" err="1"/>
              <a:t>σὲ</a:t>
            </a:r>
            <a:r>
              <a:rPr lang="en-US" sz="3200" dirty="0"/>
              <a:t> </a:t>
            </a:r>
            <a:r>
              <a:rPr lang="en-US" sz="3200" dirty="0" err="1"/>
              <a:t>κά</a:t>
            </a:r>
            <a:r>
              <a:rPr lang="en-US" sz="3200" dirty="0"/>
              <a:t>π</a:t>
            </a:r>
            <a:r>
              <a:rPr lang="en-US" sz="3200" dirty="0" err="1"/>
              <a:t>οι</a:t>
            </a:r>
            <a:r>
              <a:rPr lang="en-US" sz="3200" dirty="0"/>
              <a:t>α </a:t>
            </a:r>
            <a:r>
              <a:rPr lang="en-US" sz="3200" dirty="0" err="1"/>
              <a:t>ἀκόμ</a:t>
            </a:r>
            <a:r>
              <a:rPr lang="en-US" sz="3200" dirty="0"/>
              <a:t>α </a:t>
            </a:r>
            <a:r>
              <a:rPr lang="en-US" sz="3200" dirty="0" err="1"/>
              <a:t>σημ</a:t>
            </a:r>
            <a:r>
              <a:rPr lang="en-US" sz="3200" dirty="0"/>
              <a:t>α</a:t>
            </a:r>
            <a:r>
              <a:rPr lang="en-US" sz="3200" dirty="0" err="1"/>
              <a:t>ντικὴ</a:t>
            </a:r>
            <a:r>
              <a:rPr lang="en-US" sz="3200" dirty="0"/>
              <a:t> π</a:t>
            </a:r>
            <a:r>
              <a:rPr lang="en-US" sz="3200" dirty="0" err="1"/>
              <a:t>τυχὴ</a:t>
            </a:r>
            <a:r>
              <a:rPr lang="en-US" sz="3200" dirty="0"/>
              <a:t>: </a:t>
            </a:r>
            <a:r>
              <a:rPr lang="en-US" sz="3200" dirty="0" err="1"/>
              <a:t>θεωροῦν</a:t>
            </a:r>
            <a:r>
              <a:rPr lang="en-US" sz="3200" dirty="0"/>
              <a:t> </a:t>
            </a:r>
            <a:r>
              <a:rPr lang="en-US" sz="3200" dirty="0" err="1"/>
              <a:t>ὅτι</a:t>
            </a:r>
            <a:r>
              <a:rPr lang="en-US" sz="3200" dirty="0"/>
              <a:t> </a:t>
            </a:r>
            <a:r>
              <a:rPr lang="en-US" sz="3200" dirty="0" err="1"/>
              <a:t>ἡ</a:t>
            </a:r>
            <a:r>
              <a:rPr lang="en-US" sz="3200" dirty="0"/>
              <a:t> «</a:t>
            </a:r>
            <a:r>
              <a:rPr lang="en-US" sz="3200" dirty="0" err="1"/>
              <a:t>ἐν</a:t>
            </a:r>
            <a:r>
              <a:rPr lang="en-US" sz="3200" dirty="0"/>
              <a:t> π</a:t>
            </a:r>
            <a:r>
              <a:rPr lang="en-US" sz="3200" dirty="0" err="1"/>
              <a:t>νεύμ</a:t>
            </a:r>
            <a:r>
              <a:rPr lang="en-US" sz="3200" dirty="0"/>
              <a:t>α</a:t>
            </a:r>
            <a:r>
              <a:rPr lang="en-US" sz="3200" dirty="0" err="1"/>
              <a:t>τι</a:t>
            </a:r>
            <a:r>
              <a:rPr lang="en-US" sz="3200" dirty="0"/>
              <a:t> 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ὶ</a:t>
            </a:r>
            <a:r>
              <a:rPr lang="en-US" sz="3200" dirty="0"/>
              <a:t> </a:t>
            </a:r>
            <a:r>
              <a:rPr lang="en-US" sz="3200" dirty="0" err="1"/>
              <a:t>ἀληθείᾳ</a:t>
            </a:r>
            <a:r>
              <a:rPr lang="en-US" sz="3200" dirty="0"/>
              <a:t>» </a:t>
            </a:r>
            <a:r>
              <a:rPr lang="en-US" sz="3200" dirty="0" err="1"/>
              <a:t>λ</a:t>
            </a:r>
            <a:r>
              <a:rPr lang="en-US" sz="3200" dirty="0"/>
              <a:t>α</a:t>
            </a:r>
            <a:r>
              <a:rPr lang="en-US" sz="3200" dirty="0" err="1"/>
              <a:t>τρεί</a:t>
            </a:r>
            <a:r>
              <a:rPr lang="en-US" sz="3200" dirty="0"/>
              <a:t>α π</a:t>
            </a:r>
            <a:r>
              <a:rPr lang="en-US" sz="3200" dirty="0" err="1"/>
              <a:t>ρέ</a:t>
            </a:r>
            <a:r>
              <a:rPr lang="en-US" sz="3200" dirty="0"/>
              <a:t>π</a:t>
            </a:r>
            <a:r>
              <a:rPr lang="en-US" sz="3200" dirty="0" err="1"/>
              <a:t>ει</a:t>
            </a:r>
            <a:r>
              <a:rPr lang="en-US" sz="3200" dirty="0"/>
              <a:t> </a:t>
            </a:r>
            <a:r>
              <a:rPr lang="en-US" sz="3200" dirty="0" err="1"/>
              <a:t>νὰ</a:t>
            </a:r>
            <a:r>
              <a:rPr lang="en-US" sz="3200" dirty="0"/>
              <a:t> </a:t>
            </a:r>
            <a:r>
              <a:rPr lang="en-US" sz="3200" dirty="0" err="1"/>
              <a:t>συνοδεύετ</a:t>
            </a:r>
            <a:r>
              <a:rPr lang="en-US" sz="3200" dirty="0"/>
              <a:t>α</a:t>
            </a:r>
            <a:r>
              <a:rPr lang="en-US" sz="3200" dirty="0" err="1"/>
              <a:t>ι</a:t>
            </a:r>
            <a:r>
              <a:rPr lang="en-US" sz="3200" dirty="0"/>
              <a:t> </a:t>
            </a:r>
            <a:r>
              <a:rPr lang="en-US" sz="3200" dirty="0" err="1"/>
              <a:t>ἀ</a:t>
            </a:r>
            <a:r>
              <a:rPr lang="en-US" sz="3200" dirty="0"/>
              <a:t>π</a:t>
            </a:r>
            <a:r>
              <a:rPr lang="en-US" sz="3200" dirty="0" err="1"/>
              <a:t>ὸ</a:t>
            </a:r>
            <a:r>
              <a:rPr lang="en-US" sz="3200" dirty="0"/>
              <a:t> </a:t>
            </a:r>
            <a:r>
              <a:rPr lang="en-US" sz="3200" dirty="0" err="1"/>
              <a:t>τὴν</a:t>
            </a:r>
            <a:r>
              <a:rPr lang="en-US" sz="3200" dirty="0"/>
              <a:t> </a:t>
            </a:r>
            <a:r>
              <a:rPr lang="en-US" sz="3200" dirty="0" err="1"/>
              <a:t>ἀ</a:t>
            </a:r>
            <a:r>
              <a:rPr lang="en-US" sz="3200" dirty="0"/>
              <a:t>π</a:t>
            </a:r>
            <a:r>
              <a:rPr lang="en-US" sz="3200" dirty="0" err="1"/>
              <a:t>όρριψη</a:t>
            </a:r>
            <a:r>
              <a:rPr lang="en-US" sz="3200" dirty="0"/>
              <a:t> </a:t>
            </a:r>
            <a:r>
              <a:rPr lang="en-US" sz="3200" dirty="0" err="1"/>
              <a:t>τῆς</a:t>
            </a:r>
            <a:r>
              <a:rPr lang="en-US" sz="3200" dirty="0"/>
              <a:t> π</a:t>
            </a:r>
            <a:r>
              <a:rPr lang="en-US" sz="3200" dirty="0" err="1"/>
              <a:t>λάνης</a:t>
            </a:r>
            <a:r>
              <a:rPr lang="en-US" sz="3200" dirty="0"/>
              <a:t>, </a:t>
            </a:r>
            <a:r>
              <a:rPr lang="en-US" sz="3200" dirty="0" err="1"/>
              <a:t>τὸν</a:t>
            </a:r>
            <a:r>
              <a:rPr lang="en-US" sz="3200" dirty="0"/>
              <a:t> π</a:t>
            </a:r>
            <a:r>
              <a:rPr lang="en-US" sz="3200" dirty="0" err="1"/>
              <a:t>νευμ</a:t>
            </a:r>
            <a:r>
              <a:rPr lang="en-US" sz="3200" dirty="0"/>
              <a:t>α</a:t>
            </a:r>
            <a:r>
              <a:rPr lang="en-US" sz="3200" dirty="0" err="1"/>
              <a:t>τικὸ</a:t>
            </a:r>
            <a:r>
              <a:rPr lang="en-US" sz="3200" dirty="0"/>
              <a:t> </a:t>
            </a:r>
            <a:r>
              <a:rPr lang="en-US" sz="3200" dirty="0" err="1"/>
              <a:t>ἀγών</a:t>
            </a:r>
            <a:r>
              <a:rPr lang="en-US" sz="3200" dirty="0"/>
              <a:t>α, </a:t>
            </a:r>
            <a:r>
              <a:rPr lang="en-US" sz="3200" dirty="0" err="1"/>
              <a:t>τὴν</a:t>
            </a:r>
            <a:r>
              <a:rPr lang="en-US" sz="3200" dirty="0"/>
              <a:t> 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θ</a:t>
            </a:r>
            <a:r>
              <a:rPr lang="en-US" sz="3200" dirty="0"/>
              <a:t>α</a:t>
            </a:r>
            <a:r>
              <a:rPr lang="en-US" sz="3200" dirty="0" err="1"/>
              <a:t>ρότητ</a:t>
            </a:r>
            <a:r>
              <a:rPr lang="en-US" sz="3200" dirty="0"/>
              <a:t>α </a:t>
            </a:r>
            <a:r>
              <a:rPr lang="en-US" sz="3200" dirty="0" err="1"/>
              <a:t>τοῦ</a:t>
            </a:r>
            <a:r>
              <a:rPr lang="en-US" sz="3200" dirty="0"/>
              <a:t> </a:t>
            </a:r>
            <a:r>
              <a:rPr lang="en-US" sz="3200" dirty="0" err="1"/>
              <a:t>νοῦ</a:t>
            </a:r>
            <a:r>
              <a:rPr lang="en-US" sz="3200" dirty="0"/>
              <a:t> 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ὶ</a:t>
            </a:r>
            <a:r>
              <a:rPr lang="en-US" sz="3200" dirty="0"/>
              <a:t> </a:t>
            </a:r>
            <a:r>
              <a:rPr lang="en-US" sz="3200" dirty="0" err="1"/>
              <a:t>τῆς</a:t>
            </a:r>
            <a:r>
              <a:rPr lang="en-US" sz="3200" dirty="0"/>
              <a:t> 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ρδιᾶς</a:t>
            </a:r>
            <a:r>
              <a:rPr lang="en-US" sz="3200" dirty="0"/>
              <a:t> 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θὼς</a:t>
            </a:r>
            <a:r>
              <a:rPr lang="en-US" sz="3200" dirty="0"/>
              <a:t> 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ὶ</a:t>
            </a:r>
            <a:r>
              <a:rPr lang="en-US" sz="3200" dirty="0"/>
              <a:t> </a:t>
            </a:r>
            <a:r>
              <a:rPr lang="en-US" sz="3200" dirty="0" err="1"/>
              <a:t>ἀ</a:t>
            </a:r>
            <a:r>
              <a:rPr lang="en-US" sz="3200" dirty="0"/>
              <a:t>π</a:t>
            </a:r>
            <a:r>
              <a:rPr lang="en-US" sz="3200" dirty="0" err="1"/>
              <a:t>ὸ</a:t>
            </a:r>
            <a:r>
              <a:rPr lang="en-US" sz="3200" dirty="0"/>
              <a:t> </a:t>
            </a:r>
            <a:r>
              <a:rPr lang="en-US" sz="3200" dirty="0" err="1"/>
              <a:t>τὴν</a:t>
            </a:r>
            <a:r>
              <a:rPr lang="en-US" sz="3200" dirty="0"/>
              <a:t> </a:t>
            </a:r>
            <a:r>
              <a:rPr lang="en-US" sz="3200" dirty="0" err="1"/>
              <a:t>ἀ</a:t>
            </a:r>
            <a:r>
              <a:rPr lang="en-US" sz="3200" dirty="0"/>
              <a:t>π</a:t>
            </a:r>
            <a:r>
              <a:rPr lang="en-US" sz="3200" dirty="0" err="1"/>
              <a:t>όκτηση</a:t>
            </a:r>
            <a:r>
              <a:rPr lang="en-US" sz="3200" dirty="0"/>
              <a:t> </a:t>
            </a:r>
            <a:r>
              <a:rPr lang="en-US" sz="3200" dirty="0" err="1"/>
              <a:t>τῶν</a:t>
            </a:r>
            <a:r>
              <a:rPr lang="en-US" sz="3200" dirty="0"/>
              <a:t> </a:t>
            </a:r>
            <a:r>
              <a:rPr lang="en-US" sz="3200" dirty="0" err="1"/>
              <a:t>ἀρετῶν</a:t>
            </a:r>
            <a:r>
              <a:rPr lang="en-US" sz="3200" dirty="0"/>
              <a:t> 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ὶ</a:t>
            </a:r>
            <a:r>
              <a:rPr lang="en-US" sz="3200" dirty="0"/>
              <a:t> </a:t>
            </a:r>
            <a:r>
              <a:rPr lang="en-US" sz="3200" dirty="0" err="1"/>
              <a:t>τὴν</a:t>
            </a:r>
            <a:r>
              <a:rPr lang="en-US" sz="3200" dirty="0"/>
              <a:t> </a:t>
            </a:r>
            <a:r>
              <a:rPr lang="en-US" sz="3200" dirty="0" err="1"/>
              <a:t>ἐ</a:t>
            </a:r>
            <a:r>
              <a:rPr lang="en-US" sz="3200" dirty="0"/>
              <a:t>π</a:t>
            </a:r>
            <a:r>
              <a:rPr lang="en-US" sz="3200" dirty="0" err="1"/>
              <a:t>ιτέλεση</a:t>
            </a:r>
            <a:r>
              <a:rPr lang="en-US" sz="3200" dirty="0"/>
              <a:t> 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λῶν</a:t>
            </a:r>
            <a:r>
              <a:rPr lang="en-US" sz="3200" dirty="0"/>
              <a:t> </a:t>
            </a:r>
            <a:r>
              <a:rPr lang="en-US" sz="3200" dirty="0" err="1"/>
              <a:t>ἔργων</a:t>
            </a:r>
            <a:r>
              <a:rPr lang="en-US" sz="3200" dirty="0"/>
              <a:t>. </a:t>
            </a:r>
            <a:endParaRPr lang="en-GR" sz="3200" dirty="0"/>
          </a:p>
        </p:txBody>
      </p:sp>
    </p:spTree>
    <p:extLst>
      <p:ext uri="{BB962C8B-B14F-4D97-AF65-F5344CB8AC3E}">
        <p14:creationId xmlns:p14="http://schemas.microsoft.com/office/powerpoint/2010/main" val="307936177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224D3B-2D42-4746-B9E7-CAE6A6F276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1353801" cy="87085"/>
          </a:xfrm>
        </p:spPr>
        <p:txBody>
          <a:bodyPr>
            <a:normAutofit fontScale="90000"/>
          </a:bodyPr>
          <a:lstStyle/>
          <a:p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5A2E69-567C-F940-BCF7-3D93D83AB2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919" y="148046"/>
            <a:ext cx="11930743" cy="6557554"/>
          </a:xfrm>
        </p:spPr>
        <p:txBody>
          <a:bodyPr/>
          <a:lstStyle/>
          <a:p>
            <a:pPr marL="0" indent="0">
              <a:buNone/>
            </a:pPr>
            <a:r>
              <a:rPr lang="el-GR" dirty="0"/>
              <a:t>     * </a:t>
            </a:r>
            <a:r>
              <a:rPr lang="en-US" dirty="0" err="1"/>
              <a:t>Θεωροῦν</a:t>
            </a:r>
            <a:r>
              <a:rPr lang="en-US" dirty="0"/>
              <a:t>, </a:t>
            </a:r>
            <a:r>
              <a:rPr lang="en-US" dirty="0" err="1"/>
              <a:t>δηλ</a:t>
            </a:r>
            <a:r>
              <a:rPr lang="en-US" dirty="0"/>
              <a:t>α</a:t>
            </a:r>
            <a:r>
              <a:rPr lang="en-US" dirty="0" err="1"/>
              <a:t>δή</a:t>
            </a:r>
            <a:r>
              <a:rPr lang="en-US" dirty="0"/>
              <a:t>, </a:t>
            </a:r>
            <a:r>
              <a:rPr lang="en-US" dirty="0" err="1"/>
              <a:t>ὅτι</a:t>
            </a:r>
            <a:r>
              <a:rPr lang="en-US" dirty="0"/>
              <a:t> </a:t>
            </a:r>
            <a:r>
              <a:rPr lang="en-US" dirty="0" err="1"/>
              <a:t>οἱ</a:t>
            </a:r>
            <a:r>
              <a:rPr lang="en-US" dirty="0"/>
              <a:t> </a:t>
            </a:r>
            <a:r>
              <a:rPr lang="en-US" dirty="0" err="1"/>
              <a:t>άληθινοὶ</a:t>
            </a:r>
            <a:r>
              <a:rPr lang="en-US" dirty="0"/>
              <a:t> π</a:t>
            </a:r>
            <a:r>
              <a:rPr lang="en-US" dirty="0" err="1"/>
              <a:t>ροσκυνητὲς</a:t>
            </a:r>
            <a:r>
              <a:rPr lang="en-US" dirty="0"/>
              <a:t> π</a:t>
            </a:r>
            <a:r>
              <a:rPr lang="en-US" dirty="0" err="1"/>
              <a:t>ρέ</a:t>
            </a:r>
            <a:r>
              <a:rPr lang="en-US" dirty="0"/>
              <a:t>π</a:t>
            </a:r>
            <a:r>
              <a:rPr lang="en-US" dirty="0" err="1"/>
              <a:t>ει</a:t>
            </a:r>
            <a:r>
              <a:rPr lang="en-US" dirty="0"/>
              <a:t> </a:t>
            </a:r>
            <a:r>
              <a:rPr lang="en-US" dirty="0" err="1"/>
              <a:t>νὰ</a:t>
            </a:r>
            <a:r>
              <a:rPr lang="en-US" dirty="0"/>
              <a:t> </a:t>
            </a:r>
            <a:r>
              <a:rPr lang="en-US" dirty="0" err="1"/>
              <a:t>ἐ</a:t>
            </a:r>
            <a:r>
              <a:rPr lang="en-US" dirty="0"/>
              <a:t>π</a:t>
            </a:r>
            <a:r>
              <a:rPr lang="en-US" dirty="0" err="1"/>
              <a:t>ιδεικνύουν</a:t>
            </a:r>
            <a:r>
              <a:rPr lang="en-US" dirty="0"/>
              <a:t> </a:t>
            </a:r>
            <a:r>
              <a:rPr lang="en-US" dirty="0" err="1"/>
              <a:t>ἀντιστοιχί</a:t>
            </a:r>
            <a:r>
              <a:rPr lang="en-US" dirty="0"/>
              <a:t>α </a:t>
            </a:r>
            <a:r>
              <a:rPr lang="en-US" dirty="0" err="1"/>
              <a:t>ζωῆς</a:t>
            </a:r>
            <a:r>
              <a:rPr lang="en-US" dirty="0"/>
              <a:t> </a:t>
            </a:r>
            <a:r>
              <a:rPr lang="en-US" dirty="0" err="1"/>
              <a:t>σύμφωνης</a:t>
            </a:r>
            <a:r>
              <a:rPr lang="en-US" dirty="0"/>
              <a:t> </a:t>
            </a:r>
            <a:r>
              <a:rPr lang="en-US" dirty="0" err="1"/>
              <a:t>μὲ</a:t>
            </a:r>
            <a:r>
              <a:rPr lang="en-US" dirty="0"/>
              <a:t> </a:t>
            </a:r>
            <a:r>
              <a:rPr lang="en-US" dirty="0" err="1"/>
              <a:t>τὴ</a:t>
            </a:r>
            <a:r>
              <a:rPr lang="en-US" dirty="0"/>
              <a:t> </a:t>
            </a:r>
            <a:r>
              <a:rPr lang="en-US" dirty="0" err="1"/>
              <a:t>διδ</a:t>
            </a:r>
            <a:r>
              <a:rPr lang="en-US" dirty="0"/>
              <a:t>α</a:t>
            </a:r>
            <a:r>
              <a:rPr lang="en-US" dirty="0" err="1"/>
              <a:t>σκ</a:t>
            </a:r>
            <a:r>
              <a:rPr lang="en-US" dirty="0"/>
              <a:t>α</a:t>
            </a:r>
            <a:r>
              <a:rPr lang="en-US" dirty="0" err="1"/>
              <a:t>λί</a:t>
            </a:r>
            <a:r>
              <a:rPr lang="en-US" dirty="0"/>
              <a:t>α </a:t>
            </a:r>
            <a:r>
              <a:rPr lang="en-US" dirty="0" err="1"/>
              <a:t>τοῦ</a:t>
            </a:r>
            <a:r>
              <a:rPr lang="en-US" dirty="0"/>
              <a:t> </a:t>
            </a:r>
            <a:r>
              <a:rPr lang="en-US" dirty="0" err="1"/>
              <a:t>Κυρίου</a:t>
            </a:r>
            <a:r>
              <a:rPr lang="en-US" dirty="0"/>
              <a:t>. </a:t>
            </a:r>
            <a:r>
              <a:rPr lang="en-US" dirty="0" err="1"/>
              <a:t>Ἄλλωστε</a:t>
            </a:r>
            <a:r>
              <a:rPr lang="en-US" dirty="0"/>
              <a:t>, </a:t>
            </a:r>
            <a:r>
              <a:rPr lang="en-US" dirty="0" err="1"/>
              <a:t>μέσ</a:t>
            </a:r>
            <a:r>
              <a:rPr lang="en-US" dirty="0"/>
              <a:t>α </a:t>
            </a:r>
            <a:r>
              <a:rPr lang="en-US" dirty="0" err="1"/>
              <a:t>στὶς</a:t>
            </a:r>
            <a:r>
              <a:rPr lang="en-US" dirty="0"/>
              <a:t> </a:t>
            </a:r>
            <a:r>
              <a:rPr lang="en-US" dirty="0" err="1"/>
              <a:t>ἑρμηνευτικὲς</a:t>
            </a:r>
            <a:r>
              <a:rPr lang="en-US" dirty="0"/>
              <a:t> π</a:t>
            </a:r>
            <a:r>
              <a:rPr lang="en-US" dirty="0" err="1"/>
              <a:t>ροσεγγίσεις</a:t>
            </a:r>
            <a:r>
              <a:rPr lang="en-US" dirty="0"/>
              <a:t> </a:t>
            </a:r>
            <a:r>
              <a:rPr lang="en-US" dirty="0" err="1"/>
              <a:t>τους</a:t>
            </a:r>
            <a:r>
              <a:rPr lang="en-US" dirty="0"/>
              <a:t> π</a:t>
            </a:r>
            <a:r>
              <a:rPr lang="en-US" dirty="0" err="1"/>
              <a:t>εριλ</a:t>
            </a:r>
            <a:r>
              <a:rPr lang="en-US" dirty="0"/>
              <a:t>α</a:t>
            </a:r>
            <a:r>
              <a:rPr lang="en-US" dirty="0" err="1"/>
              <a:t>μ</a:t>
            </a:r>
            <a:r>
              <a:rPr lang="en-US" dirty="0"/>
              <a:t>β</a:t>
            </a:r>
            <a:r>
              <a:rPr lang="en-US" dirty="0" err="1"/>
              <a:t>άνετ</a:t>
            </a:r>
            <a:r>
              <a:rPr lang="en-US" dirty="0"/>
              <a:t>α</a:t>
            </a:r>
            <a:r>
              <a:rPr lang="en-US" dirty="0" err="1"/>
              <a:t>ι</a:t>
            </a:r>
            <a:r>
              <a:rPr lang="en-US" dirty="0"/>
              <a:t> </a:t>
            </a:r>
            <a:r>
              <a:rPr lang="en-US" dirty="0" err="1"/>
              <a:t>κ</a:t>
            </a:r>
            <a:r>
              <a:rPr lang="en-US" dirty="0"/>
              <a:t>α</a:t>
            </a:r>
            <a:r>
              <a:rPr lang="en-US" dirty="0" err="1"/>
              <a:t>ὶ</a:t>
            </a:r>
            <a:r>
              <a:rPr lang="en-US" dirty="0"/>
              <a:t> </a:t>
            </a:r>
            <a:r>
              <a:rPr lang="en-US" dirty="0" err="1"/>
              <a:t>ἡ</a:t>
            </a:r>
            <a:r>
              <a:rPr lang="en-US" dirty="0"/>
              <a:t> </a:t>
            </a:r>
            <a:r>
              <a:rPr lang="en-US" dirty="0" err="1"/>
              <a:t>ἔννοι</a:t>
            </a:r>
            <a:r>
              <a:rPr lang="en-US" dirty="0"/>
              <a:t>α </a:t>
            </a:r>
            <a:r>
              <a:rPr lang="en-US" dirty="0" err="1"/>
              <a:t>τῆς</a:t>
            </a:r>
            <a:r>
              <a:rPr lang="en-US" dirty="0"/>
              <a:t> </a:t>
            </a:r>
            <a:r>
              <a:rPr lang="en-US" dirty="0" err="1"/>
              <a:t>σωτηρί</a:t>
            </a:r>
            <a:r>
              <a:rPr lang="en-US" dirty="0"/>
              <a:t>α</a:t>
            </a:r>
            <a:r>
              <a:rPr lang="en-US" dirty="0" err="1"/>
              <a:t>ς</a:t>
            </a:r>
            <a:r>
              <a:rPr lang="en-US" dirty="0"/>
              <a:t> </a:t>
            </a:r>
            <a:r>
              <a:rPr lang="en-US" dirty="0" err="1"/>
              <a:t>τοῦ</a:t>
            </a:r>
            <a:r>
              <a:rPr lang="en-US" dirty="0"/>
              <a:t> </a:t>
            </a:r>
            <a:r>
              <a:rPr lang="en-US" dirty="0" err="1"/>
              <a:t>ἀνθρώ</a:t>
            </a:r>
            <a:r>
              <a:rPr lang="en-US" dirty="0"/>
              <a:t>π</a:t>
            </a:r>
            <a:r>
              <a:rPr lang="en-US" dirty="0" err="1"/>
              <a:t>ου</a:t>
            </a:r>
            <a:r>
              <a:rPr lang="en-US" dirty="0"/>
              <a:t>. </a:t>
            </a:r>
            <a:r>
              <a:rPr lang="en-US" dirty="0" err="1"/>
              <a:t>Ἔτσι</a:t>
            </a:r>
            <a:r>
              <a:rPr lang="en-US" dirty="0"/>
              <a:t>, </a:t>
            </a:r>
            <a:r>
              <a:rPr lang="en-US" dirty="0" err="1"/>
              <a:t>ἡ</a:t>
            </a:r>
            <a:r>
              <a:rPr lang="en-US" dirty="0"/>
              <a:t> </a:t>
            </a:r>
            <a:r>
              <a:rPr lang="en-US" dirty="0" err="1"/>
              <a:t>ἐν</a:t>
            </a:r>
            <a:r>
              <a:rPr lang="en-US" dirty="0"/>
              <a:t> π</a:t>
            </a:r>
            <a:r>
              <a:rPr lang="en-US" dirty="0" err="1"/>
              <a:t>νεύμ</a:t>
            </a:r>
            <a:r>
              <a:rPr lang="en-US" dirty="0"/>
              <a:t>α</a:t>
            </a:r>
            <a:r>
              <a:rPr lang="en-US" dirty="0" err="1"/>
              <a:t>τι</a:t>
            </a:r>
            <a:r>
              <a:rPr lang="en-US" dirty="0"/>
              <a:t> </a:t>
            </a:r>
            <a:r>
              <a:rPr lang="en-US" dirty="0" err="1"/>
              <a:t>κ</a:t>
            </a:r>
            <a:r>
              <a:rPr lang="en-US" dirty="0"/>
              <a:t>α</a:t>
            </a:r>
            <a:r>
              <a:rPr lang="en-US" dirty="0" err="1"/>
              <a:t>ὶ</a:t>
            </a:r>
            <a:r>
              <a:rPr lang="en-US" dirty="0"/>
              <a:t> </a:t>
            </a:r>
            <a:r>
              <a:rPr lang="en-US" dirty="0" err="1"/>
              <a:t>ἀληθείᾳ</a:t>
            </a:r>
            <a:r>
              <a:rPr lang="en-US" dirty="0"/>
              <a:t> </a:t>
            </a:r>
            <a:r>
              <a:rPr lang="en-US" dirty="0" err="1"/>
              <a:t>λ</a:t>
            </a:r>
            <a:r>
              <a:rPr lang="en-US" dirty="0"/>
              <a:t>α</a:t>
            </a:r>
            <a:r>
              <a:rPr lang="en-US" dirty="0" err="1"/>
              <a:t>τρεί</a:t>
            </a:r>
            <a:r>
              <a:rPr lang="en-US" dirty="0"/>
              <a:t>α </a:t>
            </a:r>
            <a:r>
              <a:rPr lang="en-US" dirty="0" err="1"/>
              <a:t>ἀ</a:t>
            </a:r>
            <a:r>
              <a:rPr lang="en-US" dirty="0"/>
              <a:t>π</a:t>
            </a:r>
            <a:r>
              <a:rPr lang="en-US" dirty="0" err="1"/>
              <a:t>εικονίζει</a:t>
            </a:r>
            <a:r>
              <a:rPr lang="en-US" dirty="0"/>
              <a:t> </a:t>
            </a:r>
            <a:r>
              <a:rPr lang="en-US" dirty="0" err="1"/>
              <a:t>τὸ</a:t>
            </a:r>
            <a:r>
              <a:rPr lang="en-US" dirty="0"/>
              <a:t> </a:t>
            </a:r>
            <a:r>
              <a:rPr lang="en-US" dirty="0" err="1"/>
              <a:t>γεγονὸς</a:t>
            </a:r>
            <a:r>
              <a:rPr lang="en-US" dirty="0"/>
              <a:t> </a:t>
            </a:r>
            <a:r>
              <a:rPr lang="en-US" dirty="0" err="1"/>
              <a:t>τῆς</a:t>
            </a:r>
            <a:r>
              <a:rPr lang="en-US" dirty="0"/>
              <a:t> </a:t>
            </a:r>
            <a:r>
              <a:rPr lang="en-US" dirty="0" err="1"/>
              <a:t>σωτηρί</a:t>
            </a:r>
            <a:r>
              <a:rPr lang="en-US" dirty="0"/>
              <a:t>α</a:t>
            </a:r>
            <a:r>
              <a:rPr lang="en-US" dirty="0" err="1"/>
              <a:t>ς</a:t>
            </a:r>
            <a:r>
              <a:rPr lang="en-US" dirty="0"/>
              <a:t>, </a:t>
            </a:r>
            <a:r>
              <a:rPr lang="en-US" dirty="0" err="1"/>
              <a:t>ἀ</a:t>
            </a:r>
            <a:r>
              <a:rPr lang="en-US" dirty="0"/>
              <a:t>π</a:t>
            </a:r>
            <a:r>
              <a:rPr lang="en-US" dirty="0" err="1"/>
              <a:t>οτελώντ</a:t>
            </a:r>
            <a:r>
              <a:rPr lang="en-US" dirty="0"/>
              <a:t>α</a:t>
            </a:r>
            <a:r>
              <a:rPr lang="en-US" dirty="0" err="1"/>
              <a:t>ς</a:t>
            </a:r>
            <a:r>
              <a:rPr lang="en-US" dirty="0"/>
              <a:t> </a:t>
            </a:r>
            <a:r>
              <a:rPr lang="en-US" dirty="0" err="1"/>
              <a:t>τὴ</a:t>
            </a:r>
            <a:r>
              <a:rPr lang="en-US" dirty="0"/>
              <a:t> </a:t>
            </a:r>
            <a:r>
              <a:rPr lang="en-US" dirty="0" err="1"/>
              <a:t>γνησιότερη</a:t>
            </a:r>
            <a:r>
              <a:rPr lang="en-US" dirty="0"/>
              <a:t> </a:t>
            </a:r>
            <a:r>
              <a:rPr lang="en-US" dirty="0" err="1"/>
              <a:t>ἔκφρ</a:t>
            </a:r>
            <a:r>
              <a:rPr lang="en-US" dirty="0"/>
              <a:t>α</a:t>
            </a:r>
            <a:r>
              <a:rPr lang="en-US" dirty="0" err="1"/>
              <a:t>ση</a:t>
            </a:r>
            <a:r>
              <a:rPr lang="en-US" dirty="0"/>
              <a:t> </a:t>
            </a:r>
            <a:r>
              <a:rPr lang="en-US" dirty="0" err="1"/>
              <a:t>τοῦ</a:t>
            </a:r>
            <a:r>
              <a:rPr lang="en-US" dirty="0"/>
              <a:t> </a:t>
            </a:r>
            <a:r>
              <a:rPr lang="en-US" dirty="0" err="1"/>
              <a:t>μυστηρίου</a:t>
            </a:r>
            <a:r>
              <a:rPr lang="en-US" dirty="0"/>
              <a:t> </a:t>
            </a:r>
            <a:r>
              <a:rPr lang="en-US" dirty="0" err="1"/>
              <a:t>τῆς</a:t>
            </a:r>
            <a:r>
              <a:rPr lang="en-US" dirty="0"/>
              <a:t> </a:t>
            </a:r>
            <a:r>
              <a:rPr lang="en-US" dirty="0" err="1"/>
              <a:t>ἐν</a:t>
            </a:r>
            <a:r>
              <a:rPr lang="en-US" dirty="0"/>
              <a:t>α</a:t>
            </a:r>
            <a:r>
              <a:rPr lang="en-US" dirty="0" err="1"/>
              <a:t>νθρω</a:t>
            </a:r>
            <a:r>
              <a:rPr lang="en-US" dirty="0"/>
              <a:t>π</a:t>
            </a:r>
            <a:r>
              <a:rPr lang="en-US" dirty="0" err="1"/>
              <a:t>ίσεως</a:t>
            </a:r>
            <a:r>
              <a:rPr lang="en-US" dirty="0"/>
              <a:t>.</a:t>
            </a:r>
            <a:endParaRPr lang="en-GR" b="1" u="dotted"/>
          </a:p>
          <a:p>
            <a:pPr marL="0" indent="0">
              <a:buNone/>
            </a:pPr>
            <a:endParaRPr lang="en-GR" dirty="0"/>
          </a:p>
        </p:txBody>
      </p:sp>
    </p:spTree>
    <p:extLst>
      <p:ext uri="{BB962C8B-B14F-4D97-AF65-F5344CB8AC3E}">
        <p14:creationId xmlns:p14="http://schemas.microsoft.com/office/powerpoint/2010/main" val="23381673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75D52FA5-3B96-48D4-84E1-3B1CD95AA1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80682"/>
            <a:ext cx="11353800" cy="45719"/>
          </a:xfrm>
        </p:spPr>
        <p:txBody>
          <a:bodyPr>
            <a:normAutofit fontScale="90000"/>
          </a:bodyPr>
          <a:lstStyle/>
          <a:p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802ABE20-652E-4E35-8D58-DE62D72BB9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541" y="251012"/>
            <a:ext cx="11905130" cy="641872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u="dotted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(α) </a:t>
            </a:r>
            <a:r>
              <a:rPr lang="en-US" sz="3200" b="1" u="dotted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Εἰσ</a:t>
            </a:r>
            <a:r>
              <a:rPr lang="en-US" sz="3200" b="1" u="dotted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αγωγικὴ προσέγγιση τοῦ θέματος</a:t>
            </a:r>
            <a:endParaRPr lang="el-GR" sz="3200" b="1" u="dotted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Ἐκτὸς</a:t>
            </a:r>
            <a:r>
              <a:rPr lang="en-US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ἀπὸ </a:t>
            </a:r>
            <a:r>
              <a:rPr lang="en-US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τὶς</a:t>
            </a:r>
            <a:r>
              <a:rPr lang="en-US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ἐξωτερικὲς</a:t>
            </a:r>
            <a:r>
              <a:rPr lang="en-US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μορφές</a:t>
            </a:r>
            <a:r>
              <a:rPr lang="en-US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, ἡ βα</a:t>
            </a:r>
            <a:r>
              <a:rPr lang="en-US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σικὴ</a:t>
            </a:r>
            <a:r>
              <a:rPr lang="en-US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δι</a:t>
            </a:r>
            <a:r>
              <a:rPr lang="en-US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αφοροποίηση τῆς χριστιανικῆς ἀπὸ τὴν ἑβραϊκὴ Λατρεία ἑστιάζεται κυρίως στὸ νέο πνεῦμα τῆς χριστιανικῆς Λατρείας.</a:t>
            </a:r>
            <a:endParaRPr lang="el-GR" sz="32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Σ᾿ α</a:t>
            </a:r>
            <a:r>
              <a:rPr lang="en-US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ὐτό</a:t>
            </a:r>
            <a:r>
              <a:rPr lang="en-US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τὸ</a:t>
            </a:r>
            <a:r>
              <a:rPr lang="en-US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νέο</a:t>
            </a:r>
            <a:r>
              <a:rPr lang="en-US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π</a:t>
            </a:r>
            <a:r>
              <a:rPr lang="en-US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νεῦμ</a:t>
            </a:r>
            <a:r>
              <a:rPr lang="en-US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α (στὴ λατρεία «ἐν πνεύματι καὶ ἀληθείᾳ») εἶχε ἀναφερθεῖ ὁ Χριστὸς κατά τὸ διάλογό του μὲ τὴ Σαμαρείτιδα (Ιω. Δ΄, 7ἑξ.): </a:t>
            </a:r>
            <a:r>
              <a:rPr lang="en-US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οἱ</a:t>
            </a:r>
            <a:r>
              <a:rPr lang="en-US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en-US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ἀληθινοὶ</a:t>
            </a:r>
            <a:r>
              <a:rPr lang="en-US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π</a:t>
            </a:r>
            <a:r>
              <a:rPr lang="en-US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ροσκυνητ</a:t>
            </a:r>
            <a:r>
              <a:rPr lang="en-US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αὶ» τοῦ Θεοῦ εἶναι ἐκεῖνοι ποὺ λατρεύουν τὸ Θεὸ ὄχι μὲ τοὺς τύπους, ἀλλά μὲ καθαρὴ καὶ ἀφοσιωμένη καρδιὰ καὶ νοῦ.</a:t>
            </a:r>
            <a:endParaRPr lang="el-GR" sz="32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b="0" u="none" strike="noStrike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Ὁ </a:t>
            </a:r>
            <a:r>
              <a:rPr lang="en-US" sz="3200" b="0" u="none" strike="noStrike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Χριστός</a:t>
            </a:r>
            <a:r>
              <a:rPr lang="en-US" sz="3200" b="0" u="none" strike="noStrike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, ἑπ</a:t>
            </a:r>
            <a:r>
              <a:rPr lang="en-US" sz="3200" b="0" u="none" strike="noStrike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ομένως</a:t>
            </a:r>
            <a:r>
              <a:rPr lang="en-US" sz="3200" b="0" u="none" strike="noStrike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b="0" u="none" strike="noStrike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δι</a:t>
            </a:r>
            <a:r>
              <a:rPr lang="en-US" sz="3200" b="0" u="none" strike="noStrike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αγράφει μὲ ἐξαιρετικὴ σαφήνεια τὸ καινούργιο πνεῦμα τῆς Λατρείας τῶν Χριστιανῶν, τὸν τρόπο μὲ τὸν ὁποῖο «δεῖ προσκυνεῖν» τὸ Θεό, ἀντιδιαστέλλοντας συγχρόνως τὴ χριστιανικὴ ἀπὸ τὴν ἑβραϊκὴ λατρεία.</a:t>
            </a:r>
            <a:endParaRPr lang="el-GR" sz="3200" b="1" u="dotted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l-GR" sz="3200" dirty="0"/>
          </a:p>
        </p:txBody>
      </p:sp>
    </p:spTree>
    <p:extLst>
      <p:ext uri="{BB962C8B-B14F-4D97-AF65-F5344CB8AC3E}">
        <p14:creationId xmlns:p14="http://schemas.microsoft.com/office/powerpoint/2010/main" val="34959802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A1D08506-A1BA-45D5-A7FB-935DBADC37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577" y="0"/>
            <a:ext cx="11246224" cy="125506"/>
          </a:xfrm>
        </p:spPr>
        <p:txBody>
          <a:bodyPr>
            <a:normAutofit fontScale="90000"/>
          </a:bodyPr>
          <a:lstStyle/>
          <a:p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FDFEF519-CF09-4F19-B6CB-CE9F2C5183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577" y="259976"/>
            <a:ext cx="11761694" cy="6481483"/>
          </a:xfrm>
        </p:spPr>
        <p:txBody>
          <a:bodyPr>
            <a:normAutofit/>
          </a:bodyPr>
          <a:lstStyle/>
          <a:p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Τ</a:t>
            </a:r>
            <a:r>
              <a:rPr lang="en-US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ὸ </a:t>
            </a:r>
            <a:r>
              <a:rPr lang="en-US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στοιχεῖο</a:t>
            </a:r>
            <a:r>
              <a:rPr lang="en-US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τῆς</a:t>
            </a:r>
            <a:r>
              <a:rPr lang="en-US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en-US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ἐν</a:t>
            </a:r>
            <a:r>
              <a:rPr lang="en-US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π</a:t>
            </a:r>
            <a:r>
              <a:rPr lang="en-US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νεύμ</a:t>
            </a:r>
            <a:r>
              <a:rPr lang="en-US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ατι καὶ ἀληθείᾳ» λατρείας ἦταν παντελῶς ἄγνωστο.</a:t>
            </a:r>
            <a:endParaRPr lang="el-GR" sz="32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Στὴν</a:t>
            </a:r>
            <a:r>
              <a:rPr lang="en-US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ἑβρα</a:t>
            </a:r>
            <a:r>
              <a:rPr lang="en-US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ϊκὴ</a:t>
            </a:r>
            <a:r>
              <a:rPr lang="en-US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λα</a:t>
            </a:r>
            <a:r>
              <a:rPr lang="en-US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τρεί</a:t>
            </a:r>
            <a:r>
              <a:rPr lang="en-US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α ἡ ἀληθινὴ προσκύνηση τοῦ Θεοῦ ἰσοδυναμοῦσε μὲ τὴ λεπτομερὴ τήρηση δεκάδων κανόνων καὶ ἑκατοντάδων διατάξεων. </a:t>
            </a:r>
            <a:r>
              <a:rPr lang="en-US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Ἐφ᾿ὅσον</a:t>
            </a:r>
            <a:r>
              <a:rPr lang="en-US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ὁ Ἑβρα</a:t>
            </a:r>
            <a:r>
              <a:rPr lang="en-US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ῖος</a:t>
            </a:r>
            <a:r>
              <a:rPr lang="en-US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τηροῦσε</a:t>
            </a:r>
            <a:r>
              <a:rPr lang="en-US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π</a:t>
            </a:r>
            <a:r>
              <a:rPr lang="en-US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ιστὰ</a:t>
            </a:r>
            <a:r>
              <a:rPr lang="en-US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ὅλο</a:t>
            </a:r>
            <a:r>
              <a:rPr lang="en-US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α</a:t>
            </a:r>
            <a:r>
              <a:rPr lang="en-US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ὐτὸ</a:t>
            </a:r>
            <a:r>
              <a:rPr lang="en-US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τὸ</a:t>
            </a:r>
            <a:r>
              <a:rPr lang="en-US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π</a:t>
            </a:r>
            <a:r>
              <a:rPr lang="en-US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ολύ</a:t>
            </a:r>
            <a:r>
              <a:rPr lang="en-US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πλοκο νομικὸ πλαίσιο περὶ λατρείας, ἐθεωρεῖτο ἀληθινὸς προσκυνητὴς τοῦ Θεοῦ.</a:t>
            </a:r>
            <a:endParaRPr lang="el-GR" sz="32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u="none" strike="noStrike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Ἀλλὰ</a:t>
            </a:r>
            <a:r>
              <a:rPr lang="en-US" sz="3200" u="none" strike="noStrike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καὶ ὁ </a:t>
            </a:r>
            <a:r>
              <a:rPr lang="en-US" sz="3200" u="none" strike="noStrike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Θεὸς</a:t>
            </a:r>
            <a:r>
              <a:rPr lang="en-US" sz="3200" u="none" strike="noStrike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(κα</a:t>
            </a:r>
            <a:r>
              <a:rPr lang="en-US" sz="3200" u="none" strike="noStrike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τὰ</a:t>
            </a:r>
            <a:r>
              <a:rPr lang="en-US" sz="3200" u="none" strike="noStrike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u="none" strike="noStrike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τὴν</a:t>
            </a:r>
            <a:r>
              <a:rPr lang="en-US" sz="3200" u="none" strike="noStrike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ἑβρα</a:t>
            </a:r>
            <a:r>
              <a:rPr lang="en-US" sz="3200" u="none" strike="noStrike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ϊκὴ</a:t>
            </a:r>
            <a:r>
              <a:rPr lang="en-US" sz="3200" u="none" strike="noStrike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u="none" strike="noStrike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θρησκευτικὴ</a:t>
            </a:r>
            <a:r>
              <a:rPr lang="en-US" sz="3200" u="none" strike="noStrike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πα</a:t>
            </a:r>
            <a:r>
              <a:rPr lang="en-US" sz="3200" u="none" strike="noStrike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ράδοση</a:t>
            </a:r>
            <a:r>
              <a:rPr lang="en-US" sz="3200" u="none" strike="noStrike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) κα</a:t>
            </a:r>
            <a:r>
              <a:rPr lang="en-US" sz="3200" u="none" strike="noStrike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τοικοῦσε</a:t>
            </a:r>
            <a:r>
              <a:rPr lang="en-US" sz="3200" u="none" strike="noStrike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u="none" strike="noStrike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σὲ</a:t>
            </a:r>
            <a:r>
              <a:rPr lang="en-US" sz="3200" u="none" strike="noStrike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u="none" strike="noStrike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συγκεκριμένο</a:t>
            </a:r>
            <a:r>
              <a:rPr lang="en-US" sz="3200" u="none" strike="noStrike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u="none" strike="noStrike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τό</a:t>
            </a:r>
            <a:r>
              <a:rPr lang="en-US" sz="3200" u="none" strike="noStrike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πο, στὰ ἅγια τῶν ἁγίων τοῦ Ναοῦ τῶν Ἱεροσολύμων (ὁ διάλογος τοῦ Χριστοῦ μὲ τὴ Σαμαρείτιδα ξεκινάει ἀπὸ τὸ θέμα τοῦ τόπου κατοικίας τοῦ Θεοῦ).</a:t>
            </a:r>
            <a:endParaRPr lang="el-GR" sz="3200" u="dotted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l-GR" sz="3200" dirty="0"/>
          </a:p>
        </p:txBody>
      </p:sp>
    </p:spTree>
    <p:extLst>
      <p:ext uri="{BB962C8B-B14F-4D97-AF65-F5344CB8AC3E}">
        <p14:creationId xmlns:p14="http://schemas.microsoft.com/office/powerpoint/2010/main" val="2575958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B378BCB0-A7B6-4DB2-82A1-8708486EFF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" y="76201"/>
            <a:ext cx="11292840" cy="99059"/>
          </a:xfrm>
        </p:spPr>
        <p:txBody>
          <a:bodyPr>
            <a:normAutofit fontScale="90000"/>
          </a:bodyPr>
          <a:lstStyle/>
          <a:p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91D8BD8A-E2B0-46E3-8F44-6F80832F65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" y="767926"/>
            <a:ext cx="11780520" cy="6001703"/>
          </a:xfrm>
        </p:spPr>
        <p:txBody>
          <a:bodyPr>
            <a:noAutofit/>
          </a:bodyPr>
          <a:lstStyle/>
          <a:p>
            <a:r>
              <a:rPr lang="en-US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Ἡ </a:t>
            </a:r>
            <a:r>
              <a:rPr lang="en-US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δι</a:t>
            </a:r>
            <a:r>
              <a:rPr lang="en-US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ακήρυξη, ὅμως, τοῦ Χριστοῦ ὅτι ὁ Θεὸς εἶναι Πνεῦμα (καὶ, ἑπομένως, δὲν κατοικεῖ σὲ συγκεκριμένο τόπο, σὲ «χειροποιήτους ναοὺς» κατὰ τὸν ἀπόστολο Παῦλο «Πρ. </a:t>
            </a:r>
            <a:r>
              <a:rPr lang="en-US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Ιζ</a:t>
            </a:r>
            <a:r>
              <a:rPr lang="en-US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΄, 24»), ἀπ</a:t>
            </a:r>
            <a:r>
              <a:rPr lang="en-US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οδεσμεύει</a:t>
            </a:r>
            <a:r>
              <a:rPr lang="en-US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τὴ</a:t>
            </a:r>
            <a:r>
              <a:rPr lang="en-US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χριστι</a:t>
            </a:r>
            <a:r>
              <a:rPr lang="en-US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ανικὴ Λατρεία ἀπὸ τὸν παράγοντα τοῦ τόπου ἤ τοῦ καθορισμένου περιβάλλοντος.</a:t>
            </a:r>
            <a:endParaRPr lang="el-GR" sz="32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u="none" strike="noStrike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Δι</a:t>
            </a:r>
            <a:r>
              <a:rPr lang="en-US" sz="3200" u="none" strike="noStrike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απιστώνουμε, ἑπομένως, ὅτι ὁ Χριστὸς μετατοπίζει ὅλο τὸ κέντρο βάρους τῆς ἑβραϊκῆς λατρείας. </a:t>
            </a:r>
            <a:r>
              <a:rPr lang="en-US" sz="3200" u="none" strike="noStrike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Αὐτὴ</a:t>
            </a:r>
            <a:r>
              <a:rPr lang="en-US" sz="3200" u="none" strike="noStrike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ἡ ἀπ</a:t>
            </a:r>
            <a:r>
              <a:rPr lang="en-US" sz="3200" u="none" strike="noStrike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οδέσμευση</a:t>
            </a:r>
            <a:r>
              <a:rPr lang="en-US" sz="3200" u="none" strike="noStrike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u="none" strike="noStrike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ἄλλωστε</a:t>
            </a:r>
            <a:r>
              <a:rPr lang="en-US" sz="3200" u="none" strike="noStrike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u="none" strike="noStrike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τῆς</a:t>
            </a:r>
            <a:r>
              <a:rPr lang="en-US" sz="3200" u="none" strike="noStrike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λα</a:t>
            </a:r>
            <a:r>
              <a:rPr lang="en-US" sz="3200" u="none" strike="noStrike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τρεί</a:t>
            </a:r>
            <a:r>
              <a:rPr lang="en-US" sz="3200" u="none" strike="noStrike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ας τοῦ Θεοῦ ἀπὸ τὸν ἰδιαίτερο χῶρο τοῦ Ναοῦ τῶν Ἱεροσολύμων ἦταν μία ἀπὸ τὶς «βλασφημίες» ποὺ τοῦ κατελόγισαν οἱ Φαρισαῖοι.</a:t>
            </a:r>
            <a:endParaRPr lang="el-GR" sz="3200" u="dotted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l-GR" sz="3200" dirty="0"/>
          </a:p>
        </p:txBody>
      </p:sp>
    </p:spTree>
    <p:extLst>
      <p:ext uri="{BB962C8B-B14F-4D97-AF65-F5344CB8AC3E}">
        <p14:creationId xmlns:p14="http://schemas.microsoft.com/office/powerpoint/2010/main" val="10267594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666B1DD4-155F-4A75-9B81-1E97158BF8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1" y="76200"/>
            <a:ext cx="11277600" cy="84667"/>
          </a:xfrm>
        </p:spPr>
        <p:txBody>
          <a:bodyPr>
            <a:normAutofit fontScale="90000"/>
          </a:bodyPr>
          <a:lstStyle/>
          <a:p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8713DD14-BD81-41AF-93EB-FFE2C95719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7800" y="355600"/>
            <a:ext cx="11176000" cy="6053667"/>
          </a:xfrm>
        </p:spPr>
        <p:txBody>
          <a:bodyPr>
            <a:normAutofit/>
          </a:bodyPr>
          <a:lstStyle/>
          <a:p>
            <a:r>
              <a:rPr lang="en-US" sz="3200" u="none" strike="noStrike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Ὅλ</a:t>
            </a:r>
            <a:r>
              <a:rPr lang="en-US" sz="3200" u="none" strike="noStrike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α τα παραπάνω δεδομένα διαμορφώνουν τὸν ἰδιαίτερο χαρακτῆρα τῆς χριστιανικῆς λατρείας: ὁ «τύπος» ποὺ ὑπάρχει στὶς χριστιανικὲς ἀκολουθίες καὶ τελετὲς δὲν ἀποτελεῖ τὴν οὐσία, ἀλλὰ ἐνεργεῖ βοηθητικὰ γιὰ νὰ ἐπιτύχει ὁ πιστὸς τὴν οὐσία: νὰ ἐπικοινωνήσει ἀληθινὰ μὲ τὸ Θεό.</a:t>
            </a:r>
            <a:endParaRPr lang="el-GR" sz="3200" u="none" strike="noStrike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l-GR" sz="32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200" b="1" u="dotted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(β) Ἡ λα</a:t>
            </a:r>
            <a:r>
              <a:rPr lang="en-US" sz="3200" b="1" u="dotted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τρεί</a:t>
            </a:r>
            <a:r>
              <a:rPr lang="en-US" sz="3200" b="1" u="dotted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α «ἐν Πνεύματι καὶ ἀληθείᾳ» στὴ χριστιανικὴ γραμματεία</a:t>
            </a:r>
            <a:endParaRPr lang="el-GR" sz="3200" b="1" u="dotted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Θεωροῦμε</a:t>
            </a:r>
            <a:r>
              <a:rPr lang="en-US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ἀν</a:t>
            </a:r>
            <a:r>
              <a:rPr lang="en-US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αγκαῖο νὰ διευρύνουμε τὴν ἀνάλυση τῆς ἔννοιας «λατρεία ἐν πνεύματι καὶ ἀληθείᾳ». </a:t>
            </a:r>
            <a:r>
              <a:rPr lang="en-US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Τὴ</a:t>
            </a:r>
            <a:r>
              <a:rPr lang="en-US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διεύρυνση</a:t>
            </a:r>
            <a:r>
              <a:rPr lang="en-US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α</a:t>
            </a:r>
            <a:r>
              <a:rPr lang="en-US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ὐτὴ</a:t>
            </a:r>
            <a:r>
              <a:rPr lang="en-US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θὰ</a:t>
            </a:r>
            <a:r>
              <a:rPr lang="en-US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ἐπ</a:t>
            </a:r>
            <a:r>
              <a:rPr lang="en-US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ιχειρήσουμε</a:t>
            </a:r>
            <a:r>
              <a:rPr lang="en-US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μὲ</a:t>
            </a:r>
            <a:r>
              <a:rPr lang="en-US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γνώμον</a:t>
            </a:r>
            <a:r>
              <a:rPr lang="en-US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α τὰ σχόλια τῆς ἐκκλησιαστικῆς γραμματείας ἐπὶ τοῦ συγκεκριμένου θέματος</a:t>
            </a:r>
            <a:r>
              <a:rPr lang="el-G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l-GR" sz="3200" u="dotted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8370970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C45AFC-B77C-9F4F-9248-1424B6B329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669" y="0"/>
            <a:ext cx="11284132" cy="113211"/>
          </a:xfrm>
        </p:spPr>
        <p:txBody>
          <a:bodyPr>
            <a:normAutofit fontScale="90000"/>
          </a:bodyPr>
          <a:lstStyle/>
          <a:p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C6F822-62A6-A745-A349-78CA4E2B89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669" y="200296"/>
            <a:ext cx="12009119" cy="6540137"/>
          </a:xfrm>
        </p:spPr>
        <p:txBody>
          <a:bodyPr>
            <a:normAutofit/>
          </a:bodyPr>
          <a:lstStyle/>
          <a:p>
            <a:r>
              <a:rPr lang="en-US" sz="3200" dirty="0" err="1"/>
              <a:t>Ἡ</a:t>
            </a:r>
            <a:r>
              <a:rPr lang="en-US" sz="3200" dirty="0"/>
              <a:t> </a:t>
            </a:r>
            <a:r>
              <a:rPr lang="en-US" sz="3200" dirty="0" err="1"/>
              <a:t>σχετικὴ</a:t>
            </a:r>
            <a:r>
              <a:rPr lang="en-US" sz="3200" dirty="0"/>
              <a:t> </a:t>
            </a:r>
            <a:r>
              <a:rPr lang="en-US" sz="3200" dirty="0" err="1"/>
              <a:t>ἔρευν</a:t>
            </a:r>
            <a:r>
              <a:rPr lang="en-US" sz="3200" dirty="0"/>
              <a:t>α </a:t>
            </a:r>
            <a:r>
              <a:rPr lang="en-US" sz="3200" dirty="0" err="1"/>
              <a:t>μᾶς</a:t>
            </a:r>
            <a:r>
              <a:rPr lang="en-US" sz="3200" dirty="0"/>
              <a:t> </a:t>
            </a:r>
            <a:r>
              <a:rPr lang="en-US" sz="3200" dirty="0" err="1"/>
              <a:t>ὁδήγησε</a:t>
            </a:r>
            <a:r>
              <a:rPr lang="en-US" sz="3200" dirty="0"/>
              <a:t> </a:t>
            </a:r>
            <a:r>
              <a:rPr lang="en-US" sz="3200" dirty="0" err="1"/>
              <a:t>στὶς</a:t>
            </a:r>
            <a:r>
              <a:rPr lang="en-US" sz="3200" dirty="0"/>
              <a:t> </a:t>
            </a:r>
            <a:r>
              <a:rPr lang="en-US" sz="3200" dirty="0" err="1"/>
              <a:t>ἀκόλουθες</a:t>
            </a:r>
            <a:r>
              <a:rPr lang="en-US" sz="3200" dirty="0"/>
              <a:t> </a:t>
            </a:r>
            <a:r>
              <a:rPr lang="en-US" sz="3200" dirty="0" err="1"/>
              <a:t>ἑρμηνευτικὲς</a:t>
            </a:r>
            <a:r>
              <a:rPr lang="en-US" sz="3200" dirty="0"/>
              <a:t> π</a:t>
            </a:r>
            <a:r>
              <a:rPr lang="en-US" sz="3200" dirty="0" err="1"/>
              <a:t>ροσεγγίσεις</a:t>
            </a:r>
            <a:r>
              <a:rPr lang="en-US" sz="3200" dirty="0"/>
              <a:t> π</a:t>
            </a:r>
            <a:r>
              <a:rPr lang="en-US" sz="3200" dirty="0" err="1"/>
              <a:t>ερὶ</a:t>
            </a:r>
            <a:r>
              <a:rPr lang="en-US" sz="3200" dirty="0"/>
              <a:t> </a:t>
            </a:r>
            <a:r>
              <a:rPr lang="en-US" sz="3200" dirty="0" err="1"/>
              <a:t>τῆς</a:t>
            </a:r>
            <a:r>
              <a:rPr lang="en-US" sz="3200" dirty="0"/>
              <a:t> </a:t>
            </a:r>
            <a:r>
              <a:rPr lang="en-US" sz="3200" dirty="0" err="1"/>
              <a:t>ἐν</a:t>
            </a:r>
            <a:r>
              <a:rPr lang="en-US" sz="3200" dirty="0"/>
              <a:t> π</a:t>
            </a:r>
            <a:r>
              <a:rPr lang="en-US" sz="3200" dirty="0" err="1"/>
              <a:t>νεύμ</a:t>
            </a:r>
            <a:r>
              <a:rPr lang="en-US" sz="3200" dirty="0"/>
              <a:t>α</a:t>
            </a:r>
            <a:r>
              <a:rPr lang="en-US" sz="3200" dirty="0" err="1"/>
              <a:t>τι</a:t>
            </a:r>
            <a:r>
              <a:rPr lang="en-US" sz="3200" dirty="0"/>
              <a:t> 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ὶ</a:t>
            </a:r>
            <a:r>
              <a:rPr lang="en-US" sz="3200" dirty="0"/>
              <a:t> </a:t>
            </a:r>
            <a:r>
              <a:rPr lang="en-US" sz="3200" dirty="0" err="1"/>
              <a:t>ἀληθείᾳ</a:t>
            </a:r>
            <a:r>
              <a:rPr lang="en-US" sz="3200" dirty="0"/>
              <a:t> </a:t>
            </a:r>
            <a:r>
              <a:rPr lang="en-US" sz="3200" dirty="0" err="1"/>
              <a:t>λ</a:t>
            </a:r>
            <a:r>
              <a:rPr lang="en-US" sz="3200" dirty="0"/>
              <a:t>α</a:t>
            </a:r>
            <a:r>
              <a:rPr lang="en-US" sz="3200" dirty="0" err="1"/>
              <a:t>τρεί</a:t>
            </a:r>
            <a:r>
              <a:rPr lang="en-US" sz="3200" dirty="0"/>
              <a:t>α</a:t>
            </a:r>
            <a:r>
              <a:rPr lang="en-US" sz="3200" dirty="0" err="1"/>
              <a:t>ς</a:t>
            </a:r>
            <a:r>
              <a:rPr lang="en-US" sz="3200" dirty="0"/>
              <a:t>.</a:t>
            </a:r>
            <a:endParaRPr lang="en-GR" sz="3200" u="dotted" dirty="0"/>
          </a:p>
          <a:p>
            <a:pPr marL="0" indent="0">
              <a:buNone/>
            </a:pPr>
            <a:r>
              <a:rPr lang="en-US" sz="3200" dirty="0"/>
              <a:t>§1 </a:t>
            </a:r>
            <a:r>
              <a:rPr lang="en-US" sz="3200" dirty="0" err="1"/>
              <a:t>Ἡ</a:t>
            </a:r>
            <a:r>
              <a:rPr lang="en-US" sz="3200" dirty="0"/>
              <a:t> </a:t>
            </a:r>
            <a:r>
              <a:rPr lang="en-US" sz="3200" dirty="0" err="1"/>
              <a:t>ἀντίθεση</a:t>
            </a:r>
            <a:r>
              <a:rPr lang="en-US" sz="3200" dirty="0"/>
              <a:t> </a:t>
            </a:r>
            <a:r>
              <a:rPr lang="en-US" sz="3200" dirty="0" err="1"/>
              <a:t>μὲ</a:t>
            </a:r>
            <a:r>
              <a:rPr lang="en-US" sz="3200" dirty="0"/>
              <a:t> </a:t>
            </a:r>
            <a:r>
              <a:rPr lang="en-US" sz="3200" dirty="0" err="1"/>
              <a:t>τὸ</a:t>
            </a:r>
            <a:r>
              <a:rPr lang="en-US" sz="3200" dirty="0"/>
              <a:t> </a:t>
            </a:r>
            <a:r>
              <a:rPr lang="en-US" sz="3200" dirty="0" err="1"/>
              <a:t>Μωσ</a:t>
            </a:r>
            <a:r>
              <a:rPr lang="en-US" sz="3200" dirty="0"/>
              <a:t>α</a:t>
            </a:r>
            <a:r>
              <a:rPr lang="en-US" sz="3200" dirty="0" err="1"/>
              <a:t>ϊκὸ</a:t>
            </a:r>
            <a:r>
              <a:rPr lang="en-US" sz="3200" dirty="0"/>
              <a:t> </a:t>
            </a:r>
            <a:r>
              <a:rPr lang="en-US" sz="3200" dirty="0" err="1"/>
              <a:t>νόμο</a:t>
            </a:r>
            <a:r>
              <a:rPr lang="en-US" sz="3200" dirty="0"/>
              <a:t> 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ὶ</a:t>
            </a:r>
            <a:r>
              <a:rPr lang="en-US" sz="3200" dirty="0"/>
              <a:t> </a:t>
            </a:r>
            <a:r>
              <a:rPr lang="en-US" sz="3200" dirty="0" err="1"/>
              <a:t>τὴ</a:t>
            </a:r>
            <a:r>
              <a:rPr lang="en-US" sz="3200" dirty="0"/>
              <a:t> </a:t>
            </a:r>
            <a:r>
              <a:rPr lang="en-US" sz="3200" dirty="0" err="1"/>
              <a:t>λ</a:t>
            </a:r>
            <a:r>
              <a:rPr lang="en-US" sz="3200" dirty="0"/>
              <a:t>α</a:t>
            </a:r>
            <a:r>
              <a:rPr lang="en-US" sz="3200" dirty="0" err="1"/>
              <a:t>τρεί</a:t>
            </a:r>
            <a:r>
              <a:rPr lang="en-US" sz="3200" dirty="0"/>
              <a:t>α.</a:t>
            </a:r>
            <a:endParaRPr lang="en-GR" sz="3200" u="dotted" dirty="0"/>
          </a:p>
          <a:p>
            <a:pPr marL="0" indent="0">
              <a:buNone/>
            </a:pPr>
            <a:r>
              <a:rPr lang="en-US" sz="3200" dirty="0"/>
              <a:t>     * </a:t>
            </a:r>
            <a:r>
              <a:rPr lang="en-US" sz="3200" dirty="0" err="1"/>
              <a:t>Ἡ</a:t>
            </a:r>
            <a:r>
              <a:rPr lang="en-US" sz="3200" dirty="0"/>
              <a:t> π</a:t>
            </a:r>
            <a:r>
              <a:rPr lang="en-US" sz="3200" dirty="0" err="1"/>
              <a:t>ρώτη</a:t>
            </a:r>
            <a:r>
              <a:rPr lang="en-US" sz="3200" dirty="0"/>
              <a:t> </a:t>
            </a:r>
            <a:r>
              <a:rPr lang="en-US" sz="3200" dirty="0" err="1"/>
              <a:t>ἑρμηνευτικὴ</a:t>
            </a:r>
            <a:r>
              <a:rPr lang="en-US" sz="3200" dirty="0"/>
              <a:t> π</a:t>
            </a:r>
            <a:r>
              <a:rPr lang="en-US" sz="3200" dirty="0" err="1"/>
              <a:t>τυχὴ</a:t>
            </a:r>
            <a:r>
              <a:rPr lang="en-US" sz="3200" dirty="0"/>
              <a:t> </a:t>
            </a:r>
            <a:r>
              <a:rPr lang="en-US" sz="3200" dirty="0" err="1"/>
              <a:t>σχετίζετ</a:t>
            </a:r>
            <a:r>
              <a:rPr lang="en-US" sz="3200" dirty="0"/>
              <a:t>α</a:t>
            </a:r>
            <a:r>
              <a:rPr lang="en-US" sz="3200" dirty="0" err="1"/>
              <a:t>ι</a:t>
            </a:r>
            <a:r>
              <a:rPr lang="en-US" sz="3200" dirty="0"/>
              <a:t> </a:t>
            </a:r>
            <a:r>
              <a:rPr lang="en-US" sz="3200" dirty="0" err="1"/>
              <a:t>μὲ</a:t>
            </a:r>
            <a:r>
              <a:rPr lang="en-US" sz="3200" dirty="0"/>
              <a:t> </a:t>
            </a:r>
            <a:r>
              <a:rPr lang="en-US" sz="3200" dirty="0" err="1"/>
              <a:t>τὴν</a:t>
            </a:r>
            <a:r>
              <a:rPr lang="en-US" sz="3200" dirty="0"/>
              <a:t> 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τάργηση</a:t>
            </a:r>
            <a:r>
              <a:rPr lang="en-US" sz="3200" dirty="0"/>
              <a:t> </a:t>
            </a:r>
            <a:r>
              <a:rPr lang="en-US" sz="3200" dirty="0" err="1"/>
              <a:t>τῆς</a:t>
            </a:r>
            <a:r>
              <a:rPr lang="en-US" sz="3200" dirty="0"/>
              <a:t> πα</a:t>
            </a:r>
            <a:r>
              <a:rPr lang="en-US" sz="3200" dirty="0" err="1"/>
              <a:t>λ</a:t>
            </a:r>
            <a:r>
              <a:rPr lang="en-US" sz="3200" dirty="0"/>
              <a:t>α</a:t>
            </a:r>
            <a:r>
              <a:rPr lang="en-US" sz="3200" dirty="0" err="1"/>
              <a:t>ιᾶς</a:t>
            </a:r>
            <a:r>
              <a:rPr lang="en-US" sz="3200" dirty="0"/>
              <a:t> </a:t>
            </a:r>
            <a:r>
              <a:rPr lang="en-US" sz="3200" dirty="0" err="1"/>
              <a:t>λ</a:t>
            </a:r>
            <a:r>
              <a:rPr lang="en-US" sz="3200" dirty="0"/>
              <a:t>α</a:t>
            </a:r>
            <a:r>
              <a:rPr lang="en-US" sz="3200" dirty="0" err="1"/>
              <a:t>τρεί</a:t>
            </a:r>
            <a:r>
              <a:rPr lang="en-US" sz="3200" dirty="0"/>
              <a:t>α</a:t>
            </a:r>
            <a:r>
              <a:rPr lang="en-US" sz="3200" dirty="0" err="1"/>
              <a:t>ς</a:t>
            </a:r>
            <a:r>
              <a:rPr lang="en-US" sz="3200" dirty="0"/>
              <a:t> (</a:t>
            </a:r>
            <a:r>
              <a:rPr lang="en-US" sz="3200" dirty="0" err="1"/>
              <a:t>τῆς</a:t>
            </a:r>
            <a:r>
              <a:rPr lang="en-US" sz="3200" dirty="0"/>
              <a:t> </a:t>
            </a:r>
            <a:r>
              <a:rPr lang="en-US" sz="3200" dirty="0" err="1"/>
              <a:t>ἑ</a:t>
            </a:r>
            <a:r>
              <a:rPr lang="en-US" sz="3200" dirty="0"/>
              <a:t>β</a:t>
            </a:r>
            <a:r>
              <a:rPr lang="en-US" sz="3200" dirty="0" err="1"/>
              <a:t>ρ</a:t>
            </a:r>
            <a:r>
              <a:rPr lang="en-US" sz="3200" dirty="0"/>
              <a:t>α</a:t>
            </a:r>
            <a:r>
              <a:rPr lang="en-US" sz="3200" dirty="0" err="1"/>
              <a:t>ϊκῆς</a:t>
            </a:r>
            <a:r>
              <a:rPr lang="en-US" sz="3200" dirty="0"/>
              <a:t>) </a:t>
            </a:r>
            <a:r>
              <a:rPr lang="en-US" sz="3200" dirty="0" err="1"/>
              <a:t>ἀ</a:t>
            </a:r>
            <a:r>
              <a:rPr lang="en-US" sz="3200" dirty="0"/>
              <a:t>π</a:t>
            </a:r>
            <a:r>
              <a:rPr lang="en-US" sz="3200" dirty="0" err="1"/>
              <a:t>ὸ</a:t>
            </a:r>
            <a:r>
              <a:rPr lang="en-US" sz="3200" dirty="0"/>
              <a:t> </a:t>
            </a:r>
            <a:r>
              <a:rPr lang="en-US" sz="3200" dirty="0" err="1"/>
              <a:t>τὴ</a:t>
            </a:r>
            <a:r>
              <a:rPr lang="en-US" sz="3200" dirty="0"/>
              <a:t> </a:t>
            </a:r>
            <a:r>
              <a:rPr lang="en-US" sz="3200" dirty="0" err="1"/>
              <a:t>νέ</a:t>
            </a:r>
            <a:r>
              <a:rPr lang="en-US" sz="3200" dirty="0"/>
              <a:t>α (</a:t>
            </a:r>
            <a:r>
              <a:rPr lang="en-US" sz="3200" dirty="0" err="1"/>
              <a:t>τὴ</a:t>
            </a:r>
            <a:r>
              <a:rPr lang="en-US" sz="3200" dirty="0"/>
              <a:t> </a:t>
            </a:r>
            <a:r>
              <a:rPr lang="en-US" sz="3200" dirty="0" err="1"/>
              <a:t>χριστι</a:t>
            </a:r>
            <a:r>
              <a:rPr lang="en-US" sz="3200" dirty="0"/>
              <a:t>α</a:t>
            </a:r>
            <a:r>
              <a:rPr lang="en-US" sz="3200" dirty="0" err="1"/>
              <a:t>νική</a:t>
            </a:r>
            <a:r>
              <a:rPr lang="en-US" sz="3200" dirty="0"/>
              <a:t>). </a:t>
            </a:r>
            <a:r>
              <a:rPr lang="en-US" sz="3200" dirty="0" err="1"/>
              <a:t>Ἡ</a:t>
            </a:r>
            <a:r>
              <a:rPr lang="en-US" sz="3200" dirty="0"/>
              <a:t> </a:t>
            </a:r>
            <a:r>
              <a:rPr lang="en-US" sz="3200" dirty="0" err="1"/>
              <a:t>λ</a:t>
            </a:r>
            <a:r>
              <a:rPr lang="en-US" sz="3200" dirty="0"/>
              <a:t>α</a:t>
            </a:r>
            <a:r>
              <a:rPr lang="en-US" sz="3200" dirty="0" err="1"/>
              <a:t>τρεί</a:t>
            </a:r>
            <a:r>
              <a:rPr lang="en-US" sz="3200" dirty="0"/>
              <a:t>α «</a:t>
            </a:r>
            <a:r>
              <a:rPr lang="en-US" sz="3200" dirty="0" err="1"/>
              <a:t>ἐν</a:t>
            </a:r>
            <a:r>
              <a:rPr lang="en-US" sz="3200" dirty="0"/>
              <a:t> π</a:t>
            </a:r>
            <a:r>
              <a:rPr lang="en-US" sz="3200" dirty="0" err="1"/>
              <a:t>νεύμ</a:t>
            </a:r>
            <a:r>
              <a:rPr lang="en-US" sz="3200" dirty="0"/>
              <a:t>α</a:t>
            </a:r>
            <a:r>
              <a:rPr lang="en-US" sz="3200" dirty="0" err="1"/>
              <a:t>τι</a:t>
            </a:r>
            <a:r>
              <a:rPr lang="en-US" sz="3200" dirty="0"/>
              <a:t> 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ὶ</a:t>
            </a:r>
            <a:r>
              <a:rPr lang="en-US" sz="3200" dirty="0"/>
              <a:t> </a:t>
            </a:r>
            <a:r>
              <a:rPr lang="en-US" sz="3200" dirty="0" err="1"/>
              <a:t>ἀληθείᾳ</a:t>
            </a:r>
            <a:r>
              <a:rPr lang="en-US" sz="3200" dirty="0"/>
              <a:t>» 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τ</a:t>
            </a:r>
            <a:r>
              <a:rPr lang="en-US" sz="3200" dirty="0"/>
              <a:t>α</a:t>
            </a:r>
            <a:r>
              <a:rPr lang="en-US" sz="3200" dirty="0" err="1"/>
              <a:t>ργεῖ</a:t>
            </a:r>
            <a:r>
              <a:rPr lang="en-US" sz="3200" dirty="0"/>
              <a:t> </a:t>
            </a:r>
            <a:r>
              <a:rPr lang="en-US" sz="3200" dirty="0" err="1"/>
              <a:t>τὸν</a:t>
            </a:r>
            <a:r>
              <a:rPr lang="en-US" sz="3200" dirty="0"/>
              <a:t> </a:t>
            </a:r>
            <a:r>
              <a:rPr lang="en-US" sz="3200" dirty="0" err="1"/>
              <a:t>τύ</a:t>
            </a:r>
            <a:r>
              <a:rPr lang="en-US" sz="3200" dirty="0"/>
              <a:t>π</a:t>
            </a:r>
            <a:r>
              <a:rPr lang="en-US" sz="3200" dirty="0" err="1"/>
              <a:t>ο</a:t>
            </a:r>
            <a:r>
              <a:rPr lang="en-US" sz="3200" dirty="0"/>
              <a:t> </a:t>
            </a:r>
            <a:r>
              <a:rPr lang="en-US" sz="3200" dirty="0" err="1"/>
              <a:t>τοῦ</a:t>
            </a:r>
            <a:r>
              <a:rPr lang="en-US" sz="3200" dirty="0"/>
              <a:t> </a:t>
            </a:r>
            <a:r>
              <a:rPr lang="en-US" sz="3200" dirty="0" err="1"/>
              <a:t>νόμου</a:t>
            </a:r>
            <a:r>
              <a:rPr lang="en-US" sz="3200" dirty="0"/>
              <a:t>.</a:t>
            </a:r>
            <a:r>
              <a:rPr lang="en-GR" sz="3200" dirty="0"/>
              <a:t> </a:t>
            </a:r>
          </a:p>
          <a:p>
            <a:pPr marL="0" indent="0">
              <a:buNone/>
            </a:pPr>
            <a:r>
              <a:rPr lang="en-GR" sz="3200" dirty="0"/>
              <a:t>     * </a:t>
            </a:r>
            <a:r>
              <a:rPr lang="en-US" sz="3200" dirty="0" err="1"/>
              <a:t>Ἡ</a:t>
            </a:r>
            <a:r>
              <a:rPr lang="en-US" sz="3200" dirty="0"/>
              <a:t> </a:t>
            </a:r>
            <a:r>
              <a:rPr lang="en-US" sz="3200" dirty="0" err="1"/>
              <a:t>κριτικὴ</a:t>
            </a:r>
            <a:r>
              <a:rPr lang="en-US" sz="3200" dirty="0"/>
              <a:t> </a:t>
            </a:r>
            <a:r>
              <a:rPr lang="en-US" sz="3200" dirty="0" err="1"/>
              <a:t>τῆς</a:t>
            </a:r>
            <a:r>
              <a:rPr lang="en-US" sz="3200" dirty="0"/>
              <a:t> </a:t>
            </a:r>
            <a:r>
              <a:rPr lang="en-US" sz="3200" dirty="0" err="1"/>
              <a:t>ἐκκλησι</a:t>
            </a:r>
            <a:r>
              <a:rPr lang="en-US" sz="3200" dirty="0"/>
              <a:t>α</a:t>
            </a:r>
            <a:r>
              <a:rPr lang="en-US" sz="3200" dirty="0" err="1"/>
              <a:t>στικῆς</a:t>
            </a:r>
            <a:r>
              <a:rPr lang="en-US" sz="3200" dirty="0"/>
              <a:t> </a:t>
            </a:r>
            <a:r>
              <a:rPr lang="en-US" sz="3200" dirty="0" err="1"/>
              <a:t>γρ</a:t>
            </a:r>
            <a:r>
              <a:rPr lang="en-US" sz="3200" dirty="0"/>
              <a:t>α</a:t>
            </a:r>
            <a:r>
              <a:rPr lang="en-US" sz="3200" dirty="0" err="1"/>
              <a:t>μμ</a:t>
            </a:r>
            <a:r>
              <a:rPr lang="en-US" sz="3200" dirty="0"/>
              <a:t>α</a:t>
            </a:r>
            <a:r>
              <a:rPr lang="en-US" sz="3200" dirty="0" err="1"/>
              <a:t>τεί</a:t>
            </a:r>
            <a:r>
              <a:rPr lang="en-US" sz="3200" dirty="0"/>
              <a:t>α</a:t>
            </a:r>
            <a:r>
              <a:rPr lang="en-US" sz="3200" dirty="0" err="1"/>
              <a:t>ς</a:t>
            </a:r>
            <a:r>
              <a:rPr lang="en-US" sz="3200" dirty="0"/>
              <a:t> </a:t>
            </a:r>
            <a:r>
              <a:rPr lang="en-US" sz="3200" dirty="0" err="1"/>
              <a:t>ἐ</a:t>
            </a:r>
            <a:r>
              <a:rPr lang="en-US" sz="3200" dirty="0"/>
              <a:t>π</a:t>
            </a:r>
            <a:r>
              <a:rPr lang="en-US" sz="3200" dirty="0" err="1"/>
              <a:t>ικεντρώνετ</a:t>
            </a:r>
            <a:r>
              <a:rPr lang="en-US" sz="3200" dirty="0"/>
              <a:t>α</a:t>
            </a:r>
            <a:r>
              <a:rPr lang="en-US" sz="3200" dirty="0" err="1"/>
              <a:t>ι</a:t>
            </a:r>
            <a:r>
              <a:rPr lang="en-US" sz="3200" dirty="0"/>
              <a:t> 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ὶ</a:t>
            </a:r>
            <a:r>
              <a:rPr lang="en-US" sz="3200" dirty="0"/>
              <a:t> </a:t>
            </a:r>
            <a:r>
              <a:rPr lang="en-US" sz="3200" dirty="0" err="1"/>
              <a:t>στὸ</a:t>
            </a:r>
            <a:r>
              <a:rPr lang="en-US" sz="3200" dirty="0"/>
              <a:t> </a:t>
            </a:r>
            <a:r>
              <a:rPr lang="en-US" sz="3200" dirty="0" err="1"/>
              <a:t>θέμ</a:t>
            </a:r>
            <a:r>
              <a:rPr lang="en-US" sz="3200" dirty="0"/>
              <a:t>α </a:t>
            </a:r>
            <a:r>
              <a:rPr lang="en-US" sz="3200" dirty="0" err="1"/>
              <a:t>τῆς</a:t>
            </a:r>
            <a:r>
              <a:rPr lang="en-US" sz="3200" dirty="0"/>
              <a:t> </a:t>
            </a:r>
            <a:r>
              <a:rPr lang="en-US" sz="3200" dirty="0" err="1"/>
              <a:t>ὑ</a:t>
            </a:r>
            <a:r>
              <a:rPr lang="en-US" sz="3200" dirty="0"/>
              <a:t>π</a:t>
            </a:r>
            <a:r>
              <a:rPr lang="en-US" sz="3200" dirty="0" err="1"/>
              <a:t>οκ</a:t>
            </a:r>
            <a:r>
              <a:rPr lang="en-US" sz="3200" dirty="0"/>
              <a:t>α</a:t>
            </a:r>
            <a:r>
              <a:rPr lang="en-US" sz="3200" dirty="0" err="1"/>
              <a:t>τ</a:t>
            </a:r>
            <a:r>
              <a:rPr lang="en-US" sz="3200" dirty="0"/>
              <a:t>α</a:t>
            </a:r>
            <a:r>
              <a:rPr lang="en-US" sz="3200" dirty="0" err="1"/>
              <a:t>στάσεως</a:t>
            </a:r>
            <a:r>
              <a:rPr lang="en-US" sz="3200" dirty="0"/>
              <a:t> </a:t>
            </a:r>
            <a:r>
              <a:rPr lang="en-US" sz="3200" dirty="0" err="1"/>
              <a:t>τῶν</a:t>
            </a:r>
            <a:r>
              <a:rPr lang="en-US" sz="3200" dirty="0"/>
              <a:t> </a:t>
            </a:r>
            <a:r>
              <a:rPr lang="en-US" sz="3200" dirty="0" err="1"/>
              <a:t>σ</a:t>
            </a:r>
            <a:r>
              <a:rPr lang="en-US" sz="3200" dirty="0"/>
              <a:t>α</a:t>
            </a:r>
            <a:r>
              <a:rPr lang="en-US" sz="3200" dirty="0" err="1"/>
              <a:t>ρκικῶν</a:t>
            </a:r>
            <a:r>
              <a:rPr lang="en-US" sz="3200" dirty="0"/>
              <a:t> </a:t>
            </a:r>
            <a:r>
              <a:rPr lang="en-US" sz="3200" dirty="0" err="1"/>
              <a:t>θυσιῶν</a:t>
            </a:r>
            <a:r>
              <a:rPr lang="en-US" sz="3200" dirty="0"/>
              <a:t> </a:t>
            </a:r>
            <a:r>
              <a:rPr lang="en-US" sz="3200" dirty="0" err="1"/>
              <a:t>διὰ</a:t>
            </a:r>
            <a:r>
              <a:rPr lang="en-US" sz="3200" dirty="0"/>
              <a:t> </a:t>
            </a:r>
            <a:r>
              <a:rPr lang="en-US" sz="3200" dirty="0" err="1"/>
              <a:t>τῆς</a:t>
            </a:r>
            <a:r>
              <a:rPr lang="en-US" sz="3200" dirty="0"/>
              <a:t> </a:t>
            </a:r>
            <a:r>
              <a:rPr lang="en-US" sz="3200" dirty="0" err="1"/>
              <a:t>νέ</a:t>
            </a:r>
            <a:r>
              <a:rPr lang="en-US" sz="3200" dirty="0"/>
              <a:t>α</a:t>
            </a:r>
            <a:r>
              <a:rPr lang="en-US" sz="3200" dirty="0" err="1"/>
              <a:t>ς</a:t>
            </a:r>
            <a:r>
              <a:rPr lang="en-US" sz="3200" dirty="0"/>
              <a:t> </a:t>
            </a:r>
            <a:r>
              <a:rPr lang="en-US" sz="3200" dirty="0" err="1"/>
              <a:t>λ</a:t>
            </a:r>
            <a:r>
              <a:rPr lang="en-US" sz="3200" dirty="0"/>
              <a:t>α</a:t>
            </a:r>
            <a:r>
              <a:rPr lang="en-US" sz="3200" dirty="0" err="1"/>
              <a:t>τρεί</a:t>
            </a:r>
            <a:r>
              <a:rPr lang="en-US" sz="3200" dirty="0"/>
              <a:t>α</a:t>
            </a:r>
            <a:r>
              <a:rPr lang="en-US" sz="3200" dirty="0" err="1"/>
              <a:t>ς</a:t>
            </a:r>
            <a:r>
              <a:rPr lang="en-US" sz="3200" dirty="0"/>
              <a:t>, </a:t>
            </a:r>
            <a:r>
              <a:rPr lang="en-US" sz="3200" dirty="0" err="1"/>
              <a:t>τῆς</a:t>
            </a:r>
            <a:r>
              <a:rPr lang="en-US" sz="3200" dirty="0"/>
              <a:t> «</a:t>
            </a:r>
            <a:r>
              <a:rPr lang="en-US" sz="3200" dirty="0" err="1"/>
              <a:t>ἐν</a:t>
            </a:r>
            <a:r>
              <a:rPr lang="en-US" sz="3200" dirty="0"/>
              <a:t> π</a:t>
            </a:r>
            <a:r>
              <a:rPr lang="en-US" sz="3200" dirty="0" err="1"/>
              <a:t>νεύμ</a:t>
            </a:r>
            <a:r>
              <a:rPr lang="en-US" sz="3200" dirty="0"/>
              <a:t>α</a:t>
            </a:r>
            <a:r>
              <a:rPr lang="en-US" sz="3200" dirty="0" err="1"/>
              <a:t>τι</a:t>
            </a:r>
            <a:r>
              <a:rPr lang="en-US" sz="3200" dirty="0"/>
              <a:t> 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ὶ</a:t>
            </a:r>
            <a:r>
              <a:rPr lang="en-US" sz="3200" dirty="0"/>
              <a:t> </a:t>
            </a:r>
            <a:r>
              <a:rPr lang="en-US" sz="3200" dirty="0" err="1"/>
              <a:t>ἀληθείᾳ</a:t>
            </a:r>
            <a:r>
              <a:rPr lang="en-US" sz="3200" dirty="0"/>
              <a:t>».</a:t>
            </a:r>
            <a:r>
              <a:rPr lang="en-GR" sz="3200" dirty="0"/>
              <a:t> </a:t>
            </a:r>
          </a:p>
          <a:p>
            <a:pPr marL="0" indent="0">
              <a:buNone/>
            </a:pPr>
            <a:r>
              <a:rPr lang="en-GR" sz="3200" dirty="0"/>
              <a:t>     * </a:t>
            </a:r>
            <a:r>
              <a:rPr lang="en-US" sz="3200" dirty="0" err="1"/>
              <a:t>Ἡ</a:t>
            </a:r>
            <a:r>
              <a:rPr lang="en-US" sz="3200" dirty="0"/>
              <a:t> </a:t>
            </a:r>
            <a:r>
              <a:rPr lang="en-US" sz="3200" dirty="0" err="1"/>
              <a:t>ὑ</a:t>
            </a:r>
            <a:r>
              <a:rPr lang="en-US" sz="3200" dirty="0"/>
              <a:t>π</a:t>
            </a:r>
            <a:r>
              <a:rPr lang="en-US" sz="3200" dirty="0" err="1"/>
              <a:t>οκ</a:t>
            </a:r>
            <a:r>
              <a:rPr lang="en-US" sz="3200" dirty="0"/>
              <a:t>α</a:t>
            </a:r>
            <a:r>
              <a:rPr lang="en-US" sz="3200" dirty="0" err="1"/>
              <a:t>τάστ</a:t>
            </a:r>
            <a:r>
              <a:rPr lang="en-US" sz="3200" dirty="0"/>
              <a:t>α</a:t>
            </a:r>
            <a:r>
              <a:rPr lang="en-US" sz="3200" dirty="0" err="1"/>
              <a:t>ση</a:t>
            </a:r>
            <a:r>
              <a:rPr lang="en-US" sz="3200" dirty="0"/>
              <a:t> </a:t>
            </a:r>
            <a:r>
              <a:rPr lang="en-US" sz="3200" dirty="0" err="1"/>
              <a:t>τῆς</a:t>
            </a:r>
            <a:r>
              <a:rPr lang="en-US" sz="3200" dirty="0"/>
              <a:t> </a:t>
            </a:r>
            <a:r>
              <a:rPr lang="en-US" sz="3200" dirty="0" err="1"/>
              <a:t>τυ</a:t>
            </a:r>
            <a:r>
              <a:rPr lang="en-US" sz="3200" dirty="0"/>
              <a:t>π</a:t>
            </a:r>
            <a:r>
              <a:rPr lang="en-US" sz="3200" dirty="0" err="1"/>
              <a:t>ολ</a:t>
            </a:r>
            <a:r>
              <a:rPr lang="en-US" sz="3200" dirty="0"/>
              <a:t>α</a:t>
            </a:r>
            <a:r>
              <a:rPr lang="en-US" sz="3200" dirty="0" err="1"/>
              <a:t>τρί</a:t>
            </a:r>
            <a:r>
              <a:rPr lang="en-US" sz="3200" dirty="0"/>
              <a:t>α</a:t>
            </a:r>
            <a:r>
              <a:rPr lang="en-US" sz="3200" dirty="0" err="1"/>
              <a:t>ς</a:t>
            </a:r>
            <a:r>
              <a:rPr lang="en-US" sz="3200" dirty="0"/>
              <a:t>, </a:t>
            </a:r>
            <a:r>
              <a:rPr lang="en-US" sz="3200" dirty="0" err="1"/>
              <a:t>τοῦ</a:t>
            </a:r>
            <a:r>
              <a:rPr lang="en-US" sz="3200" dirty="0"/>
              <a:t> </a:t>
            </a:r>
            <a:r>
              <a:rPr lang="en-US" sz="3200" dirty="0" err="1"/>
              <a:t>Μωσ</a:t>
            </a:r>
            <a:r>
              <a:rPr lang="en-US" sz="3200" dirty="0"/>
              <a:t>α</a:t>
            </a:r>
            <a:r>
              <a:rPr lang="en-US" sz="3200" dirty="0" err="1"/>
              <a:t>ϊκοῦ</a:t>
            </a:r>
            <a:r>
              <a:rPr lang="en-US" sz="3200" dirty="0"/>
              <a:t> </a:t>
            </a:r>
            <a:r>
              <a:rPr lang="en-US" sz="3200" dirty="0" err="1"/>
              <a:t>νόμου</a:t>
            </a:r>
            <a:r>
              <a:rPr lang="en-US" sz="3200" dirty="0"/>
              <a:t> 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ὶ</a:t>
            </a:r>
            <a:r>
              <a:rPr lang="en-US" sz="3200" dirty="0"/>
              <a:t> </a:t>
            </a:r>
            <a:r>
              <a:rPr lang="en-US" sz="3200" dirty="0" err="1"/>
              <a:t>τῶν</a:t>
            </a:r>
            <a:r>
              <a:rPr lang="en-US" sz="3200" dirty="0"/>
              <a:t> α</a:t>
            </a:r>
            <a:r>
              <a:rPr lang="en-US" sz="3200" dirty="0" err="1"/>
              <a:t>ἱμ</a:t>
            </a:r>
            <a:r>
              <a:rPr lang="en-US" sz="3200" dirty="0"/>
              <a:t>α</a:t>
            </a:r>
            <a:r>
              <a:rPr lang="en-US" sz="3200" dirty="0" err="1"/>
              <a:t>τηρῶν</a:t>
            </a:r>
            <a:r>
              <a:rPr lang="en-US" sz="3200" dirty="0"/>
              <a:t> </a:t>
            </a:r>
            <a:r>
              <a:rPr lang="en-US" sz="3200" dirty="0" err="1"/>
              <a:t>θυσιῶν</a:t>
            </a:r>
            <a:r>
              <a:rPr lang="en-US" sz="3200" dirty="0"/>
              <a:t> </a:t>
            </a:r>
            <a:r>
              <a:rPr lang="en-US" sz="3200" dirty="0" err="1"/>
              <a:t>συνοδεύετ</a:t>
            </a:r>
            <a:r>
              <a:rPr lang="en-US" sz="3200" dirty="0"/>
              <a:t>α</a:t>
            </a:r>
            <a:r>
              <a:rPr lang="en-US" sz="3200" dirty="0" err="1"/>
              <a:t>ι</a:t>
            </a:r>
            <a:r>
              <a:rPr lang="en-US" sz="3200" dirty="0"/>
              <a:t>, </a:t>
            </a:r>
            <a:r>
              <a:rPr lang="en-US" sz="3200" dirty="0" err="1"/>
              <a:t>στὴν</a:t>
            </a:r>
            <a:r>
              <a:rPr lang="en-US" sz="3200" dirty="0"/>
              <a:t> </a:t>
            </a:r>
            <a:r>
              <a:rPr lang="en-US" sz="3200" dirty="0" err="1"/>
              <a:t>ἐκκλησι</a:t>
            </a:r>
            <a:r>
              <a:rPr lang="en-US" sz="3200" dirty="0"/>
              <a:t>α</a:t>
            </a:r>
            <a:r>
              <a:rPr lang="en-US" sz="3200" dirty="0" err="1"/>
              <a:t>στικὴ</a:t>
            </a:r>
            <a:r>
              <a:rPr lang="en-US" sz="3200" dirty="0"/>
              <a:t> </a:t>
            </a:r>
            <a:r>
              <a:rPr lang="en-US" sz="3200" dirty="0" err="1"/>
              <a:t>γρ</a:t>
            </a:r>
            <a:r>
              <a:rPr lang="en-US" sz="3200" dirty="0"/>
              <a:t>α</a:t>
            </a:r>
            <a:r>
              <a:rPr lang="en-US" sz="3200" dirty="0" err="1"/>
              <a:t>μμ</a:t>
            </a:r>
            <a:r>
              <a:rPr lang="en-US" sz="3200" dirty="0"/>
              <a:t>α</a:t>
            </a:r>
            <a:r>
              <a:rPr lang="en-US" sz="3200" dirty="0" err="1"/>
              <a:t>τεί</a:t>
            </a:r>
            <a:r>
              <a:rPr lang="en-US" sz="3200" dirty="0"/>
              <a:t>α, </a:t>
            </a:r>
            <a:r>
              <a:rPr lang="en-US" sz="3200" dirty="0" err="1"/>
              <a:t>ἀ</a:t>
            </a:r>
            <a:r>
              <a:rPr lang="en-US" sz="3200" dirty="0"/>
              <a:t>π</a:t>
            </a:r>
            <a:r>
              <a:rPr lang="en-US" sz="3200" dirty="0" err="1"/>
              <a:t>ὸ</a:t>
            </a:r>
            <a:r>
              <a:rPr lang="en-US" sz="3200" dirty="0"/>
              <a:t> </a:t>
            </a:r>
            <a:r>
              <a:rPr lang="en-US" sz="3200" dirty="0" err="1"/>
              <a:t>τὴν</a:t>
            </a:r>
            <a:r>
              <a:rPr lang="en-US" sz="3200" dirty="0"/>
              <a:t> </a:t>
            </a:r>
            <a:r>
              <a:rPr lang="en-US" sz="3200" dirty="0" err="1"/>
              <a:t>ἀμφισ</a:t>
            </a:r>
            <a:r>
              <a:rPr lang="en-US" sz="3200" dirty="0"/>
              <a:t>β</a:t>
            </a:r>
            <a:r>
              <a:rPr lang="en-US" sz="3200" dirty="0" err="1"/>
              <a:t>ήτηση</a:t>
            </a:r>
            <a:r>
              <a:rPr lang="en-US" sz="3200" dirty="0"/>
              <a:t> </a:t>
            </a:r>
            <a:r>
              <a:rPr lang="en-US" sz="3200" dirty="0" err="1"/>
              <a:t>ἑνὸς</a:t>
            </a:r>
            <a:r>
              <a:rPr lang="en-US" sz="3200" dirty="0"/>
              <a:t> </a:t>
            </a:r>
            <a:r>
              <a:rPr lang="en-US" sz="3200" dirty="0" err="1"/>
              <a:t>συγκεκριμένου</a:t>
            </a:r>
            <a:r>
              <a:rPr lang="en-US" sz="3200" dirty="0"/>
              <a:t> </a:t>
            </a:r>
            <a:r>
              <a:rPr lang="en-US" sz="3200" dirty="0" err="1"/>
              <a:t>τό</a:t>
            </a:r>
            <a:r>
              <a:rPr lang="en-US" sz="3200" dirty="0"/>
              <a:t>π</a:t>
            </a:r>
            <a:r>
              <a:rPr lang="en-US" sz="3200" dirty="0" err="1"/>
              <a:t>ου</a:t>
            </a:r>
            <a:r>
              <a:rPr lang="en-US" sz="3200" dirty="0"/>
              <a:t> </a:t>
            </a:r>
            <a:r>
              <a:rPr lang="en-US" sz="3200" dirty="0" err="1"/>
              <a:t>ὡς</a:t>
            </a:r>
            <a:r>
              <a:rPr lang="en-US" sz="3200" dirty="0"/>
              <a:t> </a:t>
            </a:r>
            <a:r>
              <a:rPr lang="en-US" sz="3200" dirty="0" err="1"/>
              <a:t>τό</a:t>
            </a:r>
            <a:r>
              <a:rPr lang="en-US" sz="3200" dirty="0"/>
              <a:t>π</a:t>
            </a:r>
            <a:r>
              <a:rPr lang="en-US" sz="3200" dirty="0" err="1"/>
              <a:t>ου</a:t>
            </a:r>
            <a:r>
              <a:rPr lang="en-US" sz="3200" dirty="0"/>
              <a:t> </a:t>
            </a:r>
            <a:r>
              <a:rPr lang="en-US" sz="3200" dirty="0" err="1"/>
              <a:t>λ</a:t>
            </a:r>
            <a:r>
              <a:rPr lang="en-US" sz="3200" dirty="0"/>
              <a:t>α</a:t>
            </a:r>
            <a:r>
              <a:rPr lang="en-US" sz="3200" dirty="0" err="1"/>
              <a:t>τρεί</a:t>
            </a:r>
            <a:r>
              <a:rPr lang="en-US" sz="3200" dirty="0"/>
              <a:t>α</a:t>
            </a:r>
            <a:r>
              <a:rPr lang="en-US" sz="3200" dirty="0" err="1"/>
              <a:t>ς</a:t>
            </a:r>
            <a:r>
              <a:rPr lang="en-US" sz="3200" dirty="0"/>
              <a:t> </a:t>
            </a:r>
            <a:r>
              <a:rPr lang="en-US" sz="3200" dirty="0" err="1"/>
              <a:t>τοῦ</a:t>
            </a:r>
            <a:r>
              <a:rPr lang="en-US" sz="3200" dirty="0"/>
              <a:t> </a:t>
            </a:r>
            <a:r>
              <a:rPr lang="en-US" sz="3200" dirty="0" err="1"/>
              <a:t>Θεοῦ</a:t>
            </a:r>
            <a:r>
              <a:rPr lang="en-US" sz="3200" dirty="0"/>
              <a:t>. </a:t>
            </a:r>
            <a:endParaRPr lang="en-GR" sz="3200" dirty="0"/>
          </a:p>
        </p:txBody>
      </p:sp>
    </p:spTree>
    <p:extLst>
      <p:ext uri="{BB962C8B-B14F-4D97-AF65-F5344CB8AC3E}">
        <p14:creationId xmlns:p14="http://schemas.microsoft.com/office/powerpoint/2010/main" val="28701344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DE0661-5F19-3C40-B01C-8DFFCC179A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669" y="1"/>
            <a:ext cx="11284131" cy="78376"/>
          </a:xfrm>
        </p:spPr>
        <p:txBody>
          <a:bodyPr>
            <a:normAutofit fontScale="90000"/>
          </a:bodyPr>
          <a:lstStyle/>
          <a:p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DDA267-0718-9C48-9245-56A548D6EF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046" y="200296"/>
            <a:ext cx="11922034" cy="65662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R" sz="3200" dirty="0"/>
              <a:t>     * </a:t>
            </a:r>
            <a:r>
              <a:rPr lang="en-US" sz="3200" dirty="0" err="1"/>
              <a:t>Στὶς</a:t>
            </a:r>
            <a:r>
              <a:rPr lang="en-US" sz="3200" dirty="0"/>
              <a:t> πα</a:t>
            </a:r>
            <a:r>
              <a:rPr lang="en-US" sz="3200" dirty="0" err="1"/>
              <a:t>ρ</a:t>
            </a:r>
            <a:r>
              <a:rPr lang="en-US" sz="3200" dirty="0"/>
              <a:t>απ</a:t>
            </a:r>
            <a:r>
              <a:rPr lang="en-US" sz="3200" dirty="0" err="1"/>
              <a:t>άνω</a:t>
            </a:r>
            <a:r>
              <a:rPr lang="en-US" sz="3200" dirty="0"/>
              <a:t> </a:t>
            </a:r>
            <a:r>
              <a:rPr lang="en-US" sz="3200" dirty="0" err="1"/>
              <a:t>ἐ</a:t>
            </a:r>
            <a:r>
              <a:rPr lang="en-US" sz="3200" dirty="0"/>
              <a:t>π</a:t>
            </a:r>
            <a:r>
              <a:rPr lang="en-US" sz="3200" dirty="0" err="1"/>
              <a:t>ισημάνσεις</a:t>
            </a:r>
            <a:r>
              <a:rPr lang="en-US" sz="3200" dirty="0"/>
              <a:t> </a:t>
            </a:r>
            <a:r>
              <a:rPr lang="en-US" sz="3200" dirty="0" err="1"/>
              <a:t>δι</a:t>
            </a:r>
            <a:r>
              <a:rPr lang="en-US" sz="3200" dirty="0"/>
              <a:t>α</a:t>
            </a:r>
            <a:r>
              <a:rPr lang="en-US" sz="3200" dirty="0" err="1"/>
              <a:t>κηρύσσετ</a:t>
            </a:r>
            <a:r>
              <a:rPr lang="en-US" sz="3200" dirty="0"/>
              <a:t>α</a:t>
            </a:r>
            <a:r>
              <a:rPr lang="en-US" sz="3200" dirty="0" err="1"/>
              <a:t>ι</a:t>
            </a:r>
            <a:r>
              <a:rPr lang="en-US" sz="3200" dirty="0"/>
              <a:t> </a:t>
            </a:r>
            <a:r>
              <a:rPr lang="en-US" sz="3200" dirty="0" err="1"/>
              <a:t>ὅτι</a:t>
            </a:r>
            <a:r>
              <a:rPr lang="en-US" sz="3200" dirty="0"/>
              <a:t>, </a:t>
            </a:r>
            <a:r>
              <a:rPr lang="en-US" sz="3200" dirty="0" err="1"/>
              <a:t>ἡ</a:t>
            </a:r>
            <a:r>
              <a:rPr lang="en-US" sz="3200" dirty="0"/>
              <a:t> «</a:t>
            </a:r>
            <a:r>
              <a:rPr lang="en-US" sz="3200" dirty="0" err="1"/>
              <a:t>ἐν</a:t>
            </a:r>
            <a:r>
              <a:rPr lang="en-US" sz="3200" dirty="0"/>
              <a:t> π</a:t>
            </a:r>
            <a:r>
              <a:rPr lang="en-US" sz="3200" dirty="0" err="1"/>
              <a:t>νεύμ</a:t>
            </a:r>
            <a:r>
              <a:rPr lang="en-US" sz="3200" dirty="0"/>
              <a:t>α</a:t>
            </a:r>
            <a:r>
              <a:rPr lang="en-US" sz="3200" dirty="0" err="1"/>
              <a:t>τι</a:t>
            </a:r>
            <a:r>
              <a:rPr lang="en-US" sz="3200" dirty="0"/>
              <a:t> 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ὶ</a:t>
            </a:r>
            <a:r>
              <a:rPr lang="en-US" sz="3200" dirty="0"/>
              <a:t> </a:t>
            </a:r>
            <a:r>
              <a:rPr lang="en-US" sz="3200" dirty="0" err="1"/>
              <a:t>ἀληθείᾳ</a:t>
            </a:r>
            <a:r>
              <a:rPr lang="en-US" sz="3200" dirty="0"/>
              <a:t>» </a:t>
            </a:r>
            <a:r>
              <a:rPr lang="en-US" sz="3200" dirty="0" err="1"/>
              <a:t>λ</a:t>
            </a:r>
            <a:r>
              <a:rPr lang="en-US" sz="3200" dirty="0"/>
              <a:t>α</a:t>
            </a:r>
            <a:r>
              <a:rPr lang="en-US" sz="3200" dirty="0" err="1"/>
              <a:t>τρεί</a:t>
            </a:r>
            <a:r>
              <a:rPr lang="en-US" sz="3200" dirty="0"/>
              <a:t>α </a:t>
            </a:r>
            <a:r>
              <a:rPr lang="en-US" sz="3200" dirty="0" err="1"/>
              <a:t>ἀντ</a:t>
            </a:r>
            <a:r>
              <a:rPr lang="en-US" sz="3200" dirty="0"/>
              <a:t>απ</a:t>
            </a:r>
            <a:r>
              <a:rPr lang="en-US" sz="3200" dirty="0" err="1"/>
              <a:t>οκρίνετ</a:t>
            </a:r>
            <a:r>
              <a:rPr lang="en-US" sz="3200" dirty="0"/>
              <a:t>α</a:t>
            </a:r>
            <a:r>
              <a:rPr lang="en-US" sz="3200" dirty="0" err="1"/>
              <a:t>ι</a:t>
            </a:r>
            <a:r>
              <a:rPr lang="en-US" sz="3200" dirty="0"/>
              <a:t> </a:t>
            </a:r>
            <a:r>
              <a:rPr lang="en-US" sz="3200" dirty="0" err="1"/>
              <a:t>στὴν</a:t>
            </a:r>
            <a:r>
              <a:rPr lang="en-US" sz="3200" dirty="0"/>
              <a:t> </a:t>
            </a:r>
            <a:r>
              <a:rPr lang="en-US" sz="3200" dirty="0" err="1"/>
              <a:t>ἐσωτερικὴ</a:t>
            </a:r>
            <a:r>
              <a:rPr lang="en-US" sz="3200" dirty="0"/>
              <a:t> </a:t>
            </a:r>
            <a:r>
              <a:rPr lang="en-US" sz="3200" dirty="0" err="1"/>
              <a:t>ἀνάγκη</a:t>
            </a:r>
            <a:r>
              <a:rPr lang="en-US" sz="3200" dirty="0"/>
              <a:t> </a:t>
            </a:r>
            <a:r>
              <a:rPr lang="en-US" sz="3200" dirty="0" err="1"/>
              <a:t>τοῦ</a:t>
            </a:r>
            <a:r>
              <a:rPr lang="en-US" sz="3200" dirty="0"/>
              <a:t> </a:t>
            </a:r>
            <a:r>
              <a:rPr lang="en-US" sz="3200" dirty="0" err="1"/>
              <a:t>ἀνθρώ</a:t>
            </a:r>
            <a:r>
              <a:rPr lang="en-US" sz="3200" dirty="0"/>
              <a:t>π</a:t>
            </a:r>
            <a:r>
              <a:rPr lang="en-US" sz="3200" dirty="0" err="1"/>
              <a:t>ου</a:t>
            </a:r>
            <a:r>
              <a:rPr lang="en-US" sz="3200" dirty="0"/>
              <a:t> </a:t>
            </a:r>
            <a:r>
              <a:rPr lang="en-US" sz="3200" dirty="0" err="1"/>
              <a:t>νὰ</a:t>
            </a:r>
            <a:r>
              <a:rPr lang="en-US" sz="3200" dirty="0"/>
              <a:t> </a:t>
            </a:r>
            <a:r>
              <a:rPr lang="en-US" sz="3200" dirty="0" err="1"/>
              <a:t>λ</a:t>
            </a:r>
            <a:r>
              <a:rPr lang="en-US" sz="3200" dirty="0"/>
              <a:t>α</a:t>
            </a:r>
            <a:r>
              <a:rPr lang="en-US" sz="3200" dirty="0" err="1"/>
              <a:t>τρεύσει</a:t>
            </a:r>
            <a:r>
              <a:rPr lang="en-US" sz="3200" dirty="0"/>
              <a:t> </a:t>
            </a:r>
            <a:r>
              <a:rPr lang="en-US" sz="3200" dirty="0" err="1"/>
              <a:t>τὸ</a:t>
            </a:r>
            <a:r>
              <a:rPr lang="en-US" sz="3200" dirty="0"/>
              <a:t> </a:t>
            </a:r>
            <a:r>
              <a:rPr lang="en-US" sz="3200" dirty="0" err="1"/>
              <a:t>Θεὸ</a:t>
            </a:r>
            <a:r>
              <a:rPr lang="en-US" sz="3200" dirty="0"/>
              <a:t> </a:t>
            </a:r>
            <a:r>
              <a:rPr lang="en-US" sz="3200" dirty="0" err="1"/>
              <a:t>ἀ</a:t>
            </a:r>
            <a:r>
              <a:rPr lang="en-US" sz="3200" dirty="0"/>
              <a:t>π</a:t>
            </a:r>
            <a:r>
              <a:rPr lang="en-US" sz="3200" dirty="0" err="1"/>
              <a:t>οδεσμευμένος</a:t>
            </a:r>
            <a:r>
              <a:rPr lang="en-US" sz="3200" dirty="0"/>
              <a:t> </a:t>
            </a:r>
            <a:r>
              <a:rPr lang="en-US" sz="3200" dirty="0" err="1"/>
              <a:t>ἀ</a:t>
            </a:r>
            <a:r>
              <a:rPr lang="en-US" sz="3200" dirty="0"/>
              <a:t>π</a:t>
            </a:r>
            <a:r>
              <a:rPr lang="en-US" sz="3200" dirty="0" err="1"/>
              <a:t>ὸ</a:t>
            </a:r>
            <a:r>
              <a:rPr lang="en-US" sz="3200" dirty="0"/>
              <a:t> </a:t>
            </a:r>
            <a:r>
              <a:rPr lang="en-US" sz="3200" dirty="0" err="1"/>
              <a:t>τὸν</a:t>
            </a:r>
            <a:r>
              <a:rPr lang="en-US" sz="3200" dirty="0"/>
              <a:t> πα</a:t>
            </a:r>
            <a:r>
              <a:rPr lang="en-US" sz="3200" dirty="0" err="1"/>
              <a:t>ράγοντ</a:t>
            </a:r>
            <a:r>
              <a:rPr lang="en-US" sz="3200" dirty="0"/>
              <a:t>α </a:t>
            </a:r>
            <a:r>
              <a:rPr lang="en-US" sz="3200" dirty="0" err="1"/>
              <a:t>τοῦ</a:t>
            </a:r>
            <a:r>
              <a:rPr lang="en-US" sz="3200" dirty="0"/>
              <a:t> </a:t>
            </a:r>
            <a:r>
              <a:rPr lang="en-US" sz="3200" dirty="0" err="1"/>
              <a:t>τό</a:t>
            </a:r>
            <a:r>
              <a:rPr lang="en-US" sz="3200" dirty="0"/>
              <a:t>π</a:t>
            </a:r>
            <a:r>
              <a:rPr lang="en-US" sz="3200" dirty="0" err="1"/>
              <a:t>ου</a:t>
            </a:r>
            <a:r>
              <a:rPr lang="en-US" sz="3200" dirty="0"/>
              <a:t>. </a:t>
            </a:r>
          </a:p>
          <a:p>
            <a:pPr marL="0" indent="0">
              <a:buNone/>
            </a:pPr>
            <a:r>
              <a:rPr lang="en-US" sz="3200" dirty="0"/>
              <a:t>     * </a:t>
            </a:r>
            <a:r>
              <a:rPr lang="en-US" sz="3200" dirty="0" err="1"/>
              <a:t>Ὁ</a:t>
            </a:r>
            <a:r>
              <a:rPr lang="en-US" sz="3200" dirty="0"/>
              <a:t> </a:t>
            </a:r>
            <a:r>
              <a:rPr lang="en-US" sz="3200" dirty="0" err="1"/>
              <a:t>ἐγκλω</a:t>
            </a:r>
            <a:r>
              <a:rPr lang="en-US" sz="3200" dirty="0"/>
              <a:t>β</a:t>
            </a:r>
            <a:r>
              <a:rPr lang="en-US" sz="3200" dirty="0" err="1"/>
              <a:t>ισμὸς</a:t>
            </a:r>
            <a:r>
              <a:rPr lang="en-US" sz="3200" dirty="0"/>
              <a:t> </a:t>
            </a:r>
            <a:r>
              <a:rPr lang="en-US" sz="3200" dirty="0" err="1"/>
              <a:t>τῆς</a:t>
            </a:r>
            <a:r>
              <a:rPr lang="en-US" sz="3200" dirty="0"/>
              <a:t> </a:t>
            </a:r>
            <a:r>
              <a:rPr lang="en-US" sz="3200" dirty="0" err="1"/>
              <a:t>λ</a:t>
            </a:r>
            <a:r>
              <a:rPr lang="en-US" sz="3200" dirty="0"/>
              <a:t>α</a:t>
            </a:r>
            <a:r>
              <a:rPr lang="en-US" sz="3200" dirty="0" err="1"/>
              <a:t>τρεί</a:t>
            </a:r>
            <a:r>
              <a:rPr lang="en-US" sz="3200" dirty="0"/>
              <a:t>α</a:t>
            </a:r>
            <a:r>
              <a:rPr lang="en-US" sz="3200" dirty="0" err="1"/>
              <a:t>ς</a:t>
            </a:r>
            <a:r>
              <a:rPr lang="en-US" sz="3200" dirty="0"/>
              <a:t> </a:t>
            </a:r>
            <a:r>
              <a:rPr lang="en-US" sz="3200" dirty="0" err="1"/>
              <a:t>σὲ</a:t>
            </a:r>
            <a:r>
              <a:rPr lang="en-US" sz="3200" dirty="0"/>
              <a:t> 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θορισμένο</a:t>
            </a:r>
            <a:r>
              <a:rPr lang="en-US" sz="3200" dirty="0"/>
              <a:t> </a:t>
            </a:r>
            <a:r>
              <a:rPr lang="en-US" sz="3200" dirty="0" err="1"/>
              <a:t>τό</a:t>
            </a:r>
            <a:r>
              <a:rPr lang="en-US" sz="3200" dirty="0"/>
              <a:t>π</a:t>
            </a:r>
            <a:r>
              <a:rPr lang="en-US" sz="3200" dirty="0" err="1"/>
              <a:t>ο</a:t>
            </a:r>
            <a:r>
              <a:rPr lang="en-US" sz="3200" dirty="0"/>
              <a:t>, </a:t>
            </a:r>
            <a:r>
              <a:rPr lang="en-US" sz="3200" dirty="0" err="1"/>
              <a:t>τὸν</a:t>
            </a:r>
            <a:r>
              <a:rPr lang="en-US" sz="3200" dirty="0"/>
              <a:t> </a:t>
            </a:r>
            <a:r>
              <a:rPr lang="en-US" sz="3200" dirty="0" err="1"/>
              <a:t>ὁ</a:t>
            </a:r>
            <a:r>
              <a:rPr lang="en-US" sz="3200" dirty="0"/>
              <a:t>π</a:t>
            </a:r>
            <a:r>
              <a:rPr lang="en-US" sz="3200" dirty="0" err="1"/>
              <a:t>οῖο</a:t>
            </a:r>
            <a:r>
              <a:rPr lang="en-US" sz="3200" dirty="0"/>
              <a:t> </a:t>
            </a:r>
            <a:r>
              <a:rPr lang="en-US" sz="3200" dirty="0" err="1"/>
              <a:t>ἐ</a:t>
            </a:r>
            <a:r>
              <a:rPr lang="en-US" sz="3200" dirty="0"/>
              <a:t>π</a:t>
            </a:r>
            <a:r>
              <a:rPr lang="en-US" sz="3200" dirty="0" err="1"/>
              <a:t>έ</a:t>
            </a:r>
            <a:r>
              <a:rPr lang="en-US" sz="3200" dirty="0"/>
              <a:t>βα</a:t>
            </a:r>
            <a:r>
              <a:rPr lang="en-US" sz="3200" dirty="0" err="1"/>
              <a:t>λε</a:t>
            </a:r>
            <a:r>
              <a:rPr lang="en-US" sz="3200" dirty="0"/>
              <a:t> </a:t>
            </a:r>
            <a:r>
              <a:rPr lang="en-US" sz="3200" dirty="0" err="1"/>
              <a:t>ὁ</a:t>
            </a:r>
            <a:r>
              <a:rPr lang="en-US" sz="3200" dirty="0"/>
              <a:t> </a:t>
            </a:r>
            <a:r>
              <a:rPr lang="en-US" sz="3200" dirty="0" err="1"/>
              <a:t>ἑ</a:t>
            </a:r>
            <a:r>
              <a:rPr lang="en-US" sz="3200" dirty="0"/>
              <a:t>β</a:t>
            </a:r>
            <a:r>
              <a:rPr lang="en-US" sz="3200" dirty="0" err="1"/>
              <a:t>ρ</a:t>
            </a:r>
            <a:r>
              <a:rPr lang="en-US" sz="3200" dirty="0"/>
              <a:t>α</a:t>
            </a:r>
            <a:r>
              <a:rPr lang="en-US" sz="3200" dirty="0" err="1"/>
              <a:t>ϊκὸς</a:t>
            </a:r>
            <a:r>
              <a:rPr lang="en-US" sz="3200" dirty="0"/>
              <a:t> </a:t>
            </a:r>
            <a:r>
              <a:rPr lang="en-US" sz="3200" dirty="0" err="1"/>
              <a:t>νόμος</a:t>
            </a:r>
            <a:r>
              <a:rPr lang="en-US" sz="3200" dirty="0"/>
              <a:t>, </a:t>
            </a:r>
            <a:r>
              <a:rPr lang="en-US" sz="3200" dirty="0" err="1"/>
              <a:t>συνιστοῦσε</a:t>
            </a:r>
            <a:r>
              <a:rPr lang="en-US" sz="3200" dirty="0"/>
              <a:t>- </a:t>
            </a:r>
            <a:r>
              <a:rPr lang="en-US" sz="3200" dirty="0" err="1"/>
              <a:t>ὅ</a:t>
            </a:r>
            <a:r>
              <a:rPr lang="en-US" sz="3200" dirty="0"/>
              <a:t>π</a:t>
            </a:r>
            <a:r>
              <a:rPr lang="en-US" sz="3200" dirty="0" err="1"/>
              <a:t>ως</a:t>
            </a:r>
            <a:r>
              <a:rPr lang="en-US" sz="3200" dirty="0"/>
              <a:t> </a:t>
            </a:r>
            <a:r>
              <a:rPr lang="en-US" sz="3200" dirty="0" err="1"/>
              <a:t>συμ</a:t>
            </a:r>
            <a:r>
              <a:rPr lang="en-US" sz="3200" dirty="0"/>
              <a:t>π</a:t>
            </a:r>
            <a:r>
              <a:rPr lang="en-US" sz="3200" dirty="0" err="1"/>
              <a:t>ερ</a:t>
            </a:r>
            <a:r>
              <a:rPr lang="en-US" sz="3200" dirty="0"/>
              <a:t>α</a:t>
            </a:r>
            <a:r>
              <a:rPr lang="en-US" sz="3200" dirty="0" err="1"/>
              <a:t>ίνουμε</a:t>
            </a:r>
            <a:r>
              <a:rPr lang="en-US" sz="3200" dirty="0"/>
              <a:t> </a:t>
            </a:r>
            <a:r>
              <a:rPr lang="en-US" sz="3200" dirty="0" err="1"/>
              <a:t>ἀ</a:t>
            </a:r>
            <a:r>
              <a:rPr lang="en-US" sz="3200" dirty="0"/>
              <a:t>π</a:t>
            </a:r>
            <a:r>
              <a:rPr lang="en-US" sz="3200" dirty="0" err="1"/>
              <a:t>ὸ</a:t>
            </a:r>
            <a:r>
              <a:rPr lang="en-US" sz="3200" dirty="0"/>
              <a:t> </a:t>
            </a:r>
            <a:r>
              <a:rPr lang="en-US" sz="3200" dirty="0" err="1"/>
              <a:t>τὴν</a:t>
            </a:r>
            <a:r>
              <a:rPr lang="en-US" sz="3200" dirty="0"/>
              <a:t> </a:t>
            </a:r>
            <a:r>
              <a:rPr lang="en-US" sz="3200" dirty="0" err="1"/>
              <a:t>ἐκκλησι</a:t>
            </a:r>
            <a:r>
              <a:rPr lang="en-US" sz="3200" dirty="0"/>
              <a:t>α</a:t>
            </a:r>
            <a:r>
              <a:rPr lang="en-US" sz="3200" dirty="0" err="1"/>
              <a:t>στικὴ</a:t>
            </a:r>
            <a:r>
              <a:rPr lang="en-US" sz="3200" dirty="0"/>
              <a:t> </a:t>
            </a:r>
            <a:r>
              <a:rPr lang="en-US" sz="3200" dirty="0" err="1"/>
              <a:t>γρ</a:t>
            </a:r>
            <a:r>
              <a:rPr lang="en-US" sz="3200" dirty="0"/>
              <a:t>α</a:t>
            </a:r>
            <a:r>
              <a:rPr lang="en-US" sz="3200" dirty="0" err="1"/>
              <a:t>μμ</a:t>
            </a:r>
            <a:r>
              <a:rPr lang="en-US" sz="3200" dirty="0"/>
              <a:t>α</a:t>
            </a:r>
            <a:r>
              <a:rPr lang="en-US" sz="3200" dirty="0" err="1"/>
              <a:t>τεί</a:t>
            </a:r>
            <a:r>
              <a:rPr lang="en-US" sz="3200" dirty="0"/>
              <a:t>α- </a:t>
            </a:r>
            <a:r>
              <a:rPr lang="en-US" sz="3200" dirty="0" err="1"/>
              <a:t>ἐξ</a:t>
            </a:r>
            <a:r>
              <a:rPr lang="en-US" sz="3200" dirty="0"/>
              <a:t>α</a:t>
            </a:r>
            <a:r>
              <a:rPr lang="en-US" sz="3200" dirty="0" err="1"/>
              <a:t>ν</a:t>
            </a:r>
            <a:r>
              <a:rPr lang="en-US" sz="3200" dirty="0"/>
              <a:t>α</a:t>
            </a:r>
            <a:r>
              <a:rPr lang="en-US" sz="3200" dirty="0" err="1"/>
              <a:t>γκ</a:t>
            </a:r>
            <a:r>
              <a:rPr lang="en-US" sz="3200" dirty="0"/>
              <a:t>α</a:t>
            </a:r>
            <a:r>
              <a:rPr lang="en-US" sz="3200" dirty="0" err="1"/>
              <a:t>σμὸ</a:t>
            </a:r>
            <a:r>
              <a:rPr lang="en-US" sz="3200" dirty="0"/>
              <a:t> </a:t>
            </a:r>
            <a:r>
              <a:rPr lang="en-US" sz="3200" dirty="0" err="1"/>
              <a:t>τοῦ</a:t>
            </a:r>
            <a:r>
              <a:rPr lang="en-US" sz="3200" dirty="0"/>
              <a:t> </a:t>
            </a:r>
            <a:r>
              <a:rPr lang="en-US" sz="3200" dirty="0" err="1"/>
              <a:t>ἀνθρώ</a:t>
            </a:r>
            <a:r>
              <a:rPr lang="en-US" sz="3200" dirty="0"/>
              <a:t>π</a:t>
            </a:r>
            <a:r>
              <a:rPr lang="en-US" sz="3200" dirty="0" err="1"/>
              <a:t>ου</a:t>
            </a:r>
            <a:r>
              <a:rPr lang="en-US" sz="3200" dirty="0"/>
              <a:t> 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ὶ</a:t>
            </a:r>
            <a:r>
              <a:rPr lang="en-US" sz="3200" dirty="0"/>
              <a:t> </a:t>
            </a:r>
            <a:r>
              <a:rPr lang="en-US" sz="3200" dirty="0" err="1"/>
              <a:t>τοῦ</a:t>
            </a:r>
            <a:r>
              <a:rPr lang="en-US" sz="3200" dirty="0"/>
              <a:t> π</a:t>
            </a:r>
            <a:r>
              <a:rPr lang="en-US" sz="3200" dirty="0" err="1"/>
              <a:t>ροσέθετε</a:t>
            </a:r>
            <a:r>
              <a:rPr lang="en-US" sz="3200" dirty="0"/>
              <a:t> </a:t>
            </a:r>
            <a:r>
              <a:rPr lang="en-US" sz="3200" dirty="0" err="1"/>
              <a:t>μί</a:t>
            </a:r>
            <a:r>
              <a:rPr lang="en-US" sz="3200" dirty="0"/>
              <a:t>α </a:t>
            </a:r>
            <a:r>
              <a:rPr lang="en-US" sz="3200" dirty="0" err="1"/>
              <a:t>ἀκόμ</a:t>
            </a:r>
            <a:r>
              <a:rPr lang="en-US" sz="3200" dirty="0"/>
              <a:t>α </a:t>
            </a:r>
            <a:r>
              <a:rPr lang="en-US" sz="3200" dirty="0" err="1"/>
              <a:t>ὑ</a:t>
            </a:r>
            <a:r>
              <a:rPr lang="en-US" sz="3200" dirty="0"/>
              <a:t>π</a:t>
            </a:r>
            <a:r>
              <a:rPr lang="en-US" sz="3200" dirty="0" err="1"/>
              <a:t>οχρέωση</a:t>
            </a:r>
            <a:r>
              <a:rPr lang="en-US" sz="3200" dirty="0"/>
              <a:t>, </a:t>
            </a:r>
            <a:r>
              <a:rPr lang="en-US" sz="3200" dirty="0" err="1"/>
              <a:t>ἡ</a:t>
            </a:r>
            <a:r>
              <a:rPr lang="en-US" sz="3200" dirty="0"/>
              <a:t> </a:t>
            </a:r>
            <a:r>
              <a:rPr lang="en-US" sz="3200" dirty="0" err="1"/>
              <a:t>ὁ</a:t>
            </a:r>
            <a:r>
              <a:rPr lang="en-US" sz="3200" dirty="0"/>
              <a:t>π</a:t>
            </a:r>
            <a:r>
              <a:rPr lang="en-US" sz="3200" dirty="0" err="1"/>
              <a:t>οί</a:t>
            </a:r>
            <a:r>
              <a:rPr lang="en-US" sz="3200" dirty="0"/>
              <a:t>α πα</a:t>
            </a:r>
            <a:r>
              <a:rPr lang="en-US" sz="3200" dirty="0" err="1"/>
              <a:t>ρεμ</a:t>
            </a:r>
            <a:r>
              <a:rPr lang="en-US" sz="3200" dirty="0"/>
              <a:t>π</a:t>
            </a:r>
            <a:r>
              <a:rPr lang="en-US" sz="3200" dirty="0" err="1"/>
              <a:t>όδιζε</a:t>
            </a:r>
            <a:r>
              <a:rPr lang="en-US" sz="3200" dirty="0"/>
              <a:t> </a:t>
            </a:r>
            <a:r>
              <a:rPr lang="en-US" sz="3200" dirty="0" err="1"/>
              <a:t>τὴν</a:t>
            </a:r>
            <a:r>
              <a:rPr lang="en-US" sz="3200" dirty="0"/>
              <a:t> </a:t>
            </a:r>
            <a:r>
              <a:rPr lang="en-US" sz="3200" dirty="0" err="1"/>
              <a:t>ἀμεσότητ</a:t>
            </a:r>
            <a:r>
              <a:rPr lang="en-US" sz="3200" dirty="0"/>
              <a:t>α </a:t>
            </a:r>
            <a:r>
              <a:rPr lang="en-US" sz="3200" dirty="0" err="1"/>
              <a:t>σχέσεώς</a:t>
            </a:r>
            <a:r>
              <a:rPr lang="en-US" sz="3200" dirty="0"/>
              <a:t> </a:t>
            </a:r>
            <a:r>
              <a:rPr lang="en-US" sz="3200" dirty="0" err="1"/>
              <a:t>του</a:t>
            </a:r>
            <a:r>
              <a:rPr lang="en-US" sz="3200" dirty="0"/>
              <a:t> </a:t>
            </a:r>
            <a:r>
              <a:rPr lang="en-US" sz="3200" dirty="0" err="1"/>
              <a:t>μὲ</a:t>
            </a:r>
            <a:r>
              <a:rPr lang="en-US" sz="3200" dirty="0"/>
              <a:t> </a:t>
            </a:r>
            <a:r>
              <a:rPr lang="en-US" sz="3200" dirty="0" err="1"/>
              <a:t>τὸ</a:t>
            </a:r>
            <a:r>
              <a:rPr lang="en-US" sz="3200" dirty="0"/>
              <a:t> </a:t>
            </a:r>
            <a:r>
              <a:rPr lang="en-US" sz="3200" dirty="0" err="1"/>
              <a:t>Θεό</a:t>
            </a:r>
            <a:r>
              <a:rPr lang="en-US" sz="3200" dirty="0"/>
              <a:t>. </a:t>
            </a:r>
          </a:p>
          <a:p>
            <a:pPr marL="0" indent="0">
              <a:buNone/>
            </a:pPr>
            <a:r>
              <a:rPr lang="en-US" sz="3200" dirty="0"/>
              <a:t>     * </a:t>
            </a:r>
            <a:r>
              <a:rPr lang="en-US" sz="3200" dirty="0" err="1"/>
              <a:t>Γι</a:t>
            </a:r>
            <a:r>
              <a:rPr lang="en-US" sz="3200" dirty="0"/>
              <a:t>᾿α</a:t>
            </a:r>
            <a:r>
              <a:rPr lang="en-US" sz="3200" dirty="0" err="1"/>
              <a:t>ὐτὸ</a:t>
            </a:r>
            <a:r>
              <a:rPr lang="en-US" sz="3200" dirty="0"/>
              <a:t> 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ὶ</a:t>
            </a:r>
            <a:r>
              <a:rPr lang="en-US" sz="3200" dirty="0"/>
              <a:t> </a:t>
            </a:r>
            <a:r>
              <a:rPr lang="en-US" sz="3200" dirty="0" err="1"/>
              <a:t>ἡ</a:t>
            </a:r>
            <a:r>
              <a:rPr lang="en-US" sz="3200" dirty="0"/>
              <a:t> </a:t>
            </a:r>
            <a:r>
              <a:rPr lang="en-US" sz="3200" dirty="0" err="1"/>
              <a:t>συγκεκριμένη</a:t>
            </a:r>
            <a:r>
              <a:rPr lang="en-US" sz="3200" dirty="0"/>
              <a:t> </a:t>
            </a:r>
            <a:r>
              <a:rPr lang="en-US" sz="3200" dirty="0" err="1"/>
              <a:t>ἀ</a:t>
            </a:r>
            <a:r>
              <a:rPr lang="en-US" sz="3200" dirty="0"/>
              <a:t>π</a:t>
            </a:r>
            <a:r>
              <a:rPr lang="en-US" sz="3200" dirty="0" err="1"/>
              <a:t>οδέσμευση</a:t>
            </a:r>
            <a:r>
              <a:rPr lang="en-US" sz="3200" dirty="0"/>
              <a:t> </a:t>
            </a:r>
            <a:r>
              <a:rPr lang="en-US" sz="3200" dirty="0" err="1"/>
              <a:t>ἀντιμετω</a:t>
            </a:r>
            <a:r>
              <a:rPr lang="en-US" sz="3200" dirty="0"/>
              <a:t>π</a:t>
            </a:r>
            <a:r>
              <a:rPr lang="en-US" sz="3200" dirty="0" err="1"/>
              <a:t>ίζετ</a:t>
            </a:r>
            <a:r>
              <a:rPr lang="en-US" sz="3200" dirty="0"/>
              <a:t>α</a:t>
            </a:r>
            <a:r>
              <a:rPr lang="en-US" sz="3200" dirty="0" err="1"/>
              <a:t>ι</a:t>
            </a:r>
            <a:r>
              <a:rPr lang="en-US" sz="3200" dirty="0"/>
              <a:t> </a:t>
            </a:r>
            <a:r>
              <a:rPr lang="en-US" sz="3200" dirty="0" err="1"/>
              <a:t>ἀ</a:t>
            </a:r>
            <a:r>
              <a:rPr lang="en-US" sz="3200" dirty="0"/>
              <a:t>π</a:t>
            </a:r>
            <a:r>
              <a:rPr lang="en-US" sz="3200" dirty="0" err="1"/>
              <a:t>ὸ</a:t>
            </a:r>
            <a:r>
              <a:rPr lang="en-US" sz="3200" dirty="0"/>
              <a:t> </a:t>
            </a:r>
            <a:r>
              <a:rPr lang="en-US" sz="3200" dirty="0" err="1"/>
              <a:t>τοὺς</a:t>
            </a:r>
            <a:r>
              <a:rPr lang="en-US" sz="3200" dirty="0"/>
              <a:t> </a:t>
            </a:r>
            <a:r>
              <a:rPr lang="en-US" sz="3200" dirty="0" err="1"/>
              <a:t>ἐκκλησι</a:t>
            </a:r>
            <a:r>
              <a:rPr lang="en-US" sz="3200" dirty="0"/>
              <a:t>α</a:t>
            </a:r>
            <a:r>
              <a:rPr lang="en-US" sz="3200" dirty="0" err="1"/>
              <a:t>στικοὺς</a:t>
            </a:r>
            <a:r>
              <a:rPr lang="en-US" sz="3200" dirty="0"/>
              <a:t> </a:t>
            </a:r>
            <a:r>
              <a:rPr lang="en-US" sz="3200" dirty="0" err="1"/>
              <a:t>συγγρ</a:t>
            </a:r>
            <a:r>
              <a:rPr lang="en-US" sz="3200" dirty="0"/>
              <a:t>α</a:t>
            </a:r>
            <a:r>
              <a:rPr lang="en-US" sz="3200" dirty="0" err="1"/>
              <a:t>φεῖς</a:t>
            </a:r>
            <a:r>
              <a:rPr lang="en-US" sz="3200" dirty="0"/>
              <a:t> </a:t>
            </a:r>
            <a:r>
              <a:rPr lang="en-US" sz="3200" dirty="0" err="1"/>
              <a:t>μὲ</a:t>
            </a:r>
            <a:r>
              <a:rPr lang="en-US" sz="3200" dirty="0"/>
              <a:t> α</a:t>
            </a:r>
            <a:r>
              <a:rPr lang="en-US" sz="3200" dirty="0" err="1"/>
              <a:t>ἰσθήμ</a:t>
            </a:r>
            <a:r>
              <a:rPr lang="en-US" sz="3200" dirty="0"/>
              <a:t>α</a:t>
            </a:r>
            <a:r>
              <a:rPr lang="en-US" sz="3200" dirty="0" err="1"/>
              <a:t>τ</a:t>
            </a:r>
            <a:r>
              <a:rPr lang="en-US" sz="3200" dirty="0"/>
              <a:t>α </a:t>
            </a:r>
            <a:r>
              <a:rPr lang="en-US" sz="3200" dirty="0" err="1"/>
              <a:t>ἀν</a:t>
            </a:r>
            <a:r>
              <a:rPr lang="en-US" sz="3200" dirty="0"/>
              <a:t>α</a:t>
            </a:r>
            <a:r>
              <a:rPr lang="en-US" sz="3200" dirty="0" err="1"/>
              <a:t>κουφίσεως</a:t>
            </a:r>
            <a:r>
              <a:rPr lang="en-US" sz="3200" dirty="0"/>
              <a:t>.</a:t>
            </a:r>
            <a:endParaRPr lang="en-GR" sz="3200" b="1" u="dotted" dirty="0"/>
          </a:p>
          <a:p>
            <a:pPr marL="0" indent="0">
              <a:buNone/>
            </a:pPr>
            <a:endParaRPr lang="en-GR" sz="3200" dirty="0"/>
          </a:p>
        </p:txBody>
      </p:sp>
    </p:spTree>
    <p:extLst>
      <p:ext uri="{BB962C8B-B14F-4D97-AF65-F5344CB8AC3E}">
        <p14:creationId xmlns:p14="http://schemas.microsoft.com/office/powerpoint/2010/main" val="2387924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84D53D-83C7-114D-BDD1-F099F4267C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60960"/>
            <a:ext cx="11353801" cy="60960"/>
          </a:xfrm>
        </p:spPr>
        <p:txBody>
          <a:bodyPr>
            <a:normAutofit fontScale="90000"/>
          </a:bodyPr>
          <a:lstStyle/>
          <a:p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443F6A-AC12-3040-B4CF-B8F7430EA9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920" y="217713"/>
            <a:ext cx="11948160" cy="64965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R" sz="3200" dirty="0"/>
              <a:t>     * </a:t>
            </a:r>
            <a:r>
              <a:rPr lang="en-US" sz="3200" dirty="0" err="1"/>
              <a:t>Θὰ</a:t>
            </a:r>
            <a:r>
              <a:rPr lang="en-US" sz="3200" dirty="0"/>
              <a:t> π</a:t>
            </a:r>
            <a:r>
              <a:rPr lang="en-US" sz="3200" dirty="0" err="1"/>
              <a:t>ρέ</a:t>
            </a:r>
            <a:r>
              <a:rPr lang="en-US" sz="3200" dirty="0"/>
              <a:t>π</a:t>
            </a:r>
            <a:r>
              <a:rPr lang="en-US" sz="3200" dirty="0" err="1"/>
              <a:t>ει</a:t>
            </a:r>
            <a:r>
              <a:rPr lang="en-US" sz="3200" dirty="0"/>
              <a:t>, β</a:t>
            </a:r>
            <a:r>
              <a:rPr lang="en-US" sz="3200" dirty="0" err="1"/>
              <a:t>ε</a:t>
            </a:r>
            <a:r>
              <a:rPr lang="en-US" sz="3200" dirty="0"/>
              <a:t>βα</a:t>
            </a:r>
            <a:r>
              <a:rPr lang="en-US" sz="3200" dirty="0" err="1"/>
              <a:t>ίως</a:t>
            </a:r>
            <a:r>
              <a:rPr lang="en-US" sz="3200" dirty="0"/>
              <a:t>, </a:t>
            </a:r>
            <a:r>
              <a:rPr lang="en-US" sz="3200" dirty="0" err="1"/>
              <a:t>νὰ</a:t>
            </a:r>
            <a:r>
              <a:rPr lang="en-US" sz="3200" dirty="0"/>
              <a:t> </a:t>
            </a:r>
            <a:r>
              <a:rPr lang="en-US" sz="3200" dirty="0" err="1"/>
              <a:t>τονίσουμε</a:t>
            </a:r>
            <a:r>
              <a:rPr lang="en-US" sz="3200" dirty="0"/>
              <a:t> </a:t>
            </a:r>
            <a:r>
              <a:rPr lang="en-US" sz="3200" dirty="0" err="1"/>
              <a:t>ὅτι</a:t>
            </a:r>
            <a:r>
              <a:rPr lang="en-US" sz="3200" dirty="0"/>
              <a:t>, </a:t>
            </a:r>
            <a:r>
              <a:rPr lang="en-US" sz="3200" dirty="0" err="1"/>
              <a:t>μὲ</a:t>
            </a:r>
            <a:r>
              <a:rPr lang="en-US" sz="3200" dirty="0"/>
              <a:t> </a:t>
            </a:r>
            <a:r>
              <a:rPr lang="en-US" sz="3200" dirty="0" err="1"/>
              <a:t>ἀφορμὴ</a:t>
            </a:r>
            <a:r>
              <a:rPr lang="en-US" sz="3200" dirty="0"/>
              <a:t> </a:t>
            </a:r>
            <a:r>
              <a:rPr lang="en-US" sz="3200" dirty="0" err="1"/>
              <a:t>τὴ</a:t>
            </a:r>
            <a:r>
              <a:rPr lang="en-US" sz="3200" dirty="0"/>
              <a:t> </a:t>
            </a:r>
            <a:r>
              <a:rPr lang="en-US" sz="3200" dirty="0" err="1"/>
              <a:t>διδ</a:t>
            </a:r>
            <a:r>
              <a:rPr lang="en-US" sz="3200" dirty="0"/>
              <a:t>α</a:t>
            </a:r>
            <a:r>
              <a:rPr lang="en-US" sz="3200" dirty="0" err="1"/>
              <a:t>σκ</a:t>
            </a:r>
            <a:r>
              <a:rPr lang="en-US" sz="3200" dirty="0"/>
              <a:t>α</a:t>
            </a:r>
            <a:r>
              <a:rPr lang="en-US" sz="3200" dirty="0" err="1"/>
              <a:t>λί</a:t>
            </a:r>
            <a:r>
              <a:rPr lang="en-US" sz="3200" dirty="0"/>
              <a:t>α </a:t>
            </a:r>
            <a:r>
              <a:rPr lang="en-US" sz="3200" dirty="0" err="1"/>
              <a:t>τοῦ</a:t>
            </a:r>
            <a:r>
              <a:rPr lang="en-US" sz="3200" dirty="0"/>
              <a:t> </a:t>
            </a:r>
            <a:r>
              <a:rPr lang="en-US" sz="3200" dirty="0" err="1"/>
              <a:t>Κυρίου</a:t>
            </a:r>
            <a:r>
              <a:rPr lang="en-US" sz="3200" dirty="0"/>
              <a:t> π</a:t>
            </a:r>
            <a:r>
              <a:rPr lang="en-US" sz="3200" dirty="0" err="1"/>
              <a:t>ερὶ</a:t>
            </a:r>
            <a:r>
              <a:rPr lang="en-US" sz="3200" dirty="0"/>
              <a:t> «</a:t>
            </a:r>
            <a:r>
              <a:rPr lang="en-US" sz="3200" dirty="0" err="1"/>
              <a:t>ἐν</a:t>
            </a:r>
            <a:r>
              <a:rPr lang="en-US" sz="3200" dirty="0"/>
              <a:t> π</a:t>
            </a:r>
            <a:r>
              <a:rPr lang="en-US" sz="3200" dirty="0" err="1"/>
              <a:t>νεύμ</a:t>
            </a:r>
            <a:r>
              <a:rPr lang="en-US" sz="3200" dirty="0"/>
              <a:t>α</a:t>
            </a:r>
            <a:r>
              <a:rPr lang="en-US" sz="3200" dirty="0" err="1"/>
              <a:t>τι</a:t>
            </a:r>
            <a:r>
              <a:rPr lang="en-US" sz="3200" dirty="0"/>
              <a:t> 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ὶ</a:t>
            </a:r>
            <a:r>
              <a:rPr lang="en-US" sz="3200" dirty="0"/>
              <a:t> </a:t>
            </a:r>
            <a:r>
              <a:rPr lang="en-US" sz="3200" dirty="0" err="1"/>
              <a:t>ἀληθείᾳ</a:t>
            </a:r>
            <a:r>
              <a:rPr lang="en-US" sz="3200" dirty="0"/>
              <a:t>» </a:t>
            </a:r>
            <a:r>
              <a:rPr lang="en-US" sz="3200" dirty="0" err="1"/>
              <a:t>λ</a:t>
            </a:r>
            <a:r>
              <a:rPr lang="en-US" sz="3200" dirty="0"/>
              <a:t>α</a:t>
            </a:r>
            <a:r>
              <a:rPr lang="en-US" sz="3200" dirty="0" err="1"/>
              <a:t>τρεί</a:t>
            </a:r>
            <a:r>
              <a:rPr lang="en-US" sz="3200" dirty="0"/>
              <a:t>α</a:t>
            </a:r>
            <a:r>
              <a:rPr lang="en-US" sz="3200" dirty="0" err="1"/>
              <a:t>ς</a:t>
            </a:r>
            <a:r>
              <a:rPr lang="en-US" sz="3200" dirty="0"/>
              <a:t>, </a:t>
            </a:r>
            <a:r>
              <a:rPr lang="en-US" sz="3200" dirty="0" err="1"/>
              <a:t>στὴν</a:t>
            </a:r>
            <a:r>
              <a:rPr lang="en-US" sz="3200" dirty="0"/>
              <a:t> </a:t>
            </a:r>
            <a:r>
              <a:rPr lang="en-US" sz="3200" dirty="0" err="1"/>
              <a:t>ἐκκλησι</a:t>
            </a:r>
            <a:r>
              <a:rPr lang="en-US" sz="3200" dirty="0"/>
              <a:t>α</a:t>
            </a:r>
            <a:r>
              <a:rPr lang="en-US" sz="3200" dirty="0" err="1"/>
              <a:t>στικὴ</a:t>
            </a:r>
            <a:r>
              <a:rPr lang="en-US" sz="3200" dirty="0"/>
              <a:t> </a:t>
            </a:r>
            <a:r>
              <a:rPr lang="en-US" sz="3200" dirty="0" err="1"/>
              <a:t>γρ</a:t>
            </a:r>
            <a:r>
              <a:rPr lang="en-US" sz="3200" dirty="0"/>
              <a:t>α</a:t>
            </a:r>
            <a:r>
              <a:rPr lang="en-US" sz="3200" dirty="0" err="1"/>
              <a:t>μμ</a:t>
            </a:r>
            <a:r>
              <a:rPr lang="en-US" sz="3200" dirty="0"/>
              <a:t>α</a:t>
            </a:r>
            <a:r>
              <a:rPr lang="en-US" sz="3200" dirty="0" err="1"/>
              <a:t>τεί</a:t>
            </a:r>
            <a:r>
              <a:rPr lang="en-US" sz="3200" dirty="0"/>
              <a:t>α </a:t>
            </a:r>
            <a:r>
              <a:rPr lang="en-US" sz="3200" dirty="0" err="1"/>
              <a:t>δὲν</a:t>
            </a:r>
            <a:r>
              <a:rPr lang="en-US" sz="3200" dirty="0"/>
              <a:t> 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τ</a:t>
            </a:r>
            <a:r>
              <a:rPr lang="en-US" sz="3200" dirty="0"/>
              <a:t>α</a:t>
            </a:r>
            <a:r>
              <a:rPr lang="en-US" sz="3200" dirty="0" err="1"/>
              <a:t>γράφετ</a:t>
            </a:r>
            <a:r>
              <a:rPr lang="en-US" sz="3200" dirty="0"/>
              <a:t>α</a:t>
            </a:r>
            <a:r>
              <a:rPr lang="en-US" sz="3200" dirty="0" err="1"/>
              <a:t>ι</a:t>
            </a:r>
            <a:r>
              <a:rPr lang="en-US" sz="3200" dirty="0"/>
              <a:t> </a:t>
            </a:r>
            <a:r>
              <a:rPr lang="en-US" sz="3200" dirty="0" err="1"/>
              <a:t>μόνο</a:t>
            </a:r>
            <a:r>
              <a:rPr lang="en-US" sz="3200" dirty="0"/>
              <a:t> </a:t>
            </a:r>
            <a:r>
              <a:rPr lang="en-US" sz="3200" dirty="0" err="1"/>
              <a:t>κριτικὴ</a:t>
            </a:r>
            <a:r>
              <a:rPr lang="en-US" sz="3200" dirty="0"/>
              <a:t> 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ὶ</a:t>
            </a:r>
            <a:r>
              <a:rPr lang="en-US" sz="3200" dirty="0"/>
              <a:t> </a:t>
            </a:r>
            <a:r>
              <a:rPr lang="en-US" sz="3200" dirty="0" err="1"/>
              <a:t>ἀν</a:t>
            </a:r>
            <a:r>
              <a:rPr lang="en-US" sz="3200" dirty="0"/>
              <a:t>α</a:t>
            </a:r>
            <a:r>
              <a:rPr lang="en-US" sz="3200" dirty="0" err="1"/>
              <a:t>ίρεση</a:t>
            </a:r>
            <a:r>
              <a:rPr lang="en-US" sz="3200" dirty="0"/>
              <a:t> </a:t>
            </a:r>
            <a:r>
              <a:rPr lang="en-US" sz="3200" dirty="0" err="1"/>
              <a:t>τῆς</a:t>
            </a:r>
            <a:r>
              <a:rPr lang="en-US" sz="3200" dirty="0"/>
              <a:t> </a:t>
            </a:r>
            <a:r>
              <a:rPr lang="en-US" sz="3200" dirty="0" err="1"/>
              <a:t>Μωσ</a:t>
            </a:r>
            <a:r>
              <a:rPr lang="en-US" sz="3200" dirty="0"/>
              <a:t>α</a:t>
            </a:r>
            <a:r>
              <a:rPr lang="en-US" sz="3200" dirty="0" err="1"/>
              <a:t>ϊκῆς</a:t>
            </a:r>
            <a:r>
              <a:rPr lang="en-US" sz="3200" dirty="0"/>
              <a:t> </a:t>
            </a:r>
            <a:r>
              <a:rPr lang="en-US" sz="3200" dirty="0" err="1"/>
              <a:t>νομοθεσί</a:t>
            </a:r>
            <a:r>
              <a:rPr lang="en-US" sz="3200" dirty="0"/>
              <a:t>α</a:t>
            </a:r>
            <a:r>
              <a:rPr lang="en-US" sz="3200" dirty="0" err="1"/>
              <a:t>ς</a:t>
            </a:r>
            <a:r>
              <a:rPr lang="en-US" sz="3200" dirty="0"/>
              <a:t>.</a:t>
            </a:r>
            <a:r>
              <a:rPr lang="en-GR" sz="3200" dirty="0"/>
              <a:t> </a:t>
            </a:r>
          </a:p>
          <a:p>
            <a:pPr marL="0" indent="0">
              <a:buNone/>
            </a:pPr>
            <a:endParaRPr lang="en-GR" sz="3200" dirty="0"/>
          </a:p>
          <a:p>
            <a:pPr marL="0" indent="0">
              <a:buNone/>
            </a:pPr>
            <a:r>
              <a:rPr lang="en-US" sz="3200" dirty="0"/>
              <a:t>§2 </a:t>
            </a:r>
            <a:r>
              <a:rPr lang="en-US" sz="3200" dirty="0" err="1"/>
              <a:t>Ἡ</a:t>
            </a:r>
            <a:r>
              <a:rPr lang="en-US" sz="3200" dirty="0"/>
              <a:t> π</a:t>
            </a:r>
            <a:r>
              <a:rPr lang="en-US" sz="3200" dirty="0" err="1"/>
              <a:t>ερὶ</a:t>
            </a:r>
            <a:r>
              <a:rPr lang="en-US" sz="3200" dirty="0"/>
              <a:t> </a:t>
            </a:r>
            <a:r>
              <a:rPr lang="en-US" sz="3200" dirty="0" err="1"/>
              <a:t>Θεοῦ</a:t>
            </a:r>
            <a:r>
              <a:rPr lang="en-US" sz="3200" dirty="0"/>
              <a:t> </a:t>
            </a:r>
            <a:r>
              <a:rPr lang="en-US" sz="3200" dirty="0" err="1"/>
              <a:t>διδ</a:t>
            </a:r>
            <a:r>
              <a:rPr lang="en-US" sz="3200" dirty="0"/>
              <a:t>α</a:t>
            </a:r>
            <a:r>
              <a:rPr lang="en-US" sz="3200" dirty="0" err="1"/>
              <a:t>σκ</a:t>
            </a:r>
            <a:r>
              <a:rPr lang="en-US" sz="3200" dirty="0"/>
              <a:t>α</a:t>
            </a:r>
            <a:r>
              <a:rPr lang="en-US" sz="3200" dirty="0" err="1"/>
              <a:t>λί</a:t>
            </a:r>
            <a:r>
              <a:rPr lang="en-US" sz="3200" dirty="0"/>
              <a:t>α </a:t>
            </a:r>
            <a:r>
              <a:rPr lang="en-US" sz="3200" dirty="0" err="1"/>
              <a:t>διὰ</a:t>
            </a:r>
            <a:r>
              <a:rPr lang="en-US" sz="3200" dirty="0"/>
              <a:t> </a:t>
            </a:r>
            <a:r>
              <a:rPr lang="en-US" sz="3200" dirty="0" err="1"/>
              <a:t>τῆς</a:t>
            </a:r>
            <a:r>
              <a:rPr lang="en-US" sz="3200" dirty="0"/>
              <a:t> </a:t>
            </a:r>
            <a:r>
              <a:rPr lang="en-US" sz="3200" dirty="0" err="1"/>
              <a:t>ἐντολῆς</a:t>
            </a:r>
            <a:r>
              <a:rPr lang="en-US" sz="3200" dirty="0"/>
              <a:t> π</a:t>
            </a:r>
            <a:r>
              <a:rPr lang="en-US" sz="3200" dirty="0" err="1"/>
              <a:t>ερὶ</a:t>
            </a:r>
            <a:r>
              <a:rPr lang="en-US" sz="3200" dirty="0"/>
              <a:t> </a:t>
            </a:r>
            <a:r>
              <a:rPr lang="en-US" sz="3200" dirty="0" err="1"/>
              <a:t>λ</a:t>
            </a:r>
            <a:r>
              <a:rPr lang="en-US" sz="3200" dirty="0"/>
              <a:t>α</a:t>
            </a:r>
            <a:r>
              <a:rPr lang="en-US" sz="3200" dirty="0" err="1"/>
              <a:t>τρεί</a:t>
            </a:r>
            <a:r>
              <a:rPr lang="en-US" sz="3200" dirty="0"/>
              <a:t>α</a:t>
            </a:r>
            <a:r>
              <a:rPr lang="en-US" sz="3200" dirty="0" err="1"/>
              <a:t>ς</a:t>
            </a:r>
            <a:r>
              <a:rPr lang="en-US" sz="3200" dirty="0"/>
              <a:t> «</a:t>
            </a:r>
            <a:r>
              <a:rPr lang="en-US" sz="3200" dirty="0" err="1"/>
              <a:t>ἐν</a:t>
            </a:r>
            <a:r>
              <a:rPr lang="en-US" sz="3200" dirty="0"/>
              <a:t> π</a:t>
            </a:r>
            <a:r>
              <a:rPr lang="en-US" sz="3200" dirty="0" err="1"/>
              <a:t>νεύμ</a:t>
            </a:r>
            <a:r>
              <a:rPr lang="en-US" sz="3200" dirty="0"/>
              <a:t>α</a:t>
            </a:r>
            <a:r>
              <a:rPr lang="en-US" sz="3200" dirty="0" err="1"/>
              <a:t>τι</a:t>
            </a:r>
            <a:r>
              <a:rPr lang="en-US" sz="3200" dirty="0"/>
              <a:t> 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ὶ</a:t>
            </a:r>
            <a:r>
              <a:rPr lang="en-US" sz="3200" dirty="0"/>
              <a:t> </a:t>
            </a:r>
            <a:r>
              <a:rPr lang="en-US" sz="3200" dirty="0" err="1"/>
              <a:t>ἀληθείᾳ</a:t>
            </a:r>
            <a:r>
              <a:rPr lang="en-US" sz="3200" dirty="0"/>
              <a:t>».</a:t>
            </a:r>
            <a:endParaRPr lang="en-GR" sz="3200" u="dotted" dirty="0"/>
          </a:p>
          <a:p>
            <a:pPr marL="0" indent="0">
              <a:buNone/>
            </a:pPr>
            <a:r>
              <a:rPr lang="en-GR" sz="3200" dirty="0"/>
              <a:t>     * </a:t>
            </a:r>
            <a:r>
              <a:rPr lang="en-US" sz="3200" dirty="0" err="1"/>
              <a:t>Ἡ</a:t>
            </a:r>
            <a:r>
              <a:rPr lang="en-US" sz="3200" dirty="0"/>
              <a:t> </a:t>
            </a:r>
            <a:r>
              <a:rPr lang="en-US" sz="3200" dirty="0" err="1"/>
              <a:t>ἐ</a:t>
            </a:r>
            <a:r>
              <a:rPr lang="en-US" sz="3200" dirty="0"/>
              <a:t>π</a:t>
            </a:r>
            <a:r>
              <a:rPr lang="en-US" sz="3200" dirty="0" err="1"/>
              <a:t>ισήμ</a:t>
            </a:r>
            <a:r>
              <a:rPr lang="en-US" sz="3200" dirty="0"/>
              <a:t>α</a:t>
            </a:r>
            <a:r>
              <a:rPr lang="en-US" sz="3200" dirty="0" err="1"/>
              <a:t>νση</a:t>
            </a:r>
            <a:r>
              <a:rPr lang="en-US" sz="3200" dirty="0"/>
              <a:t> α</a:t>
            </a:r>
            <a:r>
              <a:rPr lang="en-US" sz="3200" dirty="0" err="1"/>
              <a:t>ὐτὴ</a:t>
            </a:r>
            <a:r>
              <a:rPr lang="en-US" sz="3200" dirty="0"/>
              <a:t> </a:t>
            </a:r>
            <a:r>
              <a:rPr lang="el-GR" sz="3200" dirty="0"/>
              <a:t>της εκκλησιαστικής γραμματείας </a:t>
            </a:r>
            <a:r>
              <a:rPr lang="en-US" sz="3200" dirty="0" err="1"/>
              <a:t>συνδέει</a:t>
            </a:r>
            <a:r>
              <a:rPr lang="en-US" sz="3200" dirty="0"/>
              <a:t> </a:t>
            </a:r>
            <a:r>
              <a:rPr lang="en-US" sz="3200" dirty="0" err="1"/>
              <a:t>τὴν</a:t>
            </a:r>
            <a:r>
              <a:rPr lang="en-US" sz="3200" dirty="0"/>
              <a:t> π</a:t>
            </a:r>
            <a:r>
              <a:rPr lang="en-US" sz="3200" dirty="0" err="1"/>
              <a:t>ροτρο</a:t>
            </a:r>
            <a:r>
              <a:rPr lang="en-US" sz="3200" dirty="0"/>
              <a:t>π</a:t>
            </a:r>
            <a:r>
              <a:rPr lang="en-US" sz="3200" dirty="0" err="1"/>
              <a:t>ὴ</a:t>
            </a:r>
            <a:r>
              <a:rPr lang="en-US" sz="3200" dirty="0"/>
              <a:t> </a:t>
            </a:r>
            <a:r>
              <a:rPr lang="en-US" sz="3200" dirty="0" err="1"/>
              <a:t>τοῦ</a:t>
            </a:r>
            <a:r>
              <a:rPr lang="en-US" sz="3200" dirty="0"/>
              <a:t> </a:t>
            </a:r>
            <a:r>
              <a:rPr lang="en-US" sz="3200" dirty="0" err="1"/>
              <a:t>Κυρίου</a:t>
            </a:r>
            <a:r>
              <a:rPr lang="en-US" sz="3200" dirty="0"/>
              <a:t> π</a:t>
            </a:r>
            <a:r>
              <a:rPr lang="en-US" sz="3200" dirty="0" err="1"/>
              <a:t>ερὶ</a:t>
            </a:r>
            <a:r>
              <a:rPr lang="en-US" sz="3200" dirty="0"/>
              <a:t> </a:t>
            </a:r>
            <a:r>
              <a:rPr lang="en-US" sz="3200" dirty="0" err="1"/>
              <a:t>λ</a:t>
            </a:r>
            <a:r>
              <a:rPr lang="en-US" sz="3200" dirty="0"/>
              <a:t>α</a:t>
            </a:r>
            <a:r>
              <a:rPr lang="en-US" sz="3200" dirty="0" err="1"/>
              <a:t>τρεί</a:t>
            </a:r>
            <a:r>
              <a:rPr lang="en-US" sz="3200" dirty="0"/>
              <a:t>α</a:t>
            </a:r>
            <a:r>
              <a:rPr lang="en-US" sz="3200" dirty="0" err="1"/>
              <a:t>ς</a:t>
            </a:r>
            <a:r>
              <a:rPr lang="en-US" sz="3200" dirty="0"/>
              <a:t> </a:t>
            </a:r>
            <a:r>
              <a:rPr lang="en-US" sz="3200" dirty="0" err="1"/>
              <a:t>ἐν</a:t>
            </a:r>
            <a:r>
              <a:rPr lang="en-US" sz="3200" dirty="0"/>
              <a:t> π</a:t>
            </a:r>
            <a:r>
              <a:rPr lang="en-US" sz="3200" dirty="0" err="1"/>
              <a:t>νεύμ</a:t>
            </a:r>
            <a:r>
              <a:rPr lang="en-US" sz="3200" dirty="0"/>
              <a:t>α</a:t>
            </a:r>
            <a:r>
              <a:rPr lang="en-US" sz="3200" dirty="0" err="1"/>
              <a:t>τι</a:t>
            </a:r>
            <a:r>
              <a:rPr lang="en-US" sz="3200" dirty="0"/>
              <a:t> 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ὶ</a:t>
            </a:r>
            <a:r>
              <a:rPr lang="en-US" sz="3200" dirty="0"/>
              <a:t> </a:t>
            </a:r>
            <a:r>
              <a:rPr lang="en-US" sz="3200" dirty="0" err="1"/>
              <a:t>ἀληθεί</a:t>
            </a:r>
            <a:r>
              <a:rPr lang="en-US" sz="3200" dirty="0"/>
              <a:t>α</a:t>
            </a:r>
            <a:r>
              <a:rPr lang="en-US" sz="3200" dirty="0" err="1"/>
              <a:t>ς</a:t>
            </a:r>
            <a:r>
              <a:rPr lang="en-US" sz="3200" dirty="0"/>
              <a:t> </a:t>
            </a:r>
            <a:r>
              <a:rPr lang="en-US" sz="3200" dirty="0" err="1"/>
              <a:t>μὲ</a:t>
            </a:r>
            <a:r>
              <a:rPr lang="en-US" sz="3200" dirty="0"/>
              <a:t> </a:t>
            </a:r>
            <a:r>
              <a:rPr lang="en-US" sz="3200" dirty="0" err="1"/>
              <a:t>τὴ</a:t>
            </a:r>
            <a:r>
              <a:rPr lang="en-US" sz="3200" dirty="0"/>
              <a:t> </a:t>
            </a:r>
            <a:r>
              <a:rPr lang="en-US" sz="3200" dirty="0" err="1"/>
              <a:t>διδ</a:t>
            </a:r>
            <a:r>
              <a:rPr lang="en-US" sz="3200" dirty="0"/>
              <a:t>α</a:t>
            </a:r>
            <a:r>
              <a:rPr lang="en-US" sz="3200" dirty="0" err="1"/>
              <a:t>σκ</a:t>
            </a:r>
            <a:r>
              <a:rPr lang="en-US" sz="3200" dirty="0"/>
              <a:t>α</a:t>
            </a:r>
            <a:r>
              <a:rPr lang="en-US" sz="3200" dirty="0" err="1"/>
              <a:t>λί</a:t>
            </a:r>
            <a:r>
              <a:rPr lang="en-US" sz="3200" dirty="0"/>
              <a:t>α π</a:t>
            </a:r>
            <a:r>
              <a:rPr lang="en-US" sz="3200" dirty="0" err="1"/>
              <a:t>ερὶ</a:t>
            </a:r>
            <a:r>
              <a:rPr lang="en-US" sz="3200" dirty="0"/>
              <a:t> </a:t>
            </a:r>
            <a:r>
              <a:rPr lang="en-US" sz="3200" dirty="0" err="1"/>
              <a:t>τῆς</a:t>
            </a:r>
            <a:r>
              <a:rPr lang="en-US" sz="3200" dirty="0"/>
              <a:t> π</a:t>
            </a:r>
            <a:r>
              <a:rPr lang="en-US" sz="3200" dirty="0" err="1"/>
              <a:t>νευμ</a:t>
            </a:r>
            <a:r>
              <a:rPr lang="en-US" sz="3200" dirty="0"/>
              <a:t>α</a:t>
            </a:r>
            <a:r>
              <a:rPr lang="en-US" sz="3200" dirty="0" err="1"/>
              <a:t>τικῆς</a:t>
            </a:r>
            <a:r>
              <a:rPr lang="en-US" sz="3200" dirty="0"/>
              <a:t> </a:t>
            </a:r>
            <a:r>
              <a:rPr lang="en-US" sz="3200" dirty="0" err="1"/>
              <a:t>φύσεως</a:t>
            </a:r>
            <a:r>
              <a:rPr lang="en-US" sz="3200" dirty="0"/>
              <a:t> </a:t>
            </a:r>
            <a:r>
              <a:rPr lang="en-US" sz="3200" dirty="0" err="1"/>
              <a:t>τοῦ</a:t>
            </a:r>
            <a:r>
              <a:rPr lang="en-US" sz="3200" dirty="0"/>
              <a:t> </a:t>
            </a:r>
            <a:r>
              <a:rPr lang="en-US" sz="3200" dirty="0" err="1"/>
              <a:t>Θεοῦ</a:t>
            </a:r>
            <a:r>
              <a:rPr lang="en-US" sz="3200" dirty="0"/>
              <a:t>.</a:t>
            </a:r>
            <a:r>
              <a:rPr lang="en-GR" sz="3200" dirty="0"/>
              <a:t> </a:t>
            </a:r>
            <a:endParaRPr lang="el-GR" sz="3200" dirty="0"/>
          </a:p>
          <a:p>
            <a:pPr marL="0" indent="0">
              <a:buNone/>
            </a:pPr>
            <a:r>
              <a:rPr lang="el-GR" sz="3200" dirty="0"/>
              <a:t>     * </a:t>
            </a:r>
            <a:r>
              <a:rPr lang="en-US" sz="3200" dirty="0" err="1"/>
              <a:t>Ἀ</a:t>
            </a:r>
            <a:r>
              <a:rPr lang="en-US" sz="3200" dirty="0"/>
              <a:t>π</a:t>
            </a:r>
            <a:r>
              <a:rPr lang="en-US" sz="3200" dirty="0" err="1"/>
              <a:t>οδίδοντ</a:t>
            </a:r>
            <a:r>
              <a:rPr lang="en-US" sz="3200" dirty="0"/>
              <a:t>α</a:t>
            </a:r>
            <a:r>
              <a:rPr lang="en-US" sz="3200" dirty="0" err="1"/>
              <a:t>ς</a:t>
            </a:r>
            <a:r>
              <a:rPr lang="en-US" sz="3200" dirty="0"/>
              <a:t> </a:t>
            </a:r>
            <a:r>
              <a:rPr lang="en-US" sz="3200" dirty="0" err="1"/>
              <a:t>μὲ</a:t>
            </a:r>
            <a:r>
              <a:rPr lang="en-US" sz="3200" dirty="0"/>
              <a:t> π</a:t>
            </a:r>
            <a:r>
              <a:rPr lang="en-US" sz="3200" dirty="0" err="1"/>
              <a:t>ερισσότερη</a:t>
            </a:r>
            <a:r>
              <a:rPr lang="en-US" sz="3200" dirty="0"/>
              <a:t> </a:t>
            </a:r>
            <a:r>
              <a:rPr lang="en-US" sz="3200" dirty="0" err="1"/>
              <a:t>ἑρμηνευτικὴ</a:t>
            </a:r>
            <a:r>
              <a:rPr lang="en-US" sz="3200" dirty="0"/>
              <a:t> </a:t>
            </a:r>
            <a:r>
              <a:rPr lang="en-US" sz="3200" dirty="0" err="1"/>
              <a:t>ἐλευθερί</a:t>
            </a:r>
            <a:r>
              <a:rPr lang="en-US" sz="3200" dirty="0"/>
              <a:t>α </a:t>
            </a:r>
            <a:r>
              <a:rPr lang="en-US" sz="3200" dirty="0" err="1"/>
              <a:t>τὴ</a:t>
            </a:r>
            <a:r>
              <a:rPr lang="en-US" sz="3200" dirty="0"/>
              <a:t> </a:t>
            </a:r>
            <a:r>
              <a:rPr lang="en-US" sz="3200" dirty="0" err="1"/>
              <a:t>συγκεκριμένη</a:t>
            </a:r>
            <a:r>
              <a:rPr lang="en-US" sz="3200" dirty="0"/>
              <a:t> </a:t>
            </a:r>
            <a:r>
              <a:rPr lang="en-US" sz="3200" dirty="0" err="1"/>
              <a:t>ἐ</a:t>
            </a:r>
            <a:r>
              <a:rPr lang="en-US" sz="3200" dirty="0"/>
              <a:t>π</a:t>
            </a:r>
            <a:r>
              <a:rPr lang="en-US" sz="3200" dirty="0" err="1"/>
              <a:t>ισήμ</a:t>
            </a:r>
            <a:r>
              <a:rPr lang="en-US" sz="3200" dirty="0"/>
              <a:t>α</a:t>
            </a:r>
            <a:r>
              <a:rPr lang="en-US" sz="3200" dirty="0" err="1"/>
              <a:t>νση</a:t>
            </a:r>
            <a:r>
              <a:rPr lang="en-US" sz="3200" dirty="0"/>
              <a:t>, </a:t>
            </a:r>
            <a:r>
              <a:rPr lang="en-US" sz="3200" dirty="0" err="1"/>
              <a:t>μ</a:t>
            </a:r>
            <a:r>
              <a:rPr lang="en-US" sz="3200" dirty="0"/>
              <a:t>π</a:t>
            </a:r>
            <a:r>
              <a:rPr lang="en-US" sz="3200" dirty="0" err="1"/>
              <a:t>οροῦμε</a:t>
            </a:r>
            <a:r>
              <a:rPr lang="en-US" sz="3200" dirty="0"/>
              <a:t> </a:t>
            </a:r>
            <a:r>
              <a:rPr lang="en-US" sz="3200" dirty="0" err="1"/>
              <a:t>νὰ</a:t>
            </a:r>
            <a:r>
              <a:rPr lang="en-US" sz="3200" dirty="0"/>
              <a:t> </a:t>
            </a:r>
            <a:r>
              <a:rPr lang="en-US" sz="3200" dirty="0" err="1"/>
              <a:t>ὑ</a:t>
            </a:r>
            <a:r>
              <a:rPr lang="en-US" sz="3200" dirty="0"/>
              <a:t>π</a:t>
            </a:r>
            <a:r>
              <a:rPr lang="en-US" sz="3200" dirty="0" err="1"/>
              <a:t>οστηρίξουμε</a:t>
            </a:r>
            <a:r>
              <a:rPr lang="en-US" sz="3200" dirty="0"/>
              <a:t> </a:t>
            </a:r>
            <a:r>
              <a:rPr lang="en-US" sz="3200" dirty="0" err="1"/>
              <a:t>ὅτι</a:t>
            </a:r>
            <a:r>
              <a:rPr lang="en-US" sz="3200" dirty="0"/>
              <a:t> </a:t>
            </a:r>
            <a:r>
              <a:rPr lang="en-US" sz="3200" dirty="0" err="1"/>
              <a:t>ἡ</a:t>
            </a:r>
            <a:r>
              <a:rPr lang="en-US" sz="3200" dirty="0"/>
              <a:t> π</a:t>
            </a:r>
            <a:r>
              <a:rPr lang="en-US" sz="3200" dirty="0" err="1"/>
              <a:t>ροτρο</a:t>
            </a:r>
            <a:r>
              <a:rPr lang="en-US" sz="3200" dirty="0"/>
              <a:t>π</a:t>
            </a:r>
            <a:r>
              <a:rPr lang="en-US" sz="3200" dirty="0" err="1"/>
              <a:t>ὴ</a:t>
            </a:r>
            <a:r>
              <a:rPr lang="en-US" sz="3200" dirty="0"/>
              <a:t> </a:t>
            </a:r>
            <a:r>
              <a:rPr lang="en-US" sz="3200" dirty="0" err="1"/>
              <a:t>τοῦ</a:t>
            </a:r>
            <a:r>
              <a:rPr lang="en-US" sz="3200" dirty="0"/>
              <a:t> </a:t>
            </a:r>
            <a:r>
              <a:rPr lang="en-US" sz="3200" dirty="0" err="1"/>
              <a:t>Κυρίου</a:t>
            </a:r>
            <a:r>
              <a:rPr lang="en-US" sz="3200" dirty="0"/>
              <a:t> </a:t>
            </a:r>
            <a:r>
              <a:rPr lang="en-US" sz="3200" dirty="0" err="1"/>
              <a:t>εἰσάγει</a:t>
            </a:r>
            <a:r>
              <a:rPr lang="en-US" sz="3200" dirty="0"/>
              <a:t> </a:t>
            </a:r>
            <a:r>
              <a:rPr lang="en-US" sz="3200" dirty="0" err="1"/>
              <a:t>στὸ</a:t>
            </a:r>
            <a:r>
              <a:rPr lang="en-US" sz="3200" dirty="0"/>
              <a:t> π</a:t>
            </a:r>
            <a:r>
              <a:rPr lang="en-US" sz="3200" dirty="0" err="1"/>
              <a:t>ερὶ</a:t>
            </a:r>
            <a:r>
              <a:rPr lang="en-US" sz="3200" dirty="0"/>
              <a:t> </a:t>
            </a:r>
            <a:r>
              <a:rPr lang="en-US" sz="3200" dirty="0" err="1"/>
              <a:t>Θεοῦ</a:t>
            </a:r>
            <a:r>
              <a:rPr lang="en-US" sz="3200" dirty="0"/>
              <a:t> </a:t>
            </a:r>
            <a:r>
              <a:rPr lang="en-US" sz="3200" dirty="0" err="1"/>
              <a:t>ἐρώτημ</a:t>
            </a:r>
            <a:r>
              <a:rPr lang="en-US" sz="3200" dirty="0"/>
              <a:t>α </a:t>
            </a:r>
            <a:r>
              <a:rPr lang="en-US" sz="3200" dirty="0" err="1"/>
              <a:t>τῆς</a:t>
            </a:r>
            <a:r>
              <a:rPr lang="en-US" sz="3200" dirty="0"/>
              <a:t> </a:t>
            </a:r>
            <a:r>
              <a:rPr lang="en-US" sz="3200" dirty="0" err="1"/>
              <a:t>θεολογί</a:t>
            </a:r>
            <a:r>
              <a:rPr lang="en-US" sz="3200" dirty="0"/>
              <a:t>α</a:t>
            </a:r>
            <a:r>
              <a:rPr lang="en-US" sz="3200" dirty="0" err="1"/>
              <a:t>ς</a:t>
            </a:r>
            <a:r>
              <a:rPr lang="en-US" sz="3200" dirty="0"/>
              <a:t>.</a:t>
            </a:r>
            <a:r>
              <a:rPr lang="en-GR" sz="32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962598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80E3F8-F373-DE48-BEF0-09888E349F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086" y="0"/>
            <a:ext cx="11266714" cy="104503"/>
          </a:xfrm>
        </p:spPr>
        <p:txBody>
          <a:bodyPr>
            <a:normAutofit fontScale="90000"/>
          </a:bodyPr>
          <a:lstStyle/>
          <a:p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3EECC9-4C06-DA40-867B-EE0290D96E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086" y="209006"/>
            <a:ext cx="11991702" cy="644434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sz="3200" dirty="0"/>
              <a:t>     * </a:t>
            </a:r>
            <a:r>
              <a:rPr lang="en-US" sz="3200" dirty="0" err="1"/>
              <a:t>Π</a:t>
            </a:r>
            <a:r>
              <a:rPr lang="en-US" sz="3200" dirty="0"/>
              <a:t>α</a:t>
            </a:r>
            <a:r>
              <a:rPr lang="en-US" sz="3200" dirty="0" err="1"/>
              <a:t>ράλληλ</a:t>
            </a:r>
            <a:r>
              <a:rPr lang="en-US" sz="3200" dirty="0"/>
              <a:t>α, </a:t>
            </a:r>
            <a:r>
              <a:rPr lang="en-US" sz="3200" dirty="0" err="1"/>
              <a:t>ὅμως</a:t>
            </a:r>
            <a:r>
              <a:rPr lang="en-US" sz="3200" dirty="0"/>
              <a:t>, </a:t>
            </a:r>
            <a:r>
              <a:rPr lang="en-US" sz="3200" dirty="0" err="1"/>
              <a:t>μὲ</a:t>
            </a:r>
            <a:r>
              <a:rPr lang="en-US" sz="3200" dirty="0"/>
              <a:t> </a:t>
            </a:r>
            <a:r>
              <a:rPr lang="en-US" sz="3200" dirty="0" err="1"/>
              <a:t>τὴν</a:t>
            </a:r>
            <a:r>
              <a:rPr lang="en-US" sz="3200" dirty="0"/>
              <a:t> </a:t>
            </a:r>
            <a:r>
              <a:rPr lang="en-US" sz="3200" dirty="0" err="1"/>
              <a:t>ἀν</a:t>
            </a:r>
            <a:r>
              <a:rPr lang="en-US" sz="3200" dirty="0"/>
              <a:t>α</a:t>
            </a:r>
            <a:r>
              <a:rPr lang="en-US" sz="3200" dirty="0" err="1"/>
              <a:t>φορὰ</a:t>
            </a:r>
            <a:r>
              <a:rPr lang="en-US" sz="3200" dirty="0"/>
              <a:t> </a:t>
            </a:r>
            <a:r>
              <a:rPr lang="en-US" sz="3200" dirty="0" err="1"/>
              <a:t>τῆς</a:t>
            </a:r>
            <a:r>
              <a:rPr lang="en-US" sz="3200" dirty="0"/>
              <a:t> </a:t>
            </a:r>
            <a:r>
              <a:rPr lang="en-US" sz="3200" dirty="0" err="1"/>
              <a:t>ἐκκλησι</a:t>
            </a:r>
            <a:r>
              <a:rPr lang="en-US" sz="3200" dirty="0"/>
              <a:t>α</a:t>
            </a:r>
            <a:r>
              <a:rPr lang="en-US" sz="3200" dirty="0" err="1"/>
              <a:t>στικῆς</a:t>
            </a:r>
            <a:r>
              <a:rPr lang="en-US" sz="3200" dirty="0"/>
              <a:t> </a:t>
            </a:r>
            <a:r>
              <a:rPr lang="en-US" sz="3200" dirty="0" err="1"/>
              <a:t>γρ</a:t>
            </a:r>
            <a:r>
              <a:rPr lang="en-US" sz="3200" dirty="0"/>
              <a:t>α</a:t>
            </a:r>
            <a:r>
              <a:rPr lang="en-US" sz="3200" dirty="0" err="1"/>
              <a:t>μμ</a:t>
            </a:r>
            <a:r>
              <a:rPr lang="en-US" sz="3200" dirty="0"/>
              <a:t>α</a:t>
            </a:r>
            <a:r>
              <a:rPr lang="en-US" sz="3200" dirty="0" err="1"/>
              <a:t>τεί</a:t>
            </a:r>
            <a:r>
              <a:rPr lang="en-US" sz="3200" dirty="0"/>
              <a:t>α</a:t>
            </a:r>
            <a:r>
              <a:rPr lang="en-US" sz="3200" dirty="0" err="1"/>
              <a:t>ς</a:t>
            </a:r>
            <a:r>
              <a:rPr lang="en-US" sz="3200" dirty="0"/>
              <a:t> </a:t>
            </a:r>
            <a:r>
              <a:rPr lang="en-US" sz="3200" dirty="0" err="1"/>
              <a:t>στὴν</a:t>
            </a:r>
            <a:r>
              <a:rPr lang="en-US" sz="3200" dirty="0"/>
              <a:t> π</a:t>
            </a:r>
            <a:r>
              <a:rPr lang="en-US" sz="3200" dirty="0" err="1"/>
              <a:t>νευμ</a:t>
            </a:r>
            <a:r>
              <a:rPr lang="en-US" sz="3200" dirty="0"/>
              <a:t>α</a:t>
            </a:r>
            <a:r>
              <a:rPr lang="en-US" sz="3200" dirty="0" err="1"/>
              <a:t>τικὴ</a:t>
            </a:r>
            <a:r>
              <a:rPr lang="en-US" sz="3200" dirty="0"/>
              <a:t> </a:t>
            </a:r>
            <a:r>
              <a:rPr lang="en-US" sz="3200" dirty="0" err="1"/>
              <a:t>φύση</a:t>
            </a:r>
            <a:r>
              <a:rPr lang="en-US" sz="3200" dirty="0"/>
              <a:t> </a:t>
            </a:r>
            <a:r>
              <a:rPr lang="en-US" sz="3200" dirty="0" err="1"/>
              <a:t>τῆς</a:t>
            </a:r>
            <a:r>
              <a:rPr lang="en-US" sz="3200" dirty="0"/>
              <a:t> </a:t>
            </a:r>
            <a:r>
              <a:rPr lang="en-US" sz="3200" dirty="0" err="1"/>
              <a:t>θεότητ</a:t>
            </a:r>
            <a:r>
              <a:rPr lang="en-US" sz="3200" dirty="0"/>
              <a:t>α</a:t>
            </a:r>
            <a:r>
              <a:rPr lang="en-US" sz="3200" dirty="0" err="1"/>
              <a:t>ς</a:t>
            </a:r>
            <a:r>
              <a:rPr lang="en-US" sz="3200" dirty="0"/>
              <a:t> 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ὶ</a:t>
            </a:r>
            <a:r>
              <a:rPr lang="en-US" sz="3200" dirty="0"/>
              <a:t> </a:t>
            </a:r>
            <a:r>
              <a:rPr lang="en-US" sz="3200" dirty="0" err="1"/>
              <a:t>στὴν</a:t>
            </a:r>
            <a:r>
              <a:rPr lang="en-US" sz="3200" dirty="0"/>
              <a:t> </a:t>
            </a:r>
            <a:r>
              <a:rPr lang="en-US" sz="3200" dirty="0" err="1"/>
              <a:t>ἀντιδι</a:t>
            </a:r>
            <a:r>
              <a:rPr lang="en-US" sz="3200" dirty="0"/>
              <a:t>α</a:t>
            </a:r>
            <a:r>
              <a:rPr lang="en-US" sz="3200" dirty="0" err="1"/>
              <a:t>στολή</a:t>
            </a:r>
            <a:r>
              <a:rPr lang="en-US" sz="3200" dirty="0"/>
              <a:t> </a:t>
            </a:r>
            <a:r>
              <a:rPr lang="en-US" sz="3200" dirty="0" err="1"/>
              <a:t>της</a:t>
            </a:r>
            <a:r>
              <a:rPr lang="en-US" sz="3200" dirty="0"/>
              <a:t> </a:t>
            </a:r>
            <a:r>
              <a:rPr lang="en-US" sz="3200" dirty="0" err="1"/>
              <a:t>μὲ</a:t>
            </a:r>
            <a:r>
              <a:rPr lang="en-US" sz="3200" dirty="0"/>
              <a:t> </a:t>
            </a:r>
            <a:r>
              <a:rPr lang="en-US" sz="3200" dirty="0" err="1"/>
              <a:t>τὴν</a:t>
            </a:r>
            <a:r>
              <a:rPr lang="en-US" sz="3200" dirty="0"/>
              <a:t> </a:t>
            </a:r>
            <a:r>
              <a:rPr lang="en-US" sz="3200" dirty="0" err="1"/>
              <a:t>ἀνθρώ</a:t>
            </a:r>
            <a:r>
              <a:rPr lang="en-US" sz="3200" dirty="0"/>
              <a:t>π</a:t>
            </a:r>
            <a:r>
              <a:rPr lang="en-US" sz="3200" dirty="0" err="1"/>
              <a:t>ινη</a:t>
            </a:r>
            <a:r>
              <a:rPr lang="en-US" sz="3200" dirty="0"/>
              <a:t> </a:t>
            </a:r>
            <a:r>
              <a:rPr lang="en-US" sz="3200" dirty="0" err="1"/>
              <a:t>φύση</a:t>
            </a:r>
            <a:r>
              <a:rPr lang="en-US" sz="3200" dirty="0"/>
              <a:t>, </a:t>
            </a:r>
            <a:r>
              <a:rPr lang="en-US" sz="3200" dirty="0" err="1"/>
              <a:t>οἱ</a:t>
            </a:r>
            <a:r>
              <a:rPr lang="en-US" sz="3200" dirty="0"/>
              <a:t> </a:t>
            </a:r>
            <a:r>
              <a:rPr lang="en-US" sz="3200" dirty="0" err="1"/>
              <a:t>ἐκκλησι</a:t>
            </a:r>
            <a:r>
              <a:rPr lang="en-US" sz="3200" dirty="0"/>
              <a:t>α</a:t>
            </a:r>
            <a:r>
              <a:rPr lang="en-US" sz="3200" dirty="0" err="1"/>
              <a:t>στικοὶ</a:t>
            </a:r>
            <a:r>
              <a:rPr lang="en-US" sz="3200" dirty="0"/>
              <a:t> </a:t>
            </a:r>
            <a:r>
              <a:rPr lang="en-US" sz="3200" dirty="0" err="1"/>
              <a:t>συγγρ</a:t>
            </a:r>
            <a:r>
              <a:rPr lang="en-US" sz="3200" dirty="0"/>
              <a:t>α</a:t>
            </a:r>
            <a:r>
              <a:rPr lang="en-US" sz="3200" dirty="0" err="1"/>
              <a:t>φεῖς</a:t>
            </a:r>
            <a:r>
              <a:rPr lang="en-US" sz="3200" dirty="0"/>
              <a:t> </a:t>
            </a:r>
            <a:r>
              <a:rPr lang="en-US" sz="3200" dirty="0" err="1"/>
              <a:t>ἀν</a:t>
            </a:r>
            <a:r>
              <a:rPr lang="en-US" sz="3200" dirty="0"/>
              <a:t>απ</a:t>
            </a:r>
            <a:r>
              <a:rPr lang="en-US" sz="3200" dirty="0" err="1"/>
              <a:t>τύσσουν</a:t>
            </a:r>
            <a:r>
              <a:rPr lang="en-US" sz="3200" dirty="0"/>
              <a:t> (</a:t>
            </a:r>
            <a:r>
              <a:rPr lang="en-US" sz="3200" dirty="0" err="1"/>
              <a:t>μὲ</a:t>
            </a:r>
            <a:r>
              <a:rPr lang="en-US" sz="3200" dirty="0"/>
              <a:t> </a:t>
            </a:r>
            <a:r>
              <a:rPr lang="en-US" sz="3200" dirty="0" err="1"/>
              <a:t>ἀφορμή</a:t>
            </a:r>
            <a:r>
              <a:rPr lang="en-US" sz="3200" dirty="0"/>
              <a:t>, π</a:t>
            </a:r>
            <a:r>
              <a:rPr lang="en-US" sz="3200" dirty="0" err="1"/>
              <a:t>άντοτε</a:t>
            </a:r>
            <a:r>
              <a:rPr lang="en-US" sz="3200" dirty="0"/>
              <a:t>, </a:t>
            </a:r>
            <a:r>
              <a:rPr lang="en-US" sz="3200" dirty="0" err="1"/>
              <a:t>τὴ</a:t>
            </a:r>
            <a:r>
              <a:rPr lang="en-US" sz="3200" dirty="0"/>
              <a:t> </a:t>
            </a:r>
            <a:r>
              <a:rPr lang="en-US" sz="3200" dirty="0" err="1"/>
              <a:t>συγκεκριμένη</a:t>
            </a:r>
            <a:r>
              <a:rPr lang="en-US" sz="3200" dirty="0"/>
              <a:t> </a:t>
            </a:r>
            <a:r>
              <a:rPr lang="en-US" sz="3200" dirty="0" err="1"/>
              <a:t>διδ</a:t>
            </a:r>
            <a:r>
              <a:rPr lang="en-US" sz="3200" dirty="0"/>
              <a:t>α</a:t>
            </a:r>
            <a:r>
              <a:rPr lang="en-US" sz="3200" dirty="0" err="1"/>
              <a:t>σκ</a:t>
            </a:r>
            <a:r>
              <a:rPr lang="en-US" sz="3200" dirty="0"/>
              <a:t>α</a:t>
            </a:r>
            <a:r>
              <a:rPr lang="en-US" sz="3200" dirty="0" err="1"/>
              <a:t>λί</a:t>
            </a:r>
            <a:r>
              <a:rPr lang="en-US" sz="3200" dirty="0"/>
              <a:t>α </a:t>
            </a:r>
            <a:r>
              <a:rPr lang="en-US" sz="3200" dirty="0" err="1"/>
              <a:t>τοῦ</a:t>
            </a:r>
            <a:r>
              <a:rPr lang="en-US" sz="3200" dirty="0"/>
              <a:t> </a:t>
            </a:r>
            <a:r>
              <a:rPr lang="en-US" sz="3200" dirty="0" err="1"/>
              <a:t>Κυρίου</a:t>
            </a:r>
            <a:r>
              <a:rPr lang="en-US" sz="3200" dirty="0"/>
              <a:t>) </a:t>
            </a:r>
            <a:r>
              <a:rPr lang="en-US" sz="3200" dirty="0" err="1"/>
              <a:t>τὴ</a:t>
            </a:r>
            <a:r>
              <a:rPr lang="en-US" sz="3200" dirty="0"/>
              <a:t> </a:t>
            </a:r>
            <a:r>
              <a:rPr lang="en-US" sz="3200" dirty="0" err="1"/>
              <a:t>θεολογί</a:t>
            </a:r>
            <a:r>
              <a:rPr lang="en-US" sz="3200" dirty="0"/>
              <a:t>α π</a:t>
            </a:r>
            <a:r>
              <a:rPr lang="en-US" sz="3200" dirty="0" err="1"/>
              <a:t>ερὶ</a:t>
            </a:r>
            <a:r>
              <a:rPr lang="en-US" sz="3200" dirty="0"/>
              <a:t> </a:t>
            </a:r>
            <a:r>
              <a:rPr lang="en-US" sz="3200" dirty="0" err="1"/>
              <a:t>τοῦ</a:t>
            </a:r>
            <a:r>
              <a:rPr lang="en-US" sz="3200" dirty="0"/>
              <a:t> </a:t>
            </a:r>
            <a:r>
              <a:rPr lang="en-US" sz="3200" dirty="0" err="1"/>
              <a:t>Κυρίου</a:t>
            </a:r>
            <a:r>
              <a:rPr lang="en-US" sz="3200" dirty="0"/>
              <a:t> </a:t>
            </a:r>
            <a:r>
              <a:rPr lang="en-US" sz="3200" dirty="0" err="1"/>
              <a:t>ὡς</a:t>
            </a:r>
            <a:r>
              <a:rPr lang="en-US" sz="3200" dirty="0"/>
              <a:t> «π</a:t>
            </a:r>
            <a:r>
              <a:rPr lang="en-US" sz="3200" dirty="0" err="1"/>
              <a:t>νεύμ</a:t>
            </a:r>
            <a:r>
              <a:rPr lang="en-US" sz="3200" dirty="0"/>
              <a:t>α</a:t>
            </a:r>
            <a:r>
              <a:rPr lang="en-US" sz="3200" dirty="0" err="1"/>
              <a:t>τος</a:t>
            </a:r>
            <a:r>
              <a:rPr lang="en-US" sz="3200" dirty="0"/>
              <a:t>» 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ὶ</a:t>
            </a:r>
            <a:r>
              <a:rPr lang="en-US" sz="3200" dirty="0"/>
              <a:t> «</a:t>
            </a:r>
            <a:r>
              <a:rPr lang="en-US" sz="3200" dirty="0" err="1"/>
              <a:t>ἀληθεί</a:t>
            </a:r>
            <a:r>
              <a:rPr lang="en-US" sz="3200" dirty="0"/>
              <a:t>α</a:t>
            </a:r>
            <a:r>
              <a:rPr lang="en-US" sz="3200" dirty="0" err="1"/>
              <a:t>ς</a:t>
            </a:r>
            <a:r>
              <a:rPr lang="en-US" sz="3200" dirty="0"/>
              <a:t>».</a:t>
            </a:r>
            <a:r>
              <a:rPr lang="en-GR" sz="3200" dirty="0"/>
              <a:t> </a:t>
            </a:r>
            <a:endParaRPr lang="el-GR" sz="3200" dirty="0"/>
          </a:p>
          <a:p>
            <a:pPr marL="0" indent="0">
              <a:buNone/>
            </a:pPr>
            <a:r>
              <a:rPr lang="el-GR" sz="3200" dirty="0"/>
              <a:t>     * </a:t>
            </a:r>
            <a:r>
              <a:rPr lang="en-US" sz="3200" dirty="0" err="1"/>
              <a:t>Μὲ</a:t>
            </a:r>
            <a:r>
              <a:rPr lang="en-US" sz="3200" dirty="0"/>
              <a:t> β</a:t>
            </a:r>
            <a:r>
              <a:rPr lang="en-US" sz="3200" dirty="0" err="1"/>
              <a:t>άση</a:t>
            </a:r>
            <a:r>
              <a:rPr lang="en-US" sz="3200" dirty="0"/>
              <a:t> α</a:t>
            </a:r>
            <a:r>
              <a:rPr lang="en-US" sz="3200" dirty="0" err="1"/>
              <a:t>ὐτὴ</a:t>
            </a:r>
            <a:r>
              <a:rPr lang="en-US" sz="3200" dirty="0"/>
              <a:t> </a:t>
            </a:r>
            <a:r>
              <a:rPr lang="en-US" sz="3200" dirty="0" err="1"/>
              <a:t>τὴ</a:t>
            </a:r>
            <a:r>
              <a:rPr lang="en-US" sz="3200" dirty="0"/>
              <a:t> </a:t>
            </a:r>
            <a:r>
              <a:rPr lang="en-US" sz="3200" dirty="0" err="1"/>
              <a:t>δι</a:t>
            </a:r>
            <a:r>
              <a:rPr lang="en-US" sz="3200" dirty="0"/>
              <a:t>απ</a:t>
            </a:r>
            <a:r>
              <a:rPr lang="en-US" sz="3200" dirty="0" err="1"/>
              <a:t>ίστωση</a:t>
            </a:r>
            <a:r>
              <a:rPr lang="en-US" sz="3200" dirty="0"/>
              <a:t>, </a:t>
            </a:r>
            <a:r>
              <a:rPr lang="en-US" sz="3200" dirty="0" err="1"/>
              <a:t>τὸ</a:t>
            </a:r>
            <a:r>
              <a:rPr lang="en-US" sz="3200" dirty="0"/>
              <a:t> «</a:t>
            </a:r>
            <a:r>
              <a:rPr lang="en-US" sz="3200" dirty="0" err="1"/>
              <a:t>ἐν</a:t>
            </a:r>
            <a:r>
              <a:rPr lang="en-US" sz="3200" dirty="0"/>
              <a:t> </a:t>
            </a:r>
            <a:r>
              <a:rPr lang="en-US" sz="3200" dirty="0" err="1"/>
              <a:t>ἀληθείᾳ</a:t>
            </a:r>
            <a:r>
              <a:rPr lang="en-US" sz="3200" dirty="0"/>
              <a:t>» </a:t>
            </a:r>
            <a:r>
              <a:rPr lang="en-US" sz="3200" dirty="0" err="1"/>
              <a:t>τ</a:t>
            </a:r>
            <a:r>
              <a:rPr lang="en-US" sz="3200" dirty="0"/>
              <a:t>α</a:t>
            </a:r>
            <a:r>
              <a:rPr lang="en-US" sz="3200" dirty="0" err="1"/>
              <a:t>υτίζετ</a:t>
            </a:r>
            <a:r>
              <a:rPr lang="en-US" sz="3200" dirty="0"/>
              <a:t>α</a:t>
            </a:r>
            <a:r>
              <a:rPr lang="en-US" sz="3200" dirty="0" err="1"/>
              <a:t>ι</a:t>
            </a:r>
            <a:r>
              <a:rPr lang="en-US" sz="3200" dirty="0"/>
              <a:t> </a:t>
            </a:r>
            <a:r>
              <a:rPr lang="en-US" sz="3200" dirty="0" err="1"/>
              <a:t>μὲ</a:t>
            </a:r>
            <a:r>
              <a:rPr lang="en-US" sz="3200" dirty="0"/>
              <a:t> </a:t>
            </a:r>
            <a:r>
              <a:rPr lang="en-US" sz="3200" dirty="0" err="1"/>
              <a:t>τὸ</a:t>
            </a:r>
            <a:r>
              <a:rPr lang="en-US" sz="3200" dirty="0"/>
              <a:t> «</a:t>
            </a:r>
            <a:r>
              <a:rPr lang="en-US" sz="3200" dirty="0" err="1"/>
              <a:t>ἐν</a:t>
            </a:r>
            <a:r>
              <a:rPr lang="en-US" sz="3200" dirty="0"/>
              <a:t> </a:t>
            </a:r>
            <a:r>
              <a:rPr lang="en-US" sz="3200" dirty="0" err="1"/>
              <a:t>Χριστῷ</a:t>
            </a:r>
            <a:r>
              <a:rPr lang="en-US" sz="3200" dirty="0"/>
              <a:t>» 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ὶ</a:t>
            </a:r>
            <a:r>
              <a:rPr lang="en-US" sz="3200" dirty="0"/>
              <a:t> </a:t>
            </a:r>
            <a:r>
              <a:rPr lang="en-US" sz="3200" dirty="0" err="1"/>
              <a:t>ἡ</a:t>
            </a:r>
            <a:r>
              <a:rPr lang="en-US" sz="3200" dirty="0"/>
              <a:t> π</a:t>
            </a:r>
            <a:r>
              <a:rPr lang="en-US" sz="3200" dirty="0" err="1"/>
              <a:t>ροτρο</a:t>
            </a:r>
            <a:r>
              <a:rPr lang="en-US" sz="3200" dirty="0"/>
              <a:t>π</a:t>
            </a:r>
            <a:r>
              <a:rPr lang="en-US" sz="3200" dirty="0" err="1"/>
              <a:t>ὴ</a:t>
            </a:r>
            <a:r>
              <a:rPr lang="en-US" sz="3200" dirty="0"/>
              <a:t> </a:t>
            </a:r>
            <a:r>
              <a:rPr lang="en-US" sz="3200" dirty="0" err="1"/>
              <a:t>τοῦ</a:t>
            </a:r>
            <a:r>
              <a:rPr lang="en-US" sz="3200" dirty="0"/>
              <a:t> </a:t>
            </a:r>
            <a:r>
              <a:rPr lang="en-US" sz="3200" dirty="0" err="1"/>
              <a:t>Κυρίου</a:t>
            </a:r>
            <a:r>
              <a:rPr lang="en-US" sz="3200" dirty="0"/>
              <a:t> π</a:t>
            </a:r>
            <a:r>
              <a:rPr lang="en-US" sz="3200" dirty="0" err="1"/>
              <a:t>ερὶ</a:t>
            </a:r>
            <a:r>
              <a:rPr lang="en-US" sz="3200" dirty="0"/>
              <a:t> </a:t>
            </a:r>
            <a:r>
              <a:rPr lang="en-US" sz="3200" dirty="0" err="1"/>
              <a:t>λ</a:t>
            </a:r>
            <a:r>
              <a:rPr lang="en-US" sz="3200" dirty="0"/>
              <a:t>α</a:t>
            </a:r>
            <a:r>
              <a:rPr lang="en-US" sz="3200" dirty="0" err="1"/>
              <a:t>τρεί</a:t>
            </a:r>
            <a:r>
              <a:rPr lang="en-US" sz="3200" dirty="0"/>
              <a:t>α</a:t>
            </a:r>
            <a:r>
              <a:rPr lang="en-US" sz="3200" dirty="0" err="1"/>
              <a:t>ς</a:t>
            </a:r>
            <a:r>
              <a:rPr lang="en-US" sz="3200" dirty="0"/>
              <a:t> </a:t>
            </a:r>
            <a:r>
              <a:rPr lang="en-US" sz="3200" dirty="0" err="1"/>
              <a:t>τοῦ</a:t>
            </a:r>
            <a:r>
              <a:rPr lang="en-US" sz="3200" dirty="0"/>
              <a:t> </a:t>
            </a:r>
            <a:r>
              <a:rPr lang="en-US" sz="3200" dirty="0" err="1"/>
              <a:t>Θεοῦ</a:t>
            </a:r>
            <a:r>
              <a:rPr lang="en-US" sz="3200" dirty="0"/>
              <a:t> </a:t>
            </a:r>
            <a:r>
              <a:rPr lang="en-US" sz="3200" dirty="0" err="1"/>
              <a:t>ἐν</a:t>
            </a:r>
            <a:r>
              <a:rPr lang="en-US" sz="3200" dirty="0"/>
              <a:t> π</a:t>
            </a:r>
            <a:r>
              <a:rPr lang="en-US" sz="3200" dirty="0" err="1"/>
              <a:t>νεύμ</a:t>
            </a:r>
            <a:r>
              <a:rPr lang="en-US" sz="3200" dirty="0"/>
              <a:t>α</a:t>
            </a:r>
            <a:r>
              <a:rPr lang="en-US" sz="3200" dirty="0" err="1"/>
              <a:t>τι</a:t>
            </a:r>
            <a:r>
              <a:rPr lang="en-US" sz="3200" dirty="0"/>
              <a:t> 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ὶ</a:t>
            </a:r>
            <a:r>
              <a:rPr lang="en-US" sz="3200" dirty="0"/>
              <a:t> </a:t>
            </a:r>
            <a:r>
              <a:rPr lang="en-US" sz="3200" dirty="0" err="1"/>
              <a:t>ἀληθείᾳ</a:t>
            </a:r>
            <a:r>
              <a:rPr lang="en-US" sz="3200" dirty="0"/>
              <a:t> </a:t>
            </a:r>
            <a:r>
              <a:rPr lang="en-US" sz="3200" dirty="0" err="1"/>
              <a:t>ὑ</a:t>
            </a:r>
            <a:r>
              <a:rPr lang="en-US" sz="3200" dirty="0"/>
              <a:t>π</a:t>
            </a:r>
            <a:r>
              <a:rPr lang="en-US" sz="3200" dirty="0" err="1"/>
              <a:t>οδηλώνει</a:t>
            </a:r>
            <a:r>
              <a:rPr lang="en-US" sz="3200" dirty="0"/>
              <a:t> </a:t>
            </a:r>
            <a:r>
              <a:rPr lang="en-US" sz="3200" dirty="0" err="1"/>
              <a:t>τὴν</a:t>
            </a:r>
            <a:r>
              <a:rPr lang="en-US" sz="3200" dirty="0"/>
              <a:t> πα</a:t>
            </a:r>
            <a:r>
              <a:rPr lang="en-US" sz="3200" dirty="0" err="1"/>
              <a:t>ρουσί</a:t>
            </a:r>
            <a:r>
              <a:rPr lang="en-US" sz="3200" dirty="0"/>
              <a:t>α </a:t>
            </a:r>
            <a:r>
              <a:rPr lang="en-US" sz="3200" dirty="0" err="1"/>
              <a:t>τοῦ</a:t>
            </a:r>
            <a:r>
              <a:rPr lang="en-US" sz="3200" dirty="0"/>
              <a:t> </a:t>
            </a:r>
            <a:r>
              <a:rPr lang="en-US" sz="3200" dirty="0" err="1"/>
              <a:t>Υἱοῦ</a:t>
            </a:r>
            <a:r>
              <a:rPr lang="en-US" sz="3200" dirty="0"/>
              <a:t> </a:t>
            </a:r>
            <a:r>
              <a:rPr lang="en-US" sz="3200" dirty="0" err="1"/>
              <a:t>ὡς</a:t>
            </a:r>
            <a:r>
              <a:rPr lang="en-US" sz="3200" dirty="0"/>
              <a:t> </a:t>
            </a:r>
            <a:r>
              <a:rPr lang="en-US" sz="3200" dirty="0" err="1"/>
              <a:t>μεσίτου</a:t>
            </a:r>
            <a:r>
              <a:rPr lang="en-US" sz="3200" dirty="0"/>
              <a:t> </a:t>
            </a:r>
            <a:r>
              <a:rPr lang="en-US" sz="3200" dirty="0" err="1"/>
              <a:t>τῆς</a:t>
            </a:r>
            <a:r>
              <a:rPr lang="en-US" sz="3200" dirty="0"/>
              <a:t> π</a:t>
            </a:r>
            <a:r>
              <a:rPr lang="en-US" sz="3200" dirty="0" err="1"/>
              <a:t>ρὸς</a:t>
            </a:r>
            <a:r>
              <a:rPr lang="en-US" sz="3200" dirty="0"/>
              <a:t> </a:t>
            </a:r>
            <a:r>
              <a:rPr lang="en-US" sz="3200" dirty="0" err="1"/>
              <a:t>τὸ</a:t>
            </a:r>
            <a:r>
              <a:rPr lang="en-US" sz="3200" dirty="0"/>
              <a:t> </a:t>
            </a:r>
            <a:r>
              <a:rPr lang="en-US" sz="3200" dirty="0" err="1"/>
              <a:t>Θεὸ</a:t>
            </a:r>
            <a:r>
              <a:rPr lang="en-US" sz="3200" dirty="0"/>
              <a:t> </a:t>
            </a:r>
            <a:r>
              <a:rPr lang="en-US" sz="3200" dirty="0" err="1"/>
              <a:t>λ</a:t>
            </a:r>
            <a:r>
              <a:rPr lang="en-US" sz="3200" dirty="0"/>
              <a:t>α</a:t>
            </a:r>
            <a:r>
              <a:rPr lang="en-US" sz="3200" dirty="0" err="1"/>
              <a:t>τρεί</a:t>
            </a:r>
            <a:r>
              <a:rPr lang="en-US" sz="3200" dirty="0"/>
              <a:t>α</a:t>
            </a:r>
            <a:r>
              <a:rPr lang="en-US" sz="3200" dirty="0" err="1"/>
              <a:t>ς</a:t>
            </a:r>
            <a:r>
              <a:rPr lang="en-US" sz="3200" dirty="0"/>
              <a:t>.</a:t>
            </a:r>
            <a:r>
              <a:rPr lang="en-GR" sz="3200" dirty="0"/>
              <a:t> </a:t>
            </a:r>
            <a:endParaRPr lang="el-GR" sz="3200" dirty="0"/>
          </a:p>
          <a:p>
            <a:pPr marL="0" indent="0">
              <a:buNone/>
            </a:pPr>
            <a:r>
              <a:rPr lang="el-GR" sz="3200" dirty="0"/>
              <a:t>     * </a:t>
            </a:r>
            <a:r>
              <a:rPr lang="en-US" sz="3200" dirty="0" err="1"/>
              <a:t>Ἡ</a:t>
            </a:r>
            <a:r>
              <a:rPr lang="en-US" sz="3200" dirty="0"/>
              <a:t> </a:t>
            </a:r>
            <a:r>
              <a:rPr lang="en-US" sz="3200" dirty="0" err="1"/>
              <a:t>ἐν</a:t>
            </a:r>
            <a:r>
              <a:rPr lang="en-US" sz="3200" dirty="0"/>
              <a:t> </a:t>
            </a:r>
            <a:r>
              <a:rPr lang="en-US" sz="3200" dirty="0" err="1"/>
              <a:t>λόγῳ</a:t>
            </a:r>
            <a:r>
              <a:rPr lang="en-US" sz="3200" dirty="0"/>
              <a:t> π</a:t>
            </a:r>
            <a:r>
              <a:rPr lang="en-US" sz="3200" dirty="0" err="1"/>
              <a:t>ροτρο</a:t>
            </a:r>
            <a:r>
              <a:rPr lang="en-US" sz="3200" dirty="0"/>
              <a:t>π</a:t>
            </a:r>
            <a:r>
              <a:rPr lang="en-US" sz="3200" dirty="0" err="1"/>
              <a:t>ή</a:t>
            </a:r>
            <a:r>
              <a:rPr lang="en-US" sz="3200" dirty="0"/>
              <a:t>, </a:t>
            </a:r>
            <a:r>
              <a:rPr lang="en-US" sz="3200" dirty="0" err="1"/>
              <a:t>ἑ</a:t>
            </a:r>
            <a:r>
              <a:rPr lang="en-US" sz="3200" dirty="0"/>
              <a:t>π</a:t>
            </a:r>
            <a:r>
              <a:rPr lang="en-US" sz="3200" dirty="0" err="1"/>
              <a:t>ομένως</a:t>
            </a:r>
            <a:r>
              <a:rPr lang="en-US" sz="3200" dirty="0"/>
              <a:t>, </a:t>
            </a:r>
            <a:r>
              <a:rPr lang="en-US" sz="3200" dirty="0" err="1"/>
              <a:t>ἀ</a:t>
            </a:r>
            <a:r>
              <a:rPr lang="en-US" sz="3200" dirty="0"/>
              <a:t>π</a:t>
            </a:r>
            <a:r>
              <a:rPr lang="en-US" sz="3200" dirty="0" err="1"/>
              <a:t>οκτᾶ</a:t>
            </a:r>
            <a:r>
              <a:rPr lang="en-US" sz="3200" dirty="0"/>
              <a:t> </a:t>
            </a:r>
            <a:r>
              <a:rPr lang="en-US" sz="3200" dirty="0" err="1"/>
              <a:t>ἕν</a:t>
            </a:r>
            <a:r>
              <a:rPr lang="en-US" sz="3200" dirty="0"/>
              <a:t>α </a:t>
            </a:r>
            <a:r>
              <a:rPr lang="en-US" sz="3200" dirty="0" err="1"/>
              <a:t>χριστολογικὸ</a:t>
            </a:r>
            <a:r>
              <a:rPr lang="en-US" sz="3200" dirty="0"/>
              <a:t> π</a:t>
            </a:r>
            <a:r>
              <a:rPr lang="en-US" sz="3200" dirty="0" err="1"/>
              <a:t>εριεχόμενο</a:t>
            </a:r>
            <a:r>
              <a:rPr lang="en-US" sz="3200" dirty="0"/>
              <a:t> 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ὶ</a:t>
            </a:r>
            <a:r>
              <a:rPr lang="en-US" sz="3200" dirty="0"/>
              <a:t> </a:t>
            </a:r>
            <a:r>
              <a:rPr lang="en-US" sz="3200" dirty="0" err="1"/>
              <a:t>ἀ</a:t>
            </a:r>
            <a:r>
              <a:rPr lang="en-US" sz="3200" dirty="0"/>
              <a:t>π</a:t>
            </a:r>
            <a:r>
              <a:rPr lang="en-US" sz="3200" dirty="0" err="1"/>
              <a:t>οκ</a:t>
            </a:r>
            <a:r>
              <a:rPr lang="en-US" sz="3200" dirty="0"/>
              <a:t>α</a:t>
            </a:r>
            <a:r>
              <a:rPr lang="en-US" sz="3200" dirty="0" err="1"/>
              <a:t>λύ</a:t>
            </a:r>
            <a:r>
              <a:rPr lang="en-US" sz="3200" dirty="0"/>
              <a:t>π</a:t>
            </a:r>
            <a:r>
              <a:rPr lang="en-US" sz="3200" dirty="0" err="1"/>
              <a:t>τει</a:t>
            </a:r>
            <a:r>
              <a:rPr lang="en-US" sz="3200" dirty="0"/>
              <a:t> </a:t>
            </a:r>
            <a:r>
              <a:rPr lang="en-US" sz="3200" dirty="0" err="1"/>
              <a:t>τὴ</a:t>
            </a:r>
            <a:r>
              <a:rPr lang="en-US" sz="3200" dirty="0"/>
              <a:t> βα</a:t>
            </a:r>
            <a:r>
              <a:rPr lang="en-US" sz="3200" dirty="0" err="1"/>
              <a:t>θύτερη</a:t>
            </a:r>
            <a:r>
              <a:rPr lang="en-US" sz="3200" dirty="0"/>
              <a:t> </a:t>
            </a:r>
            <a:r>
              <a:rPr lang="en-US" sz="3200" dirty="0" err="1"/>
              <a:t>ἔννοι</a:t>
            </a:r>
            <a:r>
              <a:rPr lang="en-US" sz="3200" dirty="0"/>
              <a:t>α </a:t>
            </a:r>
            <a:r>
              <a:rPr lang="en-US" sz="3200" dirty="0" err="1"/>
              <a:t>τοῦ</a:t>
            </a:r>
            <a:r>
              <a:rPr lang="en-US" sz="3200" dirty="0"/>
              <a:t>  </a:t>
            </a:r>
            <a:r>
              <a:rPr lang="en-US" sz="3200" dirty="0" err="1"/>
              <a:t>Ἰω</a:t>
            </a:r>
            <a:r>
              <a:rPr lang="en-US" sz="3200" dirty="0"/>
              <a:t>. 14, 6 (</a:t>
            </a:r>
            <a:r>
              <a:rPr lang="en-US" sz="3200" i="1" dirty="0" err="1"/>
              <a:t>ἐγὼ</a:t>
            </a:r>
            <a:r>
              <a:rPr lang="en-US" sz="3200" i="1" dirty="0"/>
              <a:t> </a:t>
            </a:r>
            <a:r>
              <a:rPr lang="en-US" sz="3200" i="1" dirty="0" err="1"/>
              <a:t>εἰμι</a:t>
            </a:r>
            <a:r>
              <a:rPr lang="en-US" sz="3200" i="1" dirty="0"/>
              <a:t>…</a:t>
            </a:r>
            <a:r>
              <a:rPr lang="en-US" sz="3200" i="1" dirty="0" err="1"/>
              <a:t>ἡ</a:t>
            </a:r>
            <a:r>
              <a:rPr lang="en-US" sz="3200" i="1" dirty="0"/>
              <a:t> </a:t>
            </a:r>
            <a:r>
              <a:rPr lang="en-US" sz="3200" i="1" dirty="0" err="1"/>
              <a:t>ἀλήθει</a:t>
            </a:r>
            <a:r>
              <a:rPr lang="en-US" sz="3200" i="1" dirty="0"/>
              <a:t>α</a:t>
            </a:r>
            <a:r>
              <a:rPr lang="en-US" sz="3200" dirty="0"/>
              <a:t>)</a:t>
            </a:r>
            <a:r>
              <a:rPr lang="el-GR" sz="3200" dirty="0"/>
              <a:t>.</a:t>
            </a:r>
            <a:endParaRPr lang="en-GR" sz="3200" dirty="0"/>
          </a:p>
        </p:txBody>
      </p:sp>
    </p:spTree>
    <p:extLst>
      <p:ext uri="{BB962C8B-B14F-4D97-AF65-F5344CB8AC3E}">
        <p14:creationId xmlns:p14="http://schemas.microsoft.com/office/powerpoint/2010/main" val="29650429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1557</TotalTime>
  <Words>1728</Words>
  <Application>Microsoft Macintosh PowerPoint</Application>
  <PresentationFormat>Widescreen</PresentationFormat>
  <Paragraphs>57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Calibri</vt:lpstr>
      <vt:lpstr>Calibri Light</vt:lpstr>
      <vt:lpstr>Office Theme</vt:lpstr>
      <vt:lpstr>                                                                                                                 ΚΕΦΑΛΑΙΟ Ε΄   Ἡ Λατρεία «ἐν Πνεύματι καὶ ἀληθείᾳ» ὡς ἄξονας διαφοροποιήσεως τῆς χριστιανικῆς ἀπὸ τὴν ἑβραϊκὴ Λατρεία.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Georgios Filias</dc:creator>
  <cp:lastModifiedBy>Georgios Filias</cp:lastModifiedBy>
  <cp:revision>388</cp:revision>
  <dcterms:created xsi:type="dcterms:W3CDTF">2021-01-21T13:31:32Z</dcterms:created>
  <dcterms:modified xsi:type="dcterms:W3CDTF">2021-04-07T09:34:48Z</dcterms:modified>
</cp:coreProperties>
</file>