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81" r:id="rId4"/>
    <p:sldId id="299" r:id="rId5"/>
    <p:sldId id="284" r:id="rId6"/>
    <p:sldId id="283" r:id="rId7"/>
    <p:sldId id="282" r:id="rId8"/>
    <p:sldId id="298" r:id="rId9"/>
    <p:sldId id="308" r:id="rId10"/>
    <p:sldId id="289" r:id="rId11"/>
    <p:sldId id="274" r:id="rId12"/>
    <p:sldId id="305" r:id="rId13"/>
    <p:sldId id="271" r:id="rId14"/>
    <p:sldId id="272" r:id="rId15"/>
    <p:sldId id="291" r:id="rId16"/>
    <p:sldId id="275" r:id="rId17"/>
    <p:sldId id="276" r:id="rId18"/>
    <p:sldId id="296" r:id="rId19"/>
    <p:sldId id="278" r:id="rId20"/>
    <p:sldId id="280" r:id="rId21"/>
    <p:sldId id="301" r:id="rId22"/>
    <p:sldId id="288" r:id="rId23"/>
    <p:sldId id="285" r:id="rId24"/>
    <p:sldId id="304" r:id="rId25"/>
    <p:sldId id="302" r:id="rId26"/>
    <p:sldId id="287" r:id="rId27"/>
    <p:sldId id="300" r:id="rId28"/>
    <p:sldId id="290" r:id="rId29"/>
    <p:sldId id="273" r:id="rId30"/>
    <p:sldId id="279" r:id="rId31"/>
    <p:sldId id="293" r:id="rId32"/>
    <p:sldId id="295" r:id="rId33"/>
    <p:sldId id="286" r:id="rId34"/>
    <p:sldId id="292" r:id="rId35"/>
    <p:sldId id="306" r:id="rId36"/>
    <p:sldId id="307" r:id="rId37"/>
    <p:sldId id="309" r:id="rId38"/>
    <p:sldId id="294" r:id="rId39"/>
    <p:sldId id="310" r:id="rId40"/>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0" d="100"/>
          <a:sy n="60" d="100"/>
        </p:scale>
        <p:origin x="56" y="2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7A475-8933-4642-B71C-CC753D5895A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C6EAE1C2-1B10-4952-909C-0750065FDAC0}">
      <dgm:prSet/>
      <dgm:spPr/>
      <dgm:t>
        <a:bodyPr/>
        <a:lstStyle/>
        <a:p>
          <a:r>
            <a:rPr lang="el-GR"/>
            <a:t>Κατά Ματθαίον</a:t>
          </a:r>
          <a:endParaRPr lang="en-US"/>
        </a:p>
      </dgm:t>
    </dgm:pt>
    <dgm:pt modelId="{DF2FCA7C-6E68-43C2-B8BC-6EF65D213CC7}" type="parTrans" cxnId="{A6C884D0-3380-438B-A1AF-3C36EE5B10DA}">
      <dgm:prSet/>
      <dgm:spPr/>
      <dgm:t>
        <a:bodyPr/>
        <a:lstStyle/>
        <a:p>
          <a:endParaRPr lang="en-US"/>
        </a:p>
      </dgm:t>
    </dgm:pt>
    <dgm:pt modelId="{A339C37F-D6E9-45E8-8A5B-23A9F8553DBE}" type="sibTrans" cxnId="{A6C884D0-3380-438B-A1AF-3C36EE5B10DA}">
      <dgm:prSet/>
      <dgm:spPr/>
      <dgm:t>
        <a:bodyPr/>
        <a:lstStyle/>
        <a:p>
          <a:endParaRPr lang="en-US"/>
        </a:p>
      </dgm:t>
    </dgm:pt>
    <dgm:pt modelId="{C60948C1-1DB1-4907-897B-9208347CF718}">
      <dgm:prSet/>
      <dgm:spPr/>
      <dgm:t>
        <a:bodyPr/>
        <a:lstStyle/>
        <a:p>
          <a:r>
            <a:rPr lang="el-GR"/>
            <a:t>Κατά Ιωάννη</a:t>
          </a:r>
          <a:endParaRPr lang="en-US"/>
        </a:p>
      </dgm:t>
    </dgm:pt>
    <dgm:pt modelId="{03CC3087-2418-4564-A0C2-409ED37104E8}" type="parTrans" cxnId="{47642D9C-0656-423A-A455-675E3EF43520}">
      <dgm:prSet/>
      <dgm:spPr/>
      <dgm:t>
        <a:bodyPr/>
        <a:lstStyle/>
        <a:p>
          <a:endParaRPr lang="en-US"/>
        </a:p>
      </dgm:t>
    </dgm:pt>
    <dgm:pt modelId="{46F60313-8D90-45EF-B416-234EA427F809}" type="sibTrans" cxnId="{47642D9C-0656-423A-A455-675E3EF43520}">
      <dgm:prSet/>
      <dgm:spPr/>
      <dgm:t>
        <a:bodyPr/>
        <a:lstStyle/>
        <a:p>
          <a:endParaRPr lang="en-US"/>
        </a:p>
      </dgm:t>
    </dgm:pt>
    <dgm:pt modelId="{C4D6D814-E8D2-4596-B8B8-3B43505610CD}">
      <dgm:prSet/>
      <dgm:spPr/>
      <dgm:t>
        <a:bodyPr/>
        <a:lstStyle/>
        <a:p>
          <a:r>
            <a:rPr lang="el-GR"/>
            <a:t>Ποιμαντικές Επιστολές</a:t>
          </a:r>
          <a:endParaRPr lang="en-US"/>
        </a:p>
      </dgm:t>
    </dgm:pt>
    <dgm:pt modelId="{564C702D-81CB-4341-AC19-991753DEFE4B}" type="parTrans" cxnId="{5BCEDCC0-2B0E-4183-B667-AD285F049AA5}">
      <dgm:prSet/>
      <dgm:spPr/>
      <dgm:t>
        <a:bodyPr/>
        <a:lstStyle/>
        <a:p>
          <a:endParaRPr lang="en-US"/>
        </a:p>
      </dgm:t>
    </dgm:pt>
    <dgm:pt modelId="{1F902714-7671-49C6-BEAF-F4D91D93CE28}" type="sibTrans" cxnId="{5BCEDCC0-2B0E-4183-B667-AD285F049AA5}">
      <dgm:prSet/>
      <dgm:spPr/>
      <dgm:t>
        <a:bodyPr/>
        <a:lstStyle/>
        <a:p>
          <a:endParaRPr lang="en-US"/>
        </a:p>
      </dgm:t>
    </dgm:pt>
    <dgm:pt modelId="{8E292BC8-D547-4C77-AA0D-D280115BF032}">
      <dgm:prSet/>
      <dgm:spPr/>
      <dgm:t>
        <a:bodyPr/>
        <a:lstStyle/>
        <a:p>
          <a:r>
            <a:rPr lang="el-GR"/>
            <a:t>Επιστολές ΑποΚάλυψης</a:t>
          </a:r>
          <a:endParaRPr lang="en-US"/>
        </a:p>
      </dgm:t>
    </dgm:pt>
    <dgm:pt modelId="{30F60AFF-4883-4C3A-9187-89A43854092D}" type="parTrans" cxnId="{A306F225-73EB-468B-B6E9-EF685C1E0C78}">
      <dgm:prSet/>
      <dgm:spPr/>
      <dgm:t>
        <a:bodyPr/>
        <a:lstStyle/>
        <a:p>
          <a:endParaRPr lang="en-US"/>
        </a:p>
      </dgm:t>
    </dgm:pt>
    <dgm:pt modelId="{E9AD8194-FC72-4DE0-AC44-3D78955F1A1A}" type="sibTrans" cxnId="{A306F225-73EB-468B-B6E9-EF685C1E0C78}">
      <dgm:prSet/>
      <dgm:spPr/>
      <dgm:t>
        <a:bodyPr/>
        <a:lstStyle/>
        <a:p>
          <a:endParaRPr lang="en-US"/>
        </a:p>
      </dgm:t>
    </dgm:pt>
    <dgm:pt modelId="{E2CBB7FC-CA73-4FE1-B5C6-838D53E1E896}">
      <dgm:prSet/>
      <dgm:spPr/>
      <dgm:t>
        <a:bodyPr/>
        <a:lstStyle/>
        <a:p>
          <a:r>
            <a:rPr lang="el-GR"/>
            <a:t>…….</a:t>
          </a:r>
          <a:endParaRPr lang="en-US"/>
        </a:p>
      </dgm:t>
    </dgm:pt>
    <dgm:pt modelId="{BBADA5B9-62E5-4B56-A74E-782851233D0B}" type="parTrans" cxnId="{9E81E2AC-1ADA-46B4-826A-C7CBF85698A5}">
      <dgm:prSet/>
      <dgm:spPr/>
      <dgm:t>
        <a:bodyPr/>
        <a:lstStyle/>
        <a:p>
          <a:endParaRPr lang="en-US"/>
        </a:p>
      </dgm:t>
    </dgm:pt>
    <dgm:pt modelId="{027E6F51-3D43-44EB-805C-D5D83E15D55B}" type="sibTrans" cxnId="{9E81E2AC-1ADA-46B4-826A-C7CBF85698A5}">
      <dgm:prSet/>
      <dgm:spPr/>
      <dgm:t>
        <a:bodyPr/>
        <a:lstStyle/>
        <a:p>
          <a:endParaRPr lang="en-US"/>
        </a:p>
      </dgm:t>
    </dgm:pt>
    <dgm:pt modelId="{3E4AE624-A318-47FD-B8A2-1579E2801654}" type="pres">
      <dgm:prSet presAssocID="{0A37A475-8933-4642-B71C-CC753D5895A9}" presName="diagram" presStyleCnt="0">
        <dgm:presLayoutVars>
          <dgm:dir/>
          <dgm:resizeHandles val="exact"/>
        </dgm:presLayoutVars>
      </dgm:prSet>
      <dgm:spPr/>
    </dgm:pt>
    <dgm:pt modelId="{F2A861F7-5083-412D-89A8-20613D4C948D}" type="pres">
      <dgm:prSet presAssocID="{C6EAE1C2-1B10-4952-909C-0750065FDAC0}" presName="node" presStyleLbl="node1" presStyleIdx="0" presStyleCnt="5">
        <dgm:presLayoutVars>
          <dgm:bulletEnabled val="1"/>
        </dgm:presLayoutVars>
      </dgm:prSet>
      <dgm:spPr/>
    </dgm:pt>
    <dgm:pt modelId="{8E8970A1-D5C0-4579-8BB1-6BB4AAFF7B4E}" type="pres">
      <dgm:prSet presAssocID="{A339C37F-D6E9-45E8-8A5B-23A9F8553DBE}" presName="sibTrans" presStyleCnt="0"/>
      <dgm:spPr/>
    </dgm:pt>
    <dgm:pt modelId="{F054EC65-9204-4419-9156-D199178FBD7C}" type="pres">
      <dgm:prSet presAssocID="{C60948C1-1DB1-4907-897B-9208347CF718}" presName="node" presStyleLbl="node1" presStyleIdx="1" presStyleCnt="5">
        <dgm:presLayoutVars>
          <dgm:bulletEnabled val="1"/>
        </dgm:presLayoutVars>
      </dgm:prSet>
      <dgm:spPr/>
    </dgm:pt>
    <dgm:pt modelId="{D30CDFEC-A8CB-4908-8483-770568B2FA96}" type="pres">
      <dgm:prSet presAssocID="{46F60313-8D90-45EF-B416-234EA427F809}" presName="sibTrans" presStyleCnt="0"/>
      <dgm:spPr/>
    </dgm:pt>
    <dgm:pt modelId="{F7399939-D817-4728-9EC6-84DDE3F9BB90}" type="pres">
      <dgm:prSet presAssocID="{C4D6D814-E8D2-4596-B8B8-3B43505610CD}" presName="node" presStyleLbl="node1" presStyleIdx="2" presStyleCnt="5">
        <dgm:presLayoutVars>
          <dgm:bulletEnabled val="1"/>
        </dgm:presLayoutVars>
      </dgm:prSet>
      <dgm:spPr/>
    </dgm:pt>
    <dgm:pt modelId="{477C31A8-D559-4890-B449-D8A595A21B19}" type="pres">
      <dgm:prSet presAssocID="{1F902714-7671-49C6-BEAF-F4D91D93CE28}" presName="sibTrans" presStyleCnt="0"/>
      <dgm:spPr/>
    </dgm:pt>
    <dgm:pt modelId="{25BA2049-0E97-437C-BA63-0949980E0CDC}" type="pres">
      <dgm:prSet presAssocID="{8E292BC8-D547-4C77-AA0D-D280115BF032}" presName="node" presStyleLbl="node1" presStyleIdx="3" presStyleCnt="5">
        <dgm:presLayoutVars>
          <dgm:bulletEnabled val="1"/>
        </dgm:presLayoutVars>
      </dgm:prSet>
      <dgm:spPr/>
    </dgm:pt>
    <dgm:pt modelId="{0B002A5A-06DD-4BFF-A2F0-05CAF7DEA081}" type="pres">
      <dgm:prSet presAssocID="{E9AD8194-FC72-4DE0-AC44-3D78955F1A1A}" presName="sibTrans" presStyleCnt="0"/>
      <dgm:spPr/>
    </dgm:pt>
    <dgm:pt modelId="{AF224D1A-1F6D-49C5-9562-9BC16C922F3C}" type="pres">
      <dgm:prSet presAssocID="{E2CBB7FC-CA73-4FE1-B5C6-838D53E1E896}" presName="node" presStyleLbl="node1" presStyleIdx="4" presStyleCnt="5">
        <dgm:presLayoutVars>
          <dgm:bulletEnabled val="1"/>
        </dgm:presLayoutVars>
      </dgm:prSet>
      <dgm:spPr/>
    </dgm:pt>
  </dgm:ptLst>
  <dgm:cxnLst>
    <dgm:cxn modelId="{A306F225-73EB-468B-B6E9-EF685C1E0C78}" srcId="{0A37A475-8933-4642-B71C-CC753D5895A9}" destId="{8E292BC8-D547-4C77-AA0D-D280115BF032}" srcOrd="3" destOrd="0" parTransId="{30F60AFF-4883-4C3A-9187-89A43854092D}" sibTransId="{E9AD8194-FC72-4DE0-AC44-3D78955F1A1A}"/>
    <dgm:cxn modelId="{DBD4F25B-C27A-4A0E-ADB6-AA80D6044E1F}" type="presOf" srcId="{8E292BC8-D547-4C77-AA0D-D280115BF032}" destId="{25BA2049-0E97-437C-BA63-0949980E0CDC}" srcOrd="0" destOrd="0" presId="urn:microsoft.com/office/officeart/2005/8/layout/default"/>
    <dgm:cxn modelId="{4C8C8353-60A0-4252-8F0A-06F4EB1B403A}" type="presOf" srcId="{0A37A475-8933-4642-B71C-CC753D5895A9}" destId="{3E4AE624-A318-47FD-B8A2-1579E2801654}" srcOrd="0" destOrd="0" presId="urn:microsoft.com/office/officeart/2005/8/layout/default"/>
    <dgm:cxn modelId="{A6A2BE7B-0ACC-405B-9C26-81C27EE4DD8B}" type="presOf" srcId="{C60948C1-1DB1-4907-897B-9208347CF718}" destId="{F054EC65-9204-4419-9156-D199178FBD7C}" srcOrd="0" destOrd="0" presId="urn:microsoft.com/office/officeart/2005/8/layout/default"/>
    <dgm:cxn modelId="{C9F9BF8F-D976-41E6-AAE7-97B55A9CAE52}" type="presOf" srcId="{C4D6D814-E8D2-4596-B8B8-3B43505610CD}" destId="{F7399939-D817-4728-9EC6-84DDE3F9BB90}" srcOrd="0" destOrd="0" presId="urn:microsoft.com/office/officeart/2005/8/layout/default"/>
    <dgm:cxn modelId="{47642D9C-0656-423A-A455-675E3EF43520}" srcId="{0A37A475-8933-4642-B71C-CC753D5895A9}" destId="{C60948C1-1DB1-4907-897B-9208347CF718}" srcOrd="1" destOrd="0" parTransId="{03CC3087-2418-4564-A0C2-409ED37104E8}" sibTransId="{46F60313-8D90-45EF-B416-234EA427F809}"/>
    <dgm:cxn modelId="{9E81E2AC-1ADA-46B4-826A-C7CBF85698A5}" srcId="{0A37A475-8933-4642-B71C-CC753D5895A9}" destId="{E2CBB7FC-CA73-4FE1-B5C6-838D53E1E896}" srcOrd="4" destOrd="0" parTransId="{BBADA5B9-62E5-4B56-A74E-782851233D0B}" sibTransId="{027E6F51-3D43-44EB-805C-D5D83E15D55B}"/>
    <dgm:cxn modelId="{5BCEDCC0-2B0E-4183-B667-AD285F049AA5}" srcId="{0A37A475-8933-4642-B71C-CC753D5895A9}" destId="{C4D6D814-E8D2-4596-B8B8-3B43505610CD}" srcOrd="2" destOrd="0" parTransId="{564C702D-81CB-4341-AC19-991753DEFE4B}" sibTransId="{1F902714-7671-49C6-BEAF-F4D91D93CE28}"/>
    <dgm:cxn modelId="{A6C884D0-3380-438B-A1AF-3C36EE5B10DA}" srcId="{0A37A475-8933-4642-B71C-CC753D5895A9}" destId="{C6EAE1C2-1B10-4952-909C-0750065FDAC0}" srcOrd="0" destOrd="0" parTransId="{DF2FCA7C-6E68-43C2-B8BC-6EF65D213CC7}" sibTransId="{A339C37F-D6E9-45E8-8A5B-23A9F8553DBE}"/>
    <dgm:cxn modelId="{B08849D4-C198-49F0-8165-1B8745303AE3}" type="presOf" srcId="{C6EAE1C2-1B10-4952-909C-0750065FDAC0}" destId="{F2A861F7-5083-412D-89A8-20613D4C948D}" srcOrd="0" destOrd="0" presId="urn:microsoft.com/office/officeart/2005/8/layout/default"/>
    <dgm:cxn modelId="{D95A80FA-B008-4E04-8368-D9ED24FACFBE}" type="presOf" srcId="{E2CBB7FC-CA73-4FE1-B5C6-838D53E1E896}" destId="{AF224D1A-1F6D-49C5-9562-9BC16C922F3C}" srcOrd="0" destOrd="0" presId="urn:microsoft.com/office/officeart/2005/8/layout/default"/>
    <dgm:cxn modelId="{37627FFC-ACC7-4B04-8DA3-939B7BFF4B14}" type="presParOf" srcId="{3E4AE624-A318-47FD-B8A2-1579E2801654}" destId="{F2A861F7-5083-412D-89A8-20613D4C948D}" srcOrd="0" destOrd="0" presId="urn:microsoft.com/office/officeart/2005/8/layout/default"/>
    <dgm:cxn modelId="{10F876B0-A8DA-48F9-B333-11213643E723}" type="presParOf" srcId="{3E4AE624-A318-47FD-B8A2-1579E2801654}" destId="{8E8970A1-D5C0-4579-8BB1-6BB4AAFF7B4E}" srcOrd="1" destOrd="0" presId="urn:microsoft.com/office/officeart/2005/8/layout/default"/>
    <dgm:cxn modelId="{5F7F07A6-C4B3-4C8B-BBBF-01C91E587599}" type="presParOf" srcId="{3E4AE624-A318-47FD-B8A2-1579E2801654}" destId="{F054EC65-9204-4419-9156-D199178FBD7C}" srcOrd="2" destOrd="0" presId="urn:microsoft.com/office/officeart/2005/8/layout/default"/>
    <dgm:cxn modelId="{9D50F16A-3735-4D4C-A5BA-58821F0F6184}" type="presParOf" srcId="{3E4AE624-A318-47FD-B8A2-1579E2801654}" destId="{D30CDFEC-A8CB-4908-8483-770568B2FA96}" srcOrd="3" destOrd="0" presId="urn:microsoft.com/office/officeart/2005/8/layout/default"/>
    <dgm:cxn modelId="{4FC23C7D-730C-451C-9F52-366D5D4EF6A7}" type="presParOf" srcId="{3E4AE624-A318-47FD-B8A2-1579E2801654}" destId="{F7399939-D817-4728-9EC6-84DDE3F9BB90}" srcOrd="4" destOrd="0" presId="urn:microsoft.com/office/officeart/2005/8/layout/default"/>
    <dgm:cxn modelId="{521188CB-7EA4-4D00-BFA3-92A56F57080A}" type="presParOf" srcId="{3E4AE624-A318-47FD-B8A2-1579E2801654}" destId="{477C31A8-D559-4890-B449-D8A595A21B19}" srcOrd="5" destOrd="0" presId="urn:microsoft.com/office/officeart/2005/8/layout/default"/>
    <dgm:cxn modelId="{9509C65C-EFA7-4493-98BF-E0776E4AC9FA}" type="presParOf" srcId="{3E4AE624-A318-47FD-B8A2-1579E2801654}" destId="{25BA2049-0E97-437C-BA63-0949980E0CDC}" srcOrd="6" destOrd="0" presId="urn:microsoft.com/office/officeart/2005/8/layout/default"/>
    <dgm:cxn modelId="{51F293D0-AB4A-4BD9-B594-1BC8CD962A86}" type="presParOf" srcId="{3E4AE624-A318-47FD-B8A2-1579E2801654}" destId="{0B002A5A-06DD-4BFF-A2F0-05CAF7DEA081}" srcOrd="7" destOrd="0" presId="urn:microsoft.com/office/officeart/2005/8/layout/default"/>
    <dgm:cxn modelId="{1C82EA61-3D74-4F98-80E3-CD43E14BA647}" type="presParOf" srcId="{3E4AE624-A318-47FD-B8A2-1579E2801654}" destId="{AF224D1A-1F6D-49C5-9562-9BC16C922F3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BB0AA-51F3-4D94-AE4D-9401656988A5}"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30B6CB9B-DA96-462A-9077-454CB12FBBAE}">
      <dgm:prSet/>
      <dgm:spPr/>
      <dgm:t>
        <a:bodyPr/>
        <a:lstStyle/>
        <a:p>
          <a:r>
            <a:rPr lang="el-GR"/>
            <a:t>Ορολογία</a:t>
          </a:r>
          <a:endParaRPr lang="en-US"/>
        </a:p>
      </dgm:t>
    </dgm:pt>
    <dgm:pt modelId="{3CE3AC09-41D8-4EEB-86BE-DB5E505D8173}" type="parTrans" cxnId="{6E461F8B-47DF-4130-ABDF-A7A8E3E93AE9}">
      <dgm:prSet/>
      <dgm:spPr/>
      <dgm:t>
        <a:bodyPr/>
        <a:lstStyle/>
        <a:p>
          <a:endParaRPr lang="en-US"/>
        </a:p>
      </dgm:t>
    </dgm:pt>
    <dgm:pt modelId="{CAA2B4EB-DEED-4148-8E4B-4F3EEF7F9F6D}" type="sibTrans" cxnId="{6E461F8B-47DF-4130-ABDF-A7A8E3E93AE9}">
      <dgm:prSet/>
      <dgm:spPr/>
      <dgm:t>
        <a:bodyPr/>
        <a:lstStyle/>
        <a:p>
          <a:endParaRPr lang="en-US"/>
        </a:p>
      </dgm:t>
    </dgm:pt>
    <dgm:pt modelId="{26A3FF67-324F-439C-B8F7-7CD73F199505}">
      <dgm:prSet/>
      <dgm:spPr/>
      <dgm:t>
        <a:bodyPr/>
        <a:lstStyle/>
        <a:p>
          <a:r>
            <a:rPr lang="el-GR"/>
            <a:t>Εικόνες </a:t>
          </a:r>
          <a:endParaRPr lang="en-US"/>
        </a:p>
      </dgm:t>
    </dgm:pt>
    <dgm:pt modelId="{2324E7E5-FBB5-4B0F-9A20-6966808FC702}" type="parTrans" cxnId="{BFB2D81A-92D3-4A36-81D8-B41DF290029D}">
      <dgm:prSet/>
      <dgm:spPr/>
      <dgm:t>
        <a:bodyPr/>
        <a:lstStyle/>
        <a:p>
          <a:endParaRPr lang="en-US"/>
        </a:p>
      </dgm:t>
    </dgm:pt>
    <dgm:pt modelId="{B30B0182-9FE6-4FDD-B4FF-85D5F7E19623}" type="sibTrans" cxnId="{BFB2D81A-92D3-4A36-81D8-B41DF290029D}">
      <dgm:prSet/>
      <dgm:spPr/>
      <dgm:t>
        <a:bodyPr/>
        <a:lstStyle/>
        <a:p>
          <a:endParaRPr lang="en-US"/>
        </a:p>
      </dgm:t>
    </dgm:pt>
    <dgm:pt modelId="{53F67D56-A240-4904-ADF8-C10197ECE397}">
      <dgm:prSet/>
      <dgm:spPr/>
      <dgm:t>
        <a:bodyPr/>
        <a:lstStyle/>
        <a:p>
          <a:r>
            <a:rPr lang="el-GR"/>
            <a:t>Σαρκωμένα Μοντέα</a:t>
          </a:r>
          <a:endParaRPr lang="en-US"/>
        </a:p>
      </dgm:t>
    </dgm:pt>
    <dgm:pt modelId="{39718F16-F58A-408A-B963-D47F0463BBDA}" type="parTrans" cxnId="{977E792F-D826-4F6E-BA85-E796BCFB1D34}">
      <dgm:prSet/>
      <dgm:spPr/>
      <dgm:t>
        <a:bodyPr/>
        <a:lstStyle/>
        <a:p>
          <a:endParaRPr lang="en-US"/>
        </a:p>
      </dgm:t>
    </dgm:pt>
    <dgm:pt modelId="{AE2C9A8E-0BDC-490F-B539-FA3C7D5259FE}" type="sibTrans" cxnId="{977E792F-D826-4F6E-BA85-E796BCFB1D34}">
      <dgm:prSet/>
      <dgm:spPr/>
      <dgm:t>
        <a:bodyPr/>
        <a:lstStyle/>
        <a:p>
          <a:endParaRPr lang="en-US"/>
        </a:p>
      </dgm:t>
    </dgm:pt>
    <dgm:pt modelId="{4C1AB1C9-5602-49E1-ACE5-3BF1257D61E7}">
      <dgm:prSet/>
      <dgm:spPr/>
      <dgm:t>
        <a:bodyPr/>
        <a:lstStyle/>
        <a:p>
          <a:r>
            <a:rPr lang="el-GR"/>
            <a:t>Νέες Τάσεις στην Ηγεσία</a:t>
          </a:r>
          <a:endParaRPr lang="en-US"/>
        </a:p>
      </dgm:t>
    </dgm:pt>
    <dgm:pt modelId="{0878324A-0771-4839-BEB2-2B4FFFDA232C}" type="parTrans" cxnId="{1C1F99CD-5B0E-41EF-B37F-DB574E838FBC}">
      <dgm:prSet/>
      <dgm:spPr/>
      <dgm:t>
        <a:bodyPr/>
        <a:lstStyle/>
        <a:p>
          <a:endParaRPr lang="en-US"/>
        </a:p>
      </dgm:t>
    </dgm:pt>
    <dgm:pt modelId="{E52C0AAC-5FCF-4ADF-B5AE-DCA7ED2D15D6}" type="sibTrans" cxnId="{1C1F99CD-5B0E-41EF-B37F-DB574E838FBC}">
      <dgm:prSet/>
      <dgm:spPr/>
      <dgm:t>
        <a:bodyPr/>
        <a:lstStyle/>
        <a:p>
          <a:endParaRPr lang="en-US"/>
        </a:p>
      </dgm:t>
    </dgm:pt>
    <dgm:pt modelId="{082753D6-D432-404D-818B-6DF9F5D2E0D1}" type="pres">
      <dgm:prSet presAssocID="{6EBBB0AA-51F3-4D94-AE4D-9401656988A5}" presName="matrix" presStyleCnt="0">
        <dgm:presLayoutVars>
          <dgm:chMax val="1"/>
          <dgm:dir/>
          <dgm:resizeHandles val="exact"/>
        </dgm:presLayoutVars>
      </dgm:prSet>
      <dgm:spPr/>
    </dgm:pt>
    <dgm:pt modelId="{047CCE93-D00D-4383-A95F-A7EA3C6E3735}" type="pres">
      <dgm:prSet presAssocID="{6EBBB0AA-51F3-4D94-AE4D-9401656988A5}" presName="diamond" presStyleLbl="bgShp" presStyleIdx="0" presStyleCnt="1"/>
      <dgm:spPr/>
    </dgm:pt>
    <dgm:pt modelId="{CAA147D2-E509-4725-A73D-E34CB2B9C97D}" type="pres">
      <dgm:prSet presAssocID="{6EBBB0AA-51F3-4D94-AE4D-9401656988A5}" presName="quad1" presStyleLbl="node1" presStyleIdx="0" presStyleCnt="4">
        <dgm:presLayoutVars>
          <dgm:chMax val="0"/>
          <dgm:chPref val="0"/>
          <dgm:bulletEnabled val="1"/>
        </dgm:presLayoutVars>
      </dgm:prSet>
      <dgm:spPr/>
    </dgm:pt>
    <dgm:pt modelId="{5B9F66B0-735C-47E9-B461-9670CAFE573B}" type="pres">
      <dgm:prSet presAssocID="{6EBBB0AA-51F3-4D94-AE4D-9401656988A5}" presName="quad2" presStyleLbl="node1" presStyleIdx="1" presStyleCnt="4">
        <dgm:presLayoutVars>
          <dgm:chMax val="0"/>
          <dgm:chPref val="0"/>
          <dgm:bulletEnabled val="1"/>
        </dgm:presLayoutVars>
      </dgm:prSet>
      <dgm:spPr/>
    </dgm:pt>
    <dgm:pt modelId="{6AE7509C-7172-4E73-AB95-19873F4595FC}" type="pres">
      <dgm:prSet presAssocID="{6EBBB0AA-51F3-4D94-AE4D-9401656988A5}" presName="quad3" presStyleLbl="node1" presStyleIdx="2" presStyleCnt="4">
        <dgm:presLayoutVars>
          <dgm:chMax val="0"/>
          <dgm:chPref val="0"/>
          <dgm:bulletEnabled val="1"/>
        </dgm:presLayoutVars>
      </dgm:prSet>
      <dgm:spPr/>
    </dgm:pt>
    <dgm:pt modelId="{517596C1-D943-463D-A8FC-3F5AA40E903F}" type="pres">
      <dgm:prSet presAssocID="{6EBBB0AA-51F3-4D94-AE4D-9401656988A5}" presName="quad4" presStyleLbl="node1" presStyleIdx="3" presStyleCnt="4">
        <dgm:presLayoutVars>
          <dgm:chMax val="0"/>
          <dgm:chPref val="0"/>
          <dgm:bulletEnabled val="1"/>
        </dgm:presLayoutVars>
      </dgm:prSet>
      <dgm:spPr/>
    </dgm:pt>
  </dgm:ptLst>
  <dgm:cxnLst>
    <dgm:cxn modelId="{8624F510-6A45-479F-BBD0-FCC74B88D75D}" type="presOf" srcId="{4C1AB1C9-5602-49E1-ACE5-3BF1257D61E7}" destId="{517596C1-D943-463D-A8FC-3F5AA40E903F}" srcOrd="0" destOrd="0" presId="urn:microsoft.com/office/officeart/2005/8/layout/matrix3"/>
    <dgm:cxn modelId="{BFB2D81A-92D3-4A36-81D8-B41DF290029D}" srcId="{6EBBB0AA-51F3-4D94-AE4D-9401656988A5}" destId="{26A3FF67-324F-439C-B8F7-7CD73F199505}" srcOrd="1" destOrd="0" parTransId="{2324E7E5-FBB5-4B0F-9A20-6966808FC702}" sibTransId="{B30B0182-9FE6-4FDD-B4FF-85D5F7E19623}"/>
    <dgm:cxn modelId="{977E792F-D826-4F6E-BA85-E796BCFB1D34}" srcId="{6EBBB0AA-51F3-4D94-AE4D-9401656988A5}" destId="{53F67D56-A240-4904-ADF8-C10197ECE397}" srcOrd="2" destOrd="0" parTransId="{39718F16-F58A-408A-B963-D47F0463BBDA}" sibTransId="{AE2C9A8E-0BDC-490F-B539-FA3C7D5259FE}"/>
    <dgm:cxn modelId="{6C357679-0F99-4C2C-939F-CD26C90121E7}" type="presOf" srcId="{6EBBB0AA-51F3-4D94-AE4D-9401656988A5}" destId="{082753D6-D432-404D-818B-6DF9F5D2E0D1}" srcOrd="0" destOrd="0" presId="urn:microsoft.com/office/officeart/2005/8/layout/matrix3"/>
    <dgm:cxn modelId="{6E461F8B-47DF-4130-ABDF-A7A8E3E93AE9}" srcId="{6EBBB0AA-51F3-4D94-AE4D-9401656988A5}" destId="{30B6CB9B-DA96-462A-9077-454CB12FBBAE}" srcOrd="0" destOrd="0" parTransId="{3CE3AC09-41D8-4EEB-86BE-DB5E505D8173}" sibTransId="{CAA2B4EB-DEED-4148-8E4B-4F3EEF7F9F6D}"/>
    <dgm:cxn modelId="{9452E3B8-2C9F-46AC-B757-E8760CA2F172}" type="presOf" srcId="{53F67D56-A240-4904-ADF8-C10197ECE397}" destId="{6AE7509C-7172-4E73-AB95-19873F4595FC}" srcOrd="0" destOrd="0" presId="urn:microsoft.com/office/officeart/2005/8/layout/matrix3"/>
    <dgm:cxn modelId="{17FC1BB9-7B0C-42E9-AF70-0201C50647C0}" type="presOf" srcId="{26A3FF67-324F-439C-B8F7-7CD73F199505}" destId="{5B9F66B0-735C-47E9-B461-9670CAFE573B}" srcOrd="0" destOrd="0" presId="urn:microsoft.com/office/officeart/2005/8/layout/matrix3"/>
    <dgm:cxn modelId="{1C1F99CD-5B0E-41EF-B37F-DB574E838FBC}" srcId="{6EBBB0AA-51F3-4D94-AE4D-9401656988A5}" destId="{4C1AB1C9-5602-49E1-ACE5-3BF1257D61E7}" srcOrd="3" destOrd="0" parTransId="{0878324A-0771-4839-BEB2-2B4FFFDA232C}" sibTransId="{E52C0AAC-5FCF-4ADF-B5AE-DCA7ED2D15D6}"/>
    <dgm:cxn modelId="{5D2D3BD4-CACA-47BF-BF4F-FAEBD023455C}" type="presOf" srcId="{30B6CB9B-DA96-462A-9077-454CB12FBBAE}" destId="{CAA147D2-E509-4725-A73D-E34CB2B9C97D}" srcOrd="0" destOrd="0" presId="urn:microsoft.com/office/officeart/2005/8/layout/matrix3"/>
    <dgm:cxn modelId="{A1A8B407-0EA7-4BF7-8CFB-97CAB59F786E}" type="presParOf" srcId="{082753D6-D432-404D-818B-6DF9F5D2E0D1}" destId="{047CCE93-D00D-4383-A95F-A7EA3C6E3735}" srcOrd="0" destOrd="0" presId="urn:microsoft.com/office/officeart/2005/8/layout/matrix3"/>
    <dgm:cxn modelId="{6808BEB0-8B54-4CAD-AF68-2B68B9C28225}" type="presParOf" srcId="{082753D6-D432-404D-818B-6DF9F5D2E0D1}" destId="{CAA147D2-E509-4725-A73D-E34CB2B9C97D}" srcOrd="1" destOrd="0" presId="urn:microsoft.com/office/officeart/2005/8/layout/matrix3"/>
    <dgm:cxn modelId="{EC8E8407-DF9C-47A0-86E6-7036078F96A6}" type="presParOf" srcId="{082753D6-D432-404D-818B-6DF9F5D2E0D1}" destId="{5B9F66B0-735C-47E9-B461-9670CAFE573B}" srcOrd="2" destOrd="0" presId="urn:microsoft.com/office/officeart/2005/8/layout/matrix3"/>
    <dgm:cxn modelId="{04643F8A-72C2-410A-B2AB-FFDA80BC8DB8}" type="presParOf" srcId="{082753D6-D432-404D-818B-6DF9F5D2E0D1}" destId="{6AE7509C-7172-4E73-AB95-19873F4595FC}" srcOrd="3" destOrd="0" presId="urn:microsoft.com/office/officeart/2005/8/layout/matrix3"/>
    <dgm:cxn modelId="{FBC6CCC9-797D-48B6-A87A-DBC6D55F69CF}" type="presParOf" srcId="{082753D6-D432-404D-818B-6DF9F5D2E0D1}" destId="{517596C1-D943-463D-A8FC-3F5AA40E903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D161F4-F2A6-418F-BF7D-82887269D6A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8711705-5229-4FA8-B01E-31D1D1C4BE04}">
      <dgm:prSet/>
      <dgm:spPr/>
      <dgm:t>
        <a:bodyPr/>
        <a:lstStyle/>
        <a:p>
          <a:r>
            <a:rPr lang="el-GR"/>
            <a:t>Από το «Κήρυγμα» δεν μένουν οι «πληροφορίες» ούτε» τα ηθικά Παραγγέλματα («αντικατάσταση» των Πρέπει με το …..)</a:t>
          </a:r>
          <a:endParaRPr lang="en-US"/>
        </a:p>
      </dgm:t>
    </dgm:pt>
    <dgm:pt modelId="{5F1AA6C5-B1D3-4FCD-832F-9351E423A7A4}" type="parTrans" cxnId="{A03840BB-FCEF-44F9-A343-8E0F67D27D2B}">
      <dgm:prSet/>
      <dgm:spPr/>
      <dgm:t>
        <a:bodyPr/>
        <a:lstStyle/>
        <a:p>
          <a:endParaRPr lang="en-US"/>
        </a:p>
      </dgm:t>
    </dgm:pt>
    <dgm:pt modelId="{129447B0-843E-4955-99CF-1C3D20BA2B32}" type="sibTrans" cxnId="{A03840BB-FCEF-44F9-A343-8E0F67D27D2B}">
      <dgm:prSet/>
      <dgm:spPr/>
      <dgm:t>
        <a:bodyPr/>
        <a:lstStyle/>
        <a:p>
          <a:endParaRPr lang="en-US"/>
        </a:p>
      </dgm:t>
    </dgm:pt>
    <dgm:pt modelId="{9F3DA3CB-5B2C-4AB7-B2E7-329413C4D9D8}">
      <dgm:prSet/>
      <dgm:spPr/>
      <dgm:t>
        <a:bodyPr/>
        <a:lstStyle/>
        <a:p>
          <a:r>
            <a:rPr lang="el-GR"/>
            <a:t>Αυτό που μένει είναι ο ………. </a:t>
          </a:r>
          <a:endParaRPr lang="en-US"/>
        </a:p>
      </dgm:t>
    </dgm:pt>
    <dgm:pt modelId="{906824EF-F648-4911-8027-61ED3D25A81A}" type="parTrans" cxnId="{369819BF-B0D6-479C-9F60-22E724D52B2F}">
      <dgm:prSet/>
      <dgm:spPr/>
      <dgm:t>
        <a:bodyPr/>
        <a:lstStyle/>
        <a:p>
          <a:endParaRPr lang="en-US"/>
        </a:p>
      </dgm:t>
    </dgm:pt>
    <dgm:pt modelId="{BDC6F56A-A528-4CF8-A73F-7CDA52394F26}" type="sibTrans" cxnId="{369819BF-B0D6-479C-9F60-22E724D52B2F}">
      <dgm:prSet/>
      <dgm:spPr/>
      <dgm:t>
        <a:bodyPr/>
        <a:lstStyle/>
        <a:p>
          <a:endParaRPr lang="en-US"/>
        </a:p>
      </dgm:t>
    </dgm:pt>
    <dgm:pt modelId="{CF338883-4CA4-4158-9D0F-3CF861E6C29F}" type="pres">
      <dgm:prSet presAssocID="{E4D161F4-F2A6-418F-BF7D-82887269D6A3}" presName="hierChild1" presStyleCnt="0">
        <dgm:presLayoutVars>
          <dgm:chPref val="1"/>
          <dgm:dir/>
          <dgm:animOne val="branch"/>
          <dgm:animLvl val="lvl"/>
          <dgm:resizeHandles/>
        </dgm:presLayoutVars>
      </dgm:prSet>
      <dgm:spPr/>
    </dgm:pt>
    <dgm:pt modelId="{83E7607C-E13B-49AE-AADE-DE01B95A6827}" type="pres">
      <dgm:prSet presAssocID="{98711705-5229-4FA8-B01E-31D1D1C4BE04}" presName="hierRoot1" presStyleCnt="0"/>
      <dgm:spPr/>
    </dgm:pt>
    <dgm:pt modelId="{E8C0F1BF-ED37-48B8-8778-AA88450D91D4}" type="pres">
      <dgm:prSet presAssocID="{98711705-5229-4FA8-B01E-31D1D1C4BE04}" presName="composite" presStyleCnt="0"/>
      <dgm:spPr/>
    </dgm:pt>
    <dgm:pt modelId="{2FC12001-F333-410F-8358-39D17CCA0A27}" type="pres">
      <dgm:prSet presAssocID="{98711705-5229-4FA8-B01E-31D1D1C4BE04}" presName="background" presStyleLbl="node0" presStyleIdx="0" presStyleCnt="2"/>
      <dgm:spPr/>
    </dgm:pt>
    <dgm:pt modelId="{8C4BDB19-76E0-4A4B-BEC9-235C0B3EACE3}" type="pres">
      <dgm:prSet presAssocID="{98711705-5229-4FA8-B01E-31D1D1C4BE04}" presName="text" presStyleLbl="fgAcc0" presStyleIdx="0" presStyleCnt="2">
        <dgm:presLayoutVars>
          <dgm:chPref val="3"/>
        </dgm:presLayoutVars>
      </dgm:prSet>
      <dgm:spPr/>
    </dgm:pt>
    <dgm:pt modelId="{CE087B87-541A-4302-845E-3A44DBE42DDD}" type="pres">
      <dgm:prSet presAssocID="{98711705-5229-4FA8-B01E-31D1D1C4BE04}" presName="hierChild2" presStyleCnt="0"/>
      <dgm:spPr/>
    </dgm:pt>
    <dgm:pt modelId="{CF1342B9-C211-4EC1-BDA9-57D25B903699}" type="pres">
      <dgm:prSet presAssocID="{9F3DA3CB-5B2C-4AB7-B2E7-329413C4D9D8}" presName="hierRoot1" presStyleCnt="0"/>
      <dgm:spPr/>
    </dgm:pt>
    <dgm:pt modelId="{1189B611-7341-4A8C-B87D-0A1DE0ED5F0C}" type="pres">
      <dgm:prSet presAssocID="{9F3DA3CB-5B2C-4AB7-B2E7-329413C4D9D8}" presName="composite" presStyleCnt="0"/>
      <dgm:spPr/>
    </dgm:pt>
    <dgm:pt modelId="{8EF55DA3-8D27-4682-91FA-C307A91E8EEC}" type="pres">
      <dgm:prSet presAssocID="{9F3DA3CB-5B2C-4AB7-B2E7-329413C4D9D8}" presName="background" presStyleLbl="node0" presStyleIdx="1" presStyleCnt="2"/>
      <dgm:spPr/>
    </dgm:pt>
    <dgm:pt modelId="{F597A95B-7E3B-4DF8-A48D-9BBA8E3D34F0}" type="pres">
      <dgm:prSet presAssocID="{9F3DA3CB-5B2C-4AB7-B2E7-329413C4D9D8}" presName="text" presStyleLbl="fgAcc0" presStyleIdx="1" presStyleCnt="2">
        <dgm:presLayoutVars>
          <dgm:chPref val="3"/>
        </dgm:presLayoutVars>
      </dgm:prSet>
      <dgm:spPr/>
    </dgm:pt>
    <dgm:pt modelId="{B6084894-D38C-40A4-A6EE-B6C8FFC32129}" type="pres">
      <dgm:prSet presAssocID="{9F3DA3CB-5B2C-4AB7-B2E7-329413C4D9D8}" presName="hierChild2" presStyleCnt="0"/>
      <dgm:spPr/>
    </dgm:pt>
  </dgm:ptLst>
  <dgm:cxnLst>
    <dgm:cxn modelId="{C84F5549-9EE1-4E45-A178-12C7FA138021}" type="presOf" srcId="{E4D161F4-F2A6-418F-BF7D-82887269D6A3}" destId="{CF338883-4CA4-4158-9D0F-3CF861E6C29F}" srcOrd="0" destOrd="0" presId="urn:microsoft.com/office/officeart/2005/8/layout/hierarchy1"/>
    <dgm:cxn modelId="{BEFA6E59-0038-493E-B2B4-9246B4BC132F}" type="presOf" srcId="{98711705-5229-4FA8-B01E-31D1D1C4BE04}" destId="{8C4BDB19-76E0-4A4B-BEC9-235C0B3EACE3}" srcOrd="0" destOrd="0" presId="urn:microsoft.com/office/officeart/2005/8/layout/hierarchy1"/>
    <dgm:cxn modelId="{C2203FAB-07F6-4574-A69D-A4B779C353D3}" type="presOf" srcId="{9F3DA3CB-5B2C-4AB7-B2E7-329413C4D9D8}" destId="{F597A95B-7E3B-4DF8-A48D-9BBA8E3D34F0}" srcOrd="0" destOrd="0" presId="urn:microsoft.com/office/officeart/2005/8/layout/hierarchy1"/>
    <dgm:cxn modelId="{A03840BB-FCEF-44F9-A343-8E0F67D27D2B}" srcId="{E4D161F4-F2A6-418F-BF7D-82887269D6A3}" destId="{98711705-5229-4FA8-B01E-31D1D1C4BE04}" srcOrd="0" destOrd="0" parTransId="{5F1AA6C5-B1D3-4FCD-832F-9351E423A7A4}" sibTransId="{129447B0-843E-4955-99CF-1C3D20BA2B32}"/>
    <dgm:cxn modelId="{369819BF-B0D6-479C-9F60-22E724D52B2F}" srcId="{E4D161F4-F2A6-418F-BF7D-82887269D6A3}" destId="{9F3DA3CB-5B2C-4AB7-B2E7-329413C4D9D8}" srcOrd="1" destOrd="0" parTransId="{906824EF-F648-4911-8027-61ED3D25A81A}" sibTransId="{BDC6F56A-A528-4CF8-A73F-7CDA52394F26}"/>
    <dgm:cxn modelId="{573F90CE-02D3-4FC8-934E-E094A3CDF501}" type="presParOf" srcId="{CF338883-4CA4-4158-9D0F-3CF861E6C29F}" destId="{83E7607C-E13B-49AE-AADE-DE01B95A6827}" srcOrd="0" destOrd="0" presId="urn:microsoft.com/office/officeart/2005/8/layout/hierarchy1"/>
    <dgm:cxn modelId="{1A1E4B89-FFFA-474F-99C5-FB43E7EB8032}" type="presParOf" srcId="{83E7607C-E13B-49AE-AADE-DE01B95A6827}" destId="{E8C0F1BF-ED37-48B8-8778-AA88450D91D4}" srcOrd="0" destOrd="0" presId="urn:microsoft.com/office/officeart/2005/8/layout/hierarchy1"/>
    <dgm:cxn modelId="{C9F516BA-1E96-4B23-A276-6E129A8E4AE1}" type="presParOf" srcId="{E8C0F1BF-ED37-48B8-8778-AA88450D91D4}" destId="{2FC12001-F333-410F-8358-39D17CCA0A27}" srcOrd="0" destOrd="0" presId="urn:microsoft.com/office/officeart/2005/8/layout/hierarchy1"/>
    <dgm:cxn modelId="{315A1782-5945-47EE-B765-CED8032880A1}" type="presParOf" srcId="{E8C0F1BF-ED37-48B8-8778-AA88450D91D4}" destId="{8C4BDB19-76E0-4A4B-BEC9-235C0B3EACE3}" srcOrd="1" destOrd="0" presId="urn:microsoft.com/office/officeart/2005/8/layout/hierarchy1"/>
    <dgm:cxn modelId="{E0DE1985-3626-47A0-B845-323F61CC3E84}" type="presParOf" srcId="{83E7607C-E13B-49AE-AADE-DE01B95A6827}" destId="{CE087B87-541A-4302-845E-3A44DBE42DDD}" srcOrd="1" destOrd="0" presId="urn:microsoft.com/office/officeart/2005/8/layout/hierarchy1"/>
    <dgm:cxn modelId="{BC5D63B4-2F54-4B2A-9C43-88D4C11DB38F}" type="presParOf" srcId="{CF338883-4CA4-4158-9D0F-3CF861E6C29F}" destId="{CF1342B9-C211-4EC1-BDA9-57D25B903699}" srcOrd="1" destOrd="0" presId="urn:microsoft.com/office/officeart/2005/8/layout/hierarchy1"/>
    <dgm:cxn modelId="{BC51C040-F422-44DD-9BD8-8F3881C28B29}" type="presParOf" srcId="{CF1342B9-C211-4EC1-BDA9-57D25B903699}" destId="{1189B611-7341-4A8C-B87D-0A1DE0ED5F0C}" srcOrd="0" destOrd="0" presId="urn:microsoft.com/office/officeart/2005/8/layout/hierarchy1"/>
    <dgm:cxn modelId="{DE84A470-8743-4497-BA7A-26CA901549C4}" type="presParOf" srcId="{1189B611-7341-4A8C-B87D-0A1DE0ED5F0C}" destId="{8EF55DA3-8D27-4682-91FA-C307A91E8EEC}" srcOrd="0" destOrd="0" presId="urn:microsoft.com/office/officeart/2005/8/layout/hierarchy1"/>
    <dgm:cxn modelId="{11B2F988-258F-4061-BA68-1978DD1AFD78}" type="presParOf" srcId="{1189B611-7341-4A8C-B87D-0A1DE0ED5F0C}" destId="{F597A95B-7E3B-4DF8-A48D-9BBA8E3D34F0}" srcOrd="1" destOrd="0" presId="urn:microsoft.com/office/officeart/2005/8/layout/hierarchy1"/>
    <dgm:cxn modelId="{893E8620-FD24-4DD4-8CD0-B5E75C1F1C01}" type="presParOf" srcId="{CF1342B9-C211-4EC1-BDA9-57D25B903699}" destId="{B6084894-D38C-40A4-A6EE-B6C8FFC321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9A4494-A474-4408-8C60-35FCF70AB0DC}"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36DDA5AF-33BA-4E9C-8A21-451795DB6280}">
      <dgm:prSet/>
      <dgm:spPr/>
      <dgm:t>
        <a:bodyPr/>
        <a:lstStyle/>
        <a:p>
          <a:r>
            <a:rPr lang="el-GR"/>
            <a:t>Φωνή καλού Ποιμένα (πολύ σημαντική – όχι η ενδυμασία!)</a:t>
          </a:r>
          <a:endParaRPr lang="en-US"/>
        </a:p>
      </dgm:t>
    </dgm:pt>
    <dgm:pt modelId="{817EBD73-D77C-414A-A3BD-8E13912BF2D3}" type="parTrans" cxnId="{AC9D59F1-DDC2-4E52-B454-8915F6039369}">
      <dgm:prSet/>
      <dgm:spPr/>
      <dgm:t>
        <a:bodyPr/>
        <a:lstStyle/>
        <a:p>
          <a:endParaRPr lang="en-US"/>
        </a:p>
      </dgm:t>
    </dgm:pt>
    <dgm:pt modelId="{548BD4A3-B71A-4AFA-A74B-FA818F7E6542}" type="sibTrans" cxnId="{AC9D59F1-DDC2-4E52-B454-8915F6039369}">
      <dgm:prSet/>
      <dgm:spPr/>
      <dgm:t>
        <a:bodyPr/>
        <a:lstStyle/>
        <a:p>
          <a:endParaRPr lang="en-US"/>
        </a:p>
      </dgm:t>
    </dgm:pt>
    <dgm:pt modelId="{E882926B-A509-4448-9055-FE16C2A4AA85}">
      <dgm:prSet/>
      <dgm:spPr/>
      <dgm:t>
        <a:bodyPr/>
        <a:lstStyle/>
        <a:p>
          <a:r>
            <a:rPr lang="el-GR"/>
            <a:t>Όνομα («Μαρία!» – στροφή)</a:t>
          </a:r>
          <a:endParaRPr lang="en-US"/>
        </a:p>
      </dgm:t>
    </dgm:pt>
    <dgm:pt modelId="{7E4B9BDC-94D9-44A8-87C7-9CFE6AFB5EA4}" type="parTrans" cxnId="{A092FD5D-EB56-4962-A236-D0E2786172AE}">
      <dgm:prSet/>
      <dgm:spPr/>
      <dgm:t>
        <a:bodyPr/>
        <a:lstStyle/>
        <a:p>
          <a:endParaRPr lang="en-US"/>
        </a:p>
      </dgm:t>
    </dgm:pt>
    <dgm:pt modelId="{E8562BD8-115C-49AD-8B3C-50DC439D5CC3}" type="sibTrans" cxnId="{A092FD5D-EB56-4962-A236-D0E2786172AE}">
      <dgm:prSet/>
      <dgm:spPr/>
      <dgm:t>
        <a:bodyPr/>
        <a:lstStyle/>
        <a:p>
          <a:endParaRPr lang="en-US"/>
        </a:p>
      </dgm:t>
    </dgm:pt>
    <dgm:pt modelId="{B4A5BD10-0888-4C29-A996-EF7DABDCFE9F}">
      <dgm:prSet/>
      <dgm:spPr/>
      <dgm:t>
        <a:bodyPr/>
        <a:lstStyle/>
        <a:p>
          <a:r>
            <a:rPr lang="el-GR"/>
            <a:t>«Προπορεύεται» – Σάλτο Μορτάλε (Ιωάννης Ελεήμων)</a:t>
          </a:r>
          <a:endParaRPr lang="en-US"/>
        </a:p>
      </dgm:t>
    </dgm:pt>
    <dgm:pt modelId="{AC3F7ADE-4F6F-44B4-AF6A-9E63264F72DA}" type="parTrans" cxnId="{61C39358-4CD3-4F48-86C3-EA000FD29FF7}">
      <dgm:prSet/>
      <dgm:spPr/>
      <dgm:t>
        <a:bodyPr/>
        <a:lstStyle/>
        <a:p>
          <a:endParaRPr lang="en-US"/>
        </a:p>
      </dgm:t>
    </dgm:pt>
    <dgm:pt modelId="{A61705F4-7B79-40A8-B8E0-FC0A102509F7}" type="sibTrans" cxnId="{61C39358-4CD3-4F48-86C3-EA000FD29FF7}">
      <dgm:prSet/>
      <dgm:spPr/>
      <dgm:t>
        <a:bodyPr/>
        <a:lstStyle/>
        <a:p>
          <a:endParaRPr lang="en-US"/>
        </a:p>
      </dgm:t>
    </dgm:pt>
    <dgm:pt modelId="{D4735BDC-A7BC-4F79-B62E-EC53DCC5A6C7}">
      <dgm:prSet/>
      <dgm:spPr/>
      <dgm:t>
        <a:bodyPr/>
        <a:lstStyle/>
        <a:p>
          <a:r>
            <a:rPr lang="el-GR"/>
            <a:t>Εισελεύσεται και εξελεύσεται (ελευθερία)</a:t>
          </a:r>
          <a:endParaRPr lang="en-US"/>
        </a:p>
      </dgm:t>
    </dgm:pt>
    <dgm:pt modelId="{C77D3B7A-06E5-41D9-A80A-A556B172F3BC}" type="parTrans" cxnId="{A38A2B19-148C-48D9-8B72-53152F5FDC6A}">
      <dgm:prSet/>
      <dgm:spPr/>
      <dgm:t>
        <a:bodyPr/>
        <a:lstStyle/>
        <a:p>
          <a:endParaRPr lang="en-US"/>
        </a:p>
      </dgm:t>
    </dgm:pt>
    <dgm:pt modelId="{72284552-3FCE-4BAA-8FEA-3A3D656660FA}" type="sibTrans" cxnId="{A38A2B19-148C-48D9-8B72-53152F5FDC6A}">
      <dgm:prSet/>
      <dgm:spPr/>
      <dgm:t>
        <a:bodyPr/>
        <a:lstStyle/>
        <a:p>
          <a:endParaRPr lang="en-US"/>
        </a:p>
      </dgm:t>
    </dgm:pt>
    <dgm:pt modelId="{7A4C9982-9EA5-4D42-8BE8-9E5BE69207CD}">
      <dgm:prSet/>
      <dgm:spPr/>
      <dgm:t>
        <a:bodyPr/>
        <a:lstStyle/>
        <a:p>
          <a:r>
            <a:rPr lang="el-GR"/>
            <a:t>Στο πλεόνασμα της αμαρτίας – υπερπλεονασμός Χάριτος –Δώρου</a:t>
          </a:r>
          <a:endParaRPr lang="en-US"/>
        </a:p>
      </dgm:t>
    </dgm:pt>
    <dgm:pt modelId="{80AC9218-C295-4360-A18F-894BFE069728}" type="parTrans" cxnId="{57438BC4-AA65-4BE0-A296-00C28C6A38E4}">
      <dgm:prSet/>
      <dgm:spPr/>
      <dgm:t>
        <a:bodyPr/>
        <a:lstStyle/>
        <a:p>
          <a:endParaRPr lang="en-US"/>
        </a:p>
      </dgm:t>
    </dgm:pt>
    <dgm:pt modelId="{B97F6A35-AFC0-4BEE-804A-71206AA50A6E}" type="sibTrans" cxnId="{57438BC4-AA65-4BE0-A296-00C28C6A38E4}">
      <dgm:prSet/>
      <dgm:spPr/>
      <dgm:t>
        <a:bodyPr/>
        <a:lstStyle/>
        <a:p>
          <a:endParaRPr lang="en-US"/>
        </a:p>
      </dgm:t>
    </dgm:pt>
    <dgm:pt modelId="{A6CB0C55-7030-4132-B4B6-285074AEB846}">
      <dgm:prSet/>
      <dgm:spPr/>
      <dgm:t>
        <a:bodyPr/>
        <a:lstStyle/>
        <a:p>
          <a:r>
            <a:rPr lang="el-GR"/>
            <a:t>Λύκοι + Μισθωτοί</a:t>
          </a:r>
          <a:endParaRPr lang="en-US"/>
        </a:p>
      </dgm:t>
    </dgm:pt>
    <dgm:pt modelId="{7E0A022B-3063-4BC0-A8B7-A5F455268DEF}" type="parTrans" cxnId="{76C8CA65-F35F-43D4-921F-C9D7CB7C9851}">
      <dgm:prSet/>
      <dgm:spPr/>
      <dgm:t>
        <a:bodyPr/>
        <a:lstStyle/>
        <a:p>
          <a:endParaRPr lang="en-US"/>
        </a:p>
      </dgm:t>
    </dgm:pt>
    <dgm:pt modelId="{5F78801C-F338-43C4-84CD-1FE1E0FDEADC}" type="sibTrans" cxnId="{76C8CA65-F35F-43D4-921F-C9D7CB7C9851}">
      <dgm:prSet/>
      <dgm:spPr/>
      <dgm:t>
        <a:bodyPr/>
        <a:lstStyle/>
        <a:p>
          <a:endParaRPr lang="en-US"/>
        </a:p>
      </dgm:t>
    </dgm:pt>
    <dgm:pt modelId="{02EAE2B2-DBEF-434B-8727-3AAC9C435668}">
      <dgm:prSet/>
      <dgm:spPr/>
      <dgm:t>
        <a:bodyPr/>
        <a:lstStyle/>
        <a:p>
          <a:r>
            <a:rPr lang="el-GR" dirty="0"/>
            <a:t>Και άλλα Πρόβατα! </a:t>
          </a:r>
        </a:p>
        <a:p>
          <a:r>
            <a:rPr lang="el-GR" dirty="0"/>
            <a:t>				ΕΓΩ </a:t>
          </a:r>
          <a:r>
            <a:rPr lang="el-GR" dirty="0" err="1"/>
            <a:t>τίθημι</a:t>
          </a:r>
          <a:r>
            <a:rPr lang="el-GR" dirty="0"/>
            <a:t> ίνα </a:t>
          </a:r>
          <a:r>
            <a:rPr lang="el-GR" dirty="0" err="1"/>
            <a:t>πάλιν</a:t>
          </a:r>
          <a:r>
            <a:rPr lang="el-GR" dirty="0"/>
            <a:t> λάβω </a:t>
          </a:r>
          <a:endParaRPr lang="en-US" dirty="0"/>
        </a:p>
      </dgm:t>
    </dgm:pt>
    <dgm:pt modelId="{01A350F6-637A-408E-A4ED-1EBDB8EEBB5C}" type="parTrans" cxnId="{4A480227-9995-44E7-AA7A-D0B24C2CC395}">
      <dgm:prSet/>
      <dgm:spPr/>
      <dgm:t>
        <a:bodyPr/>
        <a:lstStyle/>
        <a:p>
          <a:endParaRPr lang="en-US"/>
        </a:p>
      </dgm:t>
    </dgm:pt>
    <dgm:pt modelId="{19189B27-B806-40F7-AF0D-685436933387}" type="sibTrans" cxnId="{4A480227-9995-44E7-AA7A-D0B24C2CC395}">
      <dgm:prSet/>
      <dgm:spPr/>
      <dgm:t>
        <a:bodyPr/>
        <a:lstStyle/>
        <a:p>
          <a:endParaRPr lang="en-US"/>
        </a:p>
      </dgm:t>
    </dgm:pt>
    <dgm:pt modelId="{C6839543-8CD7-4722-BD93-DABE7707FF0F}" type="pres">
      <dgm:prSet presAssocID="{759A4494-A474-4408-8C60-35FCF70AB0DC}" presName="vert0" presStyleCnt="0">
        <dgm:presLayoutVars>
          <dgm:dir/>
          <dgm:animOne val="branch"/>
          <dgm:animLvl val="lvl"/>
        </dgm:presLayoutVars>
      </dgm:prSet>
      <dgm:spPr/>
    </dgm:pt>
    <dgm:pt modelId="{5EAEECAC-DEB2-4F68-B1A3-882C23ECF29E}" type="pres">
      <dgm:prSet presAssocID="{36DDA5AF-33BA-4E9C-8A21-451795DB6280}" presName="thickLine" presStyleLbl="alignNode1" presStyleIdx="0" presStyleCnt="7"/>
      <dgm:spPr/>
    </dgm:pt>
    <dgm:pt modelId="{BC9E5F5E-84C9-46B3-A2D9-F688759F154C}" type="pres">
      <dgm:prSet presAssocID="{36DDA5AF-33BA-4E9C-8A21-451795DB6280}" presName="horz1" presStyleCnt="0"/>
      <dgm:spPr/>
    </dgm:pt>
    <dgm:pt modelId="{475A8306-5C76-4952-8B85-B8DA39187102}" type="pres">
      <dgm:prSet presAssocID="{36DDA5AF-33BA-4E9C-8A21-451795DB6280}" presName="tx1" presStyleLbl="revTx" presStyleIdx="0" presStyleCnt="7"/>
      <dgm:spPr/>
    </dgm:pt>
    <dgm:pt modelId="{2463534C-498D-4202-B998-3BB03BC51F18}" type="pres">
      <dgm:prSet presAssocID="{36DDA5AF-33BA-4E9C-8A21-451795DB6280}" presName="vert1" presStyleCnt="0"/>
      <dgm:spPr/>
    </dgm:pt>
    <dgm:pt modelId="{2186EA8B-1556-4DF6-932E-146DDF9B7927}" type="pres">
      <dgm:prSet presAssocID="{E882926B-A509-4448-9055-FE16C2A4AA85}" presName="thickLine" presStyleLbl="alignNode1" presStyleIdx="1" presStyleCnt="7"/>
      <dgm:spPr/>
    </dgm:pt>
    <dgm:pt modelId="{BA2F60AA-821C-4265-B2CE-40FD3663312B}" type="pres">
      <dgm:prSet presAssocID="{E882926B-A509-4448-9055-FE16C2A4AA85}" presName="horz1" presStyleCnt="0"/>
      <dgm:spPr/>
    </dgm:pt>
    <dgm:pt modelId="{12DE463C-B5B5-493A-94DB-31BF65CC5567}" type="pres">
      <dgm:prSet presAssocID="{E882926B-A509-4448-9055-FE16C2A4AA85}" presName="tx1" presStyleLbl="revTx" presStyleIdx="1" presStyleCnt="7"/>
      <dgm:spPr/>
    </dgm:pt>
    <dgm:pt modelId="{331B99EF-AE18-4A6A-B1BD-414A147A1FA1}" type="pres">
      <dgm:prSet presAssocID="{E882926B-A509-4448-9055-FE16C2A4AA85}" presName="vert1" presStyleCnt="0"/>
      <dgm:spPr/>
    </dgm:pt>
    <dgm:pt modelId="{1F3ECC07-B2BA-48DD-AC75-01E5FC1CE27C}" type="pres">
      <dgm:prSet presAssocID="{B4A5BD10-0888-4C29-A996-EF7DABDCFE9F}" presName="thickLine" presStyleLbl="alignNode1" presStyleIdx="2" presStyleCnt="7"/>
      <dgm:spPr/>
    </dgm:pt>
    <dgm:pt modelId="{451E70A3-2D18-4725-AEE8-E097B2F0B059}" type="pres">
      <dgm:prSet presAssocID="{B4A5BD10-0888-4C29-A996-EF7DABDCFE9F}" presName="horz1" presStyleCnt="0"/>
      <dgm:spPr/>
    </dgm:pt>
    <dgm:pt modelId="{D2C452C5-58DA-42A3-8B01-7E360EC1F3CF}" type="pres">
      <dgm:prSet presAssocID="{B4A5BD10-0888-4C29-A996-EF7DABDCFE9F}" presName="tx1" presStyleLbl="revTx" presStyleIdx="2" presStyleCnt="7"/>
      <dgm:spPr/>
    </dgm:pt>
    <dgm:pt modelId="{70B196DA-2145-4EDE-946D-EA737652F36B}" type="pres">
      <dgm:prSet presAssocID="{B4A5BD10-0888-4C29-A996-EF7DABDCFE9F}" presName="vert1" presStyleCnt="0"/>
      <dgm:spPr/>
    </dgm:pt>
    <dgm:pt modelId="{8155AC6A-6EC7-49E5-B1F5-530C64CCE784}" type="pres">
      <dgm:prSet presAssocID="{D4735BDC-A7BC-4F79-B62E-EC53DCC5A6C7}" presName="thickLine" presStyleLbl="alignNode1" presStyleIdx="3" presStyleCnt="7"/>
      <dgm:spPr/>
    </dgm:pt>
    <dgm:pt modelId="{31DC5128-C386-4766-B378-98885F2710E6}" type="pres">
      <dgm:prSet presAssocID="{D4735BDC-A7BC-4F79-B62E-EC53DCC5A6C7}" presName="horz1" presStyleCnt="0"/>
      <dgm:spPr/>
    </dgm:pt>
    <dgm:pt modelId="{59316322-A9A2-42DA-BABB-DA67288948D8}" type="pres">
      <dgm:prSet presAssocID="{D4735BDC-A7BC-4F79-B62E-EC53DCC5A6C7}" presName="tx1" presStyleLbl="revTx" presStyleIdx="3" presStyleCnt="7"/>
      <dgm:spPr/>
    </dgm:pt>
    <dgm:pt modelId="{B04FF74C-C4E9-42A3-BA37-15AA0F91838F}" type="pres">
      <dgm:prSet presAssocID="{D4735BDC-A7BC-4F79-B62E-EC53DCC5A6C7}" presName="vert1" presStyleCnt="0"/>
      <dgm:spPr/>
    </dgm:pt>
    <dgm:pt modelId="{E6625D47-5696-43D3-A105-07729054E878}" type="pres">
      <dgm:prSet presAssocID="{7A4C9982-9EA5-4D42-8BE8-9E5BE69207CD}" presName="thickLine" presStyleLbl="alignNode1" presStyleIdx="4" presStyleCnt="7"/>
      <dgm:spPr/>
    </dgm:pt>
    <dgm:pt modelId="{AA19987F-696F-4265-B12C-5E21EF0C3823}" type="pres">
      <dgm:prSet presAssocID="{7A4C9982-9EA5-4D42-8BE8-9E5BE69207CD}" presName="horz1" presStyleCnt="0"/>
      <dgm:spPr/>
    </dgm:pt>
    <dgm:pt modelId="{6BB6F74E-50B7-40C2-9790-D67D28F74DCE}" type="pres">
      <dgm:prSet presAssocID="{7A4C9982-9EA5-4D42-8BE8-9E5BE69207CD}" presName="tx1" presStyleLbl="revTx" presStyleIdx="4" presStyleCnt="7"/>
      <dgm:spPr/>
    </dgm:pt>
    <dgm:pt modelId="{D9FF9CBE-3F22-4A08-B5AB-763176820346}" type="pres">
      <dgm:prSet presAssocID="{7A4C9982-9EA5-4D42-8BE8-9E5BE69207CD}" presName="vert1" presStyleCnt="0"/>
      <dgm:spPr/>
    </dgm:pt>
    <dgm:pt modelId="{6715481B-605E-4752-88C9-38849027C1D0}" type="pres">
      <dgm:prSet presAssocID="{A6CB0C55-7030-4132-B4B6-285074AEB846}" presName="thickLine" presStyleLbl="alignNode1" presStyleIdx="5" presStyleCnt="7"/>
      <dgm:spPr/>
    </dgm:pt>
    <dgm:pt modelId="{D7777D21-BF21-40D2-8A74-920B987A8F48}" type="pres">
      <dgm:prSet presAssocID="{A6CB0C55-7030-4132-B4B6-285074AEB846}" presName="horz1" presStyleCnt="0"/>
      <dgm:spPr/>
    </dgm:pt>
    <dgm:pt modelId="{00C6476F-DF1E-490B-A87A-6EBCAA1EFB03}" type="pres">
      <dgm:prSet presAssocID="{A6CB0C55-7030-4132-B4B6-285074AEB846}" presName="tx1" presStyleLbl="revTx" presStyleIdx="5" presStyleCnt="7"/>
      <dgm:spPr/>
    </dgm:pt>
    <dgm:pt modelId="{824C235F-C474-40C1-BEE4-224901BA5FFE}" type="pres">
      <dgm:prSet presAssocID="{A6CB0C55-7030-4132-B4B6-285074AEB846}" presName="vert1" presStyleCnt="0"/>
      <dgm:spPr/>
    </dgm:pt>
    <dgm:pt modelId="{F52CB76F-88D4-4771-91F1-79755C648C58}" type="pres">
      <dgm:prSet presAssocID="{02EAE2B2-DBEF-434B-8727-3AAC9C435668}" presName="thickLine" presStyleLbl="alignNode1" presStyleIdx="6" presStyleCnt="7"/>
      <dgm:spPr/>
    </dgm:pt>
    <dgm:pt modelId="{DF9C97B3-EC28-4A14-ACF6-68968671F1C5}" type="pres">
      <dgm:prSet presAssocID="{02EAE2B2-DBEF-434B-8727-3AAC9C435668}" presName="horz1" presStyleCnt="0"/>
      <dgm:spPr/>
    </dgm:pt>
    <dgm:pt modelId="{1FBF9593-E55A-48E8-9ADC-04076E1FA063}" type="pres">
      <dgm:prSet presAssocID="{02EAE2B2-DBEF-434B-8727-3AAC9C435668}" presName="tx1" presStyleLbl="revTx" presStyleIdx="6" presStyleCnt="7"/>
      <dgm:spPr/>
    </dgm:pt>
    <dgm:pt modelId="{E224CF34-7F52-4533-9644-8B06D6DA90B3}" type="pres">
      <dgm:prSet presAssocID="{02EAE2B2-DBEF-434B-8727-3AAC9C435668}" presName="vert1" presStyleCnt="0"/>
      <dgm:spPr/>
    </dgm:pt>
  </dgm:ptLst>
  <dgm:cxnLst>
    <dgm:cxn modelId="{6271840C-FCF4-4827-B619-F37FE9EAFCB4}" type="presOf" srcId="{759A4494-A474-4408-8C60-35FCF70AB0DC}" destId="{C6839543-8CD7-4722-BD93-DABE7707FF0F}" srcOrd="0" destOrd="0" presId="urn:microsoft.com/office/officeart/2008/layout/LinedList"/>
    <dgm:cxn modelId="{A38A2B19-148C-48D9-8B72-53152F5FDC6A}" srcId="{759A4494-A474-4408-8C60-35FCF70AB0DC}" destId="{D4735BDC-A7BC-4F79-B62E-EC53DCC5A6C7}" srcOrd="3" destOrd="0" parTransId="{C77D3B7A-06E5-41D9-A80A-A556B172F3BC}" sibTransId="{72284552-3FCE-4BAA-8FEA-3A3D656660FA}"/>
    <dgm:cxn modelId="{4A480227-9995-44E7-AA7A-D0B24C2CC395}" srcId="{759A4494-A474-4408-8C60-35FCF70AB0DC}" destId="{02EAE2B2-DBEF-434B-8727-3AAC9C435668}" srcOrd="6" destOrd="0" parTransId="{01A350F6-637A-408E-A4ED-1EBDB8EEBB5C}" sibTransId="{19189B27-B806-40F7-AF0D-685436933387}"/>
    <dgm:cxn modelId="{EFAFC92C-8FE4-4626-9144-5265B182586A}" type="presOf" srcId="{7A4C9982-9EA5-4D42-8BE8-9E5BE69207CD}" destId="{6BB6F74E-50B7-40C2-9790-D67D28F74DCE}" srcOrd="0" destOrd="0" presId="urn:microsoft.com/office/officeart/2008/layout/LinedList"/>
    <dgm:cxn modelId="{A3602F34-810F-4995-96DB-D592F85A8C6D}" type="presOf" srcId="{02EAE2B2-DBEF-434B-8727-3AAC9C435668}" destId="{1FBF9593-E55A-48E8-9ADC-04076E1FA063}" srcOrd="0" destOrd="0" presId="urn:microsoft.com/office/officeart/2008/layout/LinedList"/>
    <dgm:cxn modelId="{A092FD5D-EB56-4962-A236-D0E2786172AE}" srcId="{759A4494-A474-4408-8C60-35FCF70AB0DC}" destId="{E882926B-A509-4448-9055-FE16C2A4AA85}" srcOrd="1" destOrd="0" parTransId="{7E4B9BDC-94D9-44A8-87C7-9CFE6AFB5EA4}" sibTransId="{E8562BD8-115C-49AD-8B3C-50DC439D5CC3}"/>
    <dgm:cxn modelId="{BB559461-BF44-46FD-81BD-DC9FECBE710C}" type="presOf" srcId="{B4A5BD10-0888-4C29-A996-EF7DABDCFE9F}" destId="{D2C452C5-58DA-42A3-8B01-7E360EC1F3CF}" srcOrd="0" destOrd="0" presId="urn:microsoft.com/office/officeart/2008/layout/LinedList"/>
    <dgm:cxn modelId="{AB1DCC62-9288-4AAD-8524-A8F77870532B}" type="presOf" srcId="{E882926B-A509-4448-9055-FE16C2A4AA85}" destId="{12DE463C-B5B5-493A-94DB-31BF65CC5567}" srcOrd="0" destOrd="0" presId="urn:microsoft.com/office/officeart/2008/layout/LinedList"/>
    <dgm:cxn modelId="{76C8CA65-F35F-43D4-921F-C9D7CB7C9851}" srcId="{759A4494-A474-4408-8C60-35FCF70AB0DC}" destId="{A6CB0C55-7030-4132-B4B6-285074AEB846}" srcOrd="5" destOrd="0" parTransId="{7E0A022B-3063-4BC0-A8B7-A5F455268DEF}" sibTransId="{5F78801C-F338-43C4-84CD-1FE1E0FDEADC}"/>
    <dgm:cxn modelId="{21293F74-8A3B-4051-8644-41D6C3DA99A5}" type="presOf" srcId="{A6CB0C55-7030-4132-B4B6-285074AEB846}" destId="{00C6476F-DF1E-490B-A87A-6EBCAA1EFB03}" srcOrd="0" destOrd="0" presId="urn:microsoft.com/office/officeart/2008/layout/LinedList"/>
    <dgm:cxn modelId="{61C39358-4CD3-4F48-86C3-EA000FD29FF7}" srcId="{759A4494-A474-4408-8C60-35FCF70AB0DC}" destId="{B4A5BD10-0888-4C29-A996-EF7DABDCFE9F}" srcOrd="2" destOrd="0" parTransId="{AC3F7ADE-4F6F-44B4-AF6A-9E63264F72DA}" sibTransId="{A61705F4-7B79-40A8-B8E0-FC0A102509F7}"/>
    <dgm:cxn modelId="{8D8E12A3-6FE5-499F-B561-4EA85D22F1A2}" type="presOf" srcId="{D4735BDC-A7BC-4F79-B62E-EC53DCC5A6C7}" destId="{59316322-A9A2-42DA-BABB-DA67288948D8}" srcOrd="0" destOrd="0" presId="urn:microsoft.com/office/officeart/2008/layout/LinedList"/>
    <dgm:cxn modelId="{57438BC4-AA65-4BE0-A296-00C28C6A38E4}" srcId="{759A4494-A474-4408-8C60-35FCF70AB0DC}" destId="{7A4C9982-9EA5-4D42-8BE8-9E5BE69207CD}" srcOrd="4" destOrd="0" parTransId="{80AC9218-C295-4360-A18F-894BFE069728}" sibTransId="{B97F6A35-AFC0-4BEE-804A-71206AA50A6E}"/>
    <dgm:cxn modelId="{54625EEC-D682-4AEB-87F7-D38DC14ED787}" type="presOf" srcId="{36DDA5AF-33BA-4E9C-8A21-451795DB6280}" destId="{475A8306-5C76-4952-8B85-B8DA39187102}" srcOrd="0" destOrd="0" presId="urn:microsoft.com/office/officeart/2008/layout/LinedList"/>
    <dgm:cxn modelId="{AC9D59F1-DDC2-4E52-B454-8915F6039369}" srcId="{759A4494-A474-4408-8C60-35FCF70AB0DC}" destId="{36DDA5AF-33BA-4E9C-8A21-451795DB6280}" srcOrd="0" destOrd="0" parTransId="{817EBD73-D77C-414A-A3BD-8E13912BF2D3}" sibTransId="{548BD4A3-B71A-4AFA-A74B-FA818F7E6542}"/>
    <dgm:cxn modelId="{1528DFE1-11D4-4CE9-B387-E5E6A3C3BD88}" type="presParOf" srcId="{C6839543-8CD7-4722-BD93-DABE7707FF0F}" destId="{5EAEECAC-DEB2-4F68-B1A3-882C23ECF29E}" srcOrd="0" destOrd="0" presId="urn:microsoft.com/office/officeart/2008/layout/LinedList"/>
    <dgm:cxn modelId="{F467C91F-71F4-4A0E-9AEA-27B5677BFB24}" type="presParOf" srcId="{C6839543-8CD7-4722-BD93-DABE7707FF0F}" destId="{BC9E5F5E-84C9-46B3-A2D9-F688759F154C}" srcOrd="1" destOrd="0" presId="urn:microsoft.com/office/officeart/2008/layout/LinedList"/>
    <dgm:cxn modelId="{C635C035-F84F-4467-B6F8-26B9B49394CA}" type="presParOf" srcId="{BC9E5F5E-84C9-46B3-A2D9-F688759F154C}" destId="{475A8306-5C76-4952-8B85-B8DA39187102}" srcOrd="0" destOrd="0" presId="urn:microsoft.com/office/officeart/2008/layout/LinedList"/>
    <dgm:cxn modelId="{8E221FCC-8DE7-40AD-BEDF-8CA6F9E2C705}" type="presParOf" srcId="{BC9E5F5E-84C9-46B3-A2D9-F688759F154C}" destId="{2463534C-498D-4202-B998-3BB03BC51F18}" srcOrd="1" destOrd="0" presId="urn:microsoft.com/office/officeart/2008/layout/LinedList"/>
    <dgm:cxn modelId="{9DC7F5F1-6D2E-4F71-9862-66A7E1FDDF16}" type="presParOf" srcId="{C6839543-8CD7-4722-BD93-DABE7707FF0F}" destId="{2186EA8B-1556-4DF6-932E-146DDF9B7927}" srcOrd="2" destOrd="0" presId="urn:microsoft.com/office/officeart/2008/layout/LinedList"/>
    <dgm:cxn modelId="{80855405-BD79-4F43-BD1D-C3E0C83A8D62}" type="presParOf" srcId="{C6839543-8CD7-4722-BD93-DABE7707FF0F}" destId="{BA2F60AA-821C-4265-B2CE-40FD3663312B}" srcOrd="3" destOrd="0" presId="urn:microsoft.com/office/officeart/2008/layout/LinedList"/>
    <dgm:cxn modelId="{7BD30743-3A9C-41AE-A574-ABF91464C60E}" type="presParOf" srcId="{BA2F60AA-821C-4265-B2CE-40FD3663312B}" destId="{12DE463C-B5B5-493A-94DB-31BF65CC5567}" srcOrd="0" destOrd="0" presId="urn:microsoft.com/office/officeart/2008/layout/LinedList"/>
    <dgm:cxn modelId="{3857FF40-9883-4390-B2B6-A39C7D79D7D0}" type="presParOf" srcId="{BA2F60AA-821C-4265-B2CE-40FD3663312B}" destId="{331B99EF-AE18-4A6A-B1BD-414A147A1FA1}" srcOrd="1" destOrd="0" presId="urn:microsoft.com/office/officeart/2008/layout/LinedList"/>
    <dgm:cxn modelId="{617C6D96-8DEF-4FB4-9066-9423EABA6741}" type="presParOf" srcId="{C6839543-8CD7-4722-BD93-DABE7707FF0F}" destId="{1F3ECC07-B2BA-48DD-AC75-01E5FC1CE27C}" srcOrd="4" destOrd="0" presId="urn:microsoft.com/office/officeart/2008/layout/LinedList"/>
    <dgm:cxn modelId="{FBAADF59-88B3-48C9-BD57-F7D08CA82AA2}" type="presParOf" srcId="{C6839543-8CD7-4722-BD93-DABE7707FF0F}" destId="{451E70A3-2D18-4725-AEE8-E097B2F0B059}" srcOrd="5" destOrd="0" presId="urn:microsoft.com/office/officeart/2008/layout/LinedList"/>
    <dgm:cxn modelId="{E644A973-48A6-4F8C-B2F3-E477CAD01E02}" type="presParOf" srcId="{451E70A3-2D18-4725-AEE8-E097B2F0B059}" destId="{D2C452C5-58DA-42A3-8B01-7E360EC1F3CF}" srcOrd="0" destOrd="0" presId="urn:microsoft.com/office/officeart/2008/layout/LinedList"/>
    <dgm:cxn modelId="{820CB5C6-7ADF-4935-ABB6-4985C60F73AC}" type="presParOf" srcId="{451E70A3-2D18-4725-AEE8-E097B2F0B059}" destId="{70B196DA-2145-4EDE-946D-EA737652F36B}" srcOrd="1" destOrd="0" presId="urn:microsoft.com/office/officeart/2008/layout/LinedList"/>
    <dgm:cxn modelId="{1373316E-1708-4390-A090-6590991A8240}" type="presParOf" srcId="{C6839543-8CD7-4722-BD93-DABE7707FF0F}" destId="{8155AC6A-6EC7-49E5-B1F5-530C64CCE784}" srcOrd="6" destOrd="0" presId="urn:microsoft.com/office/officeart/2008/layout/LinedList"/>
    <dgm:cxn modelId="{852BE560-3846-482E-9E43-12EBE85D9501}" type="presParOf" srcId="{C6839543-8CD7-4722-BD93-DABE7707FF0F}" destId="{31DC5128-C386-4766-B378-98885F2710E6}" srcOrd="7" destOrd="0" presId="urn:microsoft.com/office/officeart/2008/layout/LinedList"/>
    <dgm:cxn modelId="{121F16B7-80D7-4814-B6C0-647B6C8DCC27}" type="presParOf" srcId="{31DC5128-C386-4766-B378-98885F2710E6}" destId="{59316322-A9A2-42DA-BABB-DA67288948D8}" srcOrd="0" destOrd="0" presId="urn:microsoft.com/office/officeart/2008/layout/LinedList"/>
    <dgm:cxn modelId="{DF767299-1E57-44EF-9D29-9540E983DD3F}" type="presParOf" srcId="{31DC5128-C386-4766-B378-98885F2710E6}" destId="{B04FF74C-C4E9-42A3-BA37-15AA0F91838F}" srcOrd="1" destOrd="0" presId="urn:microsoft.com/office/officeart/2008/layout/LinedList"/>
    <dgm:cxn modelId="{CB6A291C-C795-4CAC-A319-3299F19FDEB5}" type="presParOf" srcId="{C6839543-8CD7-4722-BD93-DABE7707FF0F}" destId="{E6625D47-5696-43D3-A105-07729054E878}" srcOrd="8" destOrd="0" presId="urn:microsoft.com/office/officeart/2008/layout/LinedList"/>
    <dgm:cxn modelId="{DD474460-07D7-4F08-9E6B-C9D19C2FAB5D}" type="presParOf" srcId="{C6839543-8CD7-4722-BD93-DABE7707FF0F}" destId="{AA19987F-696F-4265-B12C-5E21EF0C3823}" srcOrd="9" destOrd="0" presId="urn:microsoft.com/office/officeart/2008/layout/LinedList"/>
    <dgm:cxn modelId="{9A1C3D10-8854-4EA4-B0DD-707AA18EE0FA}" type="presParOf" srcId="{AA19987F-696F-4265-B12C-5E21EF0C3823}" destId="{6BB6F74E-50B7-40C2-9790-D67D28F74DCE}" srcOrd="0" destOrd="0" presId="urn:microsoft.com/office/officeart/2008/layout/LinedList"/>
    <dgm:cxn modelId="{0F00852D-F179-495A-B12D-D676009CE66F}" type="presParOf" srcId="{AA19987F-696F-4265-B12C-5E21EF0C3823}" destId="{D9FF9CBE-3F22-4A08-B5AB-763176820346}" srcOrd="1" destOrd="0" presId="urn:microsoft.com/office/officeart/2008/layout/LinedList"/>
    <dgm:cxn modelId="{371E420C-2A3E-42EF-AA00-10094C5DCD44}" type="presParOf" srcId="{C6839543-8CD7-4722-BD93-DABE7707FF0F}" destId="{6715481B-605E-4752-88C9-38849027C1D0}" srcOrd="10" destOrd="0" presId="urn:microsoft.com/office/officeart/2008/layout/LinedList"/>
    <dgm:cxn modelId="{B012B2C4-E90D-4EA1-B830-0C4B7A364E05}" type="presParOf" srcId="{C6839543-8CD7-4722-BD93-DABE7707FF0F}" destId="{D7777D21-BF21-40D2-8A74-920B987A8F48}" srcOrd="11" destOrd="0" presId="urn:microsoft.com/office/officeart/2008/layout/LinedList"/>
    <dgm:cxn modelId="{3BA83262-EB76-4C95-B93B-1AADAE7211D3}" type="presParOf" srcId="{D7777D21-BF21-40D2-8A74-920B987A8F48}" destId="{00C6476F-DF1E-490B-A87A-6EBCAA1EFB03}" srcOrd="0" destOrd="0" presId="urn:microsoft.com/office/officeart/2008/layout/LinedList"/>
    <dgm:cxn modelId="{D93EC957-0433-4679-8AA0-B9172159D883}" type="presParOf" srcId="{D7777D21-BF21-40D2-8A74-920B987A8F48}" destId="{824C235F-C474-40C1-BEE4-224901BA5FFE}" srcOrd="1" destOrd="0" presId="urn:microsoft.com/office/officeart/2008/layout/LinedList"/>
    <dgm:cxn modelId="{28D1E183-88EA-486C-8696-B648D63D9938}" type="presParOf" srcId="{C6839543-8CD7-4722-BD93-DABE7707FF0F}" destId="{F52CB76F-88D4-4771-91F1-79755C648C58}" srcOrd="12" destOrd="0" presId="urn:microsoft.com/office/officeart/2008/layout/LinedList"/>
    <dgm:cxn modelId="{4F027F87-CBD6-4A5C-AE0C-DEFD70305319}" type="presParOf" srcId="{C6839543-8CD7-4722-BD93-DABE7707FF0F}" destId="{DF9C97B3-EC28-4A14-ACF6-68968671F1C5}" srcOrd="13" destOrd="0" presId="urn:microsoft.com/office/officeart/2008/layout/LinedList"/>
    <dgm:cxn modelId="{28ED8C56-C629-41FD-8EAB-84FA7C02EC2A}" type="presParOf" srcId="{DF9C97B3-EC28-4A14-ACF6-68968671F1C5}" destId="{1FBF9593-E55A-48E8-9ADC-04076E1FA063}" srcOrd="0" destOrd="0" presId="urn:microsoft.com/office/officeart/2008/layout/LinedList"/>
    <dgm:cxn modelId="{8D723C35-5ABD-4DAE-80B2-27E6B44B8810}" type="presParOf" srcId="{DF9C97B3-EC28-4A14-ACF6-68968671F1C5}" destId="{E224CF34-7F52-4533-9644-8B06D6DA90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F50492-B7CD-40F7-AF45-65B2FBA2418F}"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C1B5E80D-BF36-4E67-8939-D30E5206EB1C}">
      <dgm:prSet/>
      <dgm:spPr/>
      <dgm:t>
        <a:bodyPr/>
        <a:lstStyle/>
        <a:p>
          <a:r>
            <a:rPr lang="el-GR"/>
            <a:t>Μετασχηματιστική</a:t>
          </a:r>
          <a:endParaRPr lang="en-US"/>
        </a:p>
      </dgm:t>
    </dgm:pt>
    <dgm:pt modelId="{3C7A7058-E8EE-4202-AA91-4D2E5BE9B460}" type="parTrans" cxnId="{46BE8B6A-3ACD-4C89-A045-573ED7A1FC62}">
      <dgm:prSet/>
      <dgm:spPr/>
      <dgm:t>
        <a:bodyPr/>
        <a:lstStyle/>
        <a:p>
          <a:endParaRPr lang="en-US"/>
        </a:p>
      </dgm:t>
    </dgm:pt>
    <dgm:pt modelId="{F1204CD9-B48A-4F8F-AD6C-3293778C55EE}" type="sibTrans" cxnId="{46BE8B6A-3ACD-4C89-A045-573ED7A1FC62}">
      <dgm:prSet/>
      <dgm:spPr/>
      <dgm:t>
        <a:bodyPr/>
        <a:lstStyle/>
        <a:p>
          <a:endParaRPr lang="en-US"/>
        </a:p>
      </dgm:t>
    </dgm:pt>
    <dgm:pt modelId="{60B12BFB-25B3-4679-9EAF-DF57AD2AAED6}">
      <dgm:prSet/>
      <dgm:spPr/>
      <dgm:t>
        <a:bodyPr/>
        <a:lstStyle/>
        <a:p>
          <a:r>
            <a:rPr lang="el-GR"/>
            <a:t>Υπηρετική</a:t>
          </a:r>
          <a:endParaRPr lang="en-US"/>
        </a:p>
      </dgm:t>
    </dgm:pt>
    <dgm:pt modelId="{0EF56D66-C26E-48FC-A206-8C6134656540}" type="parTrans" cxnId="{31317BB1-16E0-4589-92AD-5F08CF0E1A81}">
      <dgm:prSet/>
      <dgm:spPr/>
      <dgm:t>
        <a:bodyPr/>
        <a:lstStyle/>
        <a:p>
          <a:endParaRPr lang="en-US"/>
        </a:p>
      </dgm:t>
    </dgm:pt>
    <dgm:pt modelId="{663484AB-3157-4F2B-8381-55AE105205E5}" type="sibTrans" cxnId="{31317BB1-16E0-4589-92AD-5F08CF0E1A81}">
      <dgm:prSet/>
      <dgm:spPr/>
      <dgm:t>
        <a:bodyPr/>
        <a:lstStyle/>
        <a:p>
          <a:endParaRPr lang="en-US"/>
        </a:p>
      </dgm:t>
    </dgm:pt>
    <dgm:pt modelId="{41499B6F-9944-4AF3-BFAF-E937EAA13A46}" type="pres">
      <dgm:prSet presAssocID="{00F50492-B7CD-40F7-AF45-65B2FBA2418F}" presName="linear" presStyleCnt="0">
        <dgm:presLayoutVars>
          <dgm:dir/>
          <dgm:animLvl val="lvl"/>
          <dgm:resizeHandles val="exact"/>
        </dgm:presLayoutVars>
      </dgm:prSet>
      <dgm:spPr/>
    </dgm:pt>
    <dgm:pt modelId="{0A909DB4-B0CC-45CF-84BA-77133C930CFA}" type="pres">
      <dgm:prSet presAssocID="{C1B5E80D-BF36-4E67-8939-D30E5206EB1C}" presName="parentLin" presStyleCnt="0"/>
      <dgm:spPr/>
    </dgm:pt>
    <dgm:pt modelId="{9BDC9D2A-13FD-4FD6-9D1C-B6707726F3DB}" type="pres">
      <dgm:prSet presAssocID="{C1B5E80D-BF36-4E67-8939-D30E5206EB1C}" presName="parentLeftMargin" presStyleLbl="node1" presStyleIdx="0" presStyleCnt="2"/>
      <dgm:spPr/>
    </dgm:pt>
    <dgm:pt modelId="{81204537-DDF5-4CF7-B904-7F3AE36A9DC8}" type="pres">
      <dgm:prSet presAssocID="{C1B5E80D-BF36-4E67-8939-D30E5206EB1C}" presName="parentText" presStyleLbl="node1" presStyleIdx="0" presStyleCnt="2">
        <dgm:presLayoutVars>
          <dgm:chMax val="0"/>
          <dgm:bulletEnabled val="1"/>
        </dgm:presLayoutVars>
      </dgm:prSet>
      <dgm:spPr/>
    </dgm:pt>
    <dgm:pt modelId="{D18FF3E6-B12B-44D2-8A0D-DD5E3252478B}" type="pres">
      <dgm:prSet presAssocID="{C1B5E80D-BF36-4E67-8939-D30E5206EB1C}" presName="negativeSpace" presStyleCnt="0"/>
      <dgm:spPr/>
    </dgm:pt>
    <dgm:pt modelId="{895D8BD9-BF1C-4F92-BC03-3CAE1795D97B}" type="pres">
      <dgm:prSet presAssocID="{C1B5E80D-BF36-4E67-8939-D30E5206EB1C}" presName="childText" presStyleLbl="conFgAcc1" presStyleIdx="0" presStyleCnt="2">
        <dgm:presLayoutVars>
          <dgm:bulletEnabled val="1"/>
        </dgm:presLayoutVars>
      </dgm:prSet>
      <dgm:spPr/>
    </dgm:pt>
    <dgm:pt modelId="{FDBCA854-FFC9-4EE4-91EE-753138D68B8C}" type="pres">
      <dgm:prSet presAssocID="{F1204CD9-B48A-4F8F-AD6C-3293778C55EE}" presName="spaceBetweenRectangles" presStyleCnt="0"/>
      <dgm:spPr/>
    </dgm:pt>
    <dgm:pt modelId="{1E98935A-1B3E-45B9-A13C-2C05403DBCC3}" type="pres">
      <dgm:prSet presAssocID="{60B12BFB-25B3-4679-9EAF-DF57AD2AAED6}" presName="parentLin" presStyleCnt="0"/>
      <dgm:spPr/>
    </dgm:pt>
    <dgm:pt modelId="{37BA6F60-6309-4C29-8FC4-CECB772F6177}" type="pres">
      <dgm:prSet presAssocID="{60B12BFB-25B3-4679-9EAF-DF57AD2AAED6}" presName="parentLeftMargin" presStyleLbl="node1" presStyleIdx="0" presStyleCnt="2"/>
      <dgm:spPr/>
    </dgm:pt>
    <dgm:pt modelId="{17E0DB59-A225-4F6E-AEC6-19ED590CCC68}" type="pres">
      <dgm:prSet presAssocID="{60B12BFB-25B3-4679-9EAF-DF57AD2AAED6}" presName="parentText" presStyleLbl="node1" presStyleIdx="1" presStyleCnt="2">
        <dgm:presLayoutVars>
          <dgm:chMax val="0"/>
          <dgm:bulletEnabled val="1"/>
        </dgm:presLayoutVars>
      </dgm:prSet>
      <dgm:spPr/>
    </dgm:pt>
    <dgm:pt modelId="{E286347E-59EF-4945-8BD5-3BFBA34A0A9B}" type="pres">
      <dgm:prSet presAssocID="{60B12BFB-25B3-4679-9EAF-DF57AD2AAED6}" presName="negativeSpace" presStyleCnt="0"/>
      <dgm:spPr/>
    </dgm:pt>
    <dgm:pt modelId="{AA0D4529-D482-4415-B62F-08A693E8BF08}" type="pres">
      <dgm:prSet presAssocID="{60B12BFB-25B3-4679-9EAF-DF57AD2AAED6}" presName="childText" presStyleLbl="conFgAcc1" presStyleIdx="1" presStyleCnt="2">
        <dgm:presLayoutVars>
          <dgm:bulletEnabled val="1"/>
        </dgm:presLayoutVars>
      </dgm:prSet>
      <dgm:spPr/>
    </dgm:pt>
  </dgm:ptLst>
  <dgm:cxnLst>
    <dgm:cxn modelId="{30027800-CC5E-4090-9BA7-E2C61B5A30CC}" type="presOf" srcId="{60B12BFB-25B3-4679-9EAF-DF57AD2AAED6}" destId="{37BA6F60-6309-4C29-8FC4-CECB772F6177}" srcOrd="0" destOrd="0" presId="urn:microsoft.com/office/officeart/2005/8/layout/list1"/>
    <dgm:cxn modelId="{5B535D21-6FCD-4921-BA24-FF922697F7EA}" type="presOf" srcId="{60B12BFB-25B3-4679-9EAF-DF57AD2AAED6}" destId="{17E0DB59-A225-4F6E-AEC6-19ED590CCC68}" srcOrd="1" destOrd="0" presId="urn:microsoft.com/office/officeart/2005/8/layout/list1"/>
    <dgm:cxn modelId="{46BE8B6A-3ACD-4C89-A045-573ED7A1FC62}" srcId="{00F50492-B7CD-40F7-AF45-65B2FBA2418F}" destId="{C1B5E80D-BF36-4E67-8939-D30E5206EB1C}" srcOrd="0" destOrd="0" parTransId="{3C7A7058-E8EE-4202-AA91-4D2E5BE9B460}" sibTransId="{F1204CD9-B48A-4F8F-AD6C-3293778C55EE}"/>
    <dgm:cxn modelId="{65A2CC8C-F934-42C6-971B-134B47C05A27}" type="presOf" srcId="{C1B5E80D-BF36-4E67-8939-D30E5206EB1C}" destId="{81204537-DDF5-4CF7-B904-7F3AE36A9DC8}" srcOrd="1" destOrd="0" presId="urn:microsoft.com/office/officeart/2005/8/layout/list1"/>
    <dgm:cxn modelId="{BCFE61A5-6ADC-4612-BCA1-671D7F70881A}" type="presOf" srcId="{00F50492-B7CD-40F7-AF45-65B2FBA2418F}" destId="{41499B6F-9944-4AF3-BFAF-E937EAA13A46}" srcOrd="0" destOrd="0" presId="urn:microsoft.com/office/officeart/2005/8/layout/list1"/>
    <dgm:cxn modelId="{31317BB1-16E0-4589-92AD-5F08CF0E1A81}" srcId="{00F50492-B7CD-40F7-AF45-65B2FBA2418F}" destId="{60B12BFB-25B3-4679-9EAF-DF57AD2AAED6}" srcOrd="1" destOrd="0" parTransId="{0EF56D66-C26E-48FC-A206-8C6134656540}" sibTransId="{663484AB-3157-4F2B-8381-55AE105205E5}"/>
    <dgm:cxn modelId="{18C500BF-7499-49CF-B884-5D1B35E82AE3}" type="presOf" srcId="{C1B5E80D-BF36-4E67-8939-D30E5206EB1C}" destId="{9BDC9D2A-13FD-4FD6-9D1C-B6707726F3DB}" srcOrd="0" destOrd="0" presId="urn:microsoft.com/office/officeart/2005/8/layout/list1"/>
    <dgm:cxn modelId="{2CD5E12C-380D-4E6C-9D38-28732065C65F}" type="presParOf" srcId="{41499B6F-9944-4AF3-BFAF-E937EAA13A46}" destId="{0A909DB4-B0CC-45CF-84BA-77133C930CFA}" srcOrd="0" destOrd="0" presId="urn:microsoft.com/office/officeart/2005/8/layout/list1"/>
    <dgm:cxn modelId="{F240B988-AFD2-481A-B886-40DA33EB42F8}" type="presParOf" srcId="{0A909DB4-B0CC-45CF-84BA-77133C930CFA}" destId="{9BDC9D2A-13FD-4FD6-9D1C-B6707726F3DB}" srcOrd="0" destOrd="0" presId="urn:microsoft.com/office/officeart/2005/8/layout/list1"/>
    <dgm:cxn modelId="{DD214BB5-8F08-4FA7-80CE-47A27314B6BF}" type="presParOf" srcId="{0A909DB4-B0CC-45CF-84BA-77133C930CFA}" destId="{81204537-DDF5-4CF7-B904-7F3AE36A9DC8}" srcOrd="1" destOrd="0" presId="urn:microsoft.com/office/officeart/2005/8/layout/list1"/>
    <dgm:cxn modelId="{8FC51452-B1D4-4F9F-B8C1-0D5C681CBE11}" type="presParOf" srcId="{41499B6F-9944-4AF3-BFAF-E937EAA13A46}" destId="{D18FF3E6-B12B-44D2-8A0D-DD5E3252478B}" srcOrd="1" destOrd="0" presId="urn:microsoft.com/office/officeart/2005/8/layout/list1"/>
    <dgm:cxn modelId="{005B0727-0F4B-40AD-8AB8-FC9C88B20653}" type="presParOf" srcId="{41499B6F-9944-4AF3-BFAF-E937EAA13A46}" destId="{895D8BD9-BF1C-4F92-BC03-3CAE1795D97B}" srcOrd="2" destOrd="0" presId="urn:microsoft.com/office/officeart/2005/8/layout/list1"/>
    <dgm:cxn modelId="{EE597209-75F2-4B54-B5FC-462E066FEB9A}" type="presParOf" srcId="{41499B6F-9944-4AF3-BFAF-E937EAA13A46}" destId="{FDBCA854-FFC9-4EE4-91EE-753138D68B8C}" srcOrd="3" destOrd="0" presId="urn:microsoft.com/office/officeart/2005/8/layout/list1"/>
    <dgm:cxn modelId="{8E436860-16D7-43ED-B13A-66BB2AB141D0}" type="presParOf" srcId="{41499B6F-9944-4AF3-BFAF-E937EAA13A46}" destId="{1E98935A-1B3E-45B9-A13C-2C05403DBCC3}" srcOrd="4" destOrd="0" presId="urn:microsoft.com/office/officeart/2005/8/layout/list1"/>
    <dgm:cxn modelId="{D4DA5494-C12A-455B-9D72-F63011CEC0CC}" type="presParOf" srcId="{1E98935A-1B3E-45B9-A13C-2C05403DBCC3}" destId="{37BA6F60-6309-4C29-8FC4-CECB772F6177}" srcOrd="0" destOrd="0" presId="urn:microsoft.com/office/officeart/2005/8/layout/list1"/>
    <dgm:cxn modelId="{11FDA2E1-B015-4362-9ABF-2F2B23C25A73}" type="presParOf" srcId="{1E98935A-1B3E-45B9-A13C-2C05403DBCC3}" destId="{17E0DB59-A225-4F6E-AEC6-19ED590CCC68}" srcOrd="1" destOrd="0" presId="urn:microsoft.com/office/officeart/2005/8/layout/list1"/>
    <dgm:cxn modelId="{1A868BDA-8E98-4E30-9EDB-4A645ACB5055}" type="presParOf" srcId="{41499B6F-9944-4AF3-BFAF-E937EAA13A46}" destId="{E286347E-59EF-4945-8BD5-3BFBA34A0A9B}" srcOrd="5" destOrd="0" presId="urn:microsoft.com/office/officeart/2005/8/layout/list1"/>
    <dgm:cxn modelId="{E157FCB7-3DA7-401F-84AA-F97EAD1345AD}" type="presParOf" srcId="{41499B6F-9944-4AF3-BFAF-E937EAA13A46}" destId="{AA0D4529-D482-4415-B62F-08A693E8BF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D45517-70B8-46FD-A2DA-8E74A93B0BFF}" type="doc">
      <dgm:prSet loTypeId="urn:microsoft.com/office/officeart/2005/8/layout/cycle8" loCatId="cycle" qsTypeId="urn:microsoft.com/office/officeart/2005/8/quickstyle/simple1" qsCatId="simple" csTypeId="urn:microsoft.com/office/officeart/2005/8/colors/accent1_2" csCatId="accent1"/>
      <dgm:spPr/>
      <dgm:t>
        <a:bodyPr/>
        <a:lstStyle/>
        <a:p>
          <a:endParaRPr lang="en-US"/>
        </a:p>
      </dgm:t>
    </dgm:pt>
    <dgm:pt modelId="{1BD210E7-C315-49CB-9AC3-80B030232D8E}">
      <dgm:prSet/>
      <dgm:spPr/>
      <dgm:t>
        <a:bodyPr/>
        <a:lstStyle/>
        <a:p>
          <a:r>
            <a:rPr lang="el-GR"/>
            <a:t>Σιωπή + Εξάσκηση</a:t>
          </a:r>
          <a:endParaRPr lang="en-US"/>
        </a:p>
      </dgm:t>
    </dgm:pt>
    <dgm:pt modelId="{CFDF87C8-9695-43C9-88CC-7DDF76928102}" type="parTrans" cxnId="{3C9CD175-C56E-4E31-85A0-A62642901A75}">
      <dgm:prSet/>
      <dgm:spPr/>
      <dgm:t>
        <a:bodyPr/>
        <a:lstStyle/>
        <a:p>
          <a:endParaRPr lang="en-US"/>
        </a:p>
      </dgm:t>
    </dgm:pt>
    <dgm:pt modelId="{B194FFE4-1D30-4326-88ED-9B107B4F316B}" type="sibTrans" cxnId="{3C9CD175-C56E-4E31-85A0-A62642901A75}">
      <dgm:prSet/>
      <dgm:spPr/>
      <dgm:t>
        <a:bodyPr/>
        <a:lstStyle/>
        <a:p>
          <a:endParaRPr lang="en-US"/>
        </a:p>
      </dgm:t>
    </dgm:pt>
    <dgm:pt modelId="{7881B66C-3A0C-4DA0-B878-41C1492D2D03}">
      <dgm:prSet/>
      <dgm:spPr/>
      <dgm:t>
        <a:bodyPr/>
        <a:lstStyle/>
        <a:p>
          <a:r>
            <a:rPr lang="el-GR"/>
            <a:t>Οίκος </a:t>
          </a:r>
          <a:endParaRPr lang="en-US"/>
        </a:p>
      </dgm:t>
    </dgm:pt>
    <dgm:pt modelId="{1DE30F78-E605-4C9F-8C65-FA82741ED427}" type="parTrans" cxnId="{023252BE-956C-4836-B907-389E0AC54711}">
      <dgm:prSet/>
      <dgm:spPr/>
      <dgm:t>
        <a:bodyPr/>
        <a:lstStyle/>
        <a:p>
          <a:endParaRPr lang="en-US"/>
        </a:p>
      </dgm:t>
    </dgm:pt>
    <dgm:pt modelId="{4680B3E8-4EF1-4B9A-905E-544AA76F7261}" type="sibTrans" cxnId="{023252BE-956C-4836-B907-389E0AC54711}">
      <dgm:prSet/>
      <dgm:spPr/>
      <dgm:t>
        <a:bodyPr/>
        <a:lstStyle/>
        <a:p>
          <a:endParaRPr lang="en-US"/>
        </a:p>
      </dgm:t>
    </dgm:pt>
    <dgm:pt modelId="{E9100273-AAB2-4F90-884F-155BD2788613}">
      <dgm:prSet/>
      <dgm:spPr/>
      <dgm:t>
        <a:bodyPr/>
        <a:lstStyle/>
        <a:p>
          <a:r>
            <a:rPr lang="el-GR"/>
            <a:t>Κοινότητα Απεξάρτησης (Κήρυγμα)</a:t>
          </a:r>
          <a:endParaRPr lang="en-US"/>
        </a:p>
      </dgm:t>
    </dgm:pt>
    <dgm:pt modelId="{BC1FD474-2896-4C64-8567-A8DA7B7526EF}" type="parTrans" cxnId="{39AEACD7-B433-4209-BECA-B605460FD189}">
      <dgm:prSet/>
      <dgm:spPr/>
      <dgm:t>
        <a:bodyPr/>
        <a:lstStyle/>
        <a:p>
          <a:endParaRPr lang="en-US"/>
        </a:p>
      </dgm:t>
    </dgm:pt>
    <dgm:pt modelId="{BA800943-A1E9-4835-B224-671D1E2CA3C0}" type="sibTrans" cxnId="{39AEACD7-B433-4209-BECA-B605460FD189}">
      <dgm:prSet/>
      <dgm:spPr/>
      <dgm:t>
        <a:bodyPr/>
        <a:lstStyle/>
        <a:p>
          <a:endParaRPr lang="en-US"/>
        </a:p>
      </dgm:t>
    </dgm:pt>
    <dgm:pt modelId="{62FDA3EC-4A1F-40A6-BEF2-C760FCD06A15}">
      <dgm:prSet/>
      <dgm:spPr/>
      <dgm:t>
        <a:bodyPr/>
        <a:lstStyle/>
        <a:p>
          <a:r>
            <a:rPr lang="el-GR"/>
            <a:t>Εξομολόγηση (Ενεργητική Ακρόαση)</a:t>
          </a:r>
          <a:endParaRPr lang="en-US"/>
        </a:p>
      </dgm:t>
    </dgm:pt>
    <dgm:pt modelId="{A123DB24-D0B2-4AB4-89AC-925799556A88}" type="parTrans" cxnId="{C1365871-9798-47EA-B6B7-B2EAE15762A0}">
      <dgm:prSet/>
      <dgm:spPr/>
      <dgm:t>
        <a:bodyPr/>
        <a:lstStyle/>
        <a:p>
          <a:endParaRPr lang="en-US"/>
        </a:p>
      </dgm:t>
    </dgm:pt>
    <dgm:pt modelId="{C603E17D-3C80-4285-BA3F-855596C4CFAC}" type="sibTrans" cxnId="{C1365871-9798-47EA-B6B7-B2EAE15762A0}">
      <dgm:prSet/>
      <dgm:spPr/>
      <dgm:t>
        <a:bodyPr/>
        <a:lstStyle/>
        <a:p>
          <a:endParaRPr lang="en-US"/>
        </a:p>
      </dgm:t>
    </dgm:pt>
    <dgm:pt modelId="{57B22FF7-276A-4378-B65A-59EDD6C2A8B7}">
      <dgm:prSet/>
      <dgm:spPr/>
      <dgm:t>
        <a:bodyPr/>
        <a:lstStyle/>
        <a:p>
          <a:r>
            <a:rPr lang="el-GR"/>
            <a:t>«Εγώ» μηνύματα προς «Συνεργάτες»</a:t>
          </a:r>
          <a:endParaRPr lang="en-US"/>
        </a:p>
      </dgm:t>
    </dgm:pt>
    <dgm:pt modelId="{C15A156F-D224-4E6A-BC3A-2A2C74046E03}" type="parTrans" cxnId="{EDB34166-4659-446B-87C7-1587A0D07051}">
      <dgm:prSet/>
      <dgm:spPr/>
      <dgm:t>
        <a:bodyPr/>
        <a:lstStyle/>
        <a:p>
          <a:endParaRPr lang="en-US"/>
        </a:p>
      </dgm:t>
    </dgm:pt>
    <dgm:pt modelId="{47596B58-EDBD-47B1-8CFC-7797D16F95C7}" type="sibTrans" cxnId="{EDB34166-4659-446B-87C7-1587A0D07051}">
      <dgm:prSet/>
      <dgm:spPr/>
      <dgm:t>
        <a:bodyPr/>
        <a:lstStyle/>
        <a:p>
          <a:endParaRPr lang="en-US"/>
        </a:p>
      </dgm:t>
    </dgm:pt>
    <dgm:pt modelId="{2D253404-DD19-46DD-936E-785357CDFE86}" type="pres">
      <dgm:prSet presAssocID="{59D45517-70B8-46FD-A2DA-8E74A93B0BFF}" presName="compositeShape" presStyleCnt="0">
        <dgm:presLayoutVars>
          <dgm:chMax val="7"/>
          <dgm:dir/>
          <dgm:resizeHandles val="exact"/>
        </dgm:presLayoutVars>
      </dgm:prSet>
      <dgm:spPr/>
    </dgm:pt>
    <dgm:pt modelId="{360C408B-FE6A-4E92-BD11-5A266F67FB8F}" type="pres">
      <dgm:prSet presAssocID="{59D45517-70B8-46FD-A2DA-8E74A93B0BFF}" presName="wedge1" presStyleLbl="node1" presStyleIdx="0" presStyleCnt="5"/>
      <dgm:spPr/>
    </dgm:pt>
    <dgm:pt modelId="{A423E68E-1929-4356-A056-754A0ECE99A5}" type="pres">
      <dgm:prSet presAssocID="{59D45517-70B8-46FD-A2DA-8E74A93B0BFF}" presName="dummy1a" presStyleCnt="0"/>
      <dgm:spPr/>
    </dgm:pt>
    <dgm:pt modelId="{9FC6D386-9B3F-45CD-8349-FA03961226D1}" type="pres">
      <dgm:prSet presAssocID="{59D45517-70B8-46FD-A2DA-8E74A93B0BFF}" presName="dummy1b" presStyleCnt="0"/>
      <dgm:spPr/>
    </dgm:pt>
    <dgm:pt modelId="{C7769B15-8930-470D-964B-F29DB06D36D2}" type="pres">
      <dgm:prSet presAssocID="{59D45517-70B8-46FD-A2DA-8E74A93B0BFF}" presName="wedge1Tx" presStyleLbl="node1" presStyleIdx="0" presStyleCnt="5">
        <dgm:presLayoutVars>
          <dgm:chMax val="0"/>
          <dgm:chPref val="0"/>
          <dgm:bulletEnabled val="1"/>
        </dgm:presLayoutVars>
      </dgm:prSet>
      <dgm:spPr/>
    </dgm:pt>
    <dgm:pt modelId="{259903AE-693E-4F7F-94D8-7FC0B23C4B9D}" type="pres">
      <dgm:prSet presAssocID="{59D45517-70B8-46FD-A2DA-8E74A93B0BFF}" presName="wedge2" presStyleLbl="node1" presStyleIdx="1" presStyleCnt="5"/>
      <dgm:spPr/>
    </dgm:pt>
    <dgm:pt modelId="{92AE6E33-7EB3-46C7-9946-2CF83F485579}" type="pres">
      <dgm:prSet presAssocID="{59D45517-70B8-46FD-A2DA-8E74A93B0BFF}" presName="dummy2a" presStyleCnt="0"/>
      <dgm:spPr/>
    </dgm:pt>
    <dgm:pt modelId="{5C0C5DAC-D258-4830-B3FF-48BCFF19FCA0}" type="pres">
      <dgm:prSet presAssocID="{59D45517-70B8-46FD-A2DA-8E74A93B0BFF}" presName="dummy2b" presStyleCnt="0"/>
      <dgm:spPr/>
    </dgm:pt>
    <dgm:pt modelId="{F79B21FC-CFAB-4EC6-9EB4-16E8E20576A7}" type="pres">
      <dgm:prSet presAssocID="{59D45517-70B8-46FD-A2DA-8E74A93B0BFF}" presName="wedge2Tx" presStyleLbl="node1" presStyleIdx="1" presStyleCnt="5">
        <dgm:presLayoutVars>
          <dgm:chMax val="0"/>
          <dgm:chPref val="0"/>
          <dgm:bulletEnabled val="1"/>
        </dgm:presLayoutVars>
      </dgm:prSet>
      <dgm:spPr/>
    </dgm:pt>
    <dgm:pt modelId="{65F4F78F-10C9-4FF4-801D-8BEE863F3457}" type="pres">
      <dgm:prSet presAssocID="{59D45517-70B8-46FD-A2DA-8E74A93B0BFF}" presName="wedge3" presStyleLbl="node1" presStyleIdx="2" presStyleCnt="5"/>
      <dgm:spPr/>
    </dgm:pt>
    <dgm:pt modelId="{D459A4E0-A40D-4B8C-BFAD-839F2EF655E7}" type="pres">
      <dgm:prSet presAssocID="{59D45517-70B8-46FD-A2DA-8E74A93B0BFF}" presName="dummy3a" presStyleCnt="0"/>
      <dgm:spPr/>
    </dgm:pt>
    <dgm:pt modelId="{4D1D6257-3FC3-404D-81B4-BC8A30E7313F}" type="pres">
      <dgm:prSet presAssocID="{59D45517-70B8-46FD-A2DA-8E74A93B0BFF}" presName="dummy3b" presStyleCnt="0"/>
      <dgm:spPr/>
    </dgm:pt>
    <dgm:pt modelId="{BAA13E7E-16C0-47FD-973E-DD4D102A9FE0}" type="pres">
      <dgm:prSet presAssocID="{59D45517-70B8-46FD-A2DA-8E74A93B0BFF}" presName="wedge3Tx" presStyleLbl="node1" presStyleIdx="2" presStyleCnt="5">
        <dgm:presLayoutVars>
          <dgm:chMax val="0"/>
          <dgm:chPref val="0"/>
          <dgm:bulletEnabled val="1"/>
        </dgm:presLayoutVars>
      </dgm:prSet>
      <dgm:spPr/>
    </dgm:pt>
    <dgm:pt modelId="{4719D0FB-03AE-4067-B9D1-B8EA12217462}" type="pres">
      <dgm:prSet presAssocID="{59D45517-70B8-46FD-A2DA-8E74A93B0BFF}" presName="wedge4" presStyleLbl="node1" presStyleIdx="3" presStyleCnt="5"/>
      <dgm:spPr/>
    </dgm:pt>
    <dgm:pt modelId="{CBF16A09-58FD-47BD-89F4-E9358A7BB4B8}" type="pres">
      <dgm:prSet presAssocID="{59D45517-70B8-46FD-A2DA-8E74A93B0BFF}" presName="dummy4a" presStyleCnt="0"/>
      <dgm:spPr/>
    </dgm:pt>
    <dgm:pt modelId="{DC1FF2D7-E277-4B93-A231-F6A4E1787829}" type="pres">
      <dgm:prSet presAssocID="{59D45517-70B8-46FD-A2DA-8E74A93B0BFF}" presName="dummy4b" presStyleCnt="0"/>
      <dgm:spPr/>
    </dgm:pt>
    <dgm:pt modelId="{B4D8A2CC-6FED-42C3-903B-9569676BDF81}" type="pres">
      <dgm:prSet presAssocID="{59D45517-70B8-46FD-A2DA-8E74A93B0BFF}" presName="wedge4Tx" presStyleLbl="node1" presStyleIdx="3" presStyleCnt="5">
        <dgm:presLayoutVars>
          <dgm:chMax val="0"/>
          <dgm:chPref val="0"/>
          <dgm:bulletEnabled val="1"/>
        </dgm:presLayoutVars>
      </dgm:prSet>
      <dgm:spPr/>
    </dgm:pt>
    <dgm:pt modelId="{BA48EEE2-F636-40A3-8343-3B2A1572567B}" type="pres">
      <dgm:prSet presAssocID="{59D45517-70B8-46FD-A2DA-8E74A93B0BFF}" presName="wedge5" presStyleLbl="node1" presStyleIdx="4" presStyleCnt="5"/>
      <dgm:spPr/>
    </dgm:pt>
    <dgm:pt modelId="{0D3AFC6F-DEE7-4766-8AF0-817D1C9DEDF9}" type="pres">
      <dgm:prSet presAssocID="{59D45517-70B8-46FD-A2DA-8E74A93B0BFF}" presName="dummy5a" presStyleCnt="0"/>
      <dgm:spPr/>
    </dgm:pt>
    <dgm:pt modelId="{78A0DB53-F346-4981-BB6C-C770AD04024D}" type="pres">
      <dgm:prSet presAssocID="{59D45517-70B8-46FD-A2DA-8E74A93B0BFF}" presName="dummy5b" presStyleCnt="0"/>
      <dgm:spPr/>
    </dgm:pt>
    <dgm:pt modelId="{8E13D6B1-2466-4DC7-A5F4-1F055A0586CA}" type="pres">
      <dgm:prSet presAssocID="{59D45517-70B8-46FD-A2DA-8E74A93B0BFF}" presName="wedge5Tx" presStyleLbl="node1" presStyleIdx="4" presStyleCnt="5">
        <dgm:presLayoutVars>
          <dgm:chMax val="0"/>
          <dgm:chPref val="0"/>
          <dgm:bulletEnabled val="1"/>
        </dgm:presLayoutVars>
      </dgm:prSet>
      <dgm:spPr/>
    </dgm:pt>
    <dgm:pt modelId="{B317B459-E9EC-4C84-8007-1C061EBCAD84}" type="pres">
      <dgm:prSet presAssocID="{B194FFE4-1D30-4326-88ED-9B107B4F316B}" presName="arrowWedge1" presStyleLbl="fgSibTrans2D1" presStyleIdx="0" presStyleCnt="5"/>
      <dgm:spPr/>
    </dgm:pt>
    <dgm:pt modelId="{BE2DDF1A-F75E-4668-9667-747486DA7B17}" type="pres">
      <dgm:prSet presAssocID="{4680B3E8-4EF1-4B9A-905E-544AA76F7261}" presName="arrowWedge2" presStyleLbl="fgSibTrans2D1" presStyleIdx="1" presStyleCnt="5"/>
      <dgm:spPr/>
    </dgm:pt>
    <dgm:pt modelId="{1DA53A00-91A9-4ED2-978F-F6DD27DCEFF1}" type="pres">
      <dgm:prSet presAssocID="{BA800943-A1E9-4835-B224-671D1E2CA3C0}" presName="arrowWedge3" presStyleLbl="fgSibTrans2D1" presStyleIdx="2" presStyleCnt="5"/>
      <dgm:spPr/>
    </dgm:pt>
    <dgm:pt modelId="{8F9F58E0-874E-4858-B03E-9232EA61E2F8}" type="pres">
      <dgm:prSet presAssocID="{C603E17D-3C80-4285-BA3F-855596C4CFAC}" presName="arrowWedge4" presStyleLbl="fgSibTrans2D1" presStyleIdx="3" presStyleCnt="5"/>
      <dgm:spPr/>
    </dgm:pt>
    <dgm:pt modelId="{840F308C-2603-48DD-BC1E-7D5EEB01A5A4}" type="pres">
      <dgm:prSet presAssocID="{47596B58-EDBD-47B1-8CFC-7797D16F95C7}" presName="arrowWedge5" presStyleLbl="fgSibTrans2D1" presStyleIdx="4" presStyleCnt="5"/>
      <dgm:spPr/>
    </dgm:pt>
  </dgm:ptLst>
  <dgm:cxnLst>
    <dgm:cxn modelId="{9EF8AB0D-A4A4-4A37-9825-D22C5C757674}" type="presOf" srcId="{57B22FF7-276A-4378-B65A-59EDD6C2A8B7}" destId="{BA48EEE2-F636-40A3-8343-3B2A1572567B}" srcOrd="0" destOrd="0" presId="urn:microsoft.com/office/officeart/2005/8/layout/cycle8"/>
    <dgm:cxn modelId="{868D0212-EA23-45B1-8476-C3DCCA0F1C05}" type="presOf" srcId="{59D45517-70B8-46FD-A2DA-8E74A93B0BFF}" destId="{2D253404-DD19-46DD-936E-785357CDFE86}" srcOrd="0" destOrd="0" presId="urn:microsoft.com/office/officeart/2005/8/layout/cycle8"/>
    <dgm:cxn modelId="{20C01160-AF92-492C-933C-94F86DEAE867}" type="presOf" srcId="{1BD210E7-C315-49CB-9AC3-80B030232D8E}" destId="{360C408B-FE6A-4E92-BD11-5A266F67FB8F}" srcOrd="0" destOrd="0" presId="urn:microsoft.com/office/officeart/2005/8/layout/cycle8"/>
    <dgm:cxn modelId="{EDB34166-4659-446B-87C7-1587A0D07051}" srcId="{59D45517-70B8-46FD-A2DA-8E74A93B0BFF}" destId="{57B22FF7-276A-4378-B65A-59EDD6C2A8B7}" srcOrd="4" destOrd="0" parTransId="{C15A156F-D224-4E6A-BC3A-2A2C74046E03}" sibTransId="{47596B58-EDBD-47B1-8CFC-7797D16F95C7}"/>
    <dgm:cxn modelId="{CB35C84F-CF16-4E43-8D76-CE5BC20D8EA8}" type="presOf" srcId="{7881B66C-3A0C-4DA0-B878-41C1492D2D03}" destId="{F79B21FC-CFAB-4EC6-9EB4-16E8E20576A7}" srcOrd="1" destOrd="0" presId="urn:microsoft.com/office/officeart/2005/8/layout/cycle8"/>
    <dgm:cxn modelId="{DE4F0A50-9B92-403E-B749-DCFCB1E443AB}" type="presOf" srcId="{7881B66C-3A0C-4DA0-B878-41C1492D2D03}" destId="{259903AE-693E-4F7F-94D8-7FC0B23C4B9D}" srcOrd="0" destOrd="0" presId="urn:microsoft.com/office/officeart/2005/8/layout/cycle8"/>
    <dgm:cxn modelId="{C1365871-9798-47EA-B6B7-B2EAE15762A0}" srcId="{59D45517-70B8-46FD-A2DA-8E74A93B0BFF}" destId="{62FDA3EC-4A1F-40A6-BEF2-C760FCD06A15}" srcOrd="3" destOrd="0" parTransId="{A123DB24-D0B2-4AB4-89AC-925799556A88}" sibTransId="{C603E17D-3C80-4285-BA3F-855596C4CFAC}"/>
    <dgm:cxn modelId="{3C9CD175-C56E-4E31-85A0-A62642901A75}" srcId="{59D45517-70B8-46FD-A2DA-8E74A93B0BFF}" destId="{1BD210E7-C315-49CB-9AC3-80B030232D8E}" srcOrd="0" destOrd="0" parTransId="{CFDF87C8-9695-43C9-88CC-7DDF76928102}" sibTransId="{B194FFE4-1D30-4326-88ED-9B107B4F316B}"/>
    <dgm:cxn modelId="{5991F578-E8A7-40AD-9D81-37F2A0E8DC0B}" type="presOf" srcId="{62FDA3EC-4A1F-40A6-BEF2-C760FCD06A15}" destId="{B4D8A2CC-6FED-42C3-903B-9569676BDF81}" srcOrd="1" destOrd="0" presId="urn:microsoft.com/office/officeart/2005/8/layout/cycle8"/>
    <dgm:cxn modelId="{CFCC0F8E-81D9-47ED-B273-3A444B2C4021}" type="presOf" srcId="{1BD210E7-C315-49CB-9AC3-80B030232D8E}" destId="{C7769B15-8930-470D-964B-F29DB06D36D2}" srcOrd="1" destOrd="0" presId="urn:microsoft.com/office/officeart/2005/8/layout/cycle8"/>
    <dgm:cxn modelId="{D089E290-09BF-4D7E-B99B-9BFF53EC5BC5}" type="presOf" srcId="{62FDA3EC-4A1F-40A6-BEF2-C760FCD06A15}" destId="{4719D0FB-03AE-4067-B9D1-B8EA12217462}" srcOrd="0" destOrd="0" presId="urn:microsoft.com/office/officeart/2005/8/layout/cycle8"/>
    <dgm:cxn modelId="{D7AAE4B5-2AF8-40B3-BA7C-E6E183FD0082}" type="presOf" srcId="{E9100273-AAB2-4F90-884F-155BD2788613}" destId="{BAA13E7E-16C0-47FD-973E-DD4D102A9FE0}" srcOrd="1" destOrd="0" presId="urn:microsoft.com/office/officeart/2005/8/layout/cycle8"/>
    <dgm:cxn modelId="{023252BE-956C-4836-B907-389E0AC54711}" srcId="{59D45517-70B8-46FD-A2DA-8E74A93B0BFF}" destId="{7881B66C-3A0C-4DA0-B878-41C1492D2D03}" srcOrd="1" destOrd="0" parTransId="{1DE30F78-E605-4C9F-8C65-FA82741ED427}" sibTransId="{4680B3E8-4EF1-4B9A-905E-544AA76F7261}"/>
    <dgm:cxn modelId="{39AEACD7-B433-4209-BECA-B605460FD189}" srcId="{59D45517-70B8-46FD-A2DA-8E74A93B0BFF}" destId="{E9100273-AAB2-4F90-884F-155BD2788613}" srcOrd="2" destOrd="0" parTransId="{BC1FD474-2896-4C64-8567-A8DA7B7526EF}" sibTransId="{BA800943-A1E9-4835-B224-671D1E2CA3C0}"/>
    <dgm:cxn modelId="{415ACEEC-1CA3-4CC9-868A-9B3A4DD35F38}" type="presOf" srcId="{E9100273-AAB2-4F90-884F-155BD2788613}" destId="{65F4F78F-10C9-4FF4-801D-8BEE863F3457}" srcOrd="0" destOrd="0" presId="urn:microsoft.com/office/officeart/2005/8/layout/cycle8"/>
    <dgm:cxn modelId="{4FA013FC-B53A-4A62-BBD6-E246CC8380CE}" type="presOf" srcId="{57B22FF7-276A-4378-B65A-59EDD6C2A8B7}" destId="{8E13D6B1-2466-4DC7-A5F4-1F055A0586CA}" srcOrd="1" destOrd="0" presId="urn:microsoft.com/office/officeart/2005/8/layout/cycle8"/>
    <dgm:cxn modelId="{E82FB3E4-D097-420B-8B8D-A804EA46A827}" type="presParOf" srcId="{2D253404-DD19-46DD-936E-785357CDFE86}" destId="{360C408B-FE6A-4E92-BD11-5A266F67FB8F}" srcOrd="0" destOrd="0" presId="urn:microsoft.com/office/officeart/2005/8/layout/cycle8"/>
    <dgm:cxn modelId="{F1842A6A-657D-4F88-8CAD-6C25E33BEFC4}" type="presParOf" srcId="{2D253404-DD19-46DD-936E-785357CDFE86}" destId="{A423E68E-1929-4356-A056-754A0ECE99A5}" srcOrd="1" destOrd="0" presId="urn:microsoft.com/office/officeart/2005/8/layout/cycle8"/>
    <dgm:cxn modelId="{D93C0499-DB36-4C6C-A9B4-1985CDBF6547}" type="presParOf" srcId="{2D253404-DD19-46DD-936E-785357CDFE86}" destId="{9FC6D386-9B3F-45CD-8349-FA03961226D1}" srcOrd="2" destOrd="0" presId="urn:microsoft.com/office/officeart/2005/8/layout/cycle8"/>
    <dgm:cxn modelId="{ADD1C66C-0AB6-48EB-AA4A-5102A7956E72}" type="presParOf" srcId="{2D253404-DD19-46DD-936E-785357CDFE86}" destId="{C7769B15-8930-470D-964B-F29DB06D36D2}" srcOrd="3" destOrd="0" presId="urn:microsoft.com/office/officeart/2005/8/layout/cycle8"/>
    <dgm:cxn modelId="{5E401D6E-7E6E-4C2C-A564-DE4642AD68B2}" type="presParOf" srcId="{2D253404-DD19-46DD-936E-785357CDFE86}" destId="{259903AE-693E-4F7F-94D8-7FC0B23C4B9D}" srcOrd="4" destOrd="0" presId="urn:microsoft.com/office/officeart/2005/8/layout/cycle8"/>
    <dgm:cxn modelId="{BC7668B2-8D83-4891-ABA6-7BB5993A8F89}" type="presParOf" srcId="{2D253404-DD19-46DD-936E-785357CDFE86}" destId="{92AE6E33-7EB3-46C7-9946-2CF83F485579}" srcOrd="5" destOrd="0" presId="urn:microsoft.com/office/officeart/2005/8/layout/cycle8"/>
    <dgm:cxn modelId="{F0F778BC-3385-4F7D-BB9A-670CDD74D5B7}" type="presParOf" srcId="{2D253404-DD19-46DD-936E-785357CDFE86}" destId="{5C0C5DAC-D258-4830-B3FF-48BCFF19FCA0}" srcOrd="6" destOrd="0" presId="urn:microsoft.com/office/officeart/2005/8/layout/cycle8"/>
    <dgm:cxn modelId="{663960B0-1E9E-4B9F-A153-709E2E0011DA}" type="presParOf" srcId="{2D253404-DD19-46DD-936E-785357CDFE86}" destId="{F79B21FC-CFAB-4EC6-9EB4-16E8E20576A7}" srcOrd="7" destOrd="0" presId="urn:microsoft.com/office/officeart/2005/8/layout/cycle8"/>
    <dgm:cxn modelId="{1DB35989-F489-4697-8266-AFC3BF39418D}" type="presParOf" srcId="{2D253404-DD19-46DD-936E-785357CDFE86}" destId="{65F4F78F-10C9-4FF4-801D-8BEE863F3457}" srcOrd="8" destOrd="0" presId="urn:microsoft.com/office/officeart/2005/8/layout/cycle8"/>
    <dgm:cxn modelId="{C423228E-FBFE-45B6-A48C-7EEDFDA4A28C}" type="presParOf" srcId="{2D253404-DD19-46DD-936E-785357CDFE86}" destId="{D459A4E0-A40D-4B8C-BFAD-839F2EF655E7}" srcOrd="9" destOrd="0" presId="urn:microsoft.com/office/officeart/2005/8/layout/cycle8"/>
    <dgm:cxn modelId="{E5795B74-5557-4279-8D95-09F65C15992F}" type="presParOf" srcId="{2D253404-DD19-46DD-936E-785357CDFE86}" destId="{4D1D6257-3FC3-404D-81B4-BC8A30E7313F}" srcOrd="10" destOrd="0" presId="urn:microsoft.com/office/officeart/2005/8/layout/cycle8"/>
    <dgm:cxn modelId="{A2D2B27D-BE84-4D5F-83F4-D49B989CFA94}" type="presParOf" srcId="{2D253404-DD19-46DD-936E-785357CDFE86}" destId="{BAA13E7E-16C0-47FD-973E-DD4D102A9FE0}" srcOrd="11" destOrd="0" presId="urn:microsoft.com/office/officeart/2005/8/layout/cycle8"/>
    <dgm:cxn modelId="{5473800B-F6FC-4AD8-AAD4-FD11D9D45FCC}" type="presParOf" srcId="{2D253404-DD19-46DD-936E-785357CDFE86}" destId="{4719D0FB-03AE-4067-B9D1-B8EA12217462}" srcOrd="12" destOrd="0" presId="urn:microsoft.com/office/officeart/2005/8/layout/cycle8"/>
    <dgm:cxn modelId="{4CF0CB2F-2DA5-4285-9E6B-C36955B0F902}" type="presParOf" srcId="{2D253404-DD19-46DD-936E-785357CDFE86}" destId="{CBF16A09-58FD-47BD-89F4-E9358A7BB4B8}" srcOrd="13" destOrd="0" presId="urn:microsoft.com/office/officeart/2005/8/layout/cycle8"/>
    <dgm:cxn modelId="{834EA535-7822-4889-8E66-1D9E28CB098D}" type="presParOf" srcId="{2D253404-DD19-46DD-936E-785357CDFE86}" destId="{DC1FF2D7-E277-4B93-A231-F6A4E1787829}" srcOrd="14" destOrd="0" presId="urn:microsoft.com/office/officeart/2005/8/layout/cycle8"/>
    <dgm:cxn modelId="{5D2908A5-115D-4CF3-8DEC-2FBBD44FE431}" type="presParOf" srcId="{2D253404-DD19-46DD-936E-785357CDFE86}" destId="{B4D8A2CC-6FED-42C3-903B-9569676BDF81}" srcOrd="15" destOrd="0" presId="urn:microsoft.com/office/officeart/2005/8/layout/cycle8"/>
    <dgm:cxn modelId="{72A4101B-F0EB-42B2-9A42-068C73E08511}" type="presParOf" srcId="{2D253404-DD19-46DD-936E-785357CDFE86}" destId="{BA48EEE2-F636-40A3-8343-3B2A1572567B}" srcOrd="16" destOrd="0" presId="urn:microsoft.com/office/officeart/2005/8/layout/cycle8"/>
    <dgm:cxn modelId="{2B5278D6-9564-44E7-94EF-77AF71345112}" type="presParOf" srcId="{2D253404-DD19-46DD-936E-785357CDFE86}" destId="{0D3AFC6F-DEE7-4766-8AF0-817D1C9DEDF9}" srcOrd="17" destOrd="0" presId="urn:microsoft.com/office/officeart/2005/8/layout/cycle8"/>
    <dgm:cxn modelId="{C89A29B5-CB67-4E3C-A231-90373A8CFE24}" type="presParOf" srcId="{2D253404-DD19-46DD-936E-785357CDFE86}" destId="{78A0DB53-F346-4981-BB6C-C770AD04024D}" srcOrd="18" destOrd="0" presId="urn:microsoft.com/office/officeart/2005/8/layout/cycle8"/>
    <dgm:cxn modelId="{7E18167C-16A7-438D-9C15-E8428D7E3E06}" type="presParOf" srcId="{2D253404-DD19-46DD-936E-785357CDFE86}" destId="{8E13D6B1-2466-4DC7-A5F4-1F055A0586CA}" srcOrd="19" destOrd="0" presId="urn:microsoft.com/office/officeart/2005/8/layout/cycle8"/>
    <dgm:cxn modelId="{BD7FCDFB-F34C-431B-96F6-DF30277C16DD}" type="presParOf" srcId="{2D253404-DD19-46DD-936E-785357CDFE86}" destId="{B317B459-E9EC-4C84-8007-1C061EBCAD84}" srcOrd="20" destOrd="0" presId="urn:microsoft.com/office/officeart/2005/8/layout/cycle8"/>
    <dgm:cxn modelId="{2CB501C2-D875-478B-886B-DE9336482957}" type="presParOf" srcId="{2D253404-DD19-46DD-936E-785357CDFE86}" destId="{BE2DDF1A-F75E-4668-9667-747486DA7B17}" srcOrd="21" destOrd="0" presId="urn:microsoft.com/office/officeart/2005/8/layout/cycle8"/>
    <dgm:cxn modelId="{4F7D07D9-43A3-4BFC-90AC-14BC1B98C83A}" type="presParOf" srcId="{2D253404-DD19-46DD-936E-785357CDFE86}" destId="{1DA53A00-91A9-4ED2-978F-F6DD27DCEFF1}" srcOrd="22" destOrd="0" presId="urn:microsoft.com/office/officeart/2005/8/layout/cycle8"/>
    <dgm:cxn modelId="{8B5F8EBD-28B3-4B46-8E9C-9F71D095B820}" type="presParOf" srcId="{2D253404-DD19-46DD-936E-785357CDFE86}" destId="{8F9F58E0-874E-4858-B03E-9232EA61E2F8}" srcOrd="23" destOrd="0" presId="urn:microsoft.com/office/officeart/2005/8/layout/cycle8"/>
    <dgm:cxn modelId="{FFB92585-B98B-4B47-ACF2-7467EA25CE1F}" type="presParOf" srcId="{2D253404-DD19-46DD-936E-785357CDFE86}" destId="{840F308C-2603-48DD-BC1E-7D5EEB01A5A4}"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179741-4CAB-4B96-825A-EF7AD310C2E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F44951-A1E2-4B3C-9093-4F3C70FD81CC}">
      <dgm:prSet/>
      <dgm:spPr/>
      <dgm:t>
        <a:bodyPr/>
        <a:lstStyle/>
        <a:p>
          <a:r>
            <a:rPr lang="el-GR"/>
            <a:t>Οίκος</a:t>
          </a:r>
          <a:endParaRPr lang="en-US"/>
        </a:p>
      </dgm:t>
    </dgm:pt>
    <dgm:pt modelId="{A144DD8E-535F-4F97-89BE-5C2EF56B9F08}" type="parTrans" cxnId="{D03509BA-0451-4ABC-80EF-DFE2387715F2}">
      <dgm:prSet/>
      <dgm:spPr/>
      <dgm:t>
        <a:bodyPr/>
        <a:lstStyle/>
        <a:p>
          <a:endParaRPr lang="en-US"/>
        </a:p>
      </dgm:t>
    </dgm:pt>
    <dgm:pt modelId="{D16308AE-8FBE-4AFC-B983-C34B39CE2476}" type="sibTrans" cxnId="{D03509BA-0451-4ABC-80EF-DFE2387715F2}">
      <dgm:prSet/>
      <dgm:spPr/>
      <dgm:t>
        <a:bodyPr/>
        <a:lstStyle/>
        <a:p>
          <a:endParaRPr lang="en-US"/>
        </a:p>
      </dgm:t>
    </dgm:pt>
    <dgm:pt modelId="{A62730F6-655A-4035-8626-114726403D2E}">
      <dgm:prSet/>
      <dgm:spPr/>
      <dgm:t>
        <a:bodyPr/>
        <a:lstStyle/>
        <a:p>
          <a:r>
            <a:rPr lang="el-GR"/>
            <a:t>Ναός</a:t>
          </a:r>
          <a:endParaRPr lang="en-US"/>
        </a:p>
      </dgm:t>
    </dgm:pt>
    <dgm:pt modelId="{B7C9D175-8E08-4B11-97D0-2AB5092B2FAC}" type="parTrans" cxnId="{3DBFA83F-A7EB-47A2-B0DF-E0280F7D7458}">
      <dgm:prSet/>
      <dgm:spPr/>
      <dgm:t>
        <a:bodyPr/>
        <a:lstStyle/>
        <a:p>
          <a:endParaRPr lang="en-US"/>
        </a:p>
      </dgm:t>
    </dgm:pt>
    <dgm:pt modelId="{C9BE3798-D458-4085-B78D-6FC366C2F163}" type="sibTrans" cxnId="{3DBFA83F-A7EB-47A2-B0DF-E0280F7D7458}">
      <dgm:prSet/>
      <dgm:spPr/>
      <dgm:t>
        <a:bodyPr/>
        <a:lstStyle/>
        <a:p>
          <a:endParaRPr lang="en-US"/>
        </a:p>
      </dgm:t>
    </dgm:pt>
    <dgm:pt modelId="{980376A0-49CB-438B-9F19-E09B71D417BF}">
      <dgm:prSet/>
      <dgm:spPr/>
      <dgm:t>
        <a:bodyPr/>
        <a:lstStyle/>
        <a:p>
          <a:r>
            <a:rPr lang="el-GR"/>
            <a:t>Εξομολογητάριο</a:t>
          </a:r>
          <a:endParaRPr lang="en-US"/>
        </a:p>
      </dgm:t>
    </dgm:pt>
    <dgm:pt modelId="{ED5304A0-4B2C-4645-AEEE-38CAED40F9E1}" type="parTrans" cxnId="{0FF3FA59-7713-4DE3-8B24-7E67CA336CE0}">
      <dgm:prSet/>
      <dgm:spPr/>
      <dgm:t>
        <a:bodyPr/>
        <a:lstStyle/>
        <a:p>
          <a:endParaRPr lang="en-US"/>
        </a:p>
      </dgm:t>
    </dgm:pt>
    <dgm:pt modelId="{F27EBCA9-6D58-4509-808C-FEBE62516CE2}" type="sibTrans" cxnId="{0FF3FA59-7713-4DE3-8B24-7E67CA336CE0}">
      <dgm:prSet/>
      <dgm:spPr/>
      <dgm:t>
        <a:bodyPr/>
        <a:lstStyle/>
        <a:p>
          <a:endParaRPr lang="en-US"/>
        </a:p>
      </dgm:t>
    </dgm:pt>
    <dgm:pt modelId="{5A7BAA75-C64B-484E-89DF-A10AD6844D65}">
      <dgm:prSet/>
      <dgm:spPr/>
      <dgm:t>
        <a:bodyPr/>
        <a:lstStyle/>
        <a:p>
          <a:r>
            <a:rPr lang="el-GR"/>
            <a:t>Γραφείο</a:t>
          </a:r>
          <a:endParaRPr lang="en-US"/>
        </a:p>
      </dgm:t>
    </dgm:pt>
    <dgm:pt modelId="{3805190F-121F-40CB-8FB4-BD1804A56BA2}" type="parTrans" cxnId="{3A76468D-4FD2-4C7D-A2A9-AC2ECF8D5C1F}">
      <dgm:prSet/>
      <dgm:spPr/>
      <dgm:t>
        <a:bodyPr/>
        <a:lstStyle/>
        <a:p>
          <a:endParaRPr lang="en-US"/>
        </a:p>
      </dgm:t>
    </dgm:pt>
    <dgm:pt modelId="{D92E4F84-1F4A-4503-9736-78AF75E84C37}" type="sibTrans" cxnId="{3A76468D-4FD2-4C7D-A2A9-AC2ECF8D5C1F}">
      <dgm:prSet/>
      <dgm:spPr/>
      <dgm:t>
        <a:bodyPr/>
        <a:lstStyle/>
        <a:p>
          <a:endParaRPr lang="en-US"/>
        </a:p>
      </dgm:t>
    </dgm:pt>
    <dgm:pt modelId="{175F8726-17B5-404C-B055-AE18006DD9A0}">
      <dgm:prSet/>
      <dgm:spPr/>
      <dgm:t>
        <a:bodyPr/>
        <a:lstStyle/>
        <a:p>
          <a:r>
            <a:rPr lang="el-GR"/>
            <a:t>Τράπεζα</a:t>
          </a:r>
          <a:endParaRPr lang="en-US"/>
        </a:p>
      </dgm:t>
    </dgm:pt>
    <dgm:pt modelId="{94D667AE-30E6-4167-807D-BF10EA8D4A37}" type="parTrans" cxnId="{8775FF3E-5A44-48AC-B263-643843E0363F}">
      <dgm:prSet/>
      <dgm:spPr/>
      <dgm:t>
        <a:bodyPr/>
        <a:lstStyle/>
        <a:p>
          <a:endParaRPr lang="en-US"/>
        </a:p>
      </dgm:t>
    </dgm:pt>
    <dgm:pt modelId="{5F27212B-D6C2-403E-B939-BEB51A0D902E}" type="sibTrans" cxnId="{8775FF3E-5A44-48AC-B263-643843E0363F}">
      <dgm:prSet/>
      <dgm:spPr/>
      <dgm:t>
        <a:bodyPr/>
        <a:lstStyle/>
        <a:p>
          <a:endParaRPr lang="en-US"/>
        </a:p>
      </dgm:t>
    </dgm:pt>
    <dgm:pt modelId="{86D37822-0BB4-4353-B419-31CBF187E7B4}" type="pres">
      <dgm:prSet presAssocID="{F7179741-4CAB-4B96-825A-EF7AD310C2E8}" presName="linear" presStyleCnt="0">
        <dgm:presLayoutVars>
          <dgm:animLvl val="lvl"/>
          <dgm:resizeHandles val="exact"/>
        </dgm:presLayoutVars>
      </dgm:prSet>
      <dgm:spPr/>
    </dgm:pt>
    <dgm:pt modelId="{F426B399-F8AB-45EC-A63D-9D15A7158667}" type="pres">
      <dgm:prSet presAssocID="{D9F44951-A1E2-4B3C-9093-4F3C70FD81CC}" presName="parentText" presStyleLbl="node1" presStyleIdx="0" presStyleCnt="5">
        <dgm:presLayoutVars>
          <dgm:chMax val="0"/>
          <dgm:bulletEnabled val="1"/>
        </dgm:presLayoutVars>
      </dgm:prSet>
      <dgm:spPr/>
    </dgm:pt>
    <dgm:pt modelId="{813BCA90-CBC9-4EB2-9156-E678C45C466E}" type="pres">
      <dgm:prSet presAssocID="{D16308AE-8FBE-4AFC-B983-C34B39CE2476}" presName="spacer" presStyleCnt="0"/>
      <dgm:spPr/>
    </dgm:pt>
    <dgm:pt modelId="{21A8916A-0368-4D16-9F0C-201E5B4FA137}" type="pres">
      <dgm:prSet presAssocID="{A62730F6-655A-4035-8626-114726403D2E}" presName="parentText" presStyleLbl="node1" presStyleIdx="1" presStyleCnt="5">
        <dgm:presLayoutVars>
          <dgm:chMax val="0"/>
          <dgm:bulletEnabled val="1"/>
        </dgm:presLayoutVars>
      </dgm:prSet>
      <dgm:spPr/>
    </dgm:pt>
    <dgm:pt modelId="{ED95556B-34DD-4D54-B410-F68D636B9AE6}" type="pres">
      <dgm:prSet presAssocID="{C9BE3798-D458-4085-B78D-6FC366C2F163}" presName="spacer" presStyleCnt="0"/>
      <dgm:spPr/>
    </dgm:pt>
    <dgm:pt modelId="{FC82C328-F2ED-446D-8557-F95525456C65}" type="pres">
      <dgm:prSet presAssocID="{980376A0-49CB-438B-9F19-E09B71D417BF}" presName="parentText" presStyleLbl="node1" presStyleIdx="2" presStyleCnt="5">
        <dgm:presLayoutVars>
          <dgm:chMax val="0"/>
          <dgm:bulletEnabled val="1"/>
        </dgm:presLayoutVars>
      </dgm:prSet>
      <dgm:spPr/>
    </dgm:pt>
    <dgm:pt modelId="{9F5FDF6F-20F8-4A0F-B445-C1CC32D5CE0A}" type="pres">
      <dgm:prSet presAssocID="{F27EBCA9-6D58-4509-808C-FEBE62516CE2}" presName="spacer" presStyleCnt="0"/>
      <dgm:spPr/>
    </dgm:pt>
    <dgm:pt modelId="{DBA653C8-8C7C-42D9-8F65-E6C15CEE2E26}" type="pres">
      <dgm:prSet presAssocID="{5A7BAA75-C64B-484E-89DF-A10AD6844D65}" presName="parentText" presStyleLbl="node1" presStyleIdx="3" presStyleCnt="5">
        <dgm:presLayoutVars>
          <dgm:chMax val="0"/>
          <dgm:bulletEnabled val="1"/>
        </dgm:presLayoutVars>
      </dgm:prSet>
      <dgm:spPr/>
    </dgm:pt>
    <dgm:pt modelId="{B90FEC82-E29B-4DC4-A3BE-E3E612A286F6}" type="pres">
      <dgm:prSet presAssocID="{D92E4F84-1F4A-4503-9736-78AF75E84C37}" presName="spacer" presStyleCnt="0"/>
      <dgm:spPr/>
    </dgm:pt>
    <dgm:pt modelId="{2DF7A1A8-FD08-4AB5-8516-177CE37B198E}" type="pres">
      <dgm:prSet presAssocID="{175F8726-17B5-404C-B055-AE18006DD9A0}" presName="parentText" presStyleLbl="node1" presStyleIdx="4" presStyleCnt="5">
        <dgm:presLayoutVars>
          <dgm:chMax val="0"/>
          <dgm:bulletEnabled val="1"/>
        </dgm:presLayoutVars>
      </dgm:prSet>
      <dgm:spPr/>
    </dgm:pt>
  </dgm:ptLst>
  <dgm:cxnLst>
    <dgm:cxn modelId="{7225781F-3BF4-4605-9821-216BAACF11EE}" type="presOf" srcId="{980376A0-49CB-438B-9F19-E09B71D417BF}" destId="{FC82C328-F2ED-446D-8557-F95525456C65}" srcOrd="0" destOrd="0" presId="urn:microsoft.com/office/officeart/2005/8/layout/vList2"/>
    <dgm:cxn modelId="{8775FF3E-5A44-48AC-B263-643843E0363F}" srcId="{F7179741-4CAB-4B96-825A-EF7AD310C2E8}" destId="{175F8726-17B5-404C-B055-AE18006DD9A0}" srcOrd="4" destOrd="0" parTransId="{94D667AE-30E6-4167-807D-BF10EA8D4A37}" sibTransId="{5F27212B-D6C2-403E-B939-BEB51A0D902E}"/>
    <dgm:cxn modelId="{3DBFA83F-A7EB-47A2-B0DF-E0280F7D7458}" srcId="{F7179741-4CAB-4B96-825A-EF7AD310C2E8}" destId="{A62730F6-655A-4035-8626-114726403D2E}" srcOrd="1" destOrd="0" parTransId="{B7C9D175-8E08-4B11-97D0-2AB5092B2FAC}" sibTransId="{C9BE3798-D458-4085-B78D-6FC366C2F163}"/>
    <dgm:cxn modelId="{0FF3FA59-7713-4DE3-8B24-7E67CA336CE0}" srcId="{F7179741-4CAB-4B96-825A-EF7AD310C2E8}" destId="{980376A0-49CB-438B-9F19-E09B71D417BF}" srcOrd="2" destOrd="0" parTransId="{ED5304A0-4B2C-4645-AEEE-38CAED40F9E1}" sibTransId="{F27EBCA9-6D58-4509-808C-FEBE62516CE2}"/>
    <dgm:cxn modelId="{3A76468D-4FD2-4C7D-A2A9-AC2ECF8D5C1F}" srcId="{F7179741-4CAB-4B96-825A-EF7AD310C2E8}" destId="{5A7BAA75-C64B-484E-89DF-A10AD6844D65}" srcOrd="3" destOrd="0" parTransId="{3805190F-121F-40CB-8FB4-BD1804A56BA2}" sibTransId="{D92E4F84-1F4A-4503-9736-78AF75E84C37}"/>
    <dgm:cxn modelId="{D17306A5-6FFA-48C5-9DC9-975BD8F826BB}" type="presOf" srcId="{5A7BAA75-C64B-484E-89DF-A10AD6844D65}" destId="{DBA653C8-8C7C-42D9-8F65-E6C15CEE2E26}" srcOrd="0" destOrd="0" presId="urn:microsoft.com/office/officeart/2005/8/layout/vList2"/>
    <dgm:cxn modelId="{F45BB6AD-1050-4863-A825-9A92E597084C}" type="presOf" srcId="{A62730F6-655A-4035-8626-114726403D2E}" destId="{21A8916A-0368-4D16-9F0C-201E5B4FA137}" srcOrd="0" destOrd="0" presId="urn:microsoft.com/office/officeart/2005/8/layout/vList2"/>
    <dgm:cxn modelId="{D03509BA-0451-4ABC-80EF-DFE2387715F2}" srcId="{F7179741-4CAB-4B96-825A-EF7AD310C2E8}" destId="{D9F44951-A1E2-4B3C-9093-4F3C70FD81CC}" srcOrd="0" destOrd="0" parTransId="{A144DD8E-535F-4F97-89BE-5C2EF56B9F08}" sibTransId="{D16308AE-8FBE-4AFC-B983-C34B39CE2476}"/>
    <dgm:cxn modelId="{CC298DC0-1A18-465A-B01E-438D9F35E4E3}" type="presOf" srcId="{F7179741-4CAB-4B96-825A-EF7AD310C2E8}" destId="{86D37822-0BB4-4353-B419-31CBF187E7B4}" srcOrd="0" destOrd="0" presId="urn:microsoft.com/office/officeart/2005/8/layout/vList2"/>
    <dgm:cxn modelId="{AC120BDA-B7F3-476B-9B7A-3BECB589BA7F}" type="presOf" srcId="{D9F44951-A1E2-4B3C-9093-4F3C70FD81CC}" destId="{F426B399-F8AB-45EC-A63D-9D15A7158667}" srcOrd="0" destOrd="0" presId="urn:microsoft.com/office/officeart/2005/8/layout/vList2"/>
    <dgm:cxn modelId="{C33FFCE2-323D-4374-951B-9B9BF4301A46}" type="presOf" srcId="{175F8726-17B5-404C-B055-AE18006DD9A0}" destId="{2DF7A1A8-FD08-4AB5-8516-177CE37B198E}" srcOrd="0" destOrd="0" presId="urn:microsoft.com/office/officeart/2005/8/layout/vList2"/>
    <dgm:cxn modelId="{D32BEDE7-F956-4DBE-A298-46CD4CDF0145}" type="presParOf" srcId="{86D37822-0BB4-4353-B419-31CBF187E7B4}" destId="{F426B399-F8AB-45EC-A63D-9D15A7158667}" srcOrd="0" destOrd="0" presId="urn:microsoft.com/office/officeart/2005/8/layout/vList2"/>
    <dgm:cxn modelId="{068909ED-1F91-49B8-BC85-DD1AC05187C1}" type="presParOf" srcId="{86D37822-0BB4-4353-B419-31CBF187E7B4}" destId="{813BCA90-CBC9-4EB2-9156-E678C45C466E}" srcOrd="1" destOrd="0" presId="urn:microsoft.com/office/officeart/2005/8/layout/vList2"/>
    <dgm:cxn modelId="{DBDDF83C-2178-4E06-AE41-E1DD53B560DE}" type="presParOf" srcId="{86D37822-0BB4-4353-B419-31CBF187E7B4}" destId="{21A8916A-0368-4D16-9F0C-201E5B4FA137}" srcOrd="2" destOrd="0" presId="urn:microsoft.com/office/officeart/2005/8/layout/vList2"/>
    <dgm:cxn modelId="{0B36E3C6-3870-4AE0-B6A0-1AC192470E7F}" type="presParOf" srcId="{86D37822-0BB4-4353-B419-31CBF187E7B4}" destId="{ED95556B-34DD-4D54-B410-F68D636B9AE6}" srcOrd="3" destOrd="0" presId="urn:microsoft.com/office/officeart/2005/8/layout/vList2"/>
    <dgm:cxn modelId="{00B60D57-4853-4541-9B47-EA7F412C280E}" type="presParOf" srcId="{86D37822-0BB4-4353-B419-31CBF187E7B4}" destId="{FC82C328-F2ED-446D-8557-F95525456C65}" srcOrd="4" destOrd="0" presId="urn:microsoft.com/office/officeart/2005/8/layout/vList2"/>
    <dgm:cxn modelId="{63474771-581F-4CCC-BE4B-CB5F8891B251}" type="presParOf" srcId="{86D37822-0BB4-4353-B419-31CBF187E7B4}" destId="{9F5FDF6F-20F8-4A0F-B445-C1CC32D5CE0A}" srcOrd="5" destOrd="0" presId="urn:microsoft.com/office/officeart/2005/8/layout/vList2"/>
    <dgm:cxn modelId="{64DCBC4E-CF2C-4647-8CC6-6A4E67E119AB}" type="presParOf" srcId="{86D37822-0BB4-4353-B419-31CBF187E7B4}" destId="{DBA653C8-8C7C-42D9-8F65-E6C15CEE2E26}" srcOrd="6" destOrd="0" presId="urn:microsoft.com/office/officeart/2005/8/layout/vList2"/>
    <dgm:cxn modelId="{D9AAC66D-C6CA-4FD4-825D-90AF928ED593}" type="presParOf" srcId="{86D37822-0BB4-4353-B419-31CBF187E7B4}" destId="{B90FEC82-E29B-4DC4-A3BE-E3E612A286F6}" srcOrd="7" destOrd="0" presId="urn:microsoft.com/office/officeart/2005/8/layout/vList2"/>
    <dgm:cxn modelId="{77CDFD05-6CA5-4F5D-977F-DA76832A2334}" type="presParOf" srcId="{86D37822-0BB4-4353-B419-31CBF187E7B4}" destId="{2DF7A1A8-FD08-4AB5-8516-177CE37B198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E85B89-603C-4203-9F34-9A76C9B2703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11C5DBF-7F87-49F9-A497-4D84F68C341C}">
      <dgm:prSet/>
      <dgm:spPr/>
      <dgm:t>
        <a:bodyPr/>
        <a:lstStyle/>
        <a:p>
          <a:r>
            <a:rPr lang="el-GR"/>
            <a:t>ΕπιΚοινωνία</a:t>
          </a:r>
          <a:endParaRPr lang="en-US"/>
        </a:p>
      </dgm:t>
    </dgm:pt>
    <dgm:pt modelId="{8DE1E39C-B739-40D6-8AB2-3A3094F72304}" type="parTrans" cxnId="{952608CB-6BA8-4FED-8AF3-7651807F1B52}">
      <dgm:prSet/>
      <dgm:spPr/>
      <dgm:t>
        <a:bodyPr/>
        <a:lstStyle/>
        <a:p>
          <a:endParaRPr lang="en-US"/>
        </a:p>
      </dgm:t>
    </dgm:pt>
    <dgm:pt modelId="{5A7E9FA0-F98D-4FC7-8D53-E59F7484DDC0}" type="sibTrans" cxnId="{952608CB-6BA8-4FED-8AF3-7651807F1B52}">
      <dgm:prSet/>
      <dgm:spPr/>
      <dgm:t>
        <a:bodyPr/>
        <a:lstStyle/>
        <a:p>
          <a:endParaRPr lang="en-US"/>
        </a:p>
      </dgm:t>
    </dgm:pt>
    <dgm:pt modelId="{B25FB91C-1FAA-40FB-BD4A-722B2EDC6D8F}">
      <dgm:prSet/>
      <dgm:spPr/>
      <dgm:t>
        <a:bodyPr/>
        <a:lstStyle/>
        <a:p>
          <a:r>
            <a:rPr lang="el-GR"/>
            <a:t>Κήρυγμα</a:t>
          </a:r>
          <a:endParaRPr lang="en-US"/>
        </a:p>
      </dgm:t>
    </dgm:pt>
    <dgm:pt modelId="{876E16F4-2A61-47A6-A314-2FF641C63BA3}" type="parTrans" cxnId="{C52C95AF-B544-4CE0-8961-0ED89793BB97}">
      <dgm:prSet/>
      <dgm:spPr/>
      <dgm:t>
        <a:bodyPr/>
        <a:lstStyle/>
        <a:p>
          <a:endParaRPr lang="en-US"/>
        </a:p>
      </dgm:t>
    </dgm:pt>
    <dgm:pt modelId="{A8F8BD4F-4E16-4F3A-943F-54442C2A224C}" type="sibTrans" cxnId="{C52C95AF-B544-4CE0-8961-0ED89793BB97}">
      <dgm:prSet/>
      <dgm:spPr/>
      <dgm:t>
        <a:bodyPr/>
        <a:lstStyle/>
        <a:p>
          <a:endParaRPr lang="en-US"/>
        </a:p>
      </dgm:t>
    </dgm:pt>
    <dgm:pt modelId="{A245BC51-5C90-42CA-AE60-2AFDD2FBB846}">
      <dgm:prSet/>
      <dgm:spPr/>
      <dgm:t>
        <a:bodyPr/>
        <a:lstStyle/>
        <a:p>
          <a:r>
            <a:rPr lang="el-GR"/>
            <a:t>Συγκρούσεις</a:t>
          </a:r>
          <a:endParaRPr lang="en-US"/>
        </a:p>
      </dgm:t>
    </dgm:pt>
    <dgm:pt modelId="{75D5AAFD-6C91-4E63-B6E1-BE9FD67B2974}" type="parTrans" cxnId="{E3286A98-49C8-4B43-9898-AB34B3AFA119}">
      <dgm:prSet/>
      <dgm:spPr/>
      <dgm:t>
        <a:bodyPr/>
        <a:lstStyle/>
        <a:p>
          <a:endParaRPr lang="en-US"/>
        </a:p>
      </dgm:t>
    </dgm:pt>
    <dgm:pt modelId="{7D1F43B4-8E09-4939-B14C-11BCC5334DBB}" type="sibTrans" cxnId="{E3286A98-49C8-4B43-9898-AB34B3AFA119}">
      <dgm:prSet/>
      <dgm:spPr/>
      <dgm:t>
        <a:bodyPr/>
        <a:lstStyle/>
        <a:p>
          <a:endParaRPr lang="en-US"/>
        </a:p>
      </dgm:t>
    </dgm:pt>
    <dgm:pt modelId="{D7448636-9C4B-4AAC-88FC-82944BD2FE7B}">
      <dgm:prSet/>
      <dgm:spPr/>
      <dgm:t>
        <a:bodyPr/>
        <a:lstStyle/>
        <a:p>
          <a:r>
            <a:rPr lang="el-GR"/>
            <a:t>Κρίση </a:t>
          </a:r>
          <a:endParaRPr lang="en-US"/>
        </a:p>
      </dgm:t>
    </dgm:pt>
    <dgm:pt modelId="{EE1DB7B1-FFEC-4294-A72A-B9EF09DF32E8}" type="parTrans" cxnId="{6FAB36F9-A383-4D2C-82FE-F04481B620AD}">
      <dgm:prSet/>
      <dgm:spPr/>
      <dgm:t>
        <a:bodyPr/>
        <a:lstStyle/>
        <a:p>
          <a:endParaRPr lang="en-US"/>
        </a:p>
      </dgm:t>
    </dgm:pt>
    <dgm:pt modelId="{0925FCA7-58CB-4A45-BA30-9F6042638AEB}" type="sibTrans" cxnId="{6FAB36F9-A383-4D2C-82FE-F04481B620AD}">
      <dgm:prSet/>
      <dgm:spPr/>
      <dgm:t>
        <a:bodyPr/>
        <a:lstStyle/>
        <a:p>
          <a:endParaRPr lang="en-US"/>
        </a:p>
      </dgm:t>
    </dgm:pt>
    <dgm:pt modelId="{609EE905-7A27-4019-BDD2-B0347D61BB4A}" type="pres">
      <dgm:prSet presAssocID="{CEE85B89-603C-4203-9F34-9A76C9B2703A}" presName="vert0" presStyleCnt="0">
        <dgm:presLayoutVars>
          <dgm:dir/>
          <dgm:animOne val="branch"/>
          <dgm:animLvl val="lvl"/>
        </dgm:presLayoutVars>
      </dgm:prSet>
      <dgm:spPr/>
    </dgm:pt>
    <dgm:pt modelId="{97886E4C-B9E7-4484-9373-BEB035568363}" type="pres">
      <dgm:prSet presAssocID="{511C5DBF-7F87-49F9-A497-4D84F68C341C}" presName="thickLine" presStyleLbl="alignNode1" presStyleIdx="0" presStyleCnt="4"/>
      <dgm:spPr/>
    </dgm:pt>
    <dgm:pt modelId="{A2B63246-B91A-409C-B902-CB25110E3542}" type="pres">
      <dgm:prSet presAssocID="{511C5DBF-7F87-49F9-A497-4D84F68C341C}" presName="horz1" presStyleCnt="0"/>
      <dgm:spPr/>
    </dgm:pt>
    <dgm:pt modelId="{B0BCA036-4970-4245-AFD5-8C94FE81CABD}" type="pres">
      <dgm:prSet presAssocID="{511C5DBF-7F87-49F9-A497-4D84F68C341C}" presName="tx1" presStyleLbl="revTx" presStyleIdx="0" presStyleCnt="4"/>
      <dgm:spPr/>
    </dgm:pt>
    <dgm:pt modelId="{C4C97F74-940A-4F66-A4DB-5D96E7A47B6C}" type="pres">
      <dgm:prSet presAssocID="{511C5DBF-7F87-49F9-A497-4D84F68C341C}" presName="vert1" presStyleCnt="0"/>
      <dgm:spPr/>
    </dgm:pt>
    <dgm:pt modelId="{8DE28219-03E8-420D-9178-70D987D21F81}" type="pres">
      <dgm:prSet presAssocID="{B25FB91C-1FAA-40FB-BD4A-722B2EDC6D8F}" presName="thickLine" presStyleLbl="alignNode1" presStyleIdx="1" presStyleCnt="4"/>
      <dgm:spPr/>
    </dgm:pt>
    <dgm:pt modelId="{4DD10451-164C-4528-8195-18AB8ECB9A96}" type="pres">
      <dgm:prSet presAssocID="{B25FB91C-1FAA-40FB-BD4A-722B2EDC6D8F}" presName="horz1" presStyleCnt="0"/>
      <dgm:spPr/>
    </dgm:pt>
    <dgm:pt modelId="{3A014560-EBDC-4AF6-AAC8-A712B2485769}" type="pres">
      <dgm:prSet presAssocID="{B25FB91C-1FAA-40FB-BD4A-722B2EDC6D8F}" presName="tx1" presStyleLbl="revTx" presStyleIdx="1" presStyleCnt="4"/>
      <dgm:spPr/>
    </dgm:pt>
    <dgm:pt modelId="{B720B615-5AC6-4936-9F3B-E1C41E26BF9F}" type="pres">
      <dgm:prSet presAssocID="{B25FB91C-1FAA-40FB-BD4A-722B2EDC6D8F}" presName="vert1" presStyleCnt="0"/>
      <dgm:spPr/>
    </dgm:pt>
    <dgm:pt modelId="{EE7B886A-011D-425A-B72E-E1725303DDD5}" type="pres">
      <dgm:prSet presAssocID="{A245BC51-5C90-42CA-AE60-2AFDD2FBB846}" presName="thickLine" presStyleLbl="alignNode1" presStyleIdx="2" presStyleCnt="4"/>
      <dgm:spPr/>
    </dgm:pt>
    <dgm:pt modelId="{CCA1FC00-420C-449A-B209-A6DB44807692}" type="pres">
      <dgm:prSet presAssocID="{A245BC51-5C90-42CA-AE60-2AFDD2FBB846}" presName="horz1" presStyleCnt="0"/>
      <dgm:spPr/>
    </dgm:pt>
    <dgm:pt modelId="{BE0BB9BE-7B78-49BF-AA00-23F807B1A1F1}" type="pres">
      <dgm:prSet presAssocID="{A245BC51-5C90-42CA-AE60-2AFDD2FBB846}" presName="tx1" presStyleLbl="revTx" presStyleIdx="2" presStyleCnt="4"/>
      <dgm:spPr/>
    </dgm:pt>
    <dgm:pt modelId="{96806C92-B1E4-48EE-909E-F115DD5354DC}" type="pres">
      <dgm:prSet presAssocID="{A245BC51-5C90-42CA-AE60-2AFDD2FBB846}" presName="vert1" presStyleCnt="0"/>
      <dgm:spPr/>
    </dgm:pt>
    <dgm:pt modelId="{AF1BED7A-5AD4-4969-9DE1-113C3C8EB5A6}" type="pres">
      <dgm:prSet presAssocID="{D7448636-9C4B-4AAC-88FC-82944BD2FE7B}" presName="thickLine" presStyleLbl="alignNode1" presStyleIdx="3" presStyleCnt="4"/>
      <dgm:spPr/>
    </dgm:pt>
    <dgm:pt modelId="{DA81A22B-026F-47F3-BEF6-9DEF67299CBC}" type="pres">
      <dgm:prSet presAssocID="{D7448636-9C4B-4AAC-88FC-82944BD2FE7B}" presName="horz1" presStyleCnt="0"/>
      <dgm:spPr/>
    </dgm:pt>
    <dgm:pt modelId="{5001F2F0-ECF2-41C9-BA1F-2995AF7707B8}" type="pres">
      <dgm:prSet presAssocID="{D7448636-9C4B-4AAC-88FC-82944BD2FE7B}" presName="tx1" presStyleLbl="revTx" presStyleIdx="3" presStyleCnt="4"/>
      <dgm:spPr/>
    </dgm:pt>
    <dgm:pt modelId="{1C97150B-A691-4479-83B6-EA6A90B80DC9}" type="pres">
      <dgm:prSet presAssocID="{D7448636-9C4B-4AAC-88FC-82944BD2FE7B}" presName="vert1" presStyleCnt="0"/>
      <dgm:spPr/>
    </dgm:pt>
  </dgm:ptLst>
  <dgm:cxnLst>
    <dgm:cxn modelId="{DC32454F-1291-4FDF-B517-4BFFE095DD41}" type="presOf" srcId="{511C5DBF-7F87-49F9-A497-4D84F68C341C}" destId="{B0BCA036-4970-4245-AFD5-8C94FE81CABD}" srcOrd="0" destOrd="0" presId="urn:microsoft.com/office/officeart/2008/layout/LinedList"/>
    <dgm:cxn modelId="{E0C15654-B4F7-4E5F-9674-7B272B749637}" type="presOf" srcId="{D7448636-9C4B-4AAC-88FC-82944BD2FE7B}" destId="{5001F2F0-ECF2-41C9-BA1F-2995AF7707B8}" srcOrd="0" destOrd="0" presId="urn:microsoft.com/office/officeart/2008/layout/LinedList"/>
    <dgm:cxn modelId="{E3286A98-49C8-4B43-9898-AB34B3AFA119}" srcId="{CEE85B89-603C-4203-9F34-9A76C9B2703A}" destId="{A245BC51-5C90-42CA-AE60-2AFDD2FBB846}" srcOrd="2" destOrd="0" parTransId="{75D5AAFD-6C91-4E63-B6E1-BE9FD67B2974}" sibTransId="{7D1F43B4-8E09-4939-B14C-11BCC5334DBB}"/>
    <dgm:cxn modelId="{17756BA4-72D8-43F0-901A-657F387FE2B6}" type="presOf" srcId="{A245BC51-5C90-42CA-AE60-2AFDD2FBB846}" destId="{BE0BB9BE-7B78-49BF-AA00-23F807B1A1F1}" srcOrd="0" destOrd="0" presId="urn:microsoft.com/office/officeart/2008/layout/LinedList"/>
    <dgm:cxn modelId="{C52C95AF-B544-4CE0-8961-0ED89793BB97}" srcId="{CEE85B89-603C-4203-9F34-9A76C9B2703A}" destId="{B25FB91C-1FAA-40FB-BD4A-722B2EDC6D8F}" srcOrd="1" destOrd="0" parTransId="{876E16F4-2A61-47A6-A314-2FF641C63BA3}" sibTransId="{A8F8BD4F-4E16-4F3A-943F-54442C2A224C}"/>
    <dgm:cxn modelId="{952608CB-6BA8-4FED-8AF3-7651807F1B52}" srcId="{CEE85B89-603C-4203-9F34-9A76C9B2703A}" destId="{511C5DBF-7F87-49F9-A497-4D84F68C341C}" srcOrd="0" destOrd="0" parTransId="{8DE1E39C-B739-40D6-8AB2-3A3094F72304}" sibTransId="{5A7E9FA0-F98D-4FC7-8D53-E59F7484DDC0}"/>
    <dgm:cxn modelId="{5DC360D2-E6E3-484A-9ED6-A72886DF079F}" type="presOf" srcId="{CEE85B89-603C-4203-9F34-9A76C9B2703A}" destId="{609EE905-7A27-4019-BDD2-B0347D61BB4A}" srcOrd="0" destOrd="0" presId="urn:microsoft.com/office/officeart/2008/layout/LinedList"/>
    <dgm:cxn modelId="{AE6A97D2-2D9A-4C4A-A836-412C9075FF52}" type="presOf" srcId="{B25FB91C-1FAA-40FB-BD4A-722B2EDC6D8F}" destId="{3A014560-EBDC-4AF6-AAC8-A712B2485769}" srcOrd="0" destOrd="0" presId="urn:microsoft.com/office/officeart/2008/layout/LinedList"/>
    <dgm:cxn modelId="{6FAB36F9-A383-4D2C-82FE-F04481B620AD}" srcId="{CEE85B89-603C-4203-9F34-9A76C9B2703A}" destId="{D7448636-9C4B-4AAC-88FC-82944BD2FE7B}" srcOrd="3" destOrd="0" parTransId="{EE1DB7B1-FFEC-4294-A72A-B9EF09DF32E8}" sibTransId="{0925FCA7-58CB-4A45-BA30-9F6042638AEB}"/>
    <dgm:cxn modelId="{46794F39-BDA3-4D89-A836-07C78577B238}" type="presParOf" srcId="{609EE905-7A27-4019-BDD2-B0347D61BB4A}" destId="{97886E4C-B9E7-4484-9373-BEB035568363}" srcOrd="0" destOrd="0" presId="urn:microsoft.com/office/officeart/2008/layout/LinedList"/>
    <dgm:cxn modelId="{B68B6D91-D6AF-42B5-9ADB-60618ECC6B89}" type="presParOf" srcId="{609EE905-7A27-4019-BDD2-B0347D61BB4A}" destId="{A2B63246-B91A-409C-B902-CB25110E3542}" srcOrd="1" destOrd="0" presId="urn:microsoft.com/office/officeart/2008/layout/LinedList"/>
    <dgm:cxn modelId="{433096D8-5758-42B7-AF1F-67A73DE01FC5}" type="presParOf" srcId="{A2B63246-B91A-409C-B902-CB25110E3542}" destId="{B0BCA036-4970-4245-AFD5-8C94FE81CABD}" srcOrd="0" destOrd="0" presId="urn:microsoft.com/office/officeart/2008/layout/LinedList"/>
    <dgm:cxn modelId="{9A6B4AB9-F363-4EE7-A6AA-F5284C08D18B}" type="presParOf" srcId="{A2B63246-B91A-409C-B902-CB25110E3542}" destId="{C4C97F74-940A-4F66-A4DB-5D96E7A47B6C}" srcOrd="1" destOrd="0" presId="urn:microsoft.com/office/officeart/2008/layout/LinedList"/>
    <dgm:cxn modelId="{AD1E757E-165E-4480-8A93-C77E227CF14A}" type="presParOf" srcId="{609EE905-7A27-4019-BDD2-B0347D61BB4A}" destId="{8DE28219-03E8-420D-9178-70D987D21F81}" srcOrd="2" destOrd="0" presId="urn:microsoft.com/office/officeart/2008/layout/LinedList"/>
    <dgm:cxn modelId="{740BF82D-5E86-4A2A-8304-1319AABB4013}" type="presParOf" srcId="{609EE905-7A27-4019-BDD2-B0347D61BB4A}" destId="{4DD10451-164C-4528-8195-18AB8ECB9A96}" srcOrd="3" destOrd="0" presId="urn:microsoft.com/office/officeart/2008/layout/LinedList"/>
    <dgm:cxn modelId="{06ABC9EE-FC90-4CE1-A27D-6415426CBFD8}" type="presParOf" srcId="{4DD10451-164C-4528-8195-18AB8ECB9A96}" destId="{3A014560-EBDC-4AF6-AAC8-A712B2485769}" srcOrd="0" destOrd="0" presId="urn:microsoft.com/office/officeart/2008/layout/LinedList"/>
    <dgm:cxn modelId="{8CC94E2B-B3B8-4A3A-9137-6CFF152459DE}" type="presParOf" srcId="{4DD10451-164C-4528-8195-18AB8ECB9A96}" destId="{B720B615-5AC6-4936-9F3B-E1C41E26BF9F}" srcOrd="1" destOrd="0" presId="urn:microsoft.com/office/officeart/2008/layout/LinedList"/>
    <dgm:cxn modelId="{682A840F-F0BA-48A5-8122-05720E5B9110}" type="presParOf" srcId="{609EE905-7A27-4019-BDD2-B0347D61BB4A}" destId="{EE7B886A-011D-425A-B72E-E1725303DDD5}" srcOrd="4" destOrd="0" presId="urn:microsoft.com/office/officeart/2008/layout/LinedList"/>
    <dgm:cxn modelId="{81655FAE-865F-4F51-9686-42D23060DFF7}" type="presParOf" srcId="{609EE905-7A27-4019-BDD2-B0347D61BB4A}" destId="{CCA1FC00-420C-449A-B209-A6DB44807692}" srcOrd="5" destOrd="0" presId="urn:microsoft.com/office/officeart/2008/layout/LinedList"/>
    <dgm:cxn modelId="{FC5B639C-C1C1-461D-BFC9-0CD138B40127}" type="presParOf" srcId="{CCA1FC00-420C-449A-B209-A6DB44807692}" destId="{BE0BB9BE-7B78-49BF-AA00-23F807B1A1F1}" srcOrd="0" destOrd="0" presId="urn:microsoft.com/office/officeart/2008/layout/LinedList"/>
    <dgm:cxn modelId="{651B5281-C3C3-4091-8620-155221E5F18F}" type="presParOf" srcId="{CCA1FC00-420C-449A-B209-A6DB44807692}" destId="{96806C92-B1E4-48EE-909E-F115DD5354DC}" srcOrd="1" destOrd="0" presId="urn:microsoft.com/office/officeart/2008/layout/LinedList"/>
    <dgm:cxn modelId="{E855F38F-C277-4A4B-9ABA-9C9398BCA785}" type="presParOf" srcId="{609EE905-7A27-4019-BDD2-B0347D61BB4A}" destId="{AF1BED7A-5AD4-4969-9DE1-113C3C8EB5A6}" srcOrd="6" destOrd="0" presId="urn:microsoft.com/office/officeart/2008/layout/LinedList"/>
    <dgm:cxn modelId="{616EE47F-9810-4FFD-8198-354F99F9ED8E}" type="presParOf" srcId="{609EE905-7A27-4019-BDD2-B0347D61BB4A}" destId="{DA81A22B-026F-47F3-BEF6-9DEF67299CBC}" srcOrd="7" destOrd="0" presId="urn:microsoft.com/office/officeart/2008/layout/LinedList"/>
    <dgm:cxn modelId="{457C45B0-19F3-4207-BB42-317309B92C04}" type="presParOf" srcId="{DA81A22B-026F-47F3-BEF6-9DEF67299CBC}" destId="{5001F2F0-ECF2-41C9-BA1F-2995AF7707B8}" srcOrd="0" destOrd="0" presId="urn:microsoft.com/office/officeart/2008/layout/LinedList"/>
    <dgm:cxn modelId="{28A80126-DECC-4378-B1A6-F2B649CA5CA7}" type="presParOf" srcId="{DA81A22B-026F-47F3-BEF6-9DEF67299CBC}" destId="{1C97150B-A691-4479-83B6-EA6A90B80D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861F7-5083-412D-89A8-20613D4C948D}">
      <dsp:nvSpPr>
        <dsp:cNvPr id="0" name=""/>
        <dsp:cNvSpPr/>
      </dsp:nvSpPr>
      <dsp:spPr>
        <a:xfrm>
          <a:off x="307345" y="1546"/>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l-GR" sz="4200" kern="1200"/>
            <a:t>Κατά Ματθαίον</a:t>
          </a:r>
          <a:endParaRPr lang="en-US" sz="4200" kern="1200"/>
        </a:p>
      </dsp:txBody>
      <dsp:txXfrm>
        <a:off x="307345" y="1546"/>
        <a:ext cx="3222855" cy="1933713"/>
      </dsp:txXfrm>
    </dsp:sp>
    <dsp:sp modelId="{F054EC65-9204-4419-9156-D199178FBD7C}">
      <dsp:nvSpPr>
        <dsp:cNvPr id="0" name=""/>
        <dsp:cNvSpPr/>
      </dsp:nvSpPr>
      <dsp:spPr>
        <a:xfrm>
          <a:off x="3852486" y="1546"/>
          <a:ext cx="3222855" cy="1933713"/>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l-GR" sz="4200" kern="1200"/>
            <a:t>Κατά Ιωάννη</a:t>
          </a:r>
          <a:endParaRPr lang="en-US" sz="4200" kern="1200"/>
        </a:p>
      </dsp:txBody>
      <dsp:txXfrm>
        <a:off x="3852486" y="1546"/>
        <a:ext cx="3222855" cy="1933713"/>
      </dsp:txXfrm>
    </dsp:sp>
    <dsp:sp modelId="{F7399939-D817-4728-9EC6-84DDE3F9BB90}">
      <dsp:nvSpPr>
        <dsp:cNvPr id="0" name=""/>
        <dsp:cNvSpPr/>
      </dsp:nvSpPr>
      <dsp:spPr>
        <a:xfrm>
          <a:off x="7397627" y="1546"/>
          <a:ext cx="3222855" cy="1933713"/>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l-GR" sz="4200" kern="1200"/>
            <a:t>Ποιμαντικές Επιστολές</a:t>
          </a:r>
          <a:endParaRPr lang="en-US" sz="4200" kern="1200"/>
        </a:p>
      </dsp:txBody>
      <dsp:txXfrm>
        <a:off x="7397627" y="1546"/>
        <a:ext cx="3222855" cy="1933713"/>
      </dsp:txXfrm>
    </dsp:sp>
    <dsp:sp modelId="{25BA2049-0E97-437C-BA63-0949980E0CDC}">
      <dsp:nvSpPr>
        <dsp:cNvPr id="0" name=""/>
        <dsp:cNvSpPr/>
      </dsp:nvSpPr>
      <dsp:spPr>
        <a:xfrm>
          <a:off x="2079915" y="2257545"/>
          <a:ext cx="3222855" cy="1933713"/>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l-GR" sz="4200" kern="1200"/>
            <a:t>Επιστολές ΑποΚάλυψης</a:t>
          </a:r>
          <a:endParaRPr lang="en-US" sz="4200" kern="1200"/>
        </a:p>
      </dsp:txBody>
      <dsp:txXfrm>
        <a:off x="2079915" y="2257545"/>
        <a:ext cx="3222855" cy="1933713"/>
      </dsp:txXfrm>
    </dsp:sp>
    <dsp:sp modelId="{AF224D1A-1F6D-49C5-9562-9BC16C922F3C}">
      <dsp:nvSpPr>
        <dsp:cNvPr id="0" name=""/>
        <dsp:cNvSpPr/>
      </dsp:nvSpPr>
      <dsp:spPr>
        <a:xfrm>
          <a:off x="5625057" y="2257545"/>
          <a:ext cx="3222855" cy="193371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l-GR" sz="4200" kern="1200"/>
            <a:t>…….</a:t>
          </a:r>
          <a:endParaRPr lang="en-US" sz="4200" kern="1200"/>
        </a:p>
      </dsp:txBody>
      <dsp:txXfrm>
        <a:off x="5625057" y="2257545"/>
        <a:ext cx="3222855" cy="1933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CCE93-D00D-4383-A95F-A7EA3C6E3735}">
      <dsp:nvSpPr>
        <dsp:cNvPr id="0" name=""/>
        <dsp:cNvSpPr/>
      </dsp:nvSpPr>
      <dsp:spPr>
        <a:xfrm>
          <a:off x="637103" y="0"/>
          <a:ext cx="6285297" cy="628529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A147D2-E509-4725-A73D-E34CB2B9C97D}">
      <dsp:nvSpPr>
        <dsp:cNvPr id="0" name=""/>
        <dsp:cNvSpPr/>
      </dsp:nvSpPr>
      <dsp:spPr>
        <a:xfrm>
          <a:off x="1234206" y="597103"/>
          <a:ext cx="2451265" cy="24512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Ορολογία</a:t>
          </a:r>
          <a:endParaRPr lang="en-US" sz="3200" kern="1200"/>
        </a:p>
      </dsp:txBody>
      <dsp:txXfrm>
        <a:off x="1353867" y="716764"/>
        <a:ext cx="2211943" cy="2211943"/>
      </dsp:txXfrm>
    </dsp:sp>
    <dsp:sp modelId="{5B9F66B0-735C-47E9-B461-9670CAFE573B}">
      <dsp:nvSpPr>
        <dsp:cNvPr id="0" name=""/>
        <dsp:cNvSpPr/>
      </dsp:nvSpPr>
      <dsp:spPr>
        <a:xfrm>
          <a:off x="3874031" y="597103"/>
          <a:ext cx="2451265" cy="245126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Εικόνες </a:t>
          </a:r>
          <a:endParaRPr lang="en-US" sz="3200" kern="1200"/>
        </a:p>
      </dsp:txBody>
      <dsp:txXfrm>
        <a:off x="3993692" y="716764"/>
        <a:ext cx="2211943" cy="2211943"/>
      </dsp:txXfrm>
    </dsp:sp>
    <dsp:sp modelId="{6AE7509C-7172-4E73-AB95-19873F4595FC}">
      <dsp:nvSpPr>
        <dsp:cNvPr id="0" name=""/>
        <dsp:cNvSpPr/>
      </dsp:nvSpPr>
      <dsp:spPr>
        <a:xfrm>
          <a:off x="1234206" y="3236927"/>
          <a:ext cx="2451265" cy="245126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Σαρκωμένα Μοντέα</a:t>
          </a:r>
          <a:endParaRPr lang="en-US" sz="3200" kern="1200"/>
        </a:p>
      </dsp:txBody>
      <dsp:txXfrm>
        <a:off x="1353867" y="3356588"/>
        <a:ext cx="2211943" cy="2211943"/>
      </dsp:txXfrm>
    </dsp:sp>
    <dsp:sp modelId="{517596C1-D943-463D-A8FC-3F5AA40E903F}">
      <dsp:nvSpPr>
        <dsp:cNvPr id="0" name=""/>
        <dsp:cNvSpPr/>
      </dsp:nvSpPr>
      <dsp:spPr>
        <a:xfrm>
          <a:off x="3874031" y="3236927"/>
          <a:ext cx="2451265" cy="245126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kern="1200"/>
            <a:t>Νέες Τάσεις στην Ηγεσία</a:t>
          </a:r>
          <a:endParaRPr lang="en-US" sz="3200" kern="1200"/>
        </a:p>
      </dsp:txBody>
      <dsp:txXfrm>
        <a:off x="3993692" y="3356588"/>
        <a:ext cx="2211943" cy="2211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12001-F333-410F-8358-39D17CCA0A27}">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BDB19-76E0-4A4B-BEC9-235C0B3EACE3}">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a:t>Από το «Κήρυγμα» δεν μένουν οι «πληροφορίες» ούτε» τα ηθικά Παραγγέλματα («αντικατάσταση» των Πρέπει με το …..)</a:t>
          </a:r>
          <a:endParaRPr lang="en-US" sz="2800" kern="1200"/>
        </a:p>
      </dsp:txBody>
      <dsp:txXfrm>
        <a:off x="696297" y="538547"/>
        <a:ext cx="4171627" cy="2590157"/>
      </dsp:txXfrm>
    </dsp:sp>
    <dsp:sp modelId="{8EF55DA3-8D27-4682-91FA-C307A91E8EEC}">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7A95B-7E3B-4DF8-A48D-9BBA8E3D34F0}">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a:t>Αυτό που μένει είναι ο ………. </a:t>
          </a:r>
          <a:endParaRPr lang="en-US" sz="2800" kern="1200"/>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EECAC-DEB2-4F68-B1A3-882C23ECF29E}">
      <dsp:nvSpPr>
        <dsp:cNvPr id="0" name=""/>
        <dsp:cNvSpPr/>
      </dsp:nvSpPr>
      <dsp:spPr>
        <a:xfrm>
          <a:off x="0" y="682"/>
          <a:ext cx="62452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5A8306-5C76-4952-8B85-B8DA39187102}">
      <dsp:nvSpPr>
        <dsp:cNvPr id="0" name=""/>
        <dsp:cNvSpPr/>
      </dsp:nvSpPr>
      <dsp:spPr>
        <a:xfrm>
          <a:off x="0" y="682"/>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Φωνή καλού Ποιμένα (πολύ σημαντική – όχι η ενδυμασία!)</a:t>
          </a:r>
          <a:endParaRPr lang="en-US" sz="1900" kern="1200"/>
        </a:p>
      </dsp:txBody>
      <dsp:txXfrm>
        <a:off x="0" y="682"/>
        <a:ext cx="6245265" cy="798283"/>
      </dsp:txXfrm>
    </dsp:sp>
    <dsp:sp modelId="{2186EA8B-1556-4DF6-932E-146DDF9B7927}">
      <dsp:nvSpPr>
        <dsp:cNvPr id="0" name=""/>
        <dsp:cNvSpPr/>
      </dsp:nvSpPr>
      <dsp:spPr>
        <a:xfrm>
          <a:off x="0" y="798965"/>
          <a:ext cx="6245265" cy="0"/>
        </a:xfrm>
        <a:prstGeom prst="line">
          <a:avLst/>
        </a:prstGeom>
        <a:solidFill>
          <a:schemeClr val="accent5">
            <a:hueOff val="-1225557"/>
            <a:satOff val="-1705"/>
            <a:lumOff val="-654"/>
            <a:alphaOff val="0"/>
          </a:schemeClr>
        </a:solidFill>
        <a:ln w="12700" cap="flat" cmpd="sng" algn="ctr">
          <a:solidFill>
            <a:schemeClr val="accent5">
              <a:hueOff val="-1225557"/>
              <a:satOff val="-1705"/>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E463C-B5B5-493A-94DB-31BF65CC5567}">
      <dsp:nvSpPr>
        <dsp:cNvPr id="0" name=""/>
        <dsp:cNvSpPr/>
      </dsp:nvSpPr>
      <dsp:spPr>
        <a:xfrm>
          <a:off x="0" y="798965"/>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Όνομα («Μαρία!» – στροφή)</a:t>
          </a:r>
          <a:endParaRPr lang="en-US" sz="1900" kern="1200"/>
        </a:p>
      </dsp:txBody>
      <dsp:txXfrm>
        <a:off x="0" y="798965"/>
        <a:ext cx="6245265" cy="798283"/>
      </dsp:txXfrm>
    </dsp:sp>
    <dsp:sp modelId="{1F3ECC07-B2BA-48DD-AC75-01E5FC1CE27C}">
      <dsp:nvSpPr>
        <dsp:cNvPr id="0" name=""/>
        <dsp:cNvSpPr/>
      </dsp:nvSpPr>
      <dsp:spPr>
        <a:xfrm>
          <a:off x="0" y="1597248"/>
          <a:ext cx="6245265" cy="0"/>
        </a:xfrm>
        <a:prstGeom prst="line">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C452C5-58DA-42A3-8B01-7E360EC1F3CF}">
      <dsp:nvSpPr>
        <dsp:cNvPr id="0" name=""/>
        <dsp:cNvSpPr/>
      </dsp:nvSpPr>
      <dsp:spPr>
        <a:xfrm>
          <a:off x="0" y="1597248"/>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«Προπορεύεται» – Σάλτο Μορτάλε (Ιωάννης Ελεήμων)</a:t>
          </a:r>
          <a:endParaRPr lang="en-US" sz="1900" kern="1200"/>
        </a:p>
      </dsp:txBody>
      <dsp:txXfrm>
        <a:off x="0" y="1597248"/>
        <a:ext cx="6245265" cy="798283"/>
      </dsp:txXfrm>
    </dsp:sp>
    <dsp:sp modelId="{8155AC6A-6EC7-49E5-B1F5-530C64CCE784}">
      <dsp:nvSpPr>
        <dsp:cNvPr id="0" name=""/>
        <dsp:cNvSpPr/>
      </dsp:nvSpPr>
      <dsp:spPr>
        <a:xfrm>
          <a:off x="0" y="2395531"/>
          <a:ext cx="6245265"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16322-A9A2-42DA-BABB-DA67288948D8}">
      <dsp:nvSpPr>
        <dsp:cNvPr id="0" name=""/>
        <dsp:cNvSpPr/>
      </dsp:nvSpPr>
      <dsp:spPr>
        <a:xfrm>
          <a:off x="0" y="2395531"/>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Εισελεύσεται και εξελεύσεται (ελευθερία)</a:t>
          </a:r>
          <a:endParaRPr lang="en-US" sz="1900" kern="1200"/>
        </a:p>
      </dsp:txBody>
      <dsp:txXfrm>
        <a:off x="0" y="2395531"/>
        <a:ext cx="6245265" cy="798283"/>
      </dsp:txXfrm>
    </dsp:sp>
    <dsp:sp modelId="{E6625D47-5696-43D3-A105-07729054E878}">
      <dsp:nvSpPr>
        <dsp:cNvPr id="0" name=""/>
        <dsp:cNvSpPr/>
      </dsp:nvSpPr>
      <dsp:spPr>
        <a:xfrm>
          <a:off x="0" y="3193815"/>
          <a:ext cx="6245265" cy="0"/>
        </a:xfrm>
        <a:prstGeom prst="line">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6F74E-50B7-40C2-9790-D67D28F74DCE}">
      <dsp:nvSpPr>
        <dsp:cNvPr id="0" name=""/>
        <dsp:cNvSpPr/>
      </dsp:nvSpPr>
      <dsp:spPr>
        <a:xfrm>
          <a:off x="0" y="3193815"/>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Στο πλεόνασμα της αμαρτίας – υπερπλεονασμός Χάριτος –Δώρου</a:t>
          </a:r>
          <a:endParaRPr lang="en-US" sz="1900" kern="1200"/>
        </a:p>
      </dsp:txBody>
      <dsp:txXfrm>
        <a:off x="0" y="3193815"/>
        <a:ext cx="6245265" cy="798283"/>
      </dsp:txXfrm>
    </dsp:sp>
    <dsp:sp modelId="{6715481B-605E-4752-88C9-38849027C1D0}">
      <dsp:nvSpPr>
        <dsp:cNvPr id="0" name=""/>
        <dsp:cNvSpPr/>
      </dsp:nvSpPr>
      <dsp:spPr>
        <a:xfrm>
          <a:off x="0" y="3992098"/>
          <a:ext cx="6245265" cy="0"/>
        </a:xfrm>
        <a:prstGeom prst="line">
          <a:avLst/>
        </a:prstGeom>
        <a:solidFill>
          <a:schemeClr val="accent5">
            <a:hueOff val="-6127787"/>
            <a:satOff val="-8523"/>
            <a:lumOff val="-3268"/>
            <a:alphaOff val="0"/>
          </a:schemeClr>
        </a:solidFill>
        <a:ln w="12700" cap="flat" cmpd="sng" algn="ctr">
          <a:solidFill>
            <a:schemeClr val="accent5">
              <a:hueOff val="-6127787"/>
              <a:satOff val="-8523"/>
              <a:lumOff val="-32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6476F-DF1E-490B-A87A-6EBCAA1EFB03}">
      <dsp:nvSpPr>
        <dsp:cNvPr id="0" name=""/>
        <dsp:cNvSpPr/>
      </dsp:nvSpPr>
      <dsp:spPr>
        <a:xfrm>
          <a:off x="0" y="3992098"/>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a:t>Λύκοι + Μισθωτοί</a:t>
          </a:r>
          <a:endParaRPr lang="en-US" sz="1900" kern="1200"/>
        </a:p>
      </dsp:txBody>
      <dsp:txXfrm>
        <a:off x="0" y="3992098"/>
        <a:ext cx="6245265" cy="798283"/>
      </dsp:txXfrm>
    </dsp:sp>
    <dsp:sp modelId="{F52CB76F-88D4-4771-91F1-79755C648C58}">
      <dsp:nvSpPr>
        <dsp:cNvPr id="0" name=""/>
        <dsp:cNvSpPr/>
      </dsp:nvSpPr>
      <dsp:spPr>
        <a:xfrm>
          <a:off x="0" y="4790381"/>
          <a:ext cx="6245265"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F9593-E55A-48E8-9ADC-04076E1FA063}">
      <dsp:nvSpPr>
        <dsp:cNvPr id="0" name=""/>
        <dsp:cNvSpPr/>
      </dsp:nvSpPr>
      <dsp:spPr>
        <a:xfrm>
          <a:off x="0" y="4790381"/>
          <a:ext cx="6245265" cy="798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l-GR" sz="1900" kern="1200" dirty="0"/>
            <a:t>Και άλλα Πρόβατα! </a:t>
          </a:r>
        </a:p>
        <a:p>
          <a:pPr marL="0" lvl="0" indent="0" algn="l" defTabSz="844550">
            <a:lnSpc>
              <a:spcPct val="90000"/>
            </a:lnSpc>
            <a:spcBef>
              <a:spcPct val="0"/>
            </a:spcBef>
            <a:spcAft>
              <a:spcPct val="35000"/>
            </a:spcAft>
            <a:buNone/>
          </a:pPr>
          <a:r>
            <a:rPr lang="el-GR" sz="1900" kern="1200" dirty="0"/>
            <a:t>				ΕΓΩ </a:t>
          </a:r>
          <a:r>
            <a:rPr lang="el-GR" sz="1900" kern="1200" dirty="0" err="1"/>
            <a:t>τίθημι</a:t>
          </a:r>
          <a:r>
            <a:rPr lang="el-GR" sz="1900" kern="1200" dirty="0"/>
            <a:t> ίνα </a:t>
          </a:r>
          <a:r>
            <a:rPr lang="el-GR" sz="1900" kern="1200" dirty="0" err="1"/>
            <a:t>πάλιν</a:t>
          </a:r>
          <a:r>
            <a:rPr lang="el-GR" sz="1900" kern="1200" dirty="0"/>
            <a:t> λάβω </a:t>
          </a:r>
          <a:endParaRPr lang="en-US" sz="1900" kern="1200" dirty="0"/>
        </a:p>
      </dsp:txBody>
      <dsp:txXfrm>
        <a:off x="0" y="4790381"/>
        <a:ext cx="6245265" cy="798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D8BD9-BF1C-4F92-BC03-3CAE1795D97B}">
      <dsp:nvSpPr>
        <dsp:cNvPr id="0" name=""/>
        <dsp:cNvSpPr/>
      </dsp:nvSpPr>
      <dsp:spPr>
        <a:xfrm>
          <a:off x="0" y="1555159"/>
          <a:ext cx="6666833" cy="1058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204537-DDF5-4CF7-B904-7F3AE36A9DC8}">
      <dsp:nvSpPr>
        <dsp:cNvPr id="0" name=""/>
        <dsp:cNvSpPr/>
      </dsp:nvSpPr>
      <dsp:spPr>
        <a:xfrm>
          <a:off x="333341" y="935239"/>
          <a:ext cx="4666783" cy="123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66900">
            <a:lnSpc>
              <a:spcPct val="90000"/>
            </a:lnSpc>
            <a:spcBef>
              <a:spcPct val="0"/>
            </a:spcBef>
            <a:spcAft>
              <a:spcPct val="35000"/>
            </a:spcAft>
            <a:buNone/>
          </a:pPr>
          <a:r>
            <a:rPr lang="el-GR" sz="4200" kern="1200"/>
            <a:t>Μετασχηματιστική</a:t>
          </a:r>
          <a:endParaRPr lang="en-US" sz="4200" kern="1200"/>
        </a:p>
      </dsp:txBody>
      <dsp:txXfrm>
        <a:off x="393865" y="995763"/>
        <a:ext cx="4545735" cy="1118792"/>
      </dsp:txXfrm>
    </dsp:sp>
    <dsp:sp modelId="{AA0D4529-D482-4415-B62F-08A693E8BF08}">
      <dsp:nvSpPr>
        <dsp:cNvPr id="0" name=""/>
        <dsp:cNvSpPr/>
      </dsp:nvSpPr>
      <dsp:spPr>
        <a:xfrm>
          <a:off x="0" y="3460280"/>
          <a:ext cx="6666833" cy="10584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17E0DB59-A225-4F6E-AEC6-19ED590CCC68}">
      <dsp:nvSpPr>
        <dsp:cNvPr id="0" name=""/>
        <dsp:cNvSpPr/>
      </dsp:nvSpPr>
      <dsp:spPr>
        <a:xfrm>
          <a:off x="333341" y="2840359"/>
          <a:ext cx="4666783" cy="123984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866900">
            <a:lnSpc>
              <a:spcPct val="90000"/>
            </a:lnSpc>
            <a:spcBef>
              <a:spcPct val="0"/>
            </a:spcBef>
            <a:spcAft>
              <a:spcPct val="35000"/>
            </a:spcAft>
            <a:buNone/>
          </a:pPr>
          <a:r>
            <a:rPr lang="el-GR" sz="4200" kern="1200"/>
            <a:t>Υπηρετική</a:t>
          </a:r>
          <a:endParaRPr lang="en-US" sz="4200" kern="1200"/>
        </a:p>
      </dsp:txBody>
      <dsp:txXfrm>
        <a:off x="393865" y="2900883"/>
        <a:ext cx="4545735" cy="1118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C408B-FE6A-4E92-BD11-5A266F67FB8F}">
      <dsp:nvSpPr>
        <dsp:cNvPr id="0" name=""/>
        <dsp:cNvSpPr/>
      </dsp:nvSpPr>
      <dsp:spPr>
        <a:xfrm>
          <a:off x="931365" y="341306"/>
          <a:ext cx="4631618" cy="4631618"/>
        </a:xfrm>
        <a:prstGeom prst="pie">
          <a:avLst>
            <a:gd name="adj1" fmla="val 16200000"/>
            <a:gd name="adj2" fmla="val 205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a:t>Σιωπή + Εξάσκηση</a:t>
          </a:r>
          <a:endParaRPr lang="en-US" sz="1700" kern="1200"/>
        </a:p>
      </dsp:txBody>
      <dsp:txXfrm>
        <a:off x="3347526" y="1119859"/>
        <a:ext cx="1488734" cy="992489"/>
      </dsp:txXfrm>
    </dsp:sp>
    <dsp:sp modelId="{259903AE-693E-4F7F-94D8-7FC0B23C4B9D}">
      <dsp:nvSpPr>
        <dsp:cNvPr id="0" name=""/>
        <dsp:cNvSpPr/>
      </dsp:nvSpPr>
      <dsp:spPr>
        <a:xfrm>
          <a:off x="971065" y="464816"/>
          <a:ext cx="4631618" cy="4631618"/>
        </a:xfrm>
        <a:prstGeom prst="pie">
          <a:avLst>
            <a:gd name="adj1" fmla="val 20520000"/>
            <a:gd name="adj2" fmla="val 32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a:t>Οίκος </a:t>
          </a:r>
          <a:endParaRPr lang="en-US" sz="1700" kern="1200"/>
        </a:p>
      </dsp:txBody>
      <dsp:txXfrm>
        <a:off x="3954048" y="2581024"/>
        <a:ext cx="1378458" cy="1102766"/>
      </dsp:txXfrm>
    </dsp:sp>
    <dsp:sp modelId="{65F4F78F-10C9-4FF4-801D-8BEE863F3457}">
      <dsp:nvSpPr>
        <dsp:cNvPr id="0" name=""/>
        <dsp:cNvSpPr/>
      </dsp:nvSpPr>
      <dsp:spPr>
        <a:xfrm>
          <a:off x="866302" y="540906"/>
          <a:ext cx="4631618" cy="4631618"/>
        </a:xfrm>
        <a:prstGeom prst="pie">
          <a:avLst>
            <a:gd name="adj1" fmla="val 3240000"/>
            <a:gd name="adj2" fmla="val 756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a:t>Κοινότητα Απεξάρτησης (Κήρυγμα)</a:t>
          </a:r>
          <a:endParaRPr lang="en-US" sz="1700" kern="1200"/>
        </a:p>
      </dsp:txBody>
      <dsp:txXfrm>
        <a:off x="2520452" y="3794067"/>
        <a:ext cx="1323319" cy="1213043"/>
      </dsp:txXfrm>
    </dsp:sp>
    <dsp:sp modelId="{4719D0FB-03AE-4067-B9D1-B8EA12217462}">
      <dsp:nvSpPr>
        <dsp:cNvPr id="0" name=""/>
        <dsp:cNvSpPr/>
      </dsp:nvSpPr>
      <dsp:spPr>
        <a:xfrm>
          <a:off x="761539" y="464816"/>
          <a:ext cx="4631618" cy="4631618"/>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a:t>Εξομολόγηση (Ενεργητική Ακρόαση)</a:t>
          </a:r>
          <a:endParaRPr lang="en-US" sz="1700" kern="1200"/>
        </a:p>
      </dsp:txBody>
      <dsp:txXfrm>
        <a:off x="1031717" y="2581024"/>
        <a:ext cx="1378458" cy="1102766"/>
      </dsp:txXfrm>
    </dsp:sp>
    <dsp:sp modelId="{BA48EEE2-F636-40A3-8343-3B2A1572567B}">
      <dsp:nvSpPr>
        <dsp:cNvPr id="0" name=""/>
        <dsp:cNvSpPr/>
      </dsp:nvSpPr>
      <dsp:spPr>
        <a:xfrm>
          <a:off x="801239" y="341306"/>
          <a:ext cx="4631618" cy="4631618"/>
        </a:xfrm>
        <a:prstGeom prst="pie">
          <a:avLst>
            <a:gd name="adj1" fmla="val 1188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a:t>«Εγώ» μηνύματα προς «Συνεργάτες»</a:t>
          </a:r>
          <a:endParaRPr lang="en-US" sz="1700" kern="1200"/>
        </a:p>
      </dsp:txBody>
      <dsp:txXfrm>
        <a:off x="1527962" y="1119859"/>
        <a:ext cx="1488734" cy="992489"/>
      </dsp:txXfrm>
    </dsp:sp>
    <dsp:sp modelId="{B317B459-E9EC-4C84-8007-1C061EBCAD84}">
      <dsp:nvSpPr>
        <dsp:cNvPr id="0" name=""/>
        <dsp:cNvSpPr/>
      </dsp:nvSpPr>
      <dsp:spPr>
        <a:xfrm>
          <a:off x="644428" y="54586"/>
          <a:ext cx="5205057" cy="5205057"/>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2DDF1A-F75E-4668-9667-747486DA7B17}">
      <dsp:nvSpPr>
        <dsp:cNvPr id="0" name=""/>
        <dsp:cNvSpPr/>
      </dsp:nvSpPr>
      <dsp:spPr>
        <a:xfrm>
          <a:off x="684666" y="178056"/>
          <a:ext cx="5205057" cy="5205057"/>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A53A00-91A9-4ED2-978F-F6DD27DCEFF1}">
      <dsp:nvSpPr>
        <dsp:cNvPr id="0" name=""/>
        <dsp:cNvSpPr/>
      </dsp:nvSpPr>
      <dsp:spPr>
        <a:xfrm>
          <a:off x="579583" y="254379"/>
          <a:ext cx="5205057" cy="5205057"/>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9F58E0-874E-4858-B03E-9232EA61E2F8}">
      <dsp:nvSpPr>
        <dsp:cNvPr id="0" name=""/>
        <dsp:cNvSpPr/>
      </dsp:nvSpPr>
      <dsp:spPr>
        <a:xfrm>
          <a:off x="474500" y="178056"/>
          <a:ext cx="5205057" cy="5205057"/>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F308C-2603-48DD-BC1E-7D5EEB01A5A4}">
      <dsp:nvSpPr>
        <dsp:cNvPr id="0" name=""/>
        <dsp:cNvSpPr/>
      </dsp:nvSpPr>
      <dsp:spPr>
        <a:xfrm>
          <a:off x="514738" y="54586"/>
          <a:ext cx="5205057" cy="5205057"/>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B399-F8AB-45EC-A63D-9D15A7158667}">
      <dsp:nvSpPr>
        <dsp:cNvPr id="0" name=""/>
        <dsp:cNvSpPr/>
      </dsp:nvSpPr>
      <dsp:spPr>
        <a:xfrm>
          <a:off x="0" y="53691"/>
          <a:ext cx="7559504" cy="11272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l-GR" sz="4700" kern="1200"/>
            <a:t>Οίκος</a:t>
          </a:r>
          <a:endParaRPr lang="en-US" sz="4700" kern="1200"/>
        </a:p>
      </dsp:txBody>
      <dsp:txXfrm>
        <a:off x="55030" y="108721"/>
        <a:ext cx="7449444" cy="1017235"/>
      </dsp:txXfrm>
    </dsp:sp>
    <dsp:sp modelId="{21A8916A-0368-4D16-9F0C-201E5B4FA137}">
      <dsp:nvSpPr>
        <dsp:cNvPr id="0" name=""/>
        <dsp:cNvSpPr/>
      </dsp:nvSpPr>
      <dsp:spPr>
        <a:xfrm>
          <a:off x="0" y="1316346"/>
          <a:ext cx="7559504" cy="112729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l-GR" sz="4700" kern="1200"/>
            <a:t>Ναός</a:t>
          </a:r>
          <a:endParaRPr lang="en-US" sz="4700" kern="1200"/>
        </a:p>
      </dsp:txBody>
      <dsp:txXfrm>
        <a:off x="55030" y="1371376"/>
        <a:ext cx="7449444" cy="1017235"/>
      </dsp:txXfrm>
    </dsp:sp>
    <dsp:sp modelId="{FC82C328-F2ED-446D-8557-F95525456C65}">
      <dsp:nvSpPr>
        <dsp:cNvPr id="0" name=""/>
        <dsp:cNvSpPr/>
      </dsp:nvSpPr>
      <dsp:spPr>
        <a:xfrm>
          <a:off x="0" y="2579001"/>
          <a:ext cx="7559504" cy="11272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l-GR" sz="4700" kern="1200"/>
            <a:t>Εξομολογητάριο</a:t>
          </a:r>
          <a:endParaRPr lang="en-US" sz="4700" kern="1200"/>
        </a:p>
      </dsp:txBody>
      <dsp:txXfrm>
        <a:off x="55030" y="2634031"/>
        <a:ext cx="7449444" cy="1017235"/>
      </dsp:txXfrm>
    </dsp:sp>
    <dsp:sp modelId="{DBA653C8-8C7C-42D9-8F65-E6C15CEE2E26}">
      <dsp:nvSpPr>
        <dsp:cNvPr id="0" name=""/>
        <dsp:cNvSpPr/>
      </dsp:nvSpPr>
      <dsp:spPr>
        <a:xfrm>
          <a:off x="0" y="3841656"/>
          <a:ext cx="7559504" cy="112729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l-GR" sz="4700" kern="1200"/>
            <a:t>Γραφείο</a:t>
          </a:r>
          <a:endParaRPr lang="en-US" sz="4700" kern="1200"/>
        </a:p>
      </dsp:txBody>
      <dsp:txXfrm>
        <a:off x="55030" y="3896686"/>
        <a:ext cx="7449444" cy="1017235"/>
      </dsp:txXfrm>
    </dsp:sp>
    <dsp:sp modelId="{2DF7A1A8-FD08-4AB5-8516-177CE37B198E}">
      <dsp:nvSpPr>
        <dsp:cNvPr id="0" name=""/>
        <dsp:cNvSpPr/>
      </dsp:nvSpPr>
      <dsp:spPr>
        <a:xfrm>
          <a:off x="0" y="5104311"/>
          <a:ext cx="7559504" cy="11272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l-GR" sz="4700" kern="1200"/>
            <a:t>Τράπεζα</a:t>
          </a:r>
          <a:endParaRPr lang="en-US" sz="4700" kern="1200"/>
        </a:p>
      </dsp:txBody>
      <dsp:txXfrm>
        <a:off x="55030" y="5159341"/>
        <a:ext cx="7449444" cy="10172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86E4C-B9E7-4484-9373-BEB035568363}">
      <dsp:nvSpPr>
        <dsp:cNvPr id="0" name=""/>
        <dsp:cNvSpPr/>
      </dsp:nvSpPr>
      <dsp:spPr>
        <a:xfrm>
          <a:off x="0" y="0"/>
          <a:ext cx="75595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CA036-4970-4245-AFD5-8C94FE81CABD}">
      <dsp:nvSpPr>
        <dsp:cNvPr id="0" name=""/>
        <dsp:cNvSpPr/>
      </dsp:nvSpPr>
      <dsp:spPr>
        <a:xfrm>
          <a:off x="0" y="0"/>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l-GR" sz="6500" kern="1200"/>
            <a:t>ΕπιΚοινωνία</a:t>
          </a:r>
          <a:endParaRPr lang="en-US" sz="6500" kern="1200"/>
        </a:p>
      </dsp:txBody>
      <dsp:txXfrm>
        <a:off x="0" y="0"/>
        <a:ext cx="7559504" cy="1571324"/>
      </dsp:txXfrm>
    </dsp:sp>
    <dsp:sp modelId="{8DE28219-03E8-420D-9178-70D987D21F81}">
      <dsp:nvSpPr>
        <dsp:cNvPr id="0" name=""/>
        <dsp:cNvSpPr/>
      </dsp:nvSpPr>
      <dsp:spPr>
        <a:xfrm>
          <a:off x="0" y="1571324"/>
          <a:ext cx="755950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14560-EBDC-4AF6-AAC8-A712B2485769}">
      <dsp:nvSpPr>
        <dsp:cNvPr id="0" name=""/>
        <dsp:cNvSpPr/>
      </dsp:nvSpPr>
      <dsp:spPr>
        <a:xfrm>
          <a:off x="0" y="1571324"/>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l-GR" sz="6500" kern="1200"/>
            <a:t>Κήρυγμα</a:t>
          </a:r>
          <a:endParaRPr lang="en-US" sz="6500" kern="1200"/>
        </a:p>
      </dsp:txBody>
      <dsp:txXfrm>
        <a:off x="0" y="1571324"/>
        <a:ext cx="7559504" cy="1571324"/>
      </dsp:txXfrm>
    </dsp:sp>
    <dsp:sp modelId="{EE7B886A-011D-425A-B72E-E1725303DDD5}">
      <dsp:nvSpPr>
        <dsp:cNvPr id="0" name=""/>
        <dsp:cNvSpPr/>
      </dsp:nvSpPr>
      <dsp:spPr>
        <a:xfrm>
          <a:off x="0" y="3142648"/>
          <a:ext cx="755950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BB9BE-7B78-49BF-AA00-23F807B1A1F1}">
      <dsp:nvSpPr>
        <dsp:cNvPr id="0" name=""/>
        <dsp:cNvSpPr/>
      </dsp:nvSpPr>
      <dsp:spPr>
        <a:xfrm>
          <a:off x="0" y="3142648"/>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l-GR" sz="6500" kern="1200"/>
            <a:t>Συγκρούσεις</a:t>
          </a:r>
          <a:endParaRPr lang="en-US" sz="6500" kern="1200"/>
        </a:p>
      </dsp:txBody>
      <dsp:txXfrm>
        <a:off x="0" y="3142648"/>
        <a:ext cx="7559504" cy="1571324"/>
      </dsp:txXfrm>
    </dsp:sp>
    <dsp:sp modelId="{AF1BED7A-5AD4-4969-9DE1-113C3C8EB5A6}">
      <dsp:nvSpPr>
        <dsp:cNvPr id="0" name=""/>
        <dsp:cNvSpPr/>
      </dsp:nvSpPr>
      <dsp:spPr>
        <a:xfrm>
          <a:off x="0" y="4713972"/>
          <a:ext cx="755950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1F2F0-ECF2-41C9-BA1F-2995AF7707B8}">
      <dsp:nvSpPr>
        <dsp:cNvPr id="0" name=""/>
        <dsp:cNvSpPr/>
      </dsp:nvSpPr>
      <dsp:spPr>
        <a:xfrm>
          <a:off x="0" y="4713972"/>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l-GR" sz="6500" kern="1200"/>
            <a:t>Κρίση </a:t>
          </a:r>
          <a:endParaRPr lang="en-US" sz="6500" kern="1200"/>
        </a:p>
      </dsp:txBody>
      <dsp:txXfrm>
        <a:off x="0" y="4713972"/>
        <a:ext cx="7559504" cy="15713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170458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1687204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1691328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406223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2667066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53827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238244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417713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51346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19991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DEAFD627-A493-4E57-A27D-06B9BA890A8D}" type="datetimeFigureOut">
              <a:rPr lang="el-GR" smtClean="0"/>
              <a:t>29/10/2023</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94D348D9-8939-4DD4-ADAF-AC8199096389}" type="slidenum">
              <a:rPr lang="el-GR" smtClean="0"/>
              <a:t>‹#›</a:t>
            </a:fld>
            <a:endParaRPr lang="el-GR" dirty="0"/>
          </a:p>
        </p:txBody>
      </p:sp>
    </p:spTree>
    <p:extLst>
      <p:ext uri="{BB962C8B-B14F-4D97-AF65-F5344CB8AC3E}">
        <p14:creationId xmlns:p14="http://schemas.microsoft.com/office/powerpoint/2010/main" val="303903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FD627-A493-4E57-A27D-06B9BA890A8D}" type="datetimeFigureOut">
              <a:rPr lang="el-GR" smtClean="0"/>
              <a:t>29/10/2023</a:t>
            </a:fld>
            <a:endParaRPr lang="el-GR"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348D9-8939-4DD4-ADAF-AC8199096389}" type="slidenum">
              <a:rPr lang="el-GR" smtClean="0"/>
              <a:t>‹#›</a:t>
            </a:fld>
            <a:endParaRPr lang="el-GR" dirty="0"/>
          </a:p>
        </p:txBody>
      </p:sp>
    </p:spTree>
    <p:extLst>
      <p:ext uri="{BB962C8B-B14F-4D97-AF65-F5344CB8AC3E}">
        <p14:creationId xmlns:p14="http://schemas.microsoft.com/office/powerpoint/2010/main" val="396705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lass.uoa.gr/modules/document/file.php/SOCTHEOL264/%CE%9C%CE%91%CE%A1%CE%9E%20%CE%9A%CE%91%CE%99%20%CE%99%CE%97%CE%A3%CE%9F%CE%A5%CE%A3%20HistoryBibleF-03%20%CE%95%CE%9D%CE%A9%CE%A3%CE%97%20%CE%91%CE%9C%CE%A0%CE%95%CE%9B%CE%9F%CE%A5%20%CE%9C%CE%95%20%CE%A4%CE%9F%CE%9D%20%CE%A7%CE%A1%CE%99%CE%A3%CE%A4%CE%9F.pdf"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saint.gr/4444/saint.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lass.uoa.gr/modules/course_info/index.php?course=SOCTHEOL264" TargetMode="External"/><Relationship Id="rId2" Type="http://schemas.openxmlformats.org/officeDocument/2006/relationships/hyperlink" Target="https://greek.global.bible/bible/d09e9a676bf6592d-01/JOB.31" TargetMode="External"/><Relationship Id="rId1" Type="http://schemas.openxmlformats.org/officeDocument/2006/relationships/slideLayout" Target="../slideLayouts/slideLayout2.xml"/><Relationship Id="rId4" Type="http://schemas.openxmlformats.org/officeDocument/2006/relationships/hyperlink" Target="http://opencourses.uoa.gr/courses/SOCTHEOL5/"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2" Type="http://schemas.openxmlformats.org/officeDocument/2006/relationships/hyperlink" Target="http://scholar.uoa.gr/sotdespo/presentations" TargetMode="External"/><Relationship Id="rId1" Type="http://schemas.openxmlformats.org/officeDocument/2006/relationships/slideLayout" Target="../slideLayouts/slideLayout2.xml"/><Relationship Id="rId4" Type="http://schemas.openxmlformats.org/officeDocument/2006/relationships/hyperlink" Target="https://synodoiporia.gr/2018/10/08/%CE%B5%CE%BD%CE%BF%CF%81%CE%AF%CE%B1-%CE%B5%CE%BD-%CE%B4%CF%81%CE%AC%CF%83%CE%B5%CE%B9-%CE%BF-%CE%AC%CE%B3%CE%BD%CF%89%CF%83%CF%84%CE%BF%CF%8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FC61F2-1986-C028-1FA6-37025B76FBFB}"/>
              </a:ext>
            </a:extLst>
          </p:cNvPr>
          <p:cNvPicPr>
            <a:picLocks noChangeAspect="1"/>
          </p:cNvPicPr>
          <p:nvPr/>
        </p:nvPicPr>
        <p:blipFill rotWithShape="1">
          <a:blip r:embed="rId2">
            <a:alphaModFix amt="55000"/>
          </a:blip>
          <a:srcRect t="12500" b="12500"/>
          <a:stretch/>
        </p:blipFill>
        <p:spPr>
          <a:xfrm>
            <a:off x="20" y="10"/>
            <a:ext cx="12191980" cy="6857990"/>
          </a:xfrm>
          <a:prstGeom prst="rect">
            <a:avLst/>
          </a:prstGeom>
        </p:spPr>
      </p:pic>
      <p:sp>
        <p:nvSpPr>
          <p:cNvPr id="22" name="Oval 21">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3577192" y="1032483"/>
            <a:ext cx="5037616" cy="2982360"/>
          </a:xfrm>
        </p:spPr>
        <p:txBody>
          <a:bodyPr>
            <a:normAutofit/>
          </a:bodyPr>
          <a:lstStyle/>
          <a:p>
            <a:r>
              <a:rPr lang="el-GR" b="1"/>
              <a:t>Ηγεσία και </a:t>
            </a:r>
            <a:br>
              <a:rPr lang="el-GR" b="1"/>
            </a:br>
            <a:r>
              <a:rPr lang="el-GR" b="1"/>
              <a:t>απ. Παύλος</a:t>
            </a:r>
          </a:p>
        </p:txBody>
      </p:sp>
      <p:sp>
        <p:nvSpPr>
          <p:cNvPr id="3" name="Υπότιτλος 2"/>
          <p:cNvSpPr>
            <a:spLocks noGrp="1"/>
          </p:cNvSpPr>
          <p:nvPr>
            <p:ph type="subTitle" idx="1"/>
          </p:nvPr>
        </p:nvSpPr>
        <p:spPr>
          <a:xfrm>
            <a:off x="3577192" y="4106918"/>
            <a:ext cx="5037616" cy="1655762"/>
          </a:xfrm>
        </p:spPr>
        <p:txBody>
          <a:bodyPr>
            <a:normAutofit/>
          </a:bodyPr>
          <a:lstStyle/>
          <a:p>
            <a:endParaRPr lang="el-GR"/>
          </a:p>
          <a:p>
            <a:r>
              <a:rPr lang="el-GR"/>
              <a:t>Σωτήρης Σ. Δ.</a:t>
            </a:r>
          </a:p>
          <a:p>
            <a:r>
              <a:rPr lang="el-GR"/>
              <a:t>Εμψυχωτής</a:t>
            </a:r>
          </a:p>
        </p:txBody>
      </p:sp>
      <p:sp>
        <p:nvSpPr>
          <p:cNvPr id="24" name="Arc 23">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4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64BFC9F-E321-89C6-4217-C183021EE22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dirty="0" err="1">
                <a:solidFill>
                  <a:schemeClr val="tx1"/>
                </a:solidFill>
                <a:latin typeface="+mj-lt"/>
                <a:ea typeface="+mj-ea"/>
                <a:cs typeface="+mj-cs"/>
              </a:rPr>
              <a:t>Ενότητ</a:t>
            </a:r>
            <a:r>
              <a:rPr lang="en-US" sz="7200" kern="1200" dirty="0">
                <a:solidFill>
                  <a:schemeClr val="tx1"/>
                </a:solidFill>
                <a:latin typeface="+mj-lt"/>
                <a:ea typeface="+mj-ea"/>
                <a:cs typeface="+mj-cs"/>
              </a:rPr>
              <a:t>α Α’: </a:t>
            </a:r>
            <a:r>
              <a:rPr lang="el-GR" sz="7200" kern="1200" dirty="0">
                <a:solidFill>
                  <a:schemeClr val="tx1"/>
                </a:solidFill>
                <a:latin typeface="+mj-lt"/>
                <a:ea typeface="+mj-ea"/>
                <a:cs typeface="+mj-cs"/>
              </a:rPr>
              <a:t>Λόγια, </a:t>
            </a:r>
            <a:r>
              <a:rPr lang="en-US" sz="7200" kern="1200" dirty="0" err="1">
                <a:solidFill>
                  <a:schemeClr val="tx1"/>
                </a:solidFill>
                <a:latin typeface="+mj-lt"/>
                <a:ea typeface="+mj-ea"/>
                <a:cs typeface="+mj-cs"/>
              </a:rPr>
              <a:t>Εικόνες</a:t>
            </a:r>
            <a:r>
              <a:rPr lang="en-US" sz="7200" kern="1200" dirty="0">
                <a:solidFill>
                  <a:schemeClr val="tx1"/>
                </a:solidFill>
                <a:latin typeface="+mj-lt"/>
                <a:ea typeface="+mj-ea"/>
                <a:cs typeface="+mj-cs"/>
              </a:rPr>
              <a:t> και «Μύθοι»</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78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A66E482-1C7D-BCFC-6F5E-2AAB68E21966}"/>
              </a:ext>
            </a:extLst>
          </p:cNvPr>
          <p:cNvSpPr>
            <a:spLocks noGrp="1"/>
          </p:cNvSpPr>
          <p:nvPr>
            <p:ph type="title"/>
          </p:nvPr>
        </p:nvSpPr>
        <p:spPr>
          <a:xfrm>
            <a:off x="640080" y="325369"/>
            <a:ext cx="4368602" cy="1956841"/>
          </a:xfrm>
        </p:spPr>
        <p:txBody>
          <a:bodyPr anchor="b">
            <a:normAutofit/>
          </a:bodyPr>
          <a:lstStyle/>
          <a:p>
            <a:r>
              <a:rPr lang="el-GR" sz="5400"/>
              <a:t>Ορο+Λογία</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2A798EC-4D0A-4F45-3440-D528C53207C4}"/>
              </a:ext>
            </a:extLst>
          </p:cNvPr>
          <p:cNvSpPr>
            <a:spLocks noGrp="1"/>
          </p:cNvSpPr>
          <p:nvPr>
            <p:ph idx="1"/>
          </p:nvPr>
        </p:nvSpPr>
        <p:spPr>
          <a:xfrm>
            <a:off x="425302" y="2764465"/>
            <a:ext cx="4458367" cy="3429102"/>
          </a:xfrm>
        </p:spPr>
        <p:txBody>
          <a:bodyPr>
            <a:normAutofit fontScale="92500" lnSpcReduction="10000"/>
          </a:bodyPr>
          <a:lstStyle/>
          <a:p>
            <a:endParaRPr lang="el-GR" sz="2200" dirty="0"/>
          </a:p>
          <a:p>
            <a:r>
              <a:rPr lang="el-GR" sz="2200" dirty="0"/>
              <a:t>Ποιμένας (Μωυσής – Δαβίδ)</a:t>
            </a:r>
          </a:p>
          <a:p>
            <a:r>
              <a:rPr lang="el-GR" sz="2200" dirty="0"/>
              <a:t>Κυβερνήσεις &gt; </a:t>
            </a:r>
            <a:r>
              <a:rPr lang="en-US" sz="2200" dirty="0"/>
              <a:t>Cyber!</a:t>
            </a:r>
            <a:endParaRPr lang="el-GR" sz="2200" dirty="0"/>
          </a:p>
          <a:p>
            <a:r>
              <a:rPr lang="el-GR" sz="2200" dirty="0" err="1"/>
              <a:t>ΠροΪστάμενος</a:t>
            </a:r>
            <a:endParaRPr lang="el-GR" sz="2200" dirty="0"/>
          </a:p>
          <a:p>
            <a:r>
              <a:rPr lang="el-GR" sz="2200" dirty="0"/>
              <a:t>«Επίσκοπος» </a:t>
            </a:r>
          </a:p>
          <a:p>
            <a:pPr marL="0" indent="0">
              <a:buNone/>
            </a:pPr>
            <a:endParaRPr lang="el-GR" sz="2200" dirty="0"/>
          </a:p>
          <a:p>
            <a:r>
              <a:rPr lang="el-GR" sz="2200" dirty="0"/>
              <a:t>Οικονόμος</a:t>
            </a:r>
          </a:p>
          <a:p>
            <a:r>
              <a:rPr lang="el-GR" sz="2200" dirty="0"/>
              <a:t>Κήρυκας – Ντελάλης («άγγελος»)</a:t>
            </a:r>
          </a:p>
          <a:p>
            <a:r>
              <a:rPr lang="el-GR" sz="2200" dirty="0"/>
              <a:t>Πατέρας (</a:t>
            </a:r>
            <a:r>
              <a:rPr lang="el-GR" sz="2200" dirty="0" err="1"/>
              <a:t>Αββά</a:t>
            </a:r>
            <a:r>
              <a:rPr lang="el-GR" sz="2200" dirty="0"/>
              <a:t>!!!) + Μητέρα</a:t>
            </a:r>
          </a:p>
          <a:p>
            <a:endParaRPr lang="el-GR" sz="2200" dirty="0"/>
          </a:p>
        </p:txBody>
      </p:sp>
      <p:pic>
        <p:nvPicPr>
          <p:cNvPr id="5" name="Picture 4" descr="Εστιατόριο">
            <a:extLst>
              <a:ext uri="{FF2B5EF4-FFF2-40B4-BE49-F238E27FC236}">
                <a16:creationId xmlns:a16="http://schemas.microsoft.com/office/drawing/2014/main" id="{64D83753-B36D-7990-5387-41071A5BC01D}"/>
              </a:ext>
            </a:extLst>
          </p:cNvPr>
          <p:cNvPicPr>
            <a:picLocks noChangeAspect="1"/>
          </p:cNvPicPr>
          <p:nvPr/>
        </p:nvPicPr>
        <p:blipFill rotWithShape="1">
          <a:blip r:embed="rId2"/>
          <a:srcRect l="18654" r="143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0752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Τίτλος 1">
            <a:extLst>
              <a:ext uri="{FF2B5EF4-FFF2-40B4-BE49-F238E27FC236}">
                <a16:creationId xmlns:a16="http://schemas.microsoft.com/office/drawing/2014/main" id="{F89CE2A0-902E-6474-41D5-99E6AFB3BD8C}"/>
              </a:ext>
            </a:extLst>
          </p:cNvPr>
          <p:cNvSpPr>
            <a:spLocks noGrp="1"/>
          </p:cNvSpPr>
          <p:nvPr>
            <p:ph type="title"/>
          </p:nvPr>
        </p:nvSpPr>
        <p:spPr>
          <a:xfrm>
            <a:off x="0" y="839972"/>
            <a:ext cx="4419082" cy="5813954"/>
          </a:xfrm>
        </p:spPr>
        <p:txBody>
          <a:bodyPr>
            <a:normAutofit/>
          </a:bodyPr>
          <a:lstStyle/>
          <a:p>
            <a:pPr algn="r"/>
            <a:r>
              <a:rPr lang="el-GR" sz="5600" b="1" dirty="0"/>
              <a:t>Κατά Ιωάννη 10 </a:t>
            </a:r>
            <a:r>
              <a:rPr lang="el-GR" sz="5600" dirty="0"/>
              <a:t>(«ότι ξέρουμε από έξω όχι από μέσα ούτε «από Καρδιάς»</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3030493A-7D86-B581-6C3A-042EFC25956C}"/>
              </a:ext>
            </a:extLst>
          </p:cNvPr>
          <p:cNvGraphicFramePr>
            <a:graphicFrameLocks noGrp="1"/>
          </p:cNvGraphicFramePr>
          <p:nvPr>
            <p:ph idx="1"/>
            <p:extLst>
              <p:ext uri="{D42A27DB-BD31-4B8C-83A1-F6EECF244321}">
                <p14:modId xmlns:p14="http://schemas.microsoft.com/office/powerpoint/2010/main" val="49177538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3325D4B-6FC4-FBCF-EA0E-35016BDEC024}"/>
              </a:ext>
            </a:extLst>
          </p:cNvPr>
          <p:cNvSpPr>
            <a:spLocks noGrp="1"/>
          </p:cNvSpPr>
          <p:nvPr>
            <p:ph type="title"/>
          </p:nvPr>
        </p:nvSpPr>
        <p:spPr>
          <a:xfrm>
            <a:off x="640080" y="325369"/>
            <a:ext cx="4368602" cy="1956841"/>
          </a:xfrm>
        </p:spPr>
        <p:txBody>
          <a:bodyPr anchor="b">
            <a:normAutofit/>
          </a:bodyPr>
          <a:lstStyle/>
          <a:p>
            <a:r>
              <a:rPr lang="el-GR" sz="5400" dirty="0"/>
              <a:t>Εικόνα της </a:t>
            </a:r>
            <a:r>
              <a:rPr lang="el-GR" sz="5400" b="1" i="1" dirty="0"/>
              <a:t>Πεντηκοστής </a:t>
            </a:r>
            <a:r>
              <a:rPr lang="el-GR" sz="5400" dirty="0"/>
              <a:t>1</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5A7877B-B37C-6547-5A53-1F87A2450D5F}"/>
              </a:ext>
            </a:extLst>
          </p:cNvPr>
          <p:cNvSpPr>
            <a:spLocks noGrp="1"/>
          </p:cNvSpPr>
          <p:nvPr>
            <p:ph idx="1"/>
          </p:nvPr>
        </p:nvSpPr>
        <p:spPr>
          <a:xfrm>
            <a:off x="640080" y="2872899"/>
            <a:ext cx="4243589" cy="3320668"/>
          </a:xfrm>
        </p:spPr>
        <p:txBody>
          <a:bodyPr>
            <a:normAutofit/>
          </a:bodyPr>
          <a:lstStyle/>
          <a:p>
            <a:endParaRPr lang="el-GR" sz="2200" dirty="0"/>
          </a:p>
          <a:p>
            <a:r>
              <a:rPr lang="el-GR" sz="2200" dirty="0"/>
              <a:t>+ Παύλος !</a:t>
            </a:r>
          </a:p>
          <a:p>
            <a:endParaRPr lang="el-GR" sz="2200" dirty="0"/>
          </a:p>
          <a:p>
            <a:r>
              <a:rPr lang="el-GR" sz="2200" dirty="0"/>
              <a:t>- απουσία Γυναικών !!</a:t>
            </a:r>
          </a:p>
          <a:p>
            <a:endParaRPr lang="el-GR" sz="2200" dirty="0"/>
          </a:p>
          <a:p>
            <a:r>
              <a:rPr lang="el-GR" sz="2200" dirty="0"/>
              <a:t>* Εκκλησία !!!</a:t>
            </a:r>
            <a:endParaRPr lang="en-US" sz="2200" dirty="0"/>
          </a:p>
        </p:txBody>
      </p:sp>
      <p:pic>
        <p:nvPicPr>
          <p:cNvPr id="5" name="Θέση περιεχομένου 4" descr="Εικόνα που περιέχει ζωγραφική, κείμενο, καρτούν, τέχνη&#10;&#10;Περιγραφή που δημιουργήθηκε αυτόματα">
            <a:extLst>
              <a:ext uri="{FF2B5EF4-FFF2-40B4-BE49-F238E27FC236}">
                <a16:creationId xmlns:a16="http://schemas.microsoft.com/office/drawing/2014/main" id="{4CB945D8-EC4C-BBB1-0E67-72B006180D8F}"/>
              </a:ext>
            </a:extLst>
          </p:cNvPr>
          <p:cNvPicPr>
            <a:picLocks noChangeAspect="1"/>
          </p:cNvPicPr>
          <p:nvPr/>
        </p:nvPicPr>
        <p:blipFill rotWithShape="1">
          <a:blip r:embed="rId2">
            <a:extLst>
              <a:ext uri="{28A0092B-C50C-407E-A947-70E740481C1C}">
                <a14:useLocalDpi xmlns:a14="http://schemas.microsoft.com/office/drawing/2010/main" val="0"/>
              </a:ext>
            </a:extLst>
          </a:blip>
          <a:srcRect l="15379" r="2067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64236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Θέση περιεχομένου 4" descr="Εικόνα που περιέχει ζωγραφική, καρτούν, ρουχισμός, τέχνη&#10;&#10;Περιγραφή που δημιουργήθηκε αυτόματα">
            <a:extLst>
              <a:ext uri="{FF2B5EF4-FFF2-40B4-BE49-F238E27FC236}">
                <a16:creationId xmlns:a16="http://schemas.microsoft.com/office/drawing/2014/main" id="{871CD913-8322-73E9-2E7C-10BA13E9C4C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739" r="1" b="19289"/>
          <a:stretch/>
        </p:blipFill>
        <p:spPr>
          <a:xfrm>
            <a:off x="2522358"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91C06BB-66EB-5A4E-7251-7F69DCB9584A}"/>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solidFill>
                  <a:schemeClr val="bg1"/>
                </a:solidFill>
              </a:rPr>
              <a:t>Εικόνα της Πεντηκοστής 2</a:t>
            </a:r>
          </a:p>
        </p:txBody>
      </p:sp>
    </p:spTree>
    <p:extLst>
      <p:ext uri="{BB962C8B-B14F-4D97-AF65-F5344CB8AC3E}">
        <p14:creationId xmlns:p14="http://schemas.microsoft.com/office/powerpoint/2010/main" val="323230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Τίτλος 1">
            <a:extLst>
              <a:ext uri="{FF2B5EF4-FFF2-40B4-BE49-F238E27FC236}">
                <a16:creationId xmlns:a16="http://schemas.microsoft.com/office/drawing/2014/main" id="{B0A0FFB4-F8CD-FF52-613E-9C1EE4A7DCEA}"/>
              </a:ext>
            </a:extLst>
          </p:cNvPr>
          <p:cNvSpPr>
            <a:spLocks noGrp="1"/>
          </p:cNvSpPr>
          <p:nvPr>
            <p:ph type="title"/>
          </p:nvPr>
        </p:nvSpPr>
        <p:spPr>
          <a:xfrm>
            <a:off x="1188069" y="381935"/>
            <a:ext cx="4008583" cy="5974414"/>
          </a:xfrm>
        </p:spPr>
        <p:txBody>
          <a:bodyPr anchor="ctr">
            <a:normAutofit/>
          </a:bodyPr>
          <a:lstStyle/>
          <a:p>
            <a:r>
              <a:rPr lang="el-GR" sz="7400" dirty="0">
                <a:solidFill>
                  <a:srgbClr val="FFFFFF"/>
                </a:solidFill>
              </a:rPr>
              <a:t>Όλοι οι άνθρωποι «Ηγέτες»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Θέση περιεχομένου 2">
            <a:extLst>
              <a:ext uri="{FF2B5EF4-FFF2-40B4-BE49-F238E27FC236}">
                <a16:creationId xmlns:a16="http://schemas.microsoft.com/office/drawing/2014/main" id="{6EBC1B34-6B54-7BAD-2983-887094649D15}"/>
              </a:ext>
            </a:extLst>
          </p:cNvPr>
          <p:cNvSpPr>
            <a:spLocks noGrp="1"/>
          </p:cNvSpPr>
          <p:nvPr>
            <p:ph idx="1"/>
          </p:nvPr>
        </p:nvSpPr>
        <p:spPr>
          <a:xfrm>
            <a:off x="6297233" y="518400"/>
            <a:ext cx="4771607" cy="5837949"/>
          </a:xfrm>
        </p:spPr>
        <p:txBody>
          <a:bodyPr anchor="ctr">
            <a:normAutofit/>
          </a:bodyPr>
          <a:lstStyle/>
          <a:p>
            <a:endParaRPr lang="el-GR" sz="2000" dirty="0">
              <a:solidFill>
                <a:schemeClr val="tx1">
                  <a:alpha val="80000"/>
                </a:schemeClr>
              </a:solidFill>
            </a:endParaRPr>
          </a:p>
          <a:p>
            <a:endParaRPr lang="el-GR" sz="2000" dirty="0">
              <a:solidFill>
                <a:schemeClr val="tx1">
                  <a:alpha val="80000"/>
                </a:schemeClr>
              </a:solidFill>
            </a:endParaRPr>
          </a:p>
          <a:p>
            <a:r>
              <a:rPr lang="el-GR" sz="2000" dirty="0">
                <a:solidFill>
                  <a:schemeClr val="tx1">
                    <a:alpha val="80000"/>
                  </a:schemeClr>
                </a:solidFill>
              </a:rPr>
              <a:t>Βαβέλ και Πεντηκοστή</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2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87D158-9201-CC36-67B8-44A4BC5FC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40000"/>
              <a:lumOff val="60000"/>
            </a:schemeClr>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A7E4D5-2B30-4759-8A5A-477DD0755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40000"/>
              <a:lumOff val="60000"/>
              <a:alpha val="3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9A68E78-DAD3-C320-C882-96205236B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867735">
            <a:off x="110272" y="4096334"/>
            <a:ext cx="1554135" cy="540985"/>
          </a:xfrm>
          <a:custGeom>
            <a:avLst/>
            <a:gdLst>
              <a:gd name="connsiteX0" fmla="*/ 77764 w 3260328"/>
              <a:gd name="connsiteY0" fmla="*/ 1037700 h 2099765"/>
              <a:gd name="connsiteX1" fmla="*/ 6059 w 3260328"/>
              <a:gd name="connsiteY1" fmla="*/ 999637 h 2099765"/>
              <a:gd name="connsiteX2" fmla="*/ 0 w 3260328"/>
              <a:gd name="connsiteY2" fmla="*/ 995566 h 2099765"/>
              <a:gd name="connsiteX3" fmla="*/ 724367 w 3260328"/>
              <a:gd name="connsiteY3" fmla="*/ 21583 h 2099765"/>
              <a:gd name="connsiteX4" fmla="*/ 782350 w 3260328"/>
              <a:gd name="connsiteY4" fmla="*/ 0 h 2099765"/>
              <a:gd name="connsiteX5" fmla="*/ 3260328 w 3260328"/>
              <a:gd name="connsiteY5" fmla="*/ 974255 h 2099765"/>
              <a:gd name="connsiteX6" fmla="*/ 3003455 w 3260328"/>
              <a:gd name="connsiteY6" fmla="*/ 2099765 h 2099765"/>
              <a:gd name="connsiteX7" fmla="*/ 1122761 w 3260328"/>
              <a:gd name="connsiteY7" fmla="*/ 1327497 h 2099765"/>
              <a:gd name="connsiteX8" fmla="*/ 77764 w 3260328"/>
              <a:gd name="connsiteY8" fmla="*/ 1037700 h 2099765"/>
              <a:gd name="connsiteX0" fmla="*/ 71705 w 3254269"/>
              <a:gd name="connsiteY0" fmla="*/ 1037700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71705 w 3254269"/>
              <a:gd name="connsiteY8" fmla="*/ 1037700 h 2099765"/>
              <a:gd name="connsiteX0" fmla="*/ 224731 w 3254269"/>
              <a:gd name="connsiteY0" fmla="*/ 1104531 h 2099765"/>
              <a:gd name="connsiteX1" fmla="*/ 0 w 3254269"/>
              <a:gd name="connsiteY1" fmla="*/ 999637 h 2099765"/>
              <a:gd name="connsiteX2" fmla="*/ 80319 w 3254269"/>
              <a:gd name="connsiteY2" fmla="*/ 867591 h 2099765"/>
              <a:gd name="connsiteX3" fmla="*/ 718308 w 3254269"/>
              <a:gd name="connsiteY3" fmla="*/ 21583 h 2099765"/>
              <a:gd name="connsiteX4" fmla="*/ 776291 w 3254269"/>
              <a:gd name="connsiteY4" fmla="*/ 0 h 2099765"/>
              <a:gd name="connsiteX5" fmla="*/ 3254269 w 3254269"/>
              <a:gd name="connsiteY5" fmla="*/ 974255 h 2099765"/>
              <a:gd name="connsiteX6" fmla="*/ 2997396 w 3254269"/>
              <a:gd name="connsiteY6" fmla="*/ 2099765 h 2099765"/>
              <a:gd name="connsiteX7" fmla="*/ 1116702 w 3254269"/>
              <a:gd name="connsiteY7" fmla="*/ 1327497 h 2099765"/>
              <a:gd name="connsiteX8" fmla="*/ 224731 w 3254269"/>
              <a:gd name="connsiteY8" fmla="*/ 1104531 h 2099765"/>
              <a:gd name="connsiteX0" fmla="*/ 182169 w 3211707"/>
              <a:gd name="connsiteY0" fmla="*/ 1104531 h 2099765"/>
              <a:gd name="connsiteX1" fmla="*/ 37757 w 3211707"/>
              <a:gd name="connsiteY1" fmla="*/ 867591 h 2099765"/>
              <a:gd name="connsiteX2" fmla="*/ 675746 w 3211707"/>
              <a:gd name="connsiteY2" fmla="*/ 21583 h 2099765"/>
              <a:gd name="connsiteX3" fmla="*/ 733729 w 3211707"/>
              <a:gd name="connsiteY3" fmla="*/ 0 h 2099765"/>
              <a:gd name="connsiteX4" fmla="*/ 3211707 w 3211707"/>
              <a:gd name="connsiteY4" fmla="*/ 974255 h 2099765"/>
              <a:gd name="connsiteX5" fmla="*/ 2954834 w 3211707"/>
              <a:gd name="connsiteY5" fmla="*/ 2099765 h 2099765"/>
              <a:gd name="connsiteX6" fmla="*/ 1074140 w 3211707"/>
              <a:gd name="connsiteY6" fmla="*/ 1327497 h 2099765"/>
              <a:gd name="connsiteX7" fmla="*/ 182169 w 3211707"/>
              <a:gd name="connsiteY7" fmla="*/ 1104531 h 2099765"/>
              <a:gd name="connsiteX0" fmla="*/ 138006 w 3231017"/>
              <a:gd name="connsiteY0" fmla="*/ 977672 h 2099765"/>
              <a:gd name="connsiteX1" fmla="*/ 57067 w 3231017"/>
              <a:gd name="connsiteY1" fmla="*/ 867591 h 2099765"/>
              <a:gd name="connsiteX2" fmla="*/ 695056 w 3231017"/>
              <a:gd name="connsiteY2" fmla="*/ 21583 h 2099765"/>
              <a:gd name="connsiteX3" fmla="*/ 753039 w 3231017"/>
              <a:gd name="connsiteY3" fmla="*/ 0 h 2099765"/>
              <a:gd name="connsiteX4" fmla="*/ 3231017 w 3231017"/>
              <a:gd name="connsiteY4" fmla="*/ 974255 h 2099765"/>
              <a:gd name="connsiteX5" fmla="*/ 2974144 w 3231017"/>
              <a:gd name="connsiteY5" fmla="*/ 2099765 h 2099765"/>
              <a:gd name="connsiteX6" fmla="*/ 1093450 w 3231017"/>
              <a:gd name="connsiteY6" fmla="*/ 1327497 h 2099765"/>
              <a:gd name="connsiteX7" fmla="*/ 138006 w 3231017"/>
              <a:gd name="connsiteY7" fmla="*/ 977672 h 2099765"/>
              <a:gd name="connsiteX0" fmla="*/ 95473 w 3188484"/>
              <a:gd name="connsiteY0" fmla="*/ 977672 h 2099765"/>
              <a:gd name="connsiteX1" fmla="*/ 103577 w 3188484"/>
              <a:gd name="connsiteY1" fmla="*/ 722766 h 2099765"/>
              <a:gd name="connsiteX2" fmla="*/ 652523 w 3188484"/>
              <a:gd name="connsiteY2" fmla="*/ 21583 h 2099765"/>
              <a:gd name="connsiteX3" fmla="*/ 710506 w 3188484"/>
              <a:gd name="connsiteY3" fmla="*/ 0 h 2099765"/>
              <a:gd name="connsiteX4" fmla="*/ 3188484 w 3188484"/>
              <a:gd name="connsiteY4" fmla="*/ 974255 h 2099765"/>
              <a:gd name="connsiteX5" fmla="*/ 2931611 w 3188484"/>
              <a:gd name="connsiteY5" fmla="*/ 2099765 h 2099765"/>
              <a:gd name="connsiteX6" fmla="*/ 1050917 w 3188484"/>
              <a:gd name="connsiteY6" fmla="*/ 1327497 h 2099765"/>
              <a:gd name="connsiteX7" fmla="*/ 95473 w 3188484"/>
              <a:gd name="connsiteY7" fmla="*/ 977672 h 2099765"/>
              <a:gd name="connsiteX0" fmla="*/ 92795 w 3185806"/>
              <a:gd name="connsiteY0" fmla="*/ 977672 h 2099765"/>
              <a:gd name="connsiteX1" fmla="*/ 108517 w 3185806"/>
              <a:gd name="connsiteY1" fmla="*/ 762633 h 2099765"/>
              <a:gd name="connsiteX2" fmla="*/ 649845 w 3185806"/>
              <a:gd name="connsiteY2" fmla="*/ 21583 h 2099765"/>
              <a:gd name="connsiteX3" fmla="*/ 707828 w 3185806"/>
              <a:gd name="connsiteY3" fmla="*/ 0 h 2099765"/>
              <a:gd name="connsiteX4" fmla="*/ 3185806 w 3185806"/>
              <a:gd name="connsiteY4" fmla="*/ 974255 h 2099765"/>
              <a:gd name="connsiteX5" fmla="*/ 2928933 w 3185806"/>
              <a:gd name="connsiteY5" fmla="*/ 2099765 h 2099765"/>
              <a:gd name="connsiteX6" fmla="*/ 1048239 w 3185806"/>
              <a:gd name="connsiteY6" fmla="*/ 1327497 h 2099765"/>
              <a:gd name="connsiteX7" fmla="*/ 92795 w 3185806"/>
              <a:gd name="connsiteY7" fmla="*/ 977672 h 2099765"/>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048239 w 3185806"/>
              <a:gd name="connsiteY6" fmla="*/ 1327497 h 1873776"/>
              <a:gd name="connsiteX7" fmla="*/ 92795 w 3185806"/>
              <a:gd name="connsiteY7" fmla="*/ 977672 h 1873776"/>
              <a:gd name="connsiteX0" fmla="*/ 92795 w 3185806"/>
              <a:gd name="connsiteY0" fmla="*/ 977672 h 1873776"/>
              <a:gd name="connsiteX1" fmla="*/ 108517 w 3185806"/>
              <a:gd name="connsiteY1" fmla="*/ 762633 h 1873776"/>
              <a:gd name="connsiteX2" fmla="*/ 649845 w 3185806"/>
              <a:gd name="connsiteY2" fmla="*/ 21583 h 1873776"/>
              <a:gd name="connsiteX3" fmla="*/ 707828 w 3185806"/>
              <a:gd name="connsiteY3" fmla="*/ 0 h 1873776"/>
              <a:gd name="connsiteX4" fmla="*/ 3185806 w 3185806"/>
              <a:gd name="connsiteY4" fmla="*/ 974255 h 1873776"/>
              <a:gd name="connsiteX5" fmla="*/ 3037775 w 3185806"/>
              <a:gd name="connsiteY5" fmla="*/ 1873776 h 1873776"/>
              <a:gd name="connsiteX6" fmla="*/ 1229887 w 3185806"/>
              <a:gd name="connsiteY6" fmla="*/ 1323405 h 1873776"/>
              <a:gd name="connsiteX7" fmla="*/ 92795 w 3185806"/>
              <a:gd name="connsiteY7" fmla="*/ 977672 h 1873776"/>
              <a:gd name="connsiteX0" fmla="*/ 92795 w 3185806"/>
              <a:gd name="connsiteY0" fmla="*/ 1034597 h 1930701"/>
              <a:gd name="connsiteX1" fmla="*/ 108517 w 3185806"/>
              <a:gd name="connsiteY1" fmla="*/ 819558 h 1930701"/>
              <a:gd name="connsiteX2" fmla="*/ 523031 w 3185806"/>
              <a:gd name="connsiteY2" fmla="*/ 0 h 1930701"/>
              <a:gd name="connsiteX3" fmla="*/ 707828 w 3185806"/>
              <a:gd name="connsiteY3" fmla="*/ 56925 h 1930701"/>
              <a:gd name="connsiteX4" fmla="*/ 3185806 w 3185806"/>
              <a:gd name="connsiteY4" fmla="*/ 1031180 h 1930701"/>
              <a:gd name="connsiteX5" fmla="*/ 3037775 w 3185806"/>
              <a:gd name="connsiteY5" fmla="*/ 1930701 h 1930701"/>
              <a:gd name="connsiteX6" fmla="*/ 1229887 w 3185806"/>
              <a:gd name="connsiteY6" fmla="*/ 1380330 h 1930701"/>
              <a:gd name="connsiteX7" fmla="*/ 92795 w 3185806"/>
              <a:gd name="connsiteY7" fmla="*/ 1034597 h 1930701"/>
              <a:gd name="connsiteX0" fmla="*/ 92795 w 3150904"/>
              <a:gd name="connsiteY0" fmla="*/ 1034597 h 1930701"/>
              <a:gd name="connsiteX1" fmla="*/ 108517 w 3150904"/>
              <a:gd name="connsiteY1" fmla="*/ 819558 h 1930701"/>
              <a:gd name="connsiteX2" fmla="*/ 523031 w 3150904"/>
              <a:gd name="connsiteY2" fmla="*/ 0 h 1930701"/>
              <a:gd name="connsiteX3" fmla="*/ 707828 w 3150904"/>
              <a:gd name="connsiteY3" fmla="*/ 56925 h 1930701"/>
              <a:gd name="connsiteX4" fmla="*/ 3150904 w 3150904"/>
              <a:gd name="connsiteY4" fmla="*/ 1207826 h 1930701"/>
              <a:gd name="connsiteX5" fmla="*/ 3037775 w 3150904"/>
              <a:gd name="connsiteY5" fmla="*/ 1930701 h 1930701"/>
              <a:gd name="connsiteX6" fmla="*/ 1229887 w 3150904"/>
              <a:gd name="connsiteY6" fmla="*/ 1380330 h 1930701"/>
              <a:gd name="connsiteX7" fmla="*/ 92795 w 3150904"/>
              <a:gd name="connsiteY7" fmla="*/ 1034597 h 1930701"/>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34597 h 1931283"/>
              <a:gd name="connsiteX1" fmla="*/ 108517 w 3150904"/>
              <a:gd name="connsiteY1" fmla="*/ 819558 h 1931283"/>
              <a:gd name="connsiteX2" fmla="*/ 523031 w 3150904"/>
              <a:gd name="connsiteY2" fmla="*/ 0 h 1931283"/>
              <a:gd name="connsiteX3" fmla="*/ 707828 w 3150904"/>
              <a:gd name="connsiteY3" fmla="*/ 56925 h 1931283"/>
              <a:gd name="connsiteX4" fmla="*/ 3150904 w 3150904"/>
              <a:gd name="connsiteY4" fmla="*/ 1207826 h 1931283"/>
              <a:gd name="connsiteX5" fmla="*/ 3037775 w 3150904"/>
              <a:gd name="connsiteY5" fmla="*/ 1930701 h 1931283"/>
              <a:gd name="connsiteX6" fmla="*/ 1229887 w 3150904"/>
              <a:gd name="connsiteY6" fmla="*/ 1380330 h 1931283"/>
              <a:gd name="connsiteX7" fmla="*/ 92795 w 3150904"/>
              <a:gd name="connsiteY7" fmla="*/ 1034597 h 1931283"/>
              <a:gd name="connsiteX0" fmla="*/ 92795 w 3150904"/>
              <a:gd name="connsiteY0" fmla="*/ 1098133 h 1994819"/>
              <a:gd name="connsiteX1" fmla="*/ 108517 w 3150904"/>
              <a:gd name="connsiteY1" fmla="*/ 883094 h 1994819"/>
              <a:gd name="connsiteX2" fmla="*/ 453022 w 3150904"/>
              <a:gd name="connsiteY2" fmla="*/ 0 h 1994819"/>
              <a:gd name="connsiteX3" fmla="*/ 707828 w 3150904"/>
              <a:gd name="connsiteY3" fmla="*/ 120461 h 1994819"/>
              <a:gd name="connsiteX4" fmla="*/ 3150904 w 3150904"/>
              <a:gd name="connsiteY4" fmla="*/ 1271362 h 1994819"/>
              <a:gd name="connsiteX5" fmla="*/ 3037775 w 3150904"/>
              <a:gd name="connsiteY5" fmla="*/ 1994237 h 1994819"/>
              <a:gd name="connsiteX6" fmla="*/ 1229887 w 3150904"/>
              <a:gd name="connsiteY6" fmla="*/ 1443866 h 1994819"/>
              <a:gd name="connsiteX7" fmla="*/ 92795 w 3150904"/>
              <a:gd name="connsiteY7" fmla="*/ 1098133 h 1994819"/>
              <a:gd name="connsiteX0" fmla="*/ 59173 w 3117282"/>
              <a:gd name="connsiteY0" fmla="*/ 1098133 h 1994819"/>
              <a:gd name="connsiteX1" fmla="*/ 74895 w 3117282"/>
              <a:gd name="connsiteY1" fmla="*/ 883094 h 1994819"/>
              <a:gd name="connsiteX2" fmla="*/ 419400 w 3117282"/>
              <a:gd name="connsiteY2" fmla="*/ 0 h 1994819"/>
              <a:gd name="connsiteX3" fmla="*/ 674206 w 3117282"/>
              <a:gd name="connsiteY3" fmla="*/ 120461 h 1994819"/>
              <a:gd name="connsiteX4" fmla="*/ 3117282 w 3117282"/>
              <a:gd name="connsiteY4" fmla="*/ 1271362 h 1994819"/>
              <a:gd name="connsiteX5" fmla="*/ 3004153 w 3117282"/>
              <a:gd name="connsiteY5" fmla="*/ 1994237 h 1994819"/>
              <a:gd name="connsiteX6" fmla="*/ 1196265 w 3117282"/>
              <a:gd name="connsiteY6" fmla="*/ 1443866 h 1994819"/>
              <a:gd name="connsiteX7" fmla="*/ 59173 w 3117282"/>
              <a:gd name="connsiteY7" fmla="*/ 1098133 h 1994819"/>
              <a:gd name="connsiteX0" fmla="*/ 33984 w 3092093"/>
              <a:gd name="connsiteY0" fmla="*/ 1098133 h 1994819"/>
              <a:gd name="connsiteX1" fmla="*/ 49706 w 3092093"/>
              <a:gd name="connsiteY1" fmla="*/ 883094 h 1994819"/>
              <a:gd name="connsiteX2" fmla="*/ 394211 w 3092093"/>
              <a:gd name="connsiteY2" fmla="*/ 0 h 1994819"/>
              <a:gd name="connsiteX3" fmla="*/ 649017 w 3092093"/>
              <a:gd name="connsiteY3" fmla="*/ 120461 h 1994819"/>
              <a:gd name="connsiteX4" fmla="*/ 3092093 w 3092093"/>
              <a:gd name="connsiteY4" fmla="*/ 1271362 h 1994819"/>
              <a:gd name="connsiteX5" fmla="*/ 2978964 w 3092093"/>
              <a:gd name="connsiteY5" fmla="*/ 1994237 h 1994819"/>
              <a:gd name="connsiteX6" fmla="*/ 1171076 w 3092093"/>
              <a:gd name="connsiteY6" fmla="*/ 1443866 h 1994819"/>
              <a:gd name="connsiteX7" fmla="*/ 33984 w 3092093"/>
              <a:gd name="connsiteY7" fmla="*/ 1098133 h 1994819"/>
              <a:gd name="connsiteX0" fmla="*/ 77623 w 3074229"/>
              <a:gd name="connsiteY0" fmla="*/ 1127420 h 1994819"/>
              <a:gd name="connsiteX1" fmla="*/ 31842 w 3074229"/>
              <a:gd name="connsiteY1" fmla="*/ 883094 h 1994819"/>
              <a:gd name="connsiteX2" fmla="*/ 376347 w 3074229"/>
              <a:gd name="connsiteY2" fmla="*/ 0 h 1994819"/>
              <a:gd name="connsiteX3" fmla="*/ 631153 w 3074229"/>
              <a:gd name="connsiteY3" fmla="*/ 120461 h 1994819"/>
              <a:gd name="connsiteX4" fmla="*/ 3074229 w 3074229"/>
              <a:gd name="connsiteY4" fmla="*/ 1271362 h 1994819"/>
              <a:gd name="connsiteX5" fmla="*/ 2961100 w 3074229"/>
              <a:gd name="connsiteY5" fmla="*/ 1994237 h 1994819"/>
              <a:gd name="connsiteX6" fmla="*/ 1153212 w 3074229"/>
              <a:gd name="connsiteY6" fmla="*/ 1443866 h 1994819"/>
              <a:gd name="connsiteX7" fmla="*/ 77623 w 3074229"/>
              <a:gd name="connsiteY7" fmla="*/ 1127420 h 1994819"/>
              <a:gd name="connsiteX0" fmla="*/ 32339 w 3028945"/>
              <a:gd name="connsiteY0" fmla="*/ 1127420 h 1994819"/>
              <a:gd name="connsiteX1" fmla="*/ 50981 w 3028945"/>
              <a:gd name="connsiteY1" fmla="*/ 937929 h 1994819"/>
              <a:gd name="connsiteX2" fmla="*/ 331063 w 3028945"/>
              <a:gd name="connsiteY2" fmla="*/ 0 h 1994819"/>
              <a:gd name="connsiteX3" fmla="*/ 585869 w 3028945"/>
              <a:gd name="connsiteY3" fmla="*/ 120461 h 1994819"/>
              <a:gd name="connsiteX4" fmla="*/ 3028945 w 3028945"/>
              <a:gd name="connsiteY4" fmla="*/ 1271362 h 1994819"/>
              <a:gd name="connsiteX5" fmla="*/ 2915816 w 3028945"/>
              <a:gd name="connsiteY5" fmla="*/ 1994237 h 1994819"/>
              <a:gd name="connsiteX6" fmla="*/ 1107928 w 3028945"/>
              <a:gd name="connsiteY6" fmla="*/ 1443866 h 1994819"/>
              <a:gd name="connsiteX7" fmla="*/ 32339 w 3028945"/>
              <a:gd name="connsiteY7" fmla="*/ 1127420 h 1994819"/>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994720"/>
              <a:gd name="connsiteX1" fmla="*/ 50981 w 3028945"/>
              <a:gd name="connsiteY1" fmla="*/ 937929 h 1994720"/>
              <a:gd name="connsiteX2" fmla="*/ 331063 w 3028945"/>
              <a:gd name="connsiteY2" fmla="*/ 0 h 1994720"/>
              <a:gd name="connsiteX3" fmla="*/ 585869 w 3028945"/>
              <a:gd name="connsiteY3" fmla="*/ 120461 h 1994720"/>
              <a:gd name="connsiteX4" fmla="*/ 3028945 w 3028945"/>
              <a:gd name="connsiteY4" fmla="*/ 1271362 h 1994720"/>
              <a:gd name="connsiteX5" fmla="*/ 2915816 w 3028945"/>
              <a:gd name="connsiteY5" fmla="*/ 1994237 h 1994720"/>
              <a:gd name="connsiteX6" fmla="*/ 1107928 w 3028945"/>
              <a:gd name="connsiteY6" fmla="*/ 1443866 h 1994720"/>
              <a:gd name="connsiteX7" fmla="*/ 32339 w 3028945"/>
              <a:gd name="connsiteY7" fmla="*/ 1127420 h 1994720"/>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 name="connsiteX0" fmla="*/ 32339 w 3028945"/>
              <a:gd name="connsiteY0" fmla="*/ 1127420 h 1887171"/>
              <a:gd name="connsiteX1" fmla="*/ 50981 w 3028945"/>
              <a:gd name="connsiteY1" fmla="*/ 937929 h 1887171"/>
              <a:gd name="connsiteX2" fmla="*/ 331063 w 3028945"/>
              <a:gd name="connsiteY2" fmla="*/ 0 h 1887171"/>
              <a:gd name="connsiteX3" fmla="*/ 585869 w 3028945"/>
              <a:gd name="connsiteY3" fmla="*/ 120461 h 1887171"/>
              <a:gd name="connsiteX4" fmla="*/ 3028945 w 3028945"/>
              <a:gd name="connsiteY4" fmla="*/ 1271362 h 1887171"/>
              <a:gd name="connsiteX5" fmla="*/ 2950602 w 3028945"/>
              <a:gd name="connsiteY5" fmla="*/ 1886587 h 1887171"/>
              <a:gd name="connsiteX6" fmla="*/ 1107928 w 3028945"/>
              <a:gd name="connsiteY6" fmla="*/ 1443866 h 1887171"/>
              <a:gd name="connsiteX7" fmla="*/ 32339 w 3028945"/>
              <a:gd name="connsiteY7" fmla="*/ 1127420 h 188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945" h="1887171">
                <a:moveTo>
                  <a:pt x="32339" y="1127420"/>
                </a:moveTo>
                <a:cubicBezTo>
                  <a:pt x="4130" y="1083353"/>
                  <a:pt x="-31282" y="1118420"/>
                  <a:pt x="50981" y="937929"/>
                </a:cubicBezTo>
                <a:lnTo>
                  <a:pt x="331063" y="0"/>
                </a:lnTo>
                <a:lnTo>
                  <a:pt x="585869" y="120461"/>
                </a:lnTo>
                <a:cubicBezTo>
                  <a:pt x="1400228" y="504095"/>
                  <a:pt x="2950902" y="1184005"/>
                  <a:pt x="3028945" y="1271362"/>
                </a:cubicBezTo>
                <a:cubicBezTo>
                  <a:pt x="3020964" y="1405371"/>
                  <a:pt x="2978356" y="1906629"/>
                  <a:pt x="2950602" y="1886587"/>
                </a:cubicBezTo>
                <a:cubicBezTo>
                  <a:pt x="2885143" y="1892656"/>
                  <a:pt x="1496153" y="1670208"/>
                  <a:pt x="1107928" y="1443866"/>
                </a:cubicBezTo>
                <a:cubicBezTo>
                  <a:pt x="663959" y="1309296"/>
                  <a:pt x="281635" y="1245592"/>
                  <a:pt x="32339" y="112742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7062260-CFF7-27D7-299D-5D178027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1653489" y="4647020"/>
            <a:ext cx="443638" cy="437609"/>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3396" h="3096776">
                <a:moveTo>
                  <a:pt x="663919" y="130849"/>
                </a:moveTo>
                <a:cubicBezTo>
                  <a:pt x="323278" y="330934"/>
                  <a:pt x="101029" y="937367"/>
                  <a:pt x="31428" y="1337983"/>
                </a:cubicBezTo>
                <a:cubicBezTo>
                  <a:pt x="-38173" y="1738599"/>
                  <a:pt x="-2865" y="2241842"/>
                  <a:pt x="246311" y="2534547"/>
                </a:cubicBezTo>
                <a:cubicBezTo>
                  <a:pt x="495487" y="2827252"/>
                  <a:pt x="891046" y="3127696"/>
                  <a:pt x="1526486" y="3094213"/>
                </a:cubicBezTo>
                <a:cubicBezTo>
                  <a:pt x="1731471" y="3089067"/>
                  <a:pt x="2336190" y="2949236"/>
                  <a:pt x="2574413" y="2610685"/>
                </a:cubicBezTo>
                <a:cubicBezTo>
                  <a:pt x="2812636" y="2272134"/>
                  <a:pt x="3039016" y="1475109"/>
                  <a:pt x="2955826" y="1062907"/>
                </a:cubicBezTo>
                <a:cubicBezTo>
                  <a:pt x="2872636" y="650705"/>
                  <a:pt x="2346825" y="316009"/>
                  <a:pt x="2075275" y="137475"/>
                </a:cubicBezTo>
                <a:cubicBezTo>
                  <a:pt x="1693290" y="-17868"/>
                  <a:pt x="1004560" y="-69236"/>
                  <a:pt x="663919" y="13084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τέχνη, ζωγραφική">
            <a:extLst>
              <a:ext uri="{FF2B5EF4-FFF2-40B4-BE49-F238E27FC236}">
                <a16:creationId xmlns:a16="http://schemas.microsoft.com/office/drawing/2014/main" id="{98378D2E-B56B-95C0-8528-E431C92FD4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486" b="10025"/>
          <a:stretch/>
        </p:blipFill>
        <p:spPr>
          <a:xfrm>
            <a:off x="2476927" y="10"/>
            <a:ext cx="7517642" cy="6857990"/>
          </a:xfrm>
          <a:custGeom>
            <a:avLst/>
            <a:gdLst/>
            <a:ahLst/>
            <a:cxnLst/>
            <a:rect l="l" t="t" r="r" b="b"/>
            <a:pathLst>
              <a:path w="7517642" h="6858000">
                <a:moveTo>
                  <a:pt x="2404120" y="0"/>
                </a:moveTo>
                <a:lnTo>
                  <a:pt x="5062635" y="0"/>
                </a:lnTo>
                <a:lnTo>
                  <a:pt x="5231920" y="54469"/>
                </a:lnTo>
                <a:cubicBezTo>
                  <a:pt x="5404846" y="116180"/>
                  <a:pt x="5551789" y="181388"/>
                  <a:pt x="5657871" y="243600"/>
                </a:cubicBezTo>
                <a:cubicBezTo>
                  <a:pt x="6254229" y="619238"/>
                  <a:pt x="7250065" y="1688206"/>
                  <a:pt x="7449045" y="2621666"/>
                </a:cubicBezTo>
                <a:cubicBezTo>
                  <a:pt x="7648026" y="3555126"/>
                  <a:pt x="7403644" y="5149695"/>
                  <a:pt x="6851752" y="5844361"/>
                </a:cubicBezTo>
                <a:cubicBezTo>
                  <a:pt x="6558436" y="6222301"/>
                  <a:pt x="5938798" y="6549411"/>
                  <a:pt x="5264710" y="6780863"/>
                </a:cubicBezTo>
                <a:lnTo>
                  <a:pt x="5025666" y="6858000"/>
                </a:lnTo>
                <a:lnTo>
                  <a:pt x="2246902" y="6858000"/>
                </a:lnTo>
                <a:lnTo>
                  <a:pt x="2181462" y="6828494"/>
                </a:lnTo>
                <a:cubicBezTo>
                  <a:pt x="1547755" y="6523684"/>
                  <a:pt x="985481" y="6067866"/>
                  <a:pt x="718330" y="5788081"/>
                </a:cubicBezTo>
                <a:cubicBezTo>
                  <a:pt x="396169" y="5442658"/>
                  <a:pt x="31714" y="4014338"/>
                  <a:pt x="0" y="2911805"/>
                </a:cubicBezTo>
                <a:cubicBezTo>
                  <a:pt x="231792" y="2126290"/>
                  <a:pt x="426361" y="1259883"/>
                  <a:pt x="979712" y="668642"/>
                </a:cubicBezTo>
                <a:cubicBezTo>
                  <a:pt x="1423432" y="434007"/>
                  <a:pt x="1827518" y="226759"/>
                  <a:pt x="2218136" y="69314"/>
                </a:cubicBezTo>
                <a:close/>
              </a:path>
            </a:pathLst>
          </a:custGeom>
        </p:spPr>
      </p:pic>
      <p:sp>
        <p:nvSpPr>
          <p:cNvPr id="18" name="Freeform: Shape 17">
            <a:extLst>
              <a:ext uri="{FF2B5EF4-FFF2-40B4-BE49-F238E27FC236}">
                <a16:creationId xmlns:a16="http://schemas.microsoft.com/office/drawing/2014/main" id="{FBA78B03-F6C4-F2F0-F401-8D686BC53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394796">
            <a:off x="1473594" y="-9284"/>
            <a:ext cx="1491241" cy="799365"/>
          </a:xfrm>
          <a:custGeom>
            <a:avLst/>
            <a:gdLst>
              <a:gd name="connsiteX0" fmla="*/ 1491241 w 1491241"/>
              <a:gd name="connsiteY0" fmla="*/ 481253 h 799365"/>
              <a:gd name="connsiteX1" fmla="*/ 1153767 w 1491241"/>
              <a:gd name="connsiteY1" fmla="*/ 650099 h 799365"/>
              <a:gd name="connsiteX2" fmla="*/ 1151511 w 1491241"/>
              <a:gd name="connsiteY2" fmla="*/ 629003 h 799365"/>
              <a:gd name="connsiteX3" fmla="*/ 1104893 w 1491241"/>
              <a:gd name="connsiteY3" fmla="*/ 480743 h 799365"/>
              <a:gd name="connsiteX4" fmla="*/ 847229 w 1491241"/>
              <a:gd name="connsiteY4" fmla="*/ 326982 h 799365"/>
              <a:gd name="connsiteX5" fmla="*/ 606059 w 1491241"/>
              <a:gd name="connsiteY5" fmla="*/ 352559 h 799365"/>
              <a:gd name="connsiteX6" fmla="*/ 403194 w 1491241"/>
              <a:gd name="connsiteY6" fmla="*/ 500519 h 799365"/>
              <a:gd name="connsiteX7" fmla="*/ 354780 w 1491241"/>
              <a:gd name="connsiteY7" fmla="*/ 780235 h 799365"/>
              <a:gd name="connsiteX8" fmla="*/ 0 w 1491241"/>
              <a:gd name="connsiteY8" fmla="*/ 793852 h 799365"/>
              <a:gd name="connsiteX9" fmla="*/ 26998 w 1491241"/>
              <a:gd name="connsiteY9" fmla="*/ 519870 h 799365"/>
              <a:gd name="connsiteX10" fmla="*/ 417850 w 1491241"/>
              <a:gd name="connsiteY10" fmla="*/ 70136 h 799365"/>
              <a:gd name="connsiteX11" fmla="*/ 895768 w 1491241"/>
              <a:gd name="connsiteY11" fmla="*/ 6293 h 799365"/>
              <a:gd name="connsiteX12" fmla="*/ 1222827 w 1491241"/>
              <a:gd name="connsiteY12" fmla="*/ 137207 h 799365"/>
              <a:gd name="connsiteX13" fmla="*/ 1456795 w 1491241"/>
              <a:gd name="connsiteY13" fmla="*/ 374905 h 7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1241" h="799365">
                <a:moveTo>
                  <a:pt x="1491241" y="481253"/>
                </a:moveTo>
                <a:lnTo>
                  <a:pt x="1153767" y="650099"/>
                </a:lnTo>
                <a:lnTo>
                  <a:pt x="1151511" y="629003"/>
                </a:lnTo>
                <a:cubicBezTo>
                  <a:pt x="1144142" y="574403"/>
                  <a:pt x="1131497" y="516728"/>
                  <a:pt x="1104893" y="480743"/>
                </a:cubicBezTo>
                <a:cubicBezTo>
                  <a:pt x="1051687" y="408770"/>
                  <a:pt x="930368" y="348346"/>
                  <a:pt x="847229" y="326982"/>
                </a:cubicBezTo>
                <a:cubicBezTo>
                  <a:pt x="764089" y="305618"/>
                  <a:pt x="680065" y="323636"/>
                  <a:pt x="606059" y="352559"/>
                </a:cubicBezTo>
                <a:cubicBezTo>
                  <a:pt x="532053" y="381482"/>
                  <a:pt x="445074" y="429240"/>
                  <a:pt x="403194" y="500519"/>
                </a:cubicBezTo>
                <a:cubicBezTo>
                  <a:pt x="361313" y="571798"/>
                  <a:pt x="354027" y="685739"/>
                  <a:pt x="354780" y="780235"/>
                </a:cubicBezTo>
                <a:cubicBezTo>
                  <a:pt x="244903" y="787468"/>
                  <a:pt x="39825" y="809553"/>
                  <a:pt x="0" y="793852"/>
                </a:cubicBezTo>
                <a:cubicBezTo>
                  <a:pt x="3386" y="719612"/>
                  <a:pt x="8515" y="639364"/>
                  <a:pt x="26998" y="519870"/>
                </a:cubicBezTo>
                <a:cubicBezTo>
                  <a:pt x="96617" y="312038"/>
                  <a:pt x="219761" y="165436"/>
                  <a:pt x="417850" y="70136"/>
                </a:cubicBezTo>
                <a:cubicBezTo>
                  <a:pt x="557364" y="13625"/>
                  <a:pt x="712834" y="-13140"/>
                  <a:pt x="895768" y="6293"/>
                </a:cubicBezTo>
                <a:cubicBezTo>
                  <a:pt x="1026481" y="8180"/>
                  <a:pt x="1129323" y="75771"/>
                  <a:pt x="1222827" y="137207"/>
                </a:cubicBezTo>
                <a:cubicBezTo>
                  <a:pt x="1316332" y="198642"/>
                  <a:pt x="1403940" y="275848"/>
                  <a:pt x="1456795" y="37490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50242C1C-C38F-765C-423E-66DBDD3E7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9461109" y="487649"/>
            <a:ext cx="370215" cy="3622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04018" flipH="1" flipV="1">
            <a:off x="-71244" y="1309384"/>
            <a:ext cx="997634" cy="1312433"/>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34248A1-56A8-E734-08D1-4F1C69DD9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804018" flipH="1" flipV="1">
            <a:off x="-71243" y="1309383"/>
            <a:ext cx="997634" cy="1312433"/>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3D0B7B5-9512-F256-B6B9-69BC35CC2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909430" flipH="1">
            <a:off x="1709024" y="1686589"/>
            <a:ext cx="332568" cy="303590"/>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618490 w 4786397"/>
              <a:gd name="connsiteY0" fmla="*/ 334011 h 4492102"/>
              <a:gd name="connsiteX1" fmla="*/ 3990493 w 4786397"/>
              <a:gd name="connsiteY1" fmla="*/ 118959 h 4492102"/>
              <a:gd name="connsiteX2" fmla="*/ 4762261 w 4786397"/>
              <a:gd name="connsiteY2" fmla="*/ 1434061 h 4492102"/>
              <a:gd name="connsiteX3" fmla="*/ 4477383 w 4786397"/>
              <a:gd name="connsiteY3" fmla="*/ 3337242 h 4492102"/>
              <a:gd name="connsiteX4" fmla="*/ 3446218 w 4786397"/>
              <a:gd name="connsiteY4" fmla="*/ 4373010 h 4492102"/>
              <a:gd name="connsiteX5" fmla="*/ 1100888 w 4786397"/>
              <a:gd name="connsiteY5" fmla="*/ 4185391 h 4492102"/>
              <a:gd name="connsiteX6" fmla="*/ 59712 w 4786397"/>
              <a:gd name="connsiteY6" fmla="*/ 2523820 h 4492102"/>
              <a:gd name="connsiteX7" fmla="*/ 618490 w 4786397"/>
              <a:gd name="connsiteY7" fmla="*/ 334011 h 4492102"/>
              <a:gd name="connsiteX0" fmla="*/ 618490 w 4880845"/>
              <a:gd name="connsiteY0" fmla="*/ 334011 h 4207111"/>
              <a:gd name="connsiteX1" fmla="*/ 3990493 w 4880845"/>
              <a:gd name="connsiteY1" fmla="*/ 118959 h 4207111"/>
              <a:gd name="connsiteX2" fmla="*/ 4762261 w 4880845"/>
              <a:gd name="connsiteY2" fmla="*/ 1434061 h 4207111"/>
              <a:gd name="connsiteX3" fmla="*/ 4477383 w 4880845"/>
              <a:gd name="connsiteY3" fmla="*/ 3337242 h 4207111"/>
              <a:gd name="connsiteX4" fmla="*/ 1100888 w 4880845"/>
              <a:gd name="connsiteY4" fmla="*/ 4185391 h 4207111"/>
              <a:gd name="connsiteX5" fmla="*/ 59712 w 4880845"/>
              <a:gd name="connsiteY5" fmla="*/ 2523820 h 4207111"/>
              <a:gd name="connsiteX6" fmla="*/ 618490 w 4880845"/>
              <a:gd name="connsiteY6" fmla="*/ 334011 h 4207111"/>
              <a:gd name="connsiteX0" fmla="*/ 618490 w 4708128"/>
              <a:gd name="connsiteY0" fmla="*/ 334011 h 4207111"/>
              <a:gd name="connsiteX1" fmla="*/ 3990493 w 4708128"/>
              <a:gd name="connsiteY1" fmla="*/ 118959 h 4207111"/>
              <a:gd name="connsiteX2" fmla="*/ 4477383 w 4708128"/>
              <a:gd name="connsiteY2" fmla="*/ 3337242 h 4207111"/>
              <a:gd name="connsiteX3" fmla="*/ 1100888 w 4708128"/>
              <a:gd name="connsiteY3" fmla="*/ 4185391 h 4207111"/>
              <a:gd name="connsiteX4" fmla="*/ 59712 w 4708128"/>
              <a:gd name="connsiteY4" fmla="*/ 2523820 h 4207111"/>
              <a:gd name="connsiteX5" fmla="*/ 618490 w 4708128"/>
              <a:gd name="connsiteY5" fmla="*/ 334011 h 4207111"/>
              <a:gd name="connsiteX0" fmla="*/ 618490 w 4659985"/>
              <a:gd name="connsiteY0" fmla="*/ 334011 h 4457960"/>
              <a:gd name="connsiteX1" fmla="*/ 3990493 w 4659985"/>
              <a:gd name="connsiteY1" fmla="*/ 118959 h 4457960"/>
              <a:gd name="connsiteX2" fmla="*/ 4477383 w 4659985"/>
              <a:gd name="connsiteY2" fmla="*/ 3337242 h 4457960"/>
              <a:gd name="connsiteX3" fmla="*/ 1750735 w 4659985"/>
              <a:gd name="connsiteY3" fmla="*/ 4436235 h 4457960"/>
              <a:gd name="connsiteX4" fmla="*/ 59712 w 4659985"/>
              <a:gd name="connsiteY4" fmla="*/ 2523820 h 4457960"/>
              <a:gd name="connsiteX5" fmla="*/ 618490 w 4659985"/>
              <a:gd name="connsiteY5" fmla="*/ 334011 h 4457960"/>
              <a:gd name="connsiteX0" fmla="*/ 577306 w 4618801"/>
              <a:gd name="connsiteY0" fmla="*/ 304401 h 4428350"/>
              <a:gd name="connsiteX1" fmla="*/ 3949309 w 4618801"/>
              <a:gd name="connsiteY1" fmla="*/ 89349 h 4428350"/>
              <a:gd name="connsiteX2" fmla="*/ 4436199 w 4618801"/>
              <a:gd name="connsiteY2" fmla="*/ 3307632 h 4428350"/>
              <a:gd name="connsiteX3" fmla="*/ 1709551 w 4618801"/>
              <a:gd name="connsiteY3" fmla="*/ 4406625 h 4428350"/>
              <a:gd name="connsiteX4" fmla="*/ 18528 w 4618801"/>
              <a:gd name="connsiteY4" fmla="*/ 2494210 h 4428350"/>
              <a:gd name="connsiteX5" fmla="*/ 577306 w 4618801"/>
              <a:gd name="connsiteY5" fmla="*/ 304401 h 442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C32232B-7FD7-8703-814D-8B654A496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7747" flipH="1">
            <a:off x="10114023" y="1110031"/>
            <a:ext cx="1867941" cy="1976794"/>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027207" y="4040438"/>
            <a:ext cx="453400" cy="467385"/>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87F904BA-ACD9-EB51-0611-86CDB5810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358500" flipV="1">
            <a:off x="1337506" y="5439007"/>
            <a:ext cx="1083953" cy="1896806"/>
          </a:xfrm>
          <a:custGeom>
            <a:avLst/>
            <a:gdLst>
              <a:gd name="connsiteX0" fmla="*/ 429670 w 1245366"/>
              <a:gd name="connsiteY0" fmla="*/ 94323 h 2338113"/>
              <a:gd name="connsiteX1" fmla="*/ 210325 w 1245366"/>
              <a:gd name="connsiteY1" fmla="*/ 366133 h 2338113"/>
              <a:gd name="connsiteX2" fmla="*/ 78185 w 1245366"/>
              <a:gd name="connsiteY2" fmla="*/ 727483 h 2338113"/>
              <a:gd name="connsiteX3" fmla="*/ 349 w 1245366"/>
              <a:gd name="connsiteY3" fmla="*/ 1325781 h 2338113"/>
              <a:gd name="connsiteX4" fmla="*/ 55138 w 1245366"/>
              <a:gd name="connsiteY4" fmla="*/ 2112766 h 2338113"/>
              <a:gd name="connsiteX5" fmla="*/ 84088 w 1245366"/>
              <a:gd name="connsiteY5" fmla="*/ 2251624 h 2338113"/>
              <a:gd name="connsiteX6" fmla="*/ 111115 w 1245366"/>
              <a:gd name="connsiteY6" fmla="*/ 2338113 h 2338113"/>
              <a:gd name="connsiteX7" fmla="*/ 314694 w 1245366"/>
              <a:gd name="connsiteY7" fmla="*/ 2163059 h 2338113"/>
              <a:gd name="connsiteX8" fmla="*/ 291933 w 1245366"/>
              <a:gd name="connsiteY8" fmla="*/ 2074720 h 2338113"/>
              <a:gd name="connsiteX9" fmla="*/ 255012 w 1245366"/>
              <a:gd name="connsiteY9" fmla="*/ 1898078 h 2338113"/>
              <a:gd name="connsiteX10" fmla="*/ 220932 w 1245366"/>
              <a:gd name="connsiteY10" fmla="*/ 1568302 h 2338113"/>
              <a:gd name="connsiteX11" fmla="*/ 243708 w 1245366"/>
              <a:gd name="connsiteY11" fmla="*/ 1527933 h 2338113"/>
              <a:gd name="connsiteX12" fmla="*/ 440453 w 1245366"/>
              <a:gd name="connsiteY12" fmla="*/ 1634907 h 2338113"/>
              <a:gd name="connsiteX13" fmla="*/ 755427 w 1245366"/>
              <a:gd name="connsiteY13" fmla="*/ 1690542 h 2338113"/>
              <a:gd name="connsiteX14" fmla="*/ 858064 w 1245366"/>
              <a:gd name="connsiteY14" fmla="*/ 1672755 h 2338113"/>
              <a:gd name="connsiteX15" fmla="*/ 897561 w 1245366"/>
              <a:gd name="connsiteY15" fmla="*/ 1661861 h 2338113"/>
              <a:gd name="connsiteX16" fmla="*/ 1245366 w 1245366"/>
              <a:gd name="connsiteY16" fmla="*/ 1362790 h 2338113"/>
              <a:gd name="connsiteX17" fmla="*/ 1224941 w 1245366"/>
              <a:gd name="connsiteY17" fmla="*/ 1355725 h 2338113"/>
              <a:gd name="connsiteX18" fmla="*/ 973876 w 1245366"/>
              <a:gd name="connsiteY18" fmla="*/ 1302459 h 2338113"/>
              <a:gd name="connsiteX19" fmla="*/ 444407 w 1245366"/>
              <a:gd name="connsiteY19" fmla="*/ 1302459 h 2338113"/>
              <a:gd name="connsiteX20" fmla="*/ 383100 w 1245366"/>
              <a:gd name="connsiteY20" fmla="*/ 1302459 h 2338113"/>
              <a:gd name="connsiteX21" fmla="*/ 693692 w 1245366"/>
              <a:gd name="connsiteY21" fmla="*/ 1145645 h 2338113"/>
              <a:gd name="connsiteX22" fmla="*/ 908892 w 1245366"/>
              <a:gd name="connsiteY22" fmla="*/ 963724 h 2338113"/>
              <a:gd name="connsiteX23" fmla="*/ 1078367 w 1245366"/>
              <a:gd name="connsiteY23" fmla="*/ 738997 h 2338113"/>
              <a:gd name="connsiteX24" fmla="*/ 1116669 w 1245366"/>
              <a:gd name="connsiteY24" fmla="*/ 571589 h 2338113"/>
              <a:gd name="connsiteX25" fmla="*/ 739416 w 1245366"/>
              <a:gd name="connsiteY25" fmla="*/ 657465 h 2338113"/>
              <a:gd name="connsiteX26" fmla="*/ 418597 w 1245366"/>
              <a:gd name="connsiteY26" fmla="*/ 838628 h 2338113"/>
              <a:gd name="connsiteX27" fmla="*/ 416701 w 1245366"/>
              <a:gd name="connsiteY27" fmla="*/ 804866 h 2338113"/>
              <a:gd name="connsiteX28" fmla="*/ 623890 w 1245366"/>
              <a:gd name="connsiteY28" fmla="*/ 443040 h 2338113"/>
              <a:gd name="connsiteX29" fmla="*/ 606689 w 1245366"/>
              <a:gd name="connsiteY29" fmla="*/ 0 h 2338113"/>
              <a:gd name="connsiteX30" fmla="*/ 429670 w 1245366"/>
              <a:gd name="connsiteY30" fmla="*/ 94323 h 2338113"/>
              <a:gd name="connsiteX0" fmla="*/ 481361 w 1297057"/>
              <a:gd name="connsiteY0" fmla="*/ 94323 h 2338113"/>
              <a:gd name="connsiteX1" fmla="*/ 262016 w 1297057"/>
              <a:gd name="connsiteY1" fmla="*/ 366133 h 2338113"/>
              <a:gd name="connsiteX2" fmla="*/ 129876 w 1297057"/>
              <a:gd name="connsiteY2" fmla="*/ 727483 h 2338113"/>
              <a:gd name="connsiteX3" fmla="*/ 122 w 1297057"/>
              <a:gd name="connsiteY3" fmla="*/ 1338848 h 2338113"/>
              <a:gd name="connsiteX4" fmla="*/ 106829 w 1297057"/>
              <a:gd name="connsiteY4" fmla="*/ 2112766 h 2338113"/>
              <a:gd name="connsiteX5" fmla="*/ 135779 w 1297057"/>
              <a:gd name="connsiteY5" fmla="*/ 2251624 h 2338113"/>
              <a:gd name="connsiteX6" fmla="*/ 162806 w 1297057"/>
              <a:gd name="connsiteY6" fmla="*/ 2338113 h 2338113"/>
              <a:gd name="connsiteX7" fmla="*/ 366385 w 1297057"/>
              <a:gd name="connsiteY7" fmla="*/ 2163059 h 2338113"/>
              <a:gd name="connsiteX8" fmla="*/ 343624 w 1297057"/>
              <a:gd name="connsiteY8" fmla="*/ 2074720 h 2338113"/>
              <a:gd name="connsiteX9" fmla="*/ 306703 w 1297057"/>
              <a:gd name="connsiteY9" fmla="*/ 1898078 h 2338113"/>
              <a:gd name="connsiteX10" fmla="*/ 272623 w 1297057"/>
              <a:gd name="connsiteY10" fmla="*/ 1568302 h 2338113"/>
              <a:gd name="connsiteX11" fmla="*/ 295399 w 1297057"/>
              <a:gd name="connsiteY11" fmla="*/ 1527933 h 2338113"/>
              <a:gd name="connsiteX12" fmla="*/ 492144 w 1297057"/>
              <a:gd name="connsiteY12" fmla="*/ 1634907 h 2338113"/>
              <a:gd name="connsiteX13" fmla="*/ 807118 w 1297057"/>
              <a:gd name="connsiteY13" fmla="*/ 1690542 h 2338113"/>
              <a:gd name="connsiteX14" fmla="*/ 909755 w 1297057"/>
              <a:gd name="connsiteY14" fmla="*/ 1672755 h 2338113"/>
              <a:gd name="connsiteX15" fmla="*/ 949252 w 1297057"/>
              <a:gd name="connsiteY15" fmla="*/ 1661861 h 2338113"/>
              <a:gd name="connsiteX16" fmla="*/ 1297057 w 1297057"/>
              <a:gd name="connsiteY16" fmla="*/ 1362790 h 2338113"/>
              <a:gd name="connsiteX17" fmla="*/ 1276632 w 1297057"/>
              <a:gd name="connsiteY17" fmla="*/ 1355725 h 2338113"/>
              <a:gd name="connsiteX18" fmla="*/ 1025567 w 1297057"/>
              <a:gd name="connsiteY18" fmla="*/ 1302459 h 2338113"/>
              <a:gd name="connsiteX19" fmla="*/ 496098 w 1297057"/>
              <a:gd name="connsiteY19" fmla="*/ 1302459 h 2338113"/>
              <a:gd name="connsiteX20" fmla="*/ 434791 w 1297057"/>
              <a:gd name="connsiteY20" fmla="*/ 1302459 h 2338113"/>
              <a:gd name="connsiteX21" fmla="*/ 745383 w 1297057"/>
              <a:gd name="connsiteY21" fmla="*/ 1145645 h 2338113"/>
              <a:gd name="connsiteX22" fmla="*/ 960583 w 1297057"/>
              <a:gd name="connsiteY22" fmla="*/ 963724 h 2338113"/>
              <a:gd name="connsiteX23" fmla="*/ 1130058 w 1297057"/>
              <a:gd name="connsiteY23" fmla="*/ 738997 h 2338113"/>
              <a:gd name="connsiteX24" fmla="*/ 1168360 w 1297057"/>
              <a:gd name="connsiteY24" fmla="*/ 571589 h 2338113"/>
              <a:gd name="connsiteX25" fmla="*/ 791107 w 1297057"/>
              <a:gd name="connsiteY25" fmla="*/ 657465 h 2338113"/>
              <a:gd name="connsiteX26" fmla="*/ 470288 w 1297057"/>
              <a:gd name="connsiteY26" fmla="*/ 838628 h 2338113"/>
              <a:gd name="connsiteX27" fmla="*/ 468392 w 1297057"/>
              <a:gd name="connsiteY27" fmla="*/ 804866 h 2338113"/>
              <a:gd name="connsiteX28" fmla="*/ 675581 w 1297057"/>
              <a:gd name="connsiteY28" fmla="*/ 443040 h 2338113"/>
              <a:gd name="connsiteX29" fmla="*/ 658380 w 1297057"/>
              <a:gd name="connsiteY29" fmla="*/ 0 h 2338113"/>
              <a:gd name="connsiteX30" fmla="*/ 481361 w 1297057"/>
              <a:gd name="connsiteY30" fmla="*/ 94323 h 2338113"/>
              <a:gd name="connsiteX0" fmla="*/ 481248 w 1296944"/>
              <a:gd name="connsiteY0" fmla="*/ 94323 h 2338113"/>
              <a:gd name="connsiteX1" fmla="*/ 261903 w 1296944"/>
              <a:gd name="connsiteY1" fmla="*/ 366133 h 2338113"/>
              <a:gd name="connsiteX2" fmla="*/ 129763 w 1296944"/>
              <a:gd name="connsiteY2" fmla="*/ 727483 h 2338113"/>
              <a:gd name="connsiteX3" fmla="*/ 9 w 1296944"/>
              <a:gd name="connsiteY3" fmla="*/ 1338848 h 2338113"/>
              <a:gd name="connsiteX4" fmla="*/ 135666 w 1296944"/>
              <a:gd name="connsiteY4" fmla="*/ 2251624 h 2338113"/>
              <a:gd name="connsiteX5" fmla="*/ 162693 w 1296944"/>
              <a:gd name="connsiteY5" fmla="*/ 2338113 h 2338113"/>
              <a:gd name="connsiteX6" fmla="*/ 366272 w 1296944"/>
              <a:gd name="connsiteY6" fmla="*/ 2163059 h 2338113"/>
              <a:gd name="connsiteX7" fmla="*/ 343511 w 1296944"/>
              <a:gd name="connsiteY7" fmla="*/ 2074720 h 2338113"/>
              <a:gd name="connsiteX8" fmla="*/ 306590 w 1296944"/>
              <a:gd name="connsiteY8" fmla="*/ 1898078 h 2338113"/>
              <a:gd name="connsiteX9" fmla="*/ 272510 w 1296944"/>
              <a:gd name="connsiteY9" fmla="*/ 1568302 h 2338113"/>
              <a:gd name="connsiteX10" fmla="*/ 295286 w 1296944"/>
              <a:gd name="connsiteY10" fmla="*/ 1527933 h 2338113"/>
              <a:gd name="connsiteX11" fmla="*/ 492031 w 1296944"/>
              <a:gd name="connsiteY11" fmla="*/ 1634907 h 2338113"/>
              <a:gd name="connsiteX12" fmla="*/ 807005 w 1296944"/>
              <a:gd name="connsiteY12" fmla="*/ 1690542 h 2338113"/>
              <a:gd name="connsiteX13" fmla="*/ 909642 w 1296944"/>
              <a:gd name="connsiteY13" fmla="*/ 1672755 h 2338113"/>
              <a:gd name="connsiteX14" fmla="*/ 949139 w 1296944"/>
              <a:gd name="connsiteY14" fmla="*/ 1661861 h 2338113"/>
              <a:gd name="connsiteX15" fmla="*/ 1296944 w 1296944"/>
              <a:gd name="connsiteY15" fmla="*/ 1362790 h 2338113"/>
              <a:gd name="connsiteX16" fmla="*/ 1276519 w 1296944"/>
              <a:gd name="connsiteY16" fmla="*/ 1355725 h 2338113"/>
              <a:gd name="connsiteX17" fmla="*/ 1025454 w 1296944"/>
              <a:gd name="connsiteY17" fmla="*/ 1302459 h 2338113"/>
              <a:gd name="connsiteX18" fmla="*/ 495985 w 1296944"/>
              <a:gd name="connsiteY18" fmla="*/ 1302459 h 2338113"/>
              <a:gd name="connsiteX19" fmla="*/ 434678 w 1296944"/>
              <a:gd name="connsiteY19" fmla="*/ 1302459 h 2338113"/>
              <a:gd name="connsiteX20" fmla="*/ 745270 w 1296944"/>
              <a:gd name="connsiteY20" fmla="*/ 1145645 h 2338113"/>
              <a:gd name="connsiteX21" fmla="*/ 960470 w 1296944"/>
              <a:gd name="connsiteY21" fmla="*/ 963724 h 2338113"/>
              <a:gd name="connsiteX22" fmla="*/ 1129945 w 1296944"/>
              <a:gd name="connsiteY22" fmla="*/ 738997 h 2338113"/>
              <a:gd name="connsiteX23" fmla="*/ 1168247 w 1296944"/>
              <a:gd name="connsiteY23" fmla="*/ 571589 h 2338113"/>
              <a:gd name="connsiteX24" fmla="*/ 790994 w 1296944"/>
              <a:gd name="connsiteY24" fmla="*/ 657465 h 2338113"/>
              <a:gd name="connsiteX25" fmla="*/ 470175 w 1296944"/>
              <a:gd name="connsiteY25" fmla="*/ 838628 h 2338113"/>
              <a:gd name="connsiteX26" fmla="*/ 468279 w 1296944"/>
              <a:gd name="connsiteY26" fmla="*/ 804866 h 2338113"/>
              <a:gd name="connsiteX27" fmla="*/ 675468 w 1296944"/>
              <a:gd name="connsiteY27" fmla="*/ 443040 h 2338113"/>
              <a:gd name="connsiteX28" fmla="*/ 658267 w 1296944"/>
              <a:gd name="connsiteY28" fmla="*/ 0 h 2338113"/>
              <a:gd name="connsiteX29" fmla="*/ 481248 w 1296944"/>
              <a:gd name="connsiteY29" fmla="*/ 94323 h 2338113"/>
              <a:gd name="connsiteX0" fmla="*/ 482606 w 1298302"/>
              <a:gd name="connsiteY0" fmla="*/ 94323 h 2338113"/>
              <a:gd name="connsiteX1" fmla="*/ 263261 w 1298302"/>
              <a:gd name="connsiteY1" fmla="*/ 366133 h 2338113"/>
              <a:gd name="connsiteX2" fmla="*/ 78839 w 1298302"/>
              <a:gd name="connsiteY2" fmla="*/ 762724 h 2338113"/>
              <a:gd name="connsiteX3" fmla="*/ 1367 w 1298302"/>
              <a:gd name="connsiteY3" fmla="*/ 1338848 h 2338113"/>
              <a:gd name="connsiteX4" fmla="*/ 137024 w 1298302"/>
              <a:gd name="connsiteY4" fmla="*/ 2251624 h 2338113"/>
              <a:gd name="connsiteX5" fmla="*/ 164051 w 1298302"/>
              <a:gd name="connsiteY5" fmla="*/ 2338113 h 2338113"/>
              <a:gd name="connsiteX6" fmla="*/ 367630 w 1298302"/>
              <a:gd name="connsiteY6" fmla="*/ 2163059 h 2338113"/>
              <a:gd name="connsiteX7" fmla="*/ 344869 w 1298302"/>
              <a:gd name="connsiteY7" fmla="*/ 2074720 h 2338113"/>
              <a:gd name="connsiteX8" fmla="*/ 307948 w 1298302"/>
              <a:gd name="connsiteY8" fmla="*/ 1898078 h 2338113"/>
              <a:gd name="connsiteX9" fmla="*/ 273868 w 1298302"/>
              <a:gd name="connsiteY9" fmla="*/ 1568302 h 2338113"/>
              <a:gd name="connsiteX10" fmla="*/ 296644 w 1298302"/>
              <a:gd name="connsiteY10" fmla="*/ 1527933 h 2338113"/>
              <a:gd name="connsiteX11" fmla="*/ 493389 w 1298302"/>
              <a:gd name="connsiteY11" fmla="*/ 1634907 h 2338113"/>
              <a:gd name="connsiteX12" fmla="*/ 808363 w 1298302"/>
              <a:gd name="connsiteY12" fmla="*/ 1690542 h 2338113"/>
              <a:gd name="connsiteX13" fmla="*/ 911000 w 1298302"/>
              <a:gd name="connsiteY13" fmla="*/ 1672755 h 2338113"/>
              <a:gd name="connsiteX14" fmla="*/ 950497 w 1298302"/>
              <a:gd name="connsiteY14" fmla="*/ 1661861 h 2338113"/>
              <a:gd name="connsiteX15" fmla="*/ 1298302 w 1298302"/>
              <a:gd name="connsiteY15" fmla="*/ 1362790 h 2338113"/>
              <a:gd name="connsiteX16" fmla="*/ 1277877 w 1298302"/>
              <a:gd name="connsiteY16" fmla="*/ 1355725 h 2338113"/>
              <a:gd name="connsiteX17" fmla="*/ 1026812 w 1298302"/>
              <a:gd name="connsiteY17" fmla="*/ 1302459 h 2338113"/>
              <a:gd name="connsiteX18" fmla="*/ 497343 w 1298302"/>
              <a:gd name="connsiteY18" fmla="*/ 1302459 h 2338113"/>
              <a:gd name="connsiteX19" fmla="*/ 436036 w 1298302"/>
              <a:gd name="connsiteY19" fmla="*/ 1302459 h 2338113"/>
              <a:gd name="connsiteX20" fmla="*/ 746628 w 1298302"/>
              <a:gd name="connsiteY20" fmla="*/ 1145645 h 2338113"/>
              <a:gd name="connsiteX21" fmla="*/ 961828 w 1298302"/>
              <a:gd name="connsiteY21" fmla="*/ 963724 h 2338113"/>
              <a:gd name="connsiteX22" fmla="*/ 1131303 w 1298302"/>
              <a:gd name="connsiteY22" fmla="*/ 738997 h 2338113"/>
              <a:gd name="connsiteX23" fmla="*/ 1169605 w 1298302"/>
              <a:gd name="connsiteY23" fmla="*/ 571589 h 2338113"/>
              <a:gd name="connsiteX24" fmla="*/ 792352 w 1298302"/>
              <a:gd name="connsiteY24" fmla="*/ 657465 h 2338113"/>
              <a:gd name="connsiteX25" fmla="*/ 471533 w 1298302"/>
              <a:gd name="connsiteY25" fmla="*/ 838628 h 2338113"/>
              <a:gd name="connsiteX26" fmla="*/ 469637 w 1298302"/>
              <a:gd name="connsiteY26" fmla="*/ 804866 h 2338113"/>
              <a:gd name="connsiteX27" fmla="*/ 676826 w 1298302"/>
              <a:gd name="connsiteY27" fmla="*/ 443040 h 2338113"/>
              <a:gd name="connsiteX28" fmla="*/ 659625 w 1298302"/>
              <a:gd name="connsiteY28" fmla="*/ 0 h 2338113"/>
              <a:gd name="connsiteX29" fmla="*/ 482606 w 1298302"/>
              <a:gd name="connsiteY29"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3934 w 1299630"/>
              <a:gd name="connsiteY0" fmla="*/ 94323 h 2338113"/>
              <a:gd name="connsiteX1" fmla="*/ 80167 w 1299630"/>
              <a:gd name="connsiteY1" fmla="*/ 762724 h 2338113"/>
              <a:gd name="connsiteX2" fmla="*/ 2695 w 1299630"/>
              <a:gd name="connsiteY2" fmla="*/ 1338848 h 2338113"/>
              <a:gd name="connsiteX3" fmla="*/ 138352 w 1299630"/>
              <a:gd name="connsiteY3" fmla="*/ 2251624 h 2338113"/>
              <a:gd name="connsiteX4" fmla="*/ 165379 w 1299630"/>
              <a:gd name="connsiteY4" fmla="*/ 2338113 h 2338113"/>
              <a:gd name="connsiteX5" fmla="*/ 368958 w 1299630"/>
              <a:gd name="connsiteY5" fmla="*/ 2163059 h 2338113"/>
              <a:gd name="connsiteX6" fmla="*/ 346197 w 1299630"/>
              <a:gd name="connsiteY6" fmla="*/ 2074720 h 2338113"/>
              <a:gd name="connsiteX7" fmla="*/ 309276 w 1299630"/>
              <a:gd name="connsiteY7" fmla="*/ 1898078 h 2338113"/>
              <a:gd name="connsiteX8" fmla="*/ 275196 w 1299630"/>
              <a:gd name="connsiteY8" fmla="*/ 1568302 h 2338113"/>
              <a:gd name="connsiteX9" fmla="*/ 297972 w 1299630"/>
              <a:gd name="connsiteY9" fmla="*/ 1527933 h 2338113"/>
              <a:gd name="connsiteX10" fmla="*/ 494717 w 1299630"/>
              <a:gd name="connsiteY10" fmla="*/ 1634907 h 2338113"/>
              <a:gd name="connsiteX11" fmla="*/ 809691 w 1299630"/>
              <a:gd name="connsiteY11" fmla="*/ 1690542 h 2338113"/>
              <a:gd name="connsiteX12" fmla="*/ 912328 w 1299630"/>
              <a:gd name="connsiteY12" fmla="*/ 1672755 h 2338113"/>
              <a:gd name="connsiteX13" fmla="*/ 951825 w 1299630"/>
              <a:gd name="connsiteY13" fmla="*/ 1661861 h 2338113"/>
              <a:gd name="connsiteX14" fmla="*/ 1299630 w 1299630"/>
              <a:gd name="connsiteY14" fmla="*/ 1362790 h 2338113"/>
              <a:gd name="connsiteX15" fmla="*/ 1279205 w 1299630"/>
              <a:gd name="connsiteY15" fmla="*/ 1355725 h 2338113"/>
              <a:gd name="connsiteX16" fmla="*/ 1028140 w 1299630"/>
              <a:gd name="connsiteY16" fmla="*/ 1302459 h 2338113"/>
              <a:gd name="connsiteX17" fmla="*/ 498671 w 1299630"/>
              <a:gd name="connsiteY17" fmla="*/ 1302459 h 2338113"/>
              <a:gd name="connsiteX18" fmla="*/ 437364 w 1299630"/>
              <a:gd name="connsiteY18" fmla="*/ 1302459 h 2338113"/>
              <a:gd name="connsiteX19" fmla="*/ 747956 w 1299630"/>
              <a:gd name="connsiteY19" fmla="*/ 1145645 h 2338113"/>
              <a:gd name="connsiteX20" fmla="*/ 963156 w 1299630"/>
              <a:gd name="connsiteY20" fmla="*/ 963724 h 2338113"/>
              <a:gd name="connsiteX21" fmla="*/ 1132631 w 1299630"/>
              <a:gd name="connsiteY21" fmla="*/ 738997 h 2338113"/>
              <a:gd name="connsiteX22" fmla="*/ 1170933 w 1299630"/>
              <a:gd name="connsiteY22" fmla="*/ 571589 h 2338113"/>
              <a:gd name="connsiteX23" fmla="*/ 793680 w 1299630"/>
              <a:gd name="connsiteY23" fmla="*/ 657465 h 2338113"/>
              <a:gd name="connsiteX24" fmla="*/ 472861 w 1299630"/>
              <a:gd name="connsiteY24" fmla="*/ 838628 h 2338113"/>
              <a:gd name="connsiteX25" fmla="*/ 470965 w 1299630"/>
              <a:gd name="connsiteY25" fmla="*/ 804866 h 2338113"/>
              <a:gd name="connsiteX26" fmla="*/ 678154 w 1299630"/>
              <a:gd name="connsiteY26" fmla="*/ 443040 h 2338113"/>
              <a:gd name="connsiteX27" fmla="*/ 660953 w 1299630"/>
              <a:gd name="connsiteY27" fmla="*/ 0 h 2338113"/>
              <a:gd name="connsiteX28" fmla="*/ 483934 w 1299630"/>
              <a:gd name="connsiteY28" fmla="*/ 94323 h 2338113"/>
              <a:gd name="connsiteX0" fmla="*/ 491064 w 1306760"/>
              <a:gd name="connsiteY0" fmla="*/ 94323 h 2338113"/>
              <a:gd name="connsiteX1" fmla="*/ 59367 w 1306760"/>
              <a:gd name="connsiteY1" fmla="*/ 786740 h 2338113"/>
              <a:gd name="connsiteX2" fmla="*/ 9825 w 1306760"/>
              <a:gd name="connsiteY2" fmla="*/ 1338848 h 2338113"/>
              <a:gd name="connsiteX3" fmla="*/ 145482 w 1306760"/>
              <a:gd name="connsiteY3" fmla="*/ 2251624 h 2338113"/>
              <a:gd name="connsiteX4" fmla="*/ 172509 w 1306760"/>
              <a:gd name="connsiteY4" fmla="*/ 2338113 h 2338113"/>
              <a:gd name="connsiteX5" fmla="*/ 376088 w 1306760"/>
              <a:gd name="connsiteY5" fmla="*/ 2163059 h 2338113"/>
              <a:gd name="connsiteX6" fmla="*/ 353327 w 1306760"/>
              <a:gd name="connsiteY6" fmla="*/ 2074720 h 2338113"/>
              <a:gd name="connsiteX7" fmla="*/ 316406 w 1306760"/>
              <a:gd name="connsiteY7" fmla="*/ 1898078 h 2338113"/>
              <a:gd name="connsiteX8" fmla="*/ 282326 w 1306760"/>
              <a:gd name="connsiteY8" fmla="*/ 1568302 h 2338113"/>
              <a:gd name="connsiteX9" fmla="*/ 305102 w 1306760"/>
              <a:gd name="connsiteY9" fmla="*/ 1527933 h 2338113"/>
              <a:gd name="connsiteX10" fmla="*/ 501847 w 1306760"/>
              <a:gd name="connsiteY10" fmla="*/ 1634907 h 2338113"/>
              <a:gd name="connsiteX11" fmla="*/ 816821 w 1306760"/>
              <a:gd name="connsiteY11" fmla="*/ 1690542 h 2338113"/>
              <a:gd name="connsiteX12" fmla="*/ 919458 w 1306760"/>
              <a:gd name="connsiteY12" fmla="*/ 1672755 h 2338113"/>
              <a:gd name="connsiteX13" fmla="*/ 958955 w 1306760"/>
              <a:gd name="connsiteY13" fmla="*/ 1661861 h 2338113"/>
              <a:gd name="connsiteX14" fmla="*/ 1306760 w 1306760"/>
              <a:gd name="connsiteY14" fmla="*/ 1362790 h 2338113"/>
              <a:gd name="connsiteX15" fmla="*/ 1286335 w 1306760"/>
              <a:gd name="connsiteY15" fmla="*/ 1355725 h 2338113"/>
              <a:gd name="connsiteX16" fmla="*/ 1035270 w 1306760"/>
              <a:gd name="connsiteY16" fmla="*/ 1302459 h 2338113"/>
              <a:gd name="connsiteX17" fmla="*/ 505801 w 1306760"/>
              <a:gd name="connsiteY17" fmla="*/ 1302459 h 2338113"/>
              <a:gd name="connsiteX18" fmla="*/ 444494 w 1306760"/>
              <a:gd name="connsiteY18" fmla="*/ 1302459 h 2338113"/>
              <a:gd name="connsiteX19" fmla="*/ 755086 w 1306760"/>
              <a:gd name="connsiteY19" fmla="*/ 1145645 h 2338113"/>
              <a:gd name="connsiteX20" fmla="*/ 970286 w 1306760"/>
              <a:gd name="connsiteY20" fmla="*/ 963724 h 2338113"/>
              <a:gd name="connsiteX21" fmla="*/ 1139761 w 1306760"/>
              <a:gd name="connsiteY21" fmla="*/ 738997 h 2338113"/>
              <a:gd name="connsiteX22" fmla="*/ 1178063 w 1306760"/>
              <a:gd name="connsiteY22" fmla="*/ 571589 h 2338113"/>
              <a:gd name="connsiteX23" fmla="*/ 800810 w 1306760"/>
              <a:gd name="connsiteY23" fmla="*/ 657465 h 2338113"/>
              <a:gd name="connsiteX24" fmla="*/ 479991 w 1306760"/>
              <a:gd name="connsiteY24" fmla="*/ 838628 h 2338113"/>
              <a:gd name="connsiteX25" fmla="*/ 478095 w 1306760"/>
              <a:gd name="connsiteY25" fmla="*/ 804866 h 2338113"/>
              <a:gd name="connsiteX26" fmla="*/ 685284 w 1306760"/>
              <a:gd name="connsiteY26" fmla="*/ 443040 h 2338113"/>
              <a:gd name="connsiteX27" fmla="*/ 668083 w 1306760"/>
              <a:gd name="connsiteY27" fmla="*/ 0 h 2338113"/>
              <a:gd name="connsiteX28" fmla="*/ 491064 w 1306760"/>
              <a:gd name="connsiteY28" fmla="*/ 94323 h 2338113"/>
              <a:gd name="connsiteX0" fmla="*/ 503006 w 1318702"/>
              <a:gd name="connsiteY0" fmla="*/ 94323 h 2338113"/>
              <a:gd name="connsiteX1" fmla="*/ 71309 w 1318702"/>
              <a:gd name="connsiteY1" fmla="*/ 786740 h 2338113"/>
              <a:gd name="connsiteX2" fmla="*/ 8390 w 1318702"/>
              <a:gd name="connsiteY2" fmla="*/ 1343063 h 2338113"/>
              <a:gd name="connsiteX3" fmla="*/ 157424 w 1318702"/>
              <a:gd name="connsiteY3" fmla="*/ 2251624 h 2338113"/>
              <a:gd name="connsiteX4" fmla="*/ 184451 w 1318702"/>
              <a:gd name="connsiteY4" fmla="*/ 2338113 h 2338113"/>
              <a:gd name="connsiteX5" fmla="*/ 388030 w 1318702"/>
              <a:gd name="connsiteY5" fmla="*/ 2163059 h 2338113"/>
              <a:gd name="connsiteX6" fmla="*/ 365269 w 1318702"/>
              <a:gd name="connsiteY6" fmla="*/ 2074720 h 2338113"/>
              <a:gd name="connsiteX7" fmla="*/ 328348 w 1318702"/>
              <a:gd name="connsiteY7" fmla="*/ 1898078 h 2338113"/>
              <a:gd name="connsiteX8" fmla="*/ 294268 w 1318702"/>
              <a:gd name="connsiteY8" fmla="*/ 1568302 h 2338113"/>
              <a:gd name="connsiteX9" fmla="*/ 317044 w 1318702"/>
              <a:gd name="connsiteY9" fmla="*/ 1527933 h 2338113"/>
              <a:gd name="connsiteX10" fmla="*/ 513789 w 1318702"/>
              <a:gd name="connsiteY10" fmla="*/ 1634907 h 2338113"/>
              <a:gd name="connsiteX11" fmla="*/ 828763 w 1318702"/>
              <a:gd name="connsiteY11" fmla="*/ 1690542 h 2338113"/>
              <a:gd name="connsiteX12" fmla="*/ 931400 w 1318702"/>
              <a:gd name="connsiteY12" fmla="*/ 1672755 h 2338113"/>
              <a:gd name="connsiteX13" fmla="*/ 970897 w 1318702"/>
              <a:gd name="connsiteY13" fmla="*/ 1661861 h 2338113"/>
              <a:gd name="connsiteX14" fmla="*/ 1318702 w 1318702"/>
              <a:gd name="connsiteY14" fmla="*/ 1362790 h 2338113"/>
              <a:gd name="connsiteX15" fmla="*/ 1298277 w 1318702"/>
              <a:gd name="connsiteY15" fmla="*/ 1355725 h 2338113"/>
              <a:gd name="connsiteX16" fmla="*/ 1047212 w 1318702"/>
              <a:gd name="connsiteY16" fmla="*/ 1302459 h 2338113"/>
              <a:gd name="connsiteX17" fmla="*/ 517743 w 1318702"/>
              <a:gd name="connsiteY17" fmla="*/ 1302459 h 2338113"/>
              <a:gd name="connsiteX18" fmla="*/ 456436 w 1318702"/>
              <a:gd name="connsiteY18" fmla="*/ 1302459 h 2338113"/>
              <a:gd name="connsiteX19" fmla="*/ 767028 w 1318702"/>
              <a:gd name="connsiteY19" fmla="*/ 1145645 h 2338113"/>
              <a:gd name="connsiteX20" fmla="*/ 982228 w 1318702"/>
              <a:gd name="connsiteY20" fmla="*/ 963724 h 2338113"/>
              <a:gd name="connsiteX21" fmla="*/ 1151703 w 1318702"/>
              <a:gd name="connsiteY21" fmla="*/ 738997 h 2338113"/>
              <a:gd name="connsiteX22" fmla="*/ 1190005 w 1318702"/>
              <a:gd name="connsiteY22" fmla="*/ 571589 h 2338113"/>
              <a:gd name="connsiteX23" fmla="*/ 812752 w 1318702"/>
              <a:gd name="connsiteY23" fmla="*/ 657465 h 2338113"/>
              <a:gd name="connsiteX24" fmla="*/ 491933 w 1318702"/>
              <a:gd name="connsiteY24" fmla="*/ 838628 h 2338113"/>
              <a:gd name="connsiteX25" fmla="*/ 490037 w 1318702"/>
              <a:gd name="connsiteY25" fmla="*/ 804866 h 2338113"/>
              <a:gd name="connsiteX26" fmla="*/ 697226 w 1318702"/>
              <a:gd name="connsiteY26" fmla="*/ 443040 h 2338113"/>
              <a:gd name="connsiteX27" fmla="*/ 680025 w 1318702"/>
              <a:gd name="connsiteY27" fmla="*/ 0 h 2338113"/>
              <a:gd name="connsiteX28" fmla="*/ 503006 w 1318702"/>
              <a:gd name="connsiteY28" fmla="*/ 94323 h 2338113"/>
              <a:gd name="connsiteX0" fmla="*/ 514306 w 1330002"/>
              <a:gd name="connsiteY0" fmla="*/ 94323 h 2338113"/>
              <a:gd name="connsiteX1" fmla="*/ 82609 w 1330002"/>
              <a:gd name="connsiteY1" fmla="*/ 786740 h 2338113"/>
              <a:gd name="connsiteX2" fmla="*/ 6002 w 1330002"/>
              <a:gd name="connsiteY2" fmla="*/ 1403414 h 2338113"/>
              <a:gd name="connsiteX3" fmla="*/ 168724 w 1330002"/>
              <a:gd name="connsiteY3" fmla="*/ 2251624 h 2338113"/>
              <a:gd name="connsiteX4" fmla="*/ 195751 w 1330002"/>
              <a:gd name="connsiteY4" fmla="*/ 2338113 h 2338113"/>
              <a:gd name="connsiteX5" fmla="*/ 399330 w 1330002"/>
              <a:gd name="connsiteY5" fmla="*/ 2163059 h 2338113"/>
              <a:gd name="connsiteX6" fmla="*/ 376569 w 1330002"/>
              <a:gd name="connsiteY6" fmla="*/ 2074720 h 2338113"/>
              <a:gd name="connsiteX7" fmla="*/ 339648 w 1330002"/>
              <a:gd name="connsiteY7" fmla="*/ 1898078 h 2338113"/>
              <a:gd name="connsiteX8" fmla="*/ 305568 w 1330002"/>
              <a:gd name="connsiteY8" fmla="*/ 1568302 h 2338113"/>
              <a:gd name="connsiteX9" fmla="*/ 328344 w 1330002"/>
              <a:gd name="connsiteY9" fmla="*/ 1527933 h 2338113"/>
              <a:gd name="connsiteX10" fmla="*/ 525089 w 1330002"/>
              <a:gd name="connsiteY10" fmla="*/ 1634907 h 2338113"/>
              <a:gd name="connsiteX11" fmla="*/ 840063 w 1330002"/>
              <a:gd name="connsiteY11" fmla="*/ 1690542 h 2338113"/>
              <a:gd name="connsiteX12" fmla="*/ 942700 w 1330002"/>
              <a:gd name="connsiteY12" fmla="*/ 1672755 h 2338113"/>
              <a:gd name="connsiteX13" fmla="*/ 982197 w 1330002"/>
              <a:gd name="connsiteY13" fmla="*/ 1661861 h 2338113"/>
              <a:gd name="connsiteX14" fmla="*/ 1330002 w 1330002"/>
              <a:gd name="connsiteY14" fmla="*/ 1362790 h 2338113"/>
              <a:gd name="connsiteX15" fmla="*/ 1309577 w 1330002"/>
              <a:gd name="connsiteY15" fmla="*/ 1355725 h 2338113"/>
              <a:gd name="connsiteX16" fmla="*/ 1058512 w 1330002"/>
              <a:gd name="connsiteY16" fmla="*/ 1302459 h 2338113"/>
              <a:gd name="connsiteX17" fmla="*/ 529043 w 1330002"/>
              <a:gd name="connsiteY17" fmla="*/ 1302459 h 2338113"/>
              <a:gd name="connsiteX18" fmla="*/ 467736 w 1330002"/>
              <a:gd name="connsiteY18" fmla="*/ 1302459 h 2338113"/>
              <a:gd name="connsiteX19" fmla="*/ 778328 w 1330002"/>
              <a:gd name="connsiteY19" fmla="*/ 1145645 h 2338113"/>
              <a:gd name="connsiteX20" fmla="*/ 993528 w 1330002"/>
              <a:gd name="connsiteY20" fmla="*/ 963724 h 2338113"/>
              <a:gd name="connsiteX21" fmla="*/ 1163003 w 1330002"/>
              <a:gd name="connsiteY21" fmla="*/ 738997 h 2338113"/>
              <a:gd name="connsiteX22" fmla="*/ 1201305 w 1330002"/>
              <a:gd name="connsiteY22" fmla="*/ 571589 h 2338113"/>
              <a:gd name="connsiteX23" fmla="*/ 824052 w 1330002"/>
              <a:gd name="connsiteY23" fmla="*/ 657465 h 2338113"/>
              <a:gd name="connsiteX24" fmla="*/ 503233 w 1330002"/>
              <a:gd name="connsiteY24" fmla="*/ 838628 h 2338113"/>
              <a:gd name="connsiteX25" fmla="*/ 501337 w 1330002"/>
              <a:gd name="connsiteY25" fmla="*/ 804866 h 2338113"/>
              <a:gd name="connsiteX26" fmla="*/ 708526 w 1330002"/>
              <a:gd name="connsiteY26" fmla="*/ 443040 h 2338113"/>
              <a:gd name="connsiteX27" fmla="*/ 691325 w 1330002"/>
              <a:gd name="connsiteY27" fmla="*/ 0 h 2338113"/>
              <a:gd name="connsiteX28" fmla="*/ 514306 w 1330002"/>
              <a:gd name="connsiteY28" fmla="*/ 94323 h 2338113"/>
              <a:gd name="connsiteX0" fmla="*/ 518571 w 1334267"/>
              <a:gd name="connsiteY0" fmla="*/ 94323 h 2338113"/>
              <a:gd name="connsiteX1" fmla="*/ 86874 w 1334267"/>
              <a:gd name="connsiteY1" fmla="*/ 786740 h 2338113"/>
              <a:gd name="connsiteX2" fmla="*/ 5375 w 1334267"/>
              <a:gd name="connsiteY2" fmla="*/ 1468346 h 2338113"/>
              <a:gd name="connsiteX3" fmla="*/ 172989 w 1334267"/>
              <a:gd name="connsiteY3" fmla="*/ 2251624 h 2338113"/>
              <a:gd name="connsiteX4" fmla="*/ 200016 w 1334267"/>
              <a:gd name="connsiteY4" fmla="*/ 2338113 h 2338113"/>
              <a:gd name="connsiteX5" fmla="*/ 403595 w 1334267"/>
              <a:gd name="connsiteY5" fmla="*/ 2163059 h 2338113"/>
              <a:gd name="connsiteX6" fmla="*/ 380834 w 1334267"/>
              <a:gd name="connsiteY6" fmla="*/ 2074720 h 2338113"/>
              <a:gd name="connsiteX7" fmla="*/ 343913 w 1334267"/>
              <a:gd name="connsiteY7" fmla="*/ 1898078 h 2338113"/>
              <a:gd name="connsiteX8" fmla="*/ 309833 w 1334267"/>
              <a:gd name="connsiteY8" fmla="*/ 1568302 h 2338113"/>
              <a:gd name="connsiteX9" fmla="*/ 332609 w 1334267"/>
              <a:gd name="connsiteY9" fmla="*/ 1527933 h 2338113"/>
              <a:gd name="connsiteX10" fmla="*/ 529354 w 1334267"/>
              <a:gd name="connsiteY10" fmla="*/ 1634907 h 2338113"/>
              <a:gd name="connsiteX11" fmla="*/ 844328 w 1334267"/>
              <a:gd name="connsiteY11" fmla="*/ 1690542 h 2338113"/>
              <a:gd name="connsiteX12" fmla="*/ 946965 w 1334267"/>
              <a:gd name="connsiteY12" fmla="*/ 1672755 h 2338113"/>
              <a:gd name="connsiteX13" fmla="*/ 986462 w 1334267"/>
              <a:gd name="connsiteY13" fmla="*/ 1661861 h 2338113"/>
              <a:gd name="connsiteX14" fmla="*/ 1334267 w 1334267"/>
              <a:gd name="connsiteY14" fmla="*/ 1362790 h 2338113"/>
              <a:gd name="connsiteX15" fmla="*/ 1313842 w 1334267"/>
              <a:gd name="connsiteY15" fmla="*/ 1355725 h 2338113"/>
              <a:gd name="connsiteX16" fmla="*/ 1062777 w 1334267"/>
              <a:gd name="connsiteY16" fmla="*/ 1302459 h 2338113"/>
              <a:gd name="connsiteX17" fmla="*/ 533308 w 1334267"/>
              <a:gd name="connsiteY17" fmla="*/ 1302459 h 2338113"/>
              <a:gd name="connsiteX18" fmla="*/ 472001 w 1334267"/>
              <a:gd name="connsiteY18" fmla="*/ 1302459 h 2338113"/>
              <a:gd name="connsiteX19" fmla="*/ 782593 w 1334267"/>
              <a:gd name="connsiteY19" fmla="*/ 1145645 h 2338113"/>
              <a:gd name="connsiteX20" fmla="*/ 997793 w 1334267"/>
              <a:gd name="connsiteY20" fmla="*/ 963724 h 2338113"/>
              <a:gd name="connsiteX21" fmla="*/ 1167268 w 1334267"/>
              <a:gd name="connsiteY21" fmla="*/ 738997 h 2338113"/>
              <a:gd name="connsiteX22" fmla="*/ 1205570 w 1334267"/>
              <a:gd name="connsiteY22" fmla="*/ 571589 h 2338113"/>
              <a:gd name="connsiteX23" fmla="*/ 828317 w 1334267"/>
              <a:gd name="connsiteY23" fmla="*/ 657465 h 2338113"/>
              <a:gd name="connsiteX24" fmla="*/ 507498 w 1334267"/>
              <a:gd name="connsiteY24" fmla="*/ 838628 h 2338113"/>
              <a:gd name="connsiteX25" fmla="*/ 505602 w 1334267"/>
              <a:gd name="connsiteY25" fmla="*/ 804866 h 2338113"/>
              <a:gd name="connsiteX26" fmla="*/ 712791 w 1334267"/>
              <a:gd name="connsiteY26" fmla="*/ 443040 h 2338113"/>
              <a:gd name="connsiteX27" fmla="*/ 695590 w 1334267"/>
              <a:gd name="connsiteY27" fmla="*/ 0 h 2338113"/>
              <a:gd name="connsiteX28" fmla="*/ 518571 w 1334267"/>
              <a:gd name="connsiteY28"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82709 w 1336142"/>
              <a:gd name="connsiteY5" fmla="*/ 2074720 h 2338113"/>
              <a:gd name="connsiteX6" fmla="*/ 345788 w 1336142"/>
              <a:gd name="connsiteY6" fmla="*/ 1898078 h 2338113"/>
              <a:gd name="connsiteX7" fmla="*/ 311708 w 1336142"/>
              <a:gd name="connsiteY7" fmla="*/ 1568302 h 2338113"/>
              <a:gd name="connsiteX8" fmla="*/ 334484 w 1336142"/>
              <a:gd name="connsiteY8" fmla="*/ 1527933 h 2338113"/>
              <a:gd name="connsiteX9" fmla="*/ 531229 w 1336142"/>
              <a:gd name="connsiteY9" fmla="*/ 1634907 h 2338113"/>
              <a:gd name="connsiteX10" fmla="*/ 846203 w 1336142"/>
              <a:gd name="connsiteY10" fmla="*/ 1690542 h 2338113"/>
              <a:gd name="connsiteX11" fmla="*/ 948840 w 1336142"/>
              <a:gd name="connsiteY11" fmla="*/ 1672755 h 2338113"/>
              <a:gd name="connsiteX12" fmla="*/ 988337 w 1336142"/>
              <a:gd name="connsiteY12" fmla="*/ 1661861 h 2338113"/>
              <a:gd name="connsiteX13" fmla="*/ 1336142 w 1336142"/>
              <a:gd name="connsiteY13" fmla="*/ 1362790 h 2338113"/>
              <a:gd name="connsiteX14" fmla="*/ 1315717 w 1336142"/>
              <a:gd name="connsiteY14" fmla="*/ 1355725 h 2338113"/>
              <a:gd name="connsiteX15" fmla="*/ 1064652 w 1336142"/>
              <a:gd name="connsiteY15" fmla="*/ 1302459 h 2338113"/>
              <a:gd name="connsiteX16" fmla="*/ 535183 w 1336142"/>
              <a:gd name="connsiteY16" fmla="*/ 1302459 h 2338113"/>
              <a:gd name="connsiteX17" fmla="*/ 473876 w 1336142"/>
              <a:gd name="connsiteY17" fmla="*/ 1302459 h 2338113"/>
              <a:gd name="connsiteX18" fmla="*/ 784468 w 1336142"/>
              <a:gd name="connsiteY18" fmla="*/ 1145645 h 2338113"/>
              <a:gd name="connsiteX19" fmla="*/ 999668 w 1336142"/>
              <a:gd name="connsiteY19" fmla="*/ 963724 h 2338113"/>
              <a:gd name="connsiteX20" fmla="*/ 1169143 w 1336142"/>
              <a:gd name="connsiteY20" fmla="*/ 738997 h 2338113"/>
              <a:gd name="connsiteX21" fmla="*/ 1207445 w 1336142"/>
              <a:gd name="connsiteY21" fmla="*/ 571589 h 2338113"/>
              <a:gd name="connsiteX22" fmla="*/ 830192 w 1336142"/>
              <a:gd name="connsiteY22" fmla="*/ 657465 h 2338113"/>
              <a:gd name="connsiteX23" fmla="*/ 509373 w 1336142"/>
              <a:gd name="connsiteY23" fmla="*/ 838628 h 2338113"/>
              <a:gd name="connsiteX24" fmla="*/ 507477 w 1336142"/>
              <a:gd name="connsiteY24" fmla="*/ 804866 h 2338113"/>
              <a:gd name="connsiteX25" fmla="*/ 714666 w 1336142"/>
              <a:gd name="connsiteY25" fmla="*/ 443040 h 2338113"/>
              <a:gd name="connsiteX26" fmla="*/ 697465 w 1336142"/>
              <a:gd name="connsiteY26" fmla="*/ 0 h 2338113"/>
              <a:gd name="connsiteX27" fmla="*/ 520446 w 1336142"/>
              <a:gd name="connsiteY27"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48840 w 1336142"/>
              <a:gd name="connsiteY10" fmla="*/ 1672755 h 2338113"/>
              <a:gd name="connsiteX11" fmla="*/ 988337 w 1336142"/>
              <a:gd name="connsiteY11" fmla="*/ 1661861 h 2338113"/>
              <a:gd name="connsiteX12" fmla="*/ 1336142 w 1336142"/>
              <a:gd name="connsiteY12" fmla="*/ 1362790 h 2338113"/>
              <a:gd name="connsiteX13" fmla="*/ 1315717 w 1336142"/>
              <a:gd name="connsiteY13" fmla="*/ 1355725 h 2338113"/>
              <a:gd name="connsiteX14" fmla="*/ 1064652 w 1336142"/>
              <a:gd name="connsiteY14" fmla="*/ 1302459 h 2338113"/>
              <a:gd name="connsiteX15" fmla="*/ 535183 w 1336142"/>
              <a:gd name="connsiteY15" fmla="*/ 1302459 h 2338113"/>
              <a:gd name="connsiteX16" fmla="*/ 473876 w 1336142"/>
              <a:gd name="connsiteY16" fmla="*/ 1302459 h 2338113"/>
              <a:gd name="connsiteX17" fmla="*/ 784468 w 1336142"/>
              <a:gd name="connsiteY17" fmla="*/ 1145645 h 2338113"/>
              <a:gd name="connsiteX18" fmla="*/ 999668 w 1336142"/>
              <a:gd name="connsiteY18" fmla="*/ 963724 h 2338113"/>
              <a:gd name="connsiteX19" fmla="*/ 1169143 w 1336142"/>
              <a:gd name="connsiteY19" fmla="*/ 738997 h 2338113"/>
              <a:gd name="connsiteX20" fmla="*/ 1207445 w 1336142"/>
              <a:gd name="connsiteY20" fmla="*/ 571589 h 2338113"/>
              <a:gd name="connsiteX21" fmla="*/ 830192 w 1336142"/>
              <a:gd name="connsiteY21" fmla="*/ 657465 h 2338113"/>
              <a:gd name="connsiteX22" fmla="*/ 509373 w 1336142"/>
              <a:gd name="connsiteY22" fmla="*/ 838628 h 2338113"/>
              <a:gd name="connsiteX23" fmla="*/ 507477 w 1336142"/>
              <a:gd name="connsiteY23" fmla="*/ 804866 h 2338113"/>
              <a:gd name="connsiteX24" fmla="*/ 714666 w 1336142"/>
              <a:gd name="connsiteY24" fmla="*/ 443040 h 2338113"/>
              <a:gd name="connsiteX25" fmla="*/ 697465 w 1336142"/>
              <a:gd name="connsiteY25" fmla="*/ 0 h 2338113"/>
              <a:gd name="connsiteX26" fmla="*/ 520446 w 1336142"/>
              <a:gd name="connsiteY26"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142" h="2338113">
                <a:moveTo>
                  <a:pt x="520446" y="94323"/>
                </a:moveTo>
                <a:cubicBezTo>
                  <a:pt x="252303" y="380924"/>
                  <a:pt x="174282" y="557736"/>
                  <a:pt x="88749" y="786740"/>
                </a:cubicBezTo>
                <a:cubicBezTo>
                  <a:pt x="3216" y="1015744"/>
                  <a:pt x="-11607" y="1209784"/>
                  <a:pt x="7250" y="1468346"/>
                </a:cubicBezTo>
                <a:cubicBezTo>
                  <a:pt x="26107" y="1726908"/>
                  <a:pt x="135521" y="2222328"/>
                  <a:pt x="201891" y="2338113"/>
                </a:cubicBezTo>
                <a:lnTo>
                  <a:pt x="405470" y="2163059"/>
                </a:lnTo>
                <a:lnTo>
                  <a:pt x="345788" y="1898078"/>
                </a:lnTo>
                <a:cubicBezTo>
                  <a:pt x="326191" y="1783544"/>
                  <a:pt x="313592" y="1629992"/>
                  <a:pt x="311708" y="1568302"/>
                </a:cubicBezTo>
                <a:cubicBezTo>
                  <a:pt x="309824" y="1506612"/>
                  <a:pt x="303091" y="1505146"/>
                  <a:pt x="334484" y="1527933"/>
                </a:cubicBezTo>
                <a:cubicBezTo>
                  <a:pt x="365877" y="1550721"/>
                  <a:pt x="445943" y="1607806"/>
                  <a:pt x="531229" y="1634907"/>
                </a:cubicBezTo>
                <a:cubicBezTo>
                  <a:pt x="616515" y="1662008"/>
                  <a:pt x="770018" y="1686050"/>
                  <a:pt x="846203" y="1690542"/>
                </a:cubicBezTo>
                <a:cubicBezTo>
                  <a:pt x="922388" y="1695034"/>
                  <a:pt x="936790" y="1680880"/>
                  <a:pt x="988337" y="1661861"/>
                </a:cubicBezTo>
                <a:lnTo>
                  <a:pt x="1336142" y="1362790"/>
                </a:lnTo>
                <a:lnTo>
                  <a:pt x="1315717" y="1355725"/>
                </a:lnTo>
                <a:cubicBezTo>
                  <a:pt x="1253105" y="1334989"/>
                  <a:pt x="1169153" y="1311515"/>
                  <a:pt x="1064652" y="1302459"/>
                </a:cubicBezTo>
                <a:cubicBezTo>
                  <a:pt x="925317" y="1290383"/>
                  <a:pt x="633645" y="1302459"/>
                  <a:pt x="535183" y="1302459"/>
                </a:cubicBezTo>
                <a:cubicBezTo>
                  <a:pt x="535183" y="1302459"/>
                  <a:pt x="432328" y="1328594"/>
                  <a:pt x="473876" y="1302459"/>
                </a:cubicBezTo>
                <a:cubicBezTo>
                  <a:pt x="515423" y="1276324"/>
                  <a:pt x="696836" y="1202101"/>
                  <a:pt x="784468" y="1145645"/>
                </a:cubicBezTo>
                <a:cubicBezTo>
                  <a:pt x="872100" y="1089189"/>
                  <a:pt x="935555" y="1031499"/>
                  <a:pt x="999668" y="963724"/>
                </a:cubicBezTo>
                <a:cubicBezTo>
                  <a:pt x="1063781" y="895949"/>
                  <a:pt x="1134514" y="804352"/>
                  <a:pt x="1169143" y="738997"/>
                </a:cubicBezTo>
                <a:cubicBezTo>
                  <a:pt x="1203773" y="673641"/>
                  <a:pt x="1241862" y="574789"/>
                  <a:pt x="1207445" y="571589"/>
                </a:cubicBezTo>
                <a:cubicBezTo>
                  <a:pt x="1173028" y="568390"/>
                  <a:pt x="946537" y="612959"/>
                  <a:pt x="830192" y="657465"/>
                </a:cubicBezTo>
                <a:cubicBezTo>
                  <a:pt x="713846" y="701972"/>
                  <a:pt x="563159" y="814061"/>
                  <a:pt x="509373" y="838628"/>
                </a:cubicBezTo>
                <a:cubicBezTo>
                  <a:pt x="455588" y="863195"/>
                  <a:pt x="473261" y="870798"/>
                  <a:pt x="507477" y="804866"/>
                </a:cubicBezTo>
                <a:cubicBezTo>
                  <a:pt x="541693" y="738935"/>
                  <a:pt x="680651" y="547209"/>
                  <a:pt x="714666" y="443040"/>
                </a:cubicBezTo>
                <a:cubicBezTo>
                  <a:pt x="765537" y="287250"/>
                  <a:pt x="747000" y="159047"/>
                  <a:pt x="697465" y="0"/>
                </a:cubicBezTo>
                <a:cubicBezTo>
                  <a:pt x="675203" y="2802"/>
                  <a:pt x="576512" y="50551"/>
                  <a:pt x="520446" y="9432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5E715880-0810-8A03-C2BC-DB53142FA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358500" flipV="1">
            <a:off x="1337507" y="5439006"/>
            <a:ext cx="1083953" cy="1896806"/>
          </a:xfrm>
          <a:custGeom>
            <a:avLst/>
            <a:gdLst>
              <a:gd name="connsiteX0" fmla="*/ 429670 w 1245366"/>
              <a:gd name="connsiteY0" fmla="*/ 94323 h 2338113"/>
              <a:gd name="connsiteX1" fmla="*/ 210325 w 1245366"/>
              <a:gd name="connsiteY1" fmla="*/ 366133 h 2338113"/>
              <a:gd name="connsiteX2" fmla="*/ 78185 w 1245366"/>
              <a:gd name="connsiteY2" fmla="*/ 727483 h 2338113"/>
              <a:gd name="connsiteX3" fmla="*/ 349 w 1245366"/>
              <a:gd name="connsiteY3" fmla="*/ 1325781 h 2338113"/>
              <a:gd name="connsiteX4" fmla="*/ 55138 w 1245366"/>
              <a:gd name="connsiteY4" fmla="*/ 2112766 h 2338113"/>
              <a:gd name="connsiteX5" fmla="*/ 84088 w 1245366"/>
              <a:gd name="connsiteY5" fmla="*/ 2251624 h 2338113"/>
              <a:gd name="connsiteX6" fmla="*/ 111115 w 1245366"/>
              <a:gd name="connsiteY6" fmla="*/ 2338113 h 2338113"/>
              <a:gd name="connsiteX7" fmla="*/ 314694 w 1245366"/>
              <a:gd name="connsiteY7" fmla="*/ 2163059 h 2338113"/>
              <a:gd name="connsiteX8" fmla="*/ 291933 w 1245366"/>
              <a:gd name="connsiteY8" fmla="*/ 2074720 h 2338113"/>
              <a:gd name="connsiteX9" fmla="*/ 255012 w 1245366"/>
              <a:gd name="connsiteY9" fmla="*/ 1898078 h 2338113"/>
              <a:gd name="connsiteX10" fmla="*/ 220932 w 1245366"/>
              <a:gd name="connsiteY10" fmla="*/ 1568302 h 2338113"/>
              <a:gd name="connsiteX11" fmla="*/ 243708 w 1245366"/>
              <a:gd name="connsiteY11" fmla="*/ 1527933 h 2338113"/>
              <a:gd name="connsiteX12" fmla="*/ 440453 w 1245366"/>
              <a:gd name="connsiteY12" fmla="*/ 1634907 h 2338113"/>
              <a:gd name="connsiteX13" fmla="*/ 755427 w 1245366"/>
              <a:gd name="connsiteY13" fmla="*/ 1690542 h 2338113"/>
              <a:gd name="connsiteX14" fmla="*/ 858064 w 1245366"/>
              <a:gd name="connsiteY14" fmla="*/ 1672755 h 2338113"/>
              <a:gd name="connsiteX15" fmla="*/ 897561 w 1245366"/>
              <a:gd name="connsiteY15" fmla="*/ 1661861 h 2338113"/>
              <a:gd name="connsiteX16" fmla="*/ 1245366 w 1245366"/>
              <a:gd name="connsiteY16" fmla="*/ 1362790 h 2338113"/>
              <a:gd name="connsiteX17" fmla="*/ 1224941 w 1245366"/>
              <a:gd name="connsiteY17" fmla="*/ 1355725 h 2338113"/>
              <a:gd name="connsiteX18" fmla="*/ 973876 w 1245366"/>
              <a:gd name="connsiteY18" fmla="*/ 1302459 h 2338113"/>
              <a:gd name="connsiteX19" fmla="*/ 444407 w 1245366"/>
              <a:gd name="connsiteY19" fmla="*/ 1302459 h 2338113"/>
              <a:gd name="connsiteX20" fmla="*/ 383100 w 1245366"/>
              <a:gd name="connsiteY20" fmla="*/ 1302459 h 2338113"/>
              <a:gd name="connsiteX21" fmla="*/ 693692 w 1245366"/>
              <a:gd name="connsiteY21" fmla="*/ 1145645 h 2338113"/>
              <a:gd name="connsiteX22" fmla="*/ 908892 w 1245366"/>
              <a:gd name="connsiteY22" fmla="*/ 963724 h 2338113"/>
              <a:gd name="connsiteX23" fmla="*/ 1078367 w 1245366"/>
              <a:gd name="connsiteY23" fmla="*/ 738997 h 2338113"/>
              <a:gd name="connsiteX24" fmla="*/ 1116669 w 1245366"/>
              <a:gd name="connsiteY24" fmla="*/ 571589 h 2338113"/>
              <a:gd name="connsiteX25" fmla="*/ 739416 w 1245366"/>
              <a:gd name="connsiteY25" fmla="*/ 657465 h 2338113"/>
              <a:gd name="connsiteX26" fmla="*/ 418597 w 1245366"/>
              <a:gd name="connsiteY26" fmla="*/ 838628 h 2338113"/>
              <a:gd name="connsiteX27" fmla="*/ 416701 w 1245366"/>
              <a:gd name="connsiteY27" fmla="*/ 804866 h 2338113"/>
              <a:gd name="connsiteX28" fmla="*/ 623890 w 1245366"/>
              <a:gd name="connsiteY28" fmla="*/ 443040 h 2338113"/>
              <a:gd name="connsiteX29" fmla="*/ 606689 w 1245366"/>
              <a:gd name="connsiteY29" fmla="*/ 0 h 2338113"/>
              <a:gd name="connsiteX30" fmla="*/ 429670 w 1245366"/>
              <a:gd name="connsiteY30" fmla="*/ 94323 h 2338113"/>
              <a:gd name="connsiteX0" fmla="*/ 481361 w 1297057"/>
              <a:gd name="connsiteY0" fmla="*/ 94323 h 2338113"/>
              <a:gd name="connsiteX1" fmla="*/ 262016 w 1297057"/>
              <a:gd name="connsiteY1" fmla="*/ 366133 h 2338113"/>
              <a:gd name="connsiteX2" fmla="*/ 129876 w 1297057"/>
              <a:gd name="connsiteY2" fmla="*/ 727483 h 2338113"/>
              <a:gd name="connsiteX3" fmla="*/ 122 w 1297057"/>
              <a:gd name="connsiteY3" fmla="*/ 1338848 h 2338113"/>
              <a:gd name="connsiteX4" fmla="*/ 106829 w 1297057"/>
              <a:gd name="connsiteY4" fmla="*/ 2112766 h 2338113"/>
              <a:gd name="connsiteX5" fmla="*/ 135779 w 1297057"/>
              <a:gd name="connsiteY5" fmla="*/ 2251624 h 2338113"/>
              <a:gd name="connsiteX6" fmla="*/ 162806 w 1297057"/>
              <a:gd name="connsiteY6" fmla="*/ 2338113 h 2338113"/>
              <a:gd name="connsiteX7" fmla="*/ 366385 w 1297057"/>
              <a:gd name="connsiteY7" fmla="*/ 2163059 h 2338113"/>
              <a:gd name="connsiteX8" fmla="*/ 343624 w 1297057"/>
              <a:gd name="connsiteY8" fmla="*/ 2074720 h 2338113"/>
              <a:gd name="connsiteX9" fmla="*/ 306703 w 1297057"/>
              <a:gd name="connsiteY9" fmla="*/ 1898078 h 2338113"/>
              <a:gd name="connsiteX10" fmla="*/ 272623 w 1297057"/>
              <a:gd name="connsiteY10" fmla="*/ 1568302 h 2338113"/>
              <a:gd name="connsiteX11" fmla="*/ 295399 w 1297057"/>
              <a:gd name="connsiteY11" fmla="*/ 1527933 h 2338113"/>
              <a:gd name="connsiteX12" fmla="*/ 492144 w 1297057"/>
              <a:gd name="connsiteY12" fmla="*/ 1634907 h 2338113"/>
              <a:gd name="connsiteX13" fmla="*/ 807118 w 1297057"/>
              <a:gd name="connsiteY13" fmla="*/ 1690542 h 2338113"/>
              <a:gd name="connsiteX14" fmla="*/ 909755 w 1297057"/>
              <a:gd name="connsiteY14" fmla="*/ 1672755 h 2338113"/>
              <a:gd name="connsiteX15" fmla="*/ 949252 w 1297057"/>
              <a:gd name="connsiteY15" fmla="*/ 1661861 h 2338113"/>
              <a:gd name="connsiteX16" fmla="*/ 1297057 w 1297057"/>
              <a:gd name="connsiteY16" fmla="*/ 1362790 h 2338113"/>
              <a:gd name="connsiteX17" fmla="*/ 1276632 w 1297057"/>
              <a:gd name="connsiteY17" fmla="*/ 1355725 h 2338113"/>
              <a:gd name="connsiteX18" fmla="*/ 1025567 w 1297057"/>
              <a:gd name="connsiteY18" fmla="*/ 1302459 h 2338113"/>
              <a:gd name="connsiteX19" fmla="*/ 496098 w 1297057"/>
              <a:gd name="connsiteY19" fmla="*/ 1302459 h 2338113"/>
              <a:gd name="connsiteX20" fmla="*/ 434791 w 1297057"/>
              <a:gd name="connsiteY20" fmla="*/ 1302459 h 2338113"/>
              <a:gd name="connsiteX21" fmla="*/ 745383 w 1297057"/>
              <a:gd name="connsiteY21" fmla="*/ 1145645 h 2338113"/>
              <a:gd name="connsiteX22" fmla="*/ 960583 w 1297057"/>
              <a:gd name="connsiteY22" fmla="*/ 963724 h 2338113"/>
              <a:gd name="connsiteX23" fmla="*/ 1130058 w 1297057"/>
              <a:gd name="connsiteY23" fmla="*/ 738997 h 2338113"/>
              <a:gd name="connsiteX24" fmla="*/ 1168360 w 1297057"/>
              <a:gd name="connsiteY24" fmla="*/ 571589 h 2338113"/>
              <a:gd name="connsiteX25" fmla="*/ 791107 w 1297057"/>
              <a:gd name="connsiteY25" fmla="*/ 657465 h 2338113"/>
              <a:gd name="connsiteX26" fmla="*/ 470288 w 1297057"/>
              <a:gd name="connsiteY26" fmla="*/ 838628 h 2338113"/>
              <a:gd name="connsiteX27" fmla="*/ 468392 w 1297057"/>
              <a:gd name="connsiteY27" fmla="*/ 804866 h 2338113"/>
              <a:gd name="connsiteX28" fmla="*/ 675581 w 1297057"/>
              <a:gd name="connsiteY28" fmla="*/ 443040 h 2338113"/>
              <a:gd name="connsiteX29" fmla="*/ 658380 w 1297057"/>
              <a:gd name="connsiteY29" fmla="*/ 0 h 2338113"/>
              <a:gd name="connsiteX30" fmla="*/ 481361 w 1297057"/>
              <a:gd name="connsiteY30" fmla="*/ 94323 h 2338113"/>
              <a:gd name="connsiteX0" fmla="*/ 481248 w 1296944"/>
              <a:gd name="connsiteY0" fmla="*/ 94323 h 2338113"/>
              <a:gd name="connsiteX1" fmla="*/ 261903 w 1296944"/>
              <a:gd name="connsiteY1" fmla="*/ 366133 h 2338113"/>
              <a:gd name="connsiteX2" fmla="*/ 129763 w 1296944"/>
              <a:gd name="connsiteY2" fmla="*/ 727483 h 2338113"/>
              <a:gd name="connsiteX3" fmla="*/ 9 w 1296944"/>
              <a:gd name="connsiteY3" fmla="*/ 1338848 h 2338113"/>
              <a:gd name="connsiteX4" fmla="*/ 135666 w 1296944"/>
              <a:gd name="connsiteY4" fmla="*/ 2251624 h 2338113"/>
              <a:gd name="connsiteX5" fmla="*/ 162693 w 1296944"/>
              <a:gd name="connsiteY5" fmla="*/ 2338113 h 2338113"/>
              <a:gd name="connsiteX6" fmla="*/ 366272 w 1296944"/>
              <a:gd name="connsiteY6" fmla="*/ 2163059 h 2338113"/>
              <a:gd name="connsiteX7" fmla="*/ 343511 w 1296944"/>
              <a:gd name="connsiteY7" fmla="*/ 2074720 h 2338113"/>
              <a:gd name="connsiteX8" fmla="*/ 306590 w 1296944"/>
              <a:gd name="connsiteY8" fmla="*/ 1898078 h 2338113"/>
              <a:gd name="connsiteX9" fmla="*/ 272510 w 1296944"/>
              <a:gd name="connsiteY9" fmla="*/ 1568302 h 2338113"/>
              <a:gd name="connsiteX10" fmla="*/ 295286 w 1296944"/>
              <a:gd name="connsiteY10" fmla="*/ 1527933 h 2338113"/>
              <a:gd name="connsiteX11" fmla="*/ 492031 w 1296944"/>
              <a:gd name="connsiteY11" fmla="*/ 1634907 h 2338113"/>
              <a:gd name="connsiteX12" fmla="*/ 807005 w 1296944"/>
              <a:gd name="connsiteY12" fmla="*/ 1690542 h 2338113"/>
              <a:gd name="connsiteX13" fmla="*/ 909642 w 1296944"/>
              <a:gd name="connsiteY13" fmla="*/ 1672755 h 2338113"/>
              <a:gd name="connsiteX14" fmla="*/ 949139 w 1296944"/>
              <a:gd name="connsiteY14" fmla="*/ 1661861 h 2338113"/>
              <a:gd name="connsiteX15" fmla="*/ 1296944 w 1296944"/>
              <a:gd name="connsiteY15" fmla="*/ 1362790 h 2338113"/>
              <a:gd name="connsiteX16" fmla="*/ 1276519 w 1296944"/>
              <a:gd name="connsiteY16" fmla="*/ 1355725 h 2338113"/>
              <a:gd name="connsiteX17" fmla="*/ 1025454 w 1296944"/>
              <a:gd name="connsiteY17" fmla="*/ 1302459 h 2338113"/>
              <a:gd name="connsiteX18" fmla="*/ 495985 w 1296944"/>
              <a:gd name="connsiteY18" fmla="*/ 1302459 h 2338113"/>
              <a:gd name="connsiteX19" fmla="*/ 434678 w 1296944"/>
              <a:gd name="connsiteY19" fmla="*/ 1302459 h 2338113"/>
              <a:gd name="connsiteX20" fmla="*/ 745270 w 1296944"/>
              <a:gd name="connsiteY20" fmla="*/ 1145645 h 2338113"/>
              <a:gd name="connsiteX21" fmla="*/ 960470 w 1296944"/>
              <a:gd name="connsiteY21" fmla="*/ 963724 h 2338113"/>
              <a:gd name="connsiteX22" fmla="*/ 1129945 w 1296944"/>
              <a:gd name="connsiteY22" fmla="*/ 738997 h 2338113"/>
              <a:gd name="connsiteX23" fmla="*/ 1168247 w 1296944"/>
              <a:gd name="connsiteY23" fmla="*/ 571589 h 2338113"/>
              <a:gd name="connsiteX24" fmla="*/ 790994 w 1296944"/>
              <a:gd name="connsiteY24" fmla="*/ 657465 h 2338113"/>
              <a:gd name="connsiteX25" fmla="*/ 470175 w 1296944"/>
              <a:gd name="connsiteY25" fmla="*/ 838628 h 2338113"/>
              <a:gd name="connsiteX26" fmla="*/ 468279 w 1296944"/>
              <a:gd name="connsiteY26" fmla="*/ 804866 h 2338113"/>
              <a:gd name="connsiteX27" fmla="*/ 675468 w 1296944"/>
              <a:gd name="connsiteY27" fmla="*/ 443040 h 2338113"/>
              <a:gd name="connsiteX28" fmla="*/ 658267 w 1296944"/>
              <a:gd name="connsiteY28" fmla="*/ 0 h 2338113"/>
              <a:gd name="connsiteX29" fmla="*/ 481248 w 1296944"/>
              <a:gd name="connsiteY29" fmla="*/ 94323 h 2338113"/>
              <a:gd name="connsiteX0" fmla="*/ 482606 w 1298302"/>
              <a:gd name="connsiteY0" fmla="*/ 94323 h 2338113"/>
              <a:gd name="connsiteX1" fmla="*/ 263261 w 1298302"/>
              <a:gd name="connsiteY1" fmla="*/ 366133 h 2338113"/>
              <a:gd name="connsiteX2" fmla="*/ 78839 w 1298302"/>
              <a:gd name="connsiteY2" fmla="*/ 762724 h 2338113"/>
              <a:gd name="connsiteX3" fmla="*/ 1367 w 1298302"/>
              <a:gd name="connsiteY3" fmla="*/ 1338848 h 2338113"/>
              <a:gd name="connsiteX4" fmla="*/ 137024 w 1298302"/>
              <a:gd name="connsiteY4" fmla="*/ 2251624 h 2338113"/>
              <a:gd name="connsiteX5" fmla="*/ 164051 w 1298302"/>
              <a:gd name="connsiteY5" fmla="*/ 2338113 h 2338113"/>
              <a:gd name="connsiteX6" fmla="*/ 367630 w 1298302"/>
              <a:gd name="connsiteY6" fmla="*/ 2163059 h 2338113"/>
              <a:gd name="connsiteX7" fmla="*/ 344869 w 1298302"/>
              <a:gd name="connsiteY7" fmla="*/ 2074720 h 2338113"/>
              <a:gd name="connsiteX8" fmla="*/ 307948 w 1298302"/>
              <a:gd name="connsiteY8" fmla="*/ 1898078 h 2338113"/>
              <a:gd name="connsiteX9" fmla="*/ 273868 w 1298302"/>
              <a:gd name="connsiteY9" fmla="*/ 1568302 h 2338113"/>
              <a:gd name="connsiteX10" fmla="*/ 296644 w 1298302"/>
              <a:gd name="connsiteY10" fmla="*/ 1527933 h 2338113"/>
              <a:gd name="connsiteX11" fmla="*/ 493389 w 1298302"/>
              <a:gd name="connsiteY11" fmla="*/ 1634907 h 2338113"/>
              <a:gd name="connsiteX12" fmla="*/ 808363 w 1298302"/>
              <a:gd name="connsiteY12" fmla="*/ 1690542 h 2338113"/>
              <a:gd name="connsiteX13" fmla="*/ 911000 w 1298302"/>
              <a:gd name="connsiteY13" fmla="*/ 1672755 h 2338113"/>
              <a:gd name="connsiteX14" fmla="*/ 950497 w 1298302"/>
              <a:gd name="connsiteY14" fmla="*/ 1661861 h 2338113"/>
              <a:gd name="connsiteX15" fmla="*/ 1298302 w 1298302"/>
              <a:gd name="connsiteY15" fmla="*/ 1362790 h 2338113"/>
              <a:gd name="connsiteX16" fmla="*/ 1277877 w 1298302"/>
              <a:gd name="connsiteY16" fmla="*/ 1355725 h 2338113"/>
              <a:gd name="connsiteX17" fmla="*/ 1026812 w 1298302"/>
              <a:gd name="connsiteY17" fmla="*/ 1302459 h 2338113"/>
              <a:gd name="connsiteX18" fmla="*/ 497343 w 1298302"/>
              <a:gd name="connsiteY18" fmla="*/ 1302459 h 2338113"/>
              <a:gd name="connsiteX19" fmla="*/ 436036 w 1298302"/>
              <a:gd name="connsiteY19" fmla="*/ 1302459 h 2338113"/>
              <a:gd name="connsiteX20" fmla="*/ 746628 w 1298302"/>
              <a:gd name="connsiteY20" fmla="*/ 1145645 h 2338113"/>
              <a:gd name="connsiteX21" fmla="*/ 961828 w 1298302"/>
              <a:gd name="connsiteY21" fmla="*/ 963724 h 2338113"/>
              <a:gd name="connsiteX22" fmla="*/ 1131303 w 1298302"/>
              <a:gd name="connsiteY22" fmla="*/ 738997 h 2338113"/>
              <a:gd name="connsiteX23" fmla="*/ 1169605 w 1298302"/>
              <a:gd name="connsiteY23" fmla="*/ 571589 h 2338113"/>
              <a:gd name="connsiteX24" fmla="*/ 792352 w 1298302"/>
              <a:gd name="connsiteY24" fmla="*/ 657465 h 2338113"/>
              <a:gd name="connsiteX25" fmla="*/ 471533 w 1298302"/>
              <a:gd name="connsiteY25" fmla="*/ 838628 h 2338113"/>
              <a:gd name="connsiteX26" fmla="*/ 469637 w 1298302"/>
              <a:gd name="connsiteY26" fmla="*/ 804866 h 2338113"/>
              <a:gd name="connsiteX27" fmla="*/ 676826 w 1298302"/>
              <a:gd name="connsiteY27" fmla="*/ 443040 h 2338113"/>
              <a:gd name="connsiteX28" fmla="*/ 659625 w 1298302"/>
              <a:gd name="connsiteY28" fmla="*/ 0 h 2338113"/>
              <a:gd name="connsiteX29" fmla="*/ 482606 w 1298302"/>
              <a:gd name="connsiteY29"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4621 w 1300317"/>
              <a:gd name="connsiteY0" fmla="*/ 94323 h 2338113"/>
              <a:gd name="connsiteX1" fmla="*/ 80854 w 1300317"/>
              <a:gd name="connsiteY1" fmla="*/ 762724 h 2338113"/>
              <a:gd name="connsiteX2" fmla="*/ 3382 w 1300317"/>
              <a:gd name="connsiteY2" fmla="*/ 1338848 h 2338113"/>
              <a:gd name="connsiteX3" fmla="*/ 139039 w 1300317"/>
              <a:gd name="connsiteY3" fmla="*/ 2251624 h 2338113"/>
              <a:gd name="connsiteX4" fmla="*/ 166066 w 1300317"/>
              <a:gd name="connsiteY4" fmla="*/ 2338113 h 2338113"/>
              <a:gd name="connsiteX5" fmla="*/ 369645 w 1300317"/>
              <a:gd name="connsiteY5" fmla="*/ 2163059 h 2338113"/>
              <a:gd name="connsiteX6" fmla="*/ 346884 w 1300317"/>
              <a:gd name="connsiteY6" fmla="*/ 2074720 h 2338113"/>
              <a:gd name="connsiteX7" fmla="*/ 309963 w 1300317"/>
              <a:gd name="connsiteY7" fmla="*/ 1898078 h 2338113"/>
              <a:gd name="connsiteX8" fmla="*/ 275883 w 1300317"/>
              <a:gd name="connsiteY8" fmla="*/ 1568302 h 2338113"/>
              <a:gd name="connsiteX9" fmla="*/ 298659 w 1300317"/>
              <a:gd name="connsiteY9" fmla="*/ 1527933 h 2338113"/>
              <a:gd name="connsiteX10" fmla="*/ 495404 w 1300317"/>
              <a:gd name="connsiteY10" fmla="*/ 1634907 h 2338113"/>
              <a:gd name="connsiteX11" fmla="*/ 810378 w 1300317"/>
              <a:gd name="connsiteY11" fmla="*/ 1690542 h 2338113"/>
              <a:gd name="connsiteX12" fmla="*/ 913015 w 1300317"/>
              <a:gd name="connsiteY12" fmla="*/ 1672755 h 2338113"/>
              <a:gd name="connsiteX13" fmla="*/ 952512 w 1300317"/>
              <a:gd name="connsiteY13" fmla="*/ 1661861 h 2338113"/>
              <a:gd name="connsiteX14" fmla="*/ 1300317 w 1300317"/>
              <a:gd name="connsiteY14" fmla="*/ 1362790 h 2338113"/>
              <a:gd name="connsiteX15" fmla="*/ 1279892 w 1300317"/>
              <a:gd name="connsiteY15" fmla="*/ 1355725 h 2338113"/>
              <a:gd name="connsiteX16" fmla="*/ 1028827 w 1300317"/>
              <a:gd name="connsiteY16" fmla="*/ 1302459 h 2338113"/>
              <a:gd name="connsiteX17" fmla="*/ 499358 w 1300317"/>
              <a:gd name="connsiteY17" fmla="*/ 1302459 h 2338113"/>
              <a:gd name="connsiteX18" fmla="*/ 438051 w 1300317"/>
              <a:gd name="connsiteY18" fmla="*/ 1302459 h 2338113"/>
              <a:gd name="connsiteX19" fmla="*/ 748643 w 1300317"/>
              <a:gd name="connsiteY19" fmla="*/ 1145645 h 2338113"/>
              <a:gd name="connsiteX20" fmla="*/ 963843 w 1300317"/>
              <a:gd name="connsiteY20" fmla="*/ 963724 h 2338113"/>
              <a:gd name="connsiteX21" fmla="*/ 1133318 w 1300317"/>
              <a:gd name="connsiteY21" fmla="*/ 738997 h 2338113"/>
              <a:gd name="connsiteX22" fmla="*/ 1171620 w 1300317"/>
              <a:gd name="connsiteY22" fmla="*/ 571589 h 2338113"/>
              <a:gd name="connsiteX23" fmla="*/ 794367 w 1300317"/>
              <a:gd name="connsiteY23" fmla="*/ 657465 h 2338113"/>
              <a:gd name="connsiteX24" fmla="*/ 473548 w 1300317"/>
              <a:gd name="connsiteY24" fmla="*/ 838628 h 2338113"/>
              <a:gd name="connsiteX25" fmla="*/ 471652 w 1300317"/>
              <a:gd name="connsiteY25" fmla="*/ 804866 h 2338113"/>
              <a:gd name="connsiteX26" fmla="*/ 678841 w 1300317"/>
              <a:gd name="connsiteY26" fmla="*/ 443040 h 2338113"/>
              <a:gd name="connsiteX27" fmla="*/ 661640 w 1300317"/>
              <a:gd name="connsiteY27" fmla="*/ 0 h 2338113"/>
              <a:gd name="connsiteX28" fmla="*/ 484621 w 1300317"/>
              <a:gd name="connsiteY28" fmla="*/ 94323 h 2338113"/>
              <a:gd name="connsiteX0" fmla="*/ 483934 w 1299630"/>
              <a:gd name="connsiteY0" fmla="*/ 94323 h 2338113"/>
              <a:gd name="connsiteX1" fmla="*/ 80167 w 1299630"/>
              <a:gd name="connsiteY1" fmla="*/ 762724 h 2338113"/>
              <a:gd name="connsiteX2" fmla="*/ 2695 w 1299630"/>
              <a:gd name="connsiteY2" fmla="*/ 1338848 h 2338113"/>
              <a:gd name="connsiteX3" fmla="*/ 138352 w 1299630"/>
              <a:gd name="connsiteY3" fmla="*/ 2251624 h 2338113"/>
              <a:gd name="connsiteX4" fmla="*/ 165379 w 1299630"/>
              <a:gd name="connsiteY4" fmla="*/ 2338113 h 2338113"/>
              <a:gd name="connsiteX5" fmla="*/ 368958 w 1299630"/>
              <a:gd name="connsiteY5" fmla="*/ 2163059 h 2338113"/>
              <a:gd name="connsiteX6" fmla="*/ 346197 w 1299630"/>
              <a:gd name="connsiteY6" fmla="*/ 2074720 h 2338113"/>
              <a:gd name="connsiteX7" fmla="*/ 309276 w 1299630"/>
              <a:gd name="connsiteY7" fmla="*/ 1898078 h 2338113"/>
              <a:gd name="connsiteX8" fmla="*/ 275196 w 1299630"/>
              <a:gd name="connsiteY8" fmla="*/ 1568302 h 2338113"/>
              <a:gd name="connsiteX9" fmla="*/ 297972 w 1299630"/>
              <a:gd name="connsiteY9" fmla="*/ 1527933 h 2338113"/>
              <a:gd name="connsiteX10" fmla="*/ 494717 w 1299630"/>
              <a:gd name="connsiteY10" fmla="*/ 1634907 h 2338113"/>
              <a:gd name="connsiteX11" fmla="*/ 809691 w 1299630"/>
              <a:gd name="connsiteY11" fmla="*/ 1690542 h 2338113"/>
              <a:gd name="connsiteX12" fmla="*/ 912328 w 1299630"/>
              <a:gd name="connsiteY12" fmla="*/ 1672755 h 2338113"/>
              <a:gd name="connsiteX13" fmla="*/ 951825 w 1299630"/>
              <a:gd name="connsiteY13" fmla="*/ 1661861 h 2338113"/>
              <a:gd name="connsiteX14" fmla="*/ 1299630 w 1299630"/>
              <a:gd name="connsiteY14" fmla="*/ 1362790 h 2338113"/>
              <a:gd name="connsiteX15" fmla="*/ 1279205 w 1299630"/>
              <a:gd name="connsiteY15" fmla="*/ 1355725 h 2338113"/>
              <a:gd name="connsiteX16" fmla="*/ 1028140 w 1299630"/>
              <a:gd name="connsiteY16" fmla="*/ 1302459 h 2338113"/>
              <a:gd name="connsiteX17" fmla="*/ 498671 w 1299630"/>
              <a:gd name="connsiteY17" fmla="*/ 1302459 h 2338113"/>
              <a:gd name="connsiteX18" fmla="*/ 437364 w 1299630"/>
              <a:gd name="connsiteY18" fmla="*/ 1302459 h 2338113"/>
              <a:gd name="connsiteX19" fmla="*/ 747956 w 1299630"/>
              <a:gd name="connsiteY19" fmla="*/ 1145645 h 2338113"/>
              <a:gd name="connsiteX20" fmla="*/ 963156 w 1299630"/>
              <a:gd name="connsiteY20" fmla="*/ 963724 h 2338113"/>
              <a:gd name="connsiteX21" fmla="*/ 1132631 w 1299630"/>
              <a:gd name="connsiteY21" fmla="*/ 738997 h 2338113"/>
              <a:gd name="connsiteX22" fmla="*/ 1170933 w 1299630"/>
              <a:gd name="connsiteY22" fmla="*/ 571589 h 2338113"/>
              <a:gd name="connsiteX23" fmla="*/ 793680 w 1299630"/>
              <a:gd name="connsiteY23" fmla="*/ 657465 h 2338113"/>
              <a:gd name="connsiteX24" fmla="*/ 472861 w 1299630"/>
              <a:gd name="connsiteY24" fmla="*/ 838628 h 2338113"/>
              <a:gd name="connsiteX25" fmla="*/ 470965 w 1299630"/>
              <a:gd name="connsiteY25" fmla="*/ 804866 h 2338113"/>
              <a:gd name="connsiteX26" fmla="*/ 678154 w 1299630"/>
              <a:gd name="connsiteY26" fmla="*/ 443040 h 2338113"/>
              <a:gd name="connsiteX27" fmla="*/ 660953 w 1299630"/>
              <a:gd name="connsiteY27" fmla="*/ 0 h 2338113"/>
              <a:gd name="connsiteX28" fmla="*/ 483934 w 1299630"/>
              <a:gd name="connsiteY28" fmla="*/ 94323 h 2338113"/>
              <a:gd name="connsiteX0" fmla="*/ 491064 w 1306760"/>
              <a:gd name="connsiteY0" fmla="*/ 94323 h 2338113"/>
              <a:gd name="connsiteX1" fmla="*/ 59367 w 1306760"/>
              <a:gd name="connsiteY1" fmla="*/ 786740 h 2338113"/>
              <a:gd name="connsiteX2" fmla="*/ 9825 w 1306760"/>
              <a:gd name="connsiteY2" fmla="*/ 1338848 h 2338113"/>
              <a:gd name="connsiteX3" fmla="*/ 145482 w 1306760"/>
              <a:gd name="connsiteY3" fmla="*/ 2251624 h 2338113"/>
              <a:gd name="connsiteX4" fmla="*/ 172509 w 1306760"/>
              <a:gd name="connsiteY4" fmla="*/ 2338113 h 2338113"/>
              <a:gd name="connsiteX5" fmla="*/ 376088 w 1306760"/>
              <a:gd name="connsiteY5" fmla="*/ 2163059 h 2338113"/>
              <a:gd name="connsiteX6" fmla="*/ 353327 w 1306760"/>
              <a:gd name="connsiteY6" fmla="*/ 2074720 h 2338113"/>
              <a:gd name="connsiteX7" fmla="*/ 316406 w 1306760"/>
              <a:gd name="connsiteY7" fmla="*/ 1898078 h 2338113"/>
              <a:gd name="connsiteX8" fmla="*/ 282326 w 1306760"/>
              <a:gd name="connsiteY8" fmla="*/ 1568302 h 2338113"/>
              <a:gd name="connsiteX9" fmla="*/ 305102 w 1306760"/>
              <a:gd name="connsiteY9" fmla="*/ 1527933 h 2338113"/>
              <a:gd name="connsiteX10" fmla="*/ 501847 w 1306760"/>
              <a:gd name="connsiteY10" fmla="*/ 1634907 h 2338113"/>
              <a:gd name="connsiteX11" fmla="*/ 816821 w 1306760"/>
              <a:gd name="connsiteY11" fmla="*/ 1690542 h 2338113"/>
              <a:gd name="connsiteX12" fmla="*/ 919458 w 1306760"/>
              <a:gd name="connsiteY12" fmla="*/ 1672755 h 2338113"/>
              <a:gd name="connsiteX13" fmla="*/ 958955 w 1306760"/>
              <a:gd name="connsiteY13" fmla="*/ 1661861 h 2338113"/>
              <a:gd name="connsiteX14" fmla="*/ 1306760 w 1306760"/>
              <a:gd name="connsiteY14" fmla="*/ 1362790 h 2338113"/>
              <a:gd name="connsiteX15" fmla="*/ 1286335 w 1306760"/>
              <a:gd name="connsiteY15" fmla="*/ 1355725 h 2338113"/>
              <a:gd name="connsiteX16" fmla="*/ 1035270 w 1306760"/>
              <a:gd name="connsiteY16" fmla="*/ 1302459 h 2338113"/>
              <a:gd name="connsiteX17" fmla="*/ 505801 w 1306760"/>
              <a:gd name="connsiteY17" fmla="*/ 1302459 h 2338113"/>
              <a:gd name="connsiteX18" fmla="*/ 444494 w 1306760"/>
              <a:gd name="connsiteY18" fmla="*/ 1302459 h 2338113"/>
              <a:gd name="connsiteX19" fmla="*/ 755086 w 1306760"/>
              <a:gd name="connsiteY19" fmla="*/ 1145645 h 2338113"/>
              <a:gd name="connsiteX20" fmla="*/ 970286 w 1306760"/>
              <a:gd name="connsiteY20" fmla="*/ 963724 h 2338113"/>
              <a:gd name="connsiteX21" fmla="*/ 1139761 w 1306760"/>
              <a:gd name="connsiteY21" fmla="*/ 738997 h 2338113"/>
              <a:gd name="connsiteX22" fmla="*/ 1178063 w 1306760"/>
              <a:gd name="connsiteY22" fmla="*/ 571589 h 2338113"/>
              <a:gd name="connsiteX23" fmla="*/ 800810 w 1306760"/>
              <a:gd name="connsiteY23" fmla="*/ 657465 h 2338113"/>
              <a:gd name="connsiteX24" fmla="*/ 479991 w 1306760"/>
              <a:gd name="connsiteY24" fmla="*/ 838628 h 2338113"/>
              <a:gd name="connsiteX25" fmla="*/ 478095 w 1306760"/>
              <a:gd name="connsiteY25" fmla="*/ 804866 h 2338113"/>
              <a:gd name="connsiteX26" fmla="*/ 685284 w 1306760"/>
              <a:gd name="connsiteY26" fmla="*/ 443040 h 2338113"/>
              <a:gd name="connsiteX27" fmla="*/ 668083 w 1306760"/>
              <a:gd name="connsiteY27" fmla="*/ 0 h 2338113"/>
              <a:gd name="connsiteX28" fmla="*/ 491064 w 1306760"/>
              <a:gd name="connsiteY28" fmla="*/ 94323 h 2338113"/>
              <a:gd name="connsiteX0" fmla="*/ 503006 w 1318702"/>
              <a:gd name="connsiteY0" fmla="*/ 94323 h 2338113"/>
              <a:gd name="connsiteX1" fmla="*/ 71309 w 1318702"/>
              <a:gd name="connsiteY1" fmla="*/ 786740 h 2338113"/>
              <a:gd name="connsiteX2" fmla="*/ 8390 w 1318702"/>
              <a:gd name="connsiteY2" fmla="*/ 1343063 h 2338113"/>
              <a:gd name="connsiteX3" fmla="*/ 157424 w 1318702"/>
              <a:gd name="connsiteY3" fmla="*/ 2251624 h 2338113"/>
              <a:gd name="connsiteX4" fmla="*/ 184451 w 1318702"/>
              <a:gd name="connsiteY4" fmla="*/ 2338113 h 2338113"/>
              <a:gd name="connsiteX5" fmla="*/ 388030 w 1318702"/>
              <a:gd name="connsiteY5" fmla="*/ 2163059 h 2338113"/>
              <a:gd name="connsiteX6" fmla="*/ 365269 w 1318702"/>
              <a:gd name="connsiteY6" fmla="*/ 2074720 h 2338113"/>
              <a:gd name="connsiteX7" fmla="*/ 328348 w 1318702"/>
              <a:gd name="connsiteY7" fmla="*/ 1898078 h 2338113"/>
              <a:gd name="connsiteX8" fmla="*/ 294268 w 1318702"/>
              <a:gd name="connsiteY8" fmla="*/ 1568302 h 2338113"/>
              <a:gd name="connsiteX9" fmla="*/ 317044 w 1318702"/>
              <a:gd name="connsiteY9" fmla="*/ 1527933 h 2338113"/>
              <a:gd name="connsiteX10" fmla="*/ 513789 w 1318702"/>
              <a:gd name="connsiteY10" fmla="*/ 1634907 h 2338113"/>
              <a:gd name="connsiteX11" fmla="*/ 828763 w 1318702"/>
              <a:gd name="connsiteY11" fmla="*/ 1690542 h 2338113"/>
              <a:gd name="connsiteX12" fmla="*/ 931400 w 1318702"/>
              <a:gd name="connsiteY12" fmla="*/ 1672755 h 2338113"/>
              <a:gd name="connsiteX13" fmla="*/ 970897 w 1318702"/>
              <a:gd name="connsiteY13" fmla="*/ 1661861 h 2338113"/>
              <a:gd name="connsiteX14" fmla="*/ 1318702 w 1318702"/>
              <a:gd name="connsiteY14" fmla="*/ 1362790 h 2338113"/>
              <a:gd name="connsiteX15" fmla="*/ 1298277 w 1318702"/>
              <a:gd name="connsiteY15" fmla="*/ 1355725 h 2338113"/>
              <a:gd name="connsiteX16" fmla="*/ 1047212 w 1318702"/>
              <a:gd name="connsiteY16" fmla="*/ 1302459 h 2338113"/>
              <a:gd name="connsiteX17" fmla="*/ 517743 w 1318702"/>
              <a:gd name="connsiteY17" fmla="*/ 1302459 h 2338113"/>
              <a:gd name="connsiteX18" fmla="*/ 456436 w 1318702"/>
              <a:gd name="connsiteY18" fmla="*/ 1302459 h 2338113"/>
              <a:gd name="connsiteX19" fmla="*/ 767028 w 1318702"/>
              <a:gd name="connsiteY19" fmla="*/ 1145645 h 2338113"/>
              <a:gd name="connsiteX20" fmla="*/ 982228 w 1318702"/>
              <a:gd name="connsiteY20" fmla="*/ 963724 h 2338113"/>
              <a:gd name="connsiteX21" fmla="*/ 1151703 w 1318702"/>
              <a:gd name="connsiteY21" fmla="*/ 738997 h 2338113"/>
              <a:gd name="connsiteX22" fmla="*/ 1190005 w 1318702"/>
              <a:gd name="connsiteY22" fmla="*/ 571589 h 2338113"/>
              <a:gd name="connsiteX23" fmla="*/ 812752 w 1318702"/>
              <a:gd name="connsiteY23" fmla="*/ 657465 h 2338113"/>
              <a:gd name="connsiteX24" fmla="*/ 491933 w 1318702"/>
              <a:gd name="connsiteY24" fmla="*/ 838628 h 2338113"/>
              <a:gd name="connsiteX25" fmla="*/ 490037 w 1318702"/>
              <a:gd name="connsiteY25" fmla="*/ 804866 h 2338113"/>
              <a:gd name="connsiteX26" fmla="*/ 697226 w 1318702"/>
              <a:gd name="connsiteY26" fmla="*/ 443040 h 2338113"/>
              <a:gd name="connsiteX27" fmla="*/ 680025 w 1318702"/>
              <a:gd name="connsiteY27" fmla="*/ 0 h 2338113"/>
              <a:gd name="connsiteX28" fmla="*/ 503006 w 1318702"/>
              <a:gd name="connsiteY28" fmla="*/ 94323 h 2338113"/>
              <a:gd name="connsiteX0" fmla="*/ 514306 w 1330002"/>
              <a:gd name="connsiteY0" fmla="*/ 94323 h 2338113"/>
              <a:gd name="connsiteX1" fmla="*/ 82609 w 1330002"/>
              <a:gd name="connsiteY1" fmla="*/ 786740 h 2338113"/>
              <a:gd name="connsiteX2" fmla="*/ 6002 w 1330002"/>
              <a:gd name="connsiteY2" fmla="*/ 1403414 h 2338113"/>
              <a:gd name="connsiteX3" fmla="*/ 168724 w 1330002"/>
              <a:gd name="connsiteY3" fmla="*/ 2251624 h 2338113"/>
              <a:gd name="connsiteX4" fmla="*/ 195751 w 1330002"/>
              <a:gd name="connsiteY4" fmla="*/ 2338113 h 2338113"/>
              <a:gd name="connsiteX5" fmla="*/ 399330 w 1330002"/>
              <a:gd name="connsiteY5" fmla="*/ 2163059 h 2338113"/>
              <a:gd name="connsiteX6" fmla="*/ 376569 w 1330002"/>
              <a:gd name="connsiteY6" fmla="*/ 2074720 h 2338113"/>
              <a:gd name="connsiteX7" fmla="*/ 339648 w 1330002"/>
              <a:gd name="connsiteY7" fmla="*/ 1898078 h 2338113"/>
              <a:gd name="connsiteX8" fmla="*/ 305568 w 1330002"/>
              <a:gd name="connsiteY8" fmla="*/ 1568302 h 2338113"/>
              <a:gd name="connsiteX9" fmla="*/ 328344 w 1330002"/>
              <a:gd name="connsiteY9" fmla="*/ 1527933 h 2338113"/>
              <a:gd name="connsiteX10" fmla="*/ 525089 w 1330002"/>
              <a:gd name="connsiteY10" fmla="*/ 1634907 h 2338113"/>
              <a:gd name="connsiteX11" fmla="*/ 840063 w 1330002"/>
              <a:gd name="connsiteY11" fmla="*/ 1690542 h 2338113"/>
              <a:gd name="connsiteX12" fmla="*/ 942700 w 1330002"/>
              <a:gd name="connsiteY12" fmla="*/ 1672755 h 2338113"/>
              <a:gd name="connsiteX13" fmla="*/ 982197 w 1330002"/>
              <a:gd name="connsiteY13" fmla="*/ 1661861 h 2338113"/>
              <a:gd name="connsiteX14" fmla="*/ 1330002 w 1330002"/>
              <a:gd name="connsiteY14" fmla="*/ 1362790 h 2338113"/>
              <a:gd name="connsiteX15" fmla="*/ 1309577 w 1330002"/>
              <a:gd name="connsiteY15" fmla="*/ 1355725 h 2338113"/>
              <a:gd name="connsiteX16" fmla="*/ 1058512 w 1330002"/>
              <a:gd name="connsiteY16" fmla="*/ 1302459 h 2338113"/>
              <a:gd name="connsiteX17" fmla="*/ 529043 w 1330002"/>
              <a:gd name="connsiteY17" fmla="*/ 1302459 h 2338113"/>
              <a:gd name="connsiteX18" fmla="*/ 467736 w 1330002"/>
              <a:gd name="connsiteY18" fmla="*/ 1302459 h 2338113"/>
              <a:gd name="connsiteX19" fmla="*/ 778328 w 1330002"/>
              <a:gd name="connsiteY19" fmla="*/ 1145645 h 2338113"/>
              <a:gd name="connsiteX20" fmla="*/ 993528 w 1330002"/>
              <a:gd name="connsiteY20" fmla="*/ 963724 h 2338113"/>
              <a:gd name="connsiteX21" fmla="*/ 1163003 w 1330002"/>
              <a:gd name="connsiteY21" fmla="*/ 738997 h 2338113"/>
              <a:gd name="connsiteX22" fmla="*/ 1201305 w 1330002"/>
              <a:gd name="connsiteY22" fmla="*/ 571589 h 2338113"/>
              <a:gd name="connsiteX23" fmla="*/ 824052 w 1330002"/>
              <a:gd name="connsiteY23" fmla="*/ 657465 h 2338113"/>
              <a:gd name="connsiteX24" fmla="*/ 503233 w 1330002"/>
              <a:gd name="connsiteY24" fmla="*/ 838628 h 2338113"/>
              <a:gd name="connsiteX25" fmla="*/ 501337 w 1330002"/>
              <a:gd name="connsiteY25" fmla="*/ 804866 h 2338113"/>
              <a:gd name="connsiteX26" fmla="*/ 708526 w 1330002"/>
              <a:gd name="connsiteY26" fmla="*/ 443040 h 2338113"/>
              <a:gd name="connsiteX27" fmla="*/ 691325 w 1330002"/>
              <a:gd name="connsiteY27" fmla="*/ 0 h 2338113"/>
              <a:gd name="connsiteX28" fmla="*/ 514306 w 1330002"/>
              <a:gd name="connsiteY28" fmla="*/ 94323 h 2338113"/>
              <a:gd name="connsiteX0" fmla="*/ 518571 w 1334267"/>
              <a:gd name="connsiteY0" fmla="*/ 94323 h 2338113"/>
              <a:gd name="connsiteX1" fmla="*/ 86874 w 1334267"/>
              <a:gd name="connsiteY1" fmla="*/ 786740 h 2338113"/>
              <a:gd name="connsiteX2" fmla="*/ 5375 w 1334267"/>
              <a:gd name="connsiteY2" fmla="*/ 1468346 h 2338113"/>
              <a:gd name="connsiteX3" fmla="*/ 172989 w 1334267"/>
              <a:gd name="connsiteY3" fmla="*/ 2251624 h 2338113"/>
              <a:gd name="connsiteX4" fmla="*/ 200016 w 1334267"/>
              <a:gd name="connsiteY4" fmla="*/ 2338113 h 2338113"/>
              <a:gd name="connsiteX5" fmla="*/ 403595 w 1334267"/>
              <a:gd name="connsiteY5" fmla="*/ 2163059 h 2338113"/>
              <a:gd name="connsiteX6" fmla="*/ 380834 w 1334267"/>
              <a:gd name="connsiteY6" fmla="*/ 2074720 h 2338113"/>
              <a:gd name="connsiteX7" fmla="*/ 343913 w 1334267"/>
              <a:gd name="connsiteY7" fmla="*/ 1898078 h 2338113"/>
              <a:gd name="connsiteX8" fmla="*/ 309833 w 1334267"/>
              <a:gd name="connsiteY8" fmla="*/ 1568302 h 2338113"/>
              <a:gd name="connsiteX9" fmla="*/ 332609 w 1334267"/>
              <a:gd name="connsiteY9" fmla="*/ 1527933 h 2338113"/>
              <a:gd name="connsiteX10" fmla="*/ 529354 w 1334267"/>
              <a:gd name="connsiteY10" fmla="*/ 1634907 h 2338113"/>
              <a:gd name="connsiteX11" fmla="*/ 844328 w 1334267"/>
              <a:gd name="connsiteY11" fmla="*/ 1690542 h 2338113"/>
              <a:gd name="connsiteX12" fmla="*/ 946965 w 1334267"/>
              <a:gd name="connsiteY12" fmla="*/ 1672755 h 2338113"/>
              <a:gd name="connsiteX13" fmla="*/ 986462 w 1334267"/>
              <a:gd name="connsiteY13" fmla="*/ 1661861 h 2338113"/>
              <a:gd name="connsiteX14" fmla="*/ 1334267 w 1334267"/>
              <a:gd name="connsiteY14" fmla="*/ 1362790 h 2338113"/>
              <a:gd name="connsiteX15" fmla="*/ 1313842 w 1334267"/>
              <a:gd name="connsiteY15" fmla="*/ 1355725 h 2338113"/>
              <a:gd name="connsiteX16" fmla="*/ 1062777 w 1334267"/>
              <a:gd name="connsiteY16" fmla="*/ 1302459 h 2338113"/>
              <a:gd name="connsiteX17" fmla="*/ 533308 w 1334267"/>
              <a:gd name="connsiteY17" fmla="*/ 1302459 h 2338113"/>
              <a:gd name="connsiteX18" fmla="*/ 472001 w 1334267"/>
              <a:gd name="connsiteY18" fmla="*/ 1302459 h 2338113"/>
              <a:gd name="connsiteX19" fmla="*/ 782593 w 1334267"/>
              <a:gd name="connsiteY19" fmla="*/ 1145645 h 2338113"/>
              <a:gd name="connsiteX20" fmla="*/ 997793 w 1334267"/>
              <a:gd name="connsiteY20" fmla="*/ 963724 h 2338113"/>
              <a:gd name="connsiteX21" fmla="*/ 1167268 w 1334267"/>
              <a:gd name="connsiteY21" fmla="*/ 738997 h 2338113"/>
              <a:gd name="connsiteX22" fmla="*/ 1205570 w 1334267"/>
              <a:gd name="connsiteY22" fmla="*/ 571589 h 2338113"/>
              <a:gd name="connsiteX23" fmla="*/ 828317 w 1334267"/>
              <a:gd name="connsiteY23" fmla="*/ 657465 h 2338113"/>
              <a:gd name="connsiteX24" fmla="*/ 507498 w 1334267"/>
              <a:gd name="connsiteY24" fmla="*/ 838628 h 2338113"/>
              <a:gd name="connsiteX25" fmla="*/ 505602 w 1334267"/>
              <a:gd name="connsiteY25" fmla="*/ 804866 h 2338113"/>
              <a:gd name="connsiteX26" fmla="*/ 712791 w 1334267"/>
              <a:gd name="connsiteY26" fmla="*/ 443040 h 2338113"/>
              <a:gd name="connsiteX27" fmla="*/ 695590 w 1334267"/>
              <a:gd name="connsiteY27" fmla="*/ 0 h 2338113"/>
              <a:gd name="connsiteX28" fmla="*/ 518571 w 1334267"/>
              <a:gd name="connsiteY28"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82709 w 1336142"/>
              <a:gd name="connsiteY5" fmla="*/ 2074720 h 2338113"/>
              <a:gd name="connsiteX6" fmla="*/ 345788 w 1336142"/>
              <a:gd name="connsiteY6" fmla="*/ 1898078 h 2338113"/>
              <a:gd name="connsiteX7" fmla="*/ 311708 w 1336142"/>
              <a:gd name="connsiteY7" fmla="*/ 1568302 h 2338113"/>
              <a:gd name="connsiteX8" fmla="*/ 334484 w 1336142"/>
              <a:gd name="connsiteY8" fmla="*/ 1527933 h 2338113"/>
              <a:gd name="connsiteX9" fmla="*/ 531229 w 1336142"/>
              <a:gd name="connsiteY9" fmla="*/ 1634907 h 2338113"/>
              <a:gd name="connsiteX10" fmla="*/ 846203 w 1336142"/>
              <a:gd name="connsiteY10" fmla="*/ 1690542 h 2338113"/>
              <a:gd name="connsiteX11" fmla="*/ 948840 w 1336142"/>
              <a:gd name="connsiteY11" fmla="*/ 1672755 h 2338113"/>
              <a:gd name="connsiteX12" fmla="*/ 988337 w 1336142"/>
              <a:gd name="connsiteY12" fmla="*/ 1661861 h 2338113"/>
              <a:gd name="connsiteX13" fmla="*/ 1336142 w 1336142"/>
              <a:gd name="connsiteY13" fmla="*/ 1362790 h 2338113"/>
              <a:gd name="connsiteX14" fmla="*/ 1315717 w 1336142"/>
              <a:gd name="connsiteY14" fmla="*/ 1355725 h 2338113"/>
              <a:gd name="connsiteX15" fmla="*/ 1064652 w 1336142"/>
              <a:gd name="connsiteY15" fmla="*/ 1302459 h 2338113"/>
              <a:gd name="connsiteX16" fmla="*/ 535183 w 1336142"/>
              <a:gd name="connsiteY16" fmla="*/ 1302459 h 2338113"/>
              <a:gd name="connsiteX17" fmla="*/ 473876 w 1336142"/>
              <a:gd name="connsiteY17" fmla="*/ 1302459 h 2338113"/>
              <a:gd name="connsiteX18" fmla="*/ 784468 w 1336142"/>
              <a:gd name="connsiteY18" fmla="*/ 1145645 h 2338113"/>
              <a:gd name="connsiteX19" fmla="*/ 999668 w 1336142"/>
              <a:gd name="connsiteY19" fmla="*/ 963724 h 2338113"/>
              <a:gd name="connsiteX20" fmla="*/ 1169143 w 1336142"/>
              <a:gd name="connsiteY20" fmla="*/ 738997 h 2338113"/>
              <a:gd name="connsiteX21" fmla="*/ 1207445 w 1336142"/>
              <a:gd name="connsiteY21" fmla="*/ 571589 h 2338113"/>
              <a:gd name="connsiteX22" fmla="*/ 830192 w 1336142"/>
              <a:gd name="connsiteY22" fmla="*/ 657465 h 2338113"/>
              <a:gd name="connsiteX23" fmla="*/ 509373 w 1336142"/>
              <a:gd name="connsiteY23" fmla="*/ 838628 h 2338113"/>
              <a:gd name="connsiteX24" fmla="*/ 507477 w 1336142"/>
              <a:gd name="connsiteY24" fmla="*/ 804866 h 2338113"/>
              <a:gd name="connsiteX25" fmla="*/ 714666 w 1336142"/>
              <a:gd name="connsiteY25" fmla="*/ 443040 h 2338113"/>
              <a:gd name="connsiteX26" fmla="*/ 697465 w 1336142"/>
              <a:gd name="connsiteY26" fmla="*/ 0 h 2338113"/>
              <a:gd name="connsiteX27" fmla="*/ 520446 w 1336142"/>
              <a:gd name="connsiteY27"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48840 w 1336142"/>
              <a:gd name="connsiteY10" fmla="*/ 1672755 h 2338113"/>
              <a:gd name="connsiteX11" fmla="*/ 988337 w 1336142"/>
              <a:gd name="connsiteY11" fmla="*/ 1661861 h 2338113"/>
              <a:gd name="connsiteX12" fmla="*/ 1336142 w 1336142"/>
              <a:gd name="connsiteY12" fmla="*/ 1362790 h 2338113"/>
              <a:gd name="connsiteX13" fmla="*/ 1315717 w 1336142"/>
              <a:gd name="connsiteY13" fmla="*/ 1355725 h 2338113"/>
              <a:gd name="connsiteX14" fmla="*/ 1064652 w 1336142"/>
              <a:gd name="connsiteY14" fmla="*/ 1302459 h 2338113"/>
              <a:gd name="connsiteX15" fmla="*/ 535183 w 1336142"/>
              <a:gd name="connsiteY15" fmla="*/ 1302459 h 2338113"/>
              <a:gd name="connsiteX16" fmla="*/ 473876 w 1336142"/>
              <a:gd name="connsiteY16" fmla="*/ 1302459 h 2338113"/>
              <a:gd name="connsiteX17" fmla="*/ 784468 w 1336142"/>
              <a:gd name="connsiteY17" fmla="*/ 1145645 h 2338113"/>
              <a:gd name="connsiteX18" fmla="*/ 999668 w 1336142"/>
              <a:gd name="connsiteY18" fmla="*/ 963724 h 2338113"/>
              <a:gd name="connsiteX19" fmla="*/ 1169143 w 1336142"/>
              <a:gd name="connsiteY19" fmla="*/ 738997 h 2338113"/>
              <a:gd name="connsiteX20" fmla="*/ 1207445 w 1336142"/>
              <a:gd name="connsiteY20" fmla="*/ 571589 h 2338113"/>
              <a:gd name="connsiteX21" fmla="*/ 830192 w 1336142"/>
              <a:gd name="connsiteY21" fmla="*/ 657465 h 2338113"/>
              <a:gd name="connsiteX22" fmla="*/ 509373 w 1336142"/>
              <a:gd name="connsiteY22" fmla="*/ 838628 h 2338113"/>
              <a:gd name="connsiteX23" fmla="*/ 507477 w 1336142"/>
              <a:gd name="connsiteY23" fmla="*/ 804866 h 2338113"/>
              <a:gd name="connsiteX24" fmla="*/ 714666 w 1336142"/>
              <a:gd name="connsiteY24" fmla="*/ 443040 h 2338113"/>
              <a:gd name="connsiteX25" fmla="*/ 697465 w 1336142"/>
              <a:gd name="connsiteY25" fmla="*/ 0 h 2338113"/>
              <a:gd name="connsiteX26" fmla="*/ 520446 w 1336142"/>
              <a:gd name="connsiteY26"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 name="connsiteX0" fmla="*/ 520446 w 1336142"/>
              <a:gd name="connsiteY0" fmla="*/ 94323 h 2338113"/>
              <a:gd name="connsiteX1" fmla="*/ 88749 w 1336142"/>
              <a:gd name="connsiteY1" fmla="*/ 786740 h 2338113"/>
              <a:gd name="connsiteX2" fmla="*/ 7250 w 1336142"/>
              <a:gd name="connsiteY2" fmla="*/ 1468346 h 2338113"/>
              <a:gd name="connsiteX3" fmla="*/ 201891 w 1336142"/>
              <a:gd name="connsiteY3" fmla="*/ 2338113 h 2338113"/>
              <a:gd name="connsiteX4" fmla="*/ 405470 w 1336142"/>
              <a:gd name="connsiteY4" fmla="*/ 2163059 h 2338113"/>
              <a:gd name="connsiteX5" fmla="*/ 345788 w 1336142"/>
              <a:gd name="connsiteY5" fmla="*/ 1898078 h 2338113"/>
              <a:gd name="connsiteX6" fmla="*/ 311708 w 1336142"/>
              <a:gd name="connsiteY6" fmla="*/ 1568302 h 2338113"/>
              <a:gd name="connsiteX7" fmla="*/ 334484 w 1336142"/>
              <a:gd name="connsiteY7" fmla="*/ 1527933 h 2338113"/>
              <a:gd name="connsiteX8" fmla="*/ 531229 w 1336142"/>
              <a:gd name="connsiteY8" fmla="*/ 1634907 h 2338113"/>
              <a:gd name="connsiteX9" fmla="*/ 846203 w 1336142"/>
              <a:gd name="connsiteY9" fmla="*/ 1690542 h 2338113"/>
              <a:gd name="connsiteX10" fmla="*/ 988337 w 1336142"/>
              <a:gd name="connsiteY10" fmla="*/ 1661861 h 2338113"/>
              <a:gd name="connsiteX11" fmla="*/ 1336142 w 1336142"/>
              <a:gd name="connsiteY11" fmla="*/ 1362790 h 2338113"/>
              <a:gd name="connsiteX12" fmla="*/ 1315717 w 1336142"/>
              <a:gd name="connsiteY12" fmla="*/ 1355725 h 2338113"/>
              <a:gd name="connsiteX13" fmla="*/ 1064652 w 1336142"/>
              <a:gd name="connsiteY13" fmla="*/ 1302459 h 2338113"/>
              <a:gd name="connsiteX14" fmla="*/ 535183 w 1336142"/>
              <a:gd name="connsiteY14" fmla="*/ 1302459 h 2338113"/>
              <a:gd name="connsiteX15" fmla="*/ 473876 w 1336142"/>
              <a:gd name="connsiteY15" fmla="*/ 1302459 h 2338113"/>
              <a:gd name="connsiteX16" fmla="*/ 784468 w 1336142"/>
              <a:gd name="connsiteY16" fmla="*/ 1145645 h 2338113"/>
              <a:gd name="connsiteX17" fmla="*/ 999668 w 1336142"/>
              <a:gd name="connsiteY17" fmla="*/ 963724 h 2338113"/>
              <a:gd name="connsiteX18" fmla="*/ 1169143 w 1336142"/>
              <a:gd name="connsiteY18" fmla="*/ 738997 h 2338113"/>
              <a:gd name="connsiteX19" fmla="*/ 1207445 w 1336142"/>
              <a:gd name="connsiteY19" fmla="*/ 571589 h 2338113"/>
              <a:gd name="connsiteX20" fmla="*/ 830192 w 1336142"/>
              <a:gd name="connsiteY20" fmla="*/ 657465 h 2338113"/>
              <a:gd name="connsiteX21" fmla="*/ 509373 w 1336142"/>
              <a:gd name="connsiteY21" fmla="*/ 838628 h 2338113"/>
              <a:gd name="connsiteX22" fmla="*/ 507477 w 1336142"/>
              <a:gd name="connsiteY22" fmla="*/ 804866 h 2338113"/>
              <a:gd name="connsiteX23" fmla="*/ 714666 w 1336142"/>
              <a:gd name="connsiteY23" fmla="*/ 443040 h 2338113"/>
              <a:gd name="connsiteX24" fmla="*/ 697465 w 1336142"/>
              <a:gd name="connsiteY24" fmla="*/ 0 h 2338113"/>
              <a:gd name="connsiteX25" fmla="*/ 520446 w 1336142"/>
              <a:gd name="connsiteY25" fmla="*/ 94323 h 23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142" h="2338113">
                <a:moveTo>
                  <a:pt x="520446" y="94323"/>
                </a:moveTo>
                <a:cubicBezTo>
                  <a:pt x="252303" y="380924"/>
                  <a:pt x="174282" y="557736"/>
                  <a:pt x="88749" y="786740"/>
                </a:cubicBezTo>
                <a:cubicBezTo>
                  <a:pt x="3216" y="1015744"/>
                  <a:pt x="-11607" y="1209784"/>
                  <a:pt x="7250" y="1468346"/>
                </a:cubicBezTo>
                <a:cubicBezTo>
                  <a:pt x="26107" y="1726908"/>
                  <a:pt x="135521" y="2222328"/>
                  <a:pt x="201891" y="2338113"/>
                </a:cubicBezTo>
                <a:lnTo>
                  <a:pt x="405470" y="2163059"/>
                </a:lnTo>
                <a:lnTo>
                  <a:pt x="345788" y="1898078"/>
                </a:lnTo>
                <a:cubicBezTo>
                  <a:pt x="326191" y="1783544"/>
                  <a:pt x="313592" y="1629992"/>
                  <a:pt x="311708" y="1568302"/>
                </a:cubicBezTo>
                <a:cubicBezTo>
                  <a:pt x="309824" y="1506612"/>
                  <a:pt x="303091" y="1505146"/>
                  <a:pt x="334484" y="1527933"/>
                </a:cubicBezTo>
                <a:cubicBezTo>
                  <a:pt x="365877" y="1550721"/>
                  <a:pt x="445943" y="1607806"/>
                  <a:pt x="531229" y="1634907"/>
                </a:cubicBezTo>
                <a:cubicBezTo>
                  <a:pt x="616515" y="1662008"/>
                  <a:pt x="770018" y="1686050"/>
                  <a:pt x="846203" y="1690542"/>
                </a:cubicBezTo>
                <a:cubicBezTo>
                  <a:pt x="922388" y="1695034"/>
                  <a:pt x="936790" y="1680880"/>
                  <a:pt x="988337" y="1661861"/>
                </a:cubicBezTo>
                <a:lnTo>
                  <a:pt x="1336142" y="1362790"/>
                </a:lnTo>
                <a:lnTo>
                  <a:pt x="1315717" y="1355725"/>
                </a:lnTo>
                <a:cubicBezTo>
                  <a:pt x="1253105" y="1334989"/>
                  <a:pt x="1169153" y="1311515"/>
                  <a:pt x="1064652" y="1302459"/>
                </a:cubicBezTo>
                <a:cubicBezTo>
                  <a:pt x="925317" y="1290383"/>
                  <a:pt x="633645" y="1302459"/>
                  <a:pt x="535183" y="1302459"/>
                </a:cubicBezTo>
                <a:cubicBezTo>
                  <a:pt x="535183" y="1302459"/>
                  <a:pt x="432328" y="1328594"/>
                  <a:pt x="473876" y="1302459"/>
                </a:cubicBezTo>
                <a:cubicBezTo>
                  <a:pt x="515423" y="1276324"/>
                  <a:pt x="696836" y="1202101"/>
                  <a:pt x="784468" y="1145645"/>
                </a:cubicBezTo>
                <a:cubicBezTo>
                  <a:pt x="872100" y="1089189"/>
                  <a:pt x="935555" y="1031499"/>
                  <a:pt x="999668" y="963724"/>
                </a:cubicBezTo>
                <a:cubicBezTo>
                  <a:pt x="1063781" y="895949"/>
                  <a:pt x="1134514" y="804352"/>
                  <a:pt x="1169143" y="738997"/>
                </a:cubicBezTo>
                <a:cubicBezTo>
                  <a:pt x="1203773" y="673641"/>
                  <a:pt x="1241862" y="574789"/>
                  <a:pt x="1207445" y="571589"/>
                </a:cubicBezTo>
                <a:cubicBezTo>
                  <a:pt x="1173028" y="568390"/>
                  <a:pt x="946537" y="612959"/>
                  <a:pt x="830192" y="657465"/>
                </a:cubicBezTo>
                <a:cubicBezTo>
                  <a:pt x="713846" y="701972"/>
                  <a:pt x="563159" y="814061"/>
                  <a:pt x="509373" y="838628"/>
                </a:cubicBezTo>
                <a:cubicBezTo>
                  <a:pt x="455588" y="863195"/>
                  <a:pt x="473261" y="870798"/>
                  <a:pt x="507477" y="804866"/>
                </a:cubicBezTo>
                <a:cubicBezTo>
                  <a:pt x="541693" y="738935"/>
                  <a:pt x="680651" y="547209"/>
                  <a:pt x="714666" y="443040"/>
                </a:cubicBezTo>
                <a:cubicBezTo>
                  <a:pt x="765537" y="287250"/>
                  <a:pt x="747000" y="159047"/>
                  <a:pt x="697465" y="0"/>
                </a:cubicBezTo>
                <a:cubicBezTo>
                  <a:pt x="675203" y="2802"/>
                  <a:pt x="576512" y="50551"/>
                  <a:pt x="520446" y="94323"/>
                </a:cubicBezTo>
                <a:close/>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9E08DF6-E001-C236-F072-92AC24B34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090187">
            <a:off x="9594221" y="5566494"/>
            <a:ext cx="1588434" cy="899958"/>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9881 w 1864671"/>
              <a:gd name="connsiteY0" fmla="*/ 509263 h 855937"/>
              <a:gd name="connsiteX1" fmla="*/ 497935 w 1864671"/>
              <a:gd name="connsiteY1" fmla="*/ 71697 h 855937"/>
              <a:gd name="connsiteX2" fmla="*/ 1120625 w 1864671"/>
              <a:gd name="connsiteY2" fmla="*/ 43648 h 855937"/>
              <a:gd name="connsiteX3" fmla="*/ 1608679 w 1864671"/>
              <a:gd name="connsiteY3" fmla="*/ 503653 h 855937"/>
              <a:gd name="connsiteX4" fmla="*/ 1860911 w 1864671"/>
              <a:gd name="connsiteY4" fmla="*/ 851040 h 855937"/>
              <a:gd name="connsiteX5" fmla="*/ 1426819 w 1864671"/>
              <a:gd name="connsiteY5" fmla="*/ 716950 h 855937"/>
              <a:gd name="connsiteX6" fmla="*/ 284762 w 1864671"/>
              <a:gd name="connsiteY6" fmla="*/ 559751 h 855937"/>
              <a:gd name="connsiteX7" fmla="*/ 9881 w 1864671"/>
              <a:gd name="connsiteY7" fmla="*/ 509263 h 855937"/>
              <a:gd name="connsiteX0" fmla="*/ 9881 w 1876754"/>
              <a:gd name="connsiteY0" fmla="*/ 501512 h 853026"/>
              <a:gd name="connsiteX1" fmla="*/ 497935 w 1876754"/>
              <a:gd name="connsiteY1" fmla="*/ 63946 h 853026"/>
              <a:gd name="connsiteX2" fmla="*/ 1120625 w 1876754"/>
              <a:gd name="connsiteY2" fmla="*/ 35897 h 853026"/>
              <a:gd name="connsiteX3" fmla="*/ 1718468 w 1876754"/>
              <a:gd name="connsiteY3" fmla="*/ 385272 h 853026"/>
              <a:gd name="connsiteX4" fmla="*/ 1860911 w 1876754"/>
              <a:gd name="connsiteY4" fmla="*/ 843289 h 853026"/>
              <a:gd name="connsiteX5" fmla="*/ 1426819 w 1876754"/>
              <a:gd name="connsiteY5" fmla="*/ 709199 h 853026"/>
              <a:gd name="connsiteX6" fmla="*/ 284762 w 1876754"/>
              <a:gd name="connsiteY6" fmla="*/ 552000 h 853026"/>
              <a:gd name="connsiteX7" fmla="*/ 9881 w 1876754"/>
              <a:gd name="connsiteY7" fmla="*/ 501512 h 853026"/>
              <a:gd name="connsiteX0" fmla="*/ 9881 w 1874221"/>
              <a:gd name="connsiteY0" fmla="*/ 623010 h 974525"/>
              <a:gd name="connsiteX1" fmla="*/ 497935 w 1874221"/>
              <a:gd name="connsiteY1" fmla="*/ 185444 h 974525"/>
              <a:gd name="connsiteX2" fmla="*/ 1272410 w 1874221"/>
              <a:gd name="connsiteY2" fmla="*/ 12874 h 974525"/>
              <a:gd name="connsiteX3" fmla="*/ 1718468 w 1874221"/>
              <a:gd name="connsiteY3" fmla="*/ 506770 h 974525"/>
              <a:gd name="connsiteX4" fmla="*/ 1860911 w 1874221"/>
              <a:gd name="connsiteY4" fmla="*/ 964787 h 974525"/>
              <a:gd name="connsiteX5" fmla="*/ 1426819 w 1874221"/>
              <a:gd name="connsiteY5" fmla="*/ 830697 h 974525"/>
              <a:gd name="connsiteX6" fmla="*/ 284762 w 1874221"/>
              <a:gd name="connsiteY6" fmla="*/ 673498 h 974525"/>
              <a:gd name="connsiteX7" fmla="*/ 9881 w 1874221"/>
              <a:gd name="connsiteY7" fmla="*/ 623010 h 974525"/>
              <a:gd name="connsiteX0" fmla="*/ 4712 w 1869052"/>
              <a:gd name="connsiteY0" fmla="*/ 633304 h 984819"/>
              <a:gd name="connsiteX1" fmla="*/ 402385 w 1869052"/>
              <a:gd name="connsiteY1" fmla="*/ 137323 h 984819"/>
              <a:gd name="connsiteX2" fmla="*/ 1267241 w 1869052"/>
              <a:gd name="connsiteY2" fmla="*/ 23168 h 984819"/>
              <a:gd name="connsiteX3" fmla="*/ 1713299 w 1869052"/>
              <a:gd name="connsiteY3" fmla="*/ 517064 h 984819"/>
              <a:gd name="connsiteX4" fmla="*/ 1855742 w 1869052"/>
              <a:gd name="connsiteY4" fmla="*/ 975081 h 984819"/>
              <a:gd name="connsiteX5" fmla="*/ 1421650 w 1869052"/>
              <a:gd name="connsiteY5" fmla="*/ 840991 h 984819"/>
              <a:gd name="connsiteX6" fmla="*/ 279593 w 1869052"/>
              <a:gd name="connsiteY6" fmla="*/ 683792 h 984819"/>
              <a:gd name="connsiteX7" fmla="*/ 4712 w 1869052"/>
              <a:gd name="connsiteY7" fmla="*/ 633304 h 984819"/>
              <a:gd name="connsiteX0" fmla="*/ 4712 w 1870440"/>
              <a:gd name="connsiteY0" fmla="*/ 633304 h 991310"/>
              <a:gd name="connsiteX1" fmla="*/ 402385 w 1870440"/>
              <a:gd name="connsiteY1" fmla="*/ 137323 h 991310"/>
              <a:gd name="connsiteX2" fmla="*/ 1267241 w 1870440"/>
              <a:gd name="connsiteY2" fmla="*/ 23168 h 991310"/>
              <a:gd name="connsiteX3" fmla="*/ 1713299 w 1870440"/>
              <a:gd name="connsiteY3" fmla="*/ 517064 h 991310"/>
              <a:gd name="connsiteX4" fmla="*/ 1855742 w 1870440"/>
              <a:gd name="connsiteY4" fmla="*/ 975081 h 991310"/>
              <a:gd name="connsiteX5" fmla="*/ 1399477 w 1870440"/>
              <a:gd name="connsiteY5" fmla="*/ 896414 h 991310"/>
              <a:gd name="connsiteX6" fmla="*/ 279593 w 1870440"/>
              <a:gd name="connsiteY6" fmla="*/ 683792 h 991310"/>
              <a:gd name="connsiteX7" fmla="*/ 4712 w 1870440"/>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4 w 1865772"/>
              <a:gd name="connsiteY0" fmla="*/ 633304 h 991310"/>
              <a:gd name="connsiteX1" fmla="*/ 397717 w 1865772"/>
              <a:gd name="connsiteY1" fmla="*/ 137323 h 991310"/>
              <a:gd name="connsiteX2" fmla="*/ 1262573 w 1865772"/>
              <a:gd name="connsiteY2" fmla="*/ 23168 h 991310"/>
              <a:gd name="connsiteX3" fmla="*/ 1708631 w 1865772"/>
              <a:gd name="connsiteY3" fmla="*/ 517064 h 991310"/>
              <a:gd name="connsiteX4" fmla="*/ 1851074 w 1865772"/>
              <a:gd name="connsiteY4" fmla="*/ 975081 h 991310"/>
              <a:gd name="connsiteX5" fmla="*/ 1394809 w 1865772"/>
              <a:gd name="connsiteY5" fmla="*/ 896414 h 991310"/>
              <a:gd name="connsiteX6" fmla="*/ 417748 w 1865772"/>
              <a:gd name="connsiteY6" fmla="*/ 716201 h 991310"/>
              <a:gd name="connsiteX7" fmla="*/ 44 w 1865772"/>
              <a:gd name="connsiteY7" fmla="*/ 633304 h 991310"/>
              <a:gd name="connsiteX0" fmla="*/ 46 w 1853519"/>
              <a:gd name="connsiteY0" fmla="*/ 578483 h 990076"/>
              <a:gd name="connsiteX1" fmla="*/ 385464 w 1853519"/>
              <a:gd name="connsiteY1" fmla="*/ 136089 h 990076"/>
              <a:gd name="connsiteX2" fmla="*/ 1250320 w 1853519"/>
              <a:gd name="connsiteY2" fmla="*/ 21934 h 990076"/>
              <a:gd name="connsiteX3" fmla="*/ 1696378 w 1853519"/>
              <a:gd name="connsiteY3" fmla="*/ 515830 h 990076"/>
              <a:gd name="connsiteX4" fmla="*/ 1838821 w 1853519"/>
              <a:gd name="connsiteY4" fmla="*/ 973847 h 990076"/>
              <a:gd name="connsiteX5" fmla="*/ 1382556 w 1853519"/>
              <a:gd name="connsiteY5" fmla="*/ 895180 h 990076"/>
              <a:gd name="connsiteX6" fmla="*/ 405495 w 1853519"/>
              <a:gd name="connsiteY6" fmla="*/ 714967 h 990076"/>
              <a:gd name="connsiteX7" fmla="*/ 46 w 1853519"/>
              <a:gd name="connsiteY7"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591 w 1887615"/>
              <a:gd name="connsiteY6" fmla="*/ 714967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87615"/>
              <a:gd name="connsiteY0" fmla="*/ 578483 h 990076"/>
              <a:gd name="connsiteX1" fmla="*/ 419560 w 1887615"/>
              <a:gd name="connsiteY1" fmla="*/ 136089 h 990076"/>
              <a:gd name="connsiteX2" fmla="*/ 1284416 w 1887615"/>
              <a:gd name="connsiteY2" fmla="*/ 21934 h 990076"/>
              <a:gd name="connsiteX3" fmla="*/ 1730474 w 1887615"/>
              <a:gd name="connsiteY3" fmla="*/ 515830 h 990076"/>
              <a:gd name="connsiteX4" fmla="*/ 1872917 w 1887615"/>
              <a:gd name="connsiteY4" fmla="*/ 973847 h 990076"/>
              <a:gd name="connsiteX5" fmla="*/ 1416652 w 1887615"/>
              <a:gd name="connsiteY5" fmla="*/ 895180 h 990076"/>
              <a:gd name="connsiteX6" fmla="*/ 439756 w 1887615"/>
              <a:gd name="connsiteY6" fmla="*/ 726636 h 990076"/>
              <a:gd name="connsiteX7" fmla="*/ 64968 w 1887615"/>
              <a:gd name="connsiteY7" fmla="*/ 666714 h 990076"/>
              <a:gd name="connsiteX8" fmla="*/ 34142 w 1887615"/>
              <a:gd name="connsiteY8" fmla="*/ 578483 h 990076"/>
              <a:gd name="connsiteX0" fmla="*/ 34142 w 1893656"/>
              <a:gd name="connsiteY0" fmla="*/ 578887 h 990125"/>
              <a:gd name="connsiteX1" fmla="*/ 419560 w 1893656"/>
              <a:gd name="connsiteY1" fmla="*/ 136493 h 990125"/>
              <a:gd name="connsiteX2" fmla="*/ 1284416 w 1893656"/>
              <a:gd name="connsiteY2" fmla="*/ 22338 h 990125"/>
              <a:gd name="connsiteX3" fmla="*/ 1761977 w 1893656"/>
              <a:gd name="connsiteY3" fmla="*/ 522071 h 990125"/>
              <a:gd name="connsiteX4" fmla="*/ 1872917 w 1893656"/>
              <a:gd name="connsiteY4" fmla="*/ 974251 h 990125"/>
              <a:gd name="connsiteX5" fmla="*/ 1416652 w 1893656"/>
              <a:gd name="connsiteY5" fmla="*/ 895584 h 990125"/>
              <a:gd name="connsiteX6" fmla="*/ 439756 w 1893656"/>
              <a:gd name="connsiteY6" fmla="*/ 727040 h 990125"/>
              <a:gd name="connsiteX7" fmla="*/ 64968 w 1893656"/>
              <a:gd name="connsiteY7" fmla="*/ 667118 h 990125"/>
              <a:gd name="connsiteX8" fmla="*/ 34142 w 1893656"/>
              <a:gd name="connsiteY8" fmla="*/ 578887 h 990125"/>
              <a:gd name="connsiteX0" fmla="*/ 34142 w 1890318"/>
              <a:gd name="connsiteY0" fmla="*/ 578887 h 990125"/>
              <a:gd name="connsiteX1" fmla="*/ 419560 w 1890318"/>
              <a:gd name="connsiteY1" fmla="*/ 136493 h 990125"/>
              <a:gd name="connsiteX2" fmla="*/ 1284416 w 1890318"/>
              <a:gd name="connsiteY2" fmla="*/ 22338 h 990125"/>
              <a:gd name="connsiteX3" fmla="*/ 1761977 w 1890318"/>
              <a:gd name="connsiteY3" fmla="*/ 522071 h 990125"/>
              <a:gd name="connsiteX4" fmla="*/ 1872917 w 1890318"/>
              <a:gd name="connsiteY4" fmla="*/ 974251 h 990125"/>
              <a:gd name="connsiteX5" fmla="*/ 1416652 w 1890318"/>
              <a:gd name="connsiteY5" fmla="*/ 895584 h 990125"/>
              <a:gd name="connsiteX6" fmla="*/ 439756 w 1890318"/>
              <a:gd name="connsiteY6" fmla="*/ 727040 h 990125"/>
              <a:gd name="connsiteX7" fmla="*/ 64968 w 1890318"/>
              <a:gd name="connsiteY7" fmla="*/ 667118 h 990125"/>
              <a:gd name="connsiteX8" fmla="*/ 34142 w 1890318"/>
              <a:gd name="connsiteY8" fmla="*/ 578887 h 990125"/>
              <a:gd name="connsiteX0" fmla="*/ 34142 w 1874108"/>
              <a:gd name="connsiteY0" fmla="*/ 578887 h 987469"/>
              <a:gd name="connsiteX1" fmla="*/ 419560 w 1874108"/>
              <a:gd name="connsiteY1" fmla="*/ 136493 h 987469"/>
              <a:gd name="connsiteX2" fmla="*/ 1284416 w 1874108"/>
              <a:gd name="connsiteY2" fmla="*/ 22338 h 987469"/>
              <a:gd name="connsiteX3" fmla="*/ 1761977 w 1874108"/>
              <a:gd name="connsiteY3" fmla="*/ 522071 h 987469"/>
              <a:gd name="connsiteX4" fmla="*/ 1872917 w 1874108"/>
              <a:gd name="connsiteY4" fmla="*/ 974251 h 987469"/>
              <a:gd name="connsiteX5" fmla="*/ 1416652 w 1874108"/>
              <a:gd name="connsiteY5" fmla="*/ 895584 h 987469"/>
              <a:gd name="connsiteX6" fmla="*/ 439756 w 1874108"/>
              <a:gd name="connsiteY6" fmla="*/ 727040 h 987469"/>
              <a:gd name="connsiteX7" fmla="*/ 64968 w 1874108"/>
              <a:gd name="connsiteY7" fmla="*/ 667118 h 987469"/>
              <a:gd name="connsiteX8" fmla="*/ 34142 w 1874108"/>
              <a:gd name="connsiteY8" fmla="*/ 578887 h 987469"/>
              <a:gd name="connsiteX0" fmla="*/ 34142 w 1874269"/>
              <a:gd name="connsiteY0" fmla="*/ 578887 h 980571"/>
              <a:gd name="connsiteX1" fmla="*/ 419560 w 1874269"/>
              <a:gd name="connsiteY1" fmla="*/ 136493 h 980571"/>
              <a:gd name="connsiteX2" fmla="*/ 1284416 w 1874269"/>
              <a:gd name="connsiteY2" fmla="*/ 22338 h 980571"/>
              <a:gd name="connsiteX3" fmla="*/ 1761977 w 1874269"/>
              <a:gd name="connsiteY3" fmla="*/ 522071 h 980571"/>
              <a:gd name="connsiteX4" fmla="*/ 1872917 w 1874269"/>
              <a:gd name="connsiteY4" fmla="*/ 974251 h 980571"/>
              <a:gd name="connsiteX5" fmla="*/ 1416652 w 1874269"/>
              <a:gd name="connsiteY5" fmla="*/ 895584 h 980571"/>
              <a:gd name="connsiteX6" fmla="*/ 439756 w 1874269"/>
              <a:gd name="connsiteY6" fmla="*/ 727040 h 980571"/>
              <a:gd name="connsiteX7" fmla="*/ 64968 w 1874269"/>
              <a:gd name="connsiteY7" fmla="*/ 667118 h 980571"/>
              <a:gd name="connsiteX8" fmla="*/ 34142 w 1874269"/>
              <a:gd name="connsiteY8" fmla="*/ 578887 h 980571"/>
              <a:gd name="connsiteX0" fmla="*/ 34142 w 1888716"/>
              <a:gd name="connsiteY0" fmla="*/ 578887 h 993099"/>
              <a:gd name="connsiteX1" fmla="*/ 419560 w 1888716"/>
              <a:gd name="connsiteY1" fmla="*/ 136493 h 993099"/>
              <a:gd name="connsiteX2" fmla="*/ 1284416 w 1888716"/>
              <a:gd name="connsiteY2" fmla="*/ 22338 h 993099"/>
              <a:gd name="connsiteX3" fmla="*/ 1761977 w 1888716"/>
              <a:gd name="connsiteY3" fmla="*/ 522071 h 993099"/>
              <a:gd name="connsiteX4" fmla="*/ 1872917 w 1888716"/>
              <a:gd name="connsiteY4" fmla="*/ 974251 h 993099"/>
              <a:gd name="connsiteX5" fmla="*/ 1441154 w 1888716"/>
              <a:gd name="connsiteY5" fmla="*/ 914086 h 993099"/>
              <a:gd name="connsiteX6" fmla="*/ 439756 w 1888716"/>
              <a:gd name="connsiteY6" fmla="*/ 727040 h 993099"/>
              <a:gd name="connsiteX7" fmla="*/ 64968 w 1888716"/>
              <a:gd name="connsiteY7" fmla="*/ 667118 h 993099"/>
              <a:gd name="connsiteX8" fmla="*/ 34142 w 1888716"/>
              <a:gd name="connsiteY8" fmla="*/ 578887 h 993099"/>
              <a:gd name="connsiteX0" fmla="*/ 34142 w 1910942"/>
              <a:gd name="connsiteY0" fmla="*/ 578887 h 974312"/>
              <a:gd name="connsiteX1" fmla="*/ 419560 w 1910942"/>
              <a:gd name="connsiteY1" fmla="*/ 136493 h 974312"/>
              <a:gd name="connsiteX2" fmla="*/ 1284416 w 1910942"/>
              <a:gd name="connsiteY2" fmla="*/ 22338 h 974312"/>
              <a:gd name="connsiteX3" fmla="*/ 1761977 w 1910942"/>
              <a:gd name="connsiteY3" fmla="*/ 522071 h 974312"/>
              <a:gd name="connsiteX4" fmla="*/ 1876694 w 1910942"/>
              <a:gd name="connsiteY4" fmla="*/ 900322 h 974312"/>
              <a:gd name="connsiteX5" fmla="*/ 1872917 w 1910942"/>
              <a:gd name="connsiteY5" fmla="*/ 974251 h 974312"/>
              <a:gd name="connsiteX6" fmla="*/ 1441154 w 1910942"/>
              <a:gd name="connsiteY6" fmla="*/ 914086 h 974312"/>
              <a:gd name="connsiteX7" fmla="*/ 439756 w 1910942"/>
              <a:gd name="connsiteY7" fmla="*/ 727040 h 974312"/>
              <a:gd name="connsiteX8" fmla="*/ 64968 w 1910942"/>
              <a:gd name="connsiteY8" fmla="*/ 667118 h 974312"/>
              <a:gd name="connsiteX9" fmla="*/ 34142 w 1910942"/>
              <a:gd name="connsiteY9" fmla="*/ 578887 h 974312"/>
              <a:gd name="connsiteX0" fmla="*/ 34142 w 1899488"/>
              <a:gd name="connsiteY0" fmla="*/ 578887 h 989383"/>
              <a:gd name="connsiteX1" fmla="*/ 419560 w 1899488"/>
              <a:gd name="connsiteY1" fmla="*/ 136493 h 989383"/>
              <a:gd name="connsiteX2" fmla="*/ 1284416 w 1899488"/>
              <a:gd name="connsiteY2" fmla="*/ 22338 h 989383"/>
              <a:gd name="connsiteX3" fmla="*/ 1761977 w 1899488"/>
              <a:gd name="connsiteY3" fmla="*/ 522071 h 989383"/>
              <a:gd name="connsiteX4" fmla="*/ 1876694 w 1899488"/>
              <a:gd name="connsiteY4" fmla="*/ 900322 h 989383"/>
              <a:gd name="connsiteX5" fmla="*/ 1853831 w 1899488"/>
              <a:gd name="connsiteY5" fmla="*/ 989334 h 989383"/>
              <a:gd name="connsiteX6" fmla="*/ 1441154 w 1899488"/>
              <a:gd name="connsiteY6" fmla="*/ 914086 h 989383"/>
              <a:gd name="connsiteX7" fmla="*/ 439756 w 1899488"/>
              <a:gd name="connsiteY7" fmla="*/ 727040 h 989383"/>
              <a:gd name="connsiteX8" fmla="*/ 64968 w 1899488"/>
              <a:gd name="connsiteY8" fmla="*/ 667118 h 989383"/>
              <a:gd name="connsiteX9" fmla="*/ 34142 w 1899488"/>
              <a:gd name="connsiteY9" fmla="*/ 578887 h 98938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34142 w 1890632"/>
              <a:gd name="connsiteY0" fmla="*/ 578887 h 993703"/>
              <a:gd name="connsiteX1" fmla="*/ 419560 w 1890632"/>
              <a:gd name="connsiteY1" fmla="*/ 136493 h 993703"/>
              <a:gd name="connsiteX2" fmla="*/ 1284416 w 1890632"/>
              <a:gd name="connsiteY2" fmla="*/ 22338 h 993703"/>
              <a:gd name="connsiteX3" fmla="*/ 1761977 w 1890632"/>
              <a:gd name="connsiteY3" fmla="*/ 522071 h 993703"/>
              <a:gd name="connsiteX4" fmla="*/ 1876694 w 1890632"/>
              <a:gd name="connsiteY4" fmla="*/ 900322 h 993703"/>
              <a:gd name="connsiteX5" fmla="*/ 1853831 w 1890632"/>
              <a:gd name="connsiteY5" fmla="*/ 989334 h 993703"/>
              <a:gd name="connsiteX6" fmla="*/ 1441154 w 1890632"/>
              <a:gd name="connsiteY6" fmla="*/ 914086 h 993703"/>
              <a:gd name="connsiteX7" fmla="*/ 439756 w 1890632"/>
              <a:gd name="connsiteY7" fmla="*/ 727040 h 993703"/>
              <a:gd name="connsiteX8" fmla="*/ 64968 w 1890632"/>
              <a:gd name="connsiteY8" fmla="*/ 667118 h 993703"/>
              <a:gd name="connsiteX9" fmla="*/ 34142 w 1890632"/>
              <a:gd name="connsiteY9" fmla="*/ 578887 h 993703"/>
              <a:gd name="connsiteX0" fmla="*/ 15545 w 1872035"/>
              <a:gd name="connsiteY0" fmla="*/ 578887 h 993703"/>
              <a:gd name="connsiteX1" fmla="*/ 400963 w 1872035"/>
              <a:gd name="connsiteY1" fmla="*/ 136493 h 993703"/>
              <a:gd name="connsiteX2" fmla="*/ 1265819 w 1872035"/>
              <a:gd name="connsiteY2" fmla="*/ 22338 h 993703"/>
              <a:gd name="connsiteX3" fmla="*/ 1743380 w 1872035"/>
              <a:gd name="connsiteY3" fmla="*/ 522071 h 993703"/>
              <a:gd name="connsiteX4" fmla="*/ 1858097 w 1872035"/>
              <a:gd name="connsiteY4" fmla="*/ 900322 h 993703"/>
              <a:gd name="connsiteX5" fmla="*/ 1835234 w 1872035"/>
              <a:gd name="connsiteY5" fmla="*/ 989334 h 993703"/>
              <a:gd name="connsiteX6" fmla="*/ 1422557 w 1872035"/>
              <a:gd name="connsiteY6" fmla="*/ 914086 h 993703"/>
              <a:gd name="connsiteX7" fmla="*/ 421159 w 1872035"/>
              <a:gd name="connsiteY7" fmla="*/ 727040 h 993703"/>
              <a:gd name="connsiteX8" fmla="*/ 109376 w 1872035"/>
              <a:gd name="connsiteY8" fmla="*/ 678789 h 993703"/>
              <a:gd name="connsiteX9" fmla="*/ 15545 w 1872035"/>
              <a:gd name="connsiteY9" fmla="*/ 578887 h 993703"/>
              <a:gd name="connsiteX0" fmla="*/ 21358 w 1843514"/>
              <a:gd name="connsiteY0" fmla="*/ 594911 h 994056"/>
              <a:gd name="connsiteX1" fmla="*/ 372442 w 1843514"/>
              <a:gd name="connsiteY1" fmla="*/ 136846 h 994056"/>
              <a:gd name="connsiteX2" fmla="*/ 1237298 w 1843514"/>
              <a:gd name="connsiteY2" fmla="*/ 22691 h 994056"/>
              <a:gd name="connsiteX3" fmla="*/ 1714859 w 1843514"/>
              <a:gd name="connsiteY3" fmla="*/ 522424 h 994056"/>
              <a:gd name="connsiteX4" fmla="*/ 1829576 w 1843514"/>
              <a:gd name="connsiteY4" fmla="*/ 900675 h 994056"/>
              <a:gd name="connsiteX5" fmla="*/ 1806713 w 1843514"/>
              <a:gd name="connsiteY5" fmla="*/ 989687 h 994056"/>
              <a:gd name="connsiteX6" fmla="*/ 1394036 w 1843514"/>
              <a:gd name="connsiteY6" fmla="*/ 914439 h 994056"/>
              <a:gd name="connsiteX7" fmla="*/ 392638 w 1843514"/>
              <a:gd name="connsiteY7" fmla="*/ 727393 h 994056"/>
              <a:gd name="connsiteX8" fmla="*/ 80855 w 1843514"/>
              <a:gd name="connsiteY8" fmla="*/ 679142 h 994056"/>
              <a:gd name="connsiteX9" fmla="*/ 21358 w 1843514"/>
              <a:gd name="connsiteY9" fmla="*/ 594911 h 994056"/>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21358 w 1843514"/>
              <a:gd name="connsiteY0" fmla="*/ 597202 h 996347"/>
              <a:gd name="connsiteX1" fmla="*/ 372442 w 1843514"/>
              <a:gd name="connsiteY1" fmla="*/ 139137 h 996347"/>
              <a:gd name="connsiteX2" fmla="*/ 1237298 w 1843514"/>
              <a:gd name="connsiteY2" fmla="*/ 24982 h 996347"/>
              <a:gd name="connsiteX3" fmla="*/ 1714859 w 1843514"/>
              <a:gd name="connsiteY3" fmla="*/ 524715 h 996347"/>
              <a:gd name="connsiteX4" fmla="*/ 1829576 w 1843514"/>
              <a:gd name="connsiteY4" fmla="*/ 902966 h 996347"/>
              <a:gd name="connsiteX5" fmla="*/ 1806713 w 1843514"/>
              <a:gd name="connsiteY5" fmla="*/ 991978 h 996347"/>
              <a:gd name="connsiteX6" fmla="*/ 1394036 w 1843514"/>
              <a:gd name="connsiteY6" fmla="*/ 916730 h 996347"/>
              <a:gd name="connsiteX7" fmla="*/ 392638 w 1843514"/>
              <a:gd name="connsiteY7" fmla="*/ 729684 h 996347"/>
              <a:gd name="connsiteX8" fmla="*/ 80855 w 1843514"/>
              <a:gd name="connsiteY8" fmla="*/ 681433 h 996347"/>
              <a:gd name="connsiteX9" fmla="*/ 21358 w 1843514"/>
              <a:gd name="connsiteY9" fmla="*/ 597202 h 996347"/>
              <a:gd name="connsiteX0" fmla="*/ 9840 w 1948135"/>
              <a:gd name="connsiteY0" fmla="*/ 573511 h 993588"/>
              <a:gd name="connsiteX1" fmla="*/ 477063 w 1948135"/>
              <a:gd name="connsiteY1" fmla="*/ 136378 h 993588"/>
              <a:gd name="connsiteX2" fmla="*/ 1341919 w 1948135"/>
              <a:gd name="connsiteY2" fmla="*/ 22223 h 993588"/>
              <a:gd name="connsiteX3" fmla="*/ 1819480 w 1948135"/>
              <a:gd name="connsiteY3" fmla="*/ 521956 h 993588"/>
              <a:gd name="connsiteX4" fmla="*/ 1934197 w 1948135"/>
              <a:gd name="connsiteY4" fmla="*/ 900207 h 993588"/>
              <a:gd name="connsiteX5" fmla="*/ 1911334 w 1948135"/>
              <a:gd name="connsiteY5" fmla="*/ 989219 h 993588"/>
              <a:gd name="connsiteX6" fmla="*/ 1498657 w 1948135"/>
              <a:gd name="connsiteY6" fmla="*/ 913971 h 993588"/>
              <a:gd name="connsiteX7" fmla="*/ 497259 w 1948135"/>
              <a:gd name="connsiteY7" fmla="*/ 726925 h 993588"/>
              <a:gd name="connsiteX8" fmla="*/ 185476 w 1948135"/>
              <a:gd name="connsiteY8" fmla="*/ 678674 h 993588"/>
              <a:gd name="connsiteX9" fmla="*/ 9840 w 1948135"/>
              <a:gd name="connsiteY9" fmla="*/ 573511 h 993588"/>
              <a:gd name="connsiteX0" fmla="*/ 45764 w 1984059"/>
              <a:gd name="connsiteY0" fmla="*/ 573511 h 993588"/>
              <a:gd name="connsiteX1" fmla="*/ 512987 w 1984059"/>
              <a:gd name="connsiteY1" fmla="*/ 136378 h 993588"/>
              <a:gd name="connsiteX2" fmla="*/ 1377843 w 1984059"/>
              <a:gd name="connsiteY2" fmla="*/ 22223 h 993588"/>
              <a:gd name="connsiteX3" fmla="*/ 1855404 w 1984059"/>
              <a:gd name="connsiteY3" fmla="*/ 521956 h 993588"/>
              <a:gd name="connsiteX4" fmla="*/ 1970121 w 1984059"/>
              <a:gd name="connsiteY4" fmla="*/ 900207 h 993588"/>
              <a:gd name="connsiteX5" fmla="*/ 1947258 w 1984059"/>
              <a:gd name="connsiteY5" fmla="*/ 989219 h 993588"/>
              <a:gd name="connsiteX6" fmla="*/ 1534581 w 1984059"/>
              <a:gd name="connsiteY6" fmla="*/ 913971 h 993588"/>
              <a:gd name="connsiteX7" fmla="*/ 533183 w 1984059"/>
              <a:gd name="connsiteY7" fmla="*/ 726925 h 993588"/>
              <a:gd name="connsiteX8" fmla="*/ 72744 w 1984059"/>
              <a:gd name="connsiteY8" fmla="*/ 645571 h 993588"/>
              <a:gd name="connsiteX9" fmla="*/ 45764 w 1984059"/>
              <a:gd name="connsiteY9" fmla="*/ 573511 h 993588"/>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1984059"/>
              <a:gd name="connsiteY0" fmla="*/ 534317 h 954394"/>
              <a:gd name="connsiteX1" fmla="*/ 512987 w 1984059"/>
              <a:gd name="connsiteY1" fmla="*/ 97184 h 954394"/>
              <a:gd name="connsiteX2" fmla="*/ 1338355 w 1984059"/>
              <a:gd name="connsiteY2" fmla="*/ 29812 h 954394"/>
              <a:gd name="connsiteX3" fmla="*/ 1855404 w 1984059"/>
              <a:gd name="connsiteY3" fmla="*/ 482762 h 954394"/>
              <a:gd name="connsiteX4" fmla="*/ 1970121 w 1984059"/>
              <a:gd name="connsiteY4" fmla="*/ 861013 h 954394"/>
              <a:gd name="connsiteX5" fmla="*/ 1947258 w 1984059"/>
              <a:gd name="connsiteY5" fmla="*/ 950025 h 954394"/>
              <a:gd name="connsiteX6" fmla="*/ 1534581 w 1984059"/>
              <a:gd name="connsiteY6" fmla="*/ 874777 h 954394"/>
              <a:gd name="connsiteX7" fmla="*/ 533183 w 1984059"/>
              <a:gd name="connsiteY7" fmla="*/ 687731 h 954394"/>
              <a:gd name="connsiteX8" fmla="*/ 72744 w 1984059"/>
              <a:gd name="connsiteY8" fmla="*/ 606377 h 954394"/>
              <a:gd name="connsiteX9" fmla="*/ 45764 w 1984059"/>
              <a:gd name="connsiteY9" fmla="*/ 534317 h 954394"/>
              <a:gd name="connsiteX0" fmla="*/ 45764 w 2006048"/>
              <a:gd name="connsiteY0" fmla="*/ 534317 h 965213"/>
              <a:gd name="connsiteX1" fmla="*/ 512987 w 2006048"/>
              <a:gd name="connsiteY1" fmla="*/ 97184 h 965213"/>
              <a:gd name="connsiteX2" fmla="*/ 1338355 w 2006048"/>
              <a:gd name="connsiteY2" fmla="*/ 29812 h 965213"/>
              <a:gd name="connsiteX3" fmla="*/ 1855404 w 2006048"/>
              <a:gd name="connsiteY3" fmla="*/ 482762 h 965213"/>
              <a:gd name="connsiteX4" fmla="*/ 1991773 w 2006048"/>
              <a:gd name="connsiteY4" fmla="*/ 918378 h 965213"/>
              <a:gd name="connsiteX5" fmla="*/ 1947258 w 2006048"/>
              <a:gd name="connsiteY5" fmla="*/ 950025 h 965213"/>
              <a:gd name="connsiteX6" fmla="*/ 1534581 w 2006048"/>
              <a:gd name="connsiteY6" fmla="*/ 874777 h 965213"/>
              <a:gd name="connsiteX7" fmla="*/ 533183 w 2006048"/>
              <a:gd name="connsiteY7" fmla="*/ 687731 h 965213"/>
              <a:gd name="connsiteX8" fmla="*/ 72744 w 2006048"/>
              <a:gd name="connsiteY8" fmla="*/ 606377 h 965213"/>
              <a:gd name="connsiteX9" fmla="*/ 45764 w 2006048"/>
              <a:gd name="connsiteY9" fmla="*/ 534317 h 965213"/>
              <a:gd name="connsiteX0" fmla="*/ 45764 w 2000586"/>
              <a:gd name="connsiteY0" fmla="*/ 534317 h 953030"/>
              <a:gd name="connsiteX1" fmla="*/ 512987 w 2000586"/>
              <a:gd name="connsiteY1" fmla="*/ 97184 h 953030"/>
              <a:gd name="connsiteX2" fmla="*/ 1338355 w 2000586"/>
              <a:gd name="connsiteY2" fmla="*/ 29812 h 953030"/>
              <a:gd name="connsiteX3" fmla="*/ 1855404 w 2000586"/>
              <a:gd name="connsiteY3" fmla="*/ 482762 h 953030"/>
              <a:gd name="connsiteX4" fmla="*/ 1991773 w 2000586"/>
              <a:gd name="connsiteY4" fmla="*/ 918378 h 953030"/>
              <a:gd name="connsiteX5" fmla="*/ 1947258 w 2000586"/>
              <a:gd name="connsiteY5" fmla="*/ 950025 h 953030"/>
              <a:gd name="connsiteX6" fmla="*/ 1534581 w 2000586"/>
              <a:gd name="connsiteY6" fmla="*/ 874777 h 953030"/>
              <a:gd name="connsiteX7" fmla="*/ 533183 w 2000586"/>
              <a:gd name="connsiteY7" fmla="*/ 687731 h 953030"/>
              <a:gd name="connsiteX8" fmla="*/ 72744 w 2000586"/>
              <a:gd name="connsiteY8" fmla="*/ 606377 h 953030"/>
              <a:gd name="connsiteX9" fmla="*/ 45764 w 2000586"/>
              <a:gd name="connsiteY9" fmla="*/ 534317 h 953030"/>
              <a:gd name="connsiteX0" fmla="*/ 45764 w 2000586"/>
              <a:gd name="connsiteY0" fmla="*/ 539083 h 957796"/>
              <a:gd name="connsiteX1" fmla="*/ 512987 w 2000586"/>
              <a:gd name="connsiteY1" fmla="*/ 101950 h 957796"/>
              <a:gd name="connsiteX2" fmla="*/ 1302659 w 2000586"/>
              <a:gd name="connsiteY2" fmla="*/ 28602 h 957796"/>
              <a:gd name="connsiteX3" fmla="*/ 1855404 w 2000586"/>
              <a:gd name="connsiteY3" fmla="*/ 487528 h 957796"/>
              <a:gd name="connsiteX4" fmla="*/ 1991773 w 2000586"/>
              <a:gd name="connsiteY4" fmla="*/ 923144 h 957796"/>
              <a:gd name="connsiteX5" fmla="*/ 1947258 w 2000586"/>
              <a:gd name="connsiteY5" fmla="*/ 954791 h 957796"/>
              <a:gd name="connsiteX6" fmla="*/ 1534581 w 2000586"/>
              <a:gd name="connsiteY6" fmla="*/ 879543 h 957796"/>
              <a:gd name="connsiteX7" fmla="*/ 533183 w 2000586"/>
              <a:gd name="connsiteY7" fmla="*/ 692497 h 957796"/>
              <a:gd name="connsiteX8" fmla="*/ 72744 w 2000586"/>
              <a:gd name="connsiteY8" fmla="*/ 611143 h 957796"/>
              <a:gd name="connsiteX9" fmla="*/ 45764 w 2000586"/>
              <a:gd name="connsiteY9" fmla="*/ 539083 h 957796"/>
              <a:gd name="connsiteX0" fmla="*/ 45764 w 2006017"/>
              <a:gd name="connsiteY0" fmla="*/ 538435 h 970879"/>
              <a:gd name="connsiteX1" fmla="*/ 512987 w 2006017"/>
              <a:gd name="connsiteY1" fmla="*/ 101302 h 970879"/>
              <a:gd name="connsiteX2" fmla="*/ 1302659 w 2006017"/>
              <a:gd name="connsiteY2" fmla="*/ 27954 h 970879"/>
              <a:gd name="connsiteX3" fmla="*/ 1836757 w 2006017"/>
              <a:gd name="connsiteY3" fmla="*/ 478081 h 970879"/>
              <a:gd name="connsiteX4" fmla="*/ 1991773 w 2006017"/>
              <a:gd name="connsiteY4" fmla="*/ 922496 h 970879"/>
              <a:gd name="connsiteX5" fmla="*/ 1947258 w 2006017"/>
              <a:gd name="connsiteY5" fmla="*/ 954143 h 970879"/>
              <a:gd name="connsiteX6" fmla="*/ 1534581 w 2006017"/>
              <a:gd name="connsiteY6" fmla="*/ 878895 h 970879"/>
              <a:gd name="connsiteX7" fmla="*/ 533183 w 2006017"/>
              <a:gd name="connsiteY7" fmla="*/ 691849 h 970879"/>
              <a:gd name="connsiteX8" fmla="*/ 72744 w 2006017"/>
              <a:gd name="connsiteY8" fmla="*/ 610495 h 970879"/>
              <a:gd name="connsiteX9" fmla="*/ 45764 w 2006017"/>
              <a:gd name="connsiteY9" fmla="*/ 538435 h 970879"/>
              <a:gd name="connsiteX0" fmla="*/ 45764 w 2001312"/>
              <a:gd name="connsiteY0" fmla="*/ 538435 h 968966"/>
              <a:gd name="connsiteX1" fmla="*/ 512987 w 2001312"/>
              <a:gd name="connsiteY1" fmla="*/ 101302 h 968966"/>
              <a:gd name="connsiteX2" fmla="*/ 1302659 w 2001312"/>
              <a:gd name="connsiteY2" fmla="*/ 27954 h 968966"/>
              <a:gd name="connsiteX3" fmla="*/ 1836757 w 2001312"/>
              <a:gd name="connsiteY3" fmla="*/ 478081 h 968966"/>
              <a:gd name="connsiteX4" fmla="*/ 1991773 w 2001312"/>
              <a:gd name="connsiteY4" fmla="*/ 922496 h 968966"/>
              <a:gd name="connsiteX5" fmla="*/ 1947258 w 2001312"/>
              <a:gd name="connsiteY5" fmla="*/ 954143 h 968966"/>
              <a:gd name="connsiteX6" fmla="*/ 1534581 w 2001312"/>
              <a:gd name="connsiteY6" fmla="*/ 878895 h 968966"/>
              <a:gd name="connsiteX7" fmla="*/ 533183 w 2001312"/>
              <a:gd name="connsiteY7" fmla="*/ 691849 h 968966"/>
              <a:gd name="connsiteX8" fmla="*/ 72744 w 2001312"/>
              <a:gd name="connsiteY8" fmla="*/ 610495 h 968966"/>
              <a:gd name="connsiteX9" fmla="*/ 45764 w 2001312"/>
              <a:gd name="connsiteY9" fmla="*/ 538435 h 968966"/>
              <a:gd name="connsiteX0" fmla="*/ 45764 w 1997670"/>
              <a:gd name="connsiteY0" fmla="*/ 538435 h 954720"/>
              <a:gd name="connsiteX1" fmla="*/ 512987 w 1997670"/>
              <a:gd name="connsiteY1" fmla="*/ 101302 h 954720"/>
              <a:gd name="connsiteX2" fmla="*/ 1302659 w 1997670"/>
              <a:gd name="connsiteY2" fmla="*/ 27954 h 954720"/>
              <a:gd name="connsiteX3" fmla="*/ 1836757 w 1997670"/>
              <a:gd name="connsiteY3" fmla="*/ 478081 h 954720"/>
              <a:gd name="connsiteX4" fmla="*/ 1991773 w 1997670"/>
              <a:gd name="connsiteY4" fmla="*/ 922496 h 954720"/>
              <a:gd name="connsiteX5" fmla="*/ 1947258 w 1997670"/>
              <a:gd name="connsiteY5" fmla="*/ 954143 h 954720"/>
              <a:gd name="connsiteX6" fmla="*/ 1534581 w 1997670"/>
              <a:gd name="connsiteY6" fmla="*/ 878895 h 954720"/>
              <a:gd name="connsiteX7" fmla="*/ 533183 w 1997670"/>
              <a:gd name="connsiteY7" fmla="*/ 691849 h 954720"/>
              <a:gd name="connsiteX8" fmla="*/ 72744 w 1997670"/>
              <a:gd name="connsiteY8" fmla="*/ 610495 h 954720"/>
              <a:gd name="connsiteX9" fmla="*/ 45764 w 1997670"/>
              <a:gd name="connsiteY9" fmla="*/ 538435 h 954720"/>
              <a:gd name="connsiteX0" fmla="*/ 44343 w 1996249"/>
              <a:gd name="connsiteY0" fmla="*/ 538435 h 954720"/>
              <a:gd name="connsiteX1" fmla="*/ 511566 w 1996249"/>
              <a:gd name="connsiteY1" fmla="*/ 101302 h 954720"/>
              <a:gd name="connsiteX2" fmla="*/ 1301238 w 1996249"/>
              <a:gd name="connsiteY2" fmla="*/ 27954 h 954720"/>
              <a:gd name="connsiteX3" fmla="*/ 1835336 w 1996249"/>
              <a:gd name="connsiteY3" fmla="*/ 478081 h 954720"/>
              <a:gd name="connsiteX4" fmla="*/ 1990352 w 1996249"/>
              <a:gd name="connsiteY4" fmla="*/ 922496 h 954720"/>
              <a:gd name="connsiteX5" fmla="*/ 1945837 w 1996249"/>
              <a:gd name="connsiteY5" fmla="*/ 954143 h 954720"/>
              <a:gd name="connsiteX6" fmla="*/ 1533160 w 1996249"/>
              <a:gd name="connsiteY6" fmla="*/ 878895 h 954720"/>
              <a:gd name="connsiteX7" fmla="*/ 531762 w 1996249"/>
              <a:gd name="connsiteY7" fmla="*/ 691849 h 954720"/>
              <a:gd name="connsiteX8" fmla="*/ 71323 w 1996249"/>
              <a:gd name="connsiteY8" fmla="*/ 610495 h 954720"/>
              <a:gd name="connsiteX9" fmla="*/ 44343 w 1996249"/>
              <a:gd name="connsiteY9" fmla="*/ 538435 h 954720"/>
              <a:gd name="connsiteX0" fmla="*/ 38388 w 1990294"/>
              <a:gd name="connsiteY0" fmla="*/ 538435 h 954720"/>
              <a:gd name="connsiteX1" fmla="*/ 505611 w 1990294"/>
              <a:gd name="connsiteY1" fmla="*/ 101302 h 954720"/>
              <a:gd name="connsiteX2" fmla="*/ 1295283 w 1990294"/>
              <a:gd name="connsiteY2" fmla="*/ 27954 h 954720"/>
              <a:gd name="connsiteX3" fmla="*/ 1829381 w 1990294"/>
              <a:gd name="connsiteY3" fmla="*/ 478081 h 954720"/>
              <a:gd name="connsiteX4" fmla="*/ 1984397 w 1990294"/>
              <a:gd name="connsiteY4" fmla="*/ 922496 h 954720"/>
              <a:gd name="connsiteX5" fmla="*/ 1939882 w 1990294"/>
              <a:gd name="connsiteY5" fmla="*/ 954143 h 954720"/>
              <a:gd name="connsiteX6" fmla="*/ 1527205 w 1990294"/>
              <a:gd name="connsiteY6" fmla="*/ 878895 h 954720"/>
              <a:gd name="connsiteX7" fmla="*/ 525807 w 1990294"/>
              <a:gd name="connsiteY7" fmla="*/ 691849 h 954720"/>
              <a:gd name="connsiteX8" fmla="*/ 65368 w 1990294"/>
              <a:gd name="connsiteY8" fmla="*/ 610495 h 954720"/>
              <a:gd name="connsiteX9" fmla="*/ 38388 w 1990294"/>
              <a:gd name="connsiteY9" fmla="*/ 538435 h 954720"/>
              <a:gd name="connsiteX0" fmla="*/ 33188 w 1985094"/>
              <a:gd name="connsiteY0" fmla="*/ 538435 h 954720"/>
              <a:gd name="connsiteX1" fmla="*/ 500411 w 1985094"/>
              <a:gd name="connsiteY1" fmla="*/ 101302 h 954720"/>
              <a:gd name="connsiteX2" fmla="*/ 1290083 w 1985094"/>
              <a:gd name="connsiteY2" fmla="*/ 27954 h 954720"/>
              <a:gd name="connsiteX3" fmla="*/ 1824181 w 1985094"/>
              <a:gd name="connsiteY3" fmla="*/ 478081 h 954720"/>
              <a:gd name="connsiteX4" fmla="*/ 1979197 w 1985094"/>
              <a:gd name="connsiteY4" fmla="*/ 922496 h 954720"/>
              <a:gd name="connsiteX5" fmla="*/ 1934682 w 1985094"/>
              <a:gd name="connsiteY5" fmla="*/ 954143 h 954720"/>
              <a:gd name="connsiteX6" fmla="*/ 1522005 w 1985094"/>
              <a:gd name="connsiteY6" fmla="*/ 878895 h 954720"/>
              <a:gd name="connsiteX7" fmla="*/ 520607 w 1985094"/>
              <a:gd name="connsiteY7" fmla="*/ 691849 h 954720"/>
              <a:gd name="connsiteX8" fmla="*/ 60168 w 1985094"/>
              <a:gd name="connsiteY8" fmla="*/ 610495 h 954720"/>
              <a:gd name="connsiteX9" fmla="*/ 33188 w 1985094"/>
              <a:gd name="connsiteY9" fmla="*/ 538435 h 9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094" h="954720">
                <a:moveTo>
                  <a:pt x="33188" y="538435"/>
                </a:moveTo>
                <a:cubicBezTo>
                  <a:pt x="88814" y="464808"/>
                  <a:pt x="290929" y="186382"/>
                  <a:pt x="500411" y="101302"/>
                </a:cubicBezTo>
                <a:cubicBezTo>
                  <a:pt x="709894" y="16222"/>
                  <a:pt x="1069455" y="-34842"/>
                  <a:pt x="1290083" y="27954"/>
                </a:cubicBezTo>
                <a:cubicBezTo>
                  <a:pt x="1510711" y="90750"/>
                  <a:pt x="1709329" y="328991"/>
                  <a:pt x="1824181" y="478081"/>
                </a:cubicBezTo>
                <a:cubicBezTo>
                  <a:pt x="1939033" y="627171"/>
                  <a:pt x="1968978" y="889429"/>
                  <a:pt x="1979197" y="922496"/>
                </a:cubicBezTo>
                <a:cubicBezTo>
                  <a:pt x="1989416" y="955563"/>
                  <a:pt x="1992690" y="955931"/>
                  <a:pt x="1934682" y="954143"/>
                </a:cubicBezTo>
                <a:cubicBezTo>
                  <a:pt x="1876674" y="952355"/>
                  <a:pt x="1522005" y="878895"/>
                  <a:pt x="1522005" y="878895"/>
                </a:cubicBezTo>
                <a:lnTo>
                  <a:pt x="520607" y="691849"/>
                </a:lnTo>
                <a:cubicBezTo>
                  <a:pt x="296090" y="649646"/>
                  <a:pt x="124891" y="627844"/>
                  <a:pt x="60168" y="610495"/>
                </a:cubicBezTo>
                <a:cubicBezTo>
                  <a:pt x="-4555" y="593146"/>
                  <a:pt x="-22438" y="612062"/>
                  <a:pt x="33188" y="538435"/>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300EF64-AFB1-B1DA-0360-E6BC547D7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87747" flipH="1">
            <a:off x="10114024" y="1110030"/>
            <a:ext cx="1867941" cy="1976794"/>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6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76DA11-7932-8D6B-1F2D-4243AD748CBB}"/>
              </a:ext>
            </a:extLst>
          </p:cNvPr>
          <p:cNvSpPr>
            <a:spLocks noGrp="1"/>
          </p:cNvSpPr>
          <p:nvPr>
            <p:ph type="title"/>
          </p:nvPr>
        </p:nvSpPr>
        <p:spPr>
          <a:xfrm>
            <a:off x="838200" y="4138163"/>
            <a:ext cx="10642600" cy="2106333"/>
          </a:xfrm>
        </p:spPr>
        <p:txBody>
          <a:bodyPr anchor="t">
            <a:normAutofit/>
          </a:bodyPr>
          <a:lstStyle/>
          <a:p>
            <a:r>
              <a:rPr lang="el-GR" sz="3200" dirty="0"/>
              <a:t>Εγώ </a:t>
            </a:r>
            <a:r>
              <a:rPr lang="el-GR" sz="3200" dirty="0" err="1"/>
              <a:t>ειμί</a:t>
            </a:r>
            <a:r>
              <a:rPr lang="el-GR" sz="3200" dirty="0"/>
              <a:t> η άμπελος = Εγώ είμαι ο Αμπελώνας (Κρασί Κανά + Πλευρά </a:t>
            </a:r>
            <a:r>
              <a:rPr lang="el-GR" sz="3200" dirty="0" err="1"/>
              <a:t>νεόυ</a:t>
            </a:r>
            <a:r>
              <a:rPr lang="el-GR" sz="3200" dirty="0"/>
              <a:t> Αδάμ)</a:t>
            </a:r>
          </a:p>
        </p:txBody>
      </p:sp>
      <p:pic>
        <p:nvPicPr>
          <p:cNvPr id="5" name="Εικόνα 4" descr="Εικόνα που περιέχει εξωτερικός χώρος/ύπαιθρος, χορτάρι, Γεωργία, σοδειά&#10;&#10;Περιγραφή που δημιουργήθηκε αυτόματα">
            <a:extLst>
              <a:ext uri="{FF2B5EF4-FFF2-40B4-BE49-F238E27FC236}">
                <a16:creationId xmlns:a16="http://schemas.microsoft.com/office/drawing/2014/main" id="{A34AFF11-DD3A-60F6-4226-152F5DDBE26F}"/>
              </a:ext>
            </a:extLst>
          </p:cNvPr>
          <p:cNvPicPr>
            <a:picLocks noChangeAspect="1"/>
          </p:cNvPicPr>
          <p:nvPr/>
        </p:nvPicPr>
        <p:blipFill rotWithShape="1">
          <a:blip r:embed="rId2">
            <a:extLst>
              <a:ext uri="{28A0092B-C50C-407E-A947-70E740481C1C}">
                <a14:useLocalDpi xmlns:a14="http://schemas.microsoft.com/office/drawing/2010/main" val="0"/>
              </a:ext>
            </a:extLst>
          </a:blip>
          <a:srcRect l="5047" r="1477" b="1"/>
          <a:stretch/>
        </p:blipFill>
        <p:spPr>
          <a:xfrm>
            <a:off x="-2" y="10"/>
            <a:ext cx="6096002" cy="3428990"/>
          </a:xfrm>
          <a:prstGeom prst="rect">
            <a:avLst/>
          </a:prstGeom>
        </p:spPr>
      </p:pic>
      <p:pic>
        <p:nvPicPr>
          <p:cNvPr id="7" name="Εικόνα 6" descr="Εικόνα που περιέχει άτομο, εξωτερικός χώρος/ύπαιθρος, ρουχισμός, δέντρο&#10;&#10;Περιγραφή που δημιουργήθηκε αυτόματα">
            <a:extLst>
              <a:ext uri="{FF2B5EF4-FFF2-40B4-BE49-F238E27FC236}">
                <a16:creationId xmlns:a16="http://schemas.microsoft.com/office/drawing/2014/main" id="{B434668C-ACA7-809B-5415-8DD66EBDF378}"/>
              </a:ext>
            </a:extLst>
          </p:cNvPr>
          <p:cNvPicPr>
            <a:picLocks noChangeAspect="1"/>
          </p:cNvPicPr>
          <p:nvPr/>
        </p:nvPicPr>
        <p:blipFill rotWithShape="1">
          <a:blip r:embed="rId3">
            <a:extLst>
              <a:ext uri="{28A0092B-C50C-407E-A947-70E740481C1C}">
                <a14:useLocalDpi xmlns:a14="http://schemas.microsoft.com/office/drawing/2010/main" val="0"/>
              </a:ext>
            </a:extLst>
          </a:blip>
          <a:srcRect r="-1" b="15470"/>
          <a:stretch/>
        </p:blipFill>
        <p:spPr>
          <a:xfrm>
            <a:off x="6096000" y="1"/>
            <a:ext cx="6096000" cy="3429000"/>
          </a:xfrm>
          <a:prstGeom prst="rect">
            <a:avLst/>
          </a:prstGeom>
        </p:spPr>
      </p:pic>
      <p:grpSp>
        <p:nvGrpSpPr>
          <p:cNvPr id="15" name="Group 11">
            <a:extLst>
              <a:ext uri="{FF2B5EF4-FFF2-40B4-BE49-F238E27FC236}">
                <a16:creationId xmlns:a16="http://schemas.microsoft.com/office/drawing/2014/main" id="{AC8DF490-C22A-F953-E1C7-B9B4B37FD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367319"/>
            <a:ext cx="12192000" cy="123363"/>
            <a:chOff x="876692" y="4888672"/>
            <a:chExt cx="10439007" cy="123363"/>
          </a:xfrm>
        </p:grpSpPr>
        <p:sp>
          <p:nvSpPr>
            <p:cNvPr id="13" name="Rectangle 12">
              <a:extLst>
                <a:ext uri="{FF2B5EF4-FFF2-40B4-BE49-F238E27FC236}">
                  <a16:creationId xmlns:a16="http://schemas.microsoft.com/office/drawing/2014/main" id="{B0E046CD-C684-7EEC-3D0B-B8BED646E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515" y="-269151"/>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64D758-5833-C33E-2DC2-75925B9F0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719273" y="2415609"/>
              <a:ext cx="123362" cy="506949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807ABAD3-98AF-8AD1-089D-D95F80883306}"/>
              </a:ext>
            </a:extLst>
          </p:cNvPr>
          <p:cNvSpPr>
            <a:spLocks noGrp="1"/>
          </p:cNvSpPr>
          <p:nvPr>
            <p:ph idx="1"/>
          </p:nvPr>
        </p:nvSpPr>
        <p:spPr>
          <a:xfrm>
            <a:off x="5341546" y="4088724"/>
            <a:ext cx="6012254" cy="2171405"/>
          </a:xfrm>
        </p:spPr>
        <p:txBody>
          <a:bodyPr anchor="t">
            <a:normAutofit/>
          </a:bodyPr>
          <a:lstStyle/>
          <a:p>
            <a:endParaRPr lang="el-GR" sz="2000"/>
          </a:p>
          <a:p>
            <a:endParaRPr lang="el-GR" sz="2000"/>
          </a:p>
        </p:txBody>
      </p:sp>
    </p:spTree>
    <p:extLst>
      <p:ext uri="{BB962C8B-B14F-4D97-AF65-F5344CB8AC3E}">
        <p14:creationId xmlns:p14="http://schemas.microsoft.com/office/powerpoint/2010/main" val="382627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DABC579-BDA3-0A11-F930-FDE8EE1B980B}"/>
              </a:ext>
            </a:extLst>
          </p:cNvPr>
          <p:cNvSpPr>
            <a:spLocks noGrp="1"/>
          </p:cNvSpPr>
          <p:nvPr>
            <p:ph type="title"/>
          </p:nvPr>
        </p:nvSpPr>
        <p:spPr>
          <a:xfrm>
            <a:off x="6513788" y="365125"/>
            <a:ext cx="4840010" cy="1807305"/>
          </a:xfrm>
        </p:spPr>
        <p:txBody>
          <a:bodyPr>
            <a:normAutofit/>
          </a:bodyPr>
          <a:lstStyle/>
          <a:p>
            <a:r>
              <a:rPr lang="el-GR" dirty="0"/>
              <a:t>Μία </a:t>
            </a:r>
            <a:r>
              <a:rPr lang="el-GR" dirty="0" err="1"/>
              <a:t>εκ+Πληξη</a:t>
            </a:r>
            <a:r>
              <a:rPr lang="el-GR" dirty="0"/>
              <a:t>!</a:t>
            </a:r>
          </a:p>
        </p:txBody>
      </p:sp>
      <p:pic>
        <p:nvPicPr>
          <p:cNvPr id="5" name="Picture 4" descr="Δύο τηλέφωνα που επικοινωνούν">
            <a:extLst>
              <a:ext uri="{FF2B5EF4-FFF2-40B4-BE49-F238E27FC236}">
                <a16:creationId xmlns:a16="http://schemas.microsoft.com/office/drawing/2014/main" id="{A239EF5C-0402-8155-0F4E-C9B31ED656C5}"/>
              </a:ext>
            </a:extLst>
          </p:cNvPr>
          <p:cNvPicPr>
            <a:picLocks noChangeAspect="1"/>
          </p:cNvPicPr>
          <p:nvPr/>
        </p:nvPicPr>
        <p:blipFill rotWithShape="1">
          <a:blip r:embed="rId2"/>
          <a:srcRect l="11700" r="2140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Θέση περιεχομένου 2">
            <a:extLst>
              <a:ext uri="{FF2B5EF4-FFF2-40B4-BE49-F238E27FC236}">
                <a16:creationId xmlns:a16="http://schemas.microsoft.com/office/drawing/2014/main" id="{59DD5D48-261C-C33A-664F-A61065B96EE9}"/>
              </a:ext>
            </a:extLst>
          </p:cNvPr>
          <p:cNvSpPr>
            <a:spLocks noGrp="1"/>
          </p:cNvSpPr>
          <p:nvPr>
            <p:ph idx="1"/>
          </p:nvPr>
        </p:nvSpPr>
        <p:spPr>
          <a:xfrm>
            <a:off x="5953760" y="2333297"/>
            <a:ext cx="5400038" cy="3843666"/>
          </a:xfrm>
        </p:spPr>
        <p:txBody>
          <a:bodyPr>
            <a:normAutofit/>
          </a:bodyPr>
          <a:lstStyle/>
          <a:p>
            <a:endParaRPr lang="el-GR" sz="2000" dirty="0"/>
          </a:p>
          <a:p>
            <a:endParaRPr lang="el-GR" sz="2000" dirty="0"/>
          </a:p>
          <a:p>
            <a:r>
              <a:rPr lang="el-GR" sz="2000" dirty="0">
                <a:hlinkClick r:id="rId3" tooltip="ΜΑΡΞ ΚΑΙ ΙΗΣΟΥΣ HistoryBibleF-03 ΕΝΩΣΗ ΑΜΠΕΛΟΥ ΜΕ ΤΟΝ ΧΡΙΣΤΟ.pdf"/>
              </a:rPr>
              <a:t>ΜΑΡΞ ΚΑΙ ΙΗΣΟΥΣ HistoryBibleF-03 ΕΝΩΣΗ ΑΜΠΕΛΟΥ ΜΕ ΤΟΝ ΧΡΙΣΤΟ</a:t>
            </a:r>
            <a:endParaRPr lang="el-GR" sz="2000" dirty="0"/>
          </a:p>
          <a:p>
            <a:endParaRPr lang="el-GR" sz="2000" dirty="0"/>
          </a:p>
          <a:p>
            <a:endParaRPr lang="el-GR" sz="2000" dirty="0"/>
          </a:p>
          <a:p>
            <a:r>
              <a:rPr lang="de-DE" sz="2000" dirty="0"/>
              <a:t>https://eclass.uoa.gr/modules/document/index.php?course=SOCTHEOL264</a:t>
            </a:r>
            <a:endParaRPr lang="el-GR" sz="2000" dirty="0"/>
          </a:p>
        </p:txBody>
      </p:sp>
    </p:spTree>
    <p:extLst>
      <p:ext uri="{BB962C8B-B14F-4D97-AF65-F5344CB8AC3E}">
        <p14:creationId xmlns:p14="http://schemas.microsoft.com/office/powerpoint/2010/main" val="423177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D0FFD68-ABC8-6C79-EC42-34A9E1524298}"/>
              </a:ext>
            </a:extLst>
          </p:cNvPr>
          <p:cNvSpPr>
            <a:spLocks noGrp="1"/>
          </p:cNvSpPr>
          <p:nvPr>
            <p:ph type="title"/>
          </p:nvPr>
        </p:nvSpPr>
        <p:spPr>
          <a:xfrm>
            <a:off x="4572001" y="601743"/>
            <a:ext cx="6781800" cy="4290767"/>
          </a:xfrm>
        </p:spPr>
        <p:txBody>
          <a:bodyPr>
            <a:normAutofit/>
          </a:bodyPr>
          <a:lstStyle/>
          <a:p>
            <a:r>
              <a:rPr lang="el-GR" dirty="0"/>
              <a:t>Μοσχοφόρος </a:t>
            </a:r>
            <a:br>
              <a:rPr lang="el-GR" dirty="0"/>
            </a:br>
            <a:br>
              <a:rPr lang="el-GR" dirty="0"/>
            </a:br>
            <a:r>
              <a:rPr lang="el-GR" dirty="0"/>
              <a:t>και «Καλός Ποιμήν»</a:t>
            </a:r>
            <a:br>
              <a:rPr lang="el-GR" dirty="0"/>
            </a:br>
            <a:br>
              <a:rPr lang="el-GR" dirty="0"/>
            </a:br>
            <a:r>
              <a:rPr lang="el-GR" dirty="0"/>
              <a:t>(= Θυσιαστικός Ηγέτης)</a:t>
            </a:r>
          </a:p>
        </p:txBody>
      </p:sp>
      <p:pic>
        <p:nvPicPr>
          <p:cNvPr id="5" name="Εικόνα 4" descr="Εικόνα που περιέχει μουσείο, άγαλμα, Τεχνούργημα, γλυπτική&#10;&#10;Περιγραφή που δημιουργήθηκε αυτόματα">
            <a:extLst>
              <a:ext uri="{FF2B5EF4-FFF2-40B4-BE49-F238E27FC236}">
                <a16:creationId xmlns:a16="http://schemas.microsoft.com/office/drawing/2014/main" id="{A65283CA-6EF0-CF68-C237-1F7D629FCF46}"/>
              </a:ext>
            </a:extLst>
          </p:cNvPr>
          <p:cNvPicPr>
            <a:picLocks noChangeAspect="1"/>
          </p:cNvPicPr>
          <p:nvPr/>
        </p:nvPicPr>
        <p:blipFill rotWithShape="1">
          <a:blip r:embed="rId2">
            <a:extLst>
              <a:ext uri="{28A0092B-C50C-407E-A947-70E740481C1C}">
                <a14:useLocalDpi xmlns:a14="http://schemas.microsoft.com/office/drawing/2010/main" val="0"/>
              </a:ext>
            </a:extLst>
          </a:blip>
          <a:srcRect r="1" b="1140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Θέση περιεχομένου 2">
            <a:extLst>
              <a:ext uri="{FF2B5EF4-FFF2-40B4-BE49-F238E27FC236}">
                <a16:creationId xmlns:a16="http://schemas.microsoft.com/office/drawing/2014/main" id="{D900E1E0-2D8A-D9D9-8B9D-B2B25A93424D}"/>
              </a:ext>
            </a:extLst>
          </p:cNvPr>
          <p:cNvSpPr>
            <a:spLocks noGrp="1"/>
          </p:cNvSpPr>
          <p:nvPr>
            <p:ph idx="1"/>
          </p:nvPr>
        </p:nvSpPr>
        <p:spPr>
          <a:xfrm>
            <a:off x="4572001" y="2201958"/>
            <a:ext cx="6781800" cy="3900730"/>
          </a:xfrm>
        </p:spPr>
        <p:txBody>
          <a:bodyPr anchor="t">
            <a:normAutofit/>
          </a:bodyPr>
          <a:lstStyle/>
          <a:p>
            <a:endParaRPr lang="el-GR" sz="2000" dirty="0"/>
          </a:p>
          <a:p>
            <a:endParaRPr lang="el-GR" sz="2000" dirty="0"/>
          </a:p>
        </p:txBody>
      </p:sp>
    </p:spTree>
    <p:extLst>
      <p:ext uri="{BB962C8B-B14F-4D97-AF65-F5344CB8AC3E}">
        <p14:creationId xmlns:p14="http://schemas.microsoft.com/office/powerpoint/2010/main" val="115858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DEED1F0-8123-EF7F-5679-AE446EAC14D7}"/>
              </a:ext>
            </a:extLst>
          </p:cNvPr>
          <p:cNvSpPr>
            <a:spLocks noGrp="1"/>
          </p:cNvSpPr>
          <p:nvPr>
            <p:ph type="title"/>
          </p:nvPr>
        </p:nvSpPr>
        <p:spPr>
          <a:xfrm>
            <a:off x="466722" y="586855"/>
            <a:ext cx="3201366" cy="3387497"/>
          </a:xfrm>
        </p:spPr>
        <p:txBody>
          <a:bodyPr anchor="b">
            <a:normAutofit/>
          </a:bodyPr>
          <a:lstStyle/>
          <a:p>
            <a:pPr algn="r"/>
            <a:r>
              <a:rPr lang="el-GR" sz="2500">
                <a:solidFill>
                  <a:srgbClr val="FFFFFF"/>
                </a:solidFill>
              </a:rPr>
              <a:t>Ορθοδοξία και…. Πυραμίδα</a:t>
            </a:r>
            <a:br>
              <a:rPr lang="el-GR" sz="2500">
                <a:solidFill>
                  <a:srgbClr val="FFFFFF"/>
                </a:solidFill>
              </a:rPr>
            </a:br>
            <a:br>
              <a:rPr lang="el-GR" sz="2500">
                <a:solidFill>
                  <a:srgbClr val="FFFFFF"/>
                </a:solidFill>
              </a:rPr>
            </a:br>
            <a:r>
              <a:rPr lang="el-GR" sz="2500">
                <a:solidFill>
                  <a:srgbClr val="FFFFFF"/>
                </a:solidFill>
              </a:rPr>
              <a:t>* τέχνη επι+Κοινωνίας</a:t>
            </a:r>
            <a:br>
              <a:rPr lang="el-GR" sz="2500">
                <a:solidFill>
                  <a:srgbClr val="FFFFFF"/>
                </a:solidFill>
              </a:rPr>
            </a:br>
            <a:r>
              <a:rPr lang="el-GR" sz="2500">
                <a:solidFill>
                  <a:srgbClr val="FFFFFF"/>
                </a:solidFill>
              </a:rPr>
              <a:t>*τέχνη επίλυσης συγΚρούσεων</a:t>
            </a:r>
            <a:br>
              <a:rPr lang="el-GR" sz="2500">
                <a:solidFill>
                  <a:srgbClr val="FFFFFF"/>
                </a:solidFill>
              </a:rPr>
            </a:br>
            <a:br>
              <a:rPr lang="el-GR" sz="2500">
                <a:solidFill>
                  <a:srgbClr val="FFFFFF"/>
                </a:solidFill>
              </a:rPr>
            </a:br>
            <a:br>
              <a:rPr lang="el-GR" sz="2500">
                <a:solidFill>
                  <a:srgbClr val="FFFFFF"/>
                </a:solidFill>
              </a:rPr>
            </a:br>
            <a:endParaRPr lang="el-GR" sz="2500">
              <a:solidFill>
                <a:srgbClr val="FFFFFF"/>
              </a:solidFill>
            </a:endParaRPr>
          </a:p>
        </p:txBody>
      </p:sp>
      <p:sp>
        <p:nvSpPr>
          <p:cNvPr id="3" name="Θέση περιεχομένου 2">
            <a:extLst>
              <a:ext uri="{FF2B5EF4-FFF2-40B4-BE49-F238E27FC236}">
                <a16:creationId xmlns:a16="http://schemas.microsoft.com/office/drawing/2014/main" id="{F81BA6A0-0FB5-E2FC-2FD4-3C34E0B1E0E4}"/>
              </a:ext>
            </a:extLst>
          </p:cNvPr>
          <p:cNvSpPr>
            <a:spLocks noGrp="1"/>
          </p:cNvSpPr>
          <p:nvPr>
            <p:ph idx="1"/>
          </p:nvPr>
        </p:nvSpPr>
        <p:spPr>
          <a:xfrm>
            <a:off x="4581727" y="649480"/>
            <a:ext cx="3025303" cy="5546047"/>
          </a:xfrm>
        </p:spPr>
        <p:txBody>
          <a:bodyPr anchor="ctr">
            <a:normAutofit/>
          </a:bodyPr>
          <a:lstStyle/>
          <a:p>
            <a:endParaRPr lang="el-GR" sz="2000"/>
          </a:p>
          <a:p>
            <a:r>
              <a:rPr lang="el-GR" sz="2000"/>
              <a:t> </a:t>
            </a:r>
          </a:p>
          <a:p>
            <a:endParaRPr lang="el-GR" sz="2000" dirty="0"/>
          </a:p>
        </p:txBody>
      </p:sp>
      <p:pic>
        <p:nvPicPr>
          <p:cNvPr id="7" name="Graphic 6" descr="Νερό">
            <a:extLst>
              <a:ext uri="{FF2B5EF4-FFF2-40B4-BE49-F238E27FC236}">
                <a16:creationId xmlns:a16="http://schemas.microsoft.com/office/drawing/2014/main" id="{4279C594-980E-203D-3770-EF5D40FD48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959147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3D113905-93B1-AF09-5AB6-F2E8E6498DAF}"/>
              </a:ext>
            </a:extLst>
          </p:cNvPr>
          <p:cNvSpPr>
            <a:spLocks noGrp="1"/>
          </p:cNvSpPr>
          <p:nvPr>
            <p:ph type="title"/>
          </p:nvPr>
        </p:nvSpPr>
        <p:spPr>
          <a:xfrm>
            <a:off x="621792" y="1161288"/>
            <a:ext cx="3602736" cy="4526280"/>
          </a:xfrm>
        </p:spPr>
        <p:txBody>
          <a:bodyPr>
            <a:normAutofit/>
          </a:bodyPr>
          <a:lstStyle/>
          <a:p>
            <a:pPr algn="just"/>
            <a:r>
              <a:rPr lang="el-GR" sz="4000" kern="0" dirty="0">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a:t>
            </a:r>
            <a:r>
              <a:rPr lang="el-GR" sz="4000" kern="0" dirty="0" err="1">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Ἐγώ</a:t>
            </a:r>
            <a:r>
              <a:rPr lang="el-GR" sz="4000" kern="0" dirty="0">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 </a:t>
            </a:r>
            <a:r>
              <a:rPr lang="el-GR" sz="4000" kern="0" dirty="0" err="1">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εἰμί</a:t>
            </a:r>
            <a:r>
              <a:rPr lang="el-GR" sz="4000" kern="0" dirty="0">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 ἡ θύρα </a:t>
            </a:r>
            <a:r>
              <a:rPr lang="el-GR" sz="4000" kern="0" dirty="0" err="1">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τῶν</a:t>
            </a:r>
            <a:r>
              <a:rPr lang="el-GR" sz="4000" kern="0" dirty="0">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 προβάτων» (</a:t>
            </a:r>
            <a:r>
              <a:rPr lang="el-GR" sz="4000" kern="0" dirty="0" err="1">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Ιω</a:t>
            </a:r>
            <a:r>
              <a:rPr lang="el-GR" sz="4000" kern="0" dirty="0">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 10,  7). </a:t>
            </a:r>
            <a:endParaRPr lang="el-GR" sz="4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Θέση περιεχομένου 2">
            <a:extLst>
              <a:ext uri="{FF2B5EF4-FFF2-40B4-BE49-F238E27FC236}">
                <a16:creationId xmlns:a16="http://schemas.microsoft.com/office/drawing/2014/main" id="{E88C7740-10E9-4F51-FEE8-53861029642D}"/>
              </a:ext>
            </a:extLst>
          </p:cNvPr>
          <p:cNvSpPr>
            <a:spLocks noGrp="1"/>
          </p:cNvSpPr>
          <p:nvPr>
            <p:ph idx="1"/>
          </p:nvPr>
        </p:nvSpPr>
        <p:spPr>
          <a:xfrm>
            <a:off x="4846319" y="447040"/>
            <a:ext cx="6504433" cy="5478272"/>
          </a:xfrm>
        </p:spPr>
        <p:txBody>
          <a:bodyPr anchor="ctr">
            <a:normAutofit/>
          </a:bodyPr>
          <a:lstStyle/>
          <a:p>
            <a:r>
              <a:rPr lang="el-GR" sz="1400" kern="0" dirty="0">
                <a:effectLst/>
                <a:latin typeface="Palatino Linotype" panose="02040502050505030304" pitchFamily="18" charset="0"/>
                <a:ea typeface="Times New Roman" panose="02020603050405020304" pitchFamily="18" charset="0"/>
                <a:cs typeface="Times New Roman" panose="02020603050405020304" pitchFamily="18" charset="0"/>
              </a:rPr>
              <a:t>Σύμφωνα με τον Σ. </a:t>
            </a:r>
            <a:r>
              <a:rPr lang="el-GR" sz="1400" kern="0" dirty="0" err="1">
                <a:effectLst/>
                <a:latin typeface="Palatino Linotype" panose="02040502050505030304" pitchFamily="18" charset="0"/>
                <a:ea typeface="Times New Roman" panose="02020603050405020304" pitchFamily="18" charset="0"/>
                <a:cs typeface="Times New Roman" panose="02020603050405020304" pitchFamily="18" charset="0"/>
              </a:rPr>
              <a:t>Σάκκο</a:t>
            </a:r>
            <a:r>
              <a:rPr lang="el-GR" sz="1400" kern="0" dirty="0">
                <a:effectLst/>
                <a:latin typeface="Palatino Linotype" panose="02040502050505030304" pitchFamily="18" charset="0"/>
                <a:ea typeface="Times New Roman" panose="02020603050405020304" pitchFamily="18" charset="0"/>
                <a:cs typeface="Times New Roman" panose="02020603050405020304" pitchFamily="18" charset="0"/>
              </a:rPr>
              <a:t> στο αρχαίο μαντρί δεν υπήρχε θύρα αλλά απλώς ένα άνοιγμα. Όταν τα πρόβατα συγκεντρώνονταν όλα μέσα στο μαντρί, ο ίδιος ο βοσκός για να τ’ ασφαλίσει ξάπλωνε κατά πλάτος του ανοίγματος και αποτελούσε κυριολεκτικά τη θύρα. Βλ. </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Η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Αποκάλυψις</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του Ιωάννου. Τόμος Α.’</a:t>
            </a:r>
            <a:r>
              <a:rPr lang="el-GR" sz="1400" kern="0" dirty="0">
                <a:effectLst/>
                <a:latin typeface="Palatino Linotype" panose="02040502050505030304" pitchFamily="18" charset="0"/>
                <a:ea typeface="Times New Roman" panose="02020603050405020304" pitchFamily="18" charset="0"/>
                <a:cs typeface="Times New Roman" panose="02020603050405020304" pitchFamily="18" charset="0"/>
              </a:rPr>
              <a:t> Θεσσαλονίκη: Χριστιανική Ελπίς 2012, 683 </a:t>
            </a:r>
            <a:r>
              <a:rPr lang="el-GR" sz="1400" kern="0" dirty="0" err="1">
                <a:effectLst/>
                <a:latin typeface="Palatino Linotype" panose="02040502050505030304" pitchFamily="18" charset="0"/>
                <a:ea typeface="Times New Roman" panose="02020603050405020304" pitchFamily="18" charset="0"/>
                <a:cs typeface="Times New Roman" panose="02020603050405020304" pitchFamily="18" charset="0"/>
              </a:rPr>
              <a:t>υποσ</a:t>
            </a:r>
            <a:r>
              <a:rPr lang="el-GR" sz="1400" kern="0" dirty="0">
                <a:effectLst/>
                <a:latin typeface="Palatino Linotype" panose="02040502050505030304" pitchFamily="18" charset="0"/>
                <a:ea typeface="Times New Roman" panose="02020603050405020304" pitchFamily="18" charset="0"/>
                <a:cs typeface="Times New Roman" panose="02020603050405020304" pitchFamily="18" charset="0"/>
              </a:rPr>
              <a:t> 35. </a:t>
            </a:r>
          </a:p>
          <a:p>
            <a:endParaRPr lang="el-GR" sz="1400" kern="0" dirty="0">
              <a:latin typeface="Palatino Linotype" panose="02040502050505030304" pitchFamily="18" charset="0"/>
              <a:ea typeface="Times New Roman" panose="02020603050405020304" pitchFamily="18" charset="0"/>
              <a:cs typeface="Times New Roman" panose="02020603050405020304" pitchFamily="18" charset="0"/>
            </a:endParaRPr>
          </a:p>
          <a:p>
            <a:r>
              <a:rPr lang="el-GR" sz="1400" kern="0" dirty="0" err="1">
                <a:effectLst/>
                <a:latin typeface="Palatino Linotype" panose="02040502050505030304" pitchFamily="18" charset="0"/>
                <a:ea typeface="Times New Roman" panose="02020603050405020304" pitchFamily="18" charset="0"/>
                <a:cs typeface="Times New Roman" panose="02020603050405020304" pitchFamily="18" charset="0"/>
              </a:rPr>
              <a:t>Πρβλ</a:t>
            </a:r>
            <a:r>
              <a:rPr lang="el-GR" sz="1400" kern="0" dirty="0">
                <a:effectLst/>
                <a:latin typeface="Palatino Linotype" panose="02040502050505030304" pitchFamily="18" charset="0"/>
                <a:ea typeface="Times New Roman" panose="02020603050405020304" pitchFamily="18" charset="0"/>
                <a:cs typeface="Times New Roman" panose="02020603050405020304" pitchFamily="18" charset="0"/>
              </a:rPr>
              <a:t>. όμως και την παρατήρηση Σ. </a:t>
            </a:r>
            <a:r>
              <a:rPr lang="el-GR" sz="1400" kern="0" dirty="0" err="1">
                <a:effectLst/>
                <a:latin typeface="Palatino Linotype" panose="02040502050505030304" pitchFamily="18" charset="0"/>
                <a:ea typeface="Times New Roman" panose="02020603050405020304" pitchFamily="18" charset="0"/>
                <a:cs typeface="Times New Roman" panose="02020603050405020304" pitchFamily="18" charset="0"/>
              </a:rPr>
              <a:t>Μιουζ</a:t>
            </a:r>
            <a:r>
              <a:rPr lang="el-GR" sz="1400" kern="0" dirty="0">
                <a:effectLst/>
                <a:latin typeface="Palatino Linotype" panose="02040502050505030304" pitchFamily="18" charset="0"/>
                <a:ea typeface="Times New Roman" panose="02020603050405020304" pitchFamily="18" charset="0"/>
                <a:cs typeface="Times New Roman" panose="02020603050405020304" pitchFamily="18" charset="0"/>
              </a:rPr>
              <a:t>, Ψυχολογικές προκλήσεις του επισκοπικού βαθμού μέσα στο σύγχρονο πολιτιστικό περιβάλλον, Σύναξη 127 (2013) 41-56, εδώ 54: </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Ένας ραβίνος μου έμαθε κάποτε ότι στα εβραϊκά η λέξη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πανίμ</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σημαίνει όχι μόνο «πρόσωπο» αλλά και </a:t>
            </a:r>
            <a:r>
              <a:rPr lang="el-GR" sz="1400" b="1" i="1" kern="0" dirty="0">
                <a:effectLst/>
                <a:latin typeface="Palatino Linotype" panose="02040502050505030304" pitchFamily="18" charset="0"/>
                <a:ea typeface="Times New Roman" panose="02020603050405020304" pitchFamily="18" charset="0"/>
                <a:cs typeface="Times New Roman" panose="02020603050405020304" pitchFamily="18" charset="0"/>
              </a:rPr>
              <a:t>«κατώφλι». </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Όταν λέμε στον Κύριο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σημειωθήτω</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ἐφ</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ἡμᾶς</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τὸ</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φῶς</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τοῦ</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προσώπου σου...», προσευχόμαστε για δύο πράγματα: </a:t>
            </a:r>
            <a:r>
              <a:rPr lang="el-GR" sz="1400" b="1" i="1" kern="0" dirty="0">
                <a:effectLst/>
                <a:latin typeface="Palatino Linotype" panose="02040502050505030304" pitchFamily="18" charset="0"/>
                <a:ea typeface="Times New Roman" panose="02020603050405020304" pitchFamily="18" charset="0"/>
                <a:cs typeface="Times New Roman" panose="02020603050405020304" pitchFamily="18" charset="0"/>
              </a:rPr>
              <a:t>να βρεθούμε εμπρός στο πρόσωπο του </a:t>
            </a:r>
            <a:r>
              <a:rPr lang="el-GR" sz="1400" b="1" i="1" kern="0" cap="all" dirty="0">
                <a:effectLst/>
                <a:latin typeface="Palatino Linotype" panose="02040502050505030304" pitchFamily="18" charset="0"/>
                <a:ea typeface="Times New Roman" panose="02020603050405020304" pitchFamily="18" charset="0"/>
                <a:cs typeface="Times New Roman" panose="02020603050405020304" pitchFamily="18" charset="0"/>
              </a:rPr>
              <a:t>θ</a:t>
            </a:r>
            <a:r>
              <a:rPr lang="el-GR" sz="1400" b="1" i="1" kern="0" dirty="0">
                <a:effectLst/>
                <a:latin typeface="Palatino Linotype" panose="02040502050505030304" pitchFamily="18" charset="0"/>
                <a:ea typeface="Times New Roman" panose="02020603050405020304" pitchFamily="18" charset="0"/>
                <a:cs typeface="Times New Roman" panose="02020603050405020304" pitchFamily="18" charset="0"/>
              </a:rPr>
              <a:t>εού και κάνοντάς το να περάσουμε το κατώφλι από τον θάνατο στη ζωή. </a:t>
            </a:r>
          </a:p>
          <a:p>
            <a:endParaRPr lang="el-GR" sz="1400" b="1" i="1" kern="0" dirty="0">
              <a:latin typeface="Palatino Linotype" panose="02040502050505030304" pitchFamily="18" charset="0"/>
              <a:ea typeface="Times New Roman" panose="02020603050405020304" pitchFamily="18" charset="0"/>
              <a:cs typeface="Times New Roman" panose="02020603050405020304" pitchFamily="18" charset="0"/>
            </a:endParaRPr>
          </a:p>
          <a:p>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Για τους Ορθοδόξους ο Χριστός είναι το κατώφλι μεταξύ του κτιστού κόσμου και της άκτιστης Βασιλείας του </a:t>
            </a:r>
            <a:r>
              <a:rPr lang="el-GR" sz="1400" i="1" kern="0" cap="all" dirty="0">
                <a:effectLst/>
                <a:latin typeface="Palatino Linotype" panose="02040502050505030304" pitchFamily="18" charset="0"/>
                <a:ea typeface="Times New Roman" panose="02020603050405020304" pitchFamily="18" charset="0"/>
                <a:cs typeface="Times New Roman" panose="02020603050405020304" pitchFamily="18" charset="0"/>
              </a:rPr>
              <a:t>θ</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εού. Οποιοσδήποτε θα ήθελε να πε­ράσει από τον θάνατο στη ζωή, θα πρέπει να εισέλθει διαμέσου Αυτού ό όποιος είναι «ἡ οδός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καὶ</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ἡ Αλήθεια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καὶ</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ή Ζωή» (</a:t>
            </a:r>
            <a:r>
              <a:rPr lang="el-GR" sz="1400" i="1" kern="0" dirty="0" err="1">
                <a:effectLst/>
                <a:latin typeface="Palatino Linotype" panose="02040502050505030304" pitchFamily="18" charset="0"/>
                <a:ea typeface="Times New Roman" panose="02020603050405020304" pitchFamily="18" charset="0"/>
                <a:cs typeface="Times New Roman" panose="02020603050405020304" pitchFamily="18" charset="0"/>
              </a:rPr>
              <a:t>Ιω</a:t>
            </a:r>
            <a:r>
              <a:rPr lang="el-GR" sz="1400" i="1" kern="0" dirty="0">
                <a:effectLst/>
                <a:latin typeface="Palatino Linotype" panose="02040502050505030304" pitchFamily="18" charset="0"/>
                <a:ea typeface="Times New Roman" panose="02020603050405020304" pitchFamily="18" charset="0"/>
                <a:cs typeface="Times New Roman" panose="02020603050405020304" pitchFamily="18" charset="0"/>
              </a:rPr>
              <a:t>. 14:6)</a:t>
            </a:r>
            <a:endParaRPr lang="el-GR" sz="1400" dirty="0"/>
          </a:p>
        </p:txBody>
      </p:sp>
    </p:spTree>
    <p:extLst>
      <p:ext uri="{BB962C8B-B14F-4D97-AF65-F5344CB8AC3E}">
        <p14:creationId xmlns:p14="http://schemas.microsoft.com/office/powerpoint/2010/main" val="154987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3739B04-F19A-DBB0-7F9D-94D9BA549DD7}"/>
              </a:ext>
            </a:extLst>
          </p:cNvPr>
          <p:cNvSpPr>
            <a:spLocks noGrp="1"/>
          </p:cNvSpPr>
          <p:nvPr>
            <p:ph type="title"/>
          </p:nvPr>
        </p:nvSpPr>
        <p:spPr>
          <a:xfrm>
            <a:off x="645065" y="1463040"/>
            <a:ext cx="3796306" cy="2690949"/>
          </a:xfrm>
        </p:spPr>
        <p:txBody>
          <a:bodyPr anchor="t">
            <a:normAutofit/>
          </a:bodyPr>
          <a:lstStyle/>
          <a:p>
            <a:r>
              <a:rPr lang="el-GR" sz="4800" dirty="0"/>
              <a:t>Β. Σαρκωμένα Μοντέλα Ηγεσίας</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D8987FD-129D-CBC9-F74E-57A0D69B6731}"/>
              </a:ext>
            </a:extLst>
          </p:cNvPr>
          <p:cNvSpPr>
            <a:spLocks noGrp="1"/>
          </p:cNvSpPr>
          <p:nvPr>
            <p:ph idx="1"/>
          </p:nvPr>
        </p:nvSpPr>
        <p:spPr>
          <a:xfrm>
            <a:off x="5656218" y="1463039"/>
            <a:ext cx="5542387" cy="4300447"/>
          </a:xfrm>
        </p:spPr>
        <p:txBody>
          <a:bodyPr anchor="t">
            <a:normAutofit/>
          </a:bodyPr>
          <a:lstStyle/>
          <a:p>
            <a:endParaRPr lang="el-GR" sz="2200" dirty="0"/>
          </a:p>
          <a:p>
            <a:pPr marL="0" indent="0">
              <a:buNone/>
            </a:pPr>
            <a:endParaRPr lang="el-GR" sz="2200" dirty="0"/>
          </a:p>
        </p:txBody>
      </p:sp>
      <p:pic>
        <p:nvPicPr>
          <p:cNvPr id="4" name="Θέση περιεχομένου 4" descr="Εικόνα που περιέχει ζωγραφική, ανθρώπινο πρόσωπο, τέχνη, ζωγραφιά">
            <a:extLst>
              <a:ext uri="{FF2B5EF4-FFF2-40B4-BE49-F238E27FC236}">
                <a16:creationId xmlns:a16="http://schemas.microsoft.com/office/drawing/2014/main" id="{52B34E33-C674-AAD8-1F95-EF0201FD452F}"/>
              </a:ext>
            </a:extLst>
          </p:cNvPr>
          <p:cNvPicPr>
            <a:picLocks noChangeAspect="1"/>
          </p:cNvPicPr>
          <p:nvPr/>
        </p:nvPicPr>
        <p:blipFill rotWithShape="1">
          <a:blip r:embed="rId2">
            <a:extLst>
              <a:ext uri="{28A0092B-C50C-407E-A947-70E740481C1C}">
                <a14:useLocalDpi xmlns:a14="http://schemas.microsoft.com/office/drawing/2010/main" val="0"/>
              </a:ext>
            </a:extLst>
          </a:blip>
          <a:srcRect l="16358" r="12776" b="-1"/>
          <a:stretch/>
        </p:blipFill>
        <p:spPr>
          <a:xfrm>
            <a:off x="5089243" y="877413"/>
            <a:ext cx="6222628" cy="5043096"/>
          </a:xfrm>
          <a:prstGeom prst="rect">
            <a:avLst/>
          </a:prstGeom>
        </p:spPr>
      </p:pic>
    </p:spTree>
    <p:extLst>
      <p:ext uri="{BB962C8B-B14F-4D97-AF65-F5344CB8AC3E}">
        <p14:creationId xmlns:p14="http://schemas.microsoft.com/office/powerpoint/2010/main" val="4189020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468A47-6CCD-9567-6282-D6A72A8C0829}"/>
              </a:ext>
            </a:extLst>
          </p:cNvPr>
          <p:cNvSpPr>
            <a:spLocks noGrp="1"/>
          </p:cNvSpPr>
          <p:nvPr>
            <p:ph type="title"/>
          </p:nvPr>
        </p:nvSpPr>
        <p:spPr>
          <a:xfrm>
            <a:off x="640080" y="325369"/>
            <a:ext cx="4368602" cy="1956841"/>
          </a:xfrm>
        </p:spPr>
        <p:txBody>
          <a:bodyPr anchor="b">
            <a:normAutofit/>
          </a:bodyPr>
          <a:lstStyle/>
          <a:p>
            <a:r>
              <a:rPr lang="el-GR" sz="5400" dirty="0"/>
              <a:t>Εξιδανίκευση - Τελειομανία</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5F6AE15-73DE-4945-6B99-84B5AC7BB6BD}"/>
              </a:ext>
            </a:extLst>
          </p:cNvPr>
          <p:cNvSpPr>
            <a:spLocks noGrp="1"/>
          </p:cNvSpPr>
          <p:nvPr>
            <p:ph idx="1"/>
          </p:nvPr>
        </p:nvSpPr>
        <p:spPr>
          <a:xfrm>
            <a:off x="640080" y="2872899"/>
            <a:ext cx="4243589" cy="3320668"/>
          </a:xfrm>
        </p:spPr>
        <p:txBody>
          <a:bodyPr>
            <a:normAutofit/>
          </a:bodyPr>
          <a:lstStyle/>
          <a:p>
            <a:endParaRPr lang="el-GR" sz="2200"/>
          </a:p>
          <a:p>
            <a:r>
              <a:rPr lang="el-GR" sz="2200"/>
              <a:t>Κρἀχ και Δημιουργία</a:t>
            </a:r>
          </a:p>
          <a:p>
            <a:endParaRPr lang="el-GR" sz="2200"/>
          </a:p>
          <a:p>
            <a:r>
              <a:rPr lang="el-GR" sz="2200"/>
              <a:t>Επίμετρο:  «Η ένταση τους ασπασμού της Αγάπης» στους Ναούς των Αθηνών</a:t>
            </a:r>
            <a:endParaRPr lang="en-US" sz="2200"/>
          </a:p>
        </p:txBody>
      </p:sp>
      <p:pic>
        <p:nvPicPr>
          <p:cNvPr id="3" name="Picture 3">
            <a:extLst>
              <a:ext uri="{FF2B5EF4-FFF2-40B4-BE49-F238E27FC236}">
                <a16:creationId xmlns:a16="http://schemas.microsoft.com/office/drawing/2014/main" id="{C34DE43E-F90F-2B39-8C84-C23FA42A05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92" r="10264"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1994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8E546F-D6E6-91F5-1706-EBAF450D1A10}"/>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Τα Μοντέλα Ηγεσίας</a:t>
            </a:r>
          </a:p>
        </p:txBody>
      </p:sp>
      <p:sp>
        <p:nvSpPr>
          <p:cNvPr id="3" name="Θέση περιεχομένου 2">
            <a:extLst>
              <a:ext uri="{FF2B5EF4-FFF2-40B4-BE49-F238E27FC236}">
                <a16:creationId xmlns:a16="http://schemas.microsoft.com/office/drawing/2014/main" id="{B5B5AA79-32B0-EE4B-D4D8-956DCA440010}"/>
              </a:ext>
            </a:extLst>
          </p:cNvPr>
          <p:cNvSpPr>
            <a:spLocks noGrp="1"/>
          </p:cNvSpPr>
          <p:nvPr>
            <p:ph idx="1"/>
          </p:nvPr>
        </p:nvSpPr>
        <p:spPr>
          <a:xfrm>
            <a:off x="4810259" y="649480"/>
            <a:ext cx="7137901" cy="5546047"/>
          </a:xfrm>
        </p:spPr>
        <p:txBody>
          <a:bodyPr anchor="ctr">
            <a:normAutofit lnSpcReduction="10000"/>
          </a:bodyPr>
          <a:lstStyle/>
          <a:p>
            <a:r>
              <a:rPr lang="el-GR" sz="1600" b="1" dirty="0"/>
              <a:t>Πρώτον</a:t>
            </a:r>
            <a:r>
              <a:rPr lang="el-GR" sz="1600" b="1" baseline="30000" dirty="0"/>
              <a:t>.</a:t>
            </a:r>
            <a:r>
              <a:rPr lang="el-GR" sz="1600" dirty="0"/>
              <a:t> οι άγιοι δεν ήταν ούτε είναι υπεράνθρωποι. Αντίθετα έγιναν άγιοι ακριβώς επειδή έγιναν αυθεντικοί άνθρωποι. Γι’ αυτό και είναι απολύτως απαραίτητο να εισέλθουν από τις «εικόνες» τους στη ζωή μας.</a:t>
            </a:r>
          </a:p>
          <a:p>
            <a:pPr algn="just"/>
            <a:r>
              <a:rPr lang="el-GR" sz="1600" b="1" dirty="0"/>
              <a:t>Δεύτερον</a:t>
            </a:r>
            <a:r>
              <a:rPr lang="el-GR" sz="1600" b="1" baseline="30000" dirty="0"/>
              <a:t>.</a:t>
            </a:r>
            <a:r>
              <a:rPr lang="el-GR" sz="1600" dirty="0"/>
              <a:t> οι άγιοι δεν ήταν ούτε είναι αναμάρτητοι. Υπήρξαν αμαρτωλοί (και μάλιστα πολλές φορές μεγάλοι) αλλά αμαρτωλοί μετανοημένοι. Πέσανε κι αυτοί στο χαντάκι της αμαρτίας. </a:t>
            </a:r>
            <a:r>
              <a:rPr lang="el-GR" sz="1600" cap="all" dirty="0"/>
              <a:t>σ</a:t>
            </a:r>
            <a:r>
              <a:rPr lang="el-GR" sz="1600" dirty="0"/>
              <a:t>υνειδητοποιούσαν όμως τις πτώσεις τους και </a:t>
            </a:r>
            <a:r>
              <a:rPr lang="el-GR" sz="1600" i="1" dirty="0"/>
              <a:t>αναστήθηκαν</a:t>
            </a:r>
            <a:r>
              <a:rPr lang="el-GR" sz="1600" dirty="0"/>
              <a:t>. Κατάλαβαν ότι η αμαρτία, η απομάκρυνση από τη γεννήτρια της ζωής, τον Θεό, τελικά δεν είναι </a:t>
            </a:r>
            <a:r>
              <a:rPr lang="el-GR" sz="1600" i="1" dirty="0"/>
              <a:t>γλυκιά</a:t>
            </a:r>
            <a:r>
              <a:rPr lang="el-GR" sz="1600" dirty="0"/>
              <a:t> αλλά θάνατος. </a:t>
            </a:r>
          </a:p>
          <a:p>
            <a:pPr algn="just"/>
            <a:r>
              <a:rPr lang="el-GR" sz="1600" b="1" dirty="0"/>
              <a:t>Τρίτον</a:t>
            </a:r>
            <a:r>
              <a:rPr lang="el-GR" sz="1600" b="1" baseline="30000" dirty="0"/>
              <a:t>.</a:t>
            </a:r>
            <a:r>
              <a:rPr lang="el-GR" sz="1600" dirty="0"/>
              <a:t> Χαρακτηριστικό των αγίων εκτός από τη συνεχή πορεία και τις νεκραναστάσεις είναι η </a:t>
            </a:r>
            <a:r>
              <a:rPr lang="el-GR" sz="1600" b="1" dirty="0"/>
              <a:t>Χαρά, το χαμόγελο το χιούμορ </a:t>
            </a:r>
            <a:r>
              <a:rPr lang="el-GR" sz="1600" dirty="0"/>
              <a:t>(και ποτέ η μιζέρια). Δίπλα τους αισθάνεσαι πραγματικά αυθεντικός μακριά από όποια «κλωνοποίηση». «Το βράδυ κλαίμε, για να γελάμε το Πρωί». </a:t>
            </a:r>
          </a:p>
          <a:p>
            <a:pPr algn="just"/>
            <a:r>
              <a:rPr lang="el-GR" sz="1600" b="1" dirty="0"/>
              <a:t>Τέταρτον.</a:t>
            </a:r>
            <a:r>
              <a:rPr lang="el-GR" sz="1600" dirty="0"/>
              <a:t> Ποίηση + Συναίσθημα –όχι Ξύλινη Γλώσσα (= Ιδεολογία) &lt; μετάγγιση Αίματος! + Σιωπή με «Αγκαλιά» </a:t>
            </a:r>
          </a:p>
          <a:p>
            <a:pPr algn="just"/>
            <a:r>
              <a:rPr lang="el-GR" sz="1600" dirty="0" err="1"/>
              <a:t>Πέμπτον</a:t>
            </a:r>
            <a:r>
              <a:rPr lang="el-GR" sz="1600" dirty="0"/>
              <a:t>:  Άγιοι υπάρχουν και σήμερα. Είναι ακριβώς οι άνθρωποι που δεν συμβιβάζονται με τον κόσμο, αγωνιζόμενοι καθημερινά όχι ενάντια στους «άλλους» αλλά όπως και η </a:t>
            </a:r>
            <a:r>
              <a:rPr lang="el-GR" sz="1600" dirty="0" err="1"/>
              <a:t>αγ.</a:t>
            </a:r>
            <a:r>
              <a:rPr lang="el-GR" sz="1600" dirty="0"/>
              <a:t> Μαρίνα απέναντι στο διάβολο, στον κόσμο και τον ίδιο τους τον εαυτό. </a:t>
            </a:r>
          </a:p>
          <a:p>
            <a:pPr algn="just"/>
            <a:r>
              <a:rPr lang="el-GR" sz="1600" dirty="0"/>
              <a:t>Οι άγιοι είναι οι αληθινά επιτυχημένοι της ζωής. Αυτό μπορεί κανείς πολύ απλά να το διαπιστώσει κοιτώντας τη μορφή και το βλέμμα του αγίου και αναλογιζόμενος πόσοι αστέρες της πολιτικής, του θεάτρου, των τεχνών απολαμβάνουν την τιμή που απολαμβάνει μέχρι σήμερα η αγία Μαρίνα, ένα κατά </a:t>
            </a:r>
            <a:r>
              <a:rPr lang="el-GR" sz="1600" dirty="0" err="1"/>
              <a:t>κόσμον</a:t>
            </a:r>
            <a:r>
              <a:rPr lang="el-GR" sz="1600" dirty="0"/>
              <a:t> απλό κορίτσι, που είχε όμως το θάρρος να συντρίψει τα είδωλά του.</a:t>
            </a:r>
          </a:p>
          <a:p>
            <a:endParaRPr lang="el-GR" sz="1600" dirty="0"/>
          </a:p>
        </p:txBody>
      </p:sp>
    </p:spTree>
    <p:extLst>
      <p:ext uri="{BB962C8B-B14F-4D97-AF65-F5344CB8AC3E}">
        <p14:creationId xmlns:p14="http://schemas.microsoft.com/office/powerpoint/2010/main" val="10071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DA031-F726-1547-C341-E716B66BBA02}"/>
              </a:ext>
            </a:extLst>
          </p:cNvPr>
          <p:cNvSpPr>
            <a:spLocks noGrp="1"/>
          </p:cNvSpPr>
          <p:nvPr>
            <p:ph type="title"/>
          </p:nvPr>
        </p:nvSpPr>
        <p:spPr/>
        <p:txBody>
          <a:bodyPr/>
          <a:lstStyle/>
          <a:p>
            <a:r>
              <a:rPr lang="el-GR" dirty="0"/>
              <a:t>«Αποτυχία» </a:t>
            </a:r>
          </a:p>
        </p:txBody>
      </p:sp>
      <p:sp>
        <p:nvSpPr>
          <p:cNvPr id="4" name="Θέση κειμένου 3">
            <a:extLst>
              <a:ext uri="{FF2B5EF4-FFF2-40B4-BE49-F238E27FC236}">
                <a16:creationId xmlns:a16="http://schemas.microsoft.com/office/drawing/2014/main" id="{EBF8CF54-1F88-0AEA-F3EA-8D5E85565677}"/>
              </a:ext>
            </a:extLst>
          </p:cNvPr>
          <p:cNvSpPr>
            <a:spLocks noGrp="1"/>
          </p:cNvSpPr>
          <p:nvPr>
            <p:ph type="body" sz="half" idx="2"/>
          </p:nvPr>
        </p:nvSpPr>
        <p:spPr/>
        <p:txBody>
          <a:bodyPr/>
          <a:lstStyle/>
          <a:p>
            <a:endParaRPr lang="el-GR" dirty="0"/>
          </a:p>
          <a:p>
            <a:endParaRPr lang="el-GR" dirty="0"/>
          </a:p>
          <a:p>
            <a:endParaRPr lang="el-GR" dirty="0"/>
          </a:p>
          <a:p>
            <a:endParaRPr lang="el-GR" dirty="0"/>
          </a:p>
          <a:p>
            <a:pPr marL="457200" indent="-457200">
              <a:buFont typeface="Arial" panose="020B0604020202020204" pitchFamily="34" charset="0"/>
              <a:buChar char="•"/>
            </a:pPr>
            <a:r>
              <a:rPr lang="el-GR" sz="2800" dirty="0"/>
              <a:t>«Αυτοσαρκασμός» </a:t>
            </a:r>
          </a:p>
          <a:p>
            <a:pPr marL="457200" indent="-457200">
              <a:buFont typeface="Arial" panose="020B0604020202020204" pitchFamily="34" charset="0"/>
              <a:buChar char="•"/>
            </a:pPr>
            <a:r>
              <a:rPr lang="el-GR" sz="2800" dirty="0"/>
              <a:t>Εσταυρωμένος</a:t>
            </a:r>
          </a:p>
          <a:p>
            <a:endParaRPr lang="el-GR" sz="2800" dirty="0"/>
          </a:p>
          <a:p>
            <a:endParaRPr lang="el-GR" sz="2800" dirty="0"/>
          </a:p>
        </p:txBody>
      </p:sp>
      <p:pic>
        <p:nvPicPr>
          <p:cNvPr id="5" name="Θέση περιεχομένου 3">
            <a:extLst>
              <a:ext uri="{FF2B5EF4-FFF2-40B4-BE49-F238E27FC236}">
                <a16:creationId xmlns:a16="http://schemas.microsoft.com/office/drawing/2014/main" id="{A125AF43-CCD2-8920-B6F9-BA0692D2EF2C}"/>
              </a:ext>
            </a:extLst>
          </p:cNvPr>
          <p:cNvPicPr>
            <a:picLocks noGrp="1" noChangeAspect="1"/>
          </p:cNvPicPr>
          <p:nvPr>
            <p:ph type="pic" idx="1"/>
          </p:nvPr>
        </p:nvPicPr>
        <p:blipFill>
          <a:blip r:embed="rId2"/>
          <a:srcRect l="5484" r="5484"/>
          <a:stretch>
            <a:fillRect/>
          </a:stretch>
        </p:blipFill>
        <p:spPr>
          <a:xfrm>
            <a:off x="5183188" y="987425"/>
            <a:ext cx="6172200" cy="4873625"/>
          </a:xfrm>
          <a:prstGeom prst="rect">
            <a:avLst/>
          </a:prstGeom>
        </p:spPr>
      </p:pic>
    </p:spTree>
    <p:extLst>
      <p:ext uri="{BB962C8B-B14F-4D97-AF65-F5344CB8AC3E}">
        <p14:creationId xmlns:p14="http://schemas.microsoft.com/office/powerpoint/2010/main" val="102896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DA57DE7-EB14-7A56-D3E6-492D72537E35}"/>
              </a:ext>
            </a:extLst>
          </p:cNvPr>
          <p:cNvSpPr>
            <a:spLocks noGrp="1"/>
          </p:cNvSpPr>
          <p:nvPr>
            <p:ph idx="1"/>
          </p:nvPr>
        </p:nvSpPr>
        <p:spPr>
          <a:xfrm>
            <a:off x="590719" y="2330505"/>
            <a:ext cx="4559425" cy="3979585"/>
          </a:xfrm>
        </p:spPr>
        <p:txBody>
          <a:bodyPr anchor="ctr">
            <a:normAutofit/>
          </a:bodyPr>
          <a:lstStyle/>
          <a:p>
            <a:r>
              <a:rPr lang="el-GR" sz="2000" dirty="0"/>
              <a:t>Παράδεισο </a:t>
            </a:r>
            <a:r>
              <a:rPr lang="el-GR" sz="2000" dirty="0" err="1"/>
              <a:t>χωρὶς</a:t>
            </a:r>
            <a:r>
              <a:rPr lang="el-GR" sz="2000" dirty="0"/>
              <a:t> </a:t>
            </a:r>
            <a:r>
              <a:rPr lang="el-GR" sz="2000" dirty="0" err="1"/>
              <a:t>ἐσᾶς</a:t>
            </a:r>
            <a:r>
              <a:rPr lang="el-GR" sz="2000" dirty="0"/>
              <a:t> παιδιά μου, </a:t>
            </a:r>
            <a:r>
              <a:rPr lang="el-GR" sz="2000" dirty="0" err="1"/>
              <a:t>δὲν</a:t>
            </a:r>
            <a:r>
              <a:rPr lang="el-GR" sz="2000" dirty="0"/>
              <a:t> </a:t>
            </a:r>
            <a:r>
              <a:rPr lang="el-GR" sz="2000" dirty="0" err="1"/>
              <a:t>τὸν</a:t>
            </a:r>
            <a:r>
              <a:rPr lang="el-GR" sz="2000" dirty="0"/>
              <a:t> θέλω.</a:t>
            </a:r>
            <a:br>
              <a:rPr lang="el-GR" sz="2000" dirty="0"/>
            </a:br>
            <a:br>
              <a:rPr lang="el-GR" sz="2000" dirty="0"/>
            </a:br>
            <a:r>
              <a:rPr lang="el-GR" sz="2000" dirty="0">
                <a:hlinkClick r:id="rId2"/>
              </a:rPr>
              <a:t>Όσιος Αμφιλόχιος Μακρής της Ιεράς Νήσου Πάτμου</a:t>
            </a:r>
            <a:endParaRPr lang="el-GR" sz="2000" dirty="0"/>
          </a:p>
          <a:p>
            <a:endParaRPr lang="el-GR" sz="2000" dirty="0"/>
          </a:p>
          <a:p>
            <a:r>
              <a:rPr lang="el-GR" sz="2000" dirty="0"/>
              <a:t>Με τους εφήβους της γενιάς Ζ.</a:t>
            </a:r>
          </a:p>
          <a:p>
            <a:endParaRPr lang="el-GR"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είμενο, ανθρώπινο πρόσωπο, άνδρας, ανθρώπινη γενειάδα&#10;&#10;Περιγραφή που δημιουργήθηκε αυτόματα">
            <a:extLst>
              <a:ext uri="{FF2B5EF4-FFF2-40B4-BE49-F238E27FC236}">
                <a16:creationId xmlns:a16="http://schemas.microsoft.com/office/drawing/2014/main" id="{53095CDC-24E2-E311-49FA-31273E2A6737}"/>
              </a:ext>
            </a:extLst>
          </p:cNvPr>
          <p:cNvPicPr>
            <a:picLocks noChangeAspect="1"/>
          </p:cNvPicPr>
          <p:nvPr/>
        </p:nvPicPr>
        <p:blipFill rotWithShape="1">
          <a:blip r:embed="rId3">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3157341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2005C3-FBAC-BFA1-D7AE-7E60032D04FF}"/>
              </a:ext>
            </a:extLst>
          </p:cNvPr>
          <p:cNvSpPr>
            <a:spLocks noGrp="1"/>
          </p:cNvSpPr>
          <p:nvPr>
            <p:ph type="title"/>
          </p:nvPr>
        </p:nvSpPr>
        <p:spPr>
          <a:xfrm>
            <a:off x="466722" y="586855"/>
            <a:ext cx="3201366" cy="3387497"/>
          </a:xfrm>
        </p:spPr>
        <p:txBody>
          <a:bodyPr anchor="b">
            <a:normAutofit/>
          </a:bodyPr>
          <a:lstStyle/>
          <a:p>
            <a:pPr algn="r"/>
            <a:r>
              <a:rPr lang="el-GR" sz="4000" dirty="0">
                <a:solidFill>
                  <a:srgbClr val="FFFFFF"/>
                </a:solidFill>
              </a:rPr>
              <a:t>Πέτρο </a:t>
            </a:r>
            <a:r>
              <a:rPr lang="el-GR" sz="4000" dirty="0" err="1">
                <a:solidFill>
                  <a:srgbClr val="FFFFFF"/>
                </a:solidFill>
              </a:rPr>
              <a:t>Φιλείς</a:t>
            </a:r>
            <a:r>
              <a:rPr lang="el-GR" sz="4000" dirty="0">
                <a:solidFill>
                  <a:srgbClr val="FFFFFF"/>
                </a:solidFill>
              </a:rPr>
              <a:t> με?</a:t>
            </a:r>
          </a:p>
        </p:txBody>
      </p:sp>
      <p:sp>
        <p:nvSpPr>
          <p:cNvPr id="9" name="Content Placeholder 8">
            <a:extLst>
              <a:ext uri="{FF2B5EF4-FFF2-40B4-BE49-F238E27FC236}">
                <a16:creationId xmlns:a16="http://schemas.microsoft.com/office/drawing/2014/main" id="{D3FE7511-27DB-CAF7-D6E8-EA2D17EF104B}"/>
              </a:ext>
            </a:extLst>
          </p:cNvPr>
          <p:cNvSpPr>
            <a:spLocks noGrp="1"/>
          </p:cNvSpPr>
          <p:nvPr>
            <p:ph idx="1"/>
          </p:nvPr>
        </p:nvSpPr>
        <p:spPr>
          <a:xfrm>
            <a:off x="4317139" y="645836"/>
            <a:ext cx="3655502" cy="5546047"/>
          </a:xfrm>
        </p:spPr>
        <p:txBody>
          <a:bodyPr anchor="ctr">
            <a:normAutofit fontScale="92500" lnSpcReduction="20000"/>
          </a:bodyPr>
          <a:lstStyle/>
          <a:p>
            <a:pPr algn="just"/>
            <a:r>
              <a:rPr lang="el-GR" sz="2000" dirty="0"/>
              <a:t>Από την πλευρά του ηγέτη, το μοντέλο του Πέτρου φαίνεται να απαιτεί μεγαλύτερο άνοιγμα σχετικά με τις αποτυχίες, όχι μόνο τις ασήμαντες αλλά και τις σοβαρές.</a:t>
            </a:r>
          </a:p>
          <a:p>
            <a:pPr algn="just"/>
            <a:r>
              <a:rPr lang="el-GR" sz="2000" dirty="0"/>
              <a:t>Και από την πλευρά του ακόλουθου, φαίνεται ότι απαιτείται ένας διαφορετικός τρόπος να βλέπεις ηγέτες και διαφορετικό τρόπο να βλέπεις του εαυτό μας, έτσι ώστε να υπάρχει προθυμία να μαθαίνουμε από τις αδυναμίες των υποδειγμάτων και αποτυχίες όσο και από τις δυνάμεις και τις  επιτυχίες. Το είδαμε αυτό στις εικόνες </a:t>
            </a:r>
            <a:r>
              <a:rPr lang="el-GR" sz="2000" dirty="0" err="1"/>
              <a:t>πουο</a:t>
            </a:r>
            <a:r>
              <a:rPr lang="el-GR" sz="2000" dirty="0"/>
              <a:t> Ρωμαίοι χριστιανοί επέλεξαν να τοποθετήσουν στις ταφικούς χώρους και σημείωσε ότι αυτό βασιζόταν σε ένα αμοιβαίο άνοιγμα σχετικά με τις δικές τους αδυναμίες.</a:t>
            </a:r>
          </a:p>
          <a:p>
            <a:endParaRPr lang="en-US" sz="2000" dirty="0"/>
          </a:p>
        </p:txBody>
      </p:sp>
      <p:pic>
        <p:nvPicPr>
          <p:cNvPr id="5" name="Θέση περιεχομένου 4">
            <a:extLst>
              <a:ext uri="{FF2B5EF4-FFF2-40B4-BE49-F238E27FC236}">
                <a16:creationId xmlns:a16="http://schemas.microsoft.com/office/drawing/2014/main" id="{E3A211C7-D78C-54C6-1131-EAF5599A1383}"/>
              </a:ext>
            </a:extLst>
          </p:cNvPr>
          <p:cNvPicPr>
            <a:picLocks noChangeAspect="1"/>
          </p:cNvPicPr>
          <p:nvPr/>
        </p:nvPicPr>
        <p:blipFill>
          <a:blip r:embed="rId2"/>
          <a:stretch>
            <a:fillRect/>
          </a:stretch>
        </p:blipFill>
        <p:spPr>
          <a:xfrm>
            <a:off x="8109502" y="533441"/>
            <a:ext cx="3615776" cy="5802996"/>
          </a:xfrm>
          <a:prstGeom prst="rect">
            <a:avLst/>
          </a:prstGeom>
        </p:spPr>
      </p:pic>
    </p:spTree>
    <p:extLst>
      <p:ext uri="{BB962C8B-B14F-4D97-AF65-F5344CB8AC3E}">
        <p14:creationId xmlns:p14="http://schemas.microsoft.com/office/powerpoint/2010/main" val="302282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6C58EF2-1596-44F8-4325-6D02D4EB929E}"/>
              </a:ext>
            </a:extLst>
          </p:cNvPr>
          <p:cNvSpPr>
            <a:spLocks noGrp="1"/>
          </p:cNvSpPr>
          <p:nvPr>
            <p:ph type="title"/>
          </p:nvPr>
        </p:nvSpPr>
        <p:spPr>
          <a:xfrm>
            <a:off x="586478" y="1683756"/>
            <a:ext cx="3115265" cy="2396359"/>
          </a:xfrm>
        </p:spPr>
        <p:txBody>
          <a:bodyPr anchor="b">
            <a:normAutofit/>
          </a:bodyPr>
          <a:lstStyle/>
          <a:p>
            <a:pPr algn="r"/>
            <a:r>
              <a:rPr lang="el-GR" sz="4000" dirty="0">
                <a:solidFill>
                  <a:srgbClr val="FFFFFF"/>
                </a:solidFill>
              </a:rPr>
              <a:t>Γ. ΣΥΓΧΡΟΝΕΣ ΤΑΣΕΙΣ ΗΓΕΣΙΑΣ</a:t>
            </a:r>
          </a:p>
        </p:txBody>
      </p:sp>
      <p:graphicFrame>
        <p:nvGraphicFramePr>
          <p:cNvPr id="5" name="Θέση περιεχομένου 2">
            <a:extLst>
              <a:ext uri="{FF2B5EF4-FFF2-40B4-BE49-F238E27FC236}">
                <a16:creationId xmlns:a16="http://schemas.microsoft.com/office/drawing/2014/main" id="{11DD26FF-5E28-87F9-4098-2978B4FA056C}"/>
              </a:ext>
            </a:extLst>
          </p:cNvPr>
          <p:cNvGraphicFramePr>
            <a:graphicFrameLocks noGrp="1"/>
          </p:cNvGraphicFramePr>
          <p:nvPr>
            <p:ph idx="1"/>
            <p:extLst>
              <p:ext uri="{D42A27DB-BD31-4B8C-83A1-F6EECF244321}">
                <p14:modId xmlns:p14="http://schemas.microsoft.com/office/powerpoint/2010/main" val="24347911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33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E84949B-FE68-22B3-E2AC-A49FBA4F1F07}"/>
              </a:ext>
            </a:extLst>
          </p:cNvPr>
          <p:cNvSpPr>
            <a:spLocks noGrp="1"/>
          </p:cNvSpPr>
          <p:nvPr>
            <p:ph type="title"/>
          </p:nvPr>
        </p:nvSpPr>
        <p:spPr>
          <a:xfrm>
            <a:off x="6513788" y="365125"/>
            <a:ext cx="4840010" cy="1807305"/>
          </a:xfrm>
        </p:spPr>
        <p:txBody>
          <a:bodyPr>
            <a:normAutofit/>
          </a:bodyPr>
          <a:lstStyle/>
          <a:p>
            <a:r>
              <a:rPr lang="el-GR"/>
              <a:t>ΝΕΑ ΑΝΤΙΛΗΨΗ ΗΓΕΣΙΑΣ</a:t>
            </a:r>
          </a:p>
        </p:txBody>
      </p:sp>
      <p:pic>
        <p:nvPicPr>
          <p:cNvPr id="5" name="Picture 4" descr="Οπτόμετρο">
            <a:extLst>
              <a:ext uri="{FF2B5EF4-FFF2-40B4-BE49-F238E27FC236}">
                <a16:creationId xmlns:a16="http://schemas.microsoft.com/office/drawing/2014/main" id="{BD09D7F1-37D6-6B33-DF49-B060F0B50723}"/>
              </a:ext>
            </a:extLst>
          </p:cNvPr>
          <p:cNvPicPr>
            <a:picLocks noChangeAspect="1"/>
          </p:cNvPicPr>
          <p:nvPr/>
        </p:nvPicPr>
        <p:blipFill rotWithShape="1">
          <a:blip r:embed="rId2"/>
          <a:srcRect l="33524" r="694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Θέση περιεχομένου 2">
            <a:extLst>
              <a:ext uri="{FF2B5EF4-FFF2-40B4-BE49-F238E27FC236}">
                <a16:creationId xmlns:a16="http://schemas.microsoft.com/office/drawing/2014/main" id="{DE757224-CC02-1880-4FFC-DA097B96CA04}"/>
              </a:ext>
            </a:extLst>
          </p:cNvPr>
          <p:cNvSpPr>
            <a:spLocks noGrp="1"/>
          </p:cNvSpPr>
          <p:nvPr>
            <p:ph idx="1"/>
          </p:nvPr>
        </p:nvSpPr>
        <p:spPr>
          <a:xfrm>
            <a:off x="6513788" y="2333297"/>
            <a:ext cx="4840010" cy="3843666"/>
          </a:xfrm>
        </p:spPr>
        <p:txBody>
          <a:bodyPr>
            <a:normAutofit lnSpcReduction="10000"/>
          </a:bodyPr>
          <a:lstStyle/>
          <a:p>
            <a:endParaRPr lang="el-GR" sz="1400" dirty="0"/>
          </a:p>
          <a:p>
            <a:r>
              <a:rPr lang="el-GR" sz="1400" dirty="0" err="1"/>
              <a:t>Μετασχηματική</a:t>
            </a:r>
            <a:r>
              <a:rPr lang="el-GR" sz="1400" dirty="0"/>
              <a:t> – Διακονική (εμπνέω)</a:t>
            </a:r>
            <a:endParaRPr lang="en-US" sz="1400" dirty="0"/>
          </a:p>
          <a:p>
            <a:endParaRPr lang="en-US" sz="1400" dirty="0"/>
          </a:p>
          <a:p>
            <a:r>
              <a:rPr lang="en-US" sz="1400" dirty="0"/>
              <a:t>Empathy</a:t>
            </a:r>
          </a:p>
          <a:p>
            <a:r>
              <a:rPr lang="en-US" sz="1400" dirty="0"/>
              <a:t>Vision</a:t>
            </a:r>
            <a:endParaRPr lang="el-GR" sz="1400" dirty="0"/>
          </a:p>
          <a:p>
            <a:endParaRPr lang="el-GR" sz="1400" dirty="0"/>
          </a:p>
          <a:p>
            <a:pPr lvl="1"/>
            <a:r>
              <a:rPr lang="el-GR" sz="1400" dirty="0"/>
              <a:t>Δοκιμασία</a:t>
            </a:r>
          </a:p>
          <a:p>
            <a:pPr lvl="1"/>
            <a:r>
              <a:rPr lang="el-GR" sz="1400" dirty="0"/>
              <a:t>Μέντορας</a:t>
            </a:r>
          </a:p>
          <a:p>
            <a:pPr lvl="1"/>
            <a:r>
              <a:rPr lang="el-GR" sz="1400" dirty="0"/>
              <a:t>Τράπεζα Κοινή (</a:t>
            </a:r>
            <a:r>
              <a:rPr lang="el-GR" sz="1400" dirty="0" err="1"/>
              <a:t>Δια+Τρο΄φή</a:t>
            </a:r>
            <a:r>
              <a:rPr lang="el-GR" sz="1400" dirty="0"/>
              <a:t>)</a:t>
            </a:r>
          </a:p>
          <a:p>
            <a:pPr lvl="1"/>
            <a:r>
              <a:rPr lang="el-GR" sz="1400" dirty="0"/>
              <a:t>Παύσεις - «Διαλογισμός» (</a:t>
            </a:r>
            <a:r>
              <a:rPr lang="en-US" sz="1400" dirty="0"/>
              <a:t>NLP)</a:t>
            </a:r>
            <a:endParaRPr lang="el-GR" sz="1400" dirty="0"/>
          </a:p>
          <a:p>
            <a:pPr lvl="1"/>
            <a:r>
              <a:rPr lang="el-GR" sz="1400" dirty="0"/>
              <a:t>Ταξίδι</a:t>
            </a:r>
            <a:endParaRPr lang="en-US" sz="1400" dirty="0"/>
          </a:p>
          <a:p>
            <a:pPr lvl="1"/>
            <a:r>
              <a:rPr lang="el-GR" sz="1400" dirty="0"/>
              <a:t>Ενικός </a:t>
            </a:r>
            <a:endParaRPr lang="en-US" sz="1400" dirty="0"/>
          </a:p>
          <a:p>
            <a:pPr lvl="8"/>
            <a:r>
              <a:rPr lang="el-GR" sz="1400" dirty="0"/>
              <a:t>Άνθηση (αντί Προόδου)</a:t>
            </a:r>
          </a:p>
        </p:txBody>
      </p:sp>
    </p:spTree>
    <p:extLst>
      <p:ext uri="{BB962C8B-B14F-4D97-AF65-F5344CB8AC3E}">
        <p14:creationId xmlns:p14="http://schemas.microsoft.com/office/powerpoint/2010/main" val="1714988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D66B23E-F34B-BF55-0E13-85E5A9DC4AD5}"/>
              </a:ext>
            </a:extLst>
          </p:cNvPr>
          <p:cNvSpPr>
            <a:spLocks noGrp="1"/>
          </p:cNvSpPr>
          <p:nvPr>
            <p:ph type="title"/>
          </p:nvPr>
        </p:nvSpPr>
        <p:spPr>
          <a:xfrm>
            <a:off x="640080" y="325369"/>
            <a:ext cx="4368602" cy="1956841"/>
          </a:xfrm>
        </p:spPr>
        <p:txBody>
          <a:bodyPr anchor="b">
            <a:normAutofit/>
          </a:bodyPr>
          <a:lstStyle/>
          <a:p>
            <a:r>
              <a:rPr lang="en-US" sz="4600">
                <a:effectLst/>
                <a:latin typeface="Times New Roman" panose="02020603050405020304" pitchFamily="18" charset="0"/>
                <a:ea typeface="Times New Roman" panose="02020603050405020304" pitchFamily="18" charset="0"/>
              </a:rPr>
              <a:t>MANATZMENT </a:t>
            </a:r>
            <a:r>
              <a:rPr lang="el-GR" sz="4600">
                <a:effectLst/>
                <a:latin typeface="Times New Roman" panose="02020603050405020304" pitchFamily="18" charset="0"/>
                <a:ea typeface="Times New Roman" panose="02020603050405020304" pitchFamily="18" charset="0"/>
              </a:rPr>
              <a:t>και ΗΓΕΣΙΑ</a:t>
            </a:r>
            <a:endParaRPr lang="el-GR" sz="46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44B8D19-E559-74AF-1A92-A6562E44D6B0}"/>
              </a:ext>
              <a:ext uri="{C183D7F6-B498-43B3-948B-1728B52AA6E4}">
                <adec:decorative xmlns:adec="http://schemas.microsoft.com/office/drawing/2017/decorative" val="0"/>
              </a:ext>
            </a:extLst>
          </p:cNvPr>
          <p:cNvSpPr>
            <a:spLocks noGrp="1"/>
          </p:cNvSpPr>
          <p:nvPr>
            <p:ph idx="1"/>
          </p:nvPr>
        </p:nvSpPr>
        <p:spPr>
          <a:xfrm>
            <a:off x="335281" y="2282210"/>
            <a:ext cx="4974896" cy="4250421"/>
          </a:xfrm>
        </p:spPr>
        <p:txBody>
          <a:bodyPr>
            <a:normAutofit fontScale="85000" lnSpcReduction="10000"/>
          </a:bodyPr>
          <a:lstStyle/>
          <a:p>
            <a:pPr algn="just"/>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Ουσιαστικά δεν εκπαιδεύονται </a:t>
            </a:r>
            <a:r>
              <a:rPr lang="el-GR" sz="2000" b="1" dirty="0">
                <a:effectLst/>
                <a:latin typeface="Times New Roman" panose="02020603050405020304" pitchFamily="18" charset="0"/>
                <a:ea typeface="Times New Roman" panose="02020603050405020304" pitchFamily="18" charset="0"/>
                <a:cs typeface="Times New Roman" panose="02020603050405020304" pitchFamily="18" charset="0"/>
              </a:rPr>
              <a:t>ηγέτες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αλλά βαπτίζονται τέτοιοι επειδή στα προηγούμενα στάδια της εξέλιξης στην επιχείρηση έφεραν «καλούς αριθμούς». Ηγέτης είναι όμως εκείνος που φροντίζει για τους ανθρώπους που θα φέρουν τους αριθμούς. Είναι εκείνος ο οποίος αναγνωρίζεται ως τέτοιος όχι λόγω της θέσης που άλλοι του δώσανε, των τίτλων που κουβαλάει αλλά της φροντίδας και της επιρροής που ασκεί ακριβώς επειδή δεν θρονιάζεται στην κορυφή της πυραμίδας που συμπιέζει αφόρητα τους υποτελείς αλλά «κατεβαίνει» στη βάση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servanthood</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service</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για να διακρίνει όχι </a:t>
            </a:r>
            <a:r>
              <a:rPr lang="el-GR" sz="2000" dirty="0" err="1">
                <a:effectLst/>
                <a:latin typeface="Times New Roman" panose="02020603050405020304" pitchFamily="18" charset="0"/>
                <a:ea typeface="Times New Roman" panose="02020603050405020304" pitchFamily="18" charset="0"/>
                <a:cs typeface="Times New Roman" panose="02020603050405020304" pitchFamily="18" charset="0"/>
              </a:rPr>
              <a:t>ελλατώματα</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αλλά χαρίσματα και να τα ενεργοποιήσει συλλογικά την Ομάδα ώστε να ξεφυτρώσουν Ηγέτες. Τελικά Ηγέτης είναι εκείνος ο οποίος μαγνητίζει απλά και μόνο με το μικρό του όνομα, όπως θα δούμε στην πορεία συνέβαινε και με τους αληθινά Μεγάλους (όπως είναι ο Κύριος Ιησούς ή ο Παύλος) οι οποίοι επίσης «καλούν» </a:t>
            </a:r>
            <a:r>
              <a:rPr lang="el-GR" sz="2000" dirty="0" err="1">
                <a:effectLst/>
                <a:latin typeface="Times New Roman" panose="02020603050405020304" pitchFamily="18" charset="0"/>
                <a:ea typeface="Times New Roman" panose="02020603050405020304" pitchFamily="18" charset="0"/>
                <a:cs typeface="Times New Roman" panose="02020603050405020304" pitchFamily="18" charset="0"/>
              </a:rPr>
              <a:t>ρτους</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err="1">
                <a:effectLst/>
                <a:latin typeface="Times New Roman" panose="02020603050405020304" pitchFamily="18" charset="0"/>
                <a:ea typeface="Times New Roman" panose="02020603050405020304" pitchFamily="18" charset="0"/>
                <a:cs typeface="Times New Roman" panose="02020603050405020304" pitchFamily="18" charset="0"/>
              </a:rPr>
              <a:t>λαλους</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 με τα μικρά τους ονόματα!</a:t>
            </a:r>
          </a:p>
          <a:p>
            <a:endParaRPr lang="el-GR" sz="1200" dirty="0"/>
          </a:p>
        </p:txBody>
      </p:sp>
      <p:pic>
        <p:nvPicPr>
          <p:cNvPr id="5" name="Picture 4" descr="Σωσίβιο που επιπλέει στη θάλασσα">
            <a:extLst>
              <a:ext uri="{FF2B5EF4-FFF2-40B4-BE49-F238E27FC236}">
                <a16:creationId xmlns:a16="http://schemas.microsoft.com/office/drawing/2014/main" id="{2B11E4DA-C757-73EE-8DE6-201AEE77A3BD}"/>
              </a:ext>
            </a:extLst>
          </p:cNvPr>
          <p:cNvPicPr>
            <a:picLocks noChangeAspect="1"/>
          </p:cNvPicPr>
          <p:nvPr/>
        </p:nvPicPr>
        <p:blipFill rotWithShape="1">
          <a:blip r:embed="rId2"/>
          <a:srcRect l="3649" r="29398" b="-1"/>
          <a:stretch/>
        </p:blipFill>
        <p:spPr>
          <a:xfrm>
            <a:off x="5825243" y="511998"/>
            <a:ext cx="6365234" cy="634600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9068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00E9C4A-CCCE-F3A8-E080-4990CCE6362F}"/>
              </a:ext>
            </a:extLst>
          </p:cNvPr>
          <p:cNvSpPr>
            <a:spLocks noGrp="1"/>
          </p:cNvSpPr>
          <p:nvPr>
            <p:ph type="title"/>
          </p:nvPr>
        </p:nvSpPr>
        <p:spPr>
          <a:xfrm>
            <a:off x="686834" y="1153572"/>
            <a:ext cx="3200400" cy="4461163"/>
          </a:xfrm>
        </p:spPr>
        <p:txBody>
          <a:bodyPr>
            <a:normAutofit/>
          </a:bodyPr>
          <a:lstStyle/>
          <a:p>
            <a:r>
              <a:rPr lang="el-GR" b="1">
                <a:solidFill>
                  <a:srgbClr val="FFFFFF"/>
                </a:solidFill>
              </a:rPr>
              <a:t>ΕΡΓΑΛΕΙΑ</a:t>
            </a:r>
          </a:p>
        </p:txBody>
      </p:sp>
      <p:sp>
        <p:nvSpPr>
          <p:cNvPr id="4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75820BBC-A157-E8C5-A521-053860F59CE8}"/>
              </a:ext>
            </a:extLst>
          </p:cNvPr>
          <p:cNvSpPr>
            <a:spLocks noGrp="1"/>
          </p:cNvSpPr>
          <p:nvPr>
            <p:ph idx="1"/>
          </p:nvPr>
        </p:nvSpPr>
        <p:spPr>
          <a:xfrm>
            <a:off x="4035288" y="477078"/>
            <a:ext cx="8153664" cy="6299325"/>
          </a:xfrm>
        </p:spPr>
        <p:txBody>
          <a:bodyPr anchor="ctr">
            <a:normAutofit/>
          </a:bodyPr>
          <a:lstStyle/>
          <a:p>
            <a:endParaRPr lang="el-GR" sz="1800" dirty="0"/>
          </a:p>
          <a:p>
            <a:endParaRPr lang="el-GR" sz="1800" dirty="0"/>
          </a:p>
          <a:p>
            <a:r>
              <a:rPr lang="de-DE" sz="3200" dirty="0">
                <a:hlinkClick r:id="rId2"/>
              </a:rPr>
              <a:t>https://greek.global.bible/bible/d09e9a676bf6592d-01/JOB.31</a:t>
            </a:r>
            <a:r>
              <a:rPr lang="el-GR" sz="3200" dirty="0"/>
              <a:t> </a:t>
            </a:r>
          </a:p>
          <a:p>
            <a:pPr marL="0" indent="0" algn="ctr">
              <a:buNone/>
            </a:pPr>
            <a:r>
              <a:rPr lang="el-GR" sz="3200" b="1" dirty="0"/>
              <a:t>(ΚΑΙΝΗ ΔΙΑΘΗΚΗ ΣΤΗ ΝΕΟΕΛΛΗΝΙΚΗ !!!)</a:t>
            </a:r>
          </a:p>
          <a:p>
            <a:endParaRPr lang="el-GR" sz="3200" dirty="0">
              <a:hlinkClick r:id="rId3"/>
            </a:endParaRPr>
          </a:p>
          <a:p>
            <a:r>
              <a:rPr lang="de-DE" sz="3200" dirty="0">
                <a:hlinkClick r:id="rId3"/>
              </a:rPr>
              <a:t>https://eclass.uoa.gr/modules/course_info/index.php?course=SOCTHEOL264</a:t>
            </a:r>
            <a:r>
              <a:rPr lang="el-GR" sz="3200" dirty="0"/>
              <a:t> </a:t>
            </a:r>
            <a:r>
              <a:rPr lang="el-GR" sz="3200" b="1" dirty="0"/>
              <a:t>(ΒΙΒΛΟΣ ΚΑΙ ΜΑΝΑΤΖΜΕΝΤ:  ΕΓΓΡΑΦΑ ΚΑΙ ΣΥΝΔΕΣΜΟΙ)</a:t>
            </a:r>
          </a:p>
          <a:p>
            <a:pPr marL="0" indent="0">
              <a:buNone/>
            </a:pPr>
            <a:endParaRPr lang="el-GR" sz="1800" dirty="0"/>
          </a:p>
          <a:p>
            <a:endParaRPr lang="el-GR" sz="1800" dirty="0"/>
          </a:p>
          <a:p>
            <a:pPr algn="just"/>
            <a:r>
              <a:rPr lang="el-GR" sz="1800" b="1" dirty="0"/>
              <a:t>ΑΝΟΙΚΤΑ ΜΑΘΗΜΑΤΑ  - </a:t>
            </a:r>
            <a:r>
              <a:rPr lang="el-GR" sz="1800" dirty="0">
                <a:effectLst/>
                <a:latin typeface="Palatino Linotype" panose="02040502050505030304" pitchFamily="18" charset="0"/>
              </a:rPr>
              <a:t>Τις Παραδόσεις του παρόντος μαθήματος μπορεί κάποιος να παρακολουθήσει στα ΑΝΟΙΚΤΑ ΜΑΘΗΜΑΤΑ ΕΚΠΑ </a:t>
            </a:r>
            <a:r>
              <a:rPr lang="el-GR" sz="1800" dirty="0">
                <a:effectLst/>
                <a:latin typeface="Palatino Linotype" panose="02040502050505030304" pitchFamily="18" charset="0"/>
                <a:hlinkClick r:id="rId4"/>
              </a:rPr>
              <a:t>http://opencourses.uoa.gr/courses/SOCTHEOL5/</a:t>
            </a:r>
            <a:r>
              <a:rPr lang="el-GR" sz="1800" dirty="0">
                <a:effectLst/>
                <a:latin typeface="Palatino Linotype" panose="02040502050505030304" pitchFamily="18" charset="0"/>
              </a:rPr>
              <a:t>  και κατόπιν ΠΟΛΥΜΕΣΑ. – «ΟΔΟΣ»  (</a:t>
            </a:r>
            <a:r>
              <a:rPr lang="en-US" sz="1800" dirty="0">
                <a:effectLst/>
                <a:latin typeface="Palatino Linotype" panose="02040502050505030304" pitchFamily="18" charset="0"/>
              </a:rPr>
              <a:t>Keep Walking)</a:t>
            </a:r>
            <a:endParaRPr lang="el-GR" sz="800" dirty="0"/>
          </a:p>
          <a:p>
            <a:endParaRPr lang="el-GR" sz="1800" dirty="0"/>
          </a:p>
          <a:p>
            <a:endParaRPr lang="el-GR" sz="1800" dirty="0"/>
          </a:p>
          <a:p>
            <a:endParaRPr lang="el-GR" sz="1800" dirty="0"/>
          </a:p>
          <a:p>
            <a:endParaRPr lang="el-GR" sz="1800" dirty="0"/>
          </a:p>
          <a:p>
            <a:endParaRPr lang="el-GR" sz="1800" dirty="0"/>
          </a:p>
          <a:p>
            <a:endParaRPr lang="el-GR" sz="1800" dirty="0"/>
          </a:p>
        </p:txBody>
      </p:sp>
    </p:spTree>
    <p:extLst>
      <p:ext uri="{BB962C8B-B14F-4D97-AF65-F5344CB8AC3E}">
        <p14:creationId xmlns:p14="http://schemas.microsoft.com/office/powerpoint/2010/main" val="21007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2B49723-6D49-2E49-6DD1-7CA246C4D520}"/>
              </a:ext>
            </a:extLst>
          </p:cNvPr>
          <p:cNvSpPr>
            <a:spLocks noGrp="1"/>
          </p:cNvSpPr>
          <p:nvPr>
            <p:ph type="title"/>
          </p:nvPr>
        </p:nvSpPr>
        <p:spPr>
          <a:xfrm>
            <a:off x="761800" y="762001"/>
            <a:ext cx="5334197" cy="1708242"/>
          </a:xfrm>
        </p:spPr>
        <p:txBody>
          <a:bodyPr anchor="ctr">
            <a:normAutofit/>
          </a:bodyPr>
          <a:lstStyle/>
          <a:p>
            <a:r>
              <a:rPr lang="en-US" sz="4000" b="1" kern="0" dirty="0">
                <a:latin typeface="Cambria" panose="02040503050406030204" pitchFamily="18" charset="0"/>
                <a:ea typeface="Times New Roman" panose="02020603050405020304" pitchFamily="18" charset="0"/>
                <a:cs typeface="Times New Roman" panose="02020603050405020304" pitchFamily="18" charset="0"/>
              </a:rPr>
              <a:t>Infinite instead of Finite Game</a:t>
            </a:r>
            <a:r>
              <a:rPr lang="el-GR" sz="4000" kern="0" dirty="0">
                <a:latin typeface="Cambria" panose="02040503050406030204" pitchFamily="18" charset="0"/>
                <a:ea typeface="Times New Roman" panose="02020603050405020304" pitchFamily="18" charset="0"/>
                <a:cs typeface="Times New Roman" panose="02020603050405020304" pitchFamily="18" charset="0"/>
              </a:rPr>
              <a:t> </a:t>
            </a:r>
            <a:endParaRPr lang="el-GR" sz="4000" dirty="0"/>
          </a:p>
        </p:txBody>
      </p:sp>
      <p:sp>
        <p:nvSpPr>
          <p:cNvPr id="3" name="Θέση περιεχομένου 2">
            <a:extLst>
              <a:ext uri="{FF2B5EF4-FFF2-40B4-BE49-F238E27FC236}">
                <a16:creationId xmlns:a16="http://schemas.microsoft.com/office/drawing/2014/main" id="{F7CAABDA-8B2C-759D-2306-7737669A5A79}"/>
              </a:ext>
            </a:extLst>
          </p:cNvPr>
          <p:cNvSpPr>
            <a:spLocks noGrp="1"/>
          </p:cNvSpPr>
          <p:nvPr>
            <p:ph idx="1"/>
          </p:nvPr>
        </p:nvSpPr>
        <p:spPr>
          <a:xfrm>
            <a:off x="132080" y="2286000"/>
            <a:ext cx="5963917" cy="3954079"/>
          </a:xfrm>
        </p:spPr>
        <p:txBody>
          <a:bodyPr anchor="ctr">
            <a:normAutofit/>
          </a:bodyPr>
          <a:lstStyle/>
          <a:p>
            <a:endParaRPr lang="el-GR" sz="1900" dirty="0"/>
          </a:p>
          <a:p>
            <a:pPr algn="just"/>
            <a:r>
              <a:rPr lang="el-GR" sz="1900" b="0" kern="0" dirty="0">
                <a:effectLst/>
                <a:latin typeface="Cambria" panose="02040503050406030204" pitchFamily="18" charset="0"/>
                <a:ea typeface="Times New Roman" panose="02020603050405020304" pitchFamily="18" charset="0"/>
                <a:cs typeface="Times New Roman" panose="02020603050405020304" pitchFamily="18" charset="0"/>
              </a:rPr>
              <a:t>Το «παιχνίδι στο οποίο καλείται να συμμετέχει σήμερα μια επιχείρηση δεν είναι ένας «τελικός» στη διάρκεια του οποίου πρέπει να συντριβεί ο αντίπαλος για να πάρουμε εδώ και τώρα το «Κύπελλο». Το «παιχνίδι της αγοράς» δεν είναι αγώνας δρόμου  όπου λαμβάνει μετάλλιο ο ένας που θα τερματίσει πρώτος.  ΣΕ αυτό διαφοροποιείται η </a:t>
            </a:r>
            <a:r>
              <a:rPr lang="en-US" sz="1900" b="0" kern="0" dirty="0">
                <a:effectLst/>
                <a:latin typeface="Cambria" panose="02040503050406030204" pitchFamily="18" charset="0"/>
                <a:ea typeface="Times New Roman" panose="02020603050405020304" pitchFamily="18" charset="0"/>
                <a:cs typeface="Times New Roman" panose="02020603050405020304" pitchFamily="18" charset="0"/>
              </a:rPr>
              <a:t>Apple </a:t>
            </a:r>
            <a:r>
              <a:rPr lang="el-GR" sz="1900" b="0" kern="0" dirty="0">
                <a:effectLst/>
                <a:latin typeface="Cambria" panose="02040503050406030204" pitchFamily="18" charset="0"/>
                <a:ea typeface="Times New Roman" panose="02020603050405020304" pitchFamily="18" charset="0"/>
                <a:cs typeface="Times New Roman" panose="02020603050405020304" pitchFamily="18" charset="0"/>
              </a:rPr>
              <a:t>από τη </a:t>
            </a:r>
            <a:r>
              <a:rPr lang="en-US" sz="1900" b="0" kern="0" dirty="0">
                <a:effectLst/>
                <a:latin typeface="Cambria" panose="02040503050406030204" pitchFamily="18" charset="0"/>
                <a:ea typeface="Times New Roman" panose="02020603050405020304" pitchFamily="18" charset="0"/>
                <a:cs typeface="Times New Roman" panose="02020603050405020304" pitchFamily="18" charset="0"/>
              </a:rPr>
              <a:t>Microsoft</a:t>
            </a:r>
            <a:r>
              <a:rPr lang="el-GR" sz="1900" b="0" kern="0" dirty="0">
                <a:effectLst/>
                <a:latin typeface="Cambria" panose="02040503050406030204" pitchFamily="18" charset="0"/>
                <a:ea typeface="Times New Roman" panose="02020603050405020304" pitchFamily="18" charset="0"/>
                <a:cs typeface="Times New Roman" panose="02020603050405020304" pitchFamily="18" charset="0"/>
              </a:rPr>
              <a:t>, η οποία πάντα επιχειρεί βραχυπρόθεσμα να υποσκελίσει την πρώτη διαγράφοντας όχι μια ευθεία γραμμή προς τα άνω κάνει κούρβες.</a:t>
            </a:r>
            <a:endParaRPr lang="el-GR" sz="1900" b="1" kern="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l-GR" sz="1900" dirty="0"/>
          </a:p>
        </p:txBody>
      </p:sp>
      <p:pic>
        <p:nvPicPr>
          <p:cNvPr id="5" name="Picture 4" descr="Θολά χρηματιστηριακά δεδομένα και γράφημα της αγοράς">
            <a:extLst>
              <a:ext uri="{FF2B5EF4-FFF2-40B4-BE49-F238E27FC236}">
                <a16:creationId xmlns:a16="http://schemas.microsoft.com/office/drawing/2014/main" id="{0FD10F80-9640-3196-15F6-D3A94507C4CD}"/>
              </a:ext>
            </a:extLst>
          </p:cNvPr>
          <p:cNvPicPr>
            <a:picLocks noChangeAspect="1"/>
          </p:cNvPicPr>
          <p:nvPr/>
        </p:nvPicPr>
        <p:blipFill rotWithShape="1">
          <a:blip r:embed="rId2"/>
          <a:srcRect l="32973" r="14413"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523409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31D522F-C4A7-6C70-0549-0AD40BE3E4F5}"/>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latin typeface="Times New Roman" panose="02020603050405020304" pitchFamily="18" charset="0"/>
                <a:ea typeface="Times New Roman" panose="02020603050405020304" pitchFamily="18" charset="0"/>
              </a:rPr>
              <a:t>«Διορθώσεις» &lt; Νέο Κοσμοείδωλο</a:t>
            </a:r>
            <a:br>
              <a:rPr lang="el-GR" sz="4000">
                <a:solidFill>
                  <a:srgbClr val="FFFFFF"/>
                </a:solidFill>
                <a:latin typeface="Times New Roman" panose="02020603050405020304" pitchFamily="18" charset="0"/>
                <a:ea typeface="Times New Roman" panose="02020603050405020304" pitchFamily="18" charset="0"/>
              </a:rPr>
            </a:br>
            <a:endParaRPr lang="el-GR" sz="4000">
              <a:solidFill>
                <a:srgbClr val="FFFFFF"/>
              </a:solidFill>
            </a:endParaRPr>
          </a:p>
        </p:txBody>
      </p:sp>
      <p:sp>
        <p:nvSpPr>
          <p:cNvPr id="3" name="Θέση περιεχομένου 2">
            <a:extLst>
              <a:ext uri="{FF2B5EF4-FFF2-40B4-BE49-F238E27FC236}">
                <a16:creationId xmlns:a16="http://schemas.microsoft.com/office/drawing/2014/main" id="{AEDA9513-4B3D-52F8-E6F5-1862647D2ADD}"/>
              </a:ext>
            </a:extLst>
          </p:cNvPr>
          <p:cNvSpPr>
            <a:spLocks noGrp="1"/>
          </p:cNvSpPr>
          <p:nvPr>
            <p:ph idx="1"/>
          </p:nvPr>
        </p:nvSpPr>
        <p:spPr>
          <a:xfrm>
            <a:off x="4810259" y="649480"/>
            <a:ext cx="6555347" cy="5546047"/>
          </a:xfrm>
        </p:spPr>
        <p:txBody>
          <a:bodyPr anchor="ctr">
            <a:normAutofit/>
          </a:bodyPr>
          <a:lstStyle/>
          <a:p>
            <a:pPr marL="228600">
              <a:spcBef>
                <a:spcPts val="600"/>
              </a:spcBef>
              <a:spcAft>
                <a:spcPts val="0"/>
              </a:spcAft>
            </a:pPr>
            <a:r>
              <a:rPr lang="el-GR" sz="2000" dirty="0">
                <a:effectLst/>
                <a:latin typeface="Times New Roman" panose="02020603050405020304" pitchFamily="18" charset="0"/>
                <a:ea typeface="TimesNewRomanPSMT"/>
                <a:cs typeface="Times New Roman" panose="02020603050405020304" pitchFamily="18" charset="0"/>
              </a:rPr>
              <a:t>Μέτρο: ΕΓΩ ΕΙΜΑΙ ΠΟΛΛΑ ΚΑΙ ΟΧΙ ΕΧΩ ΠΟΛΛΑ – (ΑΙΩΝΙΟΣ ΕΑΥΤΟΣ)</a:t>
            </a:r>
            <a:endParaRPr lang="el-GR" sz="2000" dirty="0">
              <a:effectLst/>
              <a:latin typeface="Calibri" panose="020F0502020204030204" pitchFamily="34" charset="0"/>
              <a:ea typeface="TimesNewRomanPSMT"/>
              <a:cs typeface="Times New Roman" panose="02020603050405020304" pitchFamily="18" charset="0"/>
            </a:endParaRPr>
          </a:p>
          <a:p>
            <a:pPr marL="342900" lvl="0" indent="-342900">
              <a:spcBef>
                <a:spcPts val="600"/>
              </a:spcBef>
              <a:buFont typeface="Symbol" panose="05050102010706020507" pitchFamily="18" charset="2"/>
              <a:buChar char=""/>
            </a:pPr>
            <a:r>
              <a:rPr lang="el-GR" sz="2000" dirty="0" err="1">
                <a:effectLst/>
                <a:latin typeface="Times New Roman" panose="02020603050405020304" pitchFamily="18" charset="0"/>
                <a:ea typeface="TimesNewRomanPSMT"/>
                <a:cs typeface="Times New Roman" panose="02020603050405020304" pitchFamily="18" charset="0"/>
              </a:rPr>
              <a:t>Ολικότητα</a:t>
            </a:r>
            <a:r>
              <a:rPr lang="el-GR" sz="2000" dirty="0">
                <a:effectLst/>
                <a:latin typeface="Times New Roman" panose="02020603050405020304" pitchFamily="18" charset="0"/>
                <a:ea typeface="TimesNewRomanPSMT"/>
                <a:cs typeface="Times New Roman" panose="02020603050405020304" pitchFamily="18" charset="0"/>
              </a:rPr>
              <a:t> (</a:t>
            </a:r>
            <a:r>
              <a:rPr lang="el-GR" sz="2000" dirty="0" err="1">
                <a:effectLst/>
                <a:latin typeface="Times New Roman" panose="02020603050405020304" pitchFamily="18" charset="0"/>
                <a:ea typeface="TimesNewRomanPSMT"/>
                <a:cs typeface="Times New Roman" panose="02020603050405020304" pitchFamily="18" charset="0"/>
              </a:rPr>
              <a:t>χωροχρονικό</a:t>
            </a:r>
            <a:r>
              <a:rPr lang="el-GR" sz="2000" dirty="0">
                <a:effectLst/>
                <a:latin typeface="Times New Roman" panose="02020603050405020304" pitchFamily="18" charset="0"/>
                <a:ea typeface="TimesNewRomanPSMT"/>
                <a:cs typeface="Times New Roman" panose="02020603050405020304" pitchFamily="18" charset="0"/>
              </a:rPr>
              <a:t> συνεχές) όχι διαίρεση σε </a:t>
            </a:r>
            <a:r>
              <a:rPr lang="el-GR" sz="2000" dirty="0" err="1">
                <a:effectLst/>
                <a:latin typeface="Times New Roman" panose="02020603050405020304" pitchFamily="18" charset="0"/>
                <a:ea typeface="TimesNewRomanPSMT"/>
                <a:cs typeface="Times New Roman" panose="02020603050405020304" pitchFamily="18" charset="0"/>
              </a:rPr>
              <a:t>ατομικότητες</a:t>
            </a:r>
            <a:r>
              <a:rPr lang="el-GR" sz="2000" dirty="0">
                <a:effectLst/>
                <a:latin typeface="Times New Roman" panose="02020603050405020304" pitchFamily="18" charset="0"/>
                <a:ea typeface="TimesNewRomanPSMT"/>
                <a:cs typeface="Times New Roman" panose="02020603050405020304" pitchFamily="18" charset="0"/>
              </a:rPr>
              <a:t>, </a:t>
            </a:r>
            <a:endParaRPr lang="el-GR" sz="2000" dirty="0">
              <a:effectLst/>
              <a:latin typeface="Calibri" panose="020F0502020204030204" pitchFamily="34" charset="0"/>
              <a:ea typeface="TimesNewRomanPSMT"/>
              <a:cs typeface="Times New Roman" panose="02020603050405020304" pitchFamily="18" charset="0"/>
            </a:endParaRPr>
          </a:p>
          <a:p>
            <a:pPr marL="342900" lvl="0" indent="-342900">
              <a:spcBef>
                <a:spcPts val="600"/>
              </a:spcBef>
              <a:buFont typeface="Symbol" panose="05050102010706020507" pitchFamily="18" charset="2"/>
              <a:buChar char=""/>
            </a:pPr>
            <a:r>
              <a:rPr lang="el-GR" sz="2000" dirty="0">
                <a:effectLst/>
                <a:latin typeface="Times New Roman" panose="02020603050405020304" pitchFamily="18" charset="0"/>
                <a:ea typeface="TimesNewRomanPSMT"/>
                <a:cs typeface="Times New Roman" panose="02020603050405020304" pitchFamily="18" charset="0"/>
              </a:rPr>
              <a:t>Όχι «Εγώ αλλά εμείς»: συλλογικό συμφέρον που οδηγεί σε δημοκρατία και όχι σε κάτι σαν δημοκρατία. </a:t>
            </a:r>
            <a:endParaRPr lang="el-GR" sz="2000" dirty="0">
              <a:effectLst/>
              <a:latin typeface="Calibri" panose="020F0502020204030204" pitchFamily="34" charset="0"/>
              <a:ea typeface="TimesNewRomanPSMT"/>
              <a:cs typeface="Times New Roman" panose="02020603050405020304" pitchFamily="18" charset="0"/>
            </a:endParaRPr>
          </a:p>
          <a:p>
            <a:pPr marL="342900" lvl="0" indent="-342900">
              <a:spcBef>
                <a:spcPts val="600"/>
              </a:spcBef>
              <a:buFont typeface="Symbol" panose="05050102010706020507" pitchFamily="18" charset="2"/>
              <a:buChar char=""/>
            </a:pPr>
            <a:r>
              <a:rPr lang="el-GR" sz="2000" dirty="0">
                <a:effectLst/>
                <a:latin typeface="Times New Roman" panose="02020603050405020304" pitchFamily="18" charset="0"/>
                <a:ea typeface="TimesNewRomanPSMT"/>
                <a:cs typeface="Times New Roman" panose="02020603050405020304" pitchFamily="18" charset="0"/>
              </a:rPr>
              <a:t>Υπάρχουν Συμπαντικές αξίες και επίγνωση ότι κάθε δράση έχει και αντίδραση. </a:t>
            </a:r>
            <a:endParaRPr lang="el-GR" sz="2000" dirty="0">
              <a:effectLst/>
              <a:latin typeface="Calibri" panose="020F0502020204030204" pitchFamily="34" charset="0"/>
              <a:ea typeface="TimesNewRomanPSMT"/>
              <a:cs typeface="Times New Roman" panose="02020603050405020304" pitchFamily="18" charset="0"/>
            </a:endParaRPr>
          </a:p>
          <a:p>
            <a:pPr marL="342900" lvl="0" indent="-342900">
              <a:spcBef>
                <a:spcPts val="600"/>
              </a:spcBef>
              <a:spcAft>
                <a:spcPts val="1000"/>
              </a:spcAft>
              <a:buFont typeface="Symbol" panose="05050102010706020507" pitchFamily="18" charset="2"/>
              <a:buChar char=""/>
            </a:pPr>
            <a:r>
              <a:rPr lang="el-GR" sz="2000" dirty="0">
                <a:effectLst/>
                <a:latin typeface="Times New Roman" panose="02020603050405020304" pitchFamily="18" charset="0"/>
                <a:ea typeface="TimesNewRomanPSMT"/>
                <a:cs typeface="Times New Roman" panose="02020603050405020304" pitchFamily="18" charset="0"/>
              </a:rPr>
              <a:t>Μνήμη Θανάτου + Μνήμη Ζωής</a:t>
            </a:r>
            <a:endParaRPr lang="el-GR" sz="2000" dirty="0">
              <a:effectLst/>
              <a:latin typeface="Calibri" panose="020F0502020204030204" pitchFamily="34" charset="0"/>
              <a:ea typeface="TimesNewRomanPSMT"/>
              <a:cs typeface="Times New Roman" panose="02020603050405020304" pitchFamily="18" charset="0"/>
            </a:endParaRPr>
          </a:p>
          <a:p>
            <a:endParaRPr lang="el-GR" sz="2000" dirty="0"/>
          </a:p>
        </p:txBody>
      </p:sp>
    </p:spTree>
    <p:extLst>
      <p:ext uri="{BB962C8B-B14F-4D97-AF65-F5344CB8AC3E}">
        <p14:creationId xmlns:p14="http://schemas.microsoft.com/office/powerpoint/2010/main" val="3024627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79B04EB-8DB6-9491-E9CB-7EB023AA11FB}"/>
              </a:ext>
            </a:extLst>
          </p:cNvPr>
          <p:cNvSpPr>
            <a:spLocks noGrp="1"/>
          </p:cNvSpPr>
          <p:nvPr>
            <p:ph type="title"/>
          </p:nvPr>
        </p:nvSpPr>
        <p:spPr>
          <a:xfrm>
            <a:off x="826396" y="586855"/>
            <a:ext cx="4230100" cy="4824131"/>
          </a:xfrm>
        </p:spPr>
        <p:txBody>
          <a:bodyPr anchor="b">
            <a:normAutofit/>
          </a:bodyPr>
          <a:lstStyle/>
          <a:p>
            <a:pPr algn="r"/>
            <a:r>
              <a:rPr lang="en-US" sz="4000" dirty="0">
                <a:solidFill>
                  <a:srgbClr val="FFFFFF"/>
                </a:solidFill>
              </a:rPr>
              <a:t>Listening instead of Hearing: </a:t>
            </a:r>
            <a:br>
              <a:rPr lang="el-GR" sz="4000" dirty="0">
                <a:solidFill>
                  <a:srgbClr val="FFFFFF"/>
                </a:solidFill>
              </a:rPr>
            </a:br>
            <a:r>
              <a:rPr lang="el-GR" sz="4000" dirty="0">
                <a:solidFill>
                  <a:srgbClr val="FFFFFF"/>
                </a:solidFill>
              </a:rPr>
              <a:t>Ο έχων ΩΤΑ!</a:t>
            </a:r>
          </a:p>
        </p:txBody>
      </p:sp>
      <p:sp>
        <p:nvSpPr>
          <p:cNvPr id="3" name="Θέση περιεχομένου 2">
            <a:extLst>
              <a:ext uri="{FF2B5EF4-FFF2-40B4-BE49-F238E27FC236}">
                <a16:creationId xmlns:a16="http://schemas.microsoft.com/office/drawing/2014/main" id="{45E27E07-8628-23AE-A1ED-D6318C025AFE}"/>
              </a:ext>
            </a:extLst>
          </p:cNvPr>
          <p:cNvSpPr>
            <a:spLocks noGrp="1"/>
          </p:cNvSpPr>
          <p:nvPr>
            <p:ph idx="1"/>
          </p:nvPr>
        </p:nvSpPr>
        <p:spPr>
          <a:xfrm>
            <a:off x="6503158" y="649480"/>
            <a:ext cx="4862447" cy="5546047"/>
          </a:xfrm>
        </p:spPr>
        <p:txBody>
          <a:bodyPr anchor="ctr">
            <a:normAutofit/>
          </a:bodyPr>
          <a:lstStyle/>
          <a:p>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Ακούς ενεργητικά</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Listen</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Παρατηρείς</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(3 </a:t>
            </a:r>
            <a:r>
              <a:rPr lang="el-GR" sz="2000" dirty="0" err="1">
                <a:effectLst/>
                <a:latin typeface="Calibri" panose="020F0502020204030204" pitchFamily="34" charset="0"/>
                <a:ea typeface="Times New Roman" panose="02020603050405020304" pitchFamily="18" charset="0"/>
                <a:cs typeface="Times New Roman" panose="02020603050405020304" pitchFamily="18" charset="0"/>
              </a:rPr>
              <a:t>δευτ</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 ο τρόπος που βλέπουμε τα πράγματα - καθρέφτης) </a:t>
            </a:r>
          </a:p>
          <a:p>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000" b="1" dirty="0">
                <a:effectLst/>
                <a:latin typeface="Calibri" panose="020F0502020204030204" pitchFamily="34" charset="0"/>
                <a:ea typeface="Times New Roman" panose="02020603050405020304" pitchFamily="18" charset="0"/>
                <a:cs typeface="Times New Roman" panose="02020603050405020304" pitchFamily="18" charset="0"/>
              </a:rPr>
              <a:t>Ερωτάς </a:t>
            </a:r>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μεγάλες ερωτήματα: </a:t>
            </a:r>
          </a:p>
          <a:p>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a:p>
            <a:r>
              <a:rPr lang="el-GR" sz="2000" dirty="0">
                <a:effectLst/>
                <a:latin typeface="Calibri" panose="020F0502020204030204" pitchFamily="34" charset="0"/>
                <a:ea typeface="Times New Roman" panose="02020603050405020304" pitchFamily="18" charset="0"/>
                <a:cs typeface="Times New Roman" panose="02020603050405020304" pitchFamily="18" charset="0"/>
              </a:rPr>
              <a:t>θα μπορούσες να με βοηθήσεις σε κάτι; - η πόρτα μου είναι ανοικτή!!!! </a:t>
            </a:r>
          </a:p>
          <a:p>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a:p>
            <a:r>
              <a:rPr lang="el-GR" sz="2000" dirty="0">
                <a:effectLst/>
                <a:latin typeface="Calibri" panose="020F0502020204030204" pitchFamily="34" charset="0"/>
                <a:ea typeface="Times New Roman" panose="02020603050405020304" pitchFamily="18" charset="0"/>
                <a:cs typeface="Times New Roman" panose="02020603050405020304" pitchFamily="18" charset="0"/>
              </a:rPr>
              <a:t>– Διά Βίου μάθηση! </a:t>
            </a:r>
          </a:p>
          <a:p>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a:p>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l-GR" sz="2000" dirty="0">
                <a:effectLst/>
                <a:latin typeface="Calibri" panose="020F0502020204030204" pitchFamily="34" charset="0"/>
                <a:ea typeface="Times New Roman" panose="02020603050405020304" pitchFamily="18" charset="0"/>
                <a:cs typeface="Times New Roman" panose="02020603050405020304" pitchFamily="18" charset="0"/>
              </a:rPr>
              <a:t>Τι κάνω, 2. Πώς το κάνω, 3. Γιατί το κάνω</a:t>
            </a:r>
          </a:p>
          <a:p>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l-GR" sz="2000" dirty="0"/>
          </a:p>
        </p:txBody>
      </p:sp>
    </p:spTree>
    <p:extLst>
      <p:ext uri="{BB962C8B-B14F-4D97-AF65-F5344CB8AC3E}">
        <p14:creationId xmlns:p14="http://schemas.microsoft.com/office/powerpoint/2010/main" val="3550455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ECACC61-2F56-6DB2-92E4-FD40A69922F9}"/>
              </a:ext>
            </a:extLst>
          </p:cNvPr>
          <p:cNvSpPr>
            <a:spLocks noGrp="1"/>
          </p:cNvSpPr>
          <p:nvPr>
            <p:ph type="title"/>
          </p:nvPr>
        </p:nvSpPr>
        <p:spPr>
          <a:xfrm>
            <a:off x="621792" y="1161288"/>
            <a:ext cx="3602736" cy="4526280"/>
          </a:xfrm>
        </p:spPr>
        <p:txBody>
          <a:bodyPr>
            <a:normAutofit/>
          </a:bodyPr>
          <a:lstStyle/>
          <a:p>
            <a:r>
              <a:rPr lang="el-GR" sz="4000"/>
              <a:t>Νέα Ενότητα: Ηγέτης και Παύλος</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Θέση περιεχομένου 2">
            <a:extLst>
              <a:ext uri="{FF2B5EF4-FFF2-40B4-BE49-F238E27FC236}">
                <a16:creationId xmlns:a16="http://schemas.microsoft.com/office/drawing/2014/main" id="{75F331B4-0C2E-B0F4-A9AB-96FBF5F5792C}"/>
              </a:ext>
            </a:extLst>
          </p:cNvPr>
          <p:cNvGraphicFramePr>
            <a:graphicFrameLocks noGrp="1"/>
          </p:cNvGraphicFramePr>
          <p:nvPr>
            <p:ph idx="1"/>
            <p:extLst>
              <p:ext uri="{D42A27DB-BD31-4B8C-83A1-F6EECF244321}">
                <p14:modId xmlns:p14="http://schemas.microsoft.com/office/powerpoint/2010/main" val="243124815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688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52E7556-4596-B424-1239-1F6E5F70C384}"/>
              </a:ext>
            </a:extLst>
          </p:cNvPr>
          <p:cNvSpPr>
            <a:spLocks noGrp="1"/>
          </p:cNvSpPr>
          <p:nvPr>
            <p:ph type="title"/>
          </p:nvPr>
        </p:nvSpPr>
        <p:spPr>
          <a:xfrm>
            <a:off x="466722" y="586855"/>
            <a:ext cx="3201366" cy="3387497"/>
          </a:xfrm>
        </p:spPr>
        <p:txBody>
          <a:bodyPr anchor="b">
            <a:normAutofit fontScale="90000"/>
          </a:bodyPr>
          <a:lstStyle/>
          <a:p>
            <a:pPr algn="r"/>
            <a:r>
              <a:rPr lang="el-GR" sz="31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Διαφορά </a:t>
            </a:r>
            <a:r>
              <a:rPr lang="el-GR" sz="3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ηγεσίας από το Μάνατζμεντ είναι ότι μεταχειρίζεσαι όλους το ίδιο αλλά τον καθένα διαφορετικά!</a:t>
            </a:r>
            <a:br>
              <a:rPr lang="el-GR" sz="3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l-GR" sz="3100" dirty="0">
                <a:solidFill>
                  <a:srgbClr val="FFFFFF"/>
                </a:solidFill>
              </a:rPr>
              <a:t> </a:t>
            </a:r>
          </a:p>
        </p:txBody>
      </p:sp>
      <p:sp>
        <p:nvSpPr>
          <p:cNvPr id="3" name="Θέση περιεχομένου 2">
            <a:extLst>
              <a:ext uri="{FF2B5EF4-FFF2-40B4-BE49-F238E27FC236}">
                <a16:creationId xmlns:a16="http://schemas.microsoft.com/office/drawing/2014/main" id="{4F80E4E5-02CD-F436-B2C4-6C60EBE868E6}"/>
              </a:ext>
            </a:extLst>
          </p:cNvPr>
          <p:cNvSpPr>
            <a:spLocks noGrp="1"/>
          </p:cNvSpPr>
          <p:nvPr>
            <p:ph idx="1"/>
          </p:nvPr>
        </p:nvSpPr>
        <p:spPr>
          <a:xfrm>
            <a:off x="4581727" y="649480"/>
            <a:ext cx="3025303" cy="5546047"/>
          </a:xfrm>
        </p:spPr>
        <p:txBody>
          <a:bodyPr anchor="ctr">
            <a:normAutofit/>
          </a:bodyPr>
          <a:lstStyle/>
          <a:p>
            <a:pPr algn="just"/>
            <a:r>
              <a:rPr lang="el-GR" sz="1300" dirty="0">
                <a:effectLst/>
                <a:latin typeface="Times New Roman" panose="02020603050405020304" pitchFamily="18" charset="0"/>
                <a:ea typeface="Times New Roman" panose="02020603050405020304" pitchFamily="18" charset="0"/>
              </a:rPr>
              <a:t>ΟΧΙ ΠΡΟΣΘΗΚΗ ΑΛΛΑ ΠΟΛΛΑΠΛΑΣΙΑΣΜΟΣ Κι αυτό διότι οι πραγματικοί ηγέτες δεν αναζητούν ακολούθους (</a:t>
            </a:r>
            <a:r>
              <a:rPr lang="en-US" sz="1300" dirty="0">
                <a:effectLst/>
                <a:latin typeface="Times New Roman" panose="02020603050405020304" pitchFamily="18" charset="0"/>
                <a:ea typeface="Times New Roman" panose="02020603050405020304" pitchFamily="18" charset="0"/>
              </a:rPr>
              <a:t>followers</a:t>
            </a:r>
            <a:r>
              <a:rPr lang="el-GR" sz="1300" dirty="0">
                <a:effectLst/>
                <a:latin typeface="Times New Roman" panose="02020603050405020304" pitchFamily="18" charset="0"/>
                <a:ea typeface="Times New Roman" panose="02020603050405020304" pitchFamily="18" charset="0"/>
              </a:rPr>
              <a:t>), οι οποίοι να τους έχουν ανάγκη αλλά αναζητούν διαδόχους (</a:t>
            </a:r>
            <a:r>
              <a:rPr lang="en-US" sz="1300" dirty="0">
                <a:effectLst/>
                <a:latin typeface="Times New Roman" panose="02020603050405020304" pitchFamily="18" charset="0"/>
                <a:ea typeface="Times New Roman" panose="02020603050405020304" pitchFamily="18" charset="0"/>
              </a:rPr>
              <a:t>not to be needed but succeeded</a:t>
            </a:r>
            <a:r>
              <a:rPr lang="el-GR" sz="1300" dirty="0">
                <a:effectLst/>
                <a:latin typeface="Times New Roman" panose="02020603050405020304" pitchFamily="18" charset="0"/>
                <a:ea typeface="Times New Roman" panose="02020603050405020304" pitchFamily="18" charset="0"/>
              </a:rPr>
              <a:t>). </a:t>
            </a:r>
          </a:p>
          <a:p>
            <a:pPr algn="just"/>
            <a:endParaRPr lang="el-GR" sz="1300" dirty="0">
              <a:effectLst/>
              <a:latin typeface="Times New Roman" panose="02020603050405020304" pitchFamily="18" charset="0"/>
              <a:ea typeface="Times New Roman" panose="02020603050405020304" pitchFamily="18" charset="0"/>
            </a:endParaRPr>
          </a:p>
          <a:p>
            <a:pPr algn="just"/>
            <a:r>
              <a:rPr lang="el-GR" sz="1300" dirty="0" err="1">
                <a:effectLst/>
                <a:latin typeface="Times New Roman" panose="02020603050405020304" pitchFamily="18" charset="0"/>
                <a:ea typeface="Times New Roman" panose="02020603050405020304" pitchFamily="18" charset="0"/>
              </a:rPr>
              <a:t>Γι</a:t>
            </a:r>
            <a:r>
              <a:rPr lang="el-GR" sz="1300" dirty="0">
                <a:effectLst/>
                <a:latin typeface="Times New Roman" panose="02020603050405020304" pitchFamily="18" charset="0"/>
                <a:ea typeface="Times New Roman" panose="02020603050405020304" pitchFamily="18" charset="0"/>
              </a:rPr>
              <a:t>΄ αυτό και δεν τονίζουν τις ατέλειες αλλά εξαίρουν καταρχάς τα πλεονεκτήματα.  Δεν ξοδεύουν απλώς κάποια χρήματα αλλά επενδύουν στους «άλλους», μαθαίνοντας τους κατεξοχήν με το παράδειγμα και τη μίμηση, όχι απλώς να γνωρίζουν αλλά να πράττουν. </a:t>
            </a:r>
          </a:p>
          <a:p>
            <a:pPr marL="0" indent="0" algn="just">
              <a:buNone/>
            </a:pPr>
            <a:r>
              <a:rPr lang="el-GR" sz="1300" dirty="0">
                <a:effectLst/>
                <a:latin typeface="Times New Roman" panose="02020603050405020304" pitchFamily="18" charset="0"/>
                <a:ea typeface="Times New Roman" panose="02020603050405020304" pitchFamily="18" charset="0"/>
              </a:rPr>
              <a:t> </a:t>
            </a:r>
          </a:p>
          <a:p>
            <a:pPr algn="just"/>
            <a:r>
              <a:rPr lang="el-GR" sz="1300" dirty="0" err="1">
                <a:effectLst/>
                <a:latin typeface="Times New Roman" panose="02020603050405020304" pitchFamily="18" charset="0"/>
                <a:ea typeface="Times New Roman" panose="02020603050405020304" pitchFamily="18" charset="0"/>
              </a:rPr>
              <a:t>Γι</a:t>
            </a:r>
            <a:r>
              <a:rPr lang="el-GR" sz="1300" dirty="0">
                <a:effectLst/>
                <a:latin typeface="Times New Roman" panose="02020603050405020304" pitchFamily="18" charset="0"/>
                <a:ea typeface="Times New Roman" panose="02020603050405020304" pitchFamily="18" charset="0"/>
              </a:rPr>
              <a:t>΄ αυτό και δεν συμπεριφέρονται σε όλους τους μαθητές πανομοιότυπα (</a:t>
            </a:r>
            <a:r>
              <a:rPr lang="el-GR" sz="1300" dirty="0" err="1">
                <a:effectLst/>
                <a:latin typeface="Times New Roman" panose="02020603050405020304" pitchFamily="18" charset="0"/>
                <a:ea typeface="Times New Roman" panose="02020603050405020304" pitchFamily="18" charset="0"/>
              </a:rPr>
              <a:t>πρβλ</a:t>
            </a:r>
            <a:r>
              <a:rPr lang="el-GR" sz="1300" dirty="0">
                <a:effectLst/>
                <a:latin typeface="Times New Roman" panose="02020603050405020304" pitchFamily="18" charset="0"/>
                <a:ea typeface="Times New Roman" panose="02020603050405020304" pitchFamily="18" charset="0"/>
              </a:rPr>
              <a:t>. τον διαφορετικό αριθμό ταλάντων που μοίρασε ο Κύριος στην ομώνυμη παραβολή του </a:t>
            </a:r>
            <a:r>
              <a:rPr lang="el-GR" sz="1300" dirty="0" err="1">
                <a:effectLst/>
                <a:latin typeface="Times New Roman" panose="02020603050405020304" pitchFamily="18" charset="0"/>
                <a:ea typeface="Times New Roman" panose="02020603050405020304" pitchFamily="18" charset="0"/>
              </a:rPr>
              <a:t>Μτ</a:t>
            </a:r>
            <a:r>
              <a:rPr lang="el-GR" sz="1300" dirty="0">
                <a:effectLst/>
                <a:latin typeface="Times New Roman" panose="02020603050405020304" pitchFamily="18" charset="0"/>
                <a:ea typeface="Times New Roman" panose="02020603050405020304" pitchFamily="18" charset="0"/>
              </a:rPr>
              <a:t>. 24 ή την επιλογή τριών από τον κύκλο των Δώδεκα για να βιώσουν κάποια συγκεκριμένα γεγονότα, όπως τη Μεταμόρφωση ή τη Γεθσημανή).</a:t>
            </a:r>
          </a:p>
          <a:p>
            <a:r>
              <a:rPr lang="el-GR" sz="1300" baseline="30000" dirty="0">
                <a:effectLst/>
                <a:latin typeface="Arial" panose="020B0604020202020204" pitchFamily="34" charset="0"/>
                <a:ea typeface="Calibri" panose="020F0502020204030204" pitchFamily="34" charset="0"/>
              </a:rPr>
              <a:t> </a:t>
            </a:r>
            <a:endParaRPr lang="el-GR" sz="1300" dirty="0">
              <a:effectLst/>
              <a:latin typeface="Times New Roman" panose="02020603050405020304" pitchFamily="18" charset="0"/>
              <a:ea typeface="Times New Roman" panose="02020603050405020304" pitchFamily="18" charset="0"/>
            </a:endParaRPr>
          </a:p>
          <a:p>
            <a:endParaRPr lang="el-GR" sz="1300" dirty="0"/>
          </a:p>
        </p:txBody>
      </p:sp>
      <p:pic>
        <p:nvPicPr>
          <p:cNvPr id="22" name="Picture 21" descr="Θαυμαστικό σε κίτρινο φόντο">
            <a:extLst>
              <a:ext uri="{FF2B5EF4-FFF2-40B4-BE49-F238E27FC236}">
                <a16:creationId xmlns:a16="http://schemas.microsoft.com/office/drawing/2014/main" id="{1918FD15-A8B4-BC49-7BC4-9BA87B979EF5}"/>
              </a:ext>
            </a:extLst>
          </p:cNvPr>
          <p:cNvPicPr>
            <a:picLocks noChangeAspect="1"/>
          </p:cNvPicPr>
          <p:nvPr/>
        </p:nvPicPr>
        <p:blipFill rotWithShape="1">
          <a:blip r:embed="rId2"/>
          <a:srcRect l="34135" r="21218"/>
          <a:stretch/>
        </p:blipFill>
        <p:spPr>
          <a:xfrm>
            <a:off x="8109502" y="10"/>
            <a:ext cx="4082498" cy="6857990"/>
          </a:xfrm>
          <a:prstGeom prst="rect">
            <a:avLst/>
          </a:prstGeom>
        </p:spPr>
      </p:pic>
    </p:spTree>
    <p:extLst>
      <p:ext uri="{BB962C8B-B14F-4D97-AF65-F5344CB8AC3E}">
        <p14:creationId xmlns:p14="http://schemas.microsoft.com/office/powerpoint/2010/main" val="395260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ADA692A1-5A78-AA55-00CB-027B0359692F}"/>
              </a:ext>
            </a:extLst>
          </p:cNvPr>
          <p:cNvSpPr>
            <a:spLocks noGrp="1"/>
          </p:cNvSpPr>
          <p:nvPr>
            <p:ph type="title"/>
          </p:nvPr>
        </p:nvSpPr>
        <p:spPr>
          <a:xfrm rot="16200000">
            <a:off x="-1325880" y="1947672"/>
            <a:ext cx="5961888" cy="2788920"/>
          </a:xfrm>
        </p:spPr>
        <p:txBody>
          <a:bodyPr anchor="ctr">
            <a:normAutofit/>
          </a:bodyPr>
          <a:lstStyle/>
          <a:p>
            <a:r>
              <a:rPr lang="el-GR" sz="4800">
                <a:solidFill>
                  <a:schemeClr val="bg1"/>
                </a:solidFill>
              </a:rPr>
              <a:t> Ενορία και Εξορία στην Μετά Κόβιντ Εποχή</a:t>
            </a:r>
          </a:p>
        </p:txBody>
      </p:sp>
      <p:graphicFrame>
        <p:nvGraphicFramePr>
          <p:cNvPr id="5" name="Θέση περιεχομένου 2">
            <a:extLst>
              <a:ext uri="{FF2B5EF4-FFF2-40B4-BE49-F238E27FC236}">
                <a16:creationId xmlns:a16="http://schemas.microsoft.com/office/drawing/2014/main" id="{29383DAB-E820-E96E-DB42-B640BB16D81E}"/>
              </a:ext>
            </a:extLst>
          </p:cNvPr>
          <p:cNvGraphicFramePr>
            <a:graphicFrameLocks noGrp="1"/>
          </p:cNvGraphicFramePr>
          <p:nvPr>
            <p:ph idx="1"/>
            <p:extLst>
              <p:ext uri="{D42A27DB-BD31-4B8C-83A1-F6EECF244321}">
                <p14:modId xmlns:p14="http://schemas.microsoft.com/office/powerpoint/2010/main" val="197059984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865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222608D7-FE92-1928-694D-C64DDCBAE4CA}"/>
              </a:ext>
            </a:extLst>
          </p:cNvPr>
          <p:cNvSpPr>
            <a:spLocks noGrp="1"/>
          </p:cNvSpPr>
          <p:nvPr>
            <p:ph type="title"/>
          </p:nvPr>
        </p:nvSpPr>
        <p:spPr>
          <a:xfrm rot="16200000">
            <a:off x="-1325880" y="1947672"/>
            <a:ext cx="5961888" cy="2788920"/>
          </a:xfrm>
        </p:spPr>
        <p:txBody>
          <a:bodyPr anchor="ctr">
            <a:normAutofit/>
          </a:bodyPr>
          <a:lstStyle/>
          <a:p>
            <a:r>
              <a:rPr lang="el-GR" sz="4800" dirty="0">
                <a:solidFill>
                  <a:schemeClr val="bg1"/>
                </a:solidFill>
              </a:rPr>
              <a:t>Προ(σ) +Κλήσεις</a:t>
            </a:r>
          </a:p>
        </p:txBody>
      </p:sp>
      <p:graphicFrame>
        <p:nvGraphicFramePr>
          <p:cNvPr id="5" name="Θέση περιεχομένου 2">
            <a:extLst>
              <a:ext uri="{FF2B5EF4-FFF2-40B4-BE49-F238E27FC236}">
                <a16:creationId xmlns:a16="http://schemas.microsoft.com/office/drawing/2014/main" id="{CC30CDFD-DCB5-34B0-4FB5-481BA43FCC9D}"/>
              </a:ext>
            </a:extLst>
          </p:cNvPr>
          <p:cNvGraphicFramePr>
            <a:graphicFrameLocks noGrp="1"/>
          </p:cNvGraphicFramePr>
          <p:nvPr>
            <p:ph idx="1"/>
            <p:extLst>
              <p:ext uri="{D42A27DB-BD31-4B8C-83A1-F6EECF244321}">
                <p14:modId xmlns:p14="http://schemas.microsoft.com/office/powerpoint/2010/main" val="109640093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227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15 Μοάι στο Άχου Τονγκαρίκι - Νήσος του Πάσχα">
            <a:extLst>
              <a:ext uri="{FF2B5EF4-FFF2-40B4-BE49-F238E27FC236}">
                <a16:creationId xmlns:a16="http://schemas.microsoft.com/office/drawing/2014/main" id="{926686AA-DAD2-1763-4424-7B4062165422}"/>
              </a:ext>
            </a:extLst>
          </p:cNvPr>
          <p:cNvPicPr>
            <a:picLocks noChangeAspect="1"/>
          </p:cNvPicPr>
          <p:nvPr/>
        </p:nvPicPr>
        <p:blipFill rotWithShape="1">
          <a:blip r:embed="rId2"/>
          <a:srcRect l="27004" r="-1" b="-1"/>
          <a:stretch/>
        </p:blipFill>
        <p:spPr>
          <a:xfrm>
            <a:off x="20" y="10"/>
            <a:ext cx="8668492" cy="6857990"/>
          </a:xfrm>
          <a:prstGeom prst="rect">
            <a:avLst/>
          </a:prstGeom>
        </p:spPr>
      </p:pic>
      <p:sp>
        <p:nvSpPr>
          <p:cNvPr id="22"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FFA99EB6-0908-DB95-FBEF-FE5663FBEE5F}"/>
              </a:ext>
            </a:extLst>
          </p:cNvPr>
          <p:cNvSpPr>
            <a:spLocks noGrp="1"/>
          </p:cNvSpPr>
          <p:nvPr>
            <p:ph type="title"/>
          </p:nvPr>
        </p:nvSpPr>
        <p:spPr>
          <a:xfrm>
            <a:off x="8370470" y="1161288"/>
            <a:ext cx="3438144" cy="1124712"/>
          </a:xfrm>
        </p:spPr>
        <p:txBody>
          <a:bodyPr anchor="b">
            <a:normAutofit/>
          </a:bodyPr>
          <a:lstStyle/>
          <a:p>
            <a:r>
              <a:rPr lang="el-GR" sz="2800"/>
              <a:t>Νέλσον Μαντέλα</a:t>
            </a:r>
          </a:p>
        </p:txBody>
      </p:sp>
      <p:sp>
        <p:nvSpPr>
          <p:cNvPr id="2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Θέση περιεχομένου 2">
            <a:extLst>
              <a:ext uri="{FF2B5EF4-FFF2-40B4-BE49-F238E27FC236}">
                <a16:creationId xmlns:a16="http://schemas.microsoft.com/office/drawing/2014/main" id="{53E5DEFC-307F-AEC0-1765-72CD69172E38}"/>
              </a:ext>
            </a:extLst>
          </p:cNvPr>
          <p:cNvSpPr>
            <a:spLocks noGrp="1"/>
          </p:cNvSpPr>
          <p:nvPr>
            <p:ph idx="1"/>
          </p:nvPr>
        </p:nvSpPr>
        <p:spPr>
          <a:xfrm>
            <a:off x="8370470" y="2718054"/>
            <a:ext cx="3438906" cy="3207258"/>
          </a:xfrm>
        </p:spPr>
        <p:txBody>
          <a:bodyPr anchor="t">
            <a:normAutofit/>
          </a:bodyPr>
          <a:lstStyle/>
          <a:p>
            <a:endParaRPr lang="el-GR" sz="1600"/>
          </a:p>
          <a:p>
            <a:r>
              <a:rPr lang="el-GR" sz="1600"/>
              <a:t>Όλοι σε Κύκλο</a:t>
            </a:r>
          </a:p>
          <a:p>
            <a:r>
              <a:rPr lang="el-GR" sz="1600"/>
              <a:t>Ομιλεί ο Αρχηγός τελευταίος!</a:t>
            </a:r>
          </a:p>
          <a:p>
            <a:r>
              <a:rPr lang="el-GR" sz="1600"/>
              <a:t>Στόχος η «Ασπίδα» (300 Λεωνίδα)</a:t>
            </a:r>
          </a:p>
          <a:p>
            <a:endParaRPr lang="el-GR" sz="1600"/>
          </a:p>
          <a:p>
            <a:r>
              <a:rPr lang="el-GR" sz="1600"/>
              <a:t>«Ενεργητική Ακοή»</a:t>
            </a:r>
          </a:p>
          <a:p>
            <a:r>
              <a:rPr lang="el-GR" sz="1600"/>
              <a:t>ΣυνΟμιλία</a:t>
            </a:r>
          </a:p>
          <a:p>
            <a:r>
              <a:rPr lang="el-GR" sz="1600"/>
              <a:t>«Δημιουργική Γραφή»</a:t>
            </a:r>
          </a:p>
          <a:p>
            <a:r>
              <a:rPr lang="el-GR" sz="1600"/>
              <a:t>ΑναΣτοχασμός (ανάληψη ευθύνης!)</a:t>
            </a:r>
          </a:p>
          <a:p>
            <a:endParaRPr lang="el-GR" sz="1600"/>
          </a:p>
        </p:txBody>
      </p:sp>
    </p:spTree>
    <p:extLst>
      <p:ext uri="{BB962C8B-B14F-4D97-AF65-F5344CB8AC3E}">
        <p14:creationId xmlns:p14="http://schemas.microsoft.com/office/powerpoint/2010/main" val="865454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7A41F2-B33E-5BBE-3C92-E74CDF5CFBE0}"/>
              </a:ext>
            </a:extLst>
          </p:cNvPr>
          <p:cNvSpPr>
            <a:spLocks noGrp="1"/>
          </p:cNvSpPr>
          <p:nvPr>
            <p:ph type="title"/>
          </p:nvPr>
        </p:nvSpPr>
        <p:spPr>
          <a:xfrm>
            <a:off x="640080" y="325369"/>
            <a:ext cx="4368602" cy="1956841"/>
          </a:xfrm>
        </p:spPr>
        <p:txBody>
          <a:bodyPr anchor="b">
            <a:normAutofit/>
          </a:bodyPr>
          <a:lstStyle/>
          <a:p>
            <a:r>
              <a:rPr lang="en-US" sz="5400" dirty="0"/>
              <a:t>Belonging + Believing</a:t>
            </a:r>
            <a:endParaRPr lang="el-GR"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FA6F1AF-A362-DC50-C0B4-8B0E26029A84}"/>
              </a:ext>
            </a:extLst>
          </p:cNvPr>
          <p:cNvSpPr>
            <a:spLocks noGrp="1"/>
          </p:cNvSpPr>
          <p:nvPr>
            <p:ph idx="1"/>
          </p:nvPr>
        </p:nvSpPr>
        <p:spPr>
          <a:xfrm>
            <a:off x="150830" y="2872899"/>
            <a:ext cx="4732840" cy="3659732"/>
          </a:xfrm>
        </p:spPr>
        <p:txBody>
          <a:bodyPr>
            <a:normAutofit/>
          </a:bodyPr>
          <a:lstStyle/>
          <a:p>
            <a:endParaRPr lang="el-GR" sz="1000" dirty="0"/>
          </a:p>
          <a:p>
            <a:pPr algn="just"/>
            <a:r>
              <a:rPr lang="el-GR" sz="1000" dirty="0">
                <a:effectLst/>
                <a:latin typeface="Times New Roman" panose="02020603050405020304" pitchFamily="18" charset="0"/>
                <a:ea typeface="Times New Roman" panose="02020603050405020304" pitchFamily="18" charset="0"/>
              </a:rPr>
              <a:t>ΟΧΙ ΠΡΟΣΘΗΚΗ ΑΛΛΑ ΠΟΛΛΑΠΛΑΣΙΑΣΜΟΣ Κι αυτό διότι οι πραγματικοί ηγέτες δεν αναζητούν ακολούθους (</a:t>
            </a:r>
            <a:r>
              <a:rPr lang="en-US" sz="1000" dirty="0">
                <a:effectLst/>
                <a:latin typeface="Times New Roman" panose="02020603050405020304" pitchFamily="18" charset="0"/>
                <a:ea typeface="Times New Roman" panose="02020603050405020304" pitchFamily="18" charset="0"/>
              </a:rPr>
              <a:t>followers</a:t>
            </a:r>
            <a:r>
              <a:rPr lang="el-GR" sz="1000" dirty="0">
                <a:effectLst/>
                <a:latin typeface="Times New Roman" panose="02020603050405020304" pitchFamily="18" charset="0"/>
                <a:ea typeface="Times New Roman" panose="02020603050405020304" pitchFamily="18" charset="0"/>
              </a:rPr>
              <a:t>), οι οποίοι να τους έχουν ανάγκη αλλά αναζητούν διαδόχους (</a:t>
            </a:r>
            <a:r>
              <a:rPr lang="en-US" sz="1000" dirty="0">
                <a:effectLst/>
                <a:latin typeface="Times New Roman" panose="02020603050405020304" pitchFamily="18" charset="0"/>
                <a:ea typeface="Times New Roman" panose="02020603050405020304" pitchFamily="18" charset="0"/>
              </a:rPr>
              <a:t>not to be needed but succeeded</a:t>
            </a:r>
            <a:r>
              <a:rPr lang="el-GR" sz="1000" dirty="0">
                <a:effectLst/>
                <a:latin typeface="Times New Roman" panose="02020603050405020304" pitchFamily="18" charset="0"/>
                <a:ea typeface="Times New Roman" panose="02020603050405020304" pitchFamily="18" charset="0"/>
              </a:rPr>
              <a:t>). </a:t>
            </a:r>
          </a:p>
          <a:p>
            <a:pPr algn="just"/>
            <a:r>
              <a:rPr lang="el-GR" sz="1000" dirty="0">
                <a:effectLst/>
                <a:latin typeface="Times New Roman" panose="02020603050405020304" pitchFamily="18" charset="0"/>
                <a:ea typeface="Times New Roman" panose="02020603050405020304" pitchFamily="18" charset="0"/>
              </a:rPr>
              <a:t> </a:t>
            </a:r>
          </a:p>
          <a:p>
            <a:pPr algn="just"/>
            <a:r>
              <a:rPr lang="el-GR" sz="1000" dirty="0" err="1">
                <a:effectLst/>
                <a:latin typeface="Times New Roman" panose="02020603050405020304" pitchFamily="18" charset="0"/>
                <a:ea typeface="Times New Roman" panose="02020603050405020304" pitchFamily="18" charset="0"/>
              </a:rPr>
              <a:t>Γι</a:t>
            </a:r>
            <a:r>
              <a:rPr lang="el-GR" sz="1000" dirty="0">
                <a:effectLst/>
                <a:latin typeface="Times New Roman" panose="02020603050405020304" pitchFamily="18" charset="0"/>
                <a:ea typeface="Times New Roman" panose="02020603050405020304" pitchFamily="18" charset="0"/>
              </a:rPr>
              <a:t>΄ αυτό και δεν τονίζουν τις ατέλειες αλλά εξαίρουν καταρχάς τα πλεονεκτήματα.  Δεν ξοδεύουν απλώς κάποια χρήματα αλλά επενδύουν στους «άλλους», μαθαίνοντας τους κατεξοχήν με το παράδειγμα και τη μίμηση, όχι απλώς να γνωρίζουν αλλά να πράττουν. </a:t>
            </a:r>
          </a:p>
          <a:p>
            <a:pPr algn="just"/>
            <a:r>
              <a:rPr lang="el-GR" sz="1000" dirty="0">
                <a:effectLst/>
                <a:latin typeface="Times New Roman" panose="02020603050405020304" pitchFamily="18" charset="0"/>
                <a:ea typeface="Times New Roman" panose="02020603050405020304" pitchFamily="18" charset="0"/>
              </a:rPr>
              <a:t> </a:t>
            </a:r>
          </a:p>
          <a:p>
            <a:pPr algn="just"/>
            <a:r>
              <a:rPr lang="el-GR" sz="1000" dirty="0" err="1">
                <a:effectLst/>
                <a:latin typeface="Times New Roman" panose="02020603050405020304" pitchFamily="18" charset="0"/>
                <a:ea typeface="Times New Roman" panose="02020603050405020304" pitchFamily="18" charset="0"/>
              </a:rPr>
              <a:t>Γι</a:t>
            </a:r>
            <a:r>
              <a:rPr lang="el-GR" sz="1000" dirty="0">
                <a:effectLst/>
                <a:latin typeface="Times New Roman" panose="02020603050405020304" pitchFamily="18" charset="0"/>
                <a:ea typeface="Times New Roman" panose="02020603050405020304" pitchFamily="18" charset="0"/>
              </a:rPr>
              <a:t>΄ αυτό και δεν συμπεριφέρονται σε όλους τους μαθητές πανομοιότυπα (</a:t>
            </a:r>
            <a:r>
              <a:rPr lang="el-GR" sz="1000" dirty="0" err="1">
                <a:effectLst/>
                <a:latin typeface="Times New Roman" panose="02020603050405020304" pitchFamily="18" charset="0"/>
                <a:ea typeface="Times New Roman" panose="02020603050405020304" pitchFamily="18" charset="0"/>
              </a:rPr>
              <a:t>πρβλ</a:t>
            </a:r>
            <a:r>
              <a:rPr lang="el-GR" sz="1000" dirty="0">
                <a:effectLst/>
                <a:latin typeface="Times New Roman" panose="02020603050405020304" pitchFamily="18" charset="0"/>
                <a:ea typeface="Times New Roman" panose="02020603050405020304" pitchFamily="18" charset="0"/>
              </a:rPr>
              <a:t>. τον διαφορετικό αριθμό ταλάντων που μοίρασε ο Κύριος στην ομώνυμη παραβολή του </a:t>
            </a:r>
            <a:r>
              <a:rPr lang="el-GR" sz="1000" dirty="0" err="1">
                <a:effectLst/>
                <a:latin typeface="Times New Roman" panose="02020603050405020304" pitchFamily="18" charset="0"/>
                <a:ea typeface="Times New Roman" panose="02020603050405020304" pitchFamily="18" charset="0"/>
              </a:rPr>
              <a:t>Μτ</a:t>
            </a:r>
            <a:r>
              <a:rPr lang="el-GR" sz="1000" dirty="0">
                <a:effectLst/>
                <a:latin typeface="Times New Roman" panose="02020603050405020304" pitchFamily="18" charset="0"/>
                <a:ea typeface="Times New Roman" panose="02020603050405020304" pitchFamily="18" charset="0"/>
              </a:rPr>
              <a:t>. 24 ή την επιλογή τριών από τον κύκλο των Δώδεκα για να βιώσουν κάποια συγκεκριμένα γεγονότα, όπως τη Μεταμόρφωση ή τη Γεθσημανή).</a:t>
            </a:r>
          </a:p>
          <a:p>
            <a:r>
              <a:rPr lang="el-GR" sz="1000" baseline="30000" dirty="0">
                <a:effectLst/>
                <a:latin typeface="Arial" panose="020B0604020202020204" pitchFamily="34" charset="0"/>
                <a:ea typeface="Calibri" panose="020F0502020204030204" pitchFamily="34" charset="0"/>
              </a:rPr>
              <a:t> </a:t>
            </a:r>
            <a:endParaRPr lang="el-GR" sz="1000" dirty="0">
              <a:effectLst/>
              <a:latin typeface="Times New Roman" panose="02020603050405020304" pitchFamily="18" charset="0"/>
              <a:ea typeface="Times New Roman" panose="02020603050405020304" pitchFamily="18" charset="0"/>
            </a:endParaRPr>
          </a:p>
          <a:p>
            <a:endParaRPr lang="el-GR" sz="1000" dirty="0"/>
          </a:p>
        </p:txBody>
      </p:sp>
      <p:pic>
        <p:nvPicPr>
          <p:cNvPr id="5" name="Picture 4" descr="Μπροστινά σκαλιά και κολώνες ενός μεγαλοπρεπούς κτηρίου σε πόλη">
            <a:extLst>
              <a:ext uri="{FF2B5EF4-FFF2-40B4-BE49-F238E27FC236}">
                <a16:creationId xmlns:a16="http://schemas.microsoft.com/office/drawing/2014/main" id="{3A47365B-71D4-29FC-BFF4-2E088D90726C}"/>
              </a:ext>
            </a:extLst>
          </p:cNvPr>
          <p:cNvPicPr>
            <a:picLocks noChangeAspect="1"/>
          </p:cNvPicPr>
          <p:nvPr/>
        </p:nvPicPr>
        <p:blipFill rotWithShape="1">
          <a:blip r:embed="rId2"/>
          <a:srcRect l="15349" r="176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76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70B99B-B37A-986F-794C-7C02BF1335F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DB45BA-2CE2-61EE-D069-5443AF715E18}"/>
              </a:ext>
            </a:extLst>
          </p:cNvPr>
          <p:cNvSpPr>
            <a:spLocks noGrp="1"/>
          </p:cNvSpPr>
          <p:nvPr>
            <p:ph idx="1"/>
          </p:nvPr>
        </p:nvSpPr>
        <p:spPr/>
        <p:txBody>
          <a:bodyPr/>
          <a:lstStyle/>
          <a:p>
            <a:endParaRPr lang="el-GR" dirty="0"/>
          </a:p>
          <a:p>
            <a:r>
              <a:rPr lang="el-GR" dirty="0" err="1"/>
              <a:t>Ντοπαμίνη</a:t>
            </a:r>
            <a:endParaRPr lang="el-GR" dirty="0"/>
          </a:p>
          <a:p>
            <a:r>
              <a:rPr lang="el-GR" dirty="0" err="1"/>
              <a:t>Σερετονίνη</a:t>
            </a:r>
            <a:endParaRPr lang="el-GR" dirty="0"/>
          </a:p>
          <a:p>
            <a:endParaRPr lang="el-GR" dirty="0"/>
          </a:p>
          <a:p>
            <a:endParaRPr lang="el-GR" dirty="0"/>
          </a:p>
          <a:p>
            <a:r>
              <a:rPr lang="el-GR" dirty="0" err="1"/>
              <a:t>Κορτιζόλη</a:t>
            </a:r>
            <a:endParaRPr lang="el-GR" dirty="0"/>
          </a:p>
        </p:txBody>
      </p:sp>
    </p:spTree>
    <p:extLst>
      <p:ext uri="{BB962C8B-B14F-4D97-AF65-F5344CB8AC3E}">
        <p14:creationId xmlns:p14="http://schemas.microsoft.com/office/powerpoint/2010/main" val="234187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81775B1-FF77-9805-9EF9-7A5A78C2DE6C}"/>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ΠΑΥΛΟΣ </a:t>
            </a:r>
          </a:p>
        </p:txBody>
      </p:sp>
      <p:sp>
        <p:nvSpPr>
          <p:cNvPr id="3" name="Θέση περιεχομένου 2">
            <a:extLst>
              <a:ext uri="{FF2B5EF4-FFF2-40B4-BE49-F238E27FC236}">
                <a16:creationId xmlns:a16="http://schemas.microsoft.com/office/drawing/2014/main" id="{32EC2832-14DA-79D9-7828-ACE3F4BE362A}"/>
              </a:ext>
            </a:extLst>
          </p:cNvPr>
          <p:cNvSpPr>
            <a:spLocks noGrp="1"/>
          </p:cNvSpPr>
          <p:nvPr>
            <p:ph idx="1"/>
          </p:nvPr>
        </p:nvSpPr>
        <p:spPr>
          <a:xfrm>
            <a:off x="4810259" y="649480"/>
            <a:ext cx="6555347" cy="5546047"/>
          </a:xfrm>
        </p:spPr>
        <p:txBody>
          <a:bodyPr anchor="ctr">
            <a:normAutofit/>
          </a:bodyPr>
          <a:lstStyle/>
          <a:p>
            <a:endParaRPr lang="en-US" dirty="0"/>
          </a:p>
          <a:p>
            <a:r>
              <a:rPr lang="de-DE" dirty="0">
                <a:effectLst/>
                <a:latin typeface="New"/>
                <a:hlinkClick r:id="rId2"/>
              </a:rPr>
              <a:t>http://scholar.uoa.gr/sotdespo/presentations</a:t>
            </a:r>
            <a:endParaRPr lang="el-GR" dirty="0">
              <a:effectLst/>
              <a:latin typeface="New"/>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a:t>
            </a:r>
          </a:p>
          <a:p>
            <a:r>
              <a:rPr lang="el-GR" b="1" dirty="0">
                <a:hlinkClick r:id="rId4"/>
              </a:rPr>
              <a:t>https://synodoiporia.gr/2018/10/08/%CE%B5%CE%BD%CE%BF%CF%81%CE%AF%CE%B1-%CE%B5%CE%BD-%CE%B4%CF%81%CE%AC%CF%83%CE%B5%CE%B9-%CE%BF-%CE%AC%CE%B3%CE%BD%CF%89%CF%83%CF%84%CE%BF%CF%82/</a:t>
            </a:r>
            <a:r>
              <a:rPr lang="el-GR" dirty="0"/>
              <a:t>,</a:t>
            </a:r>
          </a:p>
          <a:p>
            <a:endParaRPr lang="el-GR" sz="2000" dirty="0"/>
          </a:p>
        </p:txBody>
      </p:sp>
    </p:spTree>
    <p:extLst>
      <p:ext uri="{BB962C8B-B14F-4D97-AF65-F5344CB8AC3E}">
        <p14:creationId xmlns:p14="http://schemas.microsoft.com/office/powerpoint/2010/main" val="1555360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K</a:t>
            </a:r>
            <a:r>
              <a:rPr lang="el-GR" b="1" dirty="0"/>
              <a:t>ατά Ματθαίον Ευαγγέλιον και Ηγεσία</a:t>
            </a:r>
          </a:p>
        </p:txBody>
      </p:sp>
      <p:sp>
        <p:nvSpPr>
          <p:cNvPr id="3" name="Θέση περιεχομένου 2"/>
          <p:cNvSpPr>
            <a:spLocks noGrp="1"/>
          </p:cNvSpPr>
          <p:nvPr>
            <p:ph idx="1"/>
          </p:nvPr>
        </p:nvSpPr>
        <p:spPr/>
        <p:txBody>
          <a:bodyPr/>
          <a:lstStyle/>
          <a:p>
            <a:r>
              <a:rPr lang="el-GR" dirty="0"/>
              <a:t>Ο Ιησούς είναι ο Ηγέτης της Εκκλησίας</a:t>
            </a:r>
          </a:p>
          <a:p>
            <a:r>
              <a:rPr lang="el-GR" dirty="0"/>
              <a:t>Η δράση του Ιησού</a:t>
            </a:r>
          </a:p>
          <a:p>
            <a:r>
              <a:rPr lang="el-GR" dirty="0"/>
              <a:t>Η εκπαίδευση των μαθητών</a:t>
            </a:r>
          </a:p>
          <a:p>
            <a:r>
              <a:rPr lang="el-GR" dirty="0"/>
              <a:t>Ο Ιησούς αποστέλλει τους μαθητές να διαδώσουν το Ευάγγελιο (Μτ. 28, 19-20)</a:t>
            </a:r>
          </a:p>
          <a:p>
            <a:r>
              <a:rPr lang="el-GR" dirty="0"/>
              <a:t>Οι μαθητές θα γίνουν νέοι ηγέτες και θα εκπαιδεύσουν κι άλλους ΓΙΑ να ηγηθούν</a:t>
            </a:r>
          </a:p>
          <a:p>
            <a:endParaRPr lang="el-GR" dirty="0"/>
          </a:p>
        </p:txBody>
      </p:sp>
    </p:spTree>
    <p:extLst>
      <p:ext uri="{BB962C8B-B14F-4D97-AF65-F5344CB8AC3E}">
        <p14:creationId xmlns:p14="http://schemas.microsoft.com/office/powerpoint/2010/main" val="2484996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Πώς οργανώνει το υλικό του ο Ματθαίος</a:t>
            </a:r>
            <a:r>
              <a:rPr lang="en-US" b="1" dirty="0"/>
              <a:t>;</a:t>
            </a:r>
            <a:endParaRPr lang="el-GR" b="1" dirty="0"/>
          </a:p>
        </p:txBody>
      </p:sp>
      <p:sp>
        <p:nvSpPr>
          <p:cNvPr id="3" name="Θέση περιεχομένου 2"/>
          <p:cNvSpPr>
            <a:spLocks noGrp="1"/>
          </p:cNvSpPr>
          <p:nvPr>
            <p:ph idx="1"/>
          </p:nvPr>
        </p:nvSpPr>
        <p:spPr/>
        <p:txBody>
          <a:bodyPr/>
          <a:lstStyle/>
          <a:p>
            <a:r>
              <a:rPr lang="el-GR" dirty="0"/>
              <a:t>Πρωτίστως, απευθύνεται στους Ιουδαίους της διασποράς</a:t>
            </a:r>
          </a:p>
          <a:p>
            <a:r>
              <a:rPr lang="el-GR" dirty="0"/>
              <a:t>Διαχωρίζει τις πληροφορίες του σε θεματικές ενότητες</a:t>
            </a:r>
          </a:p>
          <a:p>
            <a:r>
              <a:rPr lang="el-GR" dirty="0"/>
              <a:t>Δίνει έμφαση σε αριθμούς</a:t>
            </a:r>
          </a:p>
          <a:p>
            <a:r>
              <a:rPr lang="el-GR" dirty="0"/>
              <a:t>Αναφέρεται συχνά σε ποινές, επιβραβεύσεις αλλά και στην αρετή της </a:t>
            </a:r>
            <a:r>
              <a:rPr lang="el-GR" dirty="0" err="1"/>
              <a:t>συγχωρητικότητας</a:t>
            </a:r>
            <a:r>
              <a:rPr lang="el-GR" dirty="0"/>
              <a:t> (βλ. Μακαρισμοί)</a:t>
            </a:r>
          </a:p>
          <a:p>
            <a:r>
              <a:rPr lang="el-GR" dirty="0"/>
              <a:t>Τέλος, η ρητορική δομή του έργου του βασίζεται στη διαδεδομένη για την αρχαία εποχή τεχνική του </a:t>
            </a:r>
            <a:r>
              <a:rPr lang="el-GR" u="sng" dirty="0">
                <a:solidFill>
                  <a:schemeClr val="accent1"/>
                </a:solidFill>
              </a:rPr>
              <a:t>χιασμού</a:t>
            </a:r>
            <a:r>
              <a:rPr lang="en-US" u="sng" dirty="0">
                <a:solidFill>
                  <a:schemeClr val="accent1"/>
                </a:solidFill>
              </a:rPr>
              <a:t> </a:t>
            </a:r>
            <a:r>
              <a:rPr lang="en-US" dirty="0"/>
              <a:t>(</a:t>
            </a:r>
            <a:r>
              <a:rPr lang="el-GR" dirty="0"/>
              <a:t>γραμματική σύνταξη σε διαδοχικές φράσεις ή προτάσεις, δίχως την επανάληψη λέξεων)</a:t>
            </a:r>
          </a:p>
          <a:p>
            <a:endParaRPr lang="el-GR" dirty="0"/>
          </a:p>
        </p:txBody>
      </p:sp>
    </p:spTree>
    <p:extLst>
      <p:ext uri="{BB962C8B-B14F-4D97-AF65-F5344CB8AC3E}">
        <p14:creationId xmlns:p14="http://schemas.microsoft.com/office/powerpoint/2010/main" val="3861680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H </a:t>
            </a:r>
            <a:r>
              <a:rPr lang="el-GR" b="1" dirty="0"/>
              <a:t>χιαστική δομή του Κατά Ματθαίον Ευαγγελίου</a:t>
            </a:r>
          </a:p>
        </p:txBody>
      </p:sp>
      <p:sp>
        <p:nvSpPr>
          <p:cNvPr id="3" name="Θέση περιεχομένου 2"/>
          <p:cNvSpPr>
            <a:spLocks noGrp="1"/>
          </p:cNvSpPr>
          <p:nvPr>
            <p:ph idx="1"/>
          </p:nvPr>
        </p:nvSpPr>
        <p:spPr/>
        <p:txBody>
          <a:bodyPr/>
          <a:lstStyle/>
          <a:p>
            <a:r>
              <a:rPr lang="el-GR" dirty="0"/>
              <a:t>Ο </a:t>
            </a:r>
            <a:r>
              <a:rPr lang="en-US" dirty="0"/>
              <a:t>C.H. Lohr </a:t>
            </a:r>
            <a:r>
              <a:rPr lang="el-GR" dirty="0"/>
              <a:t>[</a:t>
            </a:r>
            <a:r>
              <a:rPr lang="en-US" dirty="0"/>
              <a:t>“Oral Techniques in the Gospel of Matthew,” </a:t>
            </a:r>
            <a:r>
              <a:rPr lang="en-US" i="1" dirty="0"/>
              <a:t>The Catholic Biblical Quarterly</a:t>
            </a:r>
            <a:r>
              <a:rPr lang="en-US" dirty="0"/>
              <a:t> 23, no. 4 (October 1961): 427</a:t>
            </a:r>
            <a:r>
              <a:rPr lang="el-GR" dirty="0"/>
              <a:t>]</a:t>
            </a:r>
            <a:r>
              <a:rPr lang="en-US" dirty="0"/>
              <a:t>, </a:t>
            </a:r>
            <a:r>
              <a:rPr lang="el-GR" dirty="0"/>
              <a:t>έδωσε πρώτος την ακόλουθη χιαστική δομή του ευαγγελίου</a:t>
            </a:r>
            <a:r>
              <a:rPr lang="en-US" dirty="0"/>
              <a:t>:</a:t>
            </a:r>
          </a:p>
          <a:p>
            <a:endParaRPr lang="en-US" dirty="0"/>
          </a:p>
          <a:p>
            <a:pPr marL="0" indent="0">
              <a:buNone/>
            </a:pPr>
            <a:endParaRPr lang="el-GR" dirty="0"/>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val="0"/>
              </a:ext>
            </a:extLst>
          </a:blip>
          <a:srcRect l="-110" t="-342" r="22797" b="15565"/>
          <a:stretch/>
        </p:blipFill>
        <p:spPr>
          <a:xfrm>
            <a:off x="3234531" y="3080042"/>
            <a:ext cx="5466685" cy="3371901"/>
          </a:xfrm>
          <a:prstGeom prst="rect">
            <a:avLst/>
          </a:prstGeom>
        </p:spPr>
      </p:pic>
    </p:spTree>
    <p:extLst>
      <p:ext uri="{BB962C8B-B14F-4D97-AF65-F5344CB8AC3E}">
        <p14:creationId xmlns:p14="http://schemas.microsoft.com/office/powerpoint/2010/main" val="388919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Προφορικός λόγος στην αρχαιότητα και Ματθαίος</a:t>
            </a:r>
          </a:p>
        </p:txBody>
      </p:sp>
      <p:sp>
        <p:nvSpPr>
          <p:cNvPr id="3" name="Θέση περιεχομένου 2"/>
          <p:cNvSpPr>
            <a:spLocks noGrp="1"/>
          </p:cNvSpPr>
          <p:nvPr>
            <p:ph idx="1"/>
          </p:nvPr>
        </p:nvSpPr>
        <p:spPr/>
        <p:txBody>
          <a:bodyPr/>
          <a:lstStyle/>
          <a:p>
            <a:r>
              <a:rPr lang="el-GR" dirty="0"/>
              <a:t>Η πλειοψηφία του πληθυσμού την αρχαία εποχή δεν μπορούσε να διαβάσει</a:t>
            </a:r>
          </a:p>
          <a:p>
            <a:r>
              <a:rPr lang="el-GR" dirty="0"/>
              <a:t>Ο Ματθαίος το κατανοούσε αυτό γι' αυτό χρησιμοποιεί σύμβολα και επαναλαμβανόμενες εικόνες που απομνημονεύονται πιο εύκολα</a:t>
            </a:r>
          </a:p>
          <a:p>
            <a:r>
              <a:rPr lang="el-GR" dirty="0">
                <a:solidFill>
                  <a:schemeClr val="accent1"/>
                </a:solidFill>
              </a:rPr>
              <a:t>Παράδειγμα</a:t>
            </a:r>
            <a:r>
              <a:rPr lang="en-US" dirty="0">
                <a:solidFill>
                  <a:schemeClr val="accent1"/>
                </a:solidFill>
              </a:rPr>
              <a:t>:</a:t>
            </a:r>
          </a:p>
          <a:p>
            <a:pPr marL="0" indent="0">
              <a:buNone/>
            </a:pPr>
            <a:r>
              <a:rPr lang="el-GR" dirty="0"/>
              <a:t>α) Εμμανουήλ</a:t>
            </a:r>
            <a:r>
              <a:rPr lang="en-US" dirty="0"/>
              <a:t>: O </a:t>
            </a:r>
            <a:r>
              <a:rPr lang="el-GR" dirty="0"/>
              <a:t>Θεός μαζί μας</a:t>
            </a:r>
          </a:p>
          <a:p>
            <a:pPr marL="0" indent="0">
              <a:buNone/>
            </a:pPr>
            <a:r>
              <a:rPr lang="el-GR" dirty="0"/>
              <a:t>β) Το όρος</a:t>
            </a:r>
          </a:p>
          <a:p>
            <a:pPr marL="0" indent="0">
              <a:buNone/>
            </a:pPr>
            <a:r>
              <a:rPr lang="el-GR" dirty="0"/>
              <a:t>γ) Η τιμή (</a:t>
            </a:r>
            <a:r>
              <a:rPr lang="en-US" dirty="0"/>
              <a:t>honor)</a:t>
            </a:r>
            <a:endParaRPr lang="el-GR" dirty="0"/>
          </a:p>
          <a:p>
            <a:endParaRPr lang="el-GR" dirty="0"/>
          </a:p>
        </p:txBody>
      </p:sp>
    </p:spTree>
    <p:extLst>
      <p:ext uri="{BB962C8B-B14F-4D97-AF65-F5344CB8AC3E}">
        <p14:creationId xmlns:p14="http://schemas.microsoft.com/office/powerpoint/2010/main" val="57965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Το ταπεινό </a:t>
            </a:r>
            <a:r>
              <a:rPr lang="en-US" b="1" dirty="0"/>
              <a:t>background </a:t>
            </a:r>
            <a:r>
              <a:rPr lang="el-GR" b="1" dirty="0"/>
              <a:t>του Ηγέτη Ιησού κατά τον Ματθαίο</a:t>
            </a:r>
          </a:p>
        </p:txBody>
      </p:sp>
      <p:sp>
        <p:nvSpPr>
          <p:cNvPr id="3" name="Θέση περιεχομένου 2"/>
          <p:cNvSpPr>
            <a:spLocks noGrp="1"/>
          </p:cNvSpPr>
          <p:nvPr>
            <p:ph idx="1"/>
          </p:nvPr>
        </p:nvSpPr>
        <p:spPr/>
        <p:txBody>
          <a:bodyPr>
            <a:normAutofit/>
          </a:bodyPr>
          <a:lstStyle/>
          <a:p>
            <a:r>
              <a:rPr lang="el-GR" sz="3600" dirty="0"/>
              <a:t>Απόγονος του Αβραάμ και του Μωυσή, αλλά και γυναικών πορνών</a:t>
            </a:r>
          </a:p>
          <a:p>
            <a:r>
              <a:rPr lang="el-GR" sz="3600" dirty="0"/>
              <a:t>Προέρχεται από μία κακόφημη μακριά από την Ιερουσαλήμ</a:t>
            </a:r>
          </a:p>
          <a:p>
            <a:r>
              <a:rPr lang="el-GR" sz="3600" dirty="0"/>
              <a:t>Εργάζεται πάνω σε ένα αντικείμενο της εργατικής τάξης (τέκτων)</a:t>
            </a:r>
          </a:p>
        </p:txBody>
      </p:sp>
    </p:spTree>
    <p:extLst>
      <p:ext uri="{BB962C8B-B14F-4D97-AF65-F5344CB8AC3E}">
        <p14:creationId xmlns:p14="http://schemas.microsoft.com/office/powerpoint/2010/main" val="1342788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Η Ηγεσία στη Γένεση και στον Ματθαίο</a:t>
            </a:r>
          </a:p>
        </p:txBody>
      </p:sp>
      <p:sp>
        <p:nvSpPr>
          <p:cNvPr id="3" name="Θέση περιεχομένου 2"/>
          <p:cNvSpPr>
            <a:spLocks noGrp="1"/>
          </p:cNvSpPr>
          <p:nvPr>
            <p:ph idx="1"/>
          </p:nvPr>
        </p:nvSpPr>
        <p:spPr/>
        <p:txBody>
          <a:bodyPr>
            <a:normAutofit fontScale="92500" lnSpcReduction="20000"/>
          </a:bodyPr>
          <a:lstStyle/>
          <a:p>
            <a:r>
              <a:rPr lang="el-GR" sz="2400" b="1" dirty="0"/>
              <a:t>Αδάμ (Γένεσις)</a:t>
            </a:r>
          </a:p>
          <a:p>
            <a:pPr marL="0" indent="0">
              <a:buNone/>
            </a:pPr>
            <a:r>
              <a:rPr lang="el-GR" sz="2400" dirty="0"/>
              <a:t>α) Έχει ως αποστολή να ασχολείται με τη φύση, η οποία είναι δημιουργία του Θεού</a:t>
            </a:r>
          </a:p>
          <a:p>
            <a:pPr marL="0" indent="0">
              <a:buNone/>
            </a:pPr>
            <a:r>
              <a:rPr lang="el-GR" sz="2400" dirty="0"/>
              <a:t>β) Είναι εικόνα του Θεού (αποτέλεσμα αγάπης του Θεού)</a:t>
            </a:r>
          </a:p>
          <a:p>
            <a:pPr marL="0" indent="0">
              <a:buNone/>
            </a:pPr>
            <a:r>
              <a:rPr lang="el-GR" sz="2400" dirty="0"/>
              <a:t>γ) Συσφίγγει τη σχέση του τον Θεό καθημερινά, μέσα από την ασχολία του με τη δημιουργία</a:t>
            </a:r>
          </a:p>
          <a:p>
            <a:pPr marL="0" indent="0">
              <a:buNone/>
            </a:pPr>
            <a:r>
              <a:rPr lang="el-GR" sz="2400" dirty="0"/>
              <a:t>δ) Αποτυγχάνει επειδή κάνει τα πράγματα με τον δικό του τρόπο και απογοητεύει τον δημιουργό του</a:t>
            </a:r>
          </a:p>
          <a:p>
            <a:pPr marL="0" indent="0">
              <a:buNone/>
            </a:pPr>
            <a:endParaRPr lang="el-GR" sz="2400" dirty="0"/>
          </a:p>
          <a:p>
            <a:r>
              <a:rPr lang="el-GR" sz="2400" b="1" dirty="0"/>
              <a:t>Ιησούς (Ματθαίος)</a:t>
            </a:r>
          </a:p>
          <a:p>
            <a:pPr marL="0" indent="0">
              <a:buNone/>
            </a:pPr>
            <a:r>
              <a:rPr lang="el-GR" sz="2400" dirty="0"/>
              <a:t>α) Ταπείνωση </a:t>
            </a:r>
          </a:p>
          <a:p>
            <a:pPr marL="0" indent="0">
              <a:buNone/>
            </a:pPr>
            <a:r>
              <a:rPr lang="el-GR" sz="2400" dirty="0"/>
              <a:t>β) Βάπτισμα (μαζί με όλους τους περιθωριακούς και τους αμαρτωλούς)</a:t>
            </a:r>
          </a:p>
          <a:p>
            <a:pPr marL="0" indent="0">
              <a:buNone/>
            </a:pPr>
            <a:r>
              <a:rPr lang="el-GR" sz="2400" dirty="0"/>
              <a:t>γ) Κήρυγμα στη Γαλιλαία</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1838854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Οι πειρασμοί του Ιησού σε συνάρτηση με τις ανθρώπινες ανάγκες</a:t>
            </a:r>
          </a:p>
        </p:txBody>
      </p:sp>
      <p:sp>
        <p:nvSpPr>
          <p:cNvPr id="3" name="Θέση περιεχομένου 2"/>
          <p:cNvSpPr>
            <a:spLocks noGrp="1"/>
          </p:cNvSpPr>
          <p:nvPr>
            <p:ph idx="1"/>
          </p:nvPr>
        </p:nvSpPr>
        <p:spPr/>
        <p:txBody>
          <a:bodyPr>
            <a:normAutofit/>
          </a:bodyPr>
          <a:lstStyle/>
          <a:p>
            <a:r>
              <a:rPr lang="el-GR" sz="4800" dirty="0"/>
              <a:t>Σύνδρομο Φάουστ</a:t>
            </a:r>
          </a:p>
          <a:p>
            <a:r>
              <a:rPr lang="el-GR" sz="4800" dirty="0"/>
              <a:t>Σωτήρας</a:t>
            </a:r>
          </a:p>
          <a:p>
            <a:r>
              <a:rPr lang="el-GR" sz="4800" dirty="0"/>
              <a:t>Υπεράνθρωπος</a:t>
            </a:r>
          </a:p>
        </p:txBody>
      </p:sp>
    </p:spTree>
    <p:extLst>
      <p:ext uri="{BB962C8B-B14F-4D97-AF65-F5344CB8AC3E}">
        <p14:creationId xmlns:p14="http://schemas.microsoft.com/office/powerpoint/2010/main" val="3831779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CF91-7A23-D45F-908F-5C3E3ED51ED9}"/>
              </a:ext>
            </a:extLst>
          </p:cNvPr>
          <p:cNvSpPr>
            <a:spLocks noGrp="1"/>
          </p:cNvSpPr>
          <p:nvPr>
            <p:ph type="title"/>
          </p:nvPr>
        </p:nvSpPr>
        <p:spPr/>
        <p:txBody>
          <a:bodyPr/>
          <a:lstStyle/>
          <a:p>
            <a:r>
              <a:rPr lang="el-GR" b="1" dirty="0"/>
              <a:t>Η εκλογή των 12 αντανακλά το όραμα του Ιησού</a:t>
            </a:r>
          </a:p>
        </p:txBody>
      </p:sp>
      <p:sp>
        <p:nvSpPr>
          <p:cNvPr id="3" name="Content Placeholder 2">
            <a:extLst>
              <a:ext uri="{FF2B5EF4-FFF2-40B4-BE49-F238E27FC236}">
                <a16:creationId xmlns:a16="http://schemas.microsoft.com/office/drawing/2014/main" id="{3E7317B5-69B9-C2DF-1872-7A66FB61C5D7}"/>
              </a:ext>
            </a:extLst>
          </p:cNvPr>
          <p:cNvSpPr>
            <a:spLocks noGrp="1"/>
          </p:cNvSpPr>
          <p:nvPr>
            <p:ph idx="1"/>
          </p:nvPr>
        </p:nvSpPr>
        <p:spPr/>
        <p:txBody>
          <a:bodyPr/>
          <a:lstStyle/>
          <a:p>
            <a:r>
              <a:rPr lang="el-GR" dirty="0"/>
              <a:t>Επιλέγει μαθητές από διάφορες κοινωνικο-πολιτικές ομάδες (Ζηλωτές, φοροεισπράκτορες, αλιείς κ.λπ). Ένα κοινό στοιχείο που είχαν ήταν ότι αναγνώριζαν τον Θεό ως Πατέρα. Η ομάδα των 12 λειτουργεί ως οικογένεια.</a:t>
            </a:r>
          </a:p>
          <a:p>
            <a:r>
              <a:rPr lang="el-GR" dirty="0"/>
              <a:t>Τους παραγγέλει να μην έχουν την ελπίδα τους στους ανθρώπους, αλλά θέλει να εξαρτώνται από τον Θεό, ακόμη και στα πιο απλά πράγματα της καθημερινότητάς τους</a:t>
            </a:r>
          </a:p>
          <a:p>
            <a:r>
              <a:rPr lang="el-GR" dirty="0"/>
              <a:t>Ηθικές διδασκαλίες προς αυτούς και προς τον όχλο</a:t>
            </a:r>
          </a:p>
          <a:p>
            <a:endParaRPr lang="el-GR" dirty="0"/>
          </a:p>
          <a:p>
            <a:endParaRPr lang="el-GR" dirty="0"/>
          </a:p>
        </p:txBody>
      </p:sp>
    </p:spTree>
    <p:extLst>
      <p:ext uri="{BB962C8B-B14F-4D97-AF65-F5344CB8AC3E}">
        <p14:creationId xmlns:p14="http://schemas.microsoft.com/office/powerpoint/2010/main" val="368824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3B5F-DAC1-2FD9-2688-C754067BACB5}"/>
              </a:ext>
            </a:extLst>
          </p:cNvPr>
          <p:cNvSpPr>
            <a:spLocks noGrp="1"/>
          </p:cNvSpPr>
          <p:nvPr>
            <p:ph type="title"/>
          </p:nvPr>
        </p:nvSpPr>
        <p:spPr/>
        <p:txBody>
          <a:bodyPr/>
          <a:lstStyle/>
          <a:p>
            <a:r>
              <a:rPr lang="el-GR" b="1" dirty="0"/>
              <a:t>Το όραμα του Ιησού στην προγραμματική του ομιλία</a:t>
            </a:r>
          </a:p>
        </p:txBody>
      </p:sp>
      <p:sp>
        <p:nvSpPr>
          <p:cNvPr id="3" name="Content Placeholder 2">
            <a:extLst>
              <a:ext uri="{FF2B5EF4-FFF2-40B4-BE49-F238E27FC236}">
                <a16:creationId xmlns:a16="http://schemas.microsoft.com/office/drawing/2014/main" id="{66F353D1-1FBE-4F56-0B06-40366EB24B14}"/>
              </a:ext>
            </a:extLst>
          </p:cNvPr>
          <p:cNvSpPr>
            <a:spLocks noGrp="1"/>
          </p:cNvSpPr>
          <p:nvPr>
            <p:ph idx="1"/>
          </p:nvPr>
        </p:nvSpPr>
        <p:spPr/>
        <p:txBody>
          <a:bodyPr>
            <a:normAutofit fontScale="70000" lnSpcReduction="20000"/>
          </a:bodyPr>
          <a:lstStyle/>
          <a:p>
            <a:r>
              <a:rPr lang="el-GR" dirty="0"/>
              <a:t>Η Βασιλεία των Ουρανών ξεκινά από το παρόν και φέρνει θεραπεία και ελευθερία.</a:t>
            </a:r>
          </a:p>
          <a:p>
            <a:r>
              <a:rPr lang="el-GR" dirty="0"/>
              <a:t>Η ρητορική δομή της ομιλίας επί του όρους, κατά τη δική μας προσέγγιση και σε συνάρτηση με τη χιαστική δομή που ακολουθεί ο Ματθαίος σε όλο το έργο του, είναι η ακόλουθη</a:t>
            </a:r>
            <a:r>
              <a:rPr lang="en-US" dirty="0"/>
              <a:t>:</a:t>
            </a:r>
            <a:endParaRPr lang="el-GR" dirty="0"/>
          </a:p>
          <a:p>
            <a:pPr marL="0" indent="0">
              <a:buNone/>
            </a:pPr>
            <a:r>
              <a:rPr lang="el-GR" sz="2200" b="1" dirty="0">
                <a:effectLst/>
                <a:latin typeface="Arial" panose="020B0604020202020204" pitchFamily="34" charset="0"/>
                <a:ea typeface="Times New Roman" panose="02020603050405020304" pitchFamily="18" charset="0"/>
              </a:rPr>
              <a:t>Α. 5,3-16: Εισαγωγή: Μακαρισμοί - Αλάτι της γης και Φως του Κόσμου</a:t>
            </a:r>
            <a:endParaRPr lang="el-GR" sz="2200" dirty="0">
              <a:effectLst/>
              <a:latin typeface="Times New Roman" panose="02020603050405020304" pitchFamily="18" charset="0"/>
              <a:ea typeface="Times New Roman" panose="02020603050405020304" pitchFamily="18" charset="0"/>
            </a:endParaRPr>
          </a:p>
          <a:p>
            <a:pPr indent="0">
              <a:buNone/>
            </a:pPr>
            <a:r>
              <a:rPr lang="el-GR" sz="2200" dirty="0">
                <a:effectLst/>
                <a:latin typeface="Arial" panose="020B0604020202020204" pitchFamily="34" charset="0"/>
                <a:ea typeface="Times New Roman" panose="02020603050405020304" pitchFamily="18" charset="0"/>
              </a:rPr>
              <a:t>Β. 5,17-20: Εκπλήρωση Νόμου</a:t>
            </a:r>
            <a:endParaRPr lang="el-GR" sz="2200" dirty="0">
              <a:effectLst/>
              <a:latin typeface="Times New Roman" panose="02020603050405020304" pitchFamily="18" charset="0"/>
              <a:ea typeface="Times New Roman" panose="02020603050405020304" pitchFamily="18" charset="0"/>
            </a:endParaRPr>
          </a:p>
          <a:p>
            <a:pPr marL="685800" indent="0">
              <a:buNone/>
            </a:pPr>
            <a:r>
              <a:rPr lang="el-GR" sz="2200" dirty="0">
                <a:effectLst/>
                <a:latin typeface="Arial" panose="020B0604020202020204" pitchFamily="34" charset="0"/>
                <a:ea typeface="Times New Roman" panose="02020603050405020304" pitchFamily="18" charset="0"/>
              </a:rPr>
              <a:t>     Γ. 5,21-48: Υπέρβαση Νόμου - </a:t>
            </a:r>
            <a:r>
              <a:rPr lang="el-GR" sz="2200" b="1" dirty="0">
                <a:effectLst/>
                <a:latin typeface="Arial" panose="020B0604020202020204" pitchFamily="34" charset="0"/>
                <a:ea typeface="Times New Roman" panose="02020603050405020304" pitchFamily="18" charset="0"/>
              </a:rPr>
              <a:t>έξι Υπερθέσεις </a:t>
            </a:r>
            <a:r>
              <a:rPr lang="el-GR" sz="2200" dirty="0">
                <a:effectLst/>
                <a:latin typeface="Arial" panose="020B0604020202020204" pitchFamily="34" charset="0"/>
                <a:ea typeface="Times New Roman" panose="02020603050405020304" pitchFamily="18" charset="0"/>
              </a:rPr>
              <a:t>(όχι </a:t>
            </a:r>
            <a:r>
              <a:rPr lang="el-GR" sz="2200" i="1" dirty="0">
                <a:effectLst/>
                <a:latin typeface="Arial" panose="020B0604020202020204" pitchFamily="34" charset="0"/>
                <a:ea typeface="Times New Roman" panose="02020603050405020304" pitchFamily="18" charset="0"/>
              </a:rPr>
              <a:t>Αντιθέσεις</a:t>
            </a:r>
            <a:r>
              <a:rPr lang="el-GR" sz="2200" dirty="0">
                <a:effectLst/>
                <a:latin typeface="Arial" panose="020B0604020202020204" pitchFamily="34" charset="0"/>
                <a:ea typeface="Times New Roman" panose="02020603050405020304" pitchFamily="18" charset="0"/>
              </a:rPr>
              <a:t>, όπως τιτλοφορούνται) - Αγάπη στους 	  		  εχθρούς</a:t>
            </a:r>
            <a:r>
              <a:rPr lang="el-GR" sz="2200" b="1" dirty="0">
                <a:effectLst/>
                <a:latin typeface="Arial" panose="020B0604020202020204" pitchFamily="34" charset="0"/>
                <a:ea typeface="Times New Roman" panose="02020603050405020304" pitchFamily="18" charset="0"/>
              </a:rPr>
              <a:t> </a:t>
            </a:r>
            <a:endParaRPr lang="el-GR" sz="2200" dirty="0">
              <a:effectLst/>
              <a:latin typeface="Times New Roman" panose="02020603050405020304" pitchFamily="18" charset="0"/>
              <a:ea typeface="Times New Roman" panose="02020603050405020304" pitchFamily="18" charset="0"/>
            </a:endParaRPr>
          </a:p>
          <a:p>
            <a:pPr marL="0" indent="0">
              <a:buNone/>
            </a:pPr>
            <a:r>
              <a:rPr lang="el-GR" sz="2200" dirty="0">
                <a:effectLst/>
                <a:latin typeface="Arial" panose="020B0604020202020204" pitchFamily="34" charset="0"/>
                <a:ea typeface="Times New Roman" panose="02020603050405020304" pitchFamily="18" charset="0"/>
              </a:rPr>
              <a:t>                   Δ. 6,1-8: Ελεημοσύνη και Προσευχή</a:t>
            </a:r>
            <a:r>
              <a:rPr lang="el-GR" sz="2200" b="1" dirty="0">
                <a:effectLst/>
                <a:latin typeface="Arial" panose="020B0604020202020204" pitchFamily="34" charset="0"/>
                <a:ea typeface="Times New Roman" panose="02020603050405020304" pitchFamily="18" charset="0"/>
              </a:rPr>
              <a:t> </a:t>
            </a:r>
            <a:r>
              <a:rPr lang="el-GR" sz="2200" dirty="0">
                <a:effectLst/>
                <a:latin typeface="Arial" panose="020B0604020202020204" pitchFamily="34" charset="0"/>
                <a:ea typeface="Times New Roman" panose="02020603050405020304" pitchFamily="18" charset="0"/>
              </a:rPr>
              <a:t>ΕΝ ΚΡΥΠΤΩ!!!</a:t>
            </a:r>
            <a:r>
              <a:rPr lang="el-GR" sz="2200" b="1" dirty="0">
                <a:effectLst/>
                <a:latin typeface="Arial" panose="020B0604020202020204" pitchFamily="34" charset="0"/>
                <a:ea typeface="Times New Roman" panose="02020603050405020304" pitchFamily="18" charset="0"/>
              </a:rPr>
              <a:t> (Όχι Υποκρισία / «Θέατρο» !)</a:t>
            </a:r>
            <a:endParaRPr lang="el-GR" sz="2200" dirty="0">
              <a:effectLst/>
              <a:latin typeface="Times New Roman" panose="02020603050405020304" pitchFamily="18" charset="0"/>
              <a:ea typeface="Times New Roman" panose="02020603050405020304" pitchFamily="18" charset="0"/>
            </a:endParaRPr>
          </a:p>
          <a:p>
            <a:pPr indent="0">
              <a:buNone/>
            </a:pPr>
            <a:r>
              <a:rPr lang="el-GR" sz="2200" b="1" dirty="0">
                <a:effectLst/>
                <a:latin typeface="Arial" panose="020B0604020202020204" pitchFamily="34" charset="0"/>
                <a:ea typeface="Times New Roman" panose="02020603050405020304" pitchFamily="18" charset="0"/>
              </a:rPr>
              <a:t>                    Ε. 6, 9-15: Κυριακή Προσευχή: </a:t>
            </a:r>
            <a:r>
              <a:rPr lang="en-US" sz="2200" b="1" dirty="0">
                <a:effectLst/>
                <a:latin typeface="Arial" panose="020B0604020202020204" pitchFamily="34" charset="0"/>
                <a:ea typeface="Times New Roman" panose="02020603050405020304" pitchFamily="18" charset="0"/>
              </a:rPr>
              <a:t>T</a:t>
            </a:r>
            <a:r>
              <a:rPr lang="el-GR" sz="2200" b="1" dirty="0">
                <a:effectLst/>
                <a:latin typeface="Arial" panose="020B0604020202020204" pitchFamily="34" charset="0"/>
                <a:ea typeface="Times New Roman" panose="02020603050405020304" pitchFamily="18" charset="0"/>
              </a:rPr>
              <a:t>α τρία πρώτα αιτήματα συμπυκνώνουν τη διδασκαλία που     		            προηγείται και   τα τρία επόμενα όσα έπονται </a:t>
            </a:r>
            <a:endParaRPr lang="el-GR" sz="2200" dirty="0">
              <a:effectLst/>
              <a:latin typeface="Times New Roman" panose="02020603050405020304" pitchFamily="18" charset="0"/>
              <a:ea typeface="Times New Roman" panose="02020603050405020304" pitchFamily="18" charset="0"/>
            </a:endParaRPr>
          </a:p>
          <a:p>
            <a:pPr marL="914400" indent="0">
              <a:buNone/>
            </a:pPr>
            <a:r>
              <a:rPr lang="el-GR" sz="2200" dirty="0">
                <a:effectLst/>
                <a:latin typeface="Arial" panose="020B0604020202020204" pitchFamily="34" charset="0"/>
                <a:ea typeface="Times New Roman" panose="02020603050405020304" pitchFamily="18" charset="0"/>
              </a:rPr>
              <a:t>   Δ’. 6,16-18: Νηστεία</a:t>
            </a:r>
            <a:endParaRPr lang="el-GR" sz="2200" dirty="0">
              <a:effectLst/>
              <a:latin typeface="Times New Roman" panose="02020603050405020304" pitchFamily="18" charset="0"/>
              <a:ea typeface="Times New Roman" panose="02020603050405020304" pitchFamily="18" charset="0"/>
            </a:endParaRPr>
          </a:p>
          <a:p>
            <a:pPr marL="900430" indent="0">
              <a:buNone/>
            </a:pPr>
            <a:r>
              <a:rPr lang="el-GR" sz="2200" dirty="0">
                <a:effectLst/>
                <a:latin typeface="Arial" panose="020B0604020202020204" pitchFamily="34" charset="0"/>
                <a:ea typeface="Times New Roman" panose="02020603050405020304" pitchFamily="18" charset="0"/>
              </a:rPr>
              <a:t>Γ’. 6,19-7, 11: Εμπιστοσύνη στον Θεό - Πατέρα</a:t>
            </a:r>
            <a:r>
              <a:rPr lang="el-GR" sz="2200" b="1" dirty="0">
                <a:effectLst/>
                <a:latin typeface="Arial" panose="020B0604020202020204" pitchFamily="34" charset="0"/>
                <a:ea typeface="Times New Roman" panose="02020603050405020304" pitchFamily="18" charset="0"/>
              </a:rPr>
              <a:t> (Όχι Άγχος για το σήμερα και το χθές!)</a:t>
            </a:r>
            <a:endParaRPr lang="el-GR" sz="2200" dirty="0">
              <a:effectLst/>
              <a:latin typeface="Times New Roman" panose="02020603050405020304" pitchFamily="18" charset="0"/>
              <a:ea typeface="Times New Roman" panose="02020603050405020304" pitchFamily="18" charset="0"/>
            </a:endParaRPr>
          </a:p>
          <a:p>
            <a:pPr marL="450215" indent="0">
              <a:buNone/>
            </a:pPr>
            <a:r>
              <a:rPr lang="el-GR" sz="2200" dirty="0">
                <a:effectLst/>
                <a:latin typeface="Arial" panose="020B0604020202020204" pitchFamily="34" charset="0"/>
                <a:ea typeface="Times New Roman" panose="02020603050405020304" pitchFamily="18" charset="0"/>
              </a:rPr>
              <a:t>Β᾿ 7,12: </a:t>
            </a:r>
            <a:r>
              <a:rPr lang="el-GR" sz="2200" b="1" dirty="0">
                <a:effectLst/>
                <a:latin typeface="Arial" panose="020B0604020202020204" pitchFamily="34" charset="0"/>
                <a:ea typeface="Times New Roman" panose="02020603050405020304" pitchFamily="18" charset="0"/>
              </a:rPr>
              <a:t>Χρυσός Κανόνας - ΟΧΙ άρνηση</a:t>
            </a:r>
            <a:r>
              <a:rPr lang="el-GR" sz="2200" dirty="0">
                <a:effectLst/>
                <a:latin typeface="Arial" panose="020B0604020202020204" pitchFamily="34" charset="0"/>
                <a:ea typeface="Times New Roman" panose="02020603050405020304" pitchFamily="18" charset="0"/>
              </a:rPr>
              <a:t> («ό,τι </a:t>
            </a:r>
            <a:r>
              <a:rPr lang="el-GR" sz="2200" b="1" dirty="0">
                <a:effectLst/>
                <a:latin typeface="Arial" panose="020B0604020202020204" pitchFamily="34" charset="0"/>
                <a:ea typeface="Times New Roman" panose="02020603050405020304" pitchFamily="18" charset="0"/>
              </a:rPr>
              <a:t>δεν</a:t>
            </a:r>
            <a:r>
              <a:rPr lang="el-GR" sz="2200" dirty="0">
                <a:effectLst/>
                <a:latin typeface="Arial" panose="020B0604020202020204" pitchFamily="34" charset="0"/>
                <a:ea typeface="Times New Roman" panose="02020603050405020304" pitchFamily="18" charset="0"/>
              </a:rPr>
              <a:t> θέλεις να σου κάνουν, να μην το κάνεις») αλλά θέση - 		ενέργεια: («ό,τι θέλεις να σου κάνουν, να το κάνεις» σε συνδυασμό με την προσθήκη </a:t>
            </a:r>
            <a:r>
              <a:rPr lang="el-GR" sz="2200" dirty="0">
                <a:effectLst/>
                <a:latin typeface="Arial" panose="020B0604020202020204" pitchFamily="34" charset="0"/>
                <a:ea typeface="Calibri" panose="020F0502020204030204" pitchFamily="34" charset="0"/>
              </a:rPr>
              <a:t>οὗτος γάρ ἐστιν ὁ    	νόμος καὶ οἱ προφῆται</a:t>
            </a:r>
            <a:r>
              <a:rPr lang="el-GR" sz="2200" dirty="0">
                <a:effectLst/>
                <a:latin typeface="Arial" panose="020B0604020202020204" pitchFamily="34" charset="0"/>
                <a:ea typeface="Times New Roman" panose="02020603050405020304" pitchFamily="18" charset="0"/>
              </a:rPr>
              <a:t>)</a:t>
            </a:r>
            <a:endParaRPr lang="el-GR" sz="2200" dirty="0">
              <a:effectLst/>
              <a:latin typeface="Times New Roman" panose="02020603050405020304" pitchFamily="18" charset="0"/>
              <a:ea typeface="Times New Roman" panose="02020603050405020304" pitchFamily="18" charset="0"/>
            </a:endParaRPr>
          </a:p>
          <a:p>
            <a:pPr marL="0" indent="0">
              <a:buNone/>
            </a:pPr>
            <a:r>
              <a:rPr lang="el-GR" sz="2200" b="1" dirty="0">
                <a:effectLst/>
                <a:latin typeface="Arial" panose="020B0604020202020204" pitchFamily="34" charset="0"/>
                <a:ea typeface="Times New Roman" panose="02020603050405020304" pitchFamily="18" charset="0"/>
              </a:rPr>
              <a:t>Α᾿ 7,13-27: Επίλογος: Αντιθετικές παραβολές (αναφορά στην Κρίση).</a:t>
            </a:r>
            <a:endParaRPr lang="el-GR" sz="2200" dirty="0">
              <a:effectLst/>
              <a:latin typeface="Times New Roman" panose="02020603050405020304" pitchFamily="18" charset="0"/>
              <a:ea typeface="Times New Roman" panose="02020603050405020304" pitchFamily="18" charset="0"/>
            </a:endParaRPr>
          </a:p>
          <a:p>
            <a:pPr marL="0" indent="0">
              <a:buNone/>
            </a:pPr>
            <a:endParaRPr lang="el-GR" dirty="0"/>
          </a:p>
          <a:p>
            <a:endParaRPr lang="el-GR" dirty="0"/>
          </a:p>
        </p:txBody>
      </p:sp>
    </p:spTree>
    <p:extLst>
      <p:ext uri="{BB962C8B-B14F-4D97-AF65-F5344CB8AC3E}">
        <p14:creationId xmlns:p14="http://schemas.microsoft.com/office/powerpoint/2010/main" val="1963269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FDBF-54C9-C4E3-3FF4-F3AE73F4E386}"/>
              </a:ext>
            </a:extLst>
          </p:cNvPr>
          <p:cNvSpPr>
            <a:spLocks noGrp="1"/>
          </p:cNvSpPr>
          <p:nvPr>
            <p:ph type="title"/>
          </p:nvPr>
        </p:nvSpPr>
        <p:spPr/>
        <p:txBody>
          <a:bodyPr/>
          <a:lstStyle/>
          <a:p>
            <a:r>
              <a:rPr lang="el-GR" dirty="0"/>
              <a:t>Η ποιητική αρμονία στους Μακαρισμούς (Μτ. 5,3-10)</a:t>
            </a:r>
          </a:p>
        </p:txBody>
      </p:sp>
      <p:pic>
        <p:nvPicPr>
          <p:cNvPr id="8" name="Θέση περιεχομένου 7"/>
          <p:cNvPicPr>
            <a:picLocks noGrp="1" noChangeAspect="1"/>
          </p:cNvPicPr>
          <p:nvPr>
            <p:ph idx="1"/>
          </p:nvPr>
        </p:nvPicPr>
        <p:blipFill>
          <a:blip r:embed="rId2"/>
          <a:stretch>
            <a:fillRect/>
          </a:stretch>
        </p:blipFill>
        <p:spPr>
          <a:xfrm>
            <a:off x="2759675" y="1933453"/>
            <a:ext cx="7043257" cy="4698005"/>
          </a:xfrm>
          <a:prstGeom prst="rect">
            <a:avLst/>
          </a:prstGeom>
        </p:spPr>
      </p:pic>
    </p:spTree>
    <p:extLst>
      <p:ext uri="{BB962C8B-B14F-4D97-AF65-F5344CB8AC3E}">
        <p14:creationId xmlns:p14="http://schemas.microsoft.com/office/powerpoint/2010/main" val="396839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1C25C5D0-E7D8-2C6C-4647-89A9496EF26E}"/>
              </a:ext>
            </a:extLst>
          </p:cNvPr>
          <p:cNvSpPr>
            <a:spLocks noGrp="1"/>
          </p:cNvSpPr>
          <p:nvPr>
            <p:ph type="title"/>
          </p:nvPr>
        </p:nvSpPr>
        <p:spPr>
          <a:xfrm>
            <a:off x="1371597" y="348865"/>
            <a:ext cx="10044023" cy="877729"/>
          </a:xfrm>
        </p:spPr>
        <p:txBody>
          <a:bodyPr anchor="ctr">
            <a:normAutofit/>
          </a:bodyPr>
          <a:lstStyle/>
          <a:p>
            <a:r>
              <a:rPr lang="el-GR" sz="4000">
                <a:solidFill>
                  <a:srgbClr val="FFFFFF"/>
                </a:solidFill>
              </a:rPr>
              <a:t>Βιβλία Καινής Διαθήκης για Ηγεσία</a:t>
            </a:r>
          </a:p>
        </p:txBody>
      </p:sp>
      <p:graphicFrame>
        <p:nvGraphicFramePr>
          <p:cNvPr id="5" name="Θέση περιεχομένου 2">
            <a:extLst>
              <a:ext uri="{FF2B5EF4-FFF2-40B4-BE49-F238E27FC236}">
                <a16:creationId xmlns:a16="http://schemas.microsoft.com/office/drawing/2014/main" id="{967CCC30-B762-A4F0-E8D6-B53B32DE98CC}"/>
              </a:ext>
            </a:extLst>
          </p:cNvPr>
          <p:cNvGraphicFramePr>
            <a:graphicFrameLocks noGrp="1"/>
          </p:cNvGraphicFramePr>
          <p:nvPr>
            <p:ph idx="1"/>
            <p:extLst>
              <p:ext uri="{D42A27DB-BD31-4B8C-83A1-F6EECF244321}">
                <p14:modId xmlns:p14="http://schemas.microsoft.com/office/powerpoint/2010/main" val="341106271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124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2A5C-C224-D99C-CD0F-503AE378B675}"/>
              </a:ext>
            </a:extLst>
          </p:cNvPr>
          <p:cNvSpPr>
            <a:spLocks noGrp="1"/>
          </p:cNvSpPr>
          <p:nvPr>
            <p:ph type="title"/>
          </p:nvPr>
        </p:nvSpPr>
        <p:spPr/>
        <p:txBody>
          <a:bodyPr/>
          <a:lstStyle/>
          <a:p>
            <a:r>
              <a:rPr lang="el-GR" b="1" dirty="0"/>
              <a:t>Τι μας διδασκεί η ομιλία επί του Όρους στον κλάδο της Ηγεσίας</a:t>
            </a:r>
          </a:p>
        </p:txBody>
      </p:sp>
      <p:sp>
        <p:nvSpPr>
          <p:cNvPr id="3" name="Content Placeholder 2">
            <a:extLst>
              <a:ext uri="{FF2B5EF4-FFF2-40B4-BE49-F238E27FC236}">
                <a16:creationId xmlns:a16="http://schemas.microsoft.com/office/drawing/2014/main" id="{1B720C14-A151-883A-722B-9BDA0FA0EDC3}"/>
              </a:ext>
            </a:extLst>
          </p:cNvPr>
          <p:cNvSpPr>
            <a:spLocks noGrp="1"/>
          </p:cNvSpPr>
          <p:nvPr>
            <p:ph idx="1"/>
          </p:nvPr>
        </p:nvSpPr>
        <p:spPr/>
        <p:txBody>
          <a:bodyPr/>
          <a:lstStyle/>
          <a:p>
            <a:r>
              <a:rPr lang="el-GR" dirty="0">
                <a:solidFill>
                  <a:schemeClr val="accent1"/>
                </a:solidFill>
              </a:rPr>
              <a:t>Προσδιορισμός σκοπού. </a:t>
            </a:r>
            <a:r>
              <a:rPr lang="el-GR" dirty="0"/>
              <a:t>Η διδασκαλία των Φαρισαίων είναι λανθασμένη και παρεννοημένη. Πρέπει να διορθωθεί. Ο Ιησούς προσφέρει νέο όραμα στους ακόλουθούς του.</a:t>
            </a:r>
          </a:p>
          <a:p>
            <a:r>
              <a:rPr lang="el-GR" dirty="0">
                <a:solidFill>
                  <a:schemeClr val="accent1"/>
                </a:solidFill>
              </a:rPr>
              <a:t>Υιοθέτηση ηθικών αξιών. </a:t>
            </a:r>
            <a:r>
              <a:rPr lang="el-GR" dirty="0"/>
              <a:t>Ο Ματθαίος προβάλει τον Ιησού σαν πρότυπο ηθικής</a:t>
            </a:r>
          </a:p>
          <a:p>
            <a:r>
              <a:rPr lang="el-GR" dirty="0">
                <a:solidFill>
                  <a:schemeClr val="accent1"/>
                </a:solidFill>
              </a:rPr>
              <a:t>Το όραμα </a:t>
            </a:r>
            <a:r>
              <a:rPr lang="el-GR" dirty="0"/>
              <a:t>της Βασιλείας των Ουρανών πρέπει να </a:t>
            </a:r>
            <a:r>
              <a:rPr lang="el-GR" dirty="0">
                <a:solidFill>
                  <a:schemeClr val="accent1"/>
                </a:solidFill>
              </a:rPr>
              <a:t>υιοθετηθεί</a:t>
            </a:r>
            <a:r>
              <a:rPr lang="el-GR" dirty="0"/>
              <a:t> από όλους τους μαθητές- τους εκκολαπτόμενους ηγέτες</a:t>
            </a:r>
          </a:p>
          <a:p>
            <a:r>
              <a:rPr lang="el-GR" dirty="0">
                <a:solidFill>
                  <a:schemeClr val="accent1"/>
                </a:solidFill>
              </a:rPr>
              <a:t>Όλοι</a:t>
            </a:r>
            <a:r>
              <a:rPr lang="el-GR" dirty="0"/>
              <a:t> έχουν κάποιο έργο να αναλάβουν μέσα σε αυτό το νέο σχέδιο του Ιησού</a:t>
            </a:r>
          </a:p>
          <a:p>
            <a:endParaRPr lang="el-GR" dirty="0"/>
          </a:p>
        </p:txBody>
      </p:sp>
    </p:spTree>
    <p:extLst>
      <p:ext uri="{BB962C8B-B14F-4D97-AF65-F5344CB8AC3E}">
        <p14:creationId xmlns:p14="http://schemas.microsoft.com/office/powerpoint/2010/main" val="1449990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79A2-5817-5A84-5787-509E5A5C5FB2}"/>
              </a:ext>
            </a:extLst>
          </p:cNvPr>
          <p:cNvSpPr>
            <a:spLocks noGrp="1"/>
          </p:cNvSpPr>
          <p:nvPr>
            <p:ph type="title"/>
          </p:nvPr>
        </p:nvSpPr>
        <p:spPr/>
        <p:txBody>
          <a:bodyPr/>
          <a:lstStyle/>
          <a:p>
            <a:r>
              <a:rPr lang="el-GR" b="1" dirty="0"/>
              <a:t>Ποια γεγονότα προϋποθέτει η Ομιλία επί του Όρους</a:t>
            </a:r>
          </a:p>
        </p:txBody>
      </p:sp>
      <p:sp>
        <p:nvSpPr>
          <p:cNvPr id="3" name="Content Placeholder 2">
            <a:extLst>
              <a:ext uri="{FF2B5EF4-FFF2-40B4-BE49-F238E27FC236}">
                <a16:creationId xmlns:a16="http://schemas.microsoft.com/office/drawing/2014/main" id="{6A1F7309-BEFF-19E9-3B89-191F34467D6A}"/>
              </a:ext>
            </a:extLst>
          </p:cNvPr>
          <p:cNvSpPr>
            <a:spLocks noGrp="1"/>
          </p:cNvSpPr>
          <p:nvPr>
            <p:ph idx="1"/>
          </p:nvPr>
        </p:nvSpPr>
        <p:spPr/>
        <p:txBody>
          <a:bodyPr/>
          <a:lstStyle/>
          <a:p>
            <a:r>
              <a:rPr lang="el-GR" dirty="0"/>
              <a:t>Το βάπτισμα του Ιησού με όλους τους περιθωριακούς και αμαρτωλούς</a:t>
            </a:r>
          </a:p>
          <a:p>
            <a:r>
              <a:rPr lang="el-GR" dirty="0"/>
              <a:t>Τους τρεις πειρασμούς στην έρημο </a:t>
            </a:r>
          </a:p>
          <a:p>
            <a:r>
              <a:rPr lang="el-GR" dirty="0"/>
              <a:t>Την επιστροφή στη Γαλιλαία για όλους αυτούς που ζούσαν μέσα στο σκοτάδι και το φόβο</a:t>
            </a:r>
          </a:p>
          <a:p>
            <a:r>
              <a:rPr lang="el-GR" dirty="0"/>
              <a:t>Το κήρυγμα της μετανοίας</a:t>
            </a:r>
          </a:p>
          <a:p>
            <a:r>
              <a:rPr lang="el-GR" dirty="0"/>
              <a:t>Την εκλογή των 12</a:t>
            </a:r>
          </a:p>
          <a:p>
            <a:r>
              <a:rPr lang="el-GR" dirty="0"/>
              <a:t>Την εκτεταμένη θεραπευτική δράση του Ιησού</a:t>
            </a:r>
          </a:p>
          <a:p>
            <a:pPr marL="0" indent="0">
              <a:buNone/>
            </a:pPr>
            <a:endParaRPr lang="el-GR" dirty="0"/>
          </a:p>
        </p:txBody>
      </p:sp>
    </p:spTree>
    <p:extLst>
      <p:ext uri="{BB962C8B-B14F-4D97-AF65-F5344CB8AC3E}">
        <p14:creationId xmlns:p14="http://schemas.microsoft.com/office/powerpoint/2010/main" val="2890826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D5FD-BB0D-1105-4F71-77C4E0A1880E}"/>
              </a:ext>
            </a:extLst>
          </p:cNvPr>
          <p:cNvSpPr>
            <a:spLocks noGrp="1"/>
          </p:cNvSpPr>
          <p:nvPr>
            <p:ph type="title"/>
          </p:nvPr>
        </p:nvSpPr>
        <p:spPr/>
        <p:txBody>
          <a:bodyPr/>
          <a:lstStyle/>
          <a:p>
            <a:r>
              <a:rPr lang="el-GR" b="1" dirty="0"/>
              <a:t>Τι μας διδασκεί ο Ματθαίος για την Ηγεσία</a:t>
            </a:r>
          </a:p>
        </p:txBody>
      </p:sp>
      <p:sp>
        <p:nvSpPr>
          <p:cNvPr id="3" name="Content Placeholder 2">
            <a:extLst>
              <a:ext uri="{FF2B5EF4-FFF2-40B4-BE49-F238E27FC236}">
                <a16:creationId xmlns:a16="http://schemas.microsoft.com/office/drawing/2014/main" id="{22CB87D4-E2D8-25EE-CFB7-52535053E8AD}"/>
              </a:ext>
            </a:extLst>
          </p:cNvPr>
          <p:cNvSpPr>
            <a:spLocks noGrp="1"/>
          </p:cNvSpPr>
          <p:nvPr>
            <p:ph idx="1"/>
          </p:nvPr>
        </p:nvSpPr>
        <p:spPr/>
        <p:txBody>
          <a:bodyPr>
            <a:normAutofit fontScale="92500" lnSpcReduction="20000"/>
          </a:bodyPr>
          <a:lstStyle/>
          <a:p>
            <a:r>
              <a:rPr lang="el-GR" dirty="0"/>
              <a:t>Οι αληθινοί ηγέτες αναδεικνύονται, δεν εκλέγονται</a:t>
            </a:r>
          </a:p>
          <a:p>
            <a:r>
              <a:rPr lang="el-GR" dirty="0"/>
              <a:t>Οι αληθινοί ηγέτες εμπνέουν τους ακόλουθους τους και βοηθούν αυτούς να αξιοποιήσουν τα ιδιαίτερα ταλέντα τους</a:t>
            </a:r>
          </a:p>
          <a:p>
            <a:r>
              <a:rPr lang="el-GR" dirty="0"/>
              <a:t>Τα ηθικά λόγια και οι ηθικές πράξεις (ομιλία επί του όρους) προϋποθέτουν καθαρότητα (πειρασμός επί τους όρους)</a:t>
            </a:r>
          </a:p>
          <a:p>
            <a:r>
              <a:rPr lang="el-GR" dirty="0"/>
              <a:t>Η ομάδα και ο ηγέτης πρέπει να μοιράζονται το ίδιο όραμα</a:t>
            </a:r>
          </a:p>
          <a:p>
            <a:r>
              <a:rPr lang="el-GR" dirty="0"/>
              <a:t>Ένα μεγάλο όραμα χρείαζεται πολλούς για να γίνει πραγματικότητα. Κάθε μέλος είναι σημαντικό, πολύτιμο και πρέπει να είναι και σεβαστό σε όλα τα μέλη ανεξάρτητα από την κοινωνική ομάδα που βρίσκεται</a:t>
            </a:r>
          </a:p>
          <a:p>
            <a:r>
              <a:rPr lang="el-GR" dirty="0"/>
              <a:t>Ο στόχος της ηγεσίας θα πρέπει να είναι η δημιουργία νέων ηγετών</a:t>
            </a:r>
          </a:p>
          <a:p>
            <a:r>
              <a:rPr lang="el-GR" dirty="0"/>
              <a:t>Οι ρητορικές πρακτικές του Ματθαίου δείχνουν ότι η επικοινωνία είναι το κλειδί της αποτελεσματικής ηγεσίας</a:t>
            </a:r>
          </a:p>
        </p:txBody>
      </p:sp>
    </p:spTree>
    <p:extLst>
      <p:ext uri="{BB962C8B-B14F-4D97-AF65-F5344CB8AC3E}">
        <p14:creationId xmlns:p14="http://schemas.microsoft.com/office/powerpoint/2010/main" val="3991957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E629C-1F46-8011-65A4-DC83FF5C77D4}"/>
              </a:ext>
            </a:extLst>
          </p:cNvPr>
          <p:cNvSpPr>
            <a:spLocks noGrp="1"/>
          </p:cNvSpPr>
          <p:nvPr>
            <p:ph idx="1"/>
          </p:nvPr>
        </p:nvSpPr>
        <p:spPr/>
        <p:txBody>
          <a:bodyPr>
            <a:normAutofit/>
          </a:bodyPr>
          <a:lstStyle/>
          <a:p>
            <a:pPr marL="0" indent="0" algn="ctr">
              <a:buNone/>
            </a:pPr>
            <a:r>
              <a:rPr lang="el-GR" sz="8800" dirty="0"/>
              <a:t>Ευχαριστούμε για την Παρακολούθηση</a:t>
            </a:r>
          </a:p>
        </p:txBody>
      </p:sp>
    </p:spTree>
    <p:extLst>
      <p:ext uri="{BB962C8B-B14F-4D97-AF65-F5344CB8AC3E}">
        <p14:creationId xmlns:p14="http://schemas.microsoft.com/office/powerpoint/2010/main" val="306611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48E697-9AE4-EB0C-FFD9-1101CD1DEF58}"/>
              </a:ext>
            </a:extLst>
          </p:cNvPr>
          <p:cNvSpPr>
            <a:spLocks noGrp="1"/>
          </p:cNvSpPr>
          <p:nvPr>
            <p:ph type="title"/>
          </p:nvPr>
        </p:nvSpPr>
        <p:spPr>
          <a:xfrm>
            <a:off x="761800" y="762001"/>
            <a:ext cx="5334197" cy="1708242"/>
          </a:xfrm>
        </p:spPr>
        <p:txBody>
          <a:bodyPr anchor="ctr">
            <a:normAutofit/>
          </a:bodyPr>
          <a:lstStyle/>
          <a:p>
            <a:r>
              <a:rPr lang="el-GR" sz="4000" b="1"/>
              <a:t>Προ+Εργασία </a:t>
            </a:r>
            <a:r>
              <a:rPr lang="en-US" sz="4000" b="1"/>
              <a:t>  </a:t>
            </a:r>
            <a:r>
              <a:rPr lang="el-GR" sz="4000" b="1"/>
              <a:t>1</a:t>
            </a:r>
            <a:endParaRPr lang="el-GR" sz="4000"/>
          </a:p>
        </p:txBody>
      </p:sp>
      <p:sp>
        <p:nvSpPr>
          <p:cNvPr id="3" name="Θέση περιεχομένου 2">
            <a:extLst>
              <a:ext uri="{FF2B5EF4-FFF2-40B4-BE49-F238E27FC236}">
                <a16:creationId xmlns:a16="http://schemas.microsoft.com/office/drawing/2014/main" id="{4CD9E0BC-BCFF-1C98-BA44-F929034152F7}"/>
              </a:ext>
            </a:extLst>
          </p:cNvPr>
          <p:cNvSpPr>
            <a:spLocks noGrp="1"/>
          </p:cNvSpPr>
          <p:nvPr>
            <p:ph idx="1"/>
          </p:nvPr>
        </p:nvSpPr>
        <p:spPr>
          <a:xfrm>
            <a:off x="377688" y="2017644"/>
            <a:ext cx="5718310" cy="4222436"/>
          </a:xfrm>
        </p:spPr>
        <p:txBody>
          <a:bodyPr anchor="ctr">
            <a:normAutofit/>
          </a:bodyPr>
          <a:lstStyle/>
          <a:p>
            <a:endParaRPr lang="el-GR" sz="2000" dirty="0"/>
          </a:p>
          <a:p>
            <a:pPr algn="just"/>
            <a:r>
              <a:rPr lang="el-GR" sz="2000" dirty="0" err="1"/>
              <a:t>Σπηλιώτης</a:t>
            </a:r>
            <a:r>
              <a:rPr lang="el-GR" sz="2000" dirty="0"/>
              <a:t> Θοδωρής</a:t>
            </a:r>
            <a:r>
              <a:rPr lang="en-US" sz="2000" dirty="0"/>
              <a:t>, </a:t>
            </a:r>
            <a:r>
              <a:rPr lang="el-GR" sz="2000" b="1" dirty="0"/>
              <a:t>Ο Μοναχός που έγινε CEO</a:t>
            </a:r>
            <a:r>
              <a:rPr lang="en-US" sz="2000" b="1" dirty="0"/>
              <a:t> - </a:t>
            </a:r>
            <a:r>
              <a:rPr lang="el-GR" sz="2000" b="1" dirty="0"/>
              <a:t>1000 Χρόνια Αθωνικό </a:t>
            </a:r>
            <a:r>
              <a:rPr lang="el-GR" sz="2000" b="1" dirty="0" err="1"/>
              <a:t>Management</a:t>
            </a:r>
            <a:r>
              <a:rPr lang="el-GR" sz="2000" b="1" dirty="0"/>
              <a:t> </a:t>
            </a:r>
            <a:endParaRPr lang="en-US" sz="2000" b="1" dirty="0"/>
          </a:p>
          <a:p>
            <a:pPr algn="just"/>
            <a:r>
              <a:rPr lang="en-US" sz="2000" dirty="0"/>
              <a:t>B. </a:t>
            </a:r>
            <a:r>
              <a:rPr lang="el-GR" sz="2000" dirty="0" err="1"/>
              <a:t>Μασούλας</a:t>
            </a:r>
            <a:r>
              <a:rPr lang="el-GR" sz="2000" dirty="0"/>
              <a:t>, </a:t>
            </a:r>
            <a:r>
              <a:rPr lang="el-GR" sz="2000" b="1" dirty="0"/>
              <a:t>Ο Αμπελουργός που έγινε CEO</a:t>
            </a:r>
            <a:r>
              <a:rPr lang="en-US" sz="2000" b="1" dirty="0"/>
              <a:t> - </a:t>
            </a:r>
            <a:r>
              <a:rPr lang="el-GR" sz="2000" b="1" dirty="0"/>
              <a:t>2000 χρόνια γνώσης και εμπειρίας Ηγεσίας και </a:t>
            </a:r>
            <a:r>
              <a:rPr lang="el-GR" sz="2000" b="1" dirty="0" err="1"/>
              <a:t>Management</a:t>
            </a:r>
            <a:r>
              <a:rPr lang="el-GR" sz="2000" b="1" dirty="0"/>
              <a:t> </a:t>
            </a:r>
            <a:r>
              <a:rPr lang="el-GR" sz="2000" dirty="0"/>
              <a:t>– Ένα εγχειρίδιο για ανθρώπους των επιχειρήσεων και όχι μόνο… </a:t>
            </a:r>
          </a:p>
          <a:p>
            <a:pPr algn="just"/>
            <a:r>
              <a:rPr lang="el-GR" sz="2000" b="1" dirty="0"/>
              <a:t>Όχι </a:t>
            </a:r>
            <a:r>
              <a:rPr lang="el-GR" sz="2000" b="1" dirty="0" err="1"/>
              <a:t>Εξπερτς</a:t>
            </a:r>
            <a:r>
              <a:rPr lang="el-GR" sz="2000" b="1" dirty="0"/>
              <a:t> </a:t>
            </a:r>
            <a:r>
              <a:rPr lang="el-GR" sz="2000" dirty="0"/>
              <a:t>(όπως και οι Γονείς) αλλά «μαθητές»: Μόλις αρχίζω να είμαι …μαθητής</a:t>
            </a:r>
            <a:endParaRPr lang="en-US" sz="2000" dirty="0"/>
          </a:p>
          <a:p>
            <a:pPr algn="just"/>
            <a:r>
              <a:rPr lang="el-GR" sz="2000" dirty="0"/>
              <a:t>Πλέον η φράση «ολοκλήρωσε τις Σπουδές» είναι </a:t>
            </a:r>
            <a:r>
              <a:rPr lang="el-GR" sz="2000" dirty="0" err="1"/>
              <a:t>ΟυΤοπία</a:t>
            </a:r>
            <a:endParaRPr lang="el-GR" sz="2000" dirty="0"/>
          </a:p>
          <a:p>
            <a:pPr algn="just"/>
            <a:r>
              <a:rPr lang="en-US" sz="2000" dirty="0"/>
              <a:t>ChatGpt4</a:t>
            </a:r>
            <a:endParaRPr lang="el-GR" sz="2000" dirty="0"/>
          </a:p>
          <a:p>
            <a:endParaRPr lang="el-GR" sz="2000" dirty="0"/>
          </a:p>
        </p:txBody>
      </p:sp>
      <p:pic>
        <p:nvPicPr>
          <p:cNvPr id="5" name="Picture 4" descr="Πλήκτρα παλιάς ταμειακής μηχανής">
            <a:extLst>
              <a:ext uri="{FF2B5EF4-FFF2-40B4-BE49-F238E27FC236}">
                <a16:creationId xmlns:a16="http://schemas.microsoft.com/office/drawing/2014/main" id="{8E2F34F6-0D18-F4D0-13C2-3BF27BF8349B}"/>
              </a:ext>
            </a:extLst>
          </p:cNvPr>
          <p:cNvPicPr>
            <a:picLocks noChangeAspect="1"/>
          </p:cNvPicPr>
          <p:nvPr/>
        </p:nvPicPr>
        <p:blipFill rotWithShape="1">
          <a:blip r:embed="rId2"/>
          <a:srcRect l="22498" r="25860"/>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9133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4D4AFFA-A743-B296-C5D9-44024DD7C2AE}"/>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Εργαλεία Ηγεσίας</a:t>
            </a:r>
            <a:br>
              <a:rPr lang="el-GR" sz="4000">
                <a:solidFill>
                  <a:srgbClr val="FFFFFF"/>
                </a:solidFill>
              </a:rPr>
            </a:br>
            <a:endParaRPr lang="el-GR" sz="4000">
              <a:solidFill>
                <a:srgbClr val="FFFFFF"/>
              </a:solidFill>
            </a:endParaRPr>
          </a:p>
        </p:txBody>
      </p:sp>
      <p:sp>
        <p:nvSpPr>
          <p:cNvPr id="3" name="Θέση περιεχομένου 2">
            <a:extLst>
              <a:ext uri="{FF2B5EF4-FFF2-40B4-BE49-F238E27FC236}">
                <a16:creationId xmlns:a16="http://schemas.microsoft.com/office/drawing/2014/main" id="{8B904984-644F-5084-70E8-A65E86A82C7D}"/>
              </a:ext>
            </a:extLst>
          </p:cNvPr>
          <p:cNvSpPr>
            <a:spLocks noGrp="1"/>
          </p:cNvSpPr>
          <p:nvPr>
            <p:ph idx="1"/>
          </p:nvPr>
        </p:nvSpPr>
        <p:spPr>
          <a:xfrm>
            <a:off x="4810259" y="649480"/>
            <a:ext cx="6555347" cy="5546047"/>
          </a:xfrm>
        </p:spPr>
        <p:txBody>
          <a:bodyPr anchor="ctr">
            <a:normAutofit/>
          </a:bodyPr>
          <a:lstStyle/>
          <a:p>
            <a:endParaRPr lang="el-GR" sz="2000" dirty="0"/>
          </a:p>
          <a:p>
            <a:pPr marL="0" indent="0">
              <a:buNone/>
            </a:pPr>
            <a:r>
              <a:rPr lang="el-GR" sz="2000" dirty="0"/>
              <a:t>* «Ο Χριστιανισμός δεν έφερε Καινούργια Πράγματα!</a:t>
            </a:r>
          </a:p>
          <a:p>
            <a:pPr marL="0" indent="0">
              <a:buNone/>
            </a:pPr>
            <a:r>
              <a:rPr lang="el-GR" sz="2000" dirty="0"/>
              <a:t>Κάνει τα πάντα …. Καινούργια»  (</a:t>
            </a:r>
            <a:r>
              <a:rPr lang="el-GR" sz="2000" dirty="0" err="1"/>
              <a:t>πατ</a:t>
            </a:r>
            <a:r>
              <a:rPr lang="el-GR" sz="2000" dirty="0"/>
              <a:t>. Αλέξανδρος </a:t>
            </a:r>
            <a:r>
              <a:rPr lang="el-GR" sz="2000" dirty="0" err="1"/>
              <a:t>Σμέμαν</a:t>
            </a:r>
            <a:r>
              <a:rPr lang="el-GR" sz="2000" dirty="0"/>
              <a:t>)</a:t>
            </a:r>
          </a:p>
          <a:p>
            <a:pPr marL="0" indent="0">
              <a:buNone/>
            </a:pPr>
            <a:endParaRPr lang="el-GR" sz="2000" dirty="0"/>
          </a:p>
          <a:p>
            <a:r>
              <a:rPr lang="el-GR" sz="2000" dirty="0"/>
              <a:t>«Ο Χριστιανισμός έζησε και χωρίς της Καινή Διαθήκη.</a:t>
            </a:r>
          </a:p>
          <a:p>
            <a:pPr marL="0" indent="0">
              <a:buNone/>
            </a:pPr>
            <a:r>
              <a:rPr lang="el-GR" sz="2000" dirty="0"/>
              <a:t>		Δεν έζησε ποτέ……. (πατήρ Β. </a:t>
            </a:r>
            <a:r>
              <a:rPr lang="el-GR" sz="2000" dirty="0" err="1"/>
              <a:t>Γοντικάκης</a:t>
            </a:r>
            <a:r>
              <a:rPr lang="el-GR" sz="2000" dirty="0"/>
              <a:t>)</a:t>
            </a:r>
          </a:p>
          <a:p>
            <a:pPr marL="0" indent="0">
              <a:buNone/>
            </a:pPr>
            <a:endParaRPr lang="el-GR" sz="2000" dirty="0"/>
          </a:p>
          <a:p>
            <a:pPr marL="0" indent="0">
              <a:buNone/>
            </a:pPr>
            <a:endParaRPr lang="el-GR" sz="2000" dirty="0"/>
          </a:p>
          <a:p>
            <a:pPr marL="0" indent="0">
              <a:buNone/>
            </a:pPr>
            <a:r>
              <a:rPr lang="el-GR" sz="2000" dirty="0"/>
              <a:t>Δανειζόμαστε και από τη Φιλοσοφία και από τα τρία Ψ και από τον Κόσμο, ό,τι όμορφο και </a:t>
            </a:r>
            <a:r>
              <a:rPr lang="el-GR" sz="2000" dirty="0" err="1"/>
              <a:t>θεΪκό</a:t>
            </a:r>
            <a:endParaRPr lang="el-GR" sz="2000" dirty="0"/>
          </a:p>
          <a:p>
            <a:pPr marL="0" indent="0">
              <a:buNone/>
            </a:pPr>
            <a:endParaRPr lang="el-GR" sz="2000" dirty="0"/>
          </a:p>
          <a:p>
            <a:pPr marL="0" indent="0">
              <a:buNone/>
            </a:pPr>
            <a:r>
              <a:rPr lang="el-GR" sz="2000" dirty="0"/>
              <a:t>				</a:t>
            </a:r>
          </a:p>
        </p:txBody>
      </p:sp>
    </p:spTree>
    <p:extLst>
      <p:ext uri="{BB962C8B-B14F-4D97-AF65-F5344CB8AC3E}">
        <p14:creationId xmlns:p14="http://schemas.microsoft.com/office/powerpoint/2010/main" val="359005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DD7E338F-9993-B7C8-BC5E-BC670FEB3F3C}"/>
              </a:ext>
            </a:extLst>
          </p:cNvPr>
          <p:cNvSpPr>
            <a:spLocks noGrp="1"/>
          </p:cNvSpPr>
          <p:nvPr>
            <p:ph type="title"/>
          </p:nvPr>
        </p:nvSpPr>
        <p:spPr>
          <a:xfrm rot="16200000">
            <a:off x="-1325880" y="1947672"/>
            <a:ext cx="5961888" cy="2788920"/>
          </a:xfrm>
        </p:spPr>
        <p:txBody>
          <a:bodyPr anchor="ctr">
            <a:normAutofit/>
          </a:bodyPr>
          <a:lstStyle/>
          <a:p>
            <a:r>
              <a:rPr lang="el-GR" sz="4800">
                <a:solidFill>
                  <a:schemeClr val="bg1"/>
                </a:solidFill>
              </a:rPr>
              <a:t>ΒΗΜΑΤΑ</a:t>
            </a:r>
          </a:p>
        </p:txBody>
      </p:sp>
      <p:graphicFrame>
        <p:nvGraphicFramePr>
          <p:cNvPr id="5" name="Θέση περιεχομένου 2">
            <a:extLst>
              <a:ext uri="{FF2B5EF4-FFF2-40B4-BE49-F238E27FC236}">
                <a16:creationId xmlns:a16="http://schemas.microsoft.com/office/drawing/2014/main" id="{B8E69934-8DC6-FD37-6693-2EF7D3815EFE}"/>
              </a:ext>
            </a:extLst>
          </p:cNvPr>
          <p:cNvGraphicFramePr>
            <a:graphicFrameLocks noGrp="1"/>
          </p:cNvGraphicFramePr>
          <p:nvPr>
            <p:ph idx="1"/>
            <p:extLst>
              <p:ext uri="{D42A27DB-BD31-4B8C-83A1-F6EECF244321}">
                <p14:modId xmlns:p14="http://schemas.microsoft.com/office/powerpoint/2010/main" val="122674584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49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8A81F2-7607-EB64-19D5-0F5712B6A083}"/>
              </a:ext>
            </a:extLst>
          </p:cNvPr>
          <p:cNvSpPr>
            <a:spLocks noGrp="1"/>
          </p:cNvSpPr>
          <p:nvPr>
            <p:ph type="title"/>
          </p:nvPr>
        </p:nvSpPr>
        <p:spPr>
          <a:xfrm>
            <a:off x="1043631" y="809898"/>
            <a:ext cx="10173010" cy="1554480"/>
          </a:xfrm>
        </p:spPr>
        <p:txBody>
          <a:bodyPr anchor="ctr">
            <a:normAutofit/>
          </a:bodyPr>
          <a:lstStyle/>
          <a:p>
            <a:r>
              <a:rPr lang="en-US" sz="4800"/>
              <a:t>STOXOS</a:t>
            </a:r>
            <a:endParaRPr lang="el-GR"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238627A1-76E1-0AEE-F323-2D3CDB80979B}"/>
              </a:ext>
            </a:extLst>
          </p:cNvPr>
          <p:cNvGraphicFramePr>
            <a:graphicFrameLocks noGrp="1"/>
          </p:cNvGraphicFramePr>
          <p:nvPr>
            <p:ph idx="1"/>
            <p:extLst>
              <p:ext uri="{D42A27DB-BD31-4B8C-83A1-F6EECF244321}">
                <p14:modId xmlns:p14="http://schemas.microsoft.com/office/powerpoint/2010/main" val="93220507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1166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3136</Words>
  <Application>Microsoft Office PowerPoint</Application>
  <PresentationFormat>Ευρεία οθόνη</PresentationFormat>
  <Paragraphs>297</Paragraphs>
  <Slides>53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53</vt:i4>
      </vt:variant>
    </vt:vector>
  </HeadingPairs>
  <TitlesOfParts>
    <vt:vector size="62" baseType="lpstr">
      <vt:lpstr>Arial</vt:lpstr>
      <vt:lpstr>Calibri</vt:lpstr>
      <vt:lpstr>Calibri Light</vt:lpstr>
      <vt:lpstr>Cambria</vt:lpstr>
      <vt:lpstr>New</vt:lpstr>
      <vt:lpstr>Palatino Linotype</vt:lpstr>
      <vt:lpstr>Symbol</vt:lpstr>
      <vt:lpstr>Times New Roman</vt:lpstr>
      <vt:lpstr>Θέμα του Office</vt:lpstr>
      <vt:lpstr>Ηγεσία και  απ. Παύλος</vt:lpstr>
      <vt:lpstr>Ορθοδοξία και…. Πυραμίδα  * τέχνη επι+Κοινωνίας *τέχνη επίλυσης συγΚρούσεων   </vt:lpstr>
      <vt:lpstr>ΕΡΓΑΛΕΙΑ</vt:lpstr>
      <vt:lpstr>ΠΑΥΛΟΣ </vt:lpstr>
      <vt:lpstr>Βιβλία Καινής Διαθήκης για Ηγεσία</vt:lpstr>
      <vt:lpstr>Προ+Εργασία   1</vt:lpstr>
      <vt:lpstr>Εργαλεία Ηγεσίας </vt:lpstr>
      <vt:lpstr>ΒΗΜΑΤΑ</vt:lpstr>
      <vt:lpstr>STOXOS</vt:lpstr>
      <vt:lpstr>Ενότητα Α’: Λόγια, Εικόνες και «Μύθοι»</vt:lpstr>
      <vt:lpstr>Ορο+Λογία</vt:lpstr>
      <vt:lpstr>Κατά Ιωάννη 10 («ότι ξέρουμε από έξω όχι από μέσα ούτε «από Καρδιάς»</vt:lpstr>
      <vt:lpstr>Εικόνα της Πεντηκοστής 1</vt:lpstr>
      <vt:lpstr>Εικόνα της Πεντηκοστής 2</vt:lpstr>
      <vt:lpstr>Όλοι οι άνθρωποι «Ηγέτες» (?)</vt:lpstr>
      <vt:lpstr>Παρουσίαση του PowerPoint</vt:lpstr>
      <vt:lpstr>Εγώ ειμί η άμπελος = Εγώ είμαι ο Αμπελώνας (Κρασί Κανά + Πλευρά νεόυ Αδάμ)</vt:lpstr>
      <vt:lpstr>Μία εκ+Πληξη!</vt:lpstr>
      <vt:lpstr>Μοσχοφόρος   και «Καλός Ποιμήν»  (= Θυσιαστικός Ηγέτης)</vt:lpstr>
      <vt:lpstr>«Ἐγώ εἰμί ἡ θύρα τῶν προβάτων» (Ιω. 10,  7). </vt:lpstr>
      <vt:lpstr>Β. Σαρκωμένα Μοντέλα Ηγεσίας</vt:lpstr>
      <vt:lpstr>Εξιδανίκευση - Τελειομανία</vt:lpstr>
      <vt:lpstr>Τα Μοντέλα Ηγεσίας</vt:lpstr>
      <vt:lpstr>«Αποτυχία» </vt:lpstr>
      <vt:lpstr>Παρουσίαση του PowerPoint</vt:lpstr>
      <vt:lpstr>Πέτρο Φιλείς με?</vt:lpstr>
      <vt:lpstr>Γ. ΣΥΓΧΡΟΝΕΣ ΤΑΣΕΙΣ ΗΓΕΣΙΑΣ</vt:lpstr>
      <vt:lpstr>ΝΕΑ ΑΝΤΙΛΗΨΗ ΗΓΕΣΙΑΣ</vt:lpstr>
      <vt:lpstr>MANATZMENT και ΗΓΕΣΙΑ</vt:lpstr>
      <vt:lpstr>Infinite instead of Finite Game </vt:lpstr>
      <vt:lpstr>«Διορθώσεις» &lt; Νέο Κοσμοείδωλο </vt:lpstr>
      <vt:lpstr>Listening instead of Hearing:  Ο έχων ΩΤΑ!</vt:lpstr>
      <vt:lpstr>Νέα Ενότητα: Ηγέτης και Παύλος</vt:lpstr>
      <vt:lpstr>Διαφορά ηγεσίας από το Μάνατζμεντ είναι ότι μεταχειρίζεσαι όλους το ίδιο αλλά τον καθένα διαφορετικά!  </vt:lpstr>
      <vt:lpstr> Ενορία και Εξορία στην Μετά Κόβιντ Εποχή</vt:lpstr>
      <vt:lpstr>Προ(σ) +Κλήσεις</vt:lpstr>
      <vt:lpstr>Νέλσον Μαντέλα</vt:lpstr>
      <vt:lpstr>Belonging + Believing</vt:lpstr>
      <vt:lpstr>Παρουσίαση του PowerPoint</vt:lpstr>
      <vt:lpstr>Kατά Ματθαίον Ευαγγέλιον και Ηγεσία</vt:lpstr>
      <vt:lpstr>Πώς οργανώνει το υλικό του ο Ματθαίος;</vt:lpstr>
      <vt:lpstr>H χιαστική δομή του Κατά Ματθαίον Ευαγγελίου</vt:lpstr>
      <vt:lpstr>Προφορικός λόγος στην αρχαιότητα και Ματθαίος</vt:lpstr>
      <vt:lpstr>Το ταπεινό background του Ηγέτη Ιησού κατά τον Ματθαίο</vt:lpstr>
      <vt:lpstr>Η Ηγεσία στη Γένεση και στον Ματθαίο</vt:lpstr>
      <vt:lpstr>Οι πειρασμοί του Ιησού σε συνάρτηση με τις ανθρώπινες ανάγκες</vt:lpstr>
      <vt:lpstr>Η εκλογή των 12 αντανακλά το όραμα του Ιησού</vt:lpstr>
      <vt:lpstr>Το όραμα του Ιησού στην προγραμματική του ομιλία</vt:lpstr>
      <vt:lpstr>Η ποιητική αρμονία στους Μακαρισμούς (Μτ. 5,3-10)</vt:lpstr>
      <vt:lpstr>Τι μας διδασκεί η ομιλία επί του Όρους στον κλάδο της Ηγεσίας</vt:lpstr>
      <vt:lpstr>Ποια γεγονότα προϋποθέτει η Ομιλία επί του Όρους</vt:lpstr>
      <vt:lpstr>Τι μας διδασκεί ο Ματθαίος για την Ηγεσία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Ηγεσία στο Κατά Ματθαίον Ευαγγέλιον μέσα από μία Κοινωνικο-ρητορική προσέγγιση της ομιλίας επί του Όρους (5-7)</dc:title>
  <dc:creator>Λογαριασμός Microsoft</dc:creator>
  <cp:lastModifiedBy>sotdespo@o365.uoa.gr</cp:lastModifiedBy>
  <cp:revision>17</cp:revision>
  <dcterms:created xsi:type="dcterms:W3CDTF">2023-10-27T06:40:53Z</dcterms:created>
  <dcterms:modified xsi:type="dcterms:W3CDTF">2023-10-30T07:01:15Z</dcterms:modified>
</cp:coreProperties>
</file>