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9"/>
  </p:notesMasterIdLst>
  <p:handoutMasterIdLst>
    <p:handoutMasterId r:id="rId10"/>
  </p:handoutMasterIdLst>
  <p:sldIdLst>
    <p:sldId id="257" r:id="rId2"/>
    <p:sldId id="260" r:id="rId3"/>
    <p:sldId id="261" r:id="rId4"/>
    <p:sldId id="259" r:id="rId5"/>
    <p:sldId id="263" r:id="rId6"/>
    <p:sldId id="258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49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4C686F-AB4E-40F8-BE15-C8E37382B75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6A5037-148A-4B73-B168-8AEB8E9F406C}">
      <dgm:prSet/>
      <dgm:spPr/>
      <dgm:t>
        <a:bodyPr/>
        <a:lstStyle/>
        <a:p>
          <a:r>
            <a:rPr lang="el-GR" dirty="0"/>
            <a:t>Βασιλεύ Ουράνιε – </a:t>
          </a:r>
          <a:r>
            <a:rPr lang="el-GR" dirty="0" err="1"/>
            <a:t>Αββά</a:t>
          </a:r>
          <a:r>
            <a:rPr lang="el-GR" dirty="0"/>
            <a:t> + Πατέρα (</a:t>
          </a:r>
          <a:r>
            <a:rPr lang="el-GR" i="1" dirty="0"/>
            <a:t>Προς Ρωμαίους</a:t>
          </a:r>
          <a:r>
            <a:rPr lang="el-GR" dirty="0"/>
            <a:t>: κραυγή) &gt; «Μάθε να ακούς» - Ησυχία!</a:t>
          </a:r>
          <a:endParaRPr lang="en-US" dirty="0"/>
        </a:p>
      </dgm:t>
    </dgm:pt>
    <dgm:pt modelId="{C902C54E-A459-428A-8D30-10B2196347A4}" type="parTrans" cxnId="{4300927C-1B95-4960-B370-1A4677CB6D5D}">
      <dgm:prSet/>
      <dgm:spPr/>
      <dgm:t>
        <a:bodyPr/>
        <a:lstStyle/>
        <a:p>
          <a:endParaRPr lang="en-US"/>
        </a:p>
      </dgm:t>
    </dgm:pt>
    <dgm:pt modelId="{89F802AA-802B-401D-A74F-16339C888CCD}" type="sibTrans" cxnId="{4300927C-1B95-4960-B370-1A4677CB6D5D}">
      <dgm:prSet/>
      <dgm:spPr/>
      <dgm:t>
        <a:bodyPr/>
        <a:lstStyle/>
        <a:p>
          <a:endParaRPr lang="en-US"/>
        </a:p>
      </dgm:t>
    </dgm:pt>
    <dgm:pt modelId="{40C7C451-6F33-4108-AF63-4BCDD91D6C10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dirty="0" err="1"/>
            <a:t>ΒαρτιΜαίος</a:t>
          </a:r>
          <a:r>
            <a:rPr lang="el-GR" dirty="0"/>
            <a:t> : </a:t>
          </a:r>
          <a:r>
            <a:rPr lang="el-GR" b="1" dirty="0" err="1"/>
            <a:t>Ελέησόν</a:t>
          </a:r>
          <a:r>
            <a:rPr lang="el-GR" b="1" dirty="0"/>
            <a:t> με! </a:t>
          </a:r>
          <a:r>
            <a:rPr lang="el-GR" dirty="0"/>
            <a:t>(αίτηση και όχι απαίτηση)</a:t>
          </a:r>
          <a:endParaRPr lang="en-US" dirty="0"/>
        </a:p>
      </dgm:t>
    </dgm:pt>
    <dgm:pt modelId="{DA5B60C3-9B5D-4E83-9CDE-4FC04CCB2848}" type="parTrans" cxnId="{6BC9C139-1C9F-49C1-AE1D-3B0B484AD1EF}">
      <dgm:prSet/>
      <dgm:spPr/>
      <dgm:t>
        <a:bodyPr/>
        <a:lstStyle/>
        <a:p>
          <a:endParaRPr lang="en-US"/>
        </a:p>
      </dgm:t>
    </dgm:pt>
    <dgm:pt modelId="{5A9CBF8A-3913-4DDA-B093-F96978C7582C}" type="sibTrans" cxnId="{6BC9C139-1C9F-49C1-AE1D-3B0B484AD1EF}">
      <dgm:prSet/>
      <dgm:spPr/>
      <dgm:t>
        <a:bodyPr/>
        <a:lstStyle/>
        <a:p>
          <a:endParaRPr lang="en-US"/>
        </a:p>
      </dgm:t>
    </dgm:pt>
    <dgm:pt modelId="{E108B637-7632-4CAD-9FD9-862A4E105EDB}">
      <dgm:prSet/>
      <dgm:spPr/>
      <dgm:t>
        <a:bodyPr/>
        <a:lstStyle/>
        <a:p>
          <a:pPr algn="just"/>
          <a:r>
            <a:rPr lang="el-GR" dirty="0" err="1"/>
            <a:t>ΠροσΕυχή</a:t>
          </a:r>
          <a:r>
            <a:rPr lang="el-GR" dirty="0"/>
            <a:t> = </a:t>
          </a:r>
          <a:r>
            <a:rPr lang="el-GR" dirty="0" err="1"/>
            <a:t>επιΣτροφή</a:t>
          </a:r>
          <a:r>
            <a:rPr lang="el-GR" dirty="0"/>
            <a:t> στο </a:t>
          </a:r>
          <a:r>
            <a:rPr lang="el-GR" b="1" dirty="0"/>
            <a:t>Βάπτισμα</a:t>
          </a:r>
          <a:r>
            <a:rPr lang="el-GR" dirty="0"/>
            <a:t> / στην «Κολυμβήθρα»</a:t>
          </a:r>
          <a:endParaRPr lang="en-US" dirty="0"/>
        </a:p>
      </dgm:t>
    </dgm:pt>
    <dgm:pt modelId="{190DC581-99B6-46C1-A8D8-B1BF83358710}" type="parTrans" cxnId="{1086C9F3-DF00-4B07-9630-AD7B4575D876}">
      <dgm:prSet/>
      <dgm:spPr/>
      <dgm:t>
        <a:bodyPr/>
        <a:lstStyle/>
        <a:p>
          <a:endParaRPr lang="en-US"/>
        </a:p>
      </dgm:t>
    </dgm:pt>
    <dgm:pt modelId="{CF501344-D016-483B-BFAB-F90B33A08FE8}" type="sibTrans" cxnId="{1086C9F3-DF00-4B07-9630-AD7B4575D876}">
      <dgm:prSet/>
      <dgm:spPr/>
      <dgm:t>
        <a:bodyPr/>
        <a:lstStyle/>
        <a:p>
          <a:endParaRPr lang="en-US"/>
        </a:p>
      </dgm:t>
    </dgm:pt>
    <dgm:pt modelId="{6E34DCC6-F63B-4508-8FDB-E76A77024466}">
      <dgm:prSet/>
      <dgm:spPr/>
      <dgm:t>
        <a:bodyPr/>
        <a:lstStyle/>
        <a:p>
          <a:endParaRPr lang="en-US" dirty="0"/>
        </a:p>
      </dgm:t>
    </dgm:pt>
    <dgm:pt modelId="{BFAA7104-8F7E-43AC-AF05-42D14E8A8705}" type="parTrans" cxnId="{13295DA0-9906-42AF-BCA7-8FA1FC19A877}">
      <dgm:prSet/>
      <dgm:spPr/>
      <dgm:t>
        <a:bodyPr/>
        <a:lstStyle/>
        <a:p>
          <a:endParaRPr lang="en-US"/>
        </a:p>
      </dgm:t>
    </dgm:pt>
    <dgm:pt modelId="{4302527B-198B-4614-A7F8-D0B3988F3C52}" type="sibTrans" cxnId="{13295DA0-9906-42AF-BCA7-8FA1FC19A877}">
      <dgm:prSet/>
      <dgm:spPr/>
      <dgm:t>
        <a:bodyPr/>
        <a:lstStyle/>
        <a:p>
          <a:endParaRPr lang="en-US"/>
        </a:p>
      </dgm:t>
    </dgm:pt>
    <dgm:pt modelId="{1988C846-B515-4BEA-A617-AD540CB049D7}">
      <dgm:prSet/>
      <dgm:spPr/>
      <dgm:t>
        <a:bodyPr/>
        <a:lstStyle/>
        <a:p>
          <a:r>
            <a:rPr lang="el-GR"/>
            <a:t>Γεθσημανή - Σταύρωση</a:t>
          </a:r>
          <a:endParaRPr lang="en-US"/>
        </a:p>
      </dgm:t>
    </dgm:pt>
    <dgm:pt modelId="{87C4B144-E19F-47EB-BCF2-55DFD369A65D}" type="parTrans" cxnId="{D8D0EE93-0B48-4F33-91B8-26731B4DF1EF}">
      <dgm:prSet/>
      <dgm:spPr/>
      <dgm:t>
        <a:bodyPr/>
        <a:lstStyle/>
        <a:p>
          <a:endParaRPr lang="en-US"/>
        </a:p>
      </dgm:t>
    </dgm:pt>
    <dgm:pt modelId="{A0318CFB-A941-498D-B2BD-A13D500FCFAC}" type="sibTrans" cxnId="{D8D0EE93-0B48-4F33-91B8-26731B4DF1EF}">
      <dgm:prSet/>
      <dgm:spPr/>
      <dgm:t>
        <a:bodyPr/>
        <a:lstStyle/>
        <a:p>
          <a:endParaRPr lang="en-US"/>
        </a:p>
      </dgm:t>
    </dgm:pt>
    <dgm:pt modelId="{655CEBBF-BAAC-4FFE-8D7A-36BB84E3221B}">
      <dgm:prSet/>
      <dgm:spPr/>
      <dgm:t>
        <a:bodyPr/>
        <a:lstStyle/>
        <a:p>
          <a:r>
            <a:rPr lang="el-GR" i="1" dirty="0"/>
            <a:t>Πάτερ </a:t>
          </a:r>
          <a:r>
            <a:rPr lang="el-GR" dirty="0"/>
            <a:t>(Ημών) &lt; </a:t>
          </a:r>
          <a:r>
            <a:rPr lang="el-GR" b="1" dirty="0"/>
            <a:t>Δοξολογία</a:t>
          </a:r>
          <a:r>
            <a:rPr lang="el-GR" dirty="0"/>
            <a:t> και </a:t>
          </a:r>
          <a:r>
            <a:rPr lang="el-GR" b="1" dirty="0"/>
            <a:t>Ακρόαση Γραφής</a:t>
          </a:r>
          <a:endParaRPr lang="en-US" b="1" dirty="0"/>
        </a:p>
      </dgm:t>
    </dgm:pt>
    <dgm:pt modelId="{46581FAB-9CC4-4F6D-86C1-2467365AB569}" type="parTrans" cxnId="{CB7726E1-8531-4745-AF0A-66167239E90D}">
      <dgm:prSet/>
      <dgm:spPr/>
      <dgm:t>
        <a:bodyPr/>
        <a:lstStyle/>
        <a:p>
          <a:endParaRPr lang="el-GR"/>
        </a:p>
      </dgm:t>
    </dgm:pt>
    <dgm:pt modelId="{084B3B25-1E67-419B-8817-C981066F71A7}" type="sibTrans" cxnId="{CB7726E1-8531-4745-AF0A-66167239E90D}">
      <dgm:prSet/>
      <dgm:spPr/>
      <dgm:t>
        <a:bodyPr/>
        <a:lstStyle/>
        <a:p>
          <a:endParaRPr lang="el-GR"/>
        </a:p>
      </dgm:t>
    </dgm:pt>
    <dgm:pt modelId="{9BCFD6A3-2590-41AD-A019-3201D80B8912}" type="pres">
      <dgm:prSet presAssocID="{174C686F-AB4E-40F8-BE15-C8E37382B757}" presName="vert0" presStyleCnt="0">
        <dgm:presLayoutVars>
          <dgm:dir/>
          <dgm:animOne val="branch"/>
          <dgm:animLvl val="lvl"/>
        </dgm:presLayoutVars>
      </dgm:prSet>
      <dgm:spPr/>
    </dgm:pt>
    <dgm:pt modelId="{0061F005-4649-48C2-876E-078FFFD15114}" type="pres">
      <dgm:prSet presAssocID="{2E6A5037-148A-4B73-B168-8AEB8E9F406C}" presName="thickLine" presStyleLbl="alignNode1" presStyleIdx="0" presStyleCnt="6"/>
      <dgm:spPr/>
    </dgm:pt>
    <dgm:pt modelId="{CFE9D1B7-842B-4B0A-9C0D-2E7A4C80837A}" type="pres">
      <dgm:prSet presAssocID="{2E6A5037-148A-4B73-B168-8AEB8E9F406C}" presName="horz1" presStyleCnt="0"/>
      <dgm:spPr/>
    </dgm:pt>
    <dgm:pt modelId="{08848099-F2D5-4F93-8019-8891C44866BA}" type="pres">
      <dgm:prSet presAssocID="{2E6A5037-148A-4B73-B168-8AEB8E9F406C}" presName="tx1" presStyleLbl="revTx" presStyleIdx="0" presStyleCnt="6"/>
      <dgm:spPr/>
    </dgm:pt>
    <dgm:pt modelId="{DE7B40F1-6AF5-4A27-9ADE-2FAEFDDB3BBF}" type="pres">
      <dgm:prSet presAssocID="{2E6A5037-148A-4B73-B168-8AEB8E9F406C}" presName="vert1" presStyleCnt="0"/>
      <dgm:spPr/>
    </dgm:pt>
    <dgm:pt modelId="{997FA0C0-34C1-42A8-8EF4-8169EE86B3F7}" type="pres">
      <dgm:prSet presAssocID="{40C7C451-6F33-4108-AF63-4BCDD91D6C10}" presName="thickLine" presStyleLbl="alignNode1" presStyleIdx="1" presStyleCnt="6"/>
      <dgm:spPr/>
    </dgm:pt>
    <dgm:pt modelId="{1E7989D9-0163-4665-B77A-F7B4F2F8012F}" type="pres">
      <dgm:prSet presAssocID="{40C7C451-6F33-4108-AF63-4BCDD91D6C10}" presName="horz1" presStyleCnt="0"/>
      <dgm:spPr/>
    </dgm:pt>
    <dgm:pt modelId="{C514B79F-3A98-4BE1-90C1-93BD896E4D2E}" type="pres">
      <dgm:prSet presAssocID="{40C7C451-6F33-4108-AF63-4BCDD91D6C10}" presName="tx1" presStyleLbl="revTx" presStyleIdx="1" presStyleCnt="6"/>
      <dgm:spPr/>
    </dgm:pt>
    <dgm:pt modelId="{6553F24E-53A2-466B-9251-F15B783494C6}" type="pres">
      <dgm:prSet presAssocID="{40C7C451-6F33-4108-AF63-4BCDD91D6C10}" presName="vert1" presStyleCnt="0"/>
      <dgm:spPr/>
    </dgm:pt>
    <dgm:pt modelId="{E16B7807-B86B-4AF1-91D7-D9F9EB9C25B4}" type="pres">
      <dgm:prSet presAssocID="{E108B637-7632-4CAD-9FD9-862A4E105EDB}" presName="thickLine" presStyleLbl="alignNode1" presStyleIdx="2" presStyleCnt="6"/>
      <dgm:spPr/>
    </dgm:pt>
    <dgm:pt modelId="{E705FF0C-97A7-402E-B3EF-6381A0CBDA27}" type="pres">
      <dgm:prSet presAssocID="{E108B637-7632-4CAD-9FD9-862A4E105EDB}" presName="horz1" presStyleCnt="0"/>
      <dgm:spPr/>
    </dgm:pt>
    <dgm:pt modelId="{2B9DF704-62C2-4F53-9736-07F99407ACC4}" type="pres">
      <dgm:prSet presAssocID="{E108B637-7632-4CAD-9FD9-862A4E105EDB}" presName="tx1" presStyleLbl="revTx" presStyleIdx="2" presStyleCnt="6"/>
      <dgm:spPr/>
    </dgm:pt>
    <dgm:pt modelId="{7B95F550-8480-42E5-AF59-5E2AEA9B9A40}" type="pres">
      <dgm:prSet presAssocID="{E108B637-7632-4CAD-9FD9-862A4E105EDB}" presName="vert1" presStyleCnt="0"/>
      <dgm:spPr/>
    </dgm:pt>
    <dgm:pt modelId="{50189E3A-564D-49E0-8489-06779F40A87F}" type="pres">
      <dgm:prSet presAssocID="{6E34DCC6-F63B-4508-8FDB-E76A77024466}" presName="thickLine" presStyleLbl="alignNode1" presStyleIdx="3" presStyleCnt="6"/>
      <dgm:spPr/>
    </dgm:pt>
    <dgm:pt modelId="{F9063060-A1E7-4FD3-BDF4-36608828614C}" type="pres">
      <dgm:prSet presAssocID="{6E34DCC6-F63B-4508-8FDB-E76A77024466}" presName="horz1" presStyleCnt="0"/>
      <dgm:spPr/>
    </dgm:pt>
    <dgm:pt modelId="{9C83D941-A9CC-4D65-B143-97E05A8D99A2}" type="pres">
      <dgm:prSet presAssocID="{6E34DCC6-F63B-4508-8FDB-E76A77024466}" presName="tx1" presStyleLbl="revTx" presStyleIdx="3" presStyleCnt="6"/>
      <dgm:spPr/>
    </dgm:pt>
    <dgm:pt modelId="{8EC1FB83-7BF4-4563-AB74-9242139AAD0E}" type="pres">
      <dgm:prSet presAssocID="{6E34DCC6-F63B-4508-8FDB-E76A77024466}" presName="vert1" presStyleCnt="0"/>
      <dgm:spPr/>
    </dgm:pt>
    <dgm:pt modelId="{8DCE71ED-56AF-46E7-A0D5-39CAAD70147D}" type="pres">
      <dgm:prSet presAssocID="{1988C846-B515-4BEA-A617-AD540CB049D7}" presName="thickLine" presStyleLbl="alignNode1" presStyleIdx="4" presStyleCnt="6"/>
      <dgm:spPr/>
    </dgm:pt>
    <dgm:pt modelId="{31F8D9F0-1D94-406B-A343-14FEA0A5B8B7}" type="pres">
      <dgm:prSet presAssocID="{1988C846-B515-4BEA-A617-AD540CB049D7}" presName="horz1" presStyleCnt="0"/>
      <dgm:spPr/>
    </dgm:pt>
    <dgm:pt modelId="{B5BADC0C-D01F-4DB2-9016-F3145794112F}" type="pres">
      <dgm:prSet presAssocID="{1988C846-B515-4BEA-A617-AD540CB049D7}" presName="tx1" presStyleLbl="revTx" presStyleIdx="4" presStyleCnt="6"/>
      <dgm:spPr/>
    </dgm:pt>
    <dgm:pt modelId="{C56C816F-6DE5-4707-A155-CEE176F2A2F8}" type="pres">
      <dgm:prSet presAssocID="{1988C846-B515-4BEA-A617-AD540CB049D7}" presName="vert1" presStyleCnt="0"/>
      <dgm:spPr/>
    </dgm:pt>
    <dgm:pt modelId="{DE211A0F-3DDA-4B7B-99BA-5F0F30DF4391}" type="pres">
      <dgm:prSet presAssocID="{655CEBBF-BAAC-4FFE-8D7A-36BB84E3221B}" presName="thickLine" presStyleLbl="alignNode1" presStyleIdx="5" presStyleCnt="6"/>
      <dgm:spPr/>
    </dgm:pt>
    <dgm:pt modelId="{299BDDA4-23EF-4EA6-83D1-DA21ACF2D694}" type="pres">
      <dgm:prSet presAssocID="{655CEBBF-BAAC-4FFE-8D7A-36BB84E3221B}" presName="horz1" presStyleCnt="0"/>
      <dgm:spPr/>
    </dgm:pt>
    <dgm:pt modelId="{7035B6A4-D21C-4BFB-8B0F-BA0A6CBEA7A3}" type="pres">
      <dgm:prSet presAssocID="{655CEBBF-BAAC-4FFE-8D7A-36BB84E3221B}" presName="tx1" presStyleLbl="revTx" presStyleIdx="5" presStyleCnt="6"/>
      <dgm:spPr/>
    </dgm:pt>
    <dgm:pt modelId="{BF4C88A1-4FE3-401B-BAA2-CB31F2B872DF}" type="pres">
      <dgm:prSet presAssocID="{655CEBBF-BAAC-4FFE-8D7A-36BB84E3221B}" presName="vert1" presStyleCnt="0"/>
      <dgm:spPr/>
    </dgm:pt>
  </dgm:ptLst>
  <dgm:cxnLst>
    <dgm:cxn modelId="{6BC9C139-1C9F-49C1-AE1D-3B0B484AD1EF}" srcId="{174C686F-AB4E-40F8-BE15-C8E37382B757}" destId="{40C7C451-6F33-4108-AF63-4BCDD91D6C10}" srcOrd="1" destOrd="0" parTransId="{DA5B60C3-9B5D-4E83-9CDE-4FC04CCB2848}" sibTransId="{5A9CBF8A-3913-4DDA-B093-F96978C7582C}"/>
    <dgm:cxn modelId="{E50C6866-A26C-4DE5-B5A5-7E7FBC355A0B}" type="presOf" srcId="{174C686F-AB4E-40F8-BE15-C8E37382B757}" destId="{9BCFD6A3-2590-41AD-A019-3201D80B8912}" srcOrd="0" destOrd="0" presId="urn:microsoft.com/office/officeart/2008/layout/LinedList"/>
    <dgm:cxn modelId="{4300927C-1B95-4960-B370-1A4677CB6D5D}" srcId="{174C686F-AB4E-40F8-BE15-C8E37382B757}" destId="{2E6A5037-148A-4B73-B168-8AEB8E9F406C}" srcOrd="0" destOrd="0" parTransId="{C902C54E-A459-428A-8D30-10B2196347A4}" sibTransId="{89F802AA-802B-401D-A74F-16339C888CCD}"/>
    <dgm:cxn modelId="{FE7D998A-BF22-4AED-8C7F-7F7E55F8B3D8}" type="presOf" srcId="{6E34DCC6-F63B-4508-8FDB-E76A77024466}" destId="{9C83D941-A9CC-4D65-B143-97E05A8D99A2}" srcOrd="0" destOrd="0" presId="urn:microsoft.com/office/officeart/2008/layout/LinedList"/>
    <dgm:cxn modelId="{D8D0EE93-0B48-4F33-91B8-26731B4DF1EF}" srcId="{174C686F-AB4E-40F8-BE15-C8E37382B757}" destId="{1988C846-B515-4BEA-A617-AD540CB049D7}" srcOrd="4" destOrd="0" parTransId="{87C4B144-E19F-47EB-BCF2-55DFD369A65D}" sibTransId="{A0318CFB-A941-498D-B2BD-A13D500FCFAC}"/>
    <dgm:cxn modelId="{13295DA0-9906-42AF-BCA7-8FA1FC19A877}" srcId="{174C686F-AB4E-40F8-BE15-C8E37382B757}" destId="{6E34DCC6-F63B-4508-8FDB-E76A77024466}" srcOrd="3" destOrd="0" parTransId="{BFAA7104-8F7E-43AC-AF05-42D14E8A8705}" sibTransId="{4302527B-198B-4614-A7F8-D0B3988F3C52}"/>
    <dgm:cxn modelId="{46871CA2-8F2D-4CDF-974F-3523081C0815}" type="presOf" srcId="{40C7C451-6F33-4108-AF63-4BCDD91D6C10}" destId="{C514B79F-3A98-4BE1-90C1-93BD896E4D2E}" srcOrd="0" destOrd="0" presId="urn:microsoft.com/office/officeart/2008/layout/LinedList"/>
    <dgm:cxn modelId="{BDD062CE-5126-4E8A-8211-13A7D57DA6F4}" type="presOf" srcId="{2E6A5037-148A-4B73-B168-8AEB8E9F406C}" destId="{08848099-F2D5-4F93-8019-8891C44866BA}" srcOrd="0" destOrd="0" presId="urn:microsoft.com/office/officeart/2008/layout/LinedList"/>
    <dgm:cxn modelId="{87E6BED4-BB69-4F96-8620-D1372E3B34A1}" type="presOf" srcId="{E108B637-7632-4CAD-9FD9-862A4E105EDB}" destId="{2B9DF704-62C2-4F53-9736-07F99407ACC4}" srcOrd="0" destOrd="0" presId="urn:microsoft.com/office/officeart/2008/layout/LinedList"/>
    <dgm:cxn modelId="{CB7726E1-8531-4745-AF0A-66167239E90D}" srcId="{174C686F-AB4E-40F8-BE15-C8E37382B757}" destId="{655CEBBF-BAAC-4FFE-8D7A-36BB84E3221B}" srcOrd="5" destOrd="0" parTransId="{46581FAB-9CC4-4F6D-86C1-2467365AB569}" sibTransId="{084B3B25-1E67-419B-8817-C981066F71A7}"/>
    <dgm:cxn modelId="{B44F5EEB-A1CC-4FE0-BB58-E169D5C51D4D}" type="presOf" srcId="{1988C846-B515-4BEA-A617-AD540CB049D7}" destId="{B5BADC0C-D01F-4DB2-9016-F3145794112F}" srcOrd="0" destOrd="0" presId="urn:microsoft.com/office/officeart/2008/layout/LinedList"/>
    <dgm:cxn modelId="{05CD20F1-E54D-40C5-B5AC-7C43279F43EA}" type="presOf" srcId="{655CEBBF-BAAC-4FFE-8D7A-36BB84E3221B}" destId="{7035B6A4-D21C-4BFB-8B0F-BA0A6CBEA7A3}" srcOrd="0" destOrd="0" presId="urn:microsoft.com/office/officeart/2008/layout/LinedList"/>
    <dgm:cxn modelId="{1086C9F3-DF00-4B07-9630-AD7B4575D876}" srcId="{174C686F-AB4E-40F8-BE15-C8E37382B757}" destId="{E108B637-7632-4CAD-9FD9-862A4E105EDB}" srcOrd="2" destOrd="0" parTransId="{190DC581-99B6-46C1-A8D8-B1BF83358710}" sibTransId="{CF501344-D016-483B-BFAB-F90B33A08FE8}"/>
    <dgm:cxn modelId="{E76F8630-B603-4618-860A-97649C9ED122}" type="presParOf" srcId="{9BCFD6A3-2590-41AD-A019-3201D80B8912}" destId="{0061F005-4649-48C2-876E-078FFFD15114}" srcOrd="0" destOrd="0" presId="urn:microsoft.com/office/officeart/2008/layout/LinedList"/>
    <dgm:cxn modelId="{EFC8EEAC-D632-4A94-9BA2-3E27D8862BFA}" type="presParOf" srcId="{9BCFD6A3-2590-41AD-A019-3201D80B8912}" destId="{CFE9D1B7-842B-4B0A-9C0D-2E7A4C80837A}" srcOrd="1" destOrd="0" presId="urn:microsoft.com/office/officeart/2008/layout/LinedList"/>
    <dgm:cxn modelId="{EAFD8A3B-DE90-456F-B592-3FD21C8EFCD9}" type="presParOf" srcId="{CFE9D1B7-842B-4B0A-9C0D-2E7A4C80837A}" destId="{08848099-F2D5-4F93-8019-8891C44866BA}" srcOrd="0" destOrd="0" presId="urn:microsoft.com/office/officeart/2008/layout/LinedList"/>
    <dgm:cxn modelId="{827A7D7B-18AF-4661-8508-9E8E1BDC6D7C}" type="presParOf" srcId="{CFE9D1B7-842B-4B0A-9C0D-2E7A4C80837A}" destId="{DE7B40F1-6AF5-4A27-9ADE-2FAEFDDB3BBF}" srcOrd="1" destOrd="0" presId="urn:microsoft.com/office/officeart/2008/layout/LinedList"/>
    <dgm:cxn modelId="{C86B03DB-A009-45FD-90D2-F8EDE7C30E7F}" type="presParOf" srcId="{9BCFD6A3-2590-41AD-A019-3201D80B8912}" destId="{997FA0C0-34C1-42A8-8EF4-8169EE86B3F7}" srcOrd="2" destOrd="0" presId="urn:microsoft.com/office/officeart/2008/layout/LinedList"/>
    <dgm:cxn modelId="{7285C922-2CAC-4F78-81D7-92C5DF00218C}" type="presParOf" srcId="{9BCFD6A3-2590-41AD-A019-3201D80B8912}" destId="{1E7989D9-0163-4665-B77A-F7B4F2F8012F}" srcOrd="3" destOrd="0" presId="urn:microsoft.com/office/officeart/2008/layout/LinedList"/>
    <dgm:cxn modelId="{59D9E9EE-65F6-42C3-A4E8-C4FD81540490}" type="presParOf" srcId="{1E7989D9-0163-4665-B77A-F7B4F2F8012F}" destId="{C514B79F-3A98-4BE1-90C1-93BD896E4D2E}" srcOrd="0" destOrd="0" presId="urn:microsoft.com/office/officeart/2008/layout/LinedList"/>
    <dgm:cxn modelId="{DE348F8C-AC03-43C7-9F00-793EF3E1541D}" type="presParOf" srcId="{1E7989D9-0163-4665-B77A-F7B4F2F8012F}" destId="{6553F24E-53A2-466B-9251-F15B783494C6}" srcOrd="1" destOrd="0" presId="urn:microsoft.com/office/officeart/2008/layout/LinedList"/>
    <dgm:cxn modelId="{F73880DC-CB02-41B5-B4C3-CF25C4AD8D70}" type="presParOf" srcId="{9BCFD6A3-2590-41AD-A019-3201D80B8912}" destId="{E16B7807-B86B-4AF1-91D7-D9F9EB9C25B4}" srcOrd="4" destOrd="0" presId="urn:microsoft.com/office/officeart/2008/layout/LinedList"/>
    <dgm:cxn modelId="{E3E66BFC-4CDB-4D8B-92B6-65506599D0FF}" type="presParOf" srcId="{9BCFD6A3-2590-41AD-A019-3201D80B8912}" destId="{E705FF0C-97A7-402E-B3EF-6381A0CBDA27}" srcOrd="5" destOrd="0" presId="urn:microsoft.com/office/officeart/2008/layout/LinedList"/>
    <dgm:cxn modelId="{6C04E1DB-94D1-4C73-88AE-E631FF3DFDD4}" type="presParOf" srcId="{E705FF0C-97A7-402E-B3EF-6381A0CBDA27}" destId="{2B9DF704-62C2-4F53-9736-07F99407ACC4}" srcOrd="0" destOrd="0" presId="urn:microsoft.com/office/officeart/2008/layout/LinedList"/>
    <dgm:cxn modelId="{332230D9-7385-4A1C-96BE-23F25B6CB4D3}" type="presParOf" srcId="{E705FF0C-97A7-402E-B3EF-6381A0CBDA27}" destId="{7B95F550-8480-42E5-AF59-5E2AEA9B9A40}" srcOrd="1" destOrd="0" presId="urn:microsoft.com/office/officeart/2008/layout/LinedList"/>
    <dgm:cxn modelId="{CF5AAE19-AB26-4951-BC81-8CF676C6EFCD}" type="presParOf" srcId="{9BCFD6A3-2590-41AD-A019-3201D80B8912}" destId="{50189E3A-564D-49E0-8489-06779F40A87F}" srcOrd="6" destOrd="0" presId="urn:microsoft.com/office/officeart/2008/layout/LinedList"/>
    <dgm:cxn modelId="{1EF52A2A-B330-4DC4-B2CE-8B9BE91E2FDF}" type="presParOf" srcId="{9BCFD6A3-2590-41AD-A019-3201D80B8912}" destId="{F9063060-A1E7-4FD3-BDF4-36608828614C}" srcOrd="7" destOrd="0" presId="urn:microsoft.com/office/officeart/2008/layout/LinedList"/>
    <dgm:cxn modelId="{29A20E37-1680-4C02-B9C9-609AAF7999CF}" type="presParOf" srcId="{F9063060-A1E7-4FD3-BDF4-36608828614C}" destId="{9C83D941-A9CC-4D65-B143-97E05A8D99A2}" srcOrd="0" destOrd="0" presId="urn:microsoft.com/office/officeart/2008/layout/LinedList"/>
    <dgm:cxn modelId="{B5AFBBB3-050B-4F9D-9F6F-5FB4D5C0AA39}" type="presParOf" srcId="{F9063060-A1E7-4FD3-BDF4-36608828614C}" destId="{8EC1FB83-7BF4-4563-AB74-9242139AAD0E}" srcOrd="1" destOrd="0" presId="urn:microsoft.com/office/officeart/2008/layout/LinedList"/>
    <dgm:cxn modelId="{DC186733-CCF7-41BA-ABB8-65B2F2078AF0}" type="presParOf" srcId="{9BCFD6A3-2590-41AD-A019-3201D80B8912}" destId="{8DCE71ED-56AF-46E7-A0D5-39CAAD70147D}" srcOrd="8" destOrd="0" presId="urn:microsoft.com/office/officeart/2008/layout/LinedList"/>
    <dgm:cxn modelId="{417F9490-6989-46BE-89C7-23FECE01F56A}" type="presParOf" srcId="{9BCFD6A3-2590-41AD-A019-3201D80B8912}" destId="{31F8D9F0-1D94-406B-A343-14FEA0A5B8B7}" srcOrd="9" destOrd="0" presId="urn:microsoft.com/office/officeart/2008/layout/LinedList"/>
    <dgm:cxn modelId="{A820E983-9AE1-44FB-BA93-B43DE991F41A}" type="presParOf" srcId="{31F8D9F0-1D94-406B-A343-14FEA0A5B8B7}" destId="{B5BADC0C-D01F-4DB2-9016-F3145794112F}" srcOrd="0" destOrd="0" presId="urn:microsoft.com/office/officeart/2008/layout/LinedList"/>
    <dgm:cxn modelId="{0199A362-BF96-46D5-A15F-FB395D656EEC}" type="presParOf" srcId="{31F8D9F0-1D94-406B-A343-14FEA0A5B8B7}" destId="{C56C816F-6DE5-4707-A155-CEE176F2A2F8}" srcOrd="1" destOrd="0" presId="urn:microsoft.com/office/officeart/2008/layout/LinedList"/>
    <dgm:cxn modelId="{13AF476F-561A-432A-B828-B88E6D188E87}" type="presParOf" srcId="{9BCFD6A3-2590-41AD-A019-3201D80B8912}" destId="{DE211A0F-3DDA-4B7B-99BA-5F0F30DF4391}" srcOrd="10" destOrd="0" presId="urn:microsoft.com/office/officeart/2008/layout/LinedList"/>
    <dgm:cxn modelId="{5A2088FB-143D-4990-A024-CB56F7639834}" type="presParOf" srcId="{9BCFD6A3-2590-41AD-A019-3201D80B8912}" destId="{299BDDA4-23EF-4EA6-83D1-DA21ACF2D694}" srcOrd="11" destOrd="0" presId="urn:microsoft.com/office/officeart/2008/layout/LinedList"/>
    <dgm:cxn modelId="{8E5B3DD0-202F-4E55-BD6D-FEB3A815EB51}" type="presParOf" srcId="{299BDDA4-23EF-4EA6-83D1-DA21ACF2D694}" destId="{7035B6A4-D21C-4BFB-8B0F-BA0A6CBEA7A3}" srcOrd="0" destOrd="0" presId="urn:microsoft.com/office/officeart/2008/layout/LinedList"/>
    <dgm:cxn modelId="{D5E02FA9-2C87-4930-8B69-8EE28E4279F2}" type="presParOf" srcId="{299BDDA4-23EF-4EA6-83D1-DA21ACF2D694}" destId="{BF4C88A1-4FE3-401B-BAA2-CB31F2B872D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A13A70-070C-4454-A4F4-B542F0720237}" type="doc">
      <dgm:prSet loTypeId="urn:microsoft.com/office/officeart/2005/8/layout/vProcess5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4DAC36-915C-4873-ADEF-D22F9AF5CE0A}">
      <dgm:prSet/>
      <dgm:spPr/>
      <dgm:t>
        <a:bodyPr/>
        <a:lstStyle/>
        <a:p>
          <a:r>
            <a:rPr lang="el-GR" dirty="0"/>
            <a:t>«Ευχή» (αγάπη [όχι ταραχή] + μελέτη Ψαλμών )  και </a:t>
          </a:r>
          <a:r>
            <a:rPr lang="el-GR" dirty="0" err="1"/>
            <a:t>ΠροΕυχή</a:t>
          </a:r>
          <a:r>
            <a:rPr lang="el-GR" dirty="0"/>
            <a:t> </a:t>
          </a:r>
          <a:endParaRPr lang="en-US" dirty="0"/>
        </a:p>
      </dgm:t>
    </dgm:pt>
    <dgm:pt modelId="{FAF0DC50-7264-41A2-B766-8AFD4528EC34}" type="parTrans" cxnId="{6D2E3C5F-1BA4-44D0-B55B-A6D96B7AD785}">
      <dgm:prSet/>
      <dgm:spPr/>
      <dgm:t>
        <a:bodyPr/>
        <a:lstStyle/>
        <a:p>
          <a:endParaRPr lang="en-US"/>
        </a:p>
      </dgm:t>
    </dgm:pt>
    <dgm:pt modelId="{3EDDFE2A-0C9F-4475-89D3-7F458726B96F}" type="sibTrans" cxnId="{6D2E3C5F-1BA4-44D0-B55B-A6D96B7AD785}">
      <dgm:prSet/>
      <dgm:spPr/>
      <dgm:t>
        <a:bodyPr/>
        <a:lstStyle/>
        <a:p>
          <a:endParaRPr lang="en-US"/>
        </a:p>
      </dgm:t>
    </dgm:pt>
    <dgm:pt modelId="{BBC56140-3464-45CD-AB05-8FECA9CB5148}">
      <dgm:prSet/>
      <dgm:spPr/>
      <dgm:t>
        <a:bodyPr/>
        <a:lstStyle/>
        <a:p>
          <a:r>
            <a:rPr lang="el-GR" dirty="0"/>
            <a:t>«Αδιαλείπτως Προσεύχεσθε»  (Παύλος – Χρόνια Σιωπής - Ευλογία) &lt; Χαίρετε + ……</a:t>
          </a:r>
          <a:endParaRPr lang="en-US" dirty="0"/>
        </a:p>
      </dgm:t>
    </dgm:pt>
    <dgm:pt modelId="{E0328B8B-D7A3-4855-9383-EDD4C12284B2}" type="parTrans" cxnId="{DA8976EC-A3B2-48FC-8A5A-1A2347917B8E}">
      <dgm:prSet/>
      <dgm:spPr/>
      <dgm:t>
        <a:bodyPr/>
        <a:lstStyle/>
        <a:p>
          <a:endParaRPr lang="en-US"/>
        </a:p>
      </dgm:t>
    </dgm:pt>
    <dgm:pt modelId="{156E2C79-555A-4DF8-AF75-66FB74F63086}" type="sibTrans" cxnId="{DA8976EC-A3B2-48FC-8A5A-1A2347917B8E}">
      <dgm:prSet/>
      <dgm:spPr/>
      <dgm:t>
        <a:bodyPr/>
        <a:lstStyle/>
        <a:p>
          <a:endParaRPr lang="en-US"/>
        </a:p>
      </dgm:t>
    </dgm:pt>
    <dgm:pt modelId="{370E3BBD-CCA0-474A-9B37-0B9E77E55CC6}">
      <dgm:prSet/>
      <dgm:spPr/>
      <dgm:t>
        <a:bodyPr/>
        <a:lstStyle/>
        <a:p>
          <a:r>
            <a:rPr lang="el-GR" dirty="0"/>
            <a:t>Όχι να λέμε </a:t>
          </a:r>
          <a:r>
            <a:rPr lang="el-GR" dirty="0" err="1"/>
            <a:t>Προσ+Ευχή</a:t>
          </a:r>
          <a:r>
            <a:rPr lang="el-GR" dirty="0"/>
            <a:t> αλλά να ακούμε </a:t>
          </a:r>
          <a:r>
            <a:rPr lang="el-GR" dirty="0" err="1"/>
            <a:t>ΠροσΕυχή</a:t>
          </a:r>
          <a:r>
            <a:rPr lang="el-GR" dirty="0"/>
            <a:t> και να τελικά να γίνουμε!</a:t>
          </a:r>
          <a:endParaRPr lang="en-US" dirty="0"/>
        </a:p>
      </dgm:t>
    </dgm:pt>
    <dgm:pt modelId="{74386A22-2DE4-4DB5-A55C-81EFAD0E4446}" type="parTrans" cxnId="{689A032B-8A98-487A-AB8E-E6B4291F3FA6}">
      <dgm:prSet/>
      <dgm:spPr/>
      <dgm:t>
        <a:bodyPr/>
        <a:lstStyle/>
        <a:p>
          <a:endParaRPr lang="en-US"/>
        </a:p>
      </dgm:t>
    </dgm:pt>
    <dgm:pt modelId="{7016F35F-319B-4DE8-9CC0-4E87B6CB8353}" type="sibTrans" cxnId="{689A032B-8A98-487A-AB8E-E6B4291F3FA6}">
      <dgm:prSet/>
      <dgm:spPr/>
      <dgm:t>
        <a:bodyPr/>
        <a:lstStyle/>
        <a:p>
          <a:endParaRPr lang="en-US"/>
        </a:p>
      </dgm:t>
    </dgm:pt>
    <dgm:pt modelId="{DDB7C841-99EC-4BA1-B38E-8F67BE7AAD90}">
      <dgm:prSet/>
      <dgm:spPr/>
      <dgm:t>
        <a:bodyPr/>
        <a:lstStyle/>
        <a:p>
          <a:r>
            <a:rPr lang="el-GR" dirty="0"/>
            <a:t>Δόξα τω Θεώ «Χάλια»!  &gt; Κύριε Ελέησον </a:t>
          </a:r>
          <a:endParaRPr lang="en-US" dirty="0"/>
        </a:p>
      </dgm:t>
    </dgm:pt>
    <dgm:pt modelId="{08BDEBE4-80A9-4406-A44B-92C2C0AB1E1D}" type="parTrans" cxnId="{272F12FE-1895-40C8-B42E-0720E0B98E54}">
      <dgm:prSet/>
      <dgm:spPr/>
      <dgm:t>
        <a:bodyPr/>
        <a:lstStyle/>
        <a:p>
          <a:endParaRPr lang="en-US"/>
        </a:p>
      </dgm:t>
    </dgm:pt>
    <dgm:pt modelId="{20CC5DEC-9279-4804-A0DF-9CA1D5D7F606}" type="sibTrans" cxnId="{272F12FE-1895-40C8-B42E-0720E0B98E54}">
      <dgm:prSet/>
      <dgm:spPr/>
      <dgm:t>
        <a:bodyPr/>
        <a:lstStyle/>
        <a:p>
          <a:endParaRPr lang="en-US"/>
        </a:p>
      </dgm:t>
    </dgm:pt>
    <dgm:pt modelId="{007B6695-EB2A-4245-A66E-67D844AB961E}">
      <dgm:prSet/>
      <dgm:spPr/>
      <dgm:t>
        <a:bodyPr/>
        <a:lstStyle/>
        <a:p>
          <a:r>
            <a:rPr lang="el-GR" dirty="0"/>
            <a:t>Υπομονή και Προσμονή – </a:t>
          </a:r>
          <a:r>
            <a:rPr lang="el-GR" dirty="0" err="1"/>
            <a:t>Μαραναθά</a:t>
          </a:r>
          <a:r>
            <a:rPr lang="el-GR" dirty="0"/>
            <a:t>  - Ο Θεός δεν αποκαλύπτεται στην Ευχή…</a:t>
          </a:r>
          <a:endParaRPr lang="en-US" dirty="0"/>
        </a:p>
      </dgm:t>
    </dgm:pt>
    <dgm:pt modelId="{7E18E653-216D-4750-8D39-E65245C71579}" type="parTrans" cxnId="{BE872E1C-ECA1-4CD7-8619-30CFC5B4FE5C}">
      <dgm:prSet/>
      <dgm:spPr/>
      <dgm:t>
        <a:bodyPr/>
        <a:lstStyle/>
        <a:p>
          <a:endParaRPr lang="en-US"/>
        </a:p>
      </dgm:t>
    </dgm:pt>
    <dgm:pt modelId="{DED5BA3D-39AB-44B7-826E-1439CFDF6120}" type="sibTrans" cxnId="{BE872E1C-ECA1-4CD7-8619-30CFC5B4FE5C}">
      <dgm:prSet/>
      <dgm:spPr/>
      <dgm:t>
        <a:bodyPr/>
        <a:lstStyle/>
        <a:p>
          <a:endParaRPr lang="en-US"/>
        </a:p>
      </dgm:t>
    </dgm:pt>
    <dgm:pt modelId="{5E1C25C5-8EEF-446A-9F06-2667C3885ED1}" type="pres">
      <dgm:prSet presAssocID="{11A13A70-070C-4454-A4F4-B542F0720237}" presName="outerComposite" presStyleCnt="0">
        <dgm:presLayoutVars>
          <dgm:chMax val="5"/>
          <dgm:dir/>
          <dgm:resizeHandles val="exact"/>
        </dgm:presLayoutVars>
      </dgm:prSet>
      <dgm:spPr/>
    </dgm:pt>
    <dgm:pt modelId="{EAF20188-055E-4328-A841-E4479DB49AED}" type="pres">
      <dgm:prSet presAssocID="{11A13A70-070C-4454-A4F4-B542F0720237}" presName="dummyMaxCanvas" presStyleCnt="0">
        <dgm:presLayoutVars/>
      </dgm:prSet>
      <dgm:spPr/>
    </dgm:pt>
    <dgm:pt modelId="{1186DB6F-726E-46F8-AC81-C27BEA8C7B1C}" type="pres">
      <dgm:prSet presAssocID="{11A13A70-070C-4454-A4F4-B542F0720237}" presName="FiveNodes_1" presStyleLbl="node1" presStyleIdx="0" presStyleCnt="5">
        <dgm:presLayoutVars>
          <dgm:bulletEnabled val="1"/>
        </dgm:presLayoutVars>
      </dgm:prSet>
      <dgm:spPr/>
    </dgm:pt>
    <dgm:pt modelId="{94EA603B-DAA3-4FCD-914F-5A3C33AE828A}" type="pres">
      <dgm:prSet presAssocID="{11A13A70-070C-4454-A4F4-B542F0720237}" presName="FiveNodes_2" presStyleLbl="node1" presStyleIdx="1" presStyleCnt="5">
        <dgm:presLayoutVars>
          <dgm:bulletEnabled val="1"/>
        </dgm:presLayoutVars>
      </dgm:prSet>
      <dgm:spPr/>
    </dgm:pt>
    <dgm:pt modelId="{DC0D3CC7-9FB9-4C12-B476-2D4AEE54FAB2}" type="pres">
      <dgm:prSet presAssocID="{11A13A70-070C-4454-A4F4-B542F0720237}" presName="FiveNodes_3" presStyleLbl="node1" presStyleIdx="2" presStyleCnt="5">
        <dgm:presLayoutVars>
          <dgm:bulletEnabled val="1"/>
        </dgm:presLayoutVars>
      </dgm:prSet>
      <dgm:spPr/>
    </dgm:pt>
    <dgm:pt modelId="{E44808E2-96AA-4ECF-A0E5-DEF23B2E7867}" type="pres">
      <dgm:prSet presAssocID="{11A13A70-070C-4454-A4F4-B542F0720237}" presName="FiveNodes_4" presStyleLbl="node1" presStyleIdx="3" presStyleCnt="5">
        <dgm:presLayoutVars>
          <dgm:bulletEnabled val="1"/>
        </dgm:presLayoutVars>
      </dgm:prSet>
      <dgm:spPr/>
    </dgm:pt>
    <dgm:pt modelId="{46C60135-6FF5-4DE6-A676-D105593DBE9F}" type="pres">
      <dgm:prSet presAssocID="{11A13A70-070C-4454-A4F4-B542F0720237}" presName="FiveNodes_5" presStyleLbl="node1" presStyleIdx="4" presStyleCnt="5">
        <dgm:presLayoutVars>
          <dgm:bulletEnabled val="1"/>
        </dgm:presLayoutVars>
      </dgm:prSet>
      <dgm:spPr/>
    </dgm:pt>
    <dgm:pt modelId="{B3AE16E6-E371-4D5C-B87E-E75BEE64FC80}" type="pres">
      <dgm:prSet presAssocID="{11A13A70-070C-4454-A4F4-B542F0720237}" presName="FiveConn_1-2" presStyleLbl="fgAccFollowNode1" presStyleIdx="0" presStyleCnt="4">
        <dgm:presLayoutVars>
          <dgm:bulletEnabled val="1"/>
        </dgm:presLayoutVars>
      </dgm:prSet>
      <dgm:spPr/>
    </dgm:pt>
    <dgm:pt modelId="{6038B1BB-29F6-4F8A-AA5A-DB0433C8EBE9}" type="pres">
      <dgm:prSet presAssocID="{11A13A70-070C-4454-A4F4-B542F0720237}" presName="FiveConn_2-3" presStyleLbl="fgAccFollowNode1" presStyleIdx="1" presStyleCnt="4">
        <dgm:presLayoutVars>
          <dgm:bulletEnabled val="1"/>
        </dgm:presLayoutVars>
      </dgm:prSet>
      <dgm:spPr/>
    </dgm:pt>
    <dgm:pt modelId="{6F78ABFE-06EF-4761-89AB-5052D05CEE47}" type="pres">
      <dgm:prSet presAssocID="{11A13A70-070C-4454-A4F4-B542F0720237}" presName="FiveConn_3-4" presStyleLbl="fgAccFollowNode1" presStyleIdx="2" presStyleCnt="4">
        <dgm:presLayoutVars>
          <dgm:bulletEnabled val="1"/>
        </dgm:presLayoutVars>
      </dgm:prSet>
      <dgm:spPr/>
    </dgm:pt>
    <dgm:pt modelId="{60152708-C04C-403B-AB17-00EFCD43B846}" type="pres">
      <dgm:prSet presAssocID="{11A13A70-070C-4454-A4F4-B542F0720237}" presName="FiveConn_4-5" presStyleLbl="fgAccFollowNode1" presStyleIdx="3" presStyleCnt="4">
        <dgm:presLayoutVars>
          <dgm:bulletEnabled val="1"/>
        </dgm:presLayoutVars>
      </dgm:prSet>
      <dgm:spPr/>
    </dgm:pt>
    <dgm:pt modelId="{A6A5CDDC-C585-44F7-B4D5-E8FFF61AE0B7}" type="pres">
      <dgm:prSet presAssocID="{11A13A70-070C-4454-A4F4-B542F0720237}" presName="FiveNodes_1_text" presStyleLbl="node1" presStyleIdx="4" presStyleCnt="5">
        <dgm:presLayoutVars>
          <dgm:bulletEnabled val="1"/>
        </dgm:presLayoutVars>
      </dgm:prSet>
      <dgm:spPr/>
    </dgm:pt>
    <dgm:pt modelId="{95EEE526-F8E4-4CA9-97A7-B1CDFFEA734E}" type="pres">
      <dgm:prSet presAssocID="{11A13A70-070C-4454-A4F4-B542F0720237}" presName="FiveNodes_2_text" presStyleLbl="node1" presStyleIdx="4" presStyleCnt="5">
        <dgm:presLayoutVars>
          <dgm:bulletEnabled val="1"/>
        </dgm:presLayoutVars>
      </dgm:prSet>
      <dgm:spPr/>
    </dgm:pt>
    <dgm:pt modelId="{08FDF70A-DF03-40D5-800B-366FD50C4FE2}" type="pres">
      <dgm:prSet presAssocID="{11A13A70-070C-4454-A4F4-B542F0720237}" presName="FiveNodes_3_text" presStyleLbl="node1" presStyleIdx="4" presStyleCnt="5">
        <dgm:presLayoutVars>
          <dgm:bulletEnabled val="1"/>
        </dgm:presLayoutVars>
      </dgm:prSet>
      <dgm:spPr/>
    </dgm:pt>
    <dgm:pt modelId="{D8027CA8-EBFD-44AD-A9F3-8EB33F2D0C24}" type="pres">
      <dgm:prSet presAssocID="{11A13A70-070C-4454-A4F4-B542F0720237}" presName="FiveNodes_4_text" presStyleLbl="node1" presStyleIdx="4" presStyleCnt="5">
        <dgm:presLayoutVars>
          <dgm:bulletEnabled val="1"/>
        </dgm:presLayoutVars>
      </dgm:prSet>
      <dgm:spPr/>
    </dgm:pt>
    <dgm:pt modelId="{636F45C0-D3CB-4B87-BB14-19A8FB7E6258}" type="pres">
      <dgm:prSet presAssocID="{11A13A70-070C-4454-A4F4-B542F0720237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74917814-4BB0-45BA-908A-F587F37E0AF0}" type="presOf" srcId="{DDB7C841-99EC-4BA1-B38E-8F67BE7AAD90}" destId="{D8027CA8-EBFD-44AD-A9F3-8EB33F2D0C24}" srcOrd="1" destOrd="0" presId="urn:microsoft.com/office/officeart/2005/8/layout/vProcess5"/>
    <dgm:cxn modelId="{BE872E1C-ECA1-4CD7-8619-30CFC5B4FE5C}" srcId="{11A13A70-070C-4454-A4F4-B542F0720237}" destId="{007B6695-EB2A-4245-A66E-67D844AB961E}" srcOrd="4" destOrd="0" parTransId="{7E18E653-216D-4750-8D39-E65245C71579}" sibTransId="{DED5BA3D-39AB-44B7-826E-1439CFDF6120}"/>
    <dgm:cxn modelId="{3C08CF1E-0C69-4B55-ADF6-A2352CBE5531}" type="presOf" srcId="{370E3BBD-CCA0-474A-9B37-0B9E77E55CC6}" destId="{08FDF70A-DF03-40D5-800B-366FD50C4FE2}" srcOrd="1" destOrd="0" presId="urn:microsoft.com/office/officeart/2005/8/layout/vProcess5"/>
    <dgm:cxn modelId="{689A032B-8A98-487A-AB8E-E6B4291F3FA6}" srcId="{11A13A70-070C-4454-A4F4-B542F0720237}" destId="{370E3BBD-CCA0-474A-9B37-0B9E77E55CC6}" srcOrd="2" destOrd="0" parTransId="{74386A22-2DE4-4DB5-A55C-81EFAD0E4446}" sibTransId="{7016F35F-319B-4DE8-9CC0-4E87B6CB8353}"/>
    <dgm:cxn modelId="{9C277735-C331-45E0-8E11-86D3081B1ED2}" type="presOf" srcId="{3EDDFE2A-0C9F-4475-89D3-7F458726B96F}" destId="{B3AE16E6-E371-4D5C-B87E-E75BEE64FC80}" srcOrd="0" destOrd="0" presId="urn:microsoft.com/office/officeart/2005/8/layout/vProcess5"/>
    <dgm:cxn modelId="{6D2E3C5F-1BA4-44D0-B55B-A6D96B7AD785}" srcId="{11A13A70-070C-4454-A4F4-B542F0720237}" destId="{F34DAC36-915C-4873-ADEF-D22F9AF5CE0A}" srcOrd="0" destOrd="0" parTransId="{FAF0DC50-7264-41A2-B766-8AFD4528EC34}" sibTransId="{3EDDFE2A-0C9F-4475-89D3-7F458726B96F}"/>
    <dgm:cxn modelId="{DA247043-7AE0-40DA-8BD3-E5258EB64FD5}" type="presOf" srcId="{BBC56140-3464-45CD-AB05-8FECA9CB5148}" destId="{95EEE526-F8E4-4CA9-97A7-B1CDFFEA734E}" srcOrd="1" destOrd="0" presId="urn:microsoft.com/office/officeart/2005/8/layout/vProcess5"/>
    <dgm:cxn modelId="{1923CC67-D51E-480F-ABC3-82941A566428}" type="presOf" srcId="{DDB7C841-99EC-4BA1-B38E-8F67BE7AAD90}" destId="{E44808E2-96AA-4ECF-A0E5-DEF23B2E7867}" srcOrd="0" destOrd="0" presId="urn:microsoft.com/office/officeart/2005/8/layout/vProcess5"/>
    <dgm:cxn modelId="{75299E73-BBB9-4E5E-A8D2-5AEA4A426A5D}" type="presOf" srcId="{007B6695-EB2A-4245-A66E-67D844AB961E}" destId="{46C60135-6FF5-4DE6-A676-D105593DBE9F}" srcOrd="0" destOrd="0" presId="urn:microsoft.com/office/officeart/2005/8/layout/vProcess5"/>
    <dgm:cxn modelId="{55E4DE57-8B5D-4746-A8D1-FCC094AF9F9F}" type="presOf" srcId="{F34DAC36-915C-4873-ADEF-D22F9AF5CE0A}" destId="{A6A5CDDC-C585-44F7-B4D5-E8FFF61AE0B7}" srcOrd="1" destOrd="0" presId="urn:microsoft.com/office/officeart/2005/8/layout/vProcess5"/>
    <dgm:cxn modelId="{A6211258-A812-4220-A106-8776A3239BA4}" type="presOf" srcId="{370E3BBD-CCA0-474A-9B37-0B9E77E55CC6}" destId="{DC0D3CC7-9FB9-4C12-B476-2D4AEE54FAB2}" srcOrd="0" destOrd="0" presId="urn:microsoft.com/office/officeart/2005/8/layout/vProcess5"/>
    <dgm:cxn modelId="{06303180-BFA5-45FC-9634-A2939CE50211}" type="presOf" srcId="{11A13A70-070C-4454-A4F4-B542F0720237}" destId="{5E1C25C5-8EEF-446A-9F06-2667C3885ED1}" srcOrd="0" destOrd="0" presId="urn:microsoft.com/office/officeart/2005/8/layout/vProcess5"/>
    <dgm:cxn modelId="{9EC704B3-40CE-47B1-A1F7-38B2D325B437}" type="presOf" srcId="{156E2C79-555A-4DF8-AF75-66FB74F63086}" destId="{6038B1BB-29F6-4F8A-AA5A-DB0433C8EBE9}" srcOrd="0" destOrd="0" presId="urn:microsoft.com/office/officeart/2005/8/layout/vProcess5"/>
    <dgm:cxn modelId="{60B799BA-0C4E-45C0-918A-69E662F98427}" type="presOf" srcId="{007B6695-EB2A-4245-A66E-67D844AB961E}" destId="{636F45C0-D3CB-4B87-BB14-19A8FB7E6258}" srcOrd="1" destOrd="0" presId="urn:microsoft.com/office/officeart/2005/8/layout/vProcess5"/>
    <dgm:cxn modelId="{B10BC5D8-B405-4B21-A828-306D58BC1406}" type="presOf" srcId="{F34DAC36-915C-4873-ADEF-D22F9AF5CE0A}" destId="{1186DB6F-726E-46F8-AC81-C27BEA8C7B1C}" srcOrd="0" destOrd="0" presId="urn:microsoft.com/office/officeart/2005/8/layout/vProcess5"/>
    <dgm:cxn modelId="{DA8976EC-A3B2-48FC-8A5A-1A2347917B8E}" srcId="{11A13A70-070C-4454-A4F4-B542F0720237}" destId="{BBC56140-3464-45CD-AB05-8FECA9CB5148}" srcOrd="1" destOrd="0" parTransId="{E0328B8B-D7A3-4855-9383-EDD4C12284B2}" sibTransId="{156E2C79-555A-4DF8-AF75-66FB74F63086}"/>
    <dgm:cxn modelId="{BBEF8DEC-0E02-41EC-B612-CD6E6B64E7A7}" type="presOf" srcId="{7016F35F-319B-4DE8-9CC0-4E87B6CB8353}" destId="{6F78ABFE-06EF-4761-89AB-5052D05CEE47}" srcOrd="0" destOrd="0" presId="urn:microsoft.com/office/officeart/2005/8/layout/vProcess5"/>
    <dgm:cxn modelId="{D078C1F7-FA8E-4524-8BF7-7B62375CEA7C}" type="presOf" srcId="{20CC5DEC-9279-4804-A0DF-9CA1D5D7F606}" destId="{60152708-C04C-403B-AB17-00EFCD43B846}" srcOrd="0" destOrd="0" presId="urn:microsoft.com/office/officeart/2005/8/layout/vProcess5"/>
    <dgm:cxn modelId="{A515D3F8-AB5D-4E72-9132-E2B71065E03A}" type="presOf" srcId="{BBC56140-3464-45CD-AB05-8FECA9CB5148}" destId="{94EA603B-DAA3-4FCD-914F-5A3C33AE828A}" srcOrd="0" destOrd="0" presId="urn:microsoft.com/office/officeart/2005/8/layout/vProcess5"/>
    <dgm:cxn modelId="{272F12FE-1895-40C8-B42E-0720E0B98E54}" srcId="{11A13A70-070C-4454-A4F4-B542F0720237}" destId="{DDB7C841-99EC-4BA1-B38E-8F67BE7AAD90}" srcOrd="3" destOrd="0" parTransId="{08BDEBE4-80A9-4406-A44B-92C2C0AB1E1D}" sibTransId="{20CC5DEC-9279-4804-A0DF-9CA1D5D7F606}"/>
    <dgm:cxn modelId="{E33082D4-E6F2-46D8-BA23-18E52E8C11DF}" type="presParOf" srcId="{5E1C25C5-8EEF-446A-9F06-2667C3885ED1}" destId="{EAF20188-055E-4328-A841-E4479DB49AED}" srcOrd="0" destOrd="0" presId="urn:microsoft.com/office/officeart/2005/8/layout/vProcess5"/>
    <dgm:cxn modelId="{71E3DE0A-0ABD-4ED4-9FB4-87BE2C7C05A9}" type="presParOf" srcId="{5E1C25C5-8EEF-446A-9F06-2667C3885ED1}" destId="{1186DB6F-726E-46F8-AC81-C27BEA8C7B1C}" srcOrd="1" destOrd="0" presId="urn:microsoft.com/office/officeart/2005/8/layout/vProcess5"/>
    <dgm:cxn modelId="{C61495EA-52A5-424F-89AB-0D99680B49BB}" type="presParOf" srcId="{5E1C25C5-8EEF-446A-9F06-2667C3885ED1}" destId="{94EA603B-DAA3-4FCD-914F-5A3C33AE828A}" srcOrd="2" destOrd="0" presId="urn:microsoft.com/office/officeart/2005/8/layout/vProcess5"/>
    <dgm:cxn modelId="{EDFA31A0-C890-49E6-861D-E253020204CB}" type="presParOf" srcId="{5E1C25C5-8EEF-446A-9F06-2667C3885ED1}" destId="{DC0D3CC7-9FB9-4C12-B476-2D4AEE54FAB2}" srcOrd="3" destOrd="0" presId="urn:microsoft.com/office/officeart/2005/8/layout/vProcess5"/>
    <dgm:cxn modelId="{9BDD1B92-0CBB-438A-B320-91B326F21EF6}" type="presParOf" srcId="{5E1C25C5-8EEF-446A-9F06-2667C3885ED1}" destId="{E44808E2-96AA-4ECF-A0E5-DEF23B2E7867}" srcOrd="4" destOrd="0" presId="urn:microsoft.com/office/officeart/2005/8/layout/vProcess5"/>
    <dgm:cxn modelId="{58A5BA80-629F-4266-BAF5-A454FC00BA7D}" type="presParOf" srcId="{5E1C25C5-8EEF-446A-9F06-2667C3885ED1}" destId="{46C60135-6FF5-4DE6-A676-D105593DBE9F}" srcOrd="5" destOrd="0" presId="urn:microsoft.com/office/officeart/2005/8/layout/vProcess5"/>
    <dgm:cxn modelId="{E50DB7B9-1051-4F18-8C35-59035B999738}" type="presParOf" srcId="{5E1C25C5-8EEF-446A-9F06-2667C3885ED1}" destId="{B3AE16E6-E371-4D5C-B87E-E75BEE64FC80}" srcOrd="6" destOrd="0" presId="urn:microsoft.com/office/officeart/2005/8/layout/vProcess5"/>
    <dgm:cxn modelId="{FCF56D9D-8246-47E2-83EF-5033313CB456}" type="presParOf" srcId="{5E1C25C5-8EEF-446A-9F06-2667C3885ED1}" destId="{6038B1BB-29F6-4F8A-AA5A-DB0433C8EBE9}" srcOrd="7" destOrd="0" presId="urn:microsoft.com/office/officeart/2005/8/layout/vProcess5"/>
    <dgm:cxn modelId="{988E1672-0F47-46BA-AABA-C90B28F790E5}" type="presParOf" srcId="{5E1C25C5-8EEF-446A-9F06-2667C3885ED1}" destId="{6F78ABFE-06EF-4761-89AB-5052D05CEE47}" srcOrd="8" destOrd="0" presId="urn:microsoft.com/office/officeart/2005/8/layout/vProcess5"/>
    <dgm:cxn modelId="{1B1BD4F9-EA79-4295-9A08-392819922E14}" type="presParOf" srcId="{5E1C25C5-8EEF-446A-9F06-2667C3885ED1}" destId="{60152708-C04C-403B-AB17-00EFCD43B846}" srcOrd="9" destOrd="0" presId="urn:microsoft.com/office/officeart/2005/8/layout/vProcess5"/>
    <dgm:cxn modelId="{C6AB836C-1AEB-4961-B980-0780BC4CA829}" type="presParOf" srcId="{5E1C25C5-8EEF-446A-9F06-2667C3885ED1}" destId="{A6A5CDDC-C585-44F7-B4D5-E8FFF61AE0B7}" srcOrd="10" destOrd="0" presId="urn:microsoft.com/office/officeart/2005/8/layout/vProcess5"/>
    <dgm:cxn modelId="{11A34820-0E82-4E76-8240-E76E417FAC63}" type="presParOf" srcId="{5E1C25C5-8EEF-446A-9F06-2667C3885ED1}" destId="{95EEE526-F8E4-4CA9-97A7-B1CDFFEA734E}" srcOrd="11" destOrd="0" presId="urn:microsoft.com/office/officeart/2005/8/layout/vProcess5"/>
    <dgm:cxn modelId="{92E8BB9E-5CD8-4988-BE42-99FBB0FE5AD3}" type="presParOf" srcId="{5E1C25C5-8EEF-446A-9F06-2667C3885ED1}" destId="{08FDF70A-DF03-40D5-800B-366FD50C4FE2}" srcOrd="12" destOrd="0" presId="urn:microsoft.com/office/officeart/2005/8/layout/vProcess5"/>
    <dgm:cxn modelId="{058DAA6C-F601-44BB-84E9-57512347AF56}" type="presParOf" srcId="{5E1C25C5-8EEF-446A-9F06-2667C3885ED1}" destId="{D8027CA8-EBFD-44AD-A9F3-8EB33F2D0C24}" srcOrd="13" destOrd="0" presId="urn:microsoft.com/office/officeart/2005/8/layout/vProcess5"/>
    <dgm:cxn modelId="{C86B5FA1-958D-4969-98FB-007BCA329D3B}" type="presParOf" srcId="{5E1C25C5-8EEF-446A-9F06-2667C3885ED1}" destId="{636F45C0-D3CB-4B87-BB14-19A8FB7E6258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B60E00-A216-44F6-9636-BCF41C399A0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4E8DA5-E711-4DEC-8CB6-EBE6D7444632}">
      <dgm:prSet/>
      <dgm:spPr/>
      <dgm:t>
        <a:bodyPr/>
        <a:lstStyle/>
        <a:p>
          <a:r>
            <a:rPr lang="el-GR" dirty="0"/>
            <a:t>«</a:t>
          </a:r>
          <a:r>
            <a:rPr lang="el-GR" dirty="0" err="1"/>
            <a:t>Ταμείον</a:t>
          </a:r>
          <a:r>
            <a:rPr lang="el-GR" dirty="0"/>
            <a:t>» = Τόπος Ησυχίας και Ραντεβού με τον Θεό (δείγμα τρέλας;) &lt; Ο Θεός είναι (δεν βλέπει) εν </a:t>
          </a:r>
          <a:r>
            <a:rPr lang="el-GR" dirty="0" err="1"/>
            <a:t>Κρυπτώ</a:t>
          </a:r>
          <a:r>
            <a:rPr lang="el-GR" dirty="0"/>
            <a:t> + Κύριος Ιησούς όπου δύο ή τρεις συνηγμένοι (ανάσταση)</a:t>
          </a:r>
          <a:endParaRPr lang="en-US" dirty="0"/>
        </a:p>
      </dgm:t>
    </dgm:pt>
    <dgm:pt modelId="{624A7851-6569-4D7C-8D55-E9043938BFDA}" type="parTrans" cxnId="{EACA2BEE-0FDF-410C-86BE-933466578F36}">
      <dgm:prSet/>
      <dgm:spPr/>
      <dgm:t>
        <a:bodyPr/>
        <a:lstStyle/>
        <a:p>
          <a:endParaRPr lang="en-US"/>
        </a:p>
      </dgm:t>
    </dgm:pt>
    <dgm:pt modelId="{1CBCDE92-E329-4B1C-A95E-71A1128EF70C}" type="sibTrans" cxnId="{EACA2BEE-0FDF-410C-86BE-933466578F36}">
      <dgm:prSet/>
      <dgm:spPr/>
      <dgm:t>
        <a:bodyPr/>
        <a:lstStyle/>
        <a:p>
          <a:endParaRPr lang="en-US"/>
        </a:p>
      </dgm:t>
    </dgm:pt>
    <dgm:pt modelId="{5871515B-4315-4442-849E-ED9AAA03123C}">
      <dgm:prSet/>
      <dgm:spPr/>
      <dgm:t>
        <a:bodyPr/>
        <a:lstStyle/>
        <a:p>
          <a:r>
            <a:rPr lang="el-GR" dirty="0"/>
            <a:t>Καρδιά = «ανέγγιχτος» Τόπος – «Κράτα το νου σου στον Άδη….»</a:t>
          </a:r>
        </a:p>
        <a:p>
          <a:r>
            <a:rPr lang="el-GR" dirty="0"/>
            <a:t>Προσευχή = Συντονισμός με τον ίδιο τον Θεό και όλα τα άλλα…</a:t>
          </a:r>
          <a:endParaRPr lang="en-US" dirty="0"/>
        </a:p>
      </dgm:t>
    </dgm:pt>
    <dgm:pt modelId="{66CDF8C8-CFA0-4A9E-9681-684BE50CC229}" type="parTrans" cxnId="{F5B6B7A3-1D33-4371-8D08-2A34B9CE101C}">
      <dgm:prSet/>
      <dgm:spPr/>
      <dgm:t>
        <a:bodyPr/>
        <a:lstStyle/>
        <a:p>
          <a:endParaRPr lang="en-US"/>
        </a:p>
      </dgm:t>
    </dgm:pt>
    <dgm:pt modelId="{5D4F235A-B639-4AB5-AABD-3A8B9259E21A}" type="sibTrans" cxnId="{F5B6B7A3-1D33-4371-8D08-2A34B9CE101C}">
      <dgm:prSet/>
      <dgm:spPr/>
      <dgm:t>
        <a:bodyPr/>
        <a:lstStyle/>
        <a:p>
          <a:endParaRPr lang="en-US"/>
        </a:p>
      </dgm:t>
    </dgm:pt>
    <dgm:pt modelId="{E520BE98-588F-469E-9327-210896DBC6C6}">
      <dgm:prSet/>
      <dgm:spPr/>
      <dgm:t>
        <a:bodyPr/>
        <a:lstStyle/>
        <a:p>
          <a:r>
            <a:rPr lang="el-GR" dirty="0"/>
            <a:t>Σινά και βάτος (βγάλε τα παπούτσια προς τον «προ </a:t>
          </a:r>
          <a:r>
            <a:rPr lang="el-GR" dirty="0" err="1"/>
            <a:t>βληματικό»Μωυσή</a:t>
          </a:r>
          <a:r>
            <a:rPr lang="el-GR" dirty="0"/>
            <a:t>) &lt; όλο το Σύμπαν = βάτος + «εδώ και Τώρα» (</a:t>
          </a:r>
          <a:r>
            <a:rPr lang="el-GR" dirty="0" err="1"/>
            <a:t>ανοία+πλήξη</a:t>
          </a:r>
          <a:r>
            <a:rPr lang="el-GR" dirty="0"/>
            <a:t>)</a:t>
          </a:r>
          <a:endParaRPr lang="en-US" dirty="0"/>
        </a:p>
      </dgm:t>
    </dgm:pt>
    <dgm:pt modelId="{B5F5FF5A-01C7-4E24-B3B6-3FBFF44FC21E}" type="parTrans" cxnId="{23445AD6-B645-4CD8-AD52-2375888E6C7C}">
      <dgm:prSet/>
      <dgm:spPr/>
      <dgm:t>
        <a:bodyPr/>
        <a:lstStyle/>
        <a:p>
          <a:endParaRPr lang="en-US"/>
        </a:p>
      </dgm:t>
    </dgm:pt>
    <dgm:pt modelId="{3EAE65D2-5700-4FF7-925F-ECA430B9D415}" type="sibTrans" cxnId="{23445AD6-B645-4CD8-AD52-2375888E6C7C}">
      <dgm:prSet/>
      <dgm:spPr/>
      <dgm:t>
        <a:bodyPr/>
        <a:lstStyle/>
        <a:p>
          <a:endParaRPr lang="en-US"/>
        </a:p>
      </dgm:t>
    </dgm:pt>
    <dgm:pt modelId="{CF855F38-3023-48CD-BFAF-4E13811458A5}">
      <dgm:prSet/>
      <dgm:spPr/>
      <dgm:t>
        <a:bodyPr/>
        <a:lstStyle/>
        <a:p>
          <a:r>
            <a:rPr lang="el-GR" dirty="0"/>
            <a:t>Κανονικότητα Προσευχής: σιωπηλά και δυνατά </a:t>
          </a:r>
          <a:endParaRPr lang="en-US" dirty="0"/>
        </a:p>
      </dgm:t>
    </dgm:pt>
    <dgm:pt modelId="{C2A6AA4A-0BBF-4CE6-9F13-8BC3BD786740}" type="parTrans" cxnId="{554833EF-7EE0-437F-82BC-9746F69605BE}">
      <dgm:prSet/>
      <dgm:spPr/>
      <dgm:t>
        <a:bodyPr/>
        <a:lstStyle/>
        <a:p>
          <a:endParaRPr lang="en-US"/>
        </a:p>
      </dgm:t>
    </dgm:pt>
    <dgm:pt modelId="{A36E297C-73B1-44E9-96BE-253F2C52297B}" type="sibTrans" cxnId="{554833EF-7EE0-437F-82BC-9746F69605BE}">
      <dgm:prSet/>
      <dgm:spPr/>
      <dgm:t>
        <a:bodyPr/>
        <a:lstStyle/>
        <a:p>
          <a:endParaRPr lang="en-US"/>
        </a:p>
      </dgm:t>
    </dgm:pt>
    <dgm:pt modelId="{9D002BF9-A524-449D-ADBD-865AC128B9A3}">
      <dgm:prSet/>
      <dgm:spPr/>
      <dgm:t>
        <a:bodyPr/>
        <a:lstStyle/>
        <a:p>
          <a:r>
            <a:rPr lang="el-GR" dirty="0"/>
            <a:t>Μοναδικότητα σε κάθε άνθρωπο! («</a:t>
          </a:r>
          <a:r>
            <a:rPr lang="el-GR" dirty="0" err="1"/>
            <a:t>αλφα</a:t>
          </a:r>
          <a:r>
            <a:rPr lang="el-GR" dirty="0"/>
            <a:t>-βήτα» + Εν Αρχή ην ο Λόγος)</a:t>
          </a:r>
          <a:endParaRPr lang="en-US" dirty="0"/>
        </a:p>
      </dgm:t>
    </dgm:pt>
    <dgm:pt modelId="{FCE7D3BD-805A-4546-8ADE-2005D16C7421}" type="parTrans" cxnId="{8B8484E6-7BFB-4421-BB75-C018EE7FD6CF}">
      <dgm:prSet/>
      <dgm:spPr/>
      <dgm:t>
        <a:bodyPr/>
        <a:lstStyle/>
        <a:p>
          <a:endParaRPr lang="en-US"/>
        </a:p>
      </dgm:t>
    </dgm:pt>
    <dgm:pt modelId="{155E579A-E25C-4A61-B9BE-5F8237892837}" type="sibTrans" cxnId="{8B8484E6-7BFB-4421-BB75-C018EE7FD6CF}">
      <dgm:prSet/>
      <dgm:spPr/>
      <dgm:t>
        <a:bodyPr/>
        <a:lstStyle/>
        <a:p>
          <a:endParaRPr lang="en-US"/>
        </a:p>
      </dgm:t>
    </dgm:pt>
    <dgm:pt modelId="{8156484D-DA08-4926-B470-F56D89F3F862}" type="pres">
      <dgm:prSet presAssocID="{80B60E00-A216-44F6-9636-BCF41C399A05}" presName="vert0" presStyleCnt="0">
        <dgm:presLayoutVars>
          <dgm:dir/>
          <dgm:animOne val="branch"/>
          <dgm:animLvl val="lvl"/>
        </dgm:presLayoutVars>
      </dgm:prSet>
      <dgm:spPr/>
    </dgm:pt>
    <dgm:pt modelId="{29E22723-8FAF-4A61-B822-471233B1469A}" type="pres">
      <dgm:prSet presAssocID="{AC4E8DA5-E711-4DEC-8CB6-EBE6D7444632}" presName="thickLine" presStyleLbl="alignNode1" presStyleIdx="0" presStyleCnt="5"/>
      <dgm:spPr/>
    </dgm:pt>
    <dgm:pt modelId="{5B3C2F3A-537E-4920-9C32-5BF05A5FB2FD}" type="pres">
      <dgm:prSet presAssocID="{AC4E8DA5-E711-4DEC-8CB6-EBE6D7444632}" presName="horz1" presStyleCnt="0"/>
      <dgm:spPr/>
    </dgm:pt>
    <dgm:pt modelId="{5D260E6C-7F93-4818-A3D7-917459D1F639}" type="pres">
      <dgm:prSet presAssocID="{AC4E8DA5-E711-4DEC-8CB6-EBE6D7444632}" presName="tx1" presStyleLbl="revTx" presStyleIdx="0" presStyleCnt="5"/>
      <dgm:spPr/>
    </dgm:pt>
    <dgm:pt modelId="{11B23285-2F7D-432E-A2F2-6888301AAADD}" type="pres">
      <dgm:prSet presAssocID="{AC4E8DA5-E711-4DEC-8CB6-EBE6D7444632}" presName="vert1" presStyleCnt="0"/>
      <dgm:spPr/>
    </dgm:pt>
    <dgm:pt modelId="{1F2FAEDE-E9EC-4F30-84D8-B420AC38BD63}" type="pres">
      <dgm:prSet presAssocID="{5871515B-4315-4442-849E-ED9AAA03123C}" presName="thickLine" presStyleLbl="alignNode1" presStyleIdx="1" presStyleCnt="5"/>
      <dgm:spPr/>
    </dgm:pt>
    <dgm:pt modelId="{F9CFEA6C-1E3D-4AE8-BBCA-B23978C43B57}" type="pres">
      <dgm:prSet presAssocID="{5871515B-4315-4442-849E-ED9AAA03123C}" presName="horz1" presStyleCnt="0"/>
      <dgm:spPr/>
    </dgm:pt>
    <dgm:pt modelId="{7CE09FC6-7AE6-47E2-BE0B-5805D6A16685}" type="pres">
      <dgm:prSet presAssocID="{5871515B-4315-4442-849E-ED9AAA03123C}" presName="tx1" presStyleLbl="revTx" presStyleIdx="1" presStyleCnt="5"/>
      <dgm:spPr/>
    </dgm:pt>
    <dgm:pt modelId="{517C278B-752C-4648-9991-92C71F499D40}" type="pres">
      <dgm:prSet presAssocID="{5871515B-4315-4442-849E-ED9AAA03123C}" presName="vert1" presStyleCnt="0"/>
      <dgm:spPr/>
    </dgm:pt>
    <dgm:pt modelId="{6CE8472E-2A7D-47F5-9F7D-BC596DA8487F}" type="pres">
      <dgm:prSet presAssocID="{E520BE98-588F-469E-9327-210896DBC6C6}" presName="thickLine" presStyleLbl="alignNode1" presStyleIdx="2" presStyleCnt="5"/>
      <dgm:spPr/>
    </dgm:pt>
    <dgm:pt modelId="{834238BE-F8C2-48C8-9C5C-E50D82925BBB}" type="pres">
      <dgm:prSet presAssocID="{E520BE98-588F-469E-9327-210896DBC6C6}" presName="horz1" presStyleCnt="0"/>
      <dgm:spPr/>
    </dgm:pt>
    <dgm:pt modelId="{9C46717D-42AA-411A-863A-C64E3B6A7FFD}" type="pres">
      <dgm:prSet presAssocID="{E520BE98-588F-469E-9327-210896DBC6C6}" presName="tx1" presStyleLbl="revTx" presStyleIdx="2" presStyleCnt="5"/>
      <dgm:spPr/>
    </dgm:pt>
    <dgm:pt modelId="{F7DA78CA-F753-4887-98D6-2616BD2AC402}" type="pres">
      <dgm:prSet presAssocID="{E520BE98-588F-469E-9327-210896DBC6C6}" presName="vert1" presStyleCnt="0"/>
      <dgm:spPr/>
    </dgm:pt>
    <dgm:pt modelId="{200C1CE4-A93C-4464-8071-C3DBDB3B40E4}" type="pres">
      <dgm:prSet presAssocID="{CF855F38-3023-48CD-BFAF-4E13811458A5}" presName="thickLine" presStyleLbl="alignNode1" presStyleIdx="3" presStyleCnt="5"/>
      <dgm:spPr/>
    </dgm:pt>
    <dgm:pt modelId="{29DBE4A3-7ABF-407C-9271-AC054EE97EBC}" type="pres">
      <dgm:prSet presAssocID="{CF855F38-3023-48CD-BFAF-4E13811458A5}" presName="horz1" presStyleCnt="0"/>
      <dgm:spPr/>
    </dgm:pt>
    <dgm:pt modelId="{333A88D8-48CF-4968-9D06-A92C77A7E0DB}" type="pres">
      <dgm:prSet presAssocID="{CF855F38-3023-48CD-BFAF-4E13811458A5}" presName="tx1" presStyleLbl="revTx" presStyleIdx="3" presStyleCnt="5"/>
      <dgm:spPr/>
    </dgm:pt>
    <dgm:pt modelId="{C0368691-E530-4848-9F21-1135DABB0A6D}" type="pres">
      <dgm:prSet presAssocID="{CF855F38-3023-48CD-BFAF-4E13811458A5}" presName="vert1" presStyleCnt="0"/>
      <dgm:spPr/>
    </dgm:pt>
    <dgm:pt modelId="{0A49AE34-A346-4A6F-8486-EB5AAE7A7CF0}" type="pres">
      <dgm:prSet presAssocID="{9D002BF9-A524-449D-ADBD-865AC128B9A3}" presName="thickLine" presStyleLbl="alignNode1" presStyleIdx="4" presStyleCnt="5"/>
      <dgm:spPr/>
    </dgm:pt>
    <dgm:pt modelId="{EBB9C562-4CA2-4941-99FB-099D832A55B2}" type="pres">
      <dgm:prSet presAssocID="{9D002BF9-A524-449D-ADBD-865AC128B9A3}" presName="horz1" presStyleCnt="0"/>
      <dgm:spPr/>
    </dgm:pt>
    <dgm:pt modelId="{CF9B2DA6-43F0-41DE-BFE6-942DF1E25DA8}" type="pres">
      <dgm:prSet presAssocID="{9D002BF9-A524-449D-ADBD-865AC128B9A3}" presName="tx1" presStyleLbl="revTx" presStyleIdx="4" presStyleCnt="5"/>
      <dgm:spPr/>
    </dgm:pt>
    <dgm:pt modelId="{8B064ABA-FF6E-4D5C-8387-2DB8A6A6492B}" type="pres">
      <dgm:prSet presAssocID="{9D002BF9-A524-449D-ADBD-865AC128B9A3}" presName="vert1" presStyleCnt="0"/>
      <dgm:spPr/>
    </dgm:pt>
  </dgm:ptLst>
  <dgm:cxnLst>
    <dgm:cxn modelId="{6336EB0E-430F-4ED3-ABAF-1D874C0D243A}" type="presOf" srcId="{CF855F38-3023-48CD-BFAF-4E13811458A5}" destId="{333A88D8-48CF-4968-9D06-A92C77A7E0DB}" srcOrd="0" destOrd="0" presId="urn:microsoft.com/office/officeart/2008/layout/LinedList"/>
    <dgm:cxn modelId="{5E802F1E-765B-4774-AF41-04E5E17460DA}" type="presOf" srcId="{80B60E00-A216-44F6-9636-BCF41C399A05}" destId="{8156484D-DA08-4926-B470-F56D89F3F862}" srcOrd="0" destOrd="0" presId="urn:microsoft.com/office/officeart/2008/layout/LinedList"/>
    <dgm:cxn modelId="{046E6228-C21B-439B-8AAA-F8390A704E6D}" type="presOf" srcId="{9D002BF9-A524-449D-ADBD-865AC128B9A3}" destId="{CF9B2DA6-43F0-41DE-BFE6-942DF1E25DA8}" srcOrd="0" destOrd="0" presId="urn:microsoft.com/office/officeart/2008/layout/LinedList"/>
    <dgm:cxn modelId="{FFEE6333-D48A-430A-81B1-A911EEE5A946}" type="presOf" srcId="{5871515B-4315-4442-849E-ED9AAA03123C}" destId="{7CE09FC6-7AE6-47E2-BE0B-5805D6A16685}" srcOrd="0" destOrd="0" presId="urn:microsoft.com/office/officeart/2008/layout/LinedList"/>
    <dgm:cxn modelId="{19C8E244-DC80-4B17-AE58-375D867EB2A7}" type="presOf" srcId="{E520BE98-588F-469E-9327-210896DBC6C6}" destId="{9C46717D-42AA-411A-863A-C64E3B6A7FFD}" srcOrd="0" destOrd="0" presId="urn:microsoft.com/office/officeart/2008/layout/LinedList"/>
    <dgm:cxn modelId="{A3353987-E308-424F-BD73-58D5130A9A51}" type="presOf" srcId="{AC4E8DA5-E711-4DEC-8CB6-EBE6D7444632}" destId="{5D260E6C-7F93-4818-A3D7-917459D1F639}" srcOrd="0" destOrd="0" presId="urn:microsoft.com/office/officeart/2008/layout/LinedList"/>
    <dgm:cxn modelId="{F5B6B7A3-1D33-4371-8D08-2A34B9CE101C}" srcId="{80B60E00-A216-44F6-9636-BCF41C399A05}" destId="{5871515B-4315-4442-849E-ED9AAA03123C}" srcOrd="1" destOrd="0" parTransId="{66CDF8C8-CFA0-4A9E-9681-684BE50CC229}" sibTransId="{5D4F235A-B639-4AB5-AABD-3A8B9259E21A}"/>
    <dgm:cxn modelId="{23445AD6-B645-4CD8-AD52-2375888E6C7C}" srcId="{80B60E00-A216-44F6-9636-BCF41C399A05}" destId="{E520BE98-588F-469E-9327-210896DBC6C6}" srcOrd="2" destOrd="0" parTransId="{B5F5FF5A-01C7-4E24-B3B6-3FBFF44FC21E}" sibTransId="{3EAE65D2-5700-4FF7-925F-ECA430B9D415}"/>
    <dgm:cxn modelId="{8B8484E6-7BFB-4421-BB75-C018EE7FD6CF}" srcId="{80B60E00-A216-44F6-9636-BCF41C399A05}" destId="{9D002BF9-A524-449D-ADBD-865AC128B9A3}" srcOrd="4" destOrd="0" parTransId="{FCE7D3BD-805A-4546-8ADE-2005D16C7421}" sibTransId="{155E579A-E25C-4A61-B9BE-5F8237892837}"/>
    <dgm:cxn modelId="{EACA2BEE-0FDF-410C-86BE-933466578F36}" srcId="{80B60E00-A216-44F6-9636-BCF41C399A05}" destId="{AC4E8DA5-E711-4DEC-8CB6-EBE6D7444632}" srcOrd="0" destOrd="0" parTransId="{624A7851-6569-4D7C-8D55-E9043938BFDA}" sibTransId="{1CBCDE92-E329-4B1C-A95E-71A1128EF70C}"/>
    <dgm:cxn modelId="{554833EF-7EE0-437F-82BC-9746F69605BE}" srcId="{80B60E00-A216-44F6-9636-BCF41C399A05}" destId="{CF855F38-3023-48CD-BFAF-4E13811458A5}" srcOrd="3" destOrd="0" parTransId="{C2A6AA4A-0BBF-4CE6-9F13-8BC3BD786740}" sibTransId="{A36E297C-73B1-44E9-96BE-253F2C52297B}"/>
    <dgm:cxn modelId="{36A2B37B-9D88-4A7C-A570-69E459ECC0AC}" type="presParOf" srcId="{8156484D-DA08-4926-B470-F56D89F3F862}" destId="{29E22723-8FAF-4A61-B822-471233B1469A}" srcOrd="0" destOrd="0" presId="urn:microsoft.com/office/officeart/2008/layout/LinedList"/>
    <dgm:cxn modelId="{0D0FD2CA-DB79-4F8F-BEC6-91B57FADF201}" type="presParOf" srcId="{8156484D-DA08-4926-B470-F56D89F3F862}" destId="{5B3C2F3A-537E-4920-9C32-5BF05A5FB2FD}" srcOrd="1" destOrd="0" presId="urn:microsoft.com/office/officeart/2008/layout/LinedList"/>
    <dgm:cxn modelId="{B9747797-56CD-4BE1-915F-448ED580D0F4}" type="presParOf" srcId="{5B3C2F3A-537E-4920-9C32-5BF05A5FB2FD}" destId="{5D260E6C-7F93-4818-A3D7-917459D1F639}" srcOrd="0" destOrd="0" presId="urn:microsoft.com/office/officeart/2008/layout/LinedList"/>
    <dgm:cxn modelId="{1846EE47-E4FF-4A8D-89AA-D6178B6ED4B5}" type="presParOf" srcId="{5B3C2F3A-537E-4920-9C32-5BF05A5FB2FD}" destId="{11B23285-2F7D-432E-A2F2-6888301AAADD}" srcOrd="1" destOrd="0" presId="urn:microsoft.com/office/officeart/2008/layout/LinedList"/>
    <dgm:cxn modelId="{8E5F5B1E-C71C-4125-A5F8-242777DBF68E}" type="presParOf" srcId="{8156484D-DA08-4926-B470-F56D89F3F862}" destId="{1F2FAEDE-E9EC-4F30-84D8-B420AC38BD63}" srcOrd="2" destOrd="0" presId="urn:microsoft.com/office/officeart/2008/layout/LinedList"/>
    <dgm:cxn modelId="{B4A9EF1A-E919-47B8-BB78-0F689E70AA24}" type="presParOf" srcId="{8156484D-DA08-4926-B470-F56D89F3F862}" destId="{F9CFEA6C-1E3D-4AE8-BBCA-B23978C43B57}" srcOrd="3" destOrd="0" presId="urn:microsoft.com/office/officeart/2008/layout/LinedList"/>
    <dgm:cxn modelId="{1527A05B-D6C0-4289-98A0-F4E27EA29769}" type="presParOf" srcId="{F9CFEA6C-1E3D-4AE8-BBCA-B23978C43B57}" destId="{7CE09FC6-7AE6-47E2-BE0B-5805D6A16685}" srcOrd="0" destOrd="0" presId="urn:microsoft.com/office/officeart/2008/layout/LinedList"/>
    <dgm:cxn modelId="{A9DF3C6B-962B-48EA-B35D-5AC1A646D453}" type="presParOf" srcId="{F9CFEA6C-1E3D-4AE8-BBCA-B23978C43B57}" destId="{517C278B-752C-4648-9991-92C71F499D40}" srcOrd="1" destOrd="0" presId="urn:microsoft.com/office/officeart/2008/layout/LinedList"/>
    <dgm:cxn modelId="{4B0AD62D-E262-44D1-B3EB-A13764127FDE}" type="presParOf" srcId="{8156484D-DA08-4926-B470-F56D89F3F862}" destId="{6CE8472E-2A7D-47F5-9F7D-BC596DA8487F}" srcOrd="4" destOrd="0" presId="urn:microsoft.com/office/officeart/2008/layout/LinedList"/>
    <dgm:cxn modelId="{B602EB1D-813B-42AB-922D-5B658C573D22}" type="presParOf" srcId="{8156484D-DA08-4926-B470-F56D89F3F862}" destId="{834238BE-F8C2-48C8-9C5C-E50D82925BBB}" srcOrd="5" destOrd="0" presId="urn:microsoft.com/office/officeart/2008/layout/LinedList"/>
    <dgm:cxn modelId="{22D8DB90-C4A6-412E-A60C-9B516C0C9566}" type="presParOf" srcId="{834238BE-F8C2-48C8-9C5C-E50D82925BBB}" destId="{9C46717D-42AA-411A-863A-C64E3B6A7FFD}" srcOrd="0" destOrd="0" presId="urn:microsoft.com/office/officeart/2008/layout/LinedList"/>
    <dgm:cxn modelId="{7F5801B1-DB78-49A5-8467-F4A4896A3FBA}" type="presParOf" srcId="{834238BE-F8C2-48C8-9C5C-E50D82925BBB}" destId="{F7DA78CA-F753-4887-98D6-2616BD2AC402}" srcOrd="1" destOrd="0" presId="urn:microsoft.com/office/officeart/2008/layout/LinedList"/>
    <dgm:cxn modelId="{14F75250-F552-476A-9B25-EE6DEEE48D41}" type="presParOf" srcId="{8156484D-DA08-4926-B470-F56D89F3F862}" destId="{200C1CE4-A93C-4464-8071-C3DBDB3B40E4}" srcOrd="6" destOrd="0" presId="urn:microsoft.com/office/officeart/2008/layout/LinedList"/>
    <dgm:cxn modelId="{D7847728-1CD4-4654-8DAD-8DF172067F89}" type="presParOf" srcId="{8156484D-DA08-4926-B470-F56D89F3F862}" destId="{29DBE4A3-7ABF-407C-9271-AC054EE97EBC}" srcOrd="7" destOrd="0" presId="urn:microsoft.com/office/officeart/2008/layout/LinedList"/>
    <dgm:cxn modelId="{1148640D-E010-4F01-A877-C00A94E738DF}" type="presParOf" srcId="{29DBE4A3-7ABF-407C-9271-AC054EE97EBC}" destId="{333A88D8-48CF-4968-9D06-A92C77A7E0DB}" srcOrd="0" destOrd="0" presId="urn:microsoft.com/office/officeart/2008/layout/LinedList"/>
    <dgm:cxn modelId="{CF9DB63F-CBA0-464C-B99F-938C75853981}" type="presParOf" srcId="{29DBE4A3-7ABF-407C-9271-AC054EE97EBC}" destId="{C0368691-E530-4848-9F21-1135DABB0A6D}" srcOrd="1" destOrd="0" presId="urn:microsoft.com/office/officeart/2008/layout/LinedList"/>
    <dgm:cxn modelId="{8CB687FF-B562-4E28-AB42-6DD62D3ED4C9}" type="presParOf" srcId="{8156484D-DA08-4926-B470-F56D89F3F862}" destId="{0A49AE34-A346-4A6F-8486-EB5AAE7A7CF0}" srcOrd="8" destOrd="0" presId="urn:microsoft.com/office/officeart/2008/layout/LinedList"/>
    <dgm:cxn modelId="{9F2E05D5-8BB8-4AC8-ACB9-5005D0E59EDA}" type="presParOf" srcId="{8156484D-DA08-4926-B470-F56D89F3F862}" destId="{EBB9C562-4CA2-4941-99FB-099D832A55B2}" srcOrd="9" destOrd="0" presId="urn:microsoft.com/office/officeart/2008/layout/LinedList"/>
    <dgm:cxn modelId="{CC45FBCE-0D1E-47B7-AC67-2A57B539565D}" type="presParOf" srcId="{EBB9C562-4CA2-4941-99FB-099D832A55B2}" destId="{CF9B2DA6-43F0-41DE-BFE6-942DF1E25DA8}" srcOrd="0" destOrd="0" presId="urn:microsoft.com/office/officeart/2008/layout/LinedList"/>
    <dgm:cxn modelId="{EB3E10C4-0B87-4976-A026-A6724B4D434D}" type="presParOf" srcId="{EBB9C562-4CA2-4941-99FB-099D832A55B2}" destId="{8B064ABA-FF6E-4D5C-8387-2DB8A6A6492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1F005-4649-48C2-876E-078FFFD15114}">
      <dsp:nvSpPr>
        <dsp:cNvPr id="0" name=""/>
        <dsp:cNvSpPr/>
      </dsp:nvSpPr>
      <dsp:spPr>
        <a:xfrm>
          <a:off x="0" y="2576"/>
          <a:ext cx="65833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848099-F2D5-4F93-8019-8891C44866BA}">
      <dsp:nvSpPr>
        <dsp:cNvPr id="0" name=""/>
        <dsp:cNvSpPr/>
      </dsp:nvSpPr>
      <dsp:spPr>
        <a:xfrm>
          <a:off x="0" y="2576"/>
          <a:ext cx="6583363" cy="878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 dirty="0"/>
            <a:t>Βασιλεύ Ουράνιε – </a:t>
          </a:r>
          <a:r>
            <a:rPr lang="el-GR" sz="2300" kern="1200" dirty="0" err="1"/>
            <a:t>Αββά</a:t>
          </a:r>
          <a:r>
            <a:rPr lang="el-GR" sz="2300" kern="1200" dirty="0"/>
            <a:t> + Πατέρα (</a:t>
          </a:r>
          <a:r>
            <a:rPr lang="el-GR" sz="2300" i="1" kern="1200" dirty="0"/>
            <a:t>Προς Ρωμαίους</a:t>
          </a:r>
          <a:r>
            <a:rPr lang="el-GR" sz="2300" kern="1200" dirty="0"/>
            <a:t>: κραυγή) &gt; «Μάθε να ακούς» - Ησυχία!</a:t>
          </a:r>
          <a:endParaRPr lang="en-US" sz="2300" kern="1200" dirty="0"/>
        </a:p>
      </dsp:txBody>
      <dsp:txXfrm>
        <a:off x="0" y="2576"/>
        <a:ext cx="6583363" cy="878572"/>
      </dsp:txXfrm>
    </dsp:sp>
    <dsp:sp modelId="{997FA0C0-34C1-42A8-8EF4-8169EE86B3F7}">
      <dsp:nvSpPr>
        <dsp:cNvPr id="0" name=""/>
        <dsp:cNvSpPr/>
      </dsp:nvSpPr>
      <dsp:spPr>
        <a:xfrm>
          <a:off x="0" y="881148"/>
          <a:ext cx="65833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14B79F-3A98-4BE1-90C1-93BD896E4D2E}">
      <dsp:nvSpPr>
        <dsp:cNvPr id="0" name=""/>
        <dsp:cNvSpPr/>
      </dsp:nvSpPr>
      <dsp:spPr>
        <a:xfrm>
          <a:off x="0" y="881148"/>
          <a:ext cx="6583363" cy="878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2300" kern="1200" dirty="0" err="1"/>
            <a:t>ΒαρτιΜαίος</a:t>
          </a:r>
          <a:r>
            <a:rPr lang="el-GR" sz="2300" kern="1200" dirty="0"/>
            <a:t> : </a:t>
          </a:r>
          <a:r>
            <a:rPr lang="el-GR" sz="2300" b="1" kern="1200" dirty="0" err="1"/>
            <a:t>Ελέησόν</a:t>
          </a:r>
          <a:r>
            <a:rPr lang="el-GR" sz="2300" b="1" kern="1200" dirty="0"/>
            <a:t> με! </a:t>
          </a:r>
          <a:r>
            <a:rPr lang="el-GR" sz="2300" kern="1200" dirty="0"/>
            <a:t>(αίτηση και όχι απαίτηση)</a:t>
          </a:r>
          <a:endParaRPr lang="en-US" sz="2300" kern="1200" dirty="0"/>
        </a:p>
      </dsp:txBody>
      <dsp:txXfrm>
        <a:off x="0" y="881148"/>
        <a:ext cx="6583363" cy="878572"/>
      </dsp:txXfrm>
    </dsp:sp>
    <dsp:sp modelId="{E16B7807-B86B-4AF1-91D7-D9F9EB9C25B4}">
      <dsp:nvSpPr>
        <dsp:cNvPr id="0" name=""/>
        <dsp:cNvSpPr/>
      </dsp:nvSpPr>
      <dsp:spPr>
        <a:xfrm>
          <a:off x="0" y="1759721"/>
          <a:ext cx="65833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9DF704-62C2-4F53-9736-07F99407ACC4}">
      <dsp:nvSpPr>
        <dsp:cNvPr id="0" name=""/>
        <dsp:cNvSpPr/>
      </dsp:nvSpPr>
      <dsp:spPr>
        <a:xfrm>
          <a:off x="0" y="1759721"/>
          <a:ext cx="6583363" cy="878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 dirty="0" err="1"/>
            <a:t>ΠροσΕυχή</a:t>
          </a:r>
          <a:r>
            <a:rPr lang="el-GR" sz="2300" kern="1200" dirty="0"/>
            <a:t> = </a:t>
          </a:r>
          <a:r>
            <a:rPr lang="el-GR" sz="2300" kern="1200" dirty="0" err="1"/>
            <a:t>επιΣτροφή</a:t>
          </a:r>
          <a:r>
            <a:rPr lang="el-GR" sz="2300" kern="1200" dirty="0"/>
            <a:t> στο </a:t>
          </a:r>
          <a:r>
            <a:rPr lang="el-GR" sz="2300" b="1" kern="1200" dirty="0"/>
            <a:t>Βάπτισμα</a:t>
          </a:r>
          <a:r>
            <a:rPr lang="el-GR" sz="2300" kern="1200" dirty="0"/>
            <a:t> / στην «Κολυμβήθρα»</a:t>
          </a:r>
          <a:endParaRPr lang="en-US" sz="2300" kern="1200" dirty="0"/>
        </a:p>
      </dsp:txBody>
      <dsp:txXfrm>
        <a:off x="0" y="1759721"/>
        <a:ext cx="6583363" cy="878572"/>
      </dsp:txXfrm>
    </dsp:sp>
    <dsp:sp modelId="{50189E3A-564D-49E0-8489-06779F40A87F}">
      <dsp:nvSpPr>
        <dsp:cNvPr id="0" name=""/>
        <dsp:cNvSpPr/>
      </dsp:nvSpPr>
      <dsp:spPr>
        <a:xfrm>
          <a:off x="0" y="2638293"/>
          <a:ext cx="65833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83D941-A9CC-4D65-B143-97E05A8D99A2}">
      <dsp:nvSpPr>
        <dsp:cNvPr id="0" name=""/>
        <dsp:cNvSpPr/>
      </dsp:nvSpPr>
      <dsp:spPr>
        <a:xfrm>
          <a:off x="0" y="2638293"/>
          <a:ext cx="6583363" cy="878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</dsp:txBody>
      <dsp:txXfrm>
        <a:off x="0" y="2638293"/>
        <a:ext cx="6583363" cy="878572"/>
      </dsp:txXfrm>
    </dsp:sp>
    <dsp:sp modelId="{8DCE71ED-56AF-46E7-A0D5-39CAAD70147D}">
      <dsp:nvSpPr>
        <dsp:cNvPr id="0" name=""/>
        <dsp:cNvSpPr/>
      </dsp:nvSpPr>
      <dsp:spPr>
        <a:xfrm>
          <a:off x="0" y="3516866"/>
          <a:ext cx="65833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BADC0C-D01F-4DB2-9016-F3145794112F}">
      <dsp:nvSpPr>
        <dsp:cNvPr id="0" name=""/>
        <dsp:cNvSpPr/>
      </dsp:nvSpPr>
      <dsp:spPr>
        <a:xfrm>
          <a:off x="0" y="3516866"/>
          <a:ext cx="6583363" cy="878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Γεθσημανή - Σταύρωση</a:t>
          </a:r>
          <a:endParaRPr lang="en-US" sz="2300" kern="1200"/>
        </a:p>
      </dsp:txBody>
      <dsp:txXfrm>
        <a:off x="0" y="3516866"/>
        <a:ext cx="6583363" cy="878572"/>
      </dsp:txXfrm>
    </dsp:sp>
    <dsp:sp modelId="{DE211A0F-3DDA-4B7B-99BA-5F0F30DF4391}">
      <dsp:nvSpPr>
        <dsp:cNvPr id="0" name=""/>
        <dsp:cNvSpPr/>
      </dsp:nvSpPr>
      <dsp:spPr>
        <a:xfrm>
          <a:off x="0" y="4395439"/>
          <a:ext cx="65833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35B6A4-D21C-4BFB-8B0F-BA0A6CBEA7A3}">
      <dsp:nvSpPr>
        <dsp:cNvPr id="0" name=""/>
        <dsp:cNvSpPr/>
      </dsp:nvSpPr>
      <dsp:spPr>
        <a:xfrm>
          <a:off x="0" y="4395439"/>
          <a:ext cx="6583363" cy="878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i="1" kern="1200" dirty="0"/>
            <a:t>Πάτερ </a:t>
          </a:r>
          <a:r>
            <a:rPr lang="el-GR" sz="2300" kern="1200" dirty="0"/>
            <a:t>(Ημών) &lt; </a:t>
          </a:r>
          <a:r>
            <a:rPr lang="el-GR" sz="2300" b="1" kern="1200" dirty="0"/>
            <a:t>Δοξολογία</a:t>
          </a:r>
          <a:r>
            <a:rPr lang="el-GR" sz="2300" kern="1200" dirty="0"/>
            <a:t> και </a:t>
          </a:r>
          <a:r>
            <a:rPr lang="el-GR" sz="2300" b="1" kern="1200" dirty="0"/>
            <a:t>Ακρόαση Γραφής</a:t>
          </a:r>
          <a:endParaRPr lang="en-US" sz="2300" b="1" kern="1200" dirty="0"/>
        </a:p>
      </dsp:txBody>
      <dsp:txXfrm>
        <a:off x="0" y="4395439"/>
        <a:ext cx="6583363" cy="8785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86DB6F-726E-46F8-AC81-C27BEA8C7B1C}">
      <dsp:nvSpPr>
        <dsp:cNvPr id="0" name=""/>
        <dsp:cNvSpPr/>
      </dsp:nvSpPr>
      <dsp:spPr>
        <a:xfrm>
          <a:off x="0" y="0"/>
          <a:ext cx="5249193" cy="8772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«Ευχή» (αγάπη [όχι ταραχή] + μελέτη Ψαλμών )  και </a:t>
          </a:r>
          <a:r>
            <a:rPr lang="el-GR" sz="1900" kern="1200" dirty="0" err="1"/>
            <a:t>ΠροΕυχή</a:t>
          </a:r>
          <a:r>
            <a:rPr lang="el-GR" sz="1900" kern="1200" dirty="0"/>
            <a:t> </a:t>
          </a:r>
          <a:endParaRPr lang="en-US" sz="1900" kern="1200" dirty="0"/>
        </a:p>
      </dsp:txBody>
      <dsp:txXfrm>
        <a:off x="25694" y="25694"/>
        <a:ext cx="4199930" cy="825864"/>
      </dsp:txXfrm>
    </dsp:sp>
    <dsp:sp modelId="{94EA603B-DAA3-4FCD-914F-5A3C33AE828A}">
      <dsp:nvSpPr>
        <dsp:cNvPr id="0" name=""/>
        <dsp:cNvSpPr/>
      </dsp:nvSpPr>
      <dsp:spPr>
        <a:xfrm>
          <a:off x="391985" y="999093"/>
          <a:ext cx="5249193" cy="8772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«Αδιαλείπτως Προσεύχεσθε»  (Παύλος – Χρόνια Σιωπής - Ευλογία) &lt; Χαίρετε + ……</a:t>
          </a:r>
          <a:endParaRPr lang="en-US" sz="1900" kern="1200" dirty="0"/>
        </a:p>
      </dsp:txBody>
      <dsp:txXfrm>
        <a:off x="417679" y="1024787"/>
        <a:ext cx="4235605" cy="825864"/>
      </dsp:txXfrm>
    </dsp:sp>
    <dsp:sp modelId="{DC0D3CC7-9FB9-4C12-B476-2D4AEE54FAB2}">
      <dsp:nvSpPr>
        <dsp:cNvPr id="0" name=""/>
        <dsp:cNvSpPr/>
      </dsp:nvSpPr>
      <dsp:spPr>
        <a:xfrm>
          <a:off x="783970" y="1998186"/>
          <a:ext cx="5249193" cy="8772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Όχι να λέμε </a:t>
          </a:r>
          <a:r>
            <a:rPr lang="el-GR" sz="1900" kern="1200" dirty="0" err="1"/>
            <a:t>Προσ+Ευχή</a:t>
          </a:r>
          <a:r>
            <a:rPr lang="el-GR" sz="1900" kern="1200" dirty="0"/>
            <a:t> αλλά να ακούμε </a:t>
          </a:r>
          <a:r>
            <a:rPr lang="el-GR" sz="1900" kern="1200" dirty="0" err="1"/>
            <a:t>ΠροσΕυχή</a:t>
          </a:r>
          <a:r>
            <a:rPr lang="el-GR" sz="1900" kern="1200" dirty="0"/>
            <a:t> και να τελικά να γίνουμε!</a:t>
          </a:r>
          <a:endParaRPr lang="en-US" sz="1900" kern="1200" dirty="0"/>
        </a:p>
      </dsp:txBody>
      <dsp:txXfrm>
        <a:off x="809664" y="2023880"/>
        <a:ext cx="4235605" cy="825864"/>
      </dsp:txXfrm>
    </dsp:sp>
    <dsp:sp modelId="{E44808E2-96AA-4ECF-A0E5-DEF23B2E7867}">
      <dsp:nvSpPr>
        <dsp:cNvPr id="0" name=""/>
        <dsp:cNvSpPr/>
      </dsp:nvSpPr>
      <dsp:spPr>
        <a:xfrm>
          <a:off x="1175955" y="2997279"/>
          <a:ext cx="5249193" cy="8772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Δόξα τω Θεώ «Χάλια»!  &gt; Κύριε Ελέησον </a:t>
          </a:r>
          <a:endParaRPr lang="en-US" sz="1900" kern="1200" dirty="0"/>
        </a:p>
      </dsp:txBody>
      <dsp:txXfrm>
        <a:off x="1201649" y="3022973"/>
        <a:ext cx="4235605" cy="825864"/>
      </dsp:txXfrm>
    </dsp:sp>
    <dsp:sp modelId="{46C60135-6FF5-4DE6-A676-D105593DBE9F}">
      <dsp:nvSpPr>
        <dsp:cNvPr id="0" name=""/>
        <dsp:cNvSpPr/>
      </dsp:nvSpPr>
      <dsp:spPr>
        <a:xfrm>
          <a:off x="1567940" y="3996372"/>
          <a:ext cx="5249193" cy="8772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Υπομονή και Προσμονή – </a:t>
          </a:r>
          <a:r>
            <a:rPr lang="el-GR" sz="1900" kern="1200" dirty="0" err="1"/>
            <a:t>Μαραναθά</a:t>
          </a:r>
          <a:r>
            <a:rPr lang="el-GR" sz="1900" kern="1200" dirty="0"/>
            <a:t>  - Ο Θεός δεν αποκαλύπτεται στην Ευχή…</a:t>
          </a:r>
          <a:endParaRPr lang="en-US" sz="1900" kern="1200" dirty="0"/>
        </a:p>
      </dsp:txBody>
      <dsp:txXfrm>
        <a:off x="1593634" y="4022066"/>
        <a:ext cx="4235605" cy="825864"/>
      </dsp:txXfrm>
    </dsp:sp>
    <dsp:sp modelId="{B3AE16E6-E371-4D5C-B87E-E75BEE64FC80}">
      <dsp:nvSpPr>
        <dsp:cNvPr id="0" name=""/>
        <dsp:cNvSpPr/>
      </dsp:nvSpPr>
      <dsp:spPr>
        <a:xfrm>
          <a:off x="4678979" y="640881"/>
          <a:ext cx="570214" cy="57021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4807277" y="640881"/>
        <a:ext cx="313618" cy="429086"/>
      </dsp:txXfrm>
    </dsp:sp>
    <dsp:sp modelId="{6038B1BB-29F6-4F8A-AA5A-DB0433C8EBE9}">
      <dsp:nvSpPr>
        <dsp:cNvPr id="0" name=""/>
        <dsp:cNvSpPr/>
      </dsp:nvSpPr>
      <dsp:spPr>
        <a:xfrm>
          <a:off x="5070964" y="1639974"/>
          <a:ext cx="570214" cy="57021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5199262" y="1639974"/>
        <a:ext cx="313618" cy="429086"/>
      </dsp:txXfrm>
    </dsp:sp>
    <dsp:sp modelId="{6F78ABFE-06EF-4761-89AB-5052D05CEE47}">
      <dsp:nvSpPr>
        <dsp:cNvPr id="0" name=""/>
        <dsp:cNvSpPr/>
      </dsp:nvSpPr>
      <dsp:spPr>
        <a:xfrm>
          <a:off x="5462949" y="2624447"/>
          <a:ext cx="570214" cy="57021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5591247" y="2624447"/>
        <a:ext cx="313618" cy="429086"/>
      </dsp:txXfrm>
    </dsp:sp>
    <dsp:sp modelId="{60152708-C04C-403B-AB17-00EFCD43B846}">
      <dsp:nvSpPr>
        <dsp:cNvPr id="0" name=""/>
        <dsp:cNvSpPr/>
      </dsp:nvSpPr>
      <dsp:spPr>
        <a:xfrm>
          <a:off x="5854934" y="3633287"/>
          <a:ext cx="570214" cy="57021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5983232" y="3633287"/>
        <a:ext cx="313618" cy="4290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E22723-8FAF-4A61-B822-471233B1469A}">
      <dsp:nvSpPr>
        <dsp:cNvPr id="0" name=""/>
        <dsp:cNvSpPr/>
      </dsp:nvSpPr>
      <dsp:spPr>
        <a:xfrm>
          <a:off x="0" y="622"/>
          <a:ext cx="66891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260E6C-7F93-4818-A3D7-917459D1F639}">
      <dsp:nvSpPr>
        <dsp:cNvPr id="0" name=""/>
        <dsp:cNvSpPr/>
      </dsp:nvSpPr>
      <dsp:spPr>
        <a:xfrm>
          <a:off x="0" y="622"/>
          <a:ext cx="6689120" cy="1019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«</a:t>
          </a:r>
          <a:r>
            <a:rPr lang="el-GR" sz="1900" kern="1200" dirty="0" err="1"/>
            <a:t>Ταμείον</a:t>
          </a:r>
          <a:r>
            <a:rPr lang="el-GR" sz="1900" kern="1200" dirty="0"/>
            <a:t>» = Τόπος Ησυχίας και Ραντεβού με τον Θεό (δείγμα τρέλας;) &lt; Ο Θεός είναι (δεν βλέπει) εν </a:t>
          </a:r>
          <a:r>
            <a:rPr lang="el-GR" sz="1900" kern="1200" dirty="0" err="1"/>
            <a:t>Κρυπτώ</a:t>
          </a:r>
          <a:r>
            <a:rPr lang="el-GR" sz="1900" kern="1200" dirty="0"/>
            <a:t> + Κύριος Ιησούς όπου δύο ή τρεις συνηγμένοι (ανάσταση)</a:t>
          </a:r>
          <a:endParaRPr lang="en-US" sz="1900" kern="1200" dirty="0"/>
        </a:p>
      </dsp:txBody>
      <dsp:txXfrm>
        <a:off x="0" y="622"/>
        <a:ext cx="6689120" cy="1019246"/>
      </dsp:txXfrm>
    </dsp:sp>
    <dsp:sp modelId="{1F2FAEDE-E9EC-4F30-84D8-B420AC38BD63}">
      <dsp:nvSpPr>
        <dsp:cNvPr id="0" name=""/>
        <dsp:cNvSpPr/>
      </dsp:nvSpPr>
      <dsp:spPr>
        <a:xfrm>
          <a:off x="0" y="1019869"/>
          <a:ext cx="66891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E09FC6-7AE6-47E2-BE0B-5805D6A16685}">
      <dsp:nvSpPr>
        <dsp:cNvPr id="0" name=""/>
        <dsp:cNvSpPr/>
      </dsp:nvSpPr>
      <dsp:spPr>
        <a:xfrm>
          <a:off x="0" y="1019869"/>
          <a:ext cx="6689120" cy="1019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Καρδιά = «ανέγγιχτος» Τόπος – «Κράτα το νου σου στον Άδη….»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Προσευχή = Συντονισμός με τον ίδιο τον Θεό και όλα τα άλλα…</a:t>
          </a:r>
          <a:endParaRPr lang="en-US" sz="1900" kern="1200" dirty="0"/>
        </a:p>
      </dsp:txBody>
      <dsp:txXfrm>
        <a:off x="0" y="1019869"/>
        <a:ext cx="6689120" cy="1019246"/>
      </dsp:txXfrm>
    </dsp:sp>
    <dsp:sp modelId="{6CE8472E-2A7D-47F5-9F7D-BC596DA8487F}">
      <dsp:nvSpPr>
        <dsp:cNvPr id="0" name=""/>
        <dsp:cNvSpPr/>
      </dsp:nvSpPr>
      <dsp:spPr>
        <a:xfrm>
          <a:off x="0" y="2039116"/>
          <a:ext cx="66891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46717D-42AA-411A-863A-C64E3B6A7FFD}">
      <dsp:nvSpPr>
        <dsp:cNvPr id="0" name=""/>
        <dsp:cNvSpPr/>
      </dsp:nvSpPr>
      <dsp:spPr>
        <a:xfrm>
          <a:off x="0" y="2039116"/>
          <a:ext cx="6689120" cy="1019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Σινά και βάτος (βγάλε τα παπούτσια προς τον «προ </a:t>
          </a:r>
          <a:r>
            <a:rPr lang="el-GR" sz="1900" kern="1200" dirty="0" err="1"/>
            <a:t>βληματικό»Μωυσή</a:t>
          </a:r>
          <a:r>
            <a:rPr lang="el-GR" sz="1900" kern="1200" dirty="0"/>
            <a:t>) &lt; όλο το Σύμπαν = βάτος + «εδώ και Τώρα» (</a:t>
          </a:r>
          <a:r>
            <a:rPr lang="el-GR" sz="1900" kern="1200" dirty="0" err="1"/>
            <a:t>ανοία+πλήξη</a:t>
          </a:r>
          <a:r>
            <a:rPr lang="el-GR" sz="1900" kern="1200" dirty="0"/>
            <a:t>)</a:t>
          </a:r>
          <a:endParaRPr lang="en-US" sz="1900" kern="1200" dirty="0"/>
        </a:p>
      </dsp:txBody>
      <dsp:txXfrm>
        <a:off x="0" y="2039116"/>
        <a:ext cx="6689120" cy="1019246"/>
      </dsp:txXfrm>
    </dsp:sp>
    <dsp:sp modelId="{200C1CE4-A93C-4464-8071-C3DBDB3B40E4}">
      <dsp:nvSpPr>
        <dsp:cNvPr id="0" name=""/>
        <dsp:cNvSpPr/>
      </dsp:nvSpPr>
      <dsp:spPr>
        <a:xfrm>
          <a:off x="0" y="3058362"/>
          <a:ext cx="66891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3A88D8-48CF-4968-9D06-A92C77A7E0DB}">
      <dsp:nvSpPr>
        <dsp:cNvPr id="0" name=""/>
        <dsp:cNvSpPr/>
      </dsp:nvSpPr>
      <dsp:spPr>
        <a:xfrm>
          <a:off x="0" y="3058362"/>
          <a:ext cx="6689120" cy="1019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Κανονικότητα Προσευχής: σιωπηλά και δυνατά </a:t>
          </a:r>
          <a:endParaRPr lang="en-US" sz="1900" kern="1200" dirty="0"/>
        </a:p>
      </dsp:txBody>
      <dsp:txXfrm>
        <a:off x="0" y="3058362"/>
        <a:ext cx="6689120" cy="1019246"/>
      </dsp:txXfrm>
    </dsp:sp>
    <dsp:sp modelId="{0A49AE34-A346-4A6F-8486-EB5AAE7A7CF0}">
      <dsp:nvSpPr>
        <dsp:cNvPr id="0" name=""/>
        <dsp:cNvSpPr/>
      </dsp:nvSpPr>
      <dsp:spPr>
        <a:xfrm>
          <a:off x="0" y="4077609"/>
          <a:ext cx="66891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9B2DA6-43F0-41DE-BFE6-942DF1E25DA8}">
      <dsp:nvSpPr>
        <dsp:cNvPr id="0" name=""/>
        <dsp:cNvSpPr/>
      </dsp:nvSpPr>
      <dsp:spPr>
        <a:xfrm>
          <a:off x="0" y="4077609"/>
          <a:ext cx="6689120" cy="1019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Μοναδικότητα σε κάθε άνθρωπο! («</a:t>
          </a:r>
          <a:r>
            <a:rPr lang="el-GR" sz="1900" kern="1200" dirty="0" err="1"/>
            <a:t>αλφα</a:t>
          </a:r>
          <a:r>
            <a:rPr lang="el-GR" sz="1900" kern="1200" dirty="0"/>
            <a:t>-βήτα» + Εν Αρχή ην ο Λόγος)</a:t>
          </a:r>
          <a:endParaRPr lang="en-US" sz="1900" kern="1200" dirty="0"/>
        </a:p>
      </dsp:txBody>
      <dsp:txXfrm>
        <a:off x="0" y="4077609"/>
        <a:ext cx="6689120" cy="1019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E76C692-AEAA-4F7D-A5EF-61769749C2F5}" type="datetime1">
              <a:rPr lang="el-GR" smtClean="0"/>
              <a:t>7/12/2023</a:t>
            </a:fld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30C0B57-009B-4F76-A35D-AEE685351A34}" type="datetime1">
              <a:rPr lang="el-GR" smtClean="0"/>
              <a:t>7/12/2023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"/>
              <a:t>Κάντε κλικ για επεξεργασία των στυλ κειμένου του υποδείγματος</a:t>
            </a:r>
            <a:endParaRPr lang="en-US"/>
          </a:p>
          <a:p>
            <a:pPr lvl="1" rtl="0"/>
            <a:r>
              <a:rPr lang="el"/>
              <a:t>Δεύτερου επιπέδου</a:t>
            </a:r>
          </a:p>
          <a:p>
            <a:pPr lvl="2" rtl="0"/>
            <a:r>
              <a:rPr lang="el"/>
              <a:t>Τρίτου επιπέδου</a:t>
            </a:r>
          </a:p>
          <a:p>
            <a:pPr lvl="3" rtl="0"/>
            <a:r>
              <a:rPr lang="el"/>
              <a:t>Τέταρτου επιπέδου</a:t>
            </a:r>
          </a:p>
          <a:p>
            <a:pPr lvl="4" rtl="0"/>
            <a:r>
              <a:rPr lang="el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E403E3-D73B-19E2-4DCC-22C8B0805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84BC84A-0280-CD73-36A4-DACBD9373A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2EACAFE-04F6-2096-DF8F-0AAE9C579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DE12C43-C883-4243-8F7D-645286853301}" type="datetime1">
              <a:rPr lang="el-GR" smtClean="0"/>
              <a:t>7/12/2023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643B409-E1E0-9F4E-0376-A1BC249C3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F6E5BBD-32AD-A9E2-0BFF-8F64C6ACF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92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CC090B8-248E-8989-D398-5F637A3D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C156C62-87FB-9EE6-9ACF-4688F867AF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CBE0DEB-9D78-449A-BF70-36004F29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41A424A-BADA-41AE-BA32-4A2A620E2F50}" type="datetime1">
              <a:rPr lang="el-GR" smtClean="0"/>
              <a:t>7/12/2023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1E40634-8F58-CE51-FA08-F20200B51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BFB8638-35ED-C126-9463-2E0B2D65A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507482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6EEF66D-1FFD-BD7D-A432-5D57FCEBDC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5BFE8CB-39CD-C4E9-FC6F-E0A60173DE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3D3AFA8-6999-9817-0240-8E12C5538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41A424A-BADA-41AE-BA32-4A2A620E2F50}" type="datetime1">
              <a:rPr lang="el-GR" smtClean="0"/>
              <a:t>7/12/2023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9B38A81-D372-D32D-051B-CE1D41173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72C8B6C-5A33-5ED2-F670-2BF82EB3F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928657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CE808F4-D621-F203-9B56-7EBBCE85B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06948E8-6E68-C4A3-1431-471DC5EB1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6844A2B-723F-20C3-A94C-AA05EE2B1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E5D4927-68EC-45B9-B469-9E10DCA69DB7}" type="datetime1">
              <a:rPr lang="el-GR" smtClean="0"/>
              <a:t>7/12/2023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B32B17D-A000-CC35-EABA-A730F5954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36F244A-6128-190A-D162-A465B4887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6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65AD71-C874-F404-32CD-F0B2069D2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D3FBBD1-F198-F5F9-7E1E-DA39E5ECF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D9A4FFB-6E3A-49B1-4B46-3F4AB5343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4A2E910-AADE-45D9-A640-17196DBD2712}" type="datetime1">
              <a:rPr lang="el-GR" smtClean="0"/>
              <a:t>7/12/2023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5033C5F-23C6-F2CD-DE64-39E02969C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714DD25-79F1-577A-D523-55F700B1C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102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80749C-DE74-2A48-60D9-BE4FB9AF4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ABF2D1A-33BC-D42E-E5FB-33FC02D54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78DBCD9-8A8D-62D5-2349-A1E0CDE43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5AA65BA-6CC1-2E86-4903-9D7D00A80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92BBD4-9697-48AD-BFB2-D2D0A54F2121}" type="datetime1">
              <a:rPr lang="el-GR" smtClean="0"/>
              <a:t>7/12/2023</a:t>
            </a:fld>
            <a:endParaRPr lang="en-US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AEDE1D3-CBA4-8F45-5703-4F04152EE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F5ECF89-8019-A681-ABA2-E0BBABE48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92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8CDD72-402A-D6B9-CC04-5551091C1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7821902-4746-34D2-B9A0-3517C00659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F26C54B-E352-6553-28EE-5A106FEB3E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2A1A4DC4-B7BF-ABB1-F983-D01E733CC2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B4A104F-6B7E-E9BE-18D0-45FA092F94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2FCA877F-AA58-652F-513B-FA21CA082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1DEA530-6B28-48D8-957D-031E600D8914}" type="datetime1">
              <a:rPr lang="el-GR" smtClean="0"/>
              <a:t>7/12/2023</a:t>
            </a:fld>
            <a:endParaRPr lang="en-US" dirty="0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C01263A-D51F-5C41-A763-93A6D6E22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AE0438E-CD21-0DB8-8AB4-FABCABD6D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42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CA4E905-A99E-2FEE-D895-F02C492C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AE226812-ACBF-12AF-7EF2-77ED6C3C3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561D6DE-9E7C-4ED9-830D-C54B3460963C}" type="datetime1">
              <a:rPr lang="el-GR" smtClean="0"/>
              <a:t>7/12/2023</a:t>
            </a:fld>
            <a:endParaRPr lang="en-US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AAFB1AE-2875-7D43-839F-3D9C45301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A8CD0EA-9243-7C8E-A2A5-0790B3709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704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573A2832-B238-4091-BFBB-EA0439CA6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971BA8B-F464-4626-A060-C6D074348B75}" type="datetime1">
              <a:rPr lang="el-GR" smtClean="0"/>
              <a:t>7/12/2023</a:t>
            </a:fld>
            <a:endParaRPr lang="en-US" dirty="0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82145C8C-F865-9893-9F2F-D4F265BD6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4F5BE0B-978C-6F5E-3154-2A573D806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84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6CF4220-4F33-E4C8-350A-50110DF81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FCC433-B0DF-036F-61C4-38634C79B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76C84E9-A0E7-4B9F-45C4-7113967368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6052661-3BF7-F581-F7C8-87CF499AF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36F0FCE-C9DC-41B0-9A21-F14EE10328C1}" type="datetime1">
              <a:rPr lang="el-GR" smtClean="0"/>
              <a:t>7/12/2023</a:t>
            </a:fld>
            <a:endParaRPr lang="en-US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B5E93AA-E25F-C578-D7DE-AB1A64B36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8A9E56D-5ECD-A5EB-D5A0-DE75CE1F7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796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123608C-3401-71A3-E577-0D0344ACB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13FD2DB0-3B8D-73B1-5910-7ED10D3E12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F2065E5-644C-0C28-3972-74428542EA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D6CD8B4-82A2-2F2E-94C3-8EBADDF77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46DC88D-9E16-47E8-8D05-1036C30D995D}" type="datetime1">
              <a:rPr lang="el-GR" smtClean="0"/>
              <a:t>7/12/2023</a:t>
            </a:fld>
            <a:endParaRPr lang="en-US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EA81A0A-7CE3-C65A-4E48-48137B09A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341F419-C2B0-22F1-8684-407686D6F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152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8BF86555-7021-CDC3-B645-BC2176BE5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AC1F877-E193-B462-2B71-14239DDF6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A21CC88-E471-EC1C-745E-0192FE99E9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541A424A-BADA-41AE-BA32-4A2A620E2F50}" type="datetime1">
              <a:rPr lang="el-GR" smtClean="0"/>
              <a:t>7/12/2023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C1DB69B-7022-99DC-7F16-C643CCE1AB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5B2B9ED-439C-A0FE-02AF-0E20634274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4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77398"/>
          </a:xfrm>
        </p:spPr>
        <p:txBody>
          <a:bodyPr rtlCol="0">
            <a:normAutofit/>
          </a:bodyPr>
          <a:lstStyle/>
          <a:p>
            <a:pPr rtl="0"/>
            <a:r>
              <a:rPr lang="el" dirty="0"/>
              <a:t>Προσ+ευχή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1399766"/>
            <a:ext cx="10993546" cy="468233"/>
          </a:xfrm>
        </p:spPr>
        <p:txBody>
          <a:bodyPr rtlCol="0">
            <a:normAutofit/>
          </a:bodyPr>
          <a:lstStyle/>
          <a:p>
            <a:pPr rtl="0"/>
            <a:r>
              <a:rPr lang="el-GR" dirty="0"/>
              <a:t>Σ</a:t>
            </a:r>
            <a:r>
              <a:rPr lang="el" dirty="0"/>
              <a:t>υν+ομιλια με τον Θεό</a:t>
            </a:r>
          </a:p>
        </p:txBody>
      </p:sp>
      <p:pic>
        <p:nvPicPr>
          <p:cNvPr id="6" name="Εικόνα 5" descr="Ένα κοντινό πλάνο σε λογότυπο&#10;&#10;Αυτόματη δημιουργία περιγραφής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A7BEB16-0F10-4BB7-6B6C-8FA5D8E71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l-GR" sz="3700">
                <a:solidFill>
                  <a:srgbClr val="FFFFFF"/>
                </a:solidFill>
              </a:rPr>
              <a:t>ΒΙΒΛΙΟΓΡΑΦΙΑ 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8723DD0-93AD-5FD6-3D64-E22E6DD70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8112" y="395926"/>
            <a:ext cx="7375688" cy="5781037"/>
          </a:xfrm>
        </p:spPr>
        <p:txBody>
          <a:bodyPr anchor="ctr">
            <a:normAutofit/>
          </a:bodyPr>
          <a:lstStyle/>
          <a:p>
            <a:r>
              <a:rPr lang="el-GR" dirty="0"/>
              <a:t>Π. Κάλλιστος </a:t>
            </a:r>
            <a:r>
              <a:rPr lang="el-GR" dirty="0" err="1"/>
              <a:t>Γουέαρ</a:t>
            </a:r>
            <a:endParaRPr lang="el-GR" dirty="0"/>
          </a:p>
          <a:p>
            <a:r>
              <a:rPr lang="el-GR" dirty="0" err="1"/>
              <a:t>Αντονυ</a:t>
            </a:r>
            <a:r>
              <a:rPr lang="el-GR" dirty="0"/>
              <a:t> </a:t>
            </a:r>
            <a:r>
              <a:rPr lang="el-GR" dirty="0" err="1"/>
              <a:t>Μπλουμ</a:t>
            </a:r>
            <a:endParaRPr lang="el-GR" dirty="0"/>
          </a:p>
          <a:p>
            <a:r>
              <a:rPr lang="el-GR" dirty="0"/>
              <a:t>Π. Ι. Χρυσαυγής</a:t>
            </a:r>
          </a:p>
          <a:p>
            <a:r>
              <a:rPr lang="el-GR" dirty="0"/>
              <a:t>Φιλανδία ….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36D99CB-0F5D-CC50-D1C4-521E794286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639957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2E5D4927-68EC-45B9-B469-9E10DCA69DB7}" type="datetime1">
              <a:rPr lang="el-GR">
                <a:solidFill>
                  <a:srgbClr val="FFFFFF"/>
                </a:solidFill>
              </a:rPr>
              <a:pPr rtl="0">
                <a:spcAft>
                  <a:spcPts val="600"/>
                </a:spcAft>
              </a:pPr>
              <a:t>7/12/2023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421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C1BE2CA-BC20-4FF0-E723-685A1B30C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9707" y="452487"/>
            <a:ext cx="6745681" cy="5986020"/>
          </a:xfrm>
        </p:spPr>
        <p:txBody>
          <a:bodyPr>
            <a:normAutofit fontScale="92500"/>
          </a:bodyPr>
          <a:lstStyle/>
          <a:p>
            <a:r>
              <a:rPr lang="el-GR" sz="3900" b="1" dirty="0"/>
              <a:t>ΔΥΣΚΟΛΙΑ ΚΑΙ ΚΡΙΣΗ ΠΡΟΣΕΥΧΗΣ</a:t>
            </a:r>
          </a:p>
          <a:p>
            <a:endParaRPr lang="el-GR" dirty="0"/>
          </a:p>
          <a:p>
            <a:pPr algn="just"/>
            <a:r>
              <a:rPr lang="el-GR" dirty="0"/>
              <a:t>Προσευχή </a:t>
            </a:r>
            <a:r>
              <a:rPr lang="el-GR" b="1" dirty="0"/>
              <a:t>και Δράση </a:t>
            </a:r>
            <a:r>
              <a:rPr lang="el-GR" dirty="0"/>
              <a:t>(</a:t>
            </a:r>
            <a:r>
              <a:rPr lang="el-GR" dirty="0" err="1"/>
              <a:t>Λισσαβώνα-Καντ</a:t>
            </a:r>
            <a:r>
              <a:rPr lang="el-GR" dirty="0"/>
              <a:t>) &lt; Λουκάς 11+12 (Κωφάλαλη και </a:t>
            </a:r>
            <a:r>
              <a:rPr lang="el-GR" dirty="0" err="1"/>
              <a:t>Καπταίν</a:t>
            </a:r>
            <a:r>
              <a:rPr lang="el-GR" dirty="0"/>
              <a:t>)</a:t>
            </a:r>
          </a:p>
          <a:p>
            <a:r>
              <a:rPr lang="el-GR" dirty="0"/>
              <a:t>Δοξολογία (τέλος </a:t>
            </a:r>
            <a:r>
              <a:rPr lang="el-GR" dirty="0" err="1"/>
              <a:t>Ψαλτήρα</a:t>
            </a:r>
            <a:r>
              <a:rPr lang="el-GR" dirty="0"/>
              <a:t>) </a:t>
            </a:r>
            <a:r>
              <a:rPr lang="el-GR" b="1" dirty="0"/>
              <a:t>και Ικεσία:</a:t>
            </a:r>
            <a:r>
              <a:rPr lang="el-GR" dirty="0"/>
              <a:t> Δόξα και Κύριε Ελέησον &lt; Λουκάς 17+18</a:t>
            </a:r>
          </a:p>
          <a:p>
            <a:r>
              <a:rPr lang="el-GR" dirty="0"/>
              <a:t>Χρειάζεται ο Θεός </a:t>
            </a:r>
            <a:r>
              <a:rPr lang="el-GR" b="1" dirty="0"/>
              <a:t>την Ευχή;</a:t>
            </a:r>
          </a:p>
          <a:p>
            <a:r>
              <a:rPr lang="el-GR" dirty="0"/>
              <a:t>Αίτηση και </a:t>
            </a:r>
            <a:r>
              <a:rPr lang="el-GR" dirty="0" err="1"/>
              <a:t>Απ+Αίτηση</a:t>
            </a:r>
            <a:r>
              <a:rPr lang="el-GR" dirty="0"/>
              <a:t> («Πάτερ Ημών + </a:t>
            </a:r>
            <a:r>
              <a:rPr lang="el-GR" dirty="0" err="1"/>
              <a:t>γενηθήτω</a:t>
            </a:r>
            <a:r>
              <a:rPr lang="el-GR" dirty="0"/>
              <a:t> </a:t>
            </a:r>
            <a:r>
              <a:rPr lang="el-GR" i="1" dirty="0">
                <a:highlight>
                  <a:srgbClr val="FFFF00"/>
                </a:highlight>
              </a:rPr>
              <a:t>το θέλημά </a:t>
            </a:r>
            <a:r>
              <a:rPr lang="el-GR" dirty="0"/>
              <a:t>… χωρίς τέλος)</a:t>
            </a:r>
          </a:p>
          <a:p>
            <a:r>
              <a:rPr lang="el-GR" dirty="0"/>
              <a:t>Προσευχή </a:t>
            </a:r>
            <a:r>
              <a:rPr lang="el-GR" b="1" dirty="0"/>
              <a:t>μετά το Ολοκαύτωμα ?</a:t>
            </a:r>
          </a:p>
          <a:p>
            <a:endParaRPr lang="el-GR" dirty="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60021BE-40B0-DAB7-8CA0-75B8BA03297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Δεν θα με αναζητούσες, εάν δεν με είχες βρει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Ο Χριστός σου λείπει, γι’ αυτό έχεις λύπη.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Μέσα στην αρχή μου είναι και το Τέλος μου.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686C8D0-05F1-1166-1572-8D7A1C8E6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36F0FCE-C9DC-41B0-9A21-F14EE10328C1}" type="datetime1">
              <a:rPr lang="el-GR" smtClean="0"/>
              <a:t>7/12/2023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342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D62EB9-8092-D207-A2E9-F4AF2469E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795806"/>
          </a:xfrm>
        </p:spPr>
        <p:txBody>
          <a:bodyPr/>
          <a:lstStyle/>
          <a:p>
            <a:r>
              <a:rPr lang="el-GR" b="1" dirty="0"/>
              <a:t>ΚΑΙΝΗ ΔΙΑΘΗΚΗ ΚΑΙ ΕΥΧΗ</a:t>
            </a:r>
          </a:p>
        </p:txBody>
      </p:sp>
      <p:graphicFrame>
        <p:nvGraphicFramePr>
          <p:cNvPr id="7" name="Θέση περιεχομένου 2">
            <a:extLst>
              <a:ext uri="{FF2B5EF4-FFF2-40B4-BE49-F238E27FC236}">
                <a16:creationId xmlns:a16="http://schemas.microsoft.com/office/drawing/2014/main" id="{558BCB3B-47BB-2D78-055C-94B9036566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2986601"/>
              </p:ext>
            </p:extLst>
          </p:nvPr>
        </p:nvGraphicFramePr>
        <p:xfrm>
          <a:off x="4772025" y="584463"/>
          <a:ext cx="6583363" cy="5276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D204023-5EDF-5953-A3EC-280D044C6A0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Δώσε μου ένα όνειρο – λόγο γιατί ζω.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84B60B3-55F5-F1B7-15A2-74349C06E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36F0FCE-C9DC-41B0-9A21-F14EE10328C1}" type="datetime1">
              <a:rPr lang="el-GR" smtClean="0"/>
              <a:t>7/12/2023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796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5BA6214E-FE06-1425-3507-2413B4808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Βίβλος και Ευχή</a:t>
            </a: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424045E-C211-BC72-3338-F5078862D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lvl="1"/>
            <a:r>
              <a:rPr lang="en-US" sz="2000" dirty="0"/>
              <a:t>«</a:t>
            </a:r>
            <a:r>
              <a:rPr lang="en-US" sz="2000" dirty="0" err="1"/>
              <a:t>Εργάζεσθ</a:t>
            </a:r>
            <a:r>
              <a:rPr lang="en-US" sz="2000" dirty="0"/>
              <a:t>αι και Φυλάττειν» Ιερείς σε Κήπο = Ναό = Κόσμο</a:t>
            </a:r>
          </a:p>
          <a:p>
            <a:pPr lvl="1"/>
            <a:r>
              <a:rPr lang="en-US" sz="2000" dirty="0" err="1"/>
              <a:t>Αντί</a:t>
            </a:r>
            <a:r>
              <a:rPr lang="en-US" sz="2000" dirty="0"/>
              <a:t> </a:t>
            </a:r>
            <a:r>
              <a:rPr lang="en-US" sz="2000" dirty="0" err="1"/>
              <a:t>Αγάλμ</a:t>
            </a:r>
            <a:r>
              <a:rPr lang="en-US" sz="2000" dirty="0"/>
              <a:t>ατος, το πλάσμα Του και αντί Ναού το «Σάββατο» - την Οικογένεια και τον Χρόνο!</a:t>
            </a:r>
            <a:endParaRPr lang="el-GR" sz="2000" dirty="0"/>
          </a:p>
          <a:p>
            <a:pPr lvl="1"/>
            <a:r>
              <a:rPr lang="el-GR" sz="2000" dirty="0"/>
              <a:t>Σινά!</a:t>
            </a:r>
            <a:endParaRPr lang="en-US" sz="2000" dirty="0"/>
          </a:p>
          <a:p>
            <a:pPr lvl="1"/>
            <a:r>
              <a:rPr lang="en-US" sz="2000" dirty="0"/>
              <a:t>Ψα</a:t>
            </a:r>
            <a:r>
              <a:rPr lang="en-US" sz="2000" dirty="0" err="1"/>
              <a:t>λτήρ</a:t>
            </a:r>
            <a:r>
              <a:rPr lang="en-US" sz="2000" dirty="0"/>
              <a:t>ας: «Μετάλλαξη»</a:t>
            </a:r>
          </a:p>
          <a:p>
            <a:pPr lvl="1"/>
            <a:r>
              <a:rPr lang="en-US" sz="2000" dirty="0" err="1"/>
              <a:t>Λουκάς</a:t>
            </a:r>
            <a:r>
              <a:rPr lang="en-US" sz="2000" dirty="0"/>
              <a:t> (ια</a:t>
            </a:r>
            <a:r>
              <a:rPr lang="en-US" sz="2000" dirty="0" err="1"/>
              <a:t>τρός</a:t>
            </a:r>
            <a:r>
              <a:rPr lang="en-US" sz="2000" dirty="0"/>
              <a:t> και «κα</a:t>
            </a:r>
            <a:r>
              <a:rPr lang="en-US" sz="2000" dirty="0" err="1"/>
              <a:t>λλιτέχνης</a:t>
            </a:r>
            <a:r>
              <a:rPr lang="en-US" sz="2000" dirty="0"/>
              <a:t>») + </a:t>
            </a:r>
            <a:r>
              <a:rPr lang="en-US" sz="2000" dirty="0" err="1"/>
              <a:t>Ιερώνυμος</a:t>
            </a:r>
            <a:endParaRPr lang="en-US" sz="2000" dirty="0"/>
          </a:p>
          <a:p>
            <a:pPr lvl="2"/>
            <a:r>
              <a:rPr lang="en-US" sz="2000" dirty="0"/>
              <a:t>Χαναναία</a:t>
            </a:r>
          </a:p>
          <a:p>
            <a:pPr lvl="2"/>
            <a:r>
              <a:rPr lang="en-US" sz="2000" dirty="0" err="1"/>
              <a:t>Αιμορροούσ</a:t>
            </a:r>
            <a:r>
              <a:rPr lang="en-US" sz="2000" dirty="0"/>
              <a:t>α</a:t>
            </a:r>
          </a:p>
          <a:p>
            <a:endParaRPr lang="en-US" sz="2000" dirty="0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9DAEA62-EC5A-ACE1-095F-D72045BBCE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736F0FCE-C9DC-41B0-9A21-F14EE10328C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12/7/2023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16" name="Picture 6" descr="Κοντινό πλάνο τσίτα σε μαύρο φόντο">
            <a:extLst>
              <a:ext uri="{FF2B5EF4-FFF2-40B4-BE49-F238E27FC236}">
                <a16:creationId xmlns:a16="http://schemas.microsoft.com/office/drawing/2014/main" id="{30D41389-33C7-5112-60BB-08974EA22F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048" r="-1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03415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692065-891A-15CA-1107-39746936D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l-GR" b="1" dirty="0"/>
              <a:t>ΕΡΩΤΗΜΑΤΑ</a:t>
            </a:r>
          </a:p>
        </p:txBody>
      </p:sp>
      <p:graphicFrame>
        <p:nvGraphicFramePr>
          <p:cNvPr id="7" name="Θέση περιεχομένου 2">
            <a:extLst>
              <a:ext uri="{FF2B5EF4-FFF2-40B4-BE49-F238E27FC236}">
                <a16:creationId xmlns:a16="http://schemas.microsoft.com/office/drawing/2014/main" id="{562E248D-60C0-21D6-F262-17DC104A53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3470903"/>
              </p:ext>
            </p:extLst>
          </p:nvPr>
        </p:nvGraphicFramePr>
        <p:xfrm>
          <a:off x="5183188" y="987425"/>
          <a:ext cx="6817134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657CC45-AB3F-BE24-7906-26AC276BA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anchor="t">
            <a:normAutofit/>
          </a:bodyPr>
          <a:lstStyle/>
          <a:p>
            <a:endParaRPr lang="el-GR" dirty="0"/>
          </a:p>
          <a:p>
            <a:pPr marL="342900" indent="-342900">
              <a:buAutoNum type="arabicPeriod"/>
            </a:pPr>
            <a:r>
              <a:rPr lang="el-GR" dirty="0"/>
              <a:t>Ψαλμοί</a:t>
            </a:r>
          </a:p>
          <a:p>
            <a:endParaRPr lang="el-GR" dirty="0"/>
          </a:p>
          <a:p>
            <a:r>
              <a:rPr lang="el-GR" dirty="0"/>
              <a:t>2. Βαττολογία - </a:t>
            </a:r>
            <a:r>
              <a:rPr lang="el-GR" dirty="0" err="1"/>
              <a:t>Ταμείον</a:t>
            </a:r>
            <a:endParaRPr lang="el-GR" dirty="0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BEE8BF7-D456-B70F-3162-8EB18B63C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736F0FCE-C9DC-41B0-9A21-F14EE10328C1}" type="datetime1">
              <a:rPr lang="el-GR" smtClean="0"/>
              <a:pPr rtl="0">
                <a:spcAft>
                  <a:spcPts val="600"/>
                </a:spcAft>
              </a:pPr>
              <a:t>7/12/2023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71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86BC003-E984-6200-FFFC-4C465F7A7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Συνθήκες Ευχής</a:t>
            </a:r>
          </a:p>
        </p:txBody>
      </p:sp>
      <p:graphicFrame>
        <p:nvGraphicFramePr>
          <p:cNvPr id="7" name="Θέση περιεχομένου 2">
            <a:extLst>
              <a:ext uri="{FF2B5EF4-FFF2-40B4-BE49-F238E27FC236}">
                <a16:creationId xmlns:a16="http://schemas.microsoft.com/office/drawing/2014/main" id="{14C1F2A4-0221-B1B1-C9C3-EECCBE0405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420698"/>
              </p:ext>
            </p:extLst>
          </p:nvPr>
        </p:nvGraphicFramePr>
        <p:xfrm>
          <a:off x="4666268" y="763571"/>
          <a:ext cx="6689120" cy="5097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6037E26-F767-5811-432B-A7FD4238039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Σε έναν Κόσμο Διαλογισμού και </a:t>
            </a:r>
            <a:r>
              <a:rPr lang="el-GR" dirty="0" err="1"/>
              <a:t>Διασκορπσιμού</a:t>
            </a:r>
            <a:endParaRPr lang="el-GR" dirty="0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8A9BE17-C9EA-78FB-9F2D-C1C073F19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36F0FCE-C9DC-41B0-9A21-F14EE10328C1}" type="datetime1">
              <a:rPr lang="el-GR" smtClean="0"/>
              <a:t>7/12/2023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71698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2058</TotalTime>
  <Words>442</Words>
  <Application>Microsoft Office PowerPoint</Application>
  <PresentationFormat>Ευρεία οθόνη</PresentationFormat>
  <Paragraphs>61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Θέμα του Office</vt:lpstr>
      <vt:lpstr>Προσ+ευχή</vt:lpstr>
      <vt:lpstr>ΒΙΒΛΙΟΓΡΑΦΙΑ </vt:lpstr>
      <vt:lpstr>Παρουσίαση του PowerPoint</vt:lpstr>
      <vt:lpstr>ΚΑΙΝΗ ΔΙΑΘΗΚΗ ΚΑΙ ΕΥΧΗ</vt:lpstr>
      <vt:lpstr>Βίβλος και Ευχή</vt:lpstr>
      <vt:lpstr>ΕΡΩΤΗΜΑΤΑ</vt:lpstr>
      <vt:lpstr>Συνθήκες Ευχής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προσ+ευχη</dc:title>
  <dc:creator>Sotirios Despotis</dc:creator>
  <cp:lastModifiedBy>Sotirios Despotis</cp:lastModifiedBy>
  <cp:revision>5</cp:revision>
  <dcterms:created xsi:type="dcterms:W3CDTF">2023-12-04T15:26:18Z</dcterms:created>
  <dcterms:modified xsi:type="dcterms:W3CDTF">2023-12-07T06:28:31Z</dcterms:modified>
</cp:coreProperties>
</file>