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4"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2A26FC-2712-4A44-A09F-0A62C480F8F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A99335A0-AAFB-4938-A478-C515A3002DC7}">
      <dgm:prSet/>
      <dgm:spPr/>
      <dgm:t>
        <a:bodyPr/>
        <a:lstStyle/>
        <a:p>
          <a:r>
            <a:rPr lang="el-GR" dirty="0"/>
            <a:t>Άρνηση </a:t>
          </a:r>
          <a:endParaRPr lang="en-US" dirty="0"/>
        </a:p>
      </dgm:t>
    </dgm:pt>
    <dgm:pt modelId="{DB99DE49-F914-4F54-B5BF-E093B1EE1D9B}" type="parTrans" cxnId="{3BD57802-471D-4CC3-BC16-90CDA3A1B0C7}">
      <dgm:prSet/>
      <dgm:spPr/>
      <dgm:t>
        <a:bodyPr/>
        <a:lstStyle/>
        <a:p>
          <a:endParaRPr lang="en-US"/>
        </a:p>
      </dgm:t>
    </dgm:pt>
    <dgm:pt modelId="{0309D425-B32A-47B3-8240-6E84C2D8E804}" type="sibTrans" cxnId="{3BD57802-471D-4CC3-BC16-90CDA3A1B0C7}">
      <dgm:prSet/>
      <dgm:spPr/>
      <dgm:t>
        <a:bodyPr/>
        <a:lstStyle/>
        <a:p>
          <a:endParaRPr lang="en-US"/>
        </a:p>
      </dgm:t>
    </dgm:pt>
    <dgm:pt modelId="{3BF3FE4A-FDC7-4690-8071-4900EA11C681}">
      <dgm:prSet/>
      <dgm:spPr/>
      <dgm:t>
        <a:bodyPr/>
        <a:lstStyle/>
        <a:p>
          <a:r>
            <a:rPr lang="el-GR" dirty="0"/>
            <a:t>Θυμός </a:t>
          </a:r>
          <a:endParaRPr lang="en-US" dirty="0"/>
        </a:p>
      </dgm:t>
    </dgm:pt>
    <dgm:pt modelId="{69B4960F-6D50-46D0-9A0E-91D15DCF4BE7}" type="parTrans" cxnId="{FBFA7BF4-0C50-4F66-BF5B-511249075A11}">
      <dgm:prSet/>
      <dgm:spPr/>
      <dgm:t>
        <a:bodyPr/>
        <a:lstStyle/>
        <a:p>
          <a:endParaRPr lang="en-US"/>
        </a:p>
      </dgm:t>
    </dgm:pt>
    <dgm:pt modelId="{8F60D910-215D-477C-8773-A6CE3F3D73FC}" type="sibTrans" cxnId="{FBFA7BF4-0C50-4F66-BF5B-511249075A11}">
      <dgm:prSet/>
      <dgm:spPr/>
      <dgm:t>
        <a:bodyPr/>
        <a:lstStyle/>
        <a:p>
          <a:endParaRPr lang="en-US"/>
        </a:p>
      </dgm:t>
    </dgm:pt>
    <dgm:pt modelId="{5C92B8A8-D0EA-45BB-9669-19D65016BBDB}">
      <dgm:prSet/>
      <dgm:spPr/>
      <dgm:t>
        <a:bodyPr/>
        <a:lstStyle/>
        <a:p>
          <a:r>
            <a:rPr lang="el-GR" dirty="0"/>
            <a:t>Διαπραγμάτευση </a:t>
          </a:r>
          <a:endParaRPr lang="en-US" dirty="0"/>
        </a:p>
      </dgm:t>
    </dgm:pt>
    <dgm:pt modelId="{FEB0D46E-47CA-4495-963E-2D52E726A490}" type="parTrans" cxnId="{F4F4FE8E-749C-4DB5-B977-18474262A1C9}">
      <dgm:prSet/>
      <dgm:spPr/>
      <dgm:t>
        <a:bodyPr/>
        <a:lstStyle/>
        <a:p>
          <a:endParaRPr lang="en-US"/>
        </a:p>
      </dgm:t>
    </dgm:pt>
    <dgm:pt modelId="{6C8D0939-DCA3-4D6A-8D07-40BC4AC562C0}" type="sibTrans" cxnId="{F4F4FE8E-749C-4DB5-B977-18474262A1C9}">
      <dgm:prSet/>
      <dgm:spPr/>
      <dgm:t>
        <a:bodyPr/>
        <a:lstStyle/>
        <a:p>
          <a:endParaRPr lang="en-US"/>
        </a:p>
      </dgm:t>
    </dgm:pt>
    <dgm:pt modelId="{8D757D7B-7B4E-4DEC-B409-1180BA89D1DD}">
      <dgm:prSet/>
      <dgm:spPr/>
      <dgm:t>
        <a:bodyPr/>
        <a:lstStyle/>
        <a:p>
          <a:r>
            <a:rPr lang="el-GR" dirty="0"/>
            <a:t>Κατάθλιψη </a:t>
          </a:r>
          <a:endParaRPr lang="en-US" dirty="0"/>
        </a:p>
      </dgm:t>
    </dgm:pt>
    <dgm:pt modelId="{7F5A76B0-4E08-4874-B8DB-BEEE22AC5303}" type="parTrans" cxnId="{64F92D2A-95D0-4B08-A0EB-F4E06FCFFC15}">
      <dgm:prSet/>
      <dgm:spPr/>
      <dgm:t>
        <a:bodyPr/>
        <a:lstStyle/>
        <a:p>
          <a:endParaRPr lang="en-US"/>
        </a:p>
      </dgm:t>
    </dgm:pt>
    <dgm:pt modelId="{D5430C7D-F0D6-4709-B4A9-FA1954FE70D0}" type="sibTrans" cxnId="{64F92D2A-95D0-4B08-A0EB-F4E06FCFFC15}">
      <dgm:prSet/>
      <dgm:spPr/>
      <dgm:t>
        <a:bodyPr/>
        <a:lstStyle/>
        <a:p>
          <a:endParaRPr lang="en-US"/>
        </a:p>
      </dgm:t>
    </dgm:pt>
    <dgm:pt modelId="{7F545410-ECE1-43E4-B1CE-C7C11AD0CAA8}">
      <dgm:prSet/>
      <dgm:spPr/>
      <dgm:t>
        <a:bodyPr/>
        <a:lstStyle/>
        <a:p>
          <a:r>
            <a:rPr lang="el-GR" dirty="0"/>
            <a:t>Αποδοχή  </a:t>
          </a:r>
          <a:endParaRPr lang="en-US" dirty="0"/>
        </a:p>
      </dgm:t>
    </dgm:pt>
    <dgm:pt modelId="{E33AA56E-2B2B-4301-B5C9-83246B8806B3}" type="parTrans" cxnId="{E9A99638-8BA9-4A35-B2FD-36B560E23D89}">
      <dgm:prSet/>
      <dgm:spPr/>
      <dgm:t>
        <a:bodyPr/>
        <a:lstStyle/>
        <a:p>
          <a:endParaRPr lang="en-US"/>
        </a:p>
      </dgm:t>
    </dgm:pt>
    <dgm:pt modelId="{6D68F66E-3BB7-4C3F-91E0-016F5C5F6E7F}" type="sibTrans" cxnId="{E9A99638-8BA9-4A35-B2FD-36B560E23D89}">
      <dgm:prSet/>
      <dgm:spPr/>
      <dgm:t>
        <a:bodyPr/>
        <a:lstStyle/>
        <a:p>
          <a:endParaRPr lang="en-US"/>
        </a:p>
      </dgm:t>
    </dgm:pt>
    <dgm:pt modelId="{6BB0D2F7-C013-42B0-93F7-FDED44FE27E4}" type="pres">
      <dgm:prSet presAssocID="{2B2A26FC-2712-4A44-A09F-0A62C480F8FE}" presName="linear" presStyleCnt="0">
        <dgm:presLayoutVars>
          <dgm:animLvl val="lvl"/>
          <dgm:resizeHandles val="exact"/>
        </dgm:presLayoutVars>
      </dgm:prSet>
      <dgm:spPr/>
    </dgm:pt>
    <dgm:pt modelId="{B9321100-C5FA-4D4D-8862-76DE2829FADE}" type="pres">
      <dgm:prSet presAssocID="{A99335A0-AAFB-4938-A478-C515A3002DC7}" presName="parentText" presStyleLbl="node1" presStyleIdx="0" presStyleCnt="5">
        <dgm:presLayoutVars>
          <dgm:chMax val="0"/>
          <dgm:bulletEnabled val="1"/>
        </dgm:presLayoutVars>
      </dgm:prSet>
      <dgm:spPr/>
    </dgm:pt>
    <dgm:pt modelId="{145B37D7-0ECA-45EB-A077-4DAAD390BB8F}" type="pres">
      <dgm:prSet presAssocID="{0309D425-B32A-47B3-8240-6E84C2D8E804}" presName="spacer" presStyleCnt="0"/>
      <dgm:spPr/>
    </dgm:pt>
    <dgm:pt modelId="{8ED6F6F5-2544-4FF1-8888-2638E4F420BD}" type="pres">
      <dgm:prSet presAssocID="{3BF3FE4A-FDC7-4690-8071-4900EA11C681}" presName="parentText" presStyleLbl="node1" presStyleIdx="1" presStyleCnt="5">
        <dgm:presLayoutVars>
          <dgm:chMax val="0"/>
          <dgm:bulletEnabled val="1"/>
        </dgm:presLayoutVars>
      </dgm:prSet>
      <dgm:spPr/>
    </dgm:pt>
    <dgm:pt modelId="{C90A70E1-C4EB-4B3A-9F8A-7A818A3D71DA}" type="pres">
      <dgm:prSet presAssocID="{8F60D910-215D-477C-8773-A6CE3F3D73FC}" presName="spacer" presStyleCnt="0"/>
      <dgm:spPr/>
    </dgm:pt>
    <dgm:pt modelId="{B82335A5-D223-49C7-9D7F-9C00D891FF4B}" type="pres">
      <dgm:prSet presAssocID="{5C92B8A8-D0EA-45BB-9669-19D65016BBDB}" presName="parentText" presStyleLbl="node1" presStyleIdx="2" presStyleCnt="5">
        <dgm:presLayoutVars>
          <dgm:chMax val="0"/>
          <dgm:bulletEnabled val="1"/>
        </dgm:presLayoutVars>
      </dgm:prSet>
      <dgm:spPr/>
    </dgm:pt>
    <dgm:pt modelId="{8D02F27F-D58D-4F1D-882A-77E314B7D72D}" type="pres">
      <dgm:prSet presAssocID="{6C8D0939-DCA3-4D6A-8D07-40BC4AC562C0}" presName="spacer" presStyleCnt="0"/>
      <dgm:spPr/>
    </dgm:pt>
    <dgm:pt modelId="{5E237244-5DCB-4667-AEB6-E5187C136AFE}" type="pres">
      <dgm:prSet presAssocID="{8D757D7B-7B4E-4DEC-B409-1180BA89D1DD}" presName="parentText" presStyleLbl="node1" presStyleIdx="3" presStyleCnt="5">
        <dgm:presLayoutVars>
          <dgm:chMax val="0"/>
          <dgm:bulletEnabled val="1"/>
        </dgm:presLayoutVars>
      </dgm:prSet>
      <dgm:spPr/>
    </dgm:pt>
    <dgm:pt modelId="{14CD9B08-DAB3-4828-8B60-B6D0C8614002}" type="pres">
      <dgm:prSet presAssocID="{D5430C7D-F0D6-4709-B4A9-FA1954FE70D0}" presName="spacer" presStyleCnt="0"/>
      <dgm:spPr/>
    </dgm:pt>
    <dgm:pt modelId="{F0FD1EF5-D053-41C7-8FA3-0F4B3DF27E2F}" type="pres">
      <dgm:prSet presAssocID="{7F545410-ECE1-43E4-B1CE-C7C11AD0CAA8}" presName="parentText" presStyleLbl="node1" presStyleIdx="4" presStyleCnt="5">
        <dgm:presLayoutVars>
          <dgm:chMax val="0"/>
          <dgm:bulletEnabled val="1"/>
        </dgm:presLayoutVars>
      </dgm:prSet>
      <dgm:spPr/>
    </dgm:pt>
  </dgm:ptLst>
  <dgm:cxnLst>
    <dgm:cxn modelId="{3BD57802-471D-4CC3-BC16-90CDA3A1B0C7}" srcId="{2B2A26FC-2712-4A44-A09F-0A62C480F8FE}" destId="{A99335A0-AAFB-4938-A478-C515A3002DC7}" srcOrd="0" destOrd="0" parTransId="{DB99DE49-F914-4F54-B5BF-E093B1EE1D9B}" sibTransId="{0309D425-B32A-47B3-8240-6E84C2D8E804}"/>
    <dgm:cxn modelId="{64F92D2A-95D0-4B08-A0EB-F4E06FCFFC15}" srcId="{2B2A26FC-2712-4A44-A09F-0A62C480F8FE}" destId="{8D757D7B-7B4E-4DEC-B409-1180BA89D1DD}" srcOrd="3" destOrd="0" parTransId="{7F5A76B0-4E08-4874-B8DB-BEEE22AC5303}" sibTransId="{D5430C7D-F0D6-4709-B4A9-FA1954FE70D0}"/>
    <dgm:cxn modelId="{C9837A34-DDCA-4522-96F7-2D5364C138C6}" type="presOf" srcId="{5C92B8A8-D0EA-45BB-9669-19D65016BBDB}" destId="{B82335A5-D223-49C7-9D7F-9C00D891FF4B}" srcOrd="0" destOrd="0" presId="urn:microsoft.com/office/officeart/2005/8/layout/vList2"/>
    <dgm:cxn modelId="{6761B237-945B-44F4-8D74-307720D250FD}" type="presOf" srcId="{A99335A0-AAFB-4938-A478-C515A3002DC7}" destId="{B9321100-C5FA-4D4D-8862-76DE2829FADE}" srcOrd="0" destOrd="0" presId="urn:microsoft.com/office/officeart/2005/8/layout/vList2"/>
    <dgm:cxn modelId="{E9A99638-8BA9-4A35-B2FD-36B560E23D89}" srcId="{2B2A26FC-2712-4A44-A09F-0A62C480F8FE}" destId="{7F545410-ECE1-43E4-B1CE-C7C11AD0CAA8}" srcOrd="4" destOrd="0" parTransId="{E33AA56E-2B2B-4301-B5C9-83246B8806B3}" sibTransId="{6D68F66E-3BB7-4C3F-91E0-016F5C5F6E7F}"/>
    <dgm:cxn modelId="{F4F4FE8E-749C-4DB5-B977-18474262A1C9}" srcId="{2B2A26FC-2712-4A44-A09F-0A62C480F8FE}" destId="{5C92B8A8-D0EA-45BB-9669-19D65016BBDB}" srcOrd="2" destOrd="0" parTransId="{FEB0D46E-47CA-4495-963E-2D52E726A490}" sibTransId="{6C8D0939-DCA3-4D6A-8D07-40BC4AC562C0}"/>
    <dgm:cxn modelId="{7BF335AA-511A-4D68-A1BD-D809E8F28A37}" type="presOf" srcId="{2B2A26FC-2712-4A44-A09F-0A62C480F8FE}" destId="{6BB0D2F7-C013-42B0-93F7-FDED44FE27E4}" srcOrd="0" destOrd="0" presId="urn:microsoft.com/office/officeart/2005/8/layout/vList2"/>
    <dgm:cxn modelId="{C1131CE7-3AE4-48DA-A257-0DD83E07A2C1}" type="presOf" srcId="{8D757D7B-7B4E-4DEC-B409-1180BA89D1DD}" destId="{5E237244-5DCB-4667-AEB6-E5187C136AFE}" srcOrd="0" destOrd="0" presId="urn:microsoft.com/office/officeart/2005/8/layout/vList2"/>
    <dgm:cxn modelId="{B36F14E9-25CD-4AA6-A487-091D244258A8}" type="presOf" srcId="{3BF3FE4A-FDC7-4690-8071-4900EA11C681}" destId="{8ED6F6F5-2544-4FF1-8888-2638E4F420BD}" srcOrd="0" destOrd="0" presId="urn:microsoft.com/office/officeart/2005/8/layout/vList2"/>
    <dgm:cxn modelId="{68A221EF-A15E-4CAF-941D-44E875BD5C3A}" type="presOf" srcId="{7F545410-ECE1-43E4-B1CE-C7C11AD0CAA8}" destId="{F0FD1EF5-D053-41C7-8FA3-0F4B3DF27E2F}" srcOrd="0" destOrd="0" presId="urn:microsoft.com/office/officeart/2005/8/layout/vList2"/>
    <dgm:cxn modelId="{FBFA7BF4-0C50-4F66-BF5B-511249075A11}" srcId="{2B2A26FC-2712-4A44-A09F-0A62C480F8FE}" destId="{3BF3FE4A-FDC7-4690-8071-4900EA11C681}" srcOrd="1" destOrd="0" parTransId="{69B4960F-6D50-46D0-9A0E-91D15DCF4BE7}" sibTransId="{8F60D910-215D-477C-8773-A6CE3F3D73FC}"/>
    <dgm:cxn modelId="{6D592717-850D-4842-A6A7-9B428FF12CDC}" type="presParOf" srcId="{6BB0D2F7-C013-42B0-93F7-FDED44FE27E4}" destId="{B9321100-C5FA-4D4D-8862-76DE2829FADE}" srcOrd="0" destOrd="0" presId="urn:microsoft.com/office/officeart/2005/8/layout/vList2"/>
    <dgm:cxn modelId="{3DC2650D-6DBF-4D42-86D7-514E36CE54C9}" type="presParOf" srcId="{6BB0D2F7-C013-42B0-93F7-FDED44FE27E4}" destId="{145B37D7-0ECA-45EB-A077-4DAAD390BB8F}" srcOrd="1" destOrd="0" presId="urn:microsoft.com/office/officeart/2005/8/layout/vList2"/>
    <dgm:cxn modelId="{1523C8AE-DF44-4FE3-814E-8AFB7A349477}" type="presParOf" srcId="{6BB0D2F7-C013-42B0-93F7-FDED44FE27E4}" destId="{8ED6F6F5-2544-4FF1-8888-2638E4F420BD}" srcOrd="2" destOrd="0" presId="urn:microsoft.com/office/officeart/2005/8/layout/vList2"/>
    <dgm:cxn modelId="{9B9D6902-F55B-435C-B675-4DD056A8D0EA}" type="presParOf" srcId="{6BB0D2F7-C013-42B0-93F7-FDED44FE27E4}" destId="{C90A70E1-C4EB-4B3A-9F8A-7A818A3D71DA}" srcOrd="3" destOrd="0" presId="urn:microsoft.com/office/officeart/2005/8/layout/vList2"/>
    <dgm:cxn modelId="{910C5363-ADAF-461B-8A29-D0E4F40E6D5C}" type="presParOf" srcId="{6BB0D2F7-C013-42B0-93F7-FDED44FE27E4}" destId="{B82335A5-D223-49C7-9D7F-9C00D891FF4B}" srcOrd="4" destOrd="0" presId="urn:microsoft.com/office/officeart/2005/8/layout/vList2"/>
    <dgm:cxn modelId="{33C23E89-4ED1-4642-8501-0DA8A315D455}" type="presParOf" srcId="{6BB0D2F7-C013-42B0-93F7-FDED44FE27E4}" destId="{8D02F27F-D58D-4F1D-882A-77E314B7D72D}" srcOrd="5" destOrd="0" presId="urn:microsoft.com/office/officeart/2005/8/layout/vList2"/>
    <dgm:cxn modelId="{3AF58F3F-EB7F-47E5-A1B4-62370C69235F}" type="presParOf" srcId="{6BB0D2F7-C013-42B0-93F7-FDED44FE27E4}" destId="{5E237244-5DCB-4667-AEB6-E5187C136AFE}" srcOrd="6" destOrd="0" presId="urn:microsoft.com/office/officeart/2005/8/layout/vList2"/>
    <dgm:cxn modelId="{96FC28AE-3B6D-4241-B67E-71CF368DDAE7}" type="presParOf" srcId="{6BB0D2F7-C013-42B0-93F7-FDED44FE27E4}" destId="{14CD9B08-DAB3-4828-8B60-B6D0C8614002}" srcOrd="7" destOrd="0" presId="urn:microsoft.com/office/officeart/2005/8/layout/vList2"/>
    <dgm:cxn modelId="{7A7FFCF2-ADD8-4999-ADED-B76D76630149}" type="presParOf" srcId="{6BB0D2F7-C013-42B0-93F7-FDED44FE27E4}" destId="{F0FD1EF5-D053-41C7-8FA3-0F4B3DF27E2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2482BA-252D-4234-A812-60B64E35C162}" type="doc">
      <dgm:prSet loTypeId="urn:microsoft.com/office/officeart/2016/7/layout/RepeatingBendingProcessNew" loCatId="process" qsTypeId="urn:microsoft.com/office/officeart/2005/8/quickstyle/simple1" qsCatId="simple" csTypeId="urn:microsoft.com/office/officeart/2005/8/colors/colorful1" csCatId="colorful"/>
      <dgm:spPr/>
      <dgm:t>
        <a:bodyPr/>
        <a:lstStyle/>
        <a:p>
          <a:endParaRPr lang="en-US"/>
        </a:p>
      </dgm:t>
    </dgm:pt>
    <dgm:pt modelId="{C3FAF810-0548-48B0-9BEA-789B1DF9B868}">
      <dgm:prSet/>
      <dgm:spPr/>
      <dgm:t>
        <a:bodyPr/>
        <a:lstStyle/>
        <a:p>
          <a:r>
            <a:rPr lang="en-US"/>
            <a:t>* </a:t>
          </a:r>
          <a:r>
            <a:rPr lang="el-GR"/>
            <a:t>ΣΟΚ και αίσθηση </a:t>
          </a:r>
          <a:r>
            <a:rPr lang="el-GR" b="1"/>
            <a:t>εξωπραγματικού.</a:t>
          </a:r>
          <a:r>
            <a:rPr lang="el-GR"/>
            <a:t> Το μούδιασμα, η άρνηση του γεγονότος, ο κλονισμός και η δυσπιστία (ειδικά όταν η απώλεια είναι αιφνίδια), αποπροσανατολισμός, συγκλονισμός!</a:t>
          </a:r>
          <a:endParaRPr lang="en-US"/>
        </a:p>
      </dgm:t>
    </dgm:pt>
    <dgm:pt modelId="{5967A551-10EF-45B4-94AB-6FFF22DF01F5}" type="parTrans" cxnId="{6E380B33-ED77-4381-B0A1-42828CE0439C}">
      <dgm:prSet/>
      <dgm:spPr/>
      <dgm:t>
        <a:bodyPr/>
        <a:lstStyle/>
        <a:p>
          <a:endParaRPr lang="en-US"/>
        </a:p>
      </dgm:t>
    </dgm:pt>
    <dgm:pt modelId="{81BDF43D-A95A-49C5-9090-4ECA8103FF63}" type="sibTrans" cxnId="{6E380B33-ED77-4381-B0A1-42828CE0439C}">
      <dgm:prSet/>
      <dgm:spPr/>
      <dgm:t>
        <a:bodyPr/>
        <a:lstStyle/>
        <a:p>
          <a:endParaRPr lang="en-US"/>
        </a:p>
      </dgm:t>
    </dgm:pt>
    <dgm:pt modelId="{274A7F06-7732-43CF-8072-287540C55DC2}">
      <dgm:prSet/>
      <dgm:spPr/>
      <dgm:t>
        <a:bodyPr/>
        <a:lstStyle/>
        <a:p>
          <a:r>
            <a:rPr lang="en-US"/>
            <a:t>* </a:t>
          </a:r>
          <a:r>
            <a:rPr lang="el-GR"/>
            <a:t>Θυμός απέναντι στον υπεύθυνο για την απώλεια: τον εαυτό, την οικογένεια και τους φίλους, τους γιατρούς, τον κόσμο (γενικά), το ίδιο το αγαπημένο πρόσωπο που έφυγε, τον ίδιο τον Θεό (+ επιθυμία </a:t>
          </a:r>
          <a:r>
            <a:rPr lang="en-US"/>
            <a:t>Reunion).</a:t>
          </a:r>
        </a:p>
      </dgm:t>
    </dgm:pt>
    <dgm:pt modelId="{35B35FDF-B19D-4C91-86EA-47352A5E3940}" type="parTrans" cxnId="{4C914DDD-5D8B-4C44-B670-4C33EABE07D1}">
      <dgm:prSet/>
      <dgm:spPr/>
      <dgm:t>
        <a:bodyPr/>
        <a:lstStyle/>
        <a:p>
          <a:endParaRPr lang="en-US"/>
        </a:p>
      </dgm:t>
    </dgm:pt>
    <dgm:pt modelId="{74AB1AF7-DABC-4744-B02F-0E6E05AAB430}" type="sibTrans" cxnId="{4C914DDD-5D8B-4C44-B670-4C33EABE07D1}">
      <dgm:prSet/>
      <dgm:spPr/>
      <dgm:t>
        <a:bodyPr/>
        <a:lstStyle/>
        <a:p>
          <a:endParaRPr lang="en-US"/>
        </a:p>
      </dgm:t>
    </dgm:pt>
    <dgm:pt modelId="{E58A770F-3F58-45B5-A605-1F8BBF1842E5}">
      <dgm:prSet/>
      <dgm:spPr/>
      <dgm:t>
        <a:bodyPr/>
        <a:lstStyle/>
        <a:p>
          <a:r>
            <a:rPr lang="en-US" b="1"/>
            <a:t>* </a:t>
          </a:r>
          <a:r>
            <a:rPr lang="el-GR" b="1"/>
            <a:t>Διαπραγμάτευση</a:t>
          </a:r>
          <a:r>
            <a:rPr lang="el-GR"/>
            <a:t>: “τι θα γινόταν αν / αν δεν;” + ενοχή. Σκέψη τι θα μπορούσε να είχε γίνει για να σωθεί το αγαπημένο πρόσωπο. Στην τρίτη φάση εμφανίζονται επίσης η </a:t>
          </a:r>
          <a:r>
            <a:rPr lang="el-GR" b="1"/>
            <a:t>αποδιοργάνωση, η απελπισία</a:t>
          </a:r>
          <a:r>
            <a:rPr lang="el-GR"/>
            <a:t> και η </a:t>
          </a:r>
          <a:r>
            <a:rPr lang="el-GR" b="1"/>
            <a:t>μοναξιά</a:t>
          </a:r>
          <a:endParaRPr lang="en-US"/>
        </a:p>
      </dgm:t>
    </dgm:pt>
    <dgm:pt modelId="{D610CD9F-6F9B-45AB-B3BF-098B4A3A22F6}" type="parTrans" cxnId="{67F78692-B684-4CEA-B7DA-C75195F3B836}">
      <dgm:prSet/>
      <dgm:spPr/>
      <dgm:t>
        <a:bodyPr/>
        <a:lstStyle/>
        <a:p>
          <a:endParaRPr lang="en-US"/>
        </a:p>
      </dgm:t>
    </dgm:pt>
    <dgm:pt modelId="{6BF379FF-6B5F-47C7-B4B4-B0B11824DD4B}" type="sibTrans" cxnId="{67F78692-B684-4CEA-B7DA-C75195F3B836}">
      <dgm:prSet/>
      <dgm:spPr/>
      <dgm:t>
        <a:bodyPr/>
        <a:lstStyle/>
        <a:p>
          <a:endParaRPr lang="en-US"/>
        </a:p>
      </dgm:t>
    </dgm:pt>
    <dgm:pt modelId="{ACE42301-D201-4E9B-8D74-688EA48FE87E}">
      <dgm:prSet/>
      <dgm:spPr/>
      <dgm:t>
        <a:bodyPr/>
        <a:lstStyle/>
        <a:p>
          <a:r>
            <a:rPr lang="el-GR" b="1"/>
            <a:t>* Απόσυρση: </a:t>
          </a:r>
          <a:r>
            <a:rPr lang="el-GR"/>
            <a:t>«Δεν πιστεύω, δεν ελπίζω, είμαι ελεύθερος» ή «Δεν είσαι Θεός και μάλιστα Πατέρας για να μου το κάνεις αυτό».</a:t>
          </a:r>
          <a:r>
            <a:rPr lang="el-GR" b="1"/>
            <a:t> </a:t>
          </a:r>
          <a:endParaRPr lang="en-US"/>
        </a:p>
      </dgm:t>
    </dgm:pt>
    <dgm:pt modelId="{E9D9C518-518C-4011-A0D7-A3C7BC633234}" type="parTrans" cxnId="{36D0556E-0C24-49E8-A84A-278B29D8EFA8}">
      <dgm:prSet/>
      <dgm:spPr/>
      <dgm:t>
        <a:bodyPr/>
        <a:lstStyle/>
        <a:p>
          <a:endParaRPr lang="en-US"/>
        </a:p>
      </dgm:t>
    </dgm:pt>
    <dgm:pt modelId="{59169DAC-1EBF-4F98-8057-6F8344735A95}" type="sibTrans" cxnId="{36D0556E-0C24-49E8-A84A-278B29D8EFA8}">
      <dgm:prSet/>
      <dgm:spPr/>
      <dgm:t>
        <a:bodyPr/>
        <a:lstStyle/>
        <a:p>
          <a:endParaRPr lang="en-US"/>
        </a:p>
      </dgm:t>
    </dgm:pt>
    <dgm:pt modelId="{7E16D51C-BE38-4B70-9780-B101C07A4B65}">
      <dgm:prSet/>
      <dgm:spPr/>
      <dgm:t>
        <a:bodyPr/>
        <a:lstStyle/>
        <a:p>
          <a:r>
            <a:rPr lang="el-GR" b="1"/>
            <a:t>* Αναδιοργάνωση</a:t>
          </a:r>
          <a:endParaRPr lang="en-US"/>
        </a:p>
      </dgm:t>
    </dgm:pt>
    <dgm:pt modelId="{F89B5B51-0529-4482-8F2C-267CAC696240}" type="parTrans" cxnId="{053D1D7B-0A15-4A5D-B068-80D127A706DC}">
      <dgm:prSet/>
      <dgm:spPr/>
      <dgm:t>
        <a:bodyPr/>
        <a:lstStyle/>
        <a:p>
          <a:endParaRPr lang="en-US"/>
        </a:p>
      </dgm:t>
    </dgm:pt>
    <dgm:pt modelId="{0DA56D60-E95F-4BB4-85F4-A3B1C604AAAD}" type="sibTrans" cxnId="{053D1D7B-0A15-4A5D-B068-80D127A706DC}">
      <dgm:prSet/>
      <dgm:spPr/>
      <dgm:t>
        <a:bodyPr/>
        <a:lstStyle/>
        <a:p>
          <a:endParaRPr lang="en-US"/>
        </a:p>
      </dgm:t>
    </dgm:pt>
    <dgm:pt modelId="{F2775EBE-E0F6-48F2-82C8-DFE9DF33E9B2}" type="pres">
      <dgm:prSet presAssocID="{2A2482BA-252D-4234-A812-60B64E35C162}" presName="Name0" presStyleCnt="0">
        <dgm:presLayoutVars>
          <dgm:dir/>
          <dgm:resizeHandles val="exact"/>
        </dgm:presLayoutVars>
      </dgm:prSet>
      <dgm:spPr/>
    </dgm:pt>
    <dgm:pt modelId="{5FAF4D45-9932-4710-8D4E-6C18A4BE8D7D}" type="pres">
      <dgm:prSet presAssocID="{C3FAF810-0548-48B0-9BEA-789B1DF9B868}" presName="node" presStyleLbl="node1" presStyleIdx="0" presStyleCnt="5">
        <dgm:presLayoutVars>
          <dgm:bulletEnabled val="1"/>
        </dgm:presLayoutVars>
      </dgm:prSet>
      <dgm:spPr/>
    </dgm:pt>
    <dgm:pt modelId="{1AA679E6-2572-4029-8222-9BFAB557A7E8}" type="pres">
      <dgm:prSet presAssocID="{81BDF43D-A95A-49C5-9090-4ECA8103FF63}" presName="sibTrans" presStyleLbl="sibTrans1D1" presStyleIdx="0" presStyleCnt="4"/>
      <dgm:spPr/>
    </dgm:pt>
    <dgm:pt modelId="{9BB26032-A854-409A-81AC-38356FC798C2}" type="pres">
      <dgm:prSet presAssocID="{81BDF43D-A95A-49C5-9090-4ECA8103FF63}" presName="connectorText" presStyleLbl="sibTrans1D1" presStyleIdx="0" presStyleCnt="4"/>
      <dgm:spPr/>
    </dgm:pt>
    <dgm:pt modelId="{175D5D92-81EE-4F51-9A68-0CEA6A104772}" type="pres">
      <dgm:prSet presAssocID="{274A7F06-7732-43CF-8072-287540C55DC2}" presName="node" presStyleLbl="node1" presStyleIdx="1" presStyleCnt="5">
        <dgm:presLayoutVars>
          <dgm:bulletEnabled val="1"/>
        </dgm:presLayoutVars>
      </dgm:prSet>
      <dgm:spPr/>
    </dgm:pt>
    <dgm:pt modelId="{25BA478F-7A77-47BF-907C-50E1D5FC6132}" type="pres">
      <dgm:prSet presAssocID="{74AB1AF7-DABC-4744-B02F-0E6E05AAB430}" presName="sibTrans" presStyleLbl="sibTrans1D1" presStyleIdx="1" presStyleCnt="4"/>
      <dgm:spPr/>
    </dgm:pt>
    <dgm:pt modelId="{371D56D1-3AC7-4CC0-84B0-03FD6BFD6158}" type="pres">
      <dgm:prSet presAssocID="{74AB1AF7-DABC-4744-B02F-0E6E05AAB430}" presName="connectorText" presStyleLbl="sibTrans1D1" presStyleIdx="1" presStyleCnt="4"/>
      <dgm:spPr/>
    </dgm:pt>
    <dgm:pt modelId="{A8B4E221-D8FF-4604-95DC-E356DC1BEC5C}" type="pres">
      <dgm:prSet presAssocID="{E58A770F-3F58-45B5-A605-1F8BBF1842E5}" presName="node" presStyleLbl="node1" presStyleIdx="2" presStyleCnt="5">
        <dgm:presLayoutVars>
          <dgm:bulletEnabled val="1"/>
        </dgm:presLayoutVars>
      </dgm:prSet>
      <dgm:spPr/>
    </dgm:pt>
    <dgm:pt modelId="{3D77049B-0039-4B4A-910A-FBBD5F469787}" type="pres">
      <dgm:prSet presAssocID="{6BF379FF-6B5F-47C7-B4B4-B0B11824DD4B}" presName="sibTrans" presStyleLbl="sibTrans1D1" presStyleIdx="2" presStyleCnt="4"/>
      <dgm:spPr/>
    </dgm:pt>
    <dgm:pt modelId="{431F7A93-239B-4CC0-8585-3BB696683B5E}" type="pres">
      <dgm:prSet presAssocID="{6BF379FF-6B5F-47C7-B4B4-B0B11824DD4B}" presName="connectorText" presStyleLbl="sibTrans1D1" presStyleIdx="2" presStyleCnt="4"/>
      <dgm:spPr/>
    </dgm:pt>
    <dgm:pt modelId="{C652195F-9D20-4A98-89F7-69AC9773799D}" type="pres">
      <dgm:prSet presAssocID="{ACE42301-D201-4E9B-8D74-688EA48FE87E}" presName="node" presStyleLbl="node1" presStyleIdx="3" presStyleCnt="5">
        <dgm:presLayoutVars>
          <dgm:bulletEnabled val="1"/>
        </dgm:presLayoutVars>
      </dgm:prSet>
      <dgm:spPr/>
    </dgm:pt>
    <dgm:pt modelId="{B0E84C81-B676-48FE-804F-2417158B10FF}" type="pres">
      <dgm:prSet presAssocID="{59169DAC-1EBF-4F98-8057-6F8344735A95}" presName="sibTrans" presStyleLbl="sibTrans1D1" presStyleIdx="3" presStyleCnt="4"/>
      <dgm:spPr/>
    </dgm:pt>
    <dgm:pt modelId="{2DFCAEB4-84F3-4053-A26C-2BDF5839DCA7}" type="pres">
      <dgm:prSet presAssocID="{59169DAC-1EBF-4F98-8057-6F8344735A95}" presName="connectorText" presStyleLbl="sibTrans1D1" presStyleIdx="3" presStyleCnt="4"/>
      <dgm:spPr/>
    </dgm:pt>
    <dgm:pt modelId="{D4A03008-E9E3-4E86-A2BD-21F657B7CE47}" type="pres">
      <dgm:prSet presAssocID="{7E16D51C-BE38-4B70-9780-B101C07A4B65}" presName="node" presStyleLbl="node1" presStyleIdx="4" presStyleCnt="5">
        <dgm:presLayoutVars>
          <dgm:bulletEnabled val="1"/>
        </dgm:presLayoutVars>
      </dgm:prSet>
      <dgm:spPr/>
    </dgm:pt>
  </dgm:ptLst>
  <dgm:cxnLst>
    <dgm:cxn modelId="{6E380B33-ED77-4381-B0A1-42828CE0439C}" srcId="{2A2482BA-252D-4234-A812-60B64E35C162}" destId="{C3FAF810-0548-48B0-9BEA-789B1DF9B868}" srcOrd="0" destOrd="0" parTransId="{5967A551-10EF-45B4-94AB-6FFF22DF01F5}" sibTransId="{81BDF43D-A95A-49C5-9090-4ECA8103FF63}"/>
    <dgm:cxn modelId="{C78DCD34-0C13-4418-B72F-6750760243E3}" type="presOf" srcId="{ACE42301-D201-4E9B-8D74-688EA48FE87E}" destId="{C652195F-9D20-4A98-89F7-69AC9773799D}" srcOrd="0" destOrd="0" presId="urn:microsoft.com/office/officeart/2016/7/layout/RepeatingBendingProcessNew"/>
    <dgm:cxn modelId="{B8CADB5F-A5A6-4095-8FA0-2C6D7D69D5B2}" type="presOf" srcId="{C3FAF810-0548-48B0-9BEA-789B1DF9B868}" destId="{5FAF4D45-9932-4710-8D4E-6C18A4BE8D7D}" srcOrd="0" destOrd="0" presId="urn:microsoft.com/office/officeart/2016/7/layout/RepeatingBendingProcessNew"/>
    <dgm:cxn modelId="{8E356B44-ADBB-4795-A069-8FF5C21709D0}" type="presOf" srcId="{274A7F06-7732-43CF-8072-287540C55DC2}" destId="{175D5D92-81EE-4F51-9A68-0CEA6A104772}" srcOrd="0" destOrd="0" presId="urn:microsoft.com/office/officeart/2016/7/layout/RepeatingBendingProcessNew"/>
    <dgm:cxn modelId="{3132EF47-E1DA-4C66-B19A-3AB39D67FBE3}" type="presOf" srcId="{7E16D51C-BE38-4B70-9780-B101C07A4B65}" destId="{D4A03008-E9E3-4E86-A2BD-21F657B7CE47}" srcOrd="0" destOrd="0" presId="urn:microsoft.com/office/officeart/2016/7/layout/RepeatingBendingProcessNew"/>
    <dgm:cxn modelId="{9E98B269-29BA-4262-A3F0-12ECDC399198}" type="presOf" srcId="{74AB1AF7-DABC-4744-B02F-0E6E05AAB430}" destId="{25BA478F-7A77-47BF-907C-50E1D5FC6132}" srcOrd="0" destOrd="0" presId="urn:microsoft.com/office/officeart/2016/7/layout/RepeatingBendingProcessNew"/>
    <dgm:cxn modelId="{A3FBF74D-C81D-438B-A811-C5B4724064E4}" type="presOf" srcId="{59169DAC-1EBF-4F98-8057-6F8344735A95}" destId="{B0E84C81-B676-48FE-804F-2417158B10FF}" srcOrd="0" destOrd="0" presId="urn:microsoft.com/office/officeart/2016/7/layout/RepeatingBendingProcessNew"/>
    <dgm:cxn modelId="{36D0556E-0C24-49E8-A84A-278B29D8EFA8}" srcId="{2A2482BA-252D-4234-A812-60B64E35C162}" destId="{ACE42301-D201-4E9B-8D74-688EA48FE87E}" srcOrd="3" destOrd="0" parTransId="{E9D9C518-518C-4011-A0D7-A3C7BC633234}" sibTransId="{59169DAC-1EBF-4F98-8057-6F8344735A95}"/>
    <dgm:cxn modelId="{692E6A53-18E6-4F1E-8519-B1A1CF40E01C}" type="presOf" srcId="{6BF379FF-6B5F-47C7-B4B4-B0B11824DD4B}" destId="{3D77049B-0039-4B4A-910A-FBBD5F469787}" srcOrd="0" destOrd="0" presId="urn:microsoft.com/office/officeart/2016/7/layout/RepeatingBendingProcessNew"/>
    <dgm:cxn modelId="{75E29078-51BD-44A6-AF8C-A1B599FB5914}" type="presOf" srcId="{74AB1AF7-DABC-4744-B02F-0E6E05AAB430}" destId="{371D56D1-3AC7-4CC0-84B0-03FD6BFD6158}" srcOrd="1" destOrd="0" presId="urn:microsoft.com/office/officeart/2016/7/layout/RepeatingBendingProcessNew"/>
    <dgm:cxn modelId="{053D1D7B-0A15-4A5D-B068-80D127A706DC}" srcId="{2A2482BA-252D-4234-A812-60B64E35C162}" destId="{7E16D51C-BE38-4B70-9780-B101C07A4B65}" srcOrd="4" destOrd="0" parTransId="{F89B5B51-0529-4482-8F2C-267CAC696240}" sibTransId="{0DA56D60-E95F-4BB4-85F4-A3B1C604AAAD}"/>
    <dgm:cxn modelId="{67F78692-B684-4CEA-B7DA-C75195F3B836}" srcId="{2A2482BA-252D-4234-A812-60B64E35C162}" destId="{E58A770F-3F58-45B5-A605-1F8BBF1842E5}" srcOrd="2" destOrd="0" parTransId="{D610CD9F-6F9B-45AB-B3BF-098B4A3A22F6}" sibTransId="{6BF379FF-6B5F-47C7-B4B4-B0B11824DD4B}"/>
    <dgm:cxn modelId="{7F06C0A0-408A-4362-A5C3-872138D6DD77}" type="presOf" srcId="{81BDF43D-A95A-49C5-9090-4ECA8103FF63}" destId="{1AA679E6-2572-4029-8222-9BFAB557A7E8}" srcOrd="0" destOrd="0" presId="urn:microsoft.com/office/officeart/2016/7/layout/RepeatingBendingProcessNew"/>
    <dgm:cxn modelId="{9FCF22AD-C7CA-4174-ABB5-1E86D2353703}" type="presOf" srcId="{E58A770F-3F58-45B5-A605-1F8BBF1842E5}" destId="{A8B4E221-D8FF-4604-95DC-E356DC1BEC5C}" srcOrd="0" destOrd="0" presId="urn:microsoft.com/office/officeart/2016/7/layout/RepeatingBendingProcessNew"/>
    <dgm:cxn modelId="{9C1B10CD-783F-45F7-91AB-175560DDBD05}" type="presOf" srcId="{2A2482BA-252D-4234-A812-60B64E35C162}" destId="{F2775EBE-E0F6-48F2-82C8-DFE9DF33E9B2}" srcOrd="0" destOrd="0" presId="urn:microsoft.com/office/officeart/2016/7/layout/RepeatingBendingProcessNew"/>
    <dgm:cxn modelId="{FC3198CD-45FA-466C-97C3-D10CECB1CFD0}" type="presOf" srcId="{59169DAC-1EBF-4F98-8057-6F8344735A95}" destId="{2DFCAEB4-84F3-4053-A26C-2BDF5839DCA7}" srcOrd="1" destOrd="0" presId="urn:microsoft.com/office/officeart/2016/7/layout/RepeatingBendingProcessNew"/>
    <dgm:cxn modelId="{6C35EDD7-8689-48A3-ADAD-CBF14E8A63FA}" type="presOf" srcId="{6BF379FF-6B5F-47C7-B4B4-B0B11824DD4B}" destId="{431F7A93-239B-4CC0-8585-3BB696683B5E}" srcOrd="1" destOrd="0" presId="urn:microsoft.com/office/officeart/2016/7/layout/RepeatingBendingProcessNew"/>
    <dgm:cxn modelId="{4C914DDD-5D8B-4C44-B670-4C33EABE07D1}" srcId="{2A2482BA-252D-4234-A812-60B64E35C162}" destId="{274A7F06-7732-43CF-8072-287540C55DC2}" srcOrd="1" destOrd="0" parTransId="{35B35FDF-B19D-4C91-86EA-47352A5E3940}" sibTransId="{74AB1AF7-DABC-4744-B02F-0E6E05AAB430}"/>
    <dgm:cxn modelId="{20BAE8E8-2A4A-41BF-A8BA-6597D1E428C6}" type="presOf" srcId="{81BDF43D-A95A-49C5-9090-4ECA8103FF63}" destId="{9BB26032-A854-409A-81AC-38356FC798C2}" srcOrd="1" destOrd="0" presId="urn:microsoft.com/office/officeart/2016/7/layout/RepeatingBendingProcessNew"/>
    <dgm:cxn modelId="{BBC7FA21-19C6-4F69-B22C-2FA64D318BA3}" type="presParOf" srcId="{F2775EBE-E0F6-48F2-82C8-DFE9DF33E9B2}" destId="{5FAF4D45-9932-4710-8D4E-6C18A4BE8D7D}" srcOrd="0" destOrd="0" presId="urn:microsoft.com/office/officeart/2016/7/layout/RepeatingBendingProcessNew"/>
    <dgm:cxn modelId="{41CE3D3E-13B5-4E83-93D6-596D2695C385}" type="presParOf" srcId="{F2775EBE-E0F6-48F2-82C8-DFE9DF33E9B2}" destId="{1AA679E6-2572-4029-8222-9BFAB557A7E8}" srcOrd="1" destOrd="0" presId="urn:microsoft.com/office/officeart/2016/7/layout/RepeatingBendingProcessNew"/>
    <dgm:cxn modelId="{B65CBE6F-8EC5-4622-87A5-63575F4AA0B6}" type="presParOf" srcId="{1AA679E6-2572-4029-8222-9BFAB557A7E8}" destId="{9BB26032-A854-409A-81AC-38356FC798C2}" srcOrd="0" destOrd="0" presId="urn:microsoft.com/office/officeart/2016/7/layout/RepeatingBendingProcessNew"/>
    <dgm:cxn modelId="{AF1CA105-83B2-4F00-AA69-D8994B1DE95D}" type="presParOf" srcId="{F2775EBE-E0F6-48F2-82C8-DFE9DF33E9B2}" destId="{175D5D92-81EE-4F51-9A68-0CEA6A104772}" srcOrd="2" destOrd="0" presId="urn:microsoft.com/office/officeart/2016/7/layout/RepeatingBendingProcessNew"/>
    <dgm:cxn modelId="{C62B5E37-049B-4C25-A56E-535F7E1D0ADA}" type="presParOf" srcId="{F2775EBE-E0F6-48F2-82C8-DFE9DF33E9B2}" destId="{25BA478F-7A77-47BF-907C-50E1D5FC6132}" srcOrd="3" destOrd="0" presId="urn:microsoft.com/office/officeart/2016/7/layout/RepeatingBendingProcessNew"/>
    <dgm:cxn modelId="{8D80AC3C-2625-4D62-9667-B7E7638176AD}" type="presParOf" srcId="{25BA478F-7A77-47BF-907C-50E1D5FC6132}" destId="{371D56D1-3AC7-4CC0-84B0-03FD6BFD6158}" srcOrd="0" destOrd="0" presId="urn:microsoft.com/office/officeart/2016/7/layout/RepeatingBendingProcessNew"/>
    <dgm:cxn modelId="{342FE245-4B6A-43AC-B5BF-7C83777155FF}" type="presParOf" srcId="{F2775EBE-E0F6-48F2-82C8-DFE9DF33E9B2}" destId="{A8B4E221-D8FF-4604-95DC-E356DC1BEC5C}" srcOrd="4" destOrd="0" presId="urn:microsoft.com/office/officeart/2016/7/layout/RepeatingBendingProcessNew"/>
    <dgm:cxn modelId="{EF3A182E-FE49-44B8-910C-BBB0B1FA3B6C}" type="presParOf" srcId="{F2775EBE-E0F6-48F2-82C8-DFE9DF33E9B2}" destId="{3D77049B-0039-4B4A-910A-FBBD5F469787}" srcOrd="5" destOrd="0" presId="urn:microsoft.com/office/officeart/2016/7/layout/RepeatingBendingProcessNew"/>
    <dgm:cxn modelId="{CACE4E7D-982C-4E79-BD34-F2839738965F}" type="presParOf" srcId="{3D77049B-0039-4B4A-910A-FBBD5F469787}" destId="{431F7A93-239B-4CC0-8585-3BB696683B5E}" srcOrd="0" destOrd="0" presId="urn:microsoft.com/office/officeart/2016/7/layout/RepeatingBendingProcessNew"/>
    <dgm:cxn modelId="{2986DAFD-913D-456B-8E98-1062C84AC419}" type="presParOf" srcId="{F2775EBE-E0F6-48F2-82C8-DFE9DF33E9B2}" destId="{C652195F-9D20-4A98-89F7-69AC9773799D}" srcOrd="6" destOrd="0" presId="urn:microsoft.com/office/officeart/2016/7/layout/RepeatingBendingProcessNew"/>
    <dgm:cxn modelId="{F6174F25-B774-44CD-BAD3-339750DCD09A}" type="presParOf" srcId="{F2775EBE-E0F6-48F2-82C8-DFE9DF33E9B2}" destId="{B0E84C81-B676-48FE-804F-2417158B10FF}" srcOrd="7" destOrd="0" presId="urn:microsoft.com/office/officeart/2016/7/layout/RepeatingBendingProcessNew"/>
    <dgm:cxn modelId="{DF2816A5-250A-4B79-81E6-785EB81889A9}" type="presParOf" srcId="{B0E84C81-B676-48FE-804F-2417158B10FF}" destId="{2DFCAEB4-84F3-4053-A26C-2BDF5839DCA7}" srcOrd="0" destOrd="0" presId="urn:microsoft.com/office/officeart/2016/7/layout/RepeatingBendingProcessNew"/>
    <dgm:cxn modelId="{9518B316-047D-4FC3-8907-248E325DA56A}" type="presParOf" srcId="{F2775EBE-E0F6-48F2-82C8-DFE9DF33E9B2}" destId="{D4A03008-E9E3-4E86-A2BD-21F657B7CE47}" srcOrd="8"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701DDE2-2848-4CD9-AD2E-F42E4C241F8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973050A0-A8E5-4772-A000-2774174E53A6}">
      <dgm:prSet/>
      <dgm:spPr/>
      <dgm:t>
        <a:bodyPr/>
        <a:lstStyle/>
        <a:p>
          <a:pPr algn="just"/>
          <a:r>
            <a:rPr lang="el-GR" dirty="0"/>
            <a:t>Μέχρι σήμερα στην Εξόδιο Ακολουθία της ορθόδοξης Εκκλησίας –την αρτιότερη ίσως Ακολουθία, η οποία αποτελεί ποίημα του γνωστού «</a:t>
          </a:r>
          <a:r>
            <a:rPr lang="el-GR" dirty="0" err="1"/>
            <a:t>δογματολόγου</a:t>
          </a:r>
          <a:r>
            <a:rPr lang="el-GR" dirty="0"/>
            <a:t>» </a:t>
          </a:r>
          <a:r>
            <a:rPr lang="el-GR" dirty="0" err="1"/>
            <a:t>αγ.</a:t>
          </a:r>
          <a:r>
            <a:rPr lang="el-GR" dirty="0"/>
            <a:t> Ιωάννη από την πολύπαθη Δαμασκό, </a:t>
          </a:r>
          <a:endParaRPr lang="en-US" dirty="0"/>
        </a:p>
      </dgm:t>
    </dgm:pt>
    <dgm:pt modelId="{F00DD5B0-669E-4D05-B113-DBCFA1778A0B}" type="parTrans" cxnId="{A2962996-33D7-4332-9CF9-6D368B872696}">
      <dgm:prSet/>
      <dgm:spPr/>
      <dgm:t>
        <a:bodyPr/>
        <a:lstStyle/>
        <a:p>
          <a:endParaRPr lang="en-US"/>
        </a:p>
      </dgm:t>
    </dgm:pt>
    <dgm:pt modelId="{B5D44EBA-6F5C-4D5E-890F-FFE74F9AF917}" type="sibTrans" cxnId="{A2962996-33D7-4332-9CF9-6D368B872696}">
      <dgm:prSet/>
      <dgm:spPr/>
      <dgm:t>
        <a:bodyPr/>
        <a:lstStyle/>
        <a:p>
          <a:endParaRPr lang="en-US"/>
        </a:p>
      </dgm:t>
    </dgm:pt>
    <dgm:pt modelId="{89F62FD9-27BF-4DD2-BC0E-18905D2C4ADE}">
      <dgm:prSet/>
      <dgm:spPr/>
      <dgm:t>
        <a:bodyPr/>
        <a:lstStyle/>
        <a:p>
          <a:r>
            <a:rPr lang="el-GR" dirty="0"/>
            <a:t>ΔΕΝ περιέχονται τροπάρια, τα οποία παραπέμπουν στην Ανάσταση </a:t>
          </a:r>
          <a:endParaRPr lang="en-US" dirty="0"/>
        </a:p>
      </dgm:t>
    </dgm:pt>
    <dgm:pt modelId="{AFBBE41C-EF35-4206-9218-54056A13F8B2}" type="parTrans" cxnId="{012F06BA-AE17-45FE-ADFD-458A2CCD3B1D}">
      <dgm:prSet/>
      <dgm:spPr/>
      <dgm:t>
        <a:bodyPr/>
        <a:lstStyle/>
        <a:p>
          <a:endParaRPr lang="en-US"/>
        </a:p>
      </dgm:t>
    </dgm:pt>
    <dgm:pt modelId="{EBC842FE-7C20-46E6-95B6-3C5189211921}" type="sibTrans" cxnId="{012F06BA-AE17-45FE-ADFD-458A2CCD3B1D}">
      <dgm:prSet/>
      <dgm:spPr/>
      <dgm:t>
        <a:bodyPr/>
        <a:lstStyle/>
        <a:p>
          <a:endParaRPr lang="en-US"/>
        </a:p>
      </dgm:t>
    </dgm:pt>
    <dgm:pt modelId="{6D7BDD45-5067-4A2E-9EC5-0864626A4029}">
      <dgm:prSet/>
      <dgm:spPr/>
      <dgm:t>
        <a:bodyPr/>
        <a:lstStyle/>
        <a:p>
          <a:r>
            <a:rPr lang="el-GR"/>
            <a:t>και δεν ψάλλεται σε κανένα σημείο ο θριαμβευτικός παιάνας του Χριστιανισμού, το «Χριστός ανέστη» </a:t>
          </a:r>
          <a:endParaRPr lang="en-US"/>
        </a:p>
      </dgm:t>
    </dgm:pt>
    <dgm:pt modelId="{FA6A0F84-02D3-4F6D-8DAE-5E595E264212}" type="parTrans" cxnId="{D44C6609-81EB-4AAD-B747-48EE6D9F7C13}">
      <dgm:prSet/>
      <dgm:spPr/>
      <dgm:t>
        <a:bodyPr/>
        <a:lstStyle/>
        <a:p>
          <a:endParaRPr lang="en-US"/>
        </a:p>
      </dgm:t>
    </dgm:pt>
    <dgm:pt modelId="{CF46F6B4-2642-4C05-8C71-90ECB6B76142}" type="sibTrans" cxnId="{D44C6609-81EB-4AAD-B747-48EE6D9F7C13}">
      <dgm:prSet/>
      <dgm:spPr/>
      <dgm:t>
        <a:bodyPr/>
        <a:lstStyle/>
        <a:p>
          <a:endParaRPr lang="en-US"/>
        </a:p>
      </dgm:t>
    </dgm:pt>
    <dgm:pt modelId="{74448876-53E9-43A5-9BC7-9D5E7362F4FE}">
      <dgm:prSet/>
      <dgm:spPr/>
      <dgm:t>
        <a:bodyPr/>
        <a:lstStyle/>
        <a:p>
          <a:pPr algn="just"/>
          <a:r>
            <a:rPr lang="el-GR" dirty="0"/>
            <a:t>ούτε αναγιγνώσκεται η γνωστή παρακλητική </a:t>
          </a:r>
          <a:r>
            <a:rPr lang="el-GR" dirty="0" err="1"/>
            <a:t>παλαιοδιαθηκική</a:t>
          </a:r>
          <a:r>
            <a:rPr lang="el-GR" dirty="0"/>
            <a:t> περικοπή: </a:t>
          </a:r>
          <a:r>
            <a:rPr lang="el-GR" i="1" dirty="0" err="1"/>
            <a:t>Δίκαιος</a:t>
          </a:r>
          <a:r>
            <a:rPr lang="el-GR" i="1" dirty="0"/>
            <a:t> </a:t>
          </a:r>
          <a:r>
            <a:rPr lang="el-GR" i="1" dirty="0" err="1"/>
            <a:t>δὲ</a:t>
          </a:r>
          <a:r>
            <a:rPr lang="el-GR" i="1" dirty="0"/>
            <a:t> </a:t>
          </a:r>
          <a:r>
            <a:rPr lang="el-GR" i="1" dirty="0" err="1"/>
            <a:t>ἐὰν</a:t>
          </a:r>
          <a:r>
            <a:rPr lang="el-GR" i="1" dirty="0"/>
            <a:t> </a:t>
          </a:r>
          <a:r>
            <a:rPr lang="el-GR" i="1" dirty="0" err="1"/>
            <a:t>φθάσῃ</a:t>
          </a:r>
          <a:r>
            <a:rPr lang="el-GR" i="1" dirty="0"/>
            <a:t> </a:t>
          </a:r>
          <a:r>
            <a:rPr lang="el-GR" i="1" dirty="0" err="1"/>
            <a:t>τελευτῆσαι</a:t>
          </a:r>
          <a:r>
            <a:rPr lang="el-GR" i="1" dirty="0"/>
            <a:t> </a:t>
          </a:r>
          <a:r>
            <a:rPr lang="el-GR" i="1" dirty="0" err="1"/>
            <a:t>ἐν</a:t>
          </a:r>
          <a:r>
            <a:rPr lang="el-GR" i="1" dirty="0"/>
            <a:t> </a:t>
          </a:r>
          <a:r>
            <a:rPr lang="el-GR" i="1" dirty="0" err="1"/>
            <a:t>ἀναπαύσει</a:t>
          </a:r>
          <a:r>
            <a:rPr lang="el-GR" i="1" dirty="0"/>
            <a:t> </a:t>
          </a:r>
          <a:r>
            <a:rPr lang="el-GR" i="1" dirty="0" err="1"/>
            <a:t>ἔσται</a:t>
          </a:r>
          <a:r>
            <a:rPr lang="el-GR" dirty="0"/>
            <a:t> (</a:t>
          </a:r>
          <a:r>
            <a:rPr lang="el-GR" dirty="0" err="1"/>
            <a:t>Σοφ</a:t>
          </a:r>
          <a:r>
            <a:rPr lang="el-GR" dirty="0"/>
            <a:t>. Σολ. 4, 7). </a:t>
          </a:r>
          <a:endParaRPr lang="en-US" dirty="0"/>
        </a:p>
      </dgm:t>
    </dgm:pt>
    <dgm:pt modelId="{4F763F9C-65A5-47F6-8456-19FB913D9375}" type="parTrans" cxnId="{1FD932A5-D708-457C-BF48-F509919F1697}">
      <dgm:prSet/>
      <dgm:spPr/>
      <dgm:t>
        <a:bodyPr/>
        <a:lstStyle/>
        <a:p>
          <a:endParaRPr lang="en-US"/>
        </a:p>
      </dgm:t>
    </dgm:pt>
    <dgm:pt modelId="{ABE4312C-7221-41DE-838C-437F6C6F1765}" type="sibTrans" cxnId="{1FD932A5-D708-457C-BF48-F509919F1697}">
      <dgm:prSet/>
      <dgm:spPr/>
      <dgm:t>
        <a:bodyPr/>
        <a:lstStyle/>
        <a:p>
          <a:endParaRPr lang="en-US"/>
        </a:p>
      </dgm:t>
    </dgm:pt>
    <dgm:pt modelId="{F915953E-A291-4660-8BE7-075D20956C97}" type="pres">
      <dgm:prSet presAssocID="{1701DDE2-2848-4CD9-AD2E-F42E4C241F86}" presName="linear" presStyleCnt="0">
        <dgm:presLayoutVars>
          <dgm:animLvl val="lvl"/>
          <dgm:resizeHandles val="exact"/>
        </dgm:presLayoutVars>
      </dgm:prSet>
      <dgm:spPr/>
    </dgm:pt>
    <dgm:pt modelId="{3CB23A31-54B0-4633-A575-78BCD4E960CE}" type="pres">
      <dgm:prSet presAssocID="{973050A0-A8E5-4772-A000-2774174E53A6}" presName="parentText" presStyleLbl="node1" presStyleIdx="0" presStyleCnt="4">
        <dgm:presLayoutVars>
          <dgm:chMax val="0"/>
          <dgm:bulletEnabled val="1"/>
        </dgm:presLayoutVars>
      </dgm:prSet>
      <dgm:spPr/>
    </dgm:pt>
    <dgm:pt modelId="{6B974204-3044-41D5-B8EB-5D74D1AEFD6C}" type="pres">
      <dgm:prSet presAssocID="{B5D44EBA-6F5C-4D5E-890F-FFE74F9AF917}" presName="spacer" presStyleCnt="0"/>
      <dgm:spPr/>
    </dgm:pt>
    <dgm:pt modelId="{55E0434C-F4E1-4EF6-A717-C72636B727FB}" type="pres">
      <dgm:prSet presAssocID="{89F62FD9-27BF-4DD2-BC0E-18905D2C4ADE}" presName="parentText" presStyleLbl="node1" presStyleIdx="1" presStyleCnt="4">
        <dgm:presLayoutVars>
          <dgm:chMax val="0"/>
          <dgm:bulletEnabled val="1"/>
        </dgm:presLayoutVars>
      </dgm:prSet>
      <dgm:spPr/>
    </dgm:pt>
    <dgm:pt modelId="{0A59BD3A-A9E8-408F-A9F6-58B4E4B72F71}" type="pres">
      <dgm:prSet presAssocID="{EBC842FE-7C20-46E6-95B6-3C5189211921}" presName="spacer" presStyleCnt="0"/>
      <dgm:spPr/>
    </dgm:pt>
    <dgm:pt modelId="{C242479B-7556-47FC-B380-0AA493E947F2}" type="pres">
      <dgm:prSet presAssocID="{6D7BDD45-5067-4A2E-9EC5-0864626A4029}" presName="parentText" presStyleLbl="node1" presStyleIdx="2" presStyleCnt="4">
        <dgm:presLayoutVars>
          <dgm:chMax val="0"/>
          <dgm:bulletEnabled val="1"/>
        </dgm:presLayoutVars>
      </dgm:prSet>
      <dgm:spPr/>
    </dgm:pt>
    <dgm:pt modelId="{7FF1A560-7997-4EB7-B29F-3D58CDE29B36}" type="pres">
      <dgm:prSet presAssocID="{CF46F6B4-2642-4C05-8C71-90ECB6B76142}" presName="spacer" presStyleCnt="0"/>
      <dgm:spPr/>
    </dgm:pt>
    <dgm:pt modelId="{3887CE08-5C8A-4C52-9BCF-BC4EB1C546B4}" type="pres">
      <dgm:prSet presAssocID="{74448876-53E9-43A5-9BC7-9D5E7362F4FE}" presName="parentText" presStyleLbl="node1" presStyleIdx="3" presStyleCnt="4">
        <dgm:presLayoutVars>
          <dgm:chMax val="0"/>
          <dgm:bulletEnabled val="1"/>
        </dgm:presLayoutVars>
      </dgm:prSet>
      <dgm:spPr/>
    </dgm:pt>
  </dgm:ptLst>
  <dgm:cxnLst>
    <dgm:cxn modelId="{D44C6609-81EB-4AAD-B747-48EE6D9F7C13}" srcId="{1701DDE2-2848-4CD9-AD2E-F42E4C241F86}" destId="{6D7BDD45-5067-4A2E-9EC5-0864626A4029}" srcOrd="2" destOrd="0" parTransId="{FA6A0F84-02D3-4F6D-8DAE-5E595E264212}" sibTransId="{CF46F6B4-2642-4C05-8C71-90ECB6B76142}"/>
    <dgm:cxn modelId="{0ED9BC30-403C-434C-871C-32D3F3F90160}" type="presOf" srcId="{89F62FD9-27BF-4DD2-BC0E-18905D2C4ADE}" destId="{55E0434C-F4E1-4EF6-A717-C72636B727FB}" srcOrd="0" destOrd="0" presId="urn:microsoft.com/office/officeart/2005/8/layout/vList2"/>
    <dgm:cxn modelId="{B839A33A-A1EE-4B44-8CF7-FA8ACDD73F7B}" type="presOf" srcId="{6D7BDD45-5067-4A2E-9EC5-0864626A4029}" destId="{C242479B-7556-47FC-B380-0AA493E947F2}" srcOrd="0" destOrd="0" presId="urn:microsoft.com/office/officeart/2005/8/layout/vList2"/>
    <dgm:cxn modelId="{A2962996-33D7-4332-9CF9-6D368B872696}" srcId="{1701DDE2-2848-4CD9-AD2E-F42E4C241F86}" destId="{973050A0-A8E5-4772-A000-2774174E53A6}" srcOrd="0" destOrd="0" parTransId="{F00DD5B0-669E-4D05-B113-DBCFA1778A0B}" sibTransId="{B5D44EBA-6F5C-4D5E-890F-FFE74F9AF917}"/>
    <dgm:cxn modelId="{991BDB9A-3730-43E0-B9FB-8BD4CC226EAC}" type="presOf" srcId="{1701DDE2-2848-4CD9-AD2E-F42E4C241F86}" destId="{F915953E-A291-4660-8BE7-075D20956C97}" srcOrd="0" destOrd="0" presId="urn:microsoft.com/office/officeart/2005/8/layout/vList2"/>
    <dgm:cxn modelId="{1FD932A5-D708-457C-BF48-F509919F1697}" srcId="{1701DDE2-2848-4CD9-AD2E-F42E4C241F86}" destId="{74448876-53E9-43A5-9BC7-9D5E7362F4FE}" srcOrd="3" destOrd="0" parTransId="{4F763F9C-65A5-47F6-8456-19FB913D9375}" sibTransId="{ABE4312C-7221-41DE-838C-437F6C6F1765}"/>
    <dgm:cxn modelId="{114801AA-41EC-42EA-8D28-77BDF060FFF9}" type="presOf" srcId="{973050A0-A8E5-4772-A000-2774174E53A6}" destId="{3CB23A31-54B0-4633-A575-78BCD4E960CE}" srcOrd="0" destOrd="0" presId="urn:microsoft.com/office/officeart/2005/8/layout/vList2"/>
    <dgm:cxn modelId="{012F06BA-AE17-45FE-ADFD-458A2CCD3B1D}" srcId="{1701DDE2-2848-4CD9-AD2E-F42E4C241F86}" destId="{89F62FD9-27BF-4DD2-BC0E-18905D2C4ADE}" srcOrd="1" destOrd="0" parTransId="{AFBBE41C-EF35-4206-9218-54056A13F8B2}" sibTransId="{EBC842FE-7C20-46E6-95B6-3C5189211921}"/>
    <dgm:cxn modelId="{6A1206D4-F0D8-4777-B62B-860CD04944CF}" type="presOf" srcId="{74448876-53E9-43A5-9BC7-9D5E7362F4FE}" destId="{3887CE08-5C8A-4C52-9BCF-BC4EB1C546B4}" srcOrd="0" destOrd="0" presId="urn:microsoft.com/office/officeart/2005/8/layout/vList2"/>
    <dgm:cxn modelId="{2992DC47-C012-41DB-A3B2-DBC3AD77D980}" type="presParOf" srcId="{F915953E-A291-4660-8BE7-075D20956C97}" destId="{3CB23A31-54B0-4633-A575-78BCD4E960CE}" srcOrd="0" destOrd="0" presId="urn:microsoft.com/office/officeart/2005/8/layout/vList2"/>
    <dgm:cxn modelId="{A59CB667-7DD0-4666-9454-8626F7633F58}" type="presParOf" srcId="{F915953E-A291-4660-8BE7-075D20956C97}" destId="{6B974204-3044-41D5-B8EB-5D74D1AEFD6C}" srcOrd="1" destOrd="0" presId="urn:microsoft.com/office/officeart/2005/8/layout/vList2"/>
    <dgm:cxn modelId="{5639CB90-72CA-4E54-A875-D88372C679D6}" type="presParOf" srcId="{F915953E-A291-4660-8BE7-075D20956C97}" destId="{55E0434C-F4E1-4EF6-A717-C72636B727FB}" srcOrd="2" destOrd="0" presId="urn:microsoft.com/office/officeart/2005/8/layout/vList2"/>
    <dgm:cxn modelId="{6E9E17C1-90E1-4E9C-B673-207E55344920}" type="presParOf" srcId="{F915953E-A291-4660-8BE7-075D20956C97}" destId="{0A59BD3A-A9E8-408F-A9F6-58B4E4B72F71}" srcOrd="3" destOrd="0" presId="urn:microsoft.com/office/officeart/2005/8/layout/vList2"/>
    <dgm:cxn modelId="{B3263DEC-155D-4C83-B4CF-0E3546BCC451}" type="presParOf" srcId="{F915953E-A291-4660-8BE7-075D20956C97}" destId="{C242479B-7556-47FC-B380-0AA493E947F2}" srcOrd="4" destOrd="0" presId="urn:microsoft.com/office/officeart/2005/8/layout/vList2"/>
    <dgm:cxn modelId="{919A9BF8-D41E-49A1-B6B0-2E61A2999CBF}" type="presParOf" srcId="{F915953E-A291-4660-8BE7-075D20956C97}" destId="{7FF1A560-7997-4EB7-B29F-3D58CDE29B36}" srcOrd="5" destOrd="0" presId="urn:microsoft.com/office/officeart/2005/8/layout/vList2"/>
    <dgm:cxn modelId="{D8092600-C66D-459B-B4F2-9EF93F7BDD7B}" type="presParOf" srcId="{F915953E-A291-4660-8BE7-075D20956C97}" destId="{3887CE08-5C8A-4C52-9BCF-BC4EB1C546B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13B27A-2AE1-4AF5-9759-23CC3A244B5C}" type="doc">
      <dgm:prSet loTypeId="urn:microsoft.com/office/officeart/2016/7/layout/LinearBlockProcessNumbered" loCatId="process" qsTypeId="urn:microsoft.com/office/officeart/2005/8/quickstyle/simple1" qsCatId="simple" csTypeId="urn:microsoft.com/office/officeart/2005/8/colors/colorful5" csCatId="colorful"/>
      <dgm:spPr/>
      <dgm:t>
        <a:bodyPr/>
        <a:lstStyle/>
        <a:p>
          <a:endParaRPr lang="en-US"/>
        </a:p>
      </dgm:t>
    </dgm:pt>
    <dgm:pt modelId="{0F24E5DA-ECFD-48A3-BF33-16A04EAEC3EE}">
      <dgm:prSet/>
      <dgm:spPr/>
      <dgm:t>
        <a:bodyPr/>
        <a:lstStyle/>
        <a:p>
          <a:r>
            <a:rPr lang="el-GR"/>
            <a:t>Α. Η συνάντηση του αναστημένου Ιησού με τους οδοιπόρους (στ. 13-16)</a:t>
          </a:r>
          <a:endParaRPr lang="en-US"/>
        </a:p>
      </dgm:t>
    </dgm:pt>
    <dgm:pt modelId="{19F6922E-8A8A-41E8-B6DC-5E736661F4C9}" type="parTrans" cxnId="{0C2D3CDC-7E17-4477-BED8-7503417081C0}">
      <dgm:prSet/>
      <dgm:spPr/>
      <dgm:t>
        <a:bodyPr/>
        <a:lstStyle/>
        <a:p>
          <a:endParaRPr lang="en-US"/>
        </a:p>
      </dgm:t>
    </dgm:pt>
    <dgm:pt modelId="{22CA81A8-E87B-4008-941C-909E483B1C40}" type="sibTrans" cxnId="{0C2D3CDC-7E17-4477-BED8-7503417081C0}">
      <dgm:prSet phldrT="01" phldr="0"/>
      <dgm:spPr/>
      <dgm:t>
        <a:bodyPr/>
        <a:lstStyle/>
        <a:p>
          <a:r>
            <a:rPr lang="en-US"/>
            <a:t>01</a:t>
          </a:r>
        </a:p>
      </dgm:t>
    </dgm:pt>
    <dgm:pt modelId="{B9CDEF77-5B83-484F-9C0B-A0ED8250536F}">
      <dgm:prSet/>
      <dgm:spPr/>
      <dgm:t>
        <a:bodyPr/>
        <a:lstStyle/>
        <a:p>
          <a:r>
            <a:rPr lang="el-GR"/>
            <a:t>Β. Ο διάλογος (στ. 17-27) </a:t>
          </a:r>
          <a:endParaRPr lang="en-US"/>
        </a:p>
      </dgm:t>
    </dgm:pt>
    <dgm:pt modelId="{33D23DC9-C5EB-41CE-88BB-9ADDC352ABD6}" type="parTrans" cxnId="{6F11BD65-B9ED-405A-BC77-9AD350FF6DAD}">
      <dgm:prSet/>
      <dgm:spPr/>
      <dgm:t>
        <a:bodyPr/>
        <a:lstStyle/>
        <a:p>
          <a:endParaRPr lang="en-US"/>
        </a:p>
      </dgm:t>
    </dgm:pt>
    <dgm:pt modelId="{0B85A6BC-9462-4ED3-B6D0-6D2C3F318060}" type="sibTrans" cxnId="{6F11BD65-B9ED-405A-BC77-9AD350FF6DAD}">
      <dgm:prSet phldrT="02" phldr="0"/>
      <dgm:spPr/>
      <dgm:t>
        <a:bodyPr/>
        <a:lstStyle/>
        <a:p>
          <a:r>
            <a:rPr lang="en-US"/>
            <a:t>02</a:t>
          </a:r>
        </a:p>
      </dgm:t>
    </dgm:pt>
    <dgm:pt modelId="{D1B540A0-B286-48F2-B7D4-E53EF66638AF}">
      <dgm:prSet/>
      <dgm:spPr/>
      <dgm:t>
        <a:bodyPr/>
        <a:lstStyle/>
        <a:p>
          <a:r>
            <a:rPr lang="el-GR"/>
            <a:t>Γ. Το Δείπνο (στ. 28-32) </a:t>
          </a:r>
          <a:endParaRPr lang="en-US"/>
        </a:p>
      </dgm:t>
    </dgm:pt>
    <dgm:pt modelId="{53B26B47-0D72-4239-9A7C-91122A635E09}" type="parTrans" cxnId="{68201C58-CEBA-4639-9102-DDF89711229F}">
      <dgm:prSet/>
      <dgm:spPr/>
      <dgm:t>
        <a:bodyPr/>
        <a:lstStyle/>
        <a:p>
          <a:endParaRPr lang="en-US"/>
        </a:p>
      </dgm:t>
    </dgm:pt>
    <dgm:pt modelId="{4A0B76C8-3CED-4FFE-86DE-4F7D12122817}" type="sibTrans" cxnId="{68201C58-CEBA-4639-9102-DDF89711229F}">
      <dgm:prSet phldrT="03" phldr="0"/>
      <dgm:spPr/>
      <dgm:t>
        <a:bodyPr/>
        <a:lstStyle/>
        <a:p>
          <a:r>
            <a:rPr lang="en-US"/>
            <a:t>03</a:t>
          </a:r>
        </a:p>
      </dgm:t>
    </dgm:pt>
    <dgm:pt modelId="{128CCB1D-F7EF-4772-9818-EB9DBB4C6B76}">
      <dgm:prSet/>
      <dgm:spPr/>
      <dgm:t>
        <a:bodyPr/>
        <a:lstStyle/>
        <a:p>
          <a:r>
            <a:rPr lang="el-GR"/>
            <a:t>Δ. Η ‘ανάσταση’ των μαθητών και το κήρυγμα της Ανάστασης (στ. 33-35).</a:t>
          </a:r>
          <a:endParaRPr lang="en-US"/>
        </a:p>
      </dgm:t>
    </dgm:pt>
    <dgm:pt modelId="{8BD0A41A-23FD-447C-947E-4D1D23F4545C}" type="parTrans" cxnId="{73483E23-56FC-4608-8017-C1A91CD00C15}">
      <dgm:prSet/>
      <dgm:spPr/>
      <dgm:t>
        <a:bodyPr/>
        <a:lstStyle/>
        <a:p>
          <a:endParaRPr lang="en-US"/>
        </a:p>
      </dgm:t>
    </dgm:pt>
    <dgm:pt modelId="{6ECF6402-5B93-4BC5-8E7C-DB241270781C}" type="sibTrans" cxnId="{73483E23-56FC-4608-8017-C1A91CD00C15}">
      <dgm:prSet phldrT="04" phldr="0"/>
      <dgm:spPr/>
      <dgm:t>
        <a:bodyPr/>
        <a:lstStyle/>
        <a:p>
          <a:r>
            <a:rPr lang="en-US"/>
            <a:t>04</a:t>
          </a:r>
        </a:p>
      </dgm:t>
    </dgm:pt>
    <dgm:pt modelId="{B094CA5E-C05F-4E68-B488-AEF6A665FF05}" type="pres">
      <dgm:prSet presAssocID="{D713B27A-2AE1-4AF5-9759-23CC3A244B5C}" presName="Name0" presStyleCnt="0">
        <dgm:presLayoutVars>
          <dgm:animLvl val="lvl"/>
          <dgm:resizeHandles val="exact"/>
        </dgm:presLayoutVars>
      </dgm:prSet>
      <dgm:spPr/>
    </dgm:pt>
    <dgm:pt modelId="{034CFB4C-344D-4F36-99D6-83F71B5A0F0F}" type="pres">
      <dgm:prSet presAssocID="{0F24E5DA-ECFD-48A3-BF33-16A04EAEC3EE}" presName="compositeNode" presStyleCnt="0">
        <dgm:presLayoutVars>
          <dgm:bulletEnabled val="1"/>
        </dgm:presLayoutVars>
      </dgm:prSet>
      <dgm:spPr/>
    </dgm:pt>
    <dgm:pt modelId="{A607939E-00C6-4F15-9A46-DEE0512EEA20}" type="pres">
      <dgm:prSet presAssocID="{0F24E5DA-ECFD-48A3-BF33-16A04EAEC3EE}" presName="bgRect" presStyleLbl="alignNode1" presStyleIdx="0" presStyleCnt="4"/>
      <dgm:spPr/>
    </dgm:pt>
    <dgm:pt modelId="{67E61F01-2796-4026-BB34-989939763AF8}" type="pres">
      <dgm:prSet presAssocID="{22CA81A8-E87B-4008-941C-909E483B1C40}" presName="sibTransNodeRect" presStyleLbl="alignNode1" presStyleIdx="0" presStyleCnt="4">
        <dgm:presLayoutVars>
          <dgm:chMax val="0"/>
          <dgm:bulletEnabled val="1"/>
        </dgm:presLayoutVars>
      </dgm:prSet>
      <dgm:spPr/>
    </dgm:pt>
    <dgm:pt modelId="{435436F8-E006-4013-A3FE-6B5189053016}" type="pres">
      <dgm:prSet presAssocID="{0F24E5DA-ECFD-48A3-BF33-16A04EAEC3EE}" presName="nodeRect" presStyleLbl="alignNode1" presStyleIdx="0" presStyleCnt="4">
        <dgm:presLayoutVars>
          <dgm:bulletEnabled val="1"/>
        </dgm:presLayoutVars>
      </dgm:prSet>
      <dgm:spPr/>
    </dgm:pt>
    <dgm:pt modelId="{014285A7-2813-4662-87C5-2B429B838C75}" type="pres">
      <dgm:prSet presAssocID="{22CA81A8-E87B-4008-941C-909E483B1C40}" presName="sibTrans" presStyleCnt="0"/>
      <dgm:spPr/>
    </dgm:pt>
    <dgm:pt modelId="{1239CF56-9CF9-4D34-BC03-0394291BD33B}" type="pres">
      <dgm:prSet presAssocID="{B9CDEF77-5B83-484F-9C0B-A0ED8250536F}" presName="compositeNode" presStyleCnt="0">
        <dgm:presLayoutVars>
          <dgm:bulletEnabled val="1"/>
        </dgm:presLayoutVars>
      </dgm:prSet>
      <dgm:spPr/>
    </dgm:pt>
    <dgm:pt modelId="{E7B7C7F8-331B-4BB6-A72D-94D7F3954CF6}" type="pres">
      <dgm:prSet presAssocID="{B9CDEF77-5B83-484F-9C0B-A0ED8250536F}" presName="bgRect" presStyleLbl="alignNode1" presStyleIdx="1" presStyleCnt="4"/>
      <dgm:spPr/>
    </dgm:pt>
    <dgm:pt modelId="{BB17F63D-CA8D-4010-B959-E3F52EDB92C8}" type="pres">
      <dgm:prSet presAssocID="{0B85A6BC-9462-4ED3-B6D0-6D2C3F318060}" presName="sibTransNodeRect" presStyleLbl="alignNode1" presStyleIdx="1" presStyleCnt="4">
        <dgm:presLayoutVars>
          <dgm:chMax val="0"/>
          <dgm:bulletEnabled val="1"/>
        </dgm:presLayoutVars>
      </dgm:prSet>
      <dgm:spPr/>
    </dgm:pt>
    <dgm:pt modelId="{2B48E9FF-6765-4542-BA88-666D29ABDC30}" type="pres">
      <dgm:prSet presAssocID="{B9CDEF77-5B83-484F-9C0B-A0ED8250536F}" presName="nodeRect" presStyleLbl="alignNode1" presStyleIdx="1" presStyleCnt="4">
        <dgm:presLayoutVars>
          <dgm:bulletEnabled val="1"/>
        </dgm:presLayoutVars>
      </dgm:prSet>
      <dgm:spPr/>
    </dgm:pt>
    <dgm:pt modelId="{019EC03D-51B6-4B1C-8C66-976F71F47984}" type="pres">
      <dgm:prSet presAssocID="{0B85A6BC-9462-4ED3-B6D0-6D2C3F318060}" presName="sibTrans" presStyleCnt="0"/>
      <dgm:spPr/>
    </dgm:pt>
    <dgm:pt modelId="{17AF405F-77CC-479A-AF62-D9CA9DFF4A4C}" type="pres">
      <dgm:prSet presAssocID="{D1B540A0-B286-48F2-B7D4-E53EF66638AF}" presName="compositeNode" presStyleCnt="0">
        <dgm:presLayoutVars>
          <dgm:bulletEnabled val="1"/>
        </dgm:presLayoutVars>
      </dgm:prSet>
      <dgm:spPr/>
    </dgm:pt>
    <dgm:pt modelId="{E5704E0E-C07B-4B2A-A654-6BA7F353B8A3}" type="pres">
      <dgm:prSet presAssocID="{D1B540A0-B286-48F2-B7D4-E53EF66638AF}" presName="bgRect" presStyleLbl="alignNode1" presStyleIdx="2" presStyleCnt="4"/>
      <dgm:spPr/>
    </dgm:pt>
    <dgm:pt modelId="{8FE7BED3-618B-4EE4-91B8-76745C50AC9C}" type="pres">
      <dgm:prSet presAssocID="{4A0B76C8-3CED-4FFE-86DE-4F7D12122817}" presName="sibTransNodeRect" presStyleLbl="alignNode1" presStyleIdx="2" presStyleCnt="4">
        <dgm:presLayoutVars>
          <dgm:chMax val="0"/>
          <dgm:bulletEnabled val="1"/>
        </dgm:presLayoutVars>
      </dgm:prSet>
      <dgm:spPr/>
    </dgm:pt>
    <dgm:pt modelId="{E787C4F5-5F40-4489-BAE4-6C49E212EE90}" type="pres">
      <dgm:prSet presAssocID="{D1B540A0-B286-48F2-B7D4-E53EF66638AF}" presName="nodeRect" presStyleLbl="alignNode1" presStyleIdx="2" presStyleCnt="4">
        <dgm:presLayoutVars>
          <dgm:bulletEnabled val="1"/>
        </dgm:presLayoutVars>
      </dgm:prSet>
      <dgm:spPr/>
    </dgm:pt>
    <dgm:pt modelId="{01294FF4-D5BB-4C89-B65C-87FBE139AF4A}" type="pres">
      <dgm:prSet presAssocID="{4A0B76C8-3CED-4FFE-86DE-4F7D12122817}" presName="sibTrans" presStyleCnt="0"/>
      <dgm:spPr/>
    </dgm:pt>
    <dgm:pt modelId="{AB8391A6-C523-4192-AB09-ED74F66AA97F}" type="pres">
      <dgm:prSet presAssocID="{128CCB1D-F7EF-4772-9818-EB9DBB4C6B76}" presName="compositeNode" presStyleCnt="0">
        <dgm:presLayoutVars>
          <dgm:bulletEnabled val="1"/>
        </dgm:presLayoutVars>
      </dgm:prSet>
      <dgm:spPr/>
    </dgm:pt>
    <dgm:pt modelId="{3888501C-22FE-46BB-BE10-7D1670C64FFC}" type="pres">
      <dgm:prSet presAssocID="{128CCB1D-F7EF-4772-9818-EB9DBB4C6B76}" presName="bgRect" presStyleLbl="alignNode1" presStyleIdx="3" presStyleCnt="4"/>
      <dgm:spPr/>
    </dgm:pt>
    <dgm:pt modelId="{9E8957E9-C068-4E8C-8BE5-7F2F2C24D3FA}" type="pres">
      <dgm:prSet presAssocID="{6ECF6402-5B93-4BC5-8E7C-DB241270781C}" presName="sibTransNodeRect" presStyleLbl="alignNode1" presStyleIdx="3" presStyleCnt="4">
        <dgm:presLayoutVars>
          <dgm:chMax val="0"/>
          <dgm:bulletEnabled val="1"/>
        </dgm:presLayoutVars>
      </dgm:prSet>
      <dgm:spPr/>
    </dgm:pt>
    <dgm:pt modelId="{0AB30266-09E9-482D-AEE2-E2FF3AD06E71}" type="pres">
      <dgm:prSet presAssocID="{128CCB1D-F7EF-4772-9818-EB9DBB4C6B76}" presName="nodeRect" presStyleLbl="alignNode1" presStyleIdx="3" presStyleCnt="4">
        <dgm:presLayoutVars>
          <dgm:bulletEnabled val="1"/>
        </dgm:presLayoutVars>
      </dgm:prSet>
      <dgm:spPr/>
    </dgm:pt>
  </dgm:ptLst>
  <dgm:cxnLst>
    <dgm:cxn modelId="{2F039B09-6FF6-4451-97D1-34D038B0C01D}" type="presOf" srcId="{D1B540A0-B286-48F2-B7D4-E53EF66638AF}" destId="{E5704E0E-C07B-4B2A-A654-6BA7F353B8A3}" srcOrd="0" destOrd="0" presId="urn:microsoft.com/office/officeart/2016/7/layout/LinearBlockProcessNumbered"/>
    <dgm:cxn modelId="{91344C14-658D-426F-9C62-ADE6B4FDD7AD}" type="presOf" srcId="{128CCB1D-F7EF-4772-9818-EB9DBB4C6B76}" destId="{0AB30266-09E9-482D-AEE2-E2FF3AD06E71}" srcOrd="1" destOrd="0" presId="urn:microsoft.com/office/officeart/2016/7/layout/LinearBlockProcessNumbered"/>
    <dgm:cxn modelId="{73483E23-56FC-4608-8017-C1A91CD00C15}" srcId="{D713B27A-2AE1-4AF5-9759-23CC3A244B5C}" destId="{128CCB1D-F7EF-4772-9818-EB9DBB4C6B76}" srcOrd="3" destOrd="0" parTransId="{8BD0A41A-23FD-447C-947E-4D1D23F4545C}" sibTransId="{6ECF6402-5B93-4BC5-8E7C-DB241270781C}"/>
    <dgm:cxn modelId="{4A456C2F-391C-4EA0-9F18-6CD44D75F8BF}" type="presOf" srcId="{B9CDEF77-5B83-484F-9C0B-A0ED8250536F}" destId="{E7B7C7F8-331B-4BB6-A72D-94D7F3954CF6}" srcOrd="0" destOrd="0" presId="urn:microsoft.com/office/officeart/2016/7/layout/LinearBlockProcessNumbered"/>
    <dgm:cxn modelId="{596A2633-D16F-46B0-BE7E-C240EA6E2C89}" type="presOf" srcId="{4A0B76C8-3CED-4FFE-86DE-4F7D12122817}" destId="{8FE7BED3-618B-4EE4-91B8-76745C50AC9C}" srcOrd="0" destOrd="0" presId="urn:microsoft.com/office/officeart/2016/7/layout/LinearBlockProcessNumbered"/>
    <dgm:cxn modelId="{F4727244-AD5A-40C4-BFAB-E0AAEC90BAA3}" type="presOf" srcId="{0F24E5DA-ECFD-48A3-BF33-16A04EAEC3EE}" destId="{A607939E-00C6-4F15-9A46-DEE0512EEA20}" srcOrd="0" destOrd="0" presId="urn:microsoft.com/office/officeart/2016/7/layout/LinearBlockProcessNumbered"/>
    <dgm:cxn modelId="{6F11BD65-B9ED-405A-BC77-9AD350FF6DAD}" srcId="{D713B27A-2AE1-4AF5-9759-23CC3A244B5C}" destId="{B9CDEF77-5B83-484F-9C0B-A0ED8250536F}" srcOrd="1" destOrd="0" parTransId="{33D23DC9-C5EB-41CE-88BB-9ADDC352ABD6}" sibTransId="{0B85A6BC-9462-4ED3-B6D0-6D2C3F318060}"/>
    <dgm:cxn modelId="{98E96372-7E88-4513-9A77-B943F7F87D5D}" type="presOf" srcId="{0F24E5DA-ECFD-48A3-BF33-16A04EAEC3EE}" destId="{435436F8-E006-4013-A3FE-6B5189053016}" srcOrd="1" destOrd="0" presId="urn:microsoft.com/office/officeart/2016/7/layout/LinearBlockProcessNumbered"/>
    <dgm:cxn modelId="{68201C58-CEBA-4639-9102-DDF89711229F}" srcId="{D713B27A-2AE1-4AF5-9759-23CC3A244B5C}" destId="{D1B540A0-B286-48F2-B7D4-E53EF66638AF}" srcOrd="2" destOrd="0" parTransId="{53B26B47-0D72-4239-9A7C-91122A635E09}" sibTransId="{4A0B76C8-3CED-4FFE-86DE-4F7D12122817}"/>
    <dgm:cxn modelId="{938D758B-AF11-49A9-AFD3-35212BE21D17}" type="presOf" srcId="{D1B540A0-B286-48F2-B7D4-E53EF66638AF}" destId="{E787C4F5-5F40-4489-BAE4-6C49E212EE90}" srcOrd="1" destOrd="0" presId="urn:microsoft.com/office/officeart/2016/7/layout/LinearBlockProcessNumbered"/>
    <dgm:cxn modelId="{25790C95-2D0A-497F-A3EF-333EB6F6C6BA}" type="presOf" srcId="{6ECF6402-5B93-4BC5-8E7C-DB241270781C}" destId="{9E8957E9-C068-4E8C-8BE5-7F2F2C24D3FA}" srcOrd="0" destOrd="0" presId="urn:microsoft.com/office/officeart/2016/7/layout/LinearBlockProcessNumbered"/>
    <dgm:cxn modelId="{44A6429A-1273-4564-A95A-D1B39943F242}" type="presOf" srcId="{B9CDEF77-5B83-484F-9C0B-A0ED8250536F}" destId="{2B48E9FF-6765-4542-BA88-666D29ABDC30}" srcOrd="1" destOrd="0" presId="urn:microsoft.com/office/officeart/2016/7/layout/LinearBlockProcessNumbered"/>
    <dgm:cxn modelId="{99E341A0-46BC-4A96-B44F-EBEA37AF05E0}" type="presOf" srcId="{128CCB1D-F7EF-4772-9818-EB9DBB4C6B76}" destId="{3888501C-22FE-46BB-BE10-7D1670C64FFC}" srcOrd="0" destOrd="0" presId="urn:microsoft.com/office/officeart/2016/7/layout/LinearBlockProcessNumbered"/>
    <dgm:cxn modelId="{187748D7-653B-4D1A-B6A6-01A59F2A569E}" type="presOf" srcId="{0B85A6BC-9462-4ED3-B6D0-6D2C3F318060}" destId="{BB17F63D-CA8D-4010-B959-E3F52EDB92C8}" srcOrd="0" destOrd="0" presId="urn:microsoft.com/office/officeart/2016/7/layout/LinearBlockProcessNumbered"/>
    <dgm:cxn modelId="{03204CDB-B2E8-46C9-91EF-7BFE8CC573DF}" type="presOf" srcId="{22CA81A8-E87B-4008-941C-909E483B1C40}" destId="{67E61F01-2796-4026-BB34-989939763AF8}" srcOrd="0" destOrd="0" presId="urn:microsoft.com/office/officeart/2016/7/layout/LinearBlockProcessNumbered"/>
    <dgm:cxn modelId="{0C2D3CDC-7E17-4477-BED8-7503417081C0}" srcId="{D713B27A-2AE1-4AF5-9759-23CC3A244B5C}" destId="{0F24E5DA-ECFD-48A3-BF33-16A04EAEC3EE}" srcOrd="0" destOrd="0" parTransId="{19F6922E-8A8A-41E8-B6DC-5E736661F4C9}" sibTransId="{22CA81A8-E87B-4008-941C-909E483B1C40}"/>
    <dgm:cxn modelId="{371D5CF2-8F40-47CC-8750-C401C9198E3B}" type="presOf" srcId="{D713B27A-2AE1-4AF5-9759-23CC3A244B5C}" destId="{B094CA5E-C05F-4E68-B488-AEF6A665FF05}" srcOrd="0" destOrd="0" presId="urn:microsoft.com/office/officeart/2016/7/layout/LinearBlockProcessNumbered"/>
    <dgm:cxn modelId="{2A25DB2B-8FCB-48A2-BCD1-F0BA3FE1DF40}" type="presParOf" srcId="{B094CA5E-C05F-4E68-B488-AEF6A665FF05}" destId="{034CFB4C-344D-4F36-99D6-83F71B5A0F0F}" srcOrd="0" destOrd="0" presId="urn:microsoft.com/office/officeart/2016/7/layout/LinearBlockProcessNumbered"/>
    <dgm:cxn modelId="{2BACB387-D578-49F4-92E6-7677B58E13BE}" type="presParOf" srcId="{034CFB4C-344D-4F36-99D6-83F71B5A0F0F}" destId="{A607939E-00C6-4F15-9A46-DEE0512EEA20}" srcOrd="0" destOrd="0" presId="urn:microsoft.com/office/officeart/2016/7/layout/LinearBlockProcessNumbered"/>
    <dgm:cxn modelId="{6B88DBEB-44DB-4D2D-B5EE-9A0F54C15773}" type="presParOf" srcId="{034CFB4C-344D-4F36-99D6-83F71B5A0F0F}" destId="{67E61F01-2796-4026-BB34-989939763AF8}" srcOrd="1" destOrd="0" presId="urn:microsoft.com/office/officeart/2016/7/layout/LinearBlockProcessNumbered"/>
    <dgm:cxn modelId="{741D4F67-AD30-4245-8799-0279F70D7F1B}" type="presParOf" srcId="{034CFB4C-344D-4F36-99D6-83F71B5A0F0F}" destId="{435436F8-E006-4013-A3FE-6B5189053016}" srcOrd="2" destOrd="0" presId="urn:microsoft.com/office/officeart/2016/7/layout/LinearBlockProcessNumbered"/>
    <dgm:cxn modelId="{45A5BC76-8113-418C-BF97-87DC65090AE0}" type="presParOf" srcId="{B094CA5E-C05F-4E68-B488-AEF6A665FF05}" destId="{014285A7-2813-4662-87C5-2B429B838C75}" srcOrd="1" destOrd="0" presId="urn:microsoft.com/office/officeart/2016/7/layout/LinearBlockProcessNumbered"/>
    <dgm:cxn modelId="{BB556F6D-FF33-4B2C-8A14-5C5C6BAA7F7C}" type="presParOf" srcId="{B094CA5E-C05F-4E68-B488-AEF6A665FF05}" destId="{1239CF56-9CF9-4D34-BC03-0394291BD33B}" srcOrd="2" destOrd="0" presId="urn:microsoft.com/office/officeart/2016/7/layout/LinearBlockProcessNumbered"/>
    <dgm:cxn modelId="{904BA881-C0AC-4854-BACF-B04A147D6331}" type="presParOf" srcId="{1239CF56-9CF9-4D34-BC03-0394291BD33B}" destId="{E7B7C7F8-331B-4BB6-A72D-94D7F3954CF6}" srcOrd="0" destOrd="0" presId="urn:microsoft.com/office/officeart/2016/7/layout/LinearBlockProcessNumbered"/>
    <dgm:cxn modelId="{A473C393-F8DC-4711-AADF-316AD3B7DC0D}" type="presParOf" srcId="{1239CF56-9CF9-4D34-BC03-0394291BD33B}" destId="{BB17F63D-CA8D-4010-B959-E3F52EDB92C8}" srcOrd="1" destOrd="0" presId="urn:microsoft.com/office/officeart/2016/7/layout/LinearBlockProcessNumbered"/>
    <dgm:cxn modelId="{44C29626-009A-4814-86E3-F11E5A0D13C1}" type="presParOf" srcId="{1239CF56-9CF9-4D34-BC03-0394291BD33B}" destId="{2B48E9FF-6765-4542-BA88-666D29ABDC30}" srcOrd="2" destOrd="0" presId="urn:microsoft.com/office/officeart/2016/7/layout/LinearBlockProcessNumbered"/>
    <dgm:cxn modelId="{C684BCEA-7483-4EDE-A2B9-4E4C8DBF5C6D}" type="presParOf" srcId="{B094CA5E-C05F-4E68-B488-AEF6A665FF05}" destId="{019EC03D-51B6-4B1C-8C66-976F71F47984}" srcOrd="3" destOrd="0" presId="urn:microsoft.com/office/officeart/2016/7/layout/LinearBlockProcessNumbered"/>
    <dgm:cxn modelId="{FBE19509-DB0A-47D4-91A3-7F5D5225EA18}" type="presParOf" srcId="{B094CA5E-C05F-4E68-B488-AEF6A665FF05}" destId="{17AF405F-77CC-479A-AF62-D9CA9DFF4A4C}" srcOrd="4" destOrd="0" presId="urn:microsoft.com/office/officeart/2016/7/layout/LinearBlockProcessNumbered"/>
    <dgm:cxn modelId="{F3EC32A1-BDE6-4DF7-BFA1-A22440BA2BDE}" type="presParOf" srcId="{17AF405F-77CC-479A-AF62-D9CA9DFF4A4C}" destId="{E5704E0E-C07B-4B2A-A654-6BA7F353B8A3}" srcOrd="0" destOrd="0" presId="urn:microsoft.com/office/officeart/2016/7/layout/LinearBlockProcessNumbered"/>
    <dgm:cxn modelId="{74CAEA92-8633-4F14-A3A4-2E690CDE1052}" type="presParOf" srcId="{17AF405F-77CC-479A-AF62-D9CA9DFF4A4C}" destId="{8FE7BED3-618B-4EE4-91B8-76745C50AC9C}" srcOrd="1" destOrd="0" presId="urn:microsoft.com/office/officeart/2016/7/layout/LinearBlockProcessNumbered"/>
    <dgm:cxn modelId="{2EBD85FA-8EC8-4312-97F7-8DCD0389DE27}" type="presParOf" srcId="{17AF405F-77CC-479A-AF62-D9CA9DFF4A4C}" destId="{E787C4F5-5F40-4489-BAE4-6C49E212EE90}" srcOrd="2" destOrd="0" presId="urn:microsoft.com/office/officeart/2016/7/layout/LinearBlockProcessNumbered"/>
    <dgm:cxn modelId="{11504F2F-BE99-46C3-A6D9-4E44486BEFF0}" type="presParOf" srcId="{B094CA5E-C05F-4E68-B488-AEF6A665FF05}" destId="{01294FF4-D5BB-4C89-B65C-87FBE139AF4A}" srcOrd="5" destOrd="0" presId="urn:microsoft.com/office/officeart/2016/7/layout/LinearBlockProcessNumbered"/>
    <dgm:cxn modelId="{B88B7B8B-AA3A-4DE2-8770-0CF03B6EA359}" type="presParOf" srcId="{B094CA5E-C05F-4E68-B488-AEF6A665FF05}" destId="{AB8391A6-C523-4192-AB09-ED74F66AA97F}" srcOrd="6" destOrd="0" presId="urn:microsoft.com/office/officeart/2016/7/layout/LinearBlockProcessNumbered"/>
    <dgm:cxn modelId="{52A0FC68-3FE5-45FE-A690-E6E8C5A39D0E}" type="presParOf" srcId="{AB8391A6-C523-4192-AB09-ED74F66AA97F}" destId="{3888501C-22FE-46BB-BE10-7D1670C64FFC}" srcOrd="0" destOrd="0" presId="urn:microsoft.com/office/officeart/2016/7/layout/LinearBlockProcessNumbered"/>
    <dgm:cxn modelId="{9BA3A3EB-112D-4457-B686-48E41EA0ED28}" type="presParOf" srcId="{AB8391A6-C523-4192-AB09-ED74F66AA97F}" destId="{9E8957E9-C068-4E8C-8BE5-7F2F2C24D3FA}" srcOrd="1" destOrd="0" presId="urn:microsoft.com/office/officeart/2016/7/layout/LinearBlockProcessNumbered"/>
    <dgm:cxn modelId="{EA33CF4D-BF76-4A03-8F6C-FD8A6C6D28F2}" type="presParOf" srcId="{AB8391A6-C523-4192-AB09-ED74F66AA97F}" destId="{0AB30266-09E9-482D-AEE2-E2FF3AD06E71}"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CF693B-F35B-4962-AA1F-E2167BFA31AB}"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A413078F-E03C-4ABF-8B68-6D5368E2414C}">
      <dgm:prSet/>
      <dgm:spPr/>
      <dgm:t>
        <a:bodyPr/>
        <a:lstStyle/>
        <a:p>
          <a:r>
            <a:rPr lang="el-GR"/>
            <a:t>* Ο Λουκάς τοποθετεί το δραματικό αυτό περιστατικό στο κέντρο μιας </a:t>
          </a:r>
          <a:r>
            <a:rPr lang="el-GR" i="1"/>
            <a:t>τριάδας </a:t>
          </a:r>
          <a:r>
            <a:rPr lang="el-GR"/>
            <a:t>πασχάλιων</a:t>
          </a:r>
          <a:r>
            <a:rPr lang="el-GR" i="1"/>
            <a:t> </a:t>
          </a:r>
          <a:r>
            <a:rPr lang="el-GR"/>
            <a:t>γεγονότων </a:t>
          </a:r>
          <a:r>
            <a:rPr lang="el-GR" i="1"/>
            <a:t>τῇ δὲ μιᾷ τῶν Σαββάτων</a:t>
          </a:r>
          <a:r>
            <a:rPr lang="el-GR" b="1" i="1"/>
            <a:t>.</a:t>
          </a:r>
          <a:r>
            <a:rPr lang="el-GR"/>
            <a:t> </a:t>
          </a:r>
          <a:endParaRPr lang="en-US"/>
        </a:p>
      </dgm:t>
    </dgm:pt>
    <dgm:pt modelId="{4A1A2975-AC1D-481F-B4A8-038F6C193A2D}" type="parTrans" cxnId="{2FC891FE-DC6D-489F-82BC-AE22946E62C5}">
      <dgm:prSet/>
      <dgm:spPr/>
      <dgm:t>
        <a:bodyPr/>
        <a:lstStyle/>
        <a:p>
          <a:endParaRPr lang="en-US"/>
        </a:p>
      </dgm:t>
    </dgm:pt>
    <dgm:pt modelId="{B6898596-63AB-41F2-838A-B37EA94785BC}" type="sibTrans" cxnId="{2FC891FE-DC6D-489F-82BC-AE22946E62C5}">
      <dgm:prSet/>
      <dgm:spPr/>
      <dgm:t>
        <a:bodyPr/>
        <a:lstStyle/>
        <a:p>
          <a:endParaRPr lang="en-US"/>
        </a:p>
      </dgm:t>
    </dgm:pt>
    <dgm:pt modelId="{5AA4CECD-FAA7-4BE4-BD7C-5BD11BE49793}">
      <dgm:prSet/>
      <dgm:spPr/>
      <dgm:t>
        <a:bodyPr/>
        <a:lstStyle/>
        <a:p>
          <a:r>
            <a:rPr lang="el-GR" dirty="0"/>
            <a:t>* Μετά από Ησυχία! – ΑΓΝΩΣΤΟΣ Ο ΕΝΑΣ ΕΞ ΑΥΤΩΝ - ΕΜΜΑΟΙ</a:t>
          </a:r>
          <a:endParaRPr lang="en-US" dirty="0"/>
        </a:p>
      </dgm:t>
    </dgm:pt>
    <dgm:pt modelId="{9EEA42C6-7A14-43E9-845D-84D452286997}" type="parTrans" cxnId="{438718E8-CD1B-4D6D-8C19-FB50464961D0}">
      <dgm:prSet/>
      <dgm:spPr/>
      <dgm:t>
        <a:bodyPr/>
        <a:lstStyle/>
        <a:p>
          <a:endParaRPr lang="en-US"/>
        </a:p>
      </dgm:t>
    </dgm:pt>
    <dgm:pt modelId="{97461F12-089A-4556-9B0F-7B83C37C1E29}" type="sibTrans" cxnId="{438718E8-CD1B-4D6D-8C19-FB50464961D0}">
      <dgm:prSet/>
      <dgm:spPr/>
      <dgm:t>
        <a:bodyPr/>
        <a:lstStyle/>
        <a:p>
          <a:endParaRPr lang="en-US"/>
        </a:p>
      </dgm:t>
    </dgm:pt>
    <dgm:pt modelId="{16C07BF4-354E-4822-AC14-EAAFC075603C}">
      <dgm:prSet/>
      <dgm:spPr/>
      <dgm:t>
        <a:bodyPr/>
        <a:lstStyle/>
        <a:p>
          <a:r>
            <a:rPr lang="el-GR"/>
            <a:t>* Αξιοσημείωτο επίσης στοιχείο είναι ότι η ερμηνεία-ο ευαγγελισμός γίνεται </a:t>
          </a:r>
          <a:r>
            <a:rPr lang="el-GR" b="1"/>
            <a:t>καθ’ οδόν </a:t>
          </a:r>
          <a:r>
            <a:rPr lang="el-GR"/>
            <a:t>(περιπατητικά).</a:t>
          </a:r>
          <a:endParaRPr lang="en-US"/>
        </a:p>
      </dgm:t>
    </dgm:pt>
    <dgm:pt modelId="{00808C9A-F3FB-4AE1-B98C-C6B807ABF466}" type="parTrans" cxnId="{A58BFADA-9AFC-462C-8E16-715CC455A4EF}">
      <dgm:prSet/>
      <dgm:spPr/>
      <dgm:t>
        <a:bodyPr/>
        <a:lstStyle/>
        <a:p>
          <a:endParaRPr lang="en-US"/>
        </a:p>
      </dgm:t>
    </dgm:pt>
    <dgm:pt modelId="{985E4A45-2EFE-4FFC-94B8-B1FAA16E3896}" type="sibTrans" cxnId="{A58BFADA-9AFC-462C-8E16-715CC455A4EF}">
      <dgm:prSet/>
      <dgm:spPr/>
      <dgm:t>
        <a:bodyPr/>
        <a:lstStyle/>
        <a:p>
          <a:endParaRPr lang="en-US"/>
        </a:p>
      </dgm:t>
    </dgm:pt>
    <dgm:pt modelId="{371FCD91-6800-4C0B-9DF0-BEFB0F06D577}" type="pres">
      <dgm:prSet presAssocID="{58CF693B-F35B-4962-AA1F-E2167BFA31AB}" presName="outerComposite" presStyleCnt="0">
        <dgm:presLayoutVars>
          <dgm:chMax val="5"/>
          <dgm:dir/>
          <dgm:resizeHandles val="exact"/>
        </dgm:presLayoutVars>
      </dgm:prSet>
      <dgm:spPr/>
    </dgm:pt>
    <dgm:pt modelId="{87FEBB6A-C91F-4F94-88EA-2C84FD298E84}" type="pres">
      <dgm:prSet presAssocID="{58CF693B-F35B-4962-AA1F-E2167BFA31AB}" presName="dummyMaxCanvas" presStyleCnt="0">
        <dgm:presLayoutVars/>
      </dgm:prSet>
      <dgm:spPr/>
    </dgm:pt>
    <dgm:pt modelId="{152A1F68-6928-4CD9-9A1A-106E64AA4D6A}" type="pres">
      <dgm:prSet presAssocID="{58CF693B-F35B-4962-AA1F-E2167BFA31AB}" presName="ThreeNodes_1" presStyleLbl="node1" presStyleIdx="0" presStyleCnt="3">
        <dgm:presLayoutVars>
          <dgm:bulletEnabled val="1"/>
        </dgm:presLayoutVars>
      </dgm:prSet>
      <dgm:spPr/>
    </dgm:pt>
    <dgm:pt modelId="{0FA76DD9-A76D-47AF-9342-3BB51C0F89B7}" type="pres">
      <dgm:prSet presAssocID="{58CF693B-F35B-4962-AA1F-E2167BFA31AB}" presName="ThreeNodes_2" presStyleLbl="node1" presStyleIdx="1" presStyleCnt="3" custLinFactNeighborX="377" custLinFactNeighborY="2419">
        <dgm:presLayoutVars>
          <dgm:bulletEnabled val="1"/>
        </dgm:presLayoutVars>
      </dgm:prSet>
      <dgm:spPr/>
    </dgm:pt>
    <dgm:pt modelId="{DF47E4E7-78E9-4314-BA1E-B1A45B83CF1D}" type="pres">
      <dgm:prSet presAssocID="{58CF693B-F35B-4962-AA1F-E2167BFA31AB}" presName="ThreeNodes_3" presStyleLbl="node1" presStyleIdx="2" presStyleCnt="3">
        <dgm:presLayoutVars>
          <dgm:bulletEnabled val="1"/>
        </dgm:presLayoutVars>
      </dgm:prSet>
      <dgm:spPr/>
    </dgm:pt>
    <dgm:pt modelId="{84739460-EF41-455C-AE00-D2686371E617}" type="pres">
      <dgm:prSet presAssocID="{58CF693B-F35B-4962-AA1F-E2167BFA31AB}" presName="ThreeConn_1-2" presStyleLbl="fgAccFollowNode1" presStyleIdx="0" presStyleCnt="2">
        <dgm:presLayoutVars>
          <dgm:bulletEnabled val="1"/>
        </dgm:presLayoutVars>
      </dgm:prSet>
      <dgm:spPr/>
    </dgm:pt>
    <dgm:pt modelId="{F013DCF6-8105-40C9-BF3A-A36C0BB5592A}" type="pres">
      <dgm:prSet presAssocID="{58CF693B-F35B-4962-AA1F-E2167BFA31AB}" presName="ThreeConn_2-3" presStyleLbl="fgAccFollowNode1" presStyleIdx="1" presStyleCnt="2">
        <dgm:presLayoutVars>
          <dgm:bulletEnabled val="1"/>
        </dgm:presLayoutVars>
      </dgm:prSet>
      <dgm:spPr/>
    </dgm:pt>
    <dgm:pt modelId="{C765AA99-18DF-43EB-BA45-772DF6818DBF}" type="pres">
      <dgm:prSet presAssocID="{58CF693B-F35B-4962-AA1F-E2167BFA31AB}" presName="ThreeNodes_1_text" presStyleLbl="node1" presStyleIdx="2" presStyleCnt="3">
        <dgm:presLayoutVars>
          <dgm:bulletEnabled val="1"/>
        </dgm:presLayoutVars>
      </dgm:prSet>
      <dgm:spPr/>
    </dgm:pt>
    <dgm:pt modelId="{69190E4E-BAAF-4A7B-84D7-2CEB24F3FF4B}" type="pres">
      <dgm:prSet presAssocID="{58CF693B-F35B-4962-AA1F-E2167BFA31AB}" presName="ThreeNodes_2_text" presStyleLbl="node1" presStyleIdx="2" presStyleCnt="3">
        <dgm:presLayoutVars>
          <dgm:bulletEnabled val="1"/>
        </dgm:presLayoutVars>
      </dgm:prSet>
      <dgm:spPr/>
    </dgm:pt>
    <dgm:pt modelId="{FFED5B1B-0878-4039-A24C-902D18459AAB}" type="pres">
      <dgm:prSet presAssocID="{58CF693B-F35B-4962-AA1F-E2167BFA31AB}" presName="ThreeNodes_3_text" presStyleLbl="node1" presStyleIdx="2" presStyleCnt="3">
        <dgm:presLayoutVars>
          <dgm:bulletEnabled val="1"/>
        </dgm:presLayoutVars>
      </dgm:prSet>
      <dgm:spPr/>
    </dgm:pt>
  </dgm:ptLst>
  <dgm:cxnLst>
    <dgm:cxn modelId="{51D70103-771E-4211-A164-C535288C8335}" type="presOf" srcId="{A413078F-E03C-4ABF-8B68-6D5368E2414C}" destId="{C765AA99-18DF-43EB-BA45-772DF6818DBF}" srcOrd="1" destOrd="0" presId="urn:microsoft.com/office/officeart/2005/8/layout/vProcess5"/>
    <dgm:cxn modelId="{4BD15018-17B2-4219-8776-BEEBB1FF2094}" type="presOf" srcId="{16C07BF4-354E-4822-AC14-EAAFC075603C}" destId="{DF47E4E7-78E9-4314-BA1E-B1A45B83CF1D}" srcOrd="0" destOrd="0" presId="urn:microsoft.com/office/officeart/2005/8/layout/vProcess5"/>
    <dgm:cxn modelId="{2BA63059-903B-4A65-A1C0-2C289CEC2419}" type="presOf" srcId="{B6898596-63AB-41F2-838A-B37EA94785BC}" destId="{84739460-EF41-455C-AE00-D2686371E617}" srcOrd="0" destOrd="0" presId="urn:microsoft.com/office/officeart/2005/8/layout/vProcess5"/>
    <dgm:cxn modelId="{C4B20D8E-46B2-49E1-B3A9-578AE045B782}" type="presOf" srcId="{A413078F-E03C-4ABF-8B68-6D5368E2414C}" destId="{152A1F68-6928-4CD9-9A1A-106E64AA4D6A}" srcOrd="0" destOrd="0" presId="urn:microsoft.com/office/officeart/2005/8/layout/vProcess5"/>
    <dgm:cxn modelId="{2F5D318E-6979-4781-8A15-B4F9673BFD13}" type="presOf" srcId="{5AA4CECD-FAA7-4BE4-BD7C-5BD11BE49793}" destId="{69190E4E-BAAF-4A7B-84D7-2CEB24F3FF4B}" srcOrd="1" destOrd="0" presId="urn:microsoft.com/office/officeart/2005/8/layout/vProcess5"/>
    <dgm:cxn modelId="{31A3E0A6-C644-4C43-B6DC-1E228698A981}" type="presOf" srcId="{5AA4CECD-FAA7-4BE4-BD7C-5BD11BE49793}" destId="{0FA76DD9-A76D-47AF-9342-3BB51C0F89B7}" srcOrd="0" destOrd="0" presId="urn:microsoft.com/office/officeart/2005/8/layout/vProcess5"/>
    <dgm:cxn modelId="{EE8CF5B4-D629-4BC2-9B5C-8F839A5CEDF7}" type="presOf" srcId="{58CF693B-F35B-4962-AA1F-E2167BFA31AB}" destId="{371FCD91-6800-4C0B-9DF0-BEFB0F06D577}" srcOrd="0" destOrd="0" presId="urn:microsoft.com/office/officeart/2005/8/layout/vProcess5"/>
    <dgm:cxn modelId="{F14EF3CC-B72F-4AA3-A7A9-78BD86190BC0}" type="presOf" srcId="{16C07BF4-354E-4822-AC14-EAAFC075603C}" destId="{FFED5B1B-0878-4039-A24C-902D18459AAB}" srcOrd="1" destOrd="0" presId="urn:microsoft.com/office/officeart/2005/8/layout/vProcess5"/>
    <dgm:cxn modelId="{A58BFADA-9AFC-462C-8E16-715CC455A4EF}" srcId="{58CF693B-F35B-4962-AA1F-E2167BFA31AB}" destId="{16C07BF4-354E-4822-AC14-EAAFC075603C}" srcOrd="2" destOrd="0" parTransId="{00808C9A-F3FB-4AE1-B98C-C6B807ABF466}" sibTransId="{985E4A45-2EFE-4FFC-94B8-B1FAA16E3896}"/>
    <dgm:cxn modelId="{438718E8-CD1B-4D6D-8C19-FB50464961D0}" srcId="{58CF693B-F35B-4962-AA1F-E2167BFA31AB}" destId="{5AA4CECD-FAA7-4BE4-BD7C-5BD11BE49793}" srcOrd="1" destOrd="0" parTransId="{9EEA42C6-7A14-43E9-845D-84D452286997}" sibTransId="{97461F12-089A-4556-9B0F-7B83C37C1E29}"/>
    <dgm:cxn modelId="{B9A04BFA-91BF-4B88-B817-D9D397ADB8E5}" type="presOf" srcId="{97461F12-089A-4556-9B0F-7B83C37C1E29}" destId="{F013DCF6-8105-40C9-BF3A-A36C0BB5592A}" srcOrd="0" destOrd="0" presId="urn:microsoft.com/office/officeart/2005/8/layout/vProcess5"/>
    <dgm:cxn modelId="{2FC891FE-DC6D-489F-82BC-AE22946E62C5}" srcId="{58CF693B-F35B-4962-AA1F-E2167BFA31AB}" destId="{A413078F-E03C-4ABF-8B68-6D5368E2414C}" srcOrd="0" destOrd="0" parTransId="{4A1A2975-AC1D-481F-B4A8-038F6C193A2D}" sibTransId="{B6898596-63AB-41F2-838A-B37EA94785BC}"/>
    <dgm:cxn modelId="{ADBFE6C1-7DA3-44E7-9754-DC3499C1C6C0}" type="presParOf" srcId="{371FCD91-6800-4C0B-9DF0-BEFB0F06D577}" destId="{87FEBB6A-C91F-4F94-88EA-2C84FD298E84}" srcOrd="0" destOrd="0" presId="urn:microsoft.com/office/officeart/2005/8/layout/vProcess5"/>
    <dgm:cxn modelId="{875B407D-E348-4521-A496-87CE6E9165B5}" type="presParOf" srcId="{371FCD91-6800-4C0B-9DF0-BEFB0F06D577}" destId="{152A1F68-6928-4CD9-9A1A-106E64AA4D6A}" srcOrd="1" destOrd="0" presId="urn:microsoft.com/office/officeart/2005/8/layout/vProcess5"/>
    <dgm:cxn modelId="{E2995F2C-EFB0-4CE2-80B7-746EF1349D89}" type="presParOf" srcId="{371FCD91-6800-4C0B-9DF0-BEFB0F06D577}" destId="{0FA76DD9-A76D-47AF-9342-3BB51C0F89B7}" srcOrd="2" destOrd="0" presId="urn:microsoft.com/office/officeart/2005/8/layout/vProcess5"/>
    <dgm:cxn modelId="{B4039720-CB1D-4130-81C5-9D7C43A68D5D}" type="presParOf" srcId="{371FCD91-6800-4C0B-9DF0-BEFB0F06D577}" destId="{DF47E4E7-78E9-4314-BA1E-B1A45B83CF1D}" srcOrd="3" destOrd="0" presId="urn:microsoft.com/office/officeart/2005/8/layout/vProcess5"/>
    <dgm:cxn modelId="{186B5805-A6CD-4B19-B6D5-9112A6607B44}" type="presParOf" srcId="{371FCD91-6800-4C0B-9DF0-BEFB0F06D577}" destId="{84739460-EF41-455C-AE00-D2686371E617}" srcOrd="4" destOrd="0" presId="urn:microsoft.com/office/officeart/2005/8/layout/vProcess5"/>
    <dgm:cxn modelId="{E65BBB2B-8591-424C-A76A-8E8E837695DE}" type="presParOf" srcId="{371FCD91-6800-4C0B-9DF0-BEFB0F06D577}" destId="{F013DCF6-8105-40C9-BF3A-A36C0BB5592A}" srcOrd="5" destOrd="0" presId="urn:microsoft.com/office/officeart/2005/8/layout/vProcess5"/>
    <dgm:cxn modelId="{077CBD67-25DF-4452-9F72-DAA314127A84}" type="presParOf" srcId="{371FCD91-6800-4C0B-9DF0-BEFB0F06D577}" destId="{C765AA99-18DF-43EB-BA45-772DF6818DBF}" srcOrd="6" destOrd="0" presId="urn:microsoft.com/office/officeart/2005/8/layout/vProcess5"/>
    <dgm:cxn modelId="{4B16094F-F2CD-4F99-8D7E-4E03B49B26F1}" type="presParOf" srcId="{371FCD91-6800-4C0B-9DF0-BEFB0F06D577}" destId="{69190E4E-BAAF-4A7B-84D7-2CEB24F3FF4B}" srcOrd="7" destOrd="0" presId="urn:microsoft.com/office/officeart/2005/8/layout/vProcess5"/>
    <dgm:cxn modelId="{8A3688EA-D7CE-4A1E-9276-EC5BAC99C517}" type="presParOf" srcId="{371FCD91-6800-4C0B-9DF0-BEFB0F06D577}" destId="{FFED5B1B-0878-4039-A24C-902D18459AAB}"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7324091-B97A-4AFE-BE7E-3B1873985E2C}" type="doc">
      <dgm:prSet loTypeId="urn:microsoft.com/office/officeart/2016/7/layout/LinearBlockProcessNumbered" loCatId="process" qsTypeId="urn:microsoft.com/office/officeart/2005/8/quickstyle/simple1" qsCatId="simple" csTypeId="urn:microsoft.com/office/officeart/2005/8/colors/accent1_2" csCatId="accent1" phldr="1"/>
      <dgm:spPr/>
      <dgm:t>
        <a:bodyPr/>
        <a:lstStyle/>
        <a:p>
          <a:endParaRPr lang="en-US"/>
        </a:p>
      </dgm:t>
    </dgm:pt>
    <dgm:pt modelId="{27833320-1C23-4A7B-A653-C3DD9EE68382}">
      <dgm:prSet/>
      <dgm:spPr/>
      <dgm:t>
        <a:bodyPr/>
        <a:lstStyle/>
        <a:p>
          <a:r>
            <a:rPr lang="el-GR"/>
            <a:t>Εγκατέλειψαν τον δάσκαλό τους!</a:t>
          </a:r>
          <a:endParaRPr lang="en-US"/>
        </a:p>
      </dgm:t>
    </dgm:pt>
    <dgm:pt modelId="{30920A66-3577-4F2F-A0F8-2E2508C5F9D7}" type="parTrans" cxnId="{50144D84-7C36-496F-A655-232C9911AC76}">
      <dgm:prSet/>
      <dgm:spPr/>
      <dgm:t>
        <a:bodyPr/>
        <a:lstStyle/>
        <a:p>
          <a:endParaRPr lang="en-US"/>
        </a:p>
      </dgm:t>
    </dgm:pt>
    <dgm:pt modelId="{B48CF0A7-1F06-41A5-AB36-38702C0FF98C}" type="sibTrans" cxnId="{50144D84-7C36-496F-A655-232C9911AC76}">
      <dgm:prSet phldrT="01" phldr="0"/>
      <dgm:spPr/>
      <dgm:t>
        <a:bodyPr/>
        <a:lstStyle/>
        <a:p>
          <a:r>
            <a:rPr lang="en-US"/>
            <a:t>01</a:t>
          </a:r>
        </a:p>
      </dgm:t>
    </dgm:pt>
    <dgm:pt modelId="{9CB01343-3043-47AA-B830-9D234FE5F07C}">
      <dgm:prSet/>
      <dgm:spPr/>
      <dgm:t>
        <a:bodyPr/>
        <a:lstStyle/>
        <a:p>
          <a:r>
            <a:rPr lang="el-GR" dirty="0"/>
            <a:t>Ένας εξ αυτών Ιούδας, ο μοναδικός από το «Άγιον όρος»</a:t>
          </a:r>
          <a:endParaRPr lang="en-US" dirty="0"/>
        </a:p>
      </dgm:t>
    </dgm:pt>
    <dgm:pt modelId="{D5F3B531-2C7D-4C5A-B956-12753C843DE7}" type="parTrans" cxnId="{5CCBA5F8-2C16-4FA6-BA06-63703FAC812F}">
      <dgm:prSet/>
      <dgm:spPr/>
      <dgm:t>
        <a:bodyPr/>
        <a:lstStyle/>
        <a:p>
          <a:endParaRPr lang="en-US"/>
        </a:p>
      </dgm:t>
    </dgm:pt>
    <dgm:pt modelId="{AF78D122-4B2D-4C4C-9347-BB89156A4711}" type="sibTrans" cxnId="{5CCBA5F8-2C16-4FA6-BA06-63703FAC812F}">
      <dgm:prSet phldrT="02" phldr="0"/>
      <dgm:spPr/>
      <dgm:t>
        <a:bodyPr/>
        <a:lstStyle/>
        <a:p>
          <a:r>
            <a:rPr lang="en-US"/>
            <a:t>02</a:t>
          </a:r>
        </a:p>
      </dgm:t>
    </dgm:pt>
    <dgm:pt modelId="{07059114-ADCD-47E5-93BE-7B52DF0768C4}">
      <dgm:prSet/>
      <dgm:spPr/>
      <dgm:t>
        <a:bodyPr/>
        <a:lstStyle/>
        <a:p>
          <a:pPr algn="just"/>
          <a:r>
            <a:rPr lang="el-GR" dirty="0"/>
            <a:t>Κοντράστ με τους άλλους που γιόρταζαν μέσα στην ησυχία το πασχαλινό Δείπνο, την λύτρωση από τον </a:t>
          </a:r>
          <a:r>
            <a:rPr lang="el-GR" dirty="0" err="1"/>
            <a:t>Ολοθρευτή</a:t>
          </a:r>
          <a:endParaRPr lang="en-US" dirty="0"/>
        </a:p>
      </dgm:t>
    </dgm:pt>
    <dgm:pt modelId="{83398E66-CDD0-4F4B-AD6C-5AF226FA55F2}" type="parTrans" cxnId="{C14CC9F1-910C-4151-AFF5-CCC2FBA66F5D}">
      <dgm:prSet/>
      <dgm:spPr/>
      <dgm:t>
        <a:bodyPr/>
        <a:lstStyle/>
        <a:p>
          <a:endParaRPr lang="en-US"/>
        </a:p>
      </dgm:t>
    </dgm:pt>
    <dgm:pt modelId="{C08CA73D-2718-4357-9DCA-562DF5B18281}" type="sibTrans" cxnId="{C14CC9F1-910C-4151-AFF5-CCC2FBA66F5D}">
      <dgm:prSet phldrT="03" phldr="0"/>
      <dgm:spPr/>
      <dgm:t>
        <a:bodyPr/>
        <a:lstStyle/>
        <a:p>
          <a:r>
            <a:rPr lang="en-US"/>
            <a:t>03</a:t>
          </a:r>
        </a:p>
      </dgm:t>
    </dgm:pt>
    <dgm:pt modelId="{DC45AB80-02FE-4A9D-94E5-897F87F157A4}">
      <dgm:prSet/>
      <dgm:spPr/>
      <dgm:t>
        <a:bodyPr/>
        <a:lstStyle/>
        <a:p>
          <a:pPr algn="just"/>
          <a:r>
            <a:rPr lang="el-GR" dirty="0"/>
            <a:t>Διαφοροποιούνται οι ΓΥΝΑΙΚΕΣ (όχι </a:t>
          </a:r>
          <a:r>
            <a:rPr lang="el-GR" dirty="0" err="1"/>
            <a:t>Σιβά</a:t>
          </a:r>
          <a:r>
            <a:rPr lang="el-GR" dirty="0"/>
            <a:t> – είσοδος στον Τάφο μέσα στο λυκαυγές). Επώνυμες </a:t>
          </a:r>
          <a:endParaRPr lang="en-US" dirty="0"/>
        </a:p>
      </dgm:t>
    </dgm:pt>
    <dgm:pt modelId="{287CCD7D-62F1-4BFF-AC30-AA685E47AA73}" type="parTrans" cxnId="{D4A18160-6A6F-424B-96BD-B947A6BFA334}">
      <dgm:prSet/>
      <dgm:spPr/>
      <dgm:t>
        <a:bodyPr/>
        <a:lstStyle/>
        <a:p>
          <a:endParaRPr lang="en-US"/>
        </a:p>
      </dgm:t>
    </dgm:pt>
    <dgm:pt modelId="{1229B8F4-8AB5-4ED6-8347-507936435159}" type="sibTrans" cxnId="{D4A18160-6A6F-424B-96BD-B947A6BFA334}">
      <dgm:prSet phldrT="04" phldr="0"/>
      <dgm:spPr/>
      <dgm:t>
        <a:bodyPr/>
        <a:lstStyle/>
        <a:p>
          <a:r>
            <a:rPr lang="en-US"/>
            <a:t>04</a:t>
          </a:r>
        </a:p>
      </dgm:t>
    </dgm:pt>
    <dgm:pt modelId="{6CB7F85C-B0EA-479F-ACE7-2AD46C756761}">
      <dgm:prSet/>
      <dgm:spPr/>
      <dgm:t>
        <a:bodyPr/>
        <a:lstStyle/>
        <a:p>
          <a:r>
            <a:rPr lang="el-GR" b="1" dirty="0"/>
            <a:t>επιπλέον σοκ,</a:t>
          </a:r>
          <a:r>
            <a:rPr lang="el-GR" dirty="0"/>
            <a:t> το οποίο προστέθηκε σε εκείνο της απώλειας και της υποψίας βεβήλωσης του πτώματος</a:t>
          </a:r>
        </a:p>
        <a:p>
          <a:r>
            <a:rPr lang="el-GR" dirty="0"/>
            <a:t>Λήρος</a:t>
          </a:r>
          <a:endParaRPr lang="en-US" dirty="0"/>
        </a:p>
      </dgm:t>
    </dgm:pt>
    <dgm:pt modelId="{902E0397-6A37-460E-8B02-ED589CEEBCE6}" type="parTrans" cxnId="{A23C0D5A-1883-4120-9C11-D8A7CC13A9A3}">
      <dgm:prSet/>
      <dgm:spPr/>
      <dgm:t>
        <a:bodyPr/>
        <a:lstStyle/>
        <a:p>
          <a:endParaRPr lang="en-US"/>
        </a:p>
      </dgm:t>
    </dgm:pt>
    <dgm:pt modelId="{C64BF406-3C90-4F4A-8CFC-C71E4F1E4160}" type="sibTrans" cxnId="{A23C0D5A-1883-4120-9C11-D8A7CC13A9A3}">
      <dgm:prSet phldrT="05" phldr="0"/>
      <dgm:spPr/>
      <dgm:t>
        <a:bodyPr/>
        <a:lstStyle/>
        <a:p>
          <a:r>
            <a:rPr lang="en-US"/>
            <a:t>05</a:t>
          </a:r>
        </a:p>
      </dgm:t>
    </dgm:pt>
    <dgm:pt modelId="{17727F01-D260-49BE-9FEB-D978E2604935}" type="pres">
      <dgm:prSet presAssocID="{57324091-B97A-4AFE-BE7E-3B1873985E2C}" presName="Name0" presStyleCnt="0">
        <dgm:presLayoutVars>
          <dgm:animLvl val="lvl"/>
          <dgm:resizeHandles val="exact"/>
        </dgm:presLayoutVars>
      </dgm:prSet>
      <dgm:spPr/>
    </dgm:pt>
    <dgm:pt modelId="{7DFDA694-82CB-44B2-8D06-F19D0346825F}" type="pres">
      <dgm:prSet presAssocID="{27833320-1C23-4A7B-A653-C3DD9EE68382}" presName="compositeNode" presStyleCnt="0">
        <dgm:presLayoutVars>
          <dgm:bulletEnabled val="1"/>
        </dgm:presLayoutVars>
      </dgm:prSet>
      <dgm:spPr/>
    </dgm:pt>
    <dgm:pt modelId="{63E3DC9B-6806-4D84-A718-4CD1BC4426CD}" type="pres">
      <dgm:prSet presAssocID="{27833320-1C23-4A7B-A653-C3DD9EE68382}" presName="bgRect" presStyleLbl="alignNode1" presStyleIdx="0" presStyleCnt="5"/>
      <dgm:spPr/>
    </dgm:pt>
    <dgm:pt modelId="{D9E019DE-D99D-4C73-BD01-30E73BB5E140}" type="pres">
      <dgm:prSet presAssocID="{B48CF0A7-1F06-41A5-AB36-38702C0FF98C}" presName="sibTransNodeRect" presStyleLbl="alignNode1" presStyleIdx="0" presStyleCnt="5">
        <dgm:presLayoutVars>
          <dgm:chMax val="0"/>
          <dgm:bulletEnabled val="1"/>
        </dgm:presLayoutVars>
      </dgm:prSet>
      <dgm:spPr/>
    </dgm:pt>
    <dgm:pt modelId="{4EB2DA5C-77E4-4DFB-8203-94AE7283A28E}" type="pres">
      <dgm:prSet presAssocID="{27833320-1C23-4A7B-A653-C3DD9EE68382}" presName="nodeRect" presStyleLbl="alignNode1" presStyleIdx="0" presStyleCnt="5">
        <dgm:presLayoutVars>
          <dgm:bulletEnabled val="1"/>
        </dgm:presLayoutVars>
      </dgm:prSet>
      <dgm:spPr/>
    </dgm:pt>
    <dgm:pt modelId="{E176034D-4C03-4D5B-8E32-16D1AAAA74BE}" type="pres">
      <dgm:prSet presAssocID="{B48CF0A7-1F06-41A5-AB36-38702C0FF98C}" presName="sibTrans" presStyleCnt="0"/>
      <dgm:spPr/>
    </dgm:pt>
    <dgm:pt modelId="{F49C895E-DA86-45FA-82EB-7941B39D5914}" type="pres">
      <dgm:prSet presAssocID="{9CB01343-3043-47AA-B830-9D234FE5F07C}" presName="compositeNode" presStyleCnt="0">
        <dgm:presLayoutVars>
          <dgm:bulletEnabled val="1"/>
        </dgm:presLayoutVars>
      </dgm:prSet>
      <dgm:spPr/>
    </dgm:pt>
    <dgm:pt modelId="{FDEA3C9B-47EA-4058-B419-BFBF43D13F7D}" type="pres">
      <dgm:prSet presAssocID="{9CB01343-3043-47AA-B830-9D234FE5F07C}" presName="bgRect" presStyleLbl="alignNode1" presStyleIdx="1" presStyleCnt="5"/>
      <dgm:spPr/>
    </dgm:pt>
    <dgm:pt modelId="{A9EB5EEB-D389-49A7-A645-F1C895F48123}" type="pres">
      <dgm:prSet presAssocID="{AF78D122-4B2D-4C4C-9347-BB89156A4711}" presName="sibTransNodeRect" presStyleLbl="alignNode1" presStyleIdx="1" presStyleCnt="5">
        <dgm:presLayoutVars>
          <dgm:chMax val="0"/>
          <dgm:bulletEnabled val="1"/>
        </dgm:presLayoutVars>
      </dgm:prSet>
      <dgm:spPr/>
    </dgm:pt>
    <dgm:pt modelId="{1DC7DCAA-0153-4FD6-9FE5-CF53A77668D4}" type="pres">
      <dgm:prSet presAssocID="{9CB01343-3043-47AA-B830-9D234FE5F07C}" presName="nodeRect" presStyleLbl="alignNode1" presStyleIdx="1" presStyleCnt="5">
        <dgm:presLayoutVars>
          <dgm:bulletEnabled val="1"/>
        </dgm:presLayoutVars>
      </dgm:prSet>
      <dgm:spPr/>
    </dgm:pt>
    <dgm:pt modelId="{E657B24B-3ED3-476C-9F48-D744CE90367E}" type="pres">
      <dgm:prSet presAssocID="{AF78D122-4B2D-4C4C-9347-BB89156A4711}" presName="sibTrans" presStyleCnt="0"/>
      <dgm:spPr/>
    </dgm:pt>
    <dgm:pt modelId="{4077AE99-EB0A-4ED4-B2A4-E34804C36235}" type="pres">
      <dgm:prSet presAssocID="{07059114-ADCD-47E5-93BE-7B52DF0768C4}" presName="compositeNode" presStyleCnt="0">
        <dgm:presLayoutVars>
          <dgm:bulletEnabled val="1"/>
        </dgm:presLayoutVars>
      </dgm:prSet>
      <dgm:spPr/>
    </dgm:pt>
    <dgm:pt modelId="{C29664BB-F702-40A3-BEBE-2B4BCADC943D}" type="pres">
      <dgm:prSet presAssocID="{07059114-ADCD-47E5-93BE-7B52DF0768C4}" presName="bgRect" presStyleLbl="alignNode1" presStyleIdx="2" presStyleCnt="5"/>
      <dgm:spPr/>
    </dgm:pt>
    <dgm:pt modelId="{07652EC9-A7DA-4159-A39B-F92B52872F09}" type="pres">
      <dgm:prSet presAssocID="{C08CA73D-2718-4357-9DCA-562DF5B18281}" presName="sibTransNodeRect" presStyleLbl="alignNode1" presStyleIdx="2" presStyleCnt="5">
        <dgm:presLayoutVars>
          <dgm:chMax val="0"/>
          <dgm:bulletEnabled val="1"/>
        </dgm:presLayoutVars>
      </dgm:prSet>
      <dgm:spPr/>
    </dgm:pt>
    <dgm:pt modelId="{A7426CEA-11CF-4313-A30F-96C6ACA0094A}" type="pres">
      <dgm:prSet presAssocID="{07059114-ADCD-47E5-93BE-7B52DF0768C4}" presName="nodeRect" presStyleLbl="alignNode1" presStyleIdx="2" presStyleCnt="5">
        <dgm:presLayoutVars>
          <dgm:bulletEnabled val="1"/>
        </dgm:presLayoutVars>
      </dgm:prSet>
      <dgm:spPr/>
    </dgm:pt>
    <dgm:pt modelId="{D3FE096E-0A04-43A3-A656-13F0F07586F3}" type="pres">
      <dgm:prSet presAssocID="{C08CA73D-2718-4357-9DCA-562DF5B18281}" presName="sibTrans" presStyleCnt="0"/>
      <dgm:spPr/>
    </dgm:pt>
    <dgm:pt modelId="{508FA483-C9C6-407B-AA6A-28980F495F84}" type="pres">
      <dgm:prSet presAssocID="{DC45AB80-02FE-4A9D-94E5-897F87F157A4}" presName="compositeNode" presStyleCnt="0">
        <dgm:presLayoutVars>
          <dgm:bulletEnabled val="1"/>
        </dgm:presLayoutVars>
      </dgm:prSet>
      <dgm:spPr/>
    </dgm:pt>
    <dgm:pt modelId="{3C20B1CE-8C79-4637-8C48-9A4FC3BC7384}" type="pres">
      <dgm:prSet presAssocID="{DC45AB80-02FE-4A9D-94E5-897F87F157A4}" presName="bgRect" presStyleLbl="alignNode1" presStyleIdx="3" presStyleCnt="5"/>
      <dgm:spPr/>
    </dgm:pt>
    <dgm:pt modelId="{A7AB6E8E-2F36-46AE-AEAF-2E156C6DD387}" type="pres">
      <dgm:prSet presAssocID="{1229B8F4-8AB5-4ED6-8347-507936435159}" presName="sibTransNodeRect" presStyleLbl="alignNode1" presStyleIdx="3" presStyleCnt="5">
        <dgm:presLayoutVars>
          <dgm:chMax val="0"/>
          <dgm:bulletEnabled val="1"/>
        </dgm:presLayoutVars>
      </dgm:prSet>
      <dgm:spPr/>
    </dgm:pt>
    <dgm:pt modelId="{D406DE9A-2438-42CA-882A-CAE3D0D09FBD}" type="pres">
      <dgm:prSet presAssocID="{DC45AB80-02FE-4A9D-94E5-897F87F157A4}" presName="nodeRect" presStyleLbl="alignNode1" presStyleIdx="3" presStyleCnt="5">
        <dgm:presLayoutVars>
          <dgm:bulletEnabled val="1"/>
        </dgm:presLayoutVars>
      </dgm:prSet>
      <dgm:spPr/>
    </dgm:pt>
    <dgm:pt modelId="{58A9393E-E12C-49DF-8A08-030D7EB8DBA3}" type="pres">
      <dgm:prSet presAssocID="{1229B8F4-8AB5-4ED6-8347-507936435159}" presName="sibTrans" presStyleCnt="0"/>
      <dgm:spPr/>
    </dgm:pt>
    <dgm:pt modelId="{E74E2CF8-58A6-4206-8DAB-4ECD90C7CEE9}" type="pres">
      <dgm:prSet presAssocID="{6CB7F85C-B0EA-479F-ACE7-2AD46C756761}" presName="compositeNode" presStyleCnt="0">
        <dgm:presLayoutVars>
          <dgm:bulletEnabled val="1"/>
        </dgm:presLayoutVars>
      </dgm:prSet>
      <dgm:spPr/>
    </dgm:pt>
    <dgm:pt modelId="{8B6FC407-DF2E-409E-BD22-A98B2FEB6532}" type="pres">
      <dgm:prSet presAssocID="{6CB7F85C-B0EA-479F-ACE7-2AD46C756761}" presName="bgRect" presStyleLbl="alignNode1" presStyleIdx="4" presStyleCnt="5"/>
      <dgm:spPr/>
    </dgm:pt>
    <dgm:pt modelId="{B1147176-9F51-4018-86AD-B54557D33F7E}" type="pres">
      <dgm:prSet presAssocID="{C64BF406-3C90-4F4A-8CFC-C71E4F1E4160}" presName="sibTransNodeRect" presStyleLbl="alignNode1" presStyleIdx="4" presStyleCnt="5">
        <dgm:presLayoutVars>
          <dgm:chMax val="0"/>
          <dgm:bulletEnabled val="1"/>
        </dgm:presLayoutVars>
      </dgm:prSet>
      <dgm:spPr/>
    </dgm:pt>
    <dgm:pt modelId="{01C29D44-C7E2-4CA1-B00F-70282FB83E33}" type="pres">
      <dgm:prSet presAssocID="{6CB7F85C-B0EA-479F-ACE7-2AD46C756761}" presName="nodeRect" presStyleLbl="alignNode1" presStyleIdx="4" presStyleCnt="5">
        <dgm:presLayoutVars>
          <dgm:bulletEnabled val="1"/>
        </dgm:presLayoutVars>
      </dgm:prSet>
      <dgm:spPr/>
    </dgm:pt>
  </dgm:ptLst>
  <dgm:cxnLst>
    <dgm:cxn modelId="{D24BE20E-B829-47AB-BD71-E1B4F971B650}" type="presOf" srcId="{6CB7F85C-B0EA-479F-ACE7-2AD46C756761}" destId="{01C29D44-C7E2-4CA1-B00F-70282FB83E33}" srcOrd="1" destOrd="0" presId="urn:microsoft.com/office/officeart/2016/7/layout/LinearBlockProcessNumbered"/>
    <dgm:cxn modelId="{D4C77328-1602-48F2-B6F3-8157E222FF10}" type="presOf" srcId="{DC45AB80-02FE-4A9D-94E5-897F87F157A4}" destId="{D406DE9A-2438-42CA-882A-CAE3D0D09FBD}" srcOrd="1" destOrd="0" presId="urn:microsoft.com/office/officeart/2016/7/layout/LinearBlockProcessNumbered"/>
    <dgm:cxn modelId="{F645FA3F-4157-469A-B13E-0892AC704CB8}" type="presOf" srcId="{1229B8F4-8AB5-4ED6-8347-507936435159}" destId="{A7AB6E8E-2F36-46AE-AEAF-2E156C6DD387}" srcOrd="0" destOrd="0" presId="urn:microsoft.com/office/officeart/2016/7/layout/LinearBlockProcessNumbered"/>
    <dgm:cxn modelId="{FF012260-CB26-441A-B3EC-1FBC874782C5}" type="presOf" srcId="{C08CA73D-2718-4357-9DCA-562DF5B18281}" destId="{07652EC9-A7DA-4159-A39B-F92B52872F09}" srcOrd="0" destOrd="0" presId="urn:microsoft.com/office/officeart/2016/7/layout/LinearBlockProcessNumbered"/>
    <dgm:cxn modelId="{D4A18160-6A6F-424B-96BD-B947A6BFA334}" srcId="{57324091-B97A-4AFE-BE7E-3B1873985E2C}" destId="{DC45AB80-02FE-4A9D-94E5-897F87F157A4}" srcOrd="3" destOrd="0" parTransId="{287CCD7D-62F1-4BFF-AC30-AA685E47AA73}" sibTransId="{1229B8F4-8AB5-4ED6-8347-507936435159}"/>
    <dgm:cxn modelId="{748ADA61-6E99-4607-9D93-897279519CD8}" type="presOf" srcId="{07059114-ADCD-47E5-93BE-7B52DF0768C4}" destId="{A7426CEA-11CF-4313-A30F-96C6ACA0094A}" srcOrd="1" destOrd="0" presId="urn:microsoft.com/office/officeart/2016/7/layout/LinearBlockProcessNumbered"/>
    <dgm:cxn modelId="{0BDB4B63-5B01-4F21-9357-D87A015EDC9B}" type="presOf" srcId="{27833320-1C23-4A7B-A653-C3DD9EE68382}" destId="{63E3DC9B-6806-4D84-A718-4CD1BC4426CD}" srcOrd="0" destOrd="0" presId="urn:microsoft.com/office/officeart/2016/7/layout/LinearBlockProcessNumbered"/>
    <dgm:cxn modelId="{49B15C47-BEAB-4444-9FB7-5B87483C06F3}" type="presOf" srcId="{27833320-1C23-4A7B-A653-C3DD9EE68382}" destId="{4EB2DA5C-77E4-4DFB-8203-94AE7283A28E}" srcOrd="1" destOrd="0" presId="urn:microsoft.com/office/officeart/2016/7/layout/LinearBlockProcessNumbered"/>
    <dgm:cxn modelId="{C769854B-2FA6-4E42-847B-97317F538823}" type="presOf" srcId="{AF78D122-4B2D-4C4C-9347-BB89156A4711}" destId="{A9EB5EEB-D389-49A7-A645-F1C895F48123}" srcOrd="0" destOrd="0" presId="urn:microsoft.com/office/officeart/2016/7/layout/LinearBlockProcessNumbered"/>
    <dgm:cxn modelId="{C7BB6551-0948-44CB-BD8E-E83A613459B5}" type="presOf" srcId="{6CB7F85C-B0EA-479F-ACE7-2AD46C756761}" destId="{8B6FC407-DF2E-409E-BD22-A98B2FEB6532}" srcOrd="0" destOrd="0" presId="urn:microsoft.com/office/officeart/2016/7/layout/LinearBlockProcessNumbered"/>
    <dgm:cxn modelId="{A23C0D5A-1883-4120-9C11-D8A7CC13A9A3}" srcId="{57324091-B97A-4AFE-BE7E-3B1873985E2C}" destId="{6CB7F85C-B0EA-479F-ACE7-2AD46C756761}" srcOrd="4" destOrd="0" parTransId="{902E0397-6A37-460E-8B02-ED589CEEBCE6}" sibTransId="{C64BF406-3C90-4F4A-8CFC-C71E4F1E4160}"/>
    <dgm:cxn modelId="{B8DF767F-8215-4959-B6AB-84C5752858A4}" type="presOf" srcId="{B48CF0A7-1F06-41A5-AB36-38702C0FF98C}" destId="{D9E019DE-D99D-4C73-BD01-30E73BB5E140}" srcOrd="0" destOrd="0" presId="urn:microsoft.com/office/officeart/2016/7/layout/LinearBlockProcessNumbered"/>
    <dgm:cxn modelId="{BDBABA82-72E1-49A2-8BEA-872E667F42D8}" type="presOf" srcId="{C64BF406-3C90-4F4A-8CFC-C71E4F1E4160}" destId="{B1147176-9F51-4018-86AD-B54557D33F7E}" srcOrd="0" destOrd="0" presId="urn:microsoft.com/office/officeart/2016/7/layout/LinearBlockProcessNumbered"/>
    <dgm:cxn modelId="{50144D84-7C36-496F-A655-232C9911AC76}" srcId="{57324091-B97A-4AFE-BE7E-3B1873985E2C}" destId="{27833320-1C23-4A7B-A653-C3DD9EE68382}" srcOrd="0" destOrd="0" parTransId="{30920A66-3577-4F2F-A0F8-2E2508C5F9D7}" sibTransId="{B48CF0A7-1F06-41A5-AB36-38702C0FF98C}"/>
    <dgm:cxn modelId="{C4A1AD91-2CFF-4728-8319-641D1095481C}" type="presOf" srcId="{9CB01343-3043-47AA-B830-9D234FE5F07C}" destId="{FDEA3C9B-47EA-4058-B419-BFBF43D13F7D}" srcOrd="0" destOrd="0" presId="urn:microsoft.com/office/officeart/2016/7/layout/LinearBlockProcessNumbered"/>
    <dgm:cxn modelId="{EBBA72A6-3659-49E2-A016-88F624CB4177}" type="presOf" srcId="{57324091-B97A-4AFE-BE7E-3B1873985E2C}" destId="{17727F01-D260-49BE-9FEB-D978E2604935}" srcOrd="0" destOrd="0" presId="urn:microsoft.com/office/officeart/2016/7/layout/LinearBlockProcessNumbered"/>
    <dgm:cxn modelId="{57D518AE-B9E5-4FB5-8B5A-0087F9AC5BA8}" type="presOf" srcId="{DC45AB80-02FE-4A9D-94E5-897F87F157A4}" destId="{3C20B1CE-8C79-4637-8C48-9A4FC3BC7384}" srcOrd="0" destOrd="0" presId="urn:microsoft.com/office/officeart/2016/7/layout/LinearBlockProcessNumbered"/>
    <dgm:cxn modelId="{6C7870B2-1585-49E7-B74F-B0A67B544C83}" type="presOf" srcId="{07059114-ADCD-47E5-93BE-7B52DF0768C4}" destId="{C29664BB-F702-40A3-BEBE-2B4BCADC943D}" srcOrd="0" destOrd="0" presId="urn:microsoft.com/office/officeart/2016/7/layout/LinearBlockProcessNumbered"/>
    <dgm:cxn modelId="{C14CC9F1-910C-4151-AFF5-CCC2FBA66F5D}" srcId="{57324091-B97A-4AFE-BE7E-3B1873985E2C}" destId="{07059114-ADCD-47E5-93BE-7B52DF0768C4}" srcOrd="2" destOrd="0" parTransId="{83398E66-CDD0-4F4B-AD6C-5AF226FA55F2}" sibTransId="{C08CA73D-2718-4357-9DCA-562DF5B18281}"/>
    <dgm:cxn modelId="{81E1F2F2-512F-4F9E-8048-911FBBD6F012}" type="presOf" srcId="{9CB01343-3043-47AA-B830-9D234FE5F07C}" destId="{1DC7DCAA-0153-4FD6-9FE5-CF53A77668D4}" srcOrd="1" destOrd="0" presId="urn:microsoft.com/office/officeart/2016/7/layout/LinearBlockProcessNumbered"/>
    <dgm:cxn modelId="{5CCBA5F8-2C16-4FA6-BA06-63703FAC812F}" srcId="{57324091-B97A-4AFE-BE7E-3B1873985E2C}" destId="{9CB01343-3043-47AA-B830-9D234FE5F07C}" srcOrd="1" destOrd="0" parTransId="{D5F3B531-2C7D-4C5A-B956-12753C843DE7}" sibTransId="{AF78D122-4B2D-4C4C-9347-BB89156A4711}"/>
    <dgm:cxn modelId="{AD0E2CB2-F32B-456F-91A5-BC5AA1052FA3}" type="presParOf" srcId="{17727F01-D260-49BE-9FEB-D978E2604935}" destId="{7DFDA694-82CB-44B2-8D06-F19D0346825F}" srcOrd="0" destOrd="0" presId="urn:microsoft.com/office/officeart/2016/7/layout/LinearBlockProcessNumbered"/>
    <dgm:cxn modelId="{3650234B-223F-4786-9293-043BE7A1CCB7}" type="presParOf" srcId="{7DFDA694-82CB-44B2-8D06-F19D0346825F}" destId="{63E3DC9B-6806-4D84-A718-4CD1BC4426CD}" srcOrd="0" destOrd="0" presId="urn:microsoft.com/office/officeart/2016/7/layout/LinearBlockProcessNumbered"/>
    <dgm:cxn modelId="{E94E9546-B2EC-48F2-AE10-A38A135D8BEB}" type="presParOf" srcId="{7DFDA694-82CB-44B2-8D06-F19D0346825F}" destId="{D9E019DE-D99D-4C73-BD01-30E73BB5E140}" srcOrd="1" destOrd="0" presId="urn:microsoft.com/office/officeart/2016/7/layout/LinearBlockProcessNumbered"/>
    <dgm:cxn modelId="{D9F5688D-C092-4845-9174-239CA2B739C3}" type="presParOf" srcId="{7DFDA694-82CB-44B2-8D06-F19D0346825F}" destId="{4EB2DA5C-77E4-4DFB-8203-94AE7283A28E}" srcOrd="2" destOrd="0" presId="urn:microsoft.com/office/officeart/2016/7/layout/LinearBlockProcessNumbered"/>
    <dgm:cxn modelId="{8483CD01-1D15-4B4A-B52A-6C37BBFC5E6F}" type="presParOf" srcId="{17727F01-D260-49BE-9FEB-D978E2604935}" destId="{E176034D-4C03-4D5B-8E32-16D1AAAA74BE}" srcOrd="1" destOrd="0" presId="urn:microsoft.com/office/officeart/2016/7/layout/LinearBlockProcessNumbered"/>
    <dgm:cxn modelId="{0897F051-591D-42A3-B0F0-6A45407C16E7}" type="presParOf" srcId="{17727F01-D260-49BE-9FEB-D978E2604935}" destId="{F49C895E-DA86-45FA-82EB-7941B39D5914}" srcOrd="2" destOrd="0" presId="urn:microsoft.com/office/officeart/2016/7/layout/LinearBlockProcessNumbered"/>
    <dgm:cxn modelId="{6B182756-BC65-42AB-8A90-744F14C33A94}" type="presParOf" srcId="{F49C895E-DA86-45FA-82EB-7941B39D5914}" destId="{FDEA3C9B-47EA-4058-B419-BFBF43D13F7D}" srcOrd="0" destOrd="0" presId="urn:microsoft.com/office/officeart/2016/7/layout/LinearBlockProcessNumbered"/>
    <dgm:cxn modelId="{671DA208-4E70-4E19-8887-B47B6D9ED8AC}" type="presParOf" srcId="{F49C895E-DA86-45FA-82EB-7941B39D5914}" destId="{A9EB5EEB-D389-49A7-A645-F1C895F48123}" srcOrd="1" destOrd="0" presId="urn:microsoft.com/office/officeart/2016/7/layout/LinearBlockProcessNumbered"/>
    <dgm:cxn modelId="{A1E7AD0E-4F35-46B0-BD88-800C7E6AE236}" type="presParOf" srcId="{F49C895E-DA86-45FA-82EB-7941B39D5914}" destId="{1DC7DCAA-0153-4FD6-9FE5-CF53A77668D4}" srcOrd="2" destOrd="0" presId="urn:microsoft.com/office/officeart/2016/7/layout/LinearBlockProcessNumbered"/>
    <dgm:cxn modelId="{61B217E0-10A0-4825-82CF-255A866D9434}" type="presParOf" srcId="{17727F01-D260-49BE-9FEB-D978E2604935}" destId="{E657B24B-3ED3-476C-9F48-D744CE90367E}" srcOrd="3" destOrd="0" presId="urn:microsoft.com/office/officeart/2016/7/layout/LinearBlockProcessNumbered"/>
    <dgm:cxn modelId="{EA23FBD9-6C48-43E7-B60F-5B299AC816BA}" type="presParOf" srcId="{17727F01-D260-49BE-9FEB-D978E2604935}" destId="{4077AE99-EB0A-4ED4-B2A4-E34804C36235}" srcOrd="4" destOrd="0" presId="urn:microsoft.com/office/officeart/2016/7/layout/LinearBlockProcessNumbered"/>
    <dgm:cxn modelId="{C4546D13-9C39-403D-B99B-7FCF25FB654A}" type="presParOf" srcId="{4077AE99-EB0A-4ED4-B2A4-E34804C36235}" destId="{C29664BB-F702-40A3-BEBE-2B4BCADC943D}" srcOrd="0" destOrd="0" presId="urn:microsoft.com/office/officeart/2016/7/layout/LinearBlockProcessNumbered"/>
    <dgm:cxn modelId="{4F7D3666-8211-4BAB-9AC3-136E6FCB0C2C}" type="presParOf" srcId="{4077AE99-EB0A-4ED4-B2A4-E34804C36235}" destId="{07652EC9-A7DA-4159-A39B-F92B52872F09}" srcOrd="1" destOrd="0" presId="urn:microsoft.com/office/officeart/2016/7/layout/LinearBlockProcessNumbered"/>
    <dgm:cxn modelId="{489E07E7-6FA1-44BD-8771-A606E79D1091}" type="presParOf" srcId="{4077AE99-EB0A-4ED4-B2A4-E34804C36235}" destId="{A7426CEA-11CF-4313-A30F-96C6ACA0094A}" srcOrd="2" destOrd="0" presId="urn:microsoft.com/office/officeart/2016/7/layout/LinearBlockProcessNumbered"/>
    <dgm:cxn modelId="{922D0699-20CA-4A67-BFF9-311457677A7C}" type="presParOf" srcId="{17727F01-D260-49BE-9FEB-D978E2604935}" destId="{D3FE096E-0A04-43A3-A656-13F0F07586F3}" srcOrd="5" destOrd="0" presId="urn:microsoft.com/office/officeart/2016/7/layout/LinearBlockProcessNumbered"/>
    <dgm:cxn modelId="{5869D2F6-1C6C-4E1E-A36D-DEE16A4B83E8}" type="presParOf" srcId="{17727F01-D260-49BE-9FEB-D978E2604935}" destId="{508FA483-C9C6-407B-AA6A-28980F495F84}" srcOrd="6" destOrd="0" presId="urn:microsoft.com/office/officeart/2016/7/layout/LinearBlockProcessNumbered"/>
    <dgm:cxn modelId="{F34C6A82-7AF8-4125-92E7-DF5F598D3173}" type="presParOf" srcId="{508FA483-C9C6-407B-AA6A-28980F495F84}" destId="{3C20B1CE-8C79-4637-8C48-9A4FC3BC7384}" srcOrd="0" destOrd="0" presId="urn:microsoft.com/office/officeart/2016/7/layout/LinearBlockProcessNumbered"/>
    <dgm:cxn modelId="{FEDF7D05-1767-4F66-B1EB-20B58996DDA3}" type="presParOf" srcId="{508FA483-C9C6-407B-AA6A-28980F495F84}" destId="{A7AB6E8E-2F36-46AE-AEAF-2E156C6DD387}" srcOrd="1" destOrd="0" presId="urn:microsoft.com/office/officeart/2016/7/layout/LinearBlockProcessNumbered"/>
    <dgm:cxn modelId="{FE104C96-0A65-489D-8DA3-1B5A1E940E68}" type="presParOf" srcId="{508FA483-C9C6-407B-AA6A-28980F495F84}" destId="{D406DE9A-2438-42CA-882A-CAE3D0D09FBD}" srcOrd="2" destOrd="0" presId="urn:microsoft.com/office/officeart/2016/7/layout/LinearBlockProcessNumbered"/>
    <dgm:cxn modelId="{5D1C51F8-D1BF-46D2-A898-C8800B14099A}" type="presParOf" srcId="{17727F01-D260-49BE-9FEB-D978E2604935}" destId="{58A9393E-E12C-49DF-8A08-030D7EB8DBA3}" srcOrd="7" destOrd="0" presId="urn:microsoft.com/office/officeart/2016/7/layout/LinearBlockProcessNumbered"/>
    <dgm:cxn modelId="{B17E0F2A-D8E7-4565-86EF-62629A61C180}" type="presParOf" srcId="{17727F01-D260-49BE-9FEB-D978E2604935}" destId="{E74E2CF8-58A6-4206-8DAB-4ECD90C7CEE9}" srcOrd="8" destOrd="0" presId="urn:microsoft.com/office/officeart/2016/7/layout/LinearBlockProcessNumbered"/>
    <dgm:cxn modelId="{C3518D04-06F2-481F-9D13-3DADD27FBA93}" type="presParOf" srcId="{E74E2CF8-58A6-4206-8DAB-4ECD90C7CEE9}" destId="{8B6FC407-DF2E-409E-BD22-A98B2FEB6532}" srcOrd="0" destOrd="0" presId="urn:microsoft.com/office/officeart/2016/7/layout/LinearBlockProcessNumbered"/>
    <dgm:cxn modelId="{C357FD85-67FC-4E00-AA17-B5F940723FF9}" type="presParOf" srcId="{E74E2CF8-58A6-4206-8DAB-4ECD90C7CEE9}" destId="{B1147176-9F51-4018-86AD-B54557D33F7E}" srcOrd="1" destOrd="0" presId="urn:microsoft.com/office/officeart/2016/7/layout/LinearBlockProcessNumbered"/>
    <dgm:cxn modelId="{F5784589-B43B-4CEC-AF30-49D99008ADB0}" type="presParOf" srcId="{E74E2CF8-58A6-4206-8DAB-4ECD90C7CEE9}" destId="{01C29D44-C7E2-4CA1-B00F-70282FB83E33}"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35FD3BA-3E1B-4D9E-A345-E4DDE06D4BE2}" type="doc">
      <dgm:prSet loTypeId="urn:microsoft.com/office/officeart/2009/3/layout/HorizontalOrganizationChart" loCatId="hierarchy" qsTypeId="urn:microsoft.com/office/officeart/2005/8/quickstyle/simple1" qsCatId="simple" csTypeId="urn:microsoft.com/office/officeart/2005/8/colors/colorful1" csCatId="colorful"/>
      <dgm:spPr/>
      <dgm:t>
        <a:bodyPr/>
        <a:lstStyle/>
        <a:p>
          <a:endParaRPr lang="en-US"/>
        </a:p>
      </dgm:t>
    </dgm:pt>
    <dgm:pt modelId="{CFA77256-672A-47A7-94CC-7266D7C532AC}">
      <dgm:prSet/>
      <dgm:spPr/>
      <dgm:t>
        <a:bodyPr/>
        <a:lstStyle/>
        <a:p>
          <a:r>
            <a:rPr lang="el-GR"/>
            <a:t>Εναντίον των Γυναικών: Λήρος – Ου+Τοπία το Κήρυγμα της Ανάστασης</a:t>
          </a:r>
          <a:endParaRPr lang="en-US"/>
        </a:p>
      </dgm:t>
    </dgm:pt>
    <dgm:pt modelId="{381D3603-06C2-425A-BD95-5232E524D56D}" type="parTrans" cxnId="{F0F4EEEA-0DAF-4380-A042-77C9826E8DD1}">
      <dgm:prSet/>
      <dgm:spPr/>
      <dgm:t>
        <a:bodyPr/>
        <a:lstStyle/>
        <a:p>
          <a:endParaRPr lang="en-US"/>
        </a:p>
      </dgm:t>
    </dgm:pt>
    <dgm:pt modelId="{7E949C9D-077A-49F9-9E25-F11D7DB3B5C1}" type="sibTrans" cxnId="{F0F4EEEA-0DAF-4380-A042-77C9826E8DD1}">
      <dgm:prSet/>
      <dgm:spPr/>
      <dgm:t>
        <a:bodyPr/>
        <a:lstStyle/>
        <a:p>
          <a:endParaRPr lang="en-US"/>
        </a:p>
      </dgm:t>
    </dgm:pt>
    <dgm:pt modelId="{FEC997F3-AA3C-4EF2-A4E5-E1CC85A9E56A}">
      <dgm:prSet/>
      <dgm:spPr/>
      <dgm:t>
        <a:bodyPr/>
        <a:lstStyle/>
        <a:p>
          <a:r>
            <a:rPr lang="el-GR"/>
            <a:t>Εναντίον των Ηγετών</a:t>
          </a:r>
          <a:endParaRPr lang="en-US"/>
        </a:p>
      </dgm:t>
    </dgm:pt>
    <dgm:pt modelId="{F3779788-175A-4AFF-9807-ADE7542FFE39}" type="parTrans" cxnId="{F46D3886-949C-4BD0-A12B-C596848867BD}">
      <dgm:prSet/>
      <dgm:spPr/>
      <dgm:t>
        <a:bodyPr/>
        <a:lstStyle/>
        <a:p>
          <a:endParaRPr lang="en-US"/>
        </a:p>
      </dgm:t>
    </dgm:pt>
    <dgm:pt modelId="{827FB5D5-F8F5-4CF3-B9E7-F4E75257A4B3}" type="sibTrans" cxnId="{F46D3886-949C-4BD0-A12B-C596848867BD}">
      <dgm:prSet/>
      <dgm:spPr/>
      <dgm:t>
        <a:bodyPr/>
        <a:lstStyle/>
        <a:p>
          <a:endParaRPr lang="en-US"/>
        </a:p>
      </dgm:t>
    </dgm:pt>
    <dgm:pt modelId="{41390920-C7F1-44C2-9CC1-E00537E599EE}">
      <dgm:prSet/>
      <dgm:spPr/>
      <dgm:t>
        <a:bodyPr/>
        <a:lstStyle/>
        <a:p>
          <a:r>
            <a:rPr lang="el-GR"/>
            <a:t>Εναντίον του Χριστού, που «πρόδωσε» τα …. </a:t>
          </a:r>
          <a:endParaRPr lang="en-US"/>
        </a:p>
      </dgm:t>
    </dgm:pt>
    <dgm:pt modelId="{7402A2C0-B73D-4290-A503-388D26854198}" type="parTrans" cxnId="{ADEEF375-5418-4FA6-9918-3F5819AAF7F4}">
      <dgm:prSet/>
      <dgm:spPr/>
      <dgm:t>
        <a:bodyPr/>
        <a:lstStyle/>
        <a:p>
          <a:endParaRPr lang="en-US"/>
        </a:p>
      </dgm:t>
    </dgm:pt>
    <dgm:pt modelId="{74F322F7-EE86-4582-BD8E-1BFEF873BD7D}" type="sibTrans" cxnId="{ADEEF375-5418-4FA6-9918-3F5819AAF7F4}">
      <dgm:prSet/>
      <dgm:spPr/>
      <dgm:t>
        <a:bodyPr/>
        <a:lstStyle/>
        <a:p>
          <a:endParaRPr lang="en-US"/>
        </a:p>
      </dgm:t>
    </dgm:pt>
    <dgm:pt modelId="{6C7DD344-5C3A-4C67-9831-4C701E18D90A}">
      <dgm:prSet/>
      <dgm:spPr/>
      <dgm:t>
        <a:bodyPr/>
        <a:lstStyle/>
        <a:p>
          <a:r>
            <a:rPr lang="el-GR"/>
            <a:t>Καινούργιο Ξεκίνημα;</a:t>
          </a:r>
          <a:endParaRPr lang="en-US"/>
        </a:p>
      </dgm:t>
    </dgm:pt>
    <dgm:pt modelId="{15B7D6B0-7591-4BBA-A630-78736B8EE0D4}" type="parTrans" cxnId="{596D0669-F517-42A1-A7D4-62DB0A81324B}">
      <dgm:prSet/>
      <dgm:spPr/>
      <dgm:t>
        <a:bodyPr/>
        <a:lstStyle/>
        <a:p>
          <a:endParaRPr lang="en-US"/>
        </a:p>
      </dgm:t>
    </dgm:pt>
    <dgm:pt modelId="{881CBCC9-FFDF-4BF8-A58D-866A0E9F5714}" type="sibTrans" cxnId="{596D0669-F517-42A1-A7D4-62DB0A81324B}">
      <dgm:prSet/>
      <dgm:spPr/>
      <dgm:t>
        <a:bodyPr/>
        <a:lstStyle/>
        <a:p>
          <a:endParaRPr lang="en-US"/>
        </a:p>
      </dgm:t>
    </dgm:pt>
    <dgm:pt modelId="{2A405D76-B80B-4911-9E97-79A341E257D2}" type="pres">
      <dgm:prSet presAssocID="{F35FD3BA-3E1B-4D9E-A345-E4DDE06D4BE2}" presName="hierChild1" presStyleCnt="0">
        <dgm:presLayoutVars>
          <dgm:orgChart val="1"/>
          <dgm:chPref val="1"/>
          <dgm:dir/>
          <dgm:animOne val="branch"/>
          <dgm:animLvl val="lvl"/>
          <dgm:resizeHandles/>
        </dgm:presLayoutVars>
      </dgm:prSet>
      <dgm:spPr/>
    </dgm:pt>
    <dgm:pt modelId="{1872F306-9DEB-4909-9EB3-084A793C7926}" type="pres">
      <dgm:prSet presAssocID="{CFA77256-672A-47A7-94CC-7266D7C532AC}" presName="hierRoot1" presStyleCnt="0">
        <dgm:presLayoutVars>
          <dgm:hierBranch val="init"/>
        </dgm:presLayoutVars>
      </dgm:prSet>
      <dgm:spPr/>
    </dgm:pt>
    <dgm:pt modelId="{73CC6896-614C-4FFA-9726-FD12F9F3D1B3}" type="pres">
      <dgm:prSet presAssocID="{CFA77256-672A-47A7-94CC-7266D7C532AC}" presName="rootComposite1" presStyleCnt="0"/>
      <dgm:spPr/>
    </dgm:pt>
    <dgm:pt modelId="{AA41B467-B3D6-456E-8C6A-441DB7D8207D}" type="pres">
      <dgm:prSet presAssocID="{CFA77256-672A-47A7-94CC-7266D7C532AC}" presName="rootText1" presStyleLbl="node0" presStyleIdx="0" presStyleCnt="3">
        <dgm:presLayoutVars>
          <dgm:chPref val="3"/>
        </dgm:presLayoutVars>
      </dgm:prSet>
      <dgm:spPr/>
    </dgm:pt>
    <dgm:pt modelId="{87E57ACE-FB1B-41A3-9715-585275BBB820}" type="pres">
      <dgm:prSet presAssocID="{CFA77256-672A-47A7-94CC-7266D7C532AC}" presName="rootConnector1" presStyleLbl="node1" presStyleIdx="0" presStyleCnt="0"/>
      <dgm:spPr/>
    </dgm:pt>
    <dgm:pt modelId="{B3622AB0-CBCD-4899-B8E3-08D3DA413DD3}" type="pres">
      <dgm:prSet presAssocID="{CFA77256-672A-47A7-94CC-7266D7C532AC}" presName="hierChild2" presStyleCnt="0"/>
      <dgm:spPr/>
    </dgm:pt>
    <dgm:pt modelId="{FE808BFE-6A86-4723-B889-B882314C04E4}" type="pres">
      <dgm:prSet presAssocID="{CFA77256-672A-47A7-94CC-7266D7C532AC}" presName="hierChild3" presStyleCnt="0"/>
      <dgm:spPr/>
    </dgm:pt>
    <dgm:pt modelId="{9A243122-7EBC-4EB2-8BE5-522C36BE250F}" type="pres">
      <dgm:prSet presAssocID="{FEC997F3-AA3C-4EF2-A4E5-E1CC85A9E56A}" presName="hierRoot1" presStyleCnt="0">
        <dgm:presLayoutVars>
          <dgm:hierBranch val="init"/>
        </dgm:presLayoutVars>
      </dgm:prSet>
      <dgm:spPr/>
    </dgm:pt>
    <dgm:pt modelId="{4B3ED3FE-A0B7-4946-AC29-762137F2D105}" type="pres">
      <dgm:prSet presAssocID="{FEC997F3-AA3C-4EF2-A4E5-E1CC85A9E56A}" presName="rootComposite1" presStyleCnt="0"/>
      <dgm:spPr/>
    </dgm:pt>
    <dgm:pt modelId="{3AC30D5B-E637-4043-B3B5-CF44055278C6}" type="pres">
      <dgm:prSet presAssocID="{FEC997F3-AA3C-4EF2-A4E5-E1CC85A9E56A}" presName="rootText1" presStyleLbl="node0" presStyleIdx="1" presStyleCnt="3">
        <dgm:presLayoutVars>
          <dgm:chPref val="3"/>
        </dgm:presLayoutVars>
      </dgm:prSet>
      <dgm:spPr/>
    </dgm:pt>
    <dgm:pt modelId="{7042A41F-20ED-4561-B531-4A5CF6EAF55B}" type="pres">
      <dgm:prSet presAssocID="{FEC997F3-AA3C-4EF2-A4E5-E1CC85A9E56A}" presName="rootConnector1" presStyleLbl="node1" presStyleIdx="0" presStyleCnt="0"/>
      <dgm:spPr/>
    </dgm:pt>
    <dgm:pt modelId="{BEE3F186-A54C-43AF-8A4D-3E091014EE6C}" type="pres">
      <dgm:prSet presAssocID="{FEC997F3-AA3C-4EF2-A4E5-E1CC85A9E56A}" presName="hierChild2" presStyleCnt="0"/>
      <dgm:spPr/>
    </dgm:pt>
    <dgm:pt modelId="{08C7BD04-E496-4AB4-A060-643EB113C10C}" type="pres">
      <dgm:prSet presAssocID="{FEC997F3-AA3C-4EF2-A4E5-E1CC85A9E56A}" presName="hierChild3" presStyleCnt="0"/>
      <dgm:spPr/>
    </dgm:pt>
    <dgm:pt modelId="{59841CC8-E4DC-473E-A19D-A976CFEE6CCD}" type="pres">
      <dgm:prSet presAssocID="{41390920-C7F1-44C2-9CC1-E00537E599EE}" presName="hierRoot1" presStyleCnt="0">
        <dgm:presLayoutVars>
          <dgm:hierBranch val="init"/>
        </dgm:presLayoutVars>
      </dgm:prSet>
      <dgm:spPr/>
    </dgm:pt>
    <dgm:pt modelId="{7791E5CD-5B20-4194-9A04-B19C3BAFAC47}" type="pres">
      <dgm:prSet presAssocID="{41390920-C7F1-44C2-9CC1-E00537E599EE}" presName="rootComposite1" presStyleCnt="0"/>
      <dgm:spPr/>
    </dgm:pt>
    <dgm:pt modelId="{0DC30423-C9F7-416A-A185-1ED0A10BA6B2}" type="pres">
      <dgm:prSet presAssocID="{41390920-C7F1-44C2-9CC1-E00537E599EE}" presName="rootText1" presStyleLbl="node0" presStyleIdx="2" presStyleCnt="3">
        <dgm:presLayoutVars>
          <dgm:chPref val="3"/>
        </dgm:presLayoutVars>
      </dgm:prSet>
      <dgm:spPr/>
    </dgm:pt>
    <dgm:pt modelId="{4EFABE8C-4456-427D-B7A9-5078DE949475}" type="pres">
      <dgm:prSet presAssocID="{41390920-C7F1-44C2-9CC1-E00537E599EE}" presName="rootConnector1" presStyleLbl="node1" presStyleIdx="0" presStyleCnt="0"/>
      <dgm:spPr/>
    </dgm:pt>
    <dgm:pt modelId="{091A187C-F708-42C1-B5FD-607C9A992573}" type="pres">
      <dgm:prSet presAssocID="{41390920-C7F1-44C2-9CC1-E00537E599EE}" presName="hierChild2" presStyleCnt="0"/>
      <dgm:spPr/>
    </dgm:pt>
    <dgm:pt modelId="{F5806AA6-305B-4E64-A25C-73DA8E852ABF}" type="pres">
      <dgm:prSet presAssocID="{15B7D6B0-7591-4BBA-A630-78736B8EE0D4}" presName="Name64" presStyleLbl="parChTrans1D2" presStyleIdx="0" presStyleCnt="1"/>
      <dgm:spPr/>
    </dgm:pt>
    <dgm:pt modelId="{B32D0401-41AF-4849-95EF-183DB320512F}" type="pres">
      <dgm:prSet presAssocID="{6C7DD344-5C3A-4C67-9831-4C701E18D90A}" presName="hierRoot2" presStyleCnt="0">
        <dgm:presLayoutVars>
          <dgm:hierBranch val="init"/>
        </dgm:presLayoutVars>
      </dgm:prSet>
      <dgm:spPr/>
    </dgm:pt>
    <dgm:pt modelId="{76B53B49-0599-4AEA-9B51-297120A2358F}" type="pres">
      <dgm:prSet presAssocID="{6C7DD344-5C3A-4C67-9831-4C701E18D90A}" presName="rootComposite" presStyleCnt="0"/>
      <dgm:spPr/>
    </dgm:pt>
    <dgm:pt modelId="{ECEABA4D-40E7-4B63-A57A-AB8A9B18F375}" type="pres">
      <dgm:prSet presAssocID="{6C7DD344-5C3A-4C67-9831-4C701E18D90A}" presName="rootText" presStyleLbl="node2" presStyleIdx="0" presStyleCnt="1">
        <dgm:presLayoutVars>
          <dgm:chPref val="3"/>
        </dgm:presLayoutVars>
      </dgm:prSet>
      <dgm:spPr/>
    </dgm:pt>
    <dgm:pt modelId="{59E6339F-6159-4CC0-B1B4-9760D7846C25}" type="pres">
      <dgm:prSet presAssocID="{6C7DD344-5C3A-4C67-9831-4C701E18D90A}" presName="rootConnector" presStyleLbl="node2" presStyleIdx="0" presStyleCnt="1"/>
      <dgm:spPr/>
    </dgm:pt>
    <dgm:pt modelId="{FE55756E-CF9A-481C-80B1-9C03E9AC11AF}" type="pres">
      <dgm:prSet presAssocID="{6C7DD344-5C3A-4C67-9831-4C701E18D90A}" presName="hierChild4" presStyleCnt="0"/>
      <dgm:spPr/>
    </dgm:pt>
    <dgm:pt modelId="{F150B2EC-154C-4F66-843F-6214C4679A7A}" type="pres">
      <dgm:prSet presAssocID="{6C7DD344-5C3A-4C67-9831-4C701E18D90A}" presName="hierChild5" presStyleCnt="0"/>
      <dgm:spPr/>
    </dgm:pt>
    <dgm:pt modelId="{0440A116-0973-4942-B437-9D6646020575}" type="pres">
      <dgm:prSet presAssocID="{41390920-C7F1-44C2-9CC1-E00537E599EE}" presName="hierChild3" presStyleCnt="0"/>
      <dgm:spPr/>
    </dgm:pt>
  </dgm:ptLst>
  <dgm:cxnLst>
    <dgm:cxn modelId="{F0F7390B-80B6-482D-BF43-44DA9AEC5769}" type="presOf" srcId="{15B7D6B0-7591-4BBA-A630-78736B8EE0D4}" destId="{F5806AA6-305B-4E64-A25C-73DA8E852ABF}" srcOrd="0" destOrd="0" presId="urn:microsoft.com/office/officeart/2009/3/layout/HorizontalOrganizationChart"/>
    <dgm:cxn modelId="{38E9270F-30BB-43F8-B6F7-DC92CC2FAAF7}" type="presOf" srcId="{CFA77256-672A-47A7-94CC-7266D7C532AC}" destId="{87E57ACE-FB1B-41A3-9715-585275BBB820}" srcOrd="1" destOrd="0" presId="urn:microsoft.com/office/officeart/2009/3/layout/HorizontalOrganizationChart"/>
    <dgm:cxn modelId="{C0B9351A-39B9-4D72-AA6A-329E97BBF864}" type="presOf" srcId="{41390920-C7F1-44C2-9CC1-E00537E599EE}" destId="{4EFABE8C-4456-427D-B7A9-5078DE949475}" srcOrd="1" destOrd="0" presId="urn:microsoft.com/office/officeart/2009/3/layout/HorizontalOrganizationChart"/>
    <dgm:cxn modelId="{596D0669-F517-42A1-A7D4-62DB0A81324B}" srcId="{41390920-C7F1-44C2-9CC1-E00537E599EE}" destId="{6C7DD344-5C3A-4C67-9831-4C701E18D90A}" srcOrd="0" destOrd="0" parTransId="{15B7D6B0-7591-4BBA-A630-78736B8EE0D4}" sibTransId="{881CBCC9-FFDF-4BF8-A58D-866A0E9F5714}"/>
    <dgm:cxn modelId="{32793B6D-16E9-4340-B20F-69ABBC557DBB}" type="presOf" srcId="{6C7DD344-5C3A-4C67-9831-4C701E18D90A}" destId="{59E6339F-6159-4CC0-B1B4-9760D7846C25}" srcOrd="1" destOrd="0" presId="urn:microsoft.com/office/officeart/2009/3/layout/HorizontalOrganizationChart"/>
    <dgm:cxn modelId="{51754B6D-42A7-4EA2-A5B5-0E0523FB47BB}" type="presOf" srcId="{CFA77256-672A-47A7-94CC-7266D7C532AC}" destId="{AA41B467-B3D6-456E-8C6A-441DB7D8207D}" srcOrd="0" destOrd="0" presId="urn:microsoft.com/office/officeart/2009/3/layout/HorizontalOrganizationChart"/>
    <dgm:cxn modelId="{ADEEF375-5418-4FA6-9918-3F5819AAF7F4}" srcId="{F35FD3BA-3E1B-4D9E-A345-E4DDE06D4BE2}" destId="{41390920-C7F1-44C2-9CC1-E00537E599EE}" srcOrd="2" destOrd="0" parTransId="{7402A2C0-B73D-4290-A503-388D26854198}" sibTransId="{74F322F7-EE86-4582-BD8E-1BFEF873BD7D}"/>
    <dgm:cxn modelId="{91C4B980-B4C9-40D4-9E10-A69D4BCFF36E}" type="presOf" srcId="{6C7DD344-5C3A-4C67-9831-4C701E18D90A}" destId="{ECEABA4D-40E7-4B63-A57A-AB8A9B18F375}" srcOrd="0" destOrd="0" presId="urn:microsoft.com/office/officeart/2009/3/layout/HorizontalOrganizationChart"/>
    <dgm:cxn modelId="{F46D3886-949C-4BD0-A12B-C596848867BD}" srcId="{F35FD3BA-3E1B-4D9E-A345-E4DDE06D4BE2}" destId="{FEC997F3-AA3C-4EF2-A4E5-E1CC85A9E56A}" srcOrd="1" destOrd="0" parTransId="{F3779788-175A-4AFF-9807-ADE7542FFE39}" sibTransId="{827FB5D5-F8F5-4CF3-B9E7-F4E75257A4B3}"/>
    <dgm:cxn modelId="{4993698E-A4B7-4D47-B23E-19F253E76C99}" type="presOf" srcId="{FEC997F3-AA3C-4EF2-A4E5-E1CC85A9E56A}" destId="{3AC30D5B-E637-4043-B3B5-CF44055278C6}" srcOrd="0" destOrd="0" presId="urn:microsoft.com/office/officeart/2009/3/layout/HorizontalOrganizationChart"/>
    <dgm:cxn modelId="{43673B8F-4206-4C1D-ADB2-459D01A6B663}" type="presOf" srcId="{F35FD3BA-3E1B-4D9E-A345-E4DDE06D4BE2}" destId="{2A405D76-B80B-4911-9E97-79A341E257D2}" srcOrd="0" destOrd="0" presId="urn:microsoft.com/office/officeart/2009/3/layout/HorizontalOrganizationChart"/>
    <dgm:cxn modelId="{273AE8B2-F88F-4D9D-982D-62E8B307857F}" type="presOf" srcId="{FEC997F3-AA3C-4EF2-A4E5-E1CC85A9E56A}" destId="{7042A41F-20ED-4561-B531-4A5CF6EAF55B}" srcOrd="1" destOrd="0" presId="urn:microsoft.com/office/officeart/2009/3/layout/HorizontalOrganizationChart"/>
    <dgm:cxn modelId="{80226BB5-98C6-4558-A40C-3BB6CBBF25B8}" type="presOf" srcId="{41390920-C7F1-44C2-9CC1-E00537E599EE}" destId="{0DC30423-C9F7-416A-A185-1ED0A10BA6B2}" srcOrd="0" destOrd="0" presId="urn:microsoft.com/office/officeart/2009/3/layout/HorizontalOrganizationChart"/>
    <dgm:cxn modelId="{F0F4EEEA-0DAF-4380-A042-77C9826E8DD1}" srcId="{F35FD3BA-3E1B-4D9E-A345-E4DDE06D4BE2}" destId="{CFA77256-672A-47A7-94CC-7266D7C532AC}" srcOrd="0" destOrd="0" parTransId="{381D3603-06C2-425A-BD95-5232E524D56D}" sibTransId="{7E949C9D-077A-49F9-9E25-F11D7DB3B5C1}"/>
    <dgm:cxn modelId="{26E5591B-66C3-4687-9CC1-3A0FF826779D}" type="presParOf" srcId="{2A405D76-B80B-4911-9E97-79A341E257D2}" destId="{1872F306-9DEB-4909-9EB3-084A793C7926}" srcOrd="0" destOrd="0" presId="urn:microsoft.com/office/officeart/2009/3/layout/HorizontalOrganizationChart"/>
    <dgm:cxn modelId="{461C9578-5DB7-4216-A921-DBCC275AE26C}" type="presParOf" srcId="{1872F306-9DEB-4909-9EB3-084A793C7926}" destId="{73CC6896-614C-4FFA-9726-FD12F9F3D1B3}" srcOrd="0" destOrd="0" presId="urn:microsoft.com/office/officeart/2009/3/layout/HorizontalOrganizationChart"/>
    <dgm:cxn modelId="{DD42ED00-A225-4552-BD7C-B7B93CE04019}" type="presParOf" srcId="{73CC6896-614C-4FFA-9726-FD12F9F3D1B3}" destId="{AA41B467-B3D6-456E-8C6A-441DB7D8207D}" srcOrd="0" destOrd="0" presId="urn:microsoft.com/office/officeart/2009/3/layout/HorizontalOrganizationChart"/>
    <dgm:cxn modelId="{8343F8B9-55BA-4A74-891C-F3959C2275CF}" type="presParOf" srcId="{73CC6896-614C-4FFA-9726-FD12F9F3D1B3}" destId="{87E57ACE-FB1B-41A3-9715-585275BBB820}" srcOrd="1" destOrd="0" presId="urn:microsoft.com/office/officeart/2009/3/layout/HorizontalOrganizationChart"/>
    <dgm:cxn modelId="{87F0ED53-7C7C-4EA3-8831-D8094FB36F62}" type="presParOf" srcId="{1872F306-9DEB-4909-9EB3-084A793C7926}" destId="{B3622AB0-CBCD-4899-B8E3-08D3DA413DD3}" srcOrd="1" destOrd="0" presId="urn:microsoft.com/office/officeart/2009/3/layout/HorizontalOrganizationChart"/>
    <dgm:cxn modelId="{79BCBF27-9842-4027-9FB8-E027EFAE7967}" type="presParOf" srcId="{1872F306-9DEB-4909-9EB3-084A793C7926}" destId="{FE808BFE-6A86-4723-B889-B882314C04E4}" srcOrd="2" destOrd="0" presId="urn:microsoft.com/office/officeart/2009/3/layout/HorizontalOrganizationChart"/>
    <dgm:cxn modelId="{AF1EC2E0-F763-4EBE-BC4D-36BEFBB69557}" type="presParOf" srcId="{2A405D76-B80B-4911-9E97-79A341E257D2}" destId="{9A243122-7EBC-4EB2-8BE5-522C36BE250F}" srcOrd="1" destOrd="0" presId="urn:microsoft.com/office/officeart/2009/3/layout/HorizontalOrganizationChart"/>
    <dgm:cxn modelId="{C15DDF80-EFCB-4007-AFD7-A663AEB171DB}" type="presParOf" srcId="{9A243122-7EBC-4EB2-8BE5-522C36BE250F}" destId="{4B3ED3FE-A0B7-4946-AC29-762137F2D105}" srcOrd="0" destOrd="0" presId="urn:microsoft.com/office/officeart/2009/3/layout/HorizontalOrganizationChart"/>
    <dgm:cxn modelId="{E8E0D56C-40EA-41E7-8A30-3B9467689A9E}" type="presParOf" srcId="{4B3ED3FE-A0B7-4946-AC29-762137F2D105}" destId="{3AC30D5B-E637-4043-B3B5-CF44055278C6}" srcOrd="0" destOrd="0" presId="urn:microsoft.com/office/officeart/2009/3/layout/HorizontalOrganizationChart"/>
    <dgm:cxn modelId="{7CA6E7DF-D079-4243-AAD1-03F516F56102}" type="presParOf" srcId="{4B3ED3FE-A0B7-4946-AC29-762137F2D105}" destId="{7042A41F-20ED-4561-B531-4A5CF6EAF55B}" srcOrd="1" destOrd="0" presId="urn:microsoft.com/office/officeart/2009/3/layout/HorizontalOrganizationChart"/>
    <dgm:cxn modelId="{98F619D6-1D1C-49AF-83A1-0EC1386625D6}" type="presParOf" srcId="{9A243122-7EBC-4EB2-8BE5-522C36BE250F}" destId="{BEE3F186-A54C-43AF-8A4D-3E091014EE6C}" srcOrd="1" destOrd="0" presId="urn:microsoft.com/office/officeart/2009/3/layout/HorizontalOrganizationChart"/>
    <dgm:cxn modelId="{7C52BE94-8065-455A-8FDF-2A9701B5C7AF}" type="presParOf" srcId="{9A243122-7EBC-4EB2-8BE5-522C36BE250F}" destId="{08C7BD04-E496-4AB4-A060-643EB113C10C}" srcOrd="2" destOrd="0" presId="urn:microsoft.com/office/officeart/2009/3/layout/HorizontalOrganizationChart"/>
    <dgm:cxn modelId="{EE8ED737-F4CC-4CA9-802D-6454B3362703}" type="presParOf" srcId="{2A405D76-B80B-4911-9E97-79A341E257D2}" destId="{59841CC8-E4DC-473E-A19D-A976CFEE6CCD}" srcOrd="2" destOrd="0" presId="urn:microsoft.com/office/officeart/2009/3/layout/HorizontalOrganizationChart"/>
    <dgm:cxn modelId="{527A6BAC-BFED-4F67-BCFD-5C703FFCBB82}" type="presParOf" srcId="{59841CC8-E4DC-473E-A19D-A976CFEE6CCD}" destId="{7791E5CD-5B20-4194-9A04-B19C3BAFAC47}" srcOrd="0" destOrd="0" presId="urn:microsoft.com/office/officeart/2009/3/layout/HorizontalOrganizationChart"/>
    <dgm:cxn modelId="{9B5F2475-D83C-4495-AABB-95333F5A9863}" type="presParOf" srcId="{7791E5CD-5B20-4194-9A04-B19C3BAFAC47}" destId="{0DC30423-C9F7-416A-A185-1ED0A10BA6B2}" srcOrd="0" destOrd="0" presId="urn:microsoft.com/office/officeart/2009/3/layout/HorizontalOrganizationChart"/>
    <dgm:cxn modelId="{4AE18AEA-310C-497C-AE45-FF64EBDF8BD5}" type="presParOf" srcId="{7791E5CD-5B20-4194-9A04-B19C3BAFAC47}" destId="{4EFABE8C-4456-427D-B7A9-5078DE949475}" srcOrd="1" destOrd="0" presId="urn:microsoft.com/office/officeart/2009/3/layout/HorizontalOrganizationChart"/>
    <dgm:cxn modelId="{41E3F335-ECD4-4C7A-B71C-E989EE93668A}" type="presParOf" srcId="{59841CC8-E4DC-473E-A19D-A976CFEE6CCD}" destId="{091A187C-F708-42C1-B5FD-607C9A992573}" srcOrd="1" destOrd="0" presId="urn:microsoft.com/office/officeart/2009/3/layout/HorizontalOrganizationChart"/>
    <dgm:cxn modelId="{1F7C4DDD-DE3F-49C9-97F4-DF9574A6DA3A}" type="presParOf" srcId="{091A187C-F708-42C1-B5FD-607C9A992573}" destId="{F5806AA6-305B-4E64-A25C-73DA8E852ABF}" srcOrd="0" destOrd="0" presId="urn:microsoft.com/office/officeart/2009/3/layout/HorizontalOrganizationChart"/>
    <dgm:cxn modelId="{FA6D1770-6ADA-48B4-B82A-639D70D01330}" type="presParOf" srcId="{091A187C-F708-42C1-B5FD-607C9A992573}" destId="{B32D0401-41AF-4849-95EF-183DB320512F}" srcOrd="1" destOrd="0" presId="urn:microsoft.com/office/officeart/2009/3/layout/HorizontalOrganizationChart"/>
    <dgm:cxn modelId="{932672C6-6E24-4147-AE5F-49B6D6FD0C4A}" type="presParOf" srcId="{B32D0401-41AF-4849-95EF-183DB320512F}" destId="{76B53B49-0599-4AEA-9B51-297120A2358F}" srcOrd="0" destOrd="0" presId="urn:microsoft.com/office/officeart/2009/3/layout/HorizontalOrganizationChart"/>
    <dgm:cxn modelId="{FA756067-F874-42A7-8591-998FD289E7A0}" type="presParOf" srcId="{76B53B49-0599-4AEA-9B51-297120A2358F}" destId="{ECEABA4D-40E7-4B63-A57A-AB8A9B18F375}" srcOrd="0" destOrd="0" presId="urn:microsoft.com/office/officeart/2009/3/layout/HorizontalOrganizationChart"/>
    <dgm:cxn modelId="{3A86BCCA-AE3A-47EF-B0B2-EAAEEC4DF169}" type="presParOf" srcId="{76B53B49-0599-4AEA-9B51-297120A2358F}" destId="{59E6339F-6159-4CC0-B1B4-9760D7846C25}" srcOrd="1" destOrd="0" presId="urn:microsoft.com/office/officeart/2009/3/layout/HorizontalOrganizationChart"/>
    <dgm:cxn modelId="{6A60C89A-8FA3-4706-A871-B2B93530085B}" type="presParOf" srcId="{B32D0401-41AF-4849-95EF-183DB320512F}" destId="{FE55756E-CF9A-481C-80B1-9C03E9AC11AF}" srcOrd="1" destOrd="0" presId="urn:microsoft.com/office/officeart/2009/3/layout/HorizontalOrganizationChart"/>
    <dgm:cxn modelId="{287CA360-BF73-40EE-BC70-6B9A96529A34}" type="presParOf" srcId="{B32D0401-41AF-4849-95EF-183DB320512F}" destId="{F150B2EC-154C-4F66-843F-6214C4679A7A}" srcOrd="2" destOrd="0" presId="urn:microsoft.com/office/officeart/2009/3/layout/HorizontalOrganizationChart"/>
    <dgm:cxn modelId="{1B0116BA-551F-4B48-B736-39C3D4C09A0C}" type="presParOf" srcId="{59841CC8-E4DC-473E-A19D-A976CFEE6CCD}" destId="{0440A116-0973-4942-B437-9D6646020575}"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15BAE96-A907-4BE4-9B24-673AD97DEE09}" type="doc">
      <dgm:prSet loTypeId="urn:microsoft.com/office/officeart/2005/8/layout/matrix3" loCatId="matrix" qsTypeId="urn:microsoft.com/office/officeart/2005/8/quickstyle/simple1" qsCatId="simple" csTypeId="urn:microsoft.com/office/officeart/2005/8/colors/colorful1" csCatId="colorful" phldr="1"/>
      <dgm:spPr/>
      <dgm:t>
        <a:bodyPr/>
        <a:lstStyle/>
        <a:p>
          <a:endParaRPr lang="en-US"/>
        </a:p>
      </dgm:t>
    </dgm:pt>
    <dgm:pt modelId="{ED2BBF3C-036B-4C5D-95FF-47AFF2C93CDD}">
      <dgm:prSet/>
      <dgm:spPr/>
      <dgm:t>
        <a:bodyPr/>
        <a:lstStyle/>
        <a:p>
          <a:r>
            <a:rPr lang="el-GR"/>
            <a:t>Στρέφουν τα νώτα τους προς τον «Ομφαλό της Γης»</a:t>
          </a:r>
          <a:endParaRPr lang="en-US"/>
        </a:p>
      </dgm:t>
    </dgm:pt>
    <dgm:pt modelId="{44152241-EEA6-4118-826C-DE7F256C6B78}" type="parTrans" cxnId="{95B4FC19-C5F7-4A8B-AD14-D5E538350C05}">
      <dgm:prSet/>
      <dgm:spPr/>
      <dgm:t>
        <a:bodyPr/>
        <a:lstStyle/>
        <a:p>
          <a:endParaRPr lang="en-US"/>
        </a:p>
      </dgm:t>
    </dgm:pt>
    <dgm:pt modelId="{D99FB95A-2FA1-4ACB-886B-5CC9E8215912}" type="sibTrans" cxnId="{95B4FC19-C5F7-4A8B-AD14-D5E538350C05}">
      <dgm:prSet/>
      <dgm:spPr/>
      <dgm:t>
        <a:bodyPr/>
        <a:lstStyle/>
        <a:p>
          <a:endParaRPr lang="en-US"/>
        </a:p>
      </dgm:t>
    </dgm:pt>
    <dgm:pt modelId="{F5D4B653-7A89-4A8B-8D2E-2A45AB0C0065}">
      <dgm:prSet/>
      <dgm:spPr/>
      <dgm:t>
        <a:bodyPr/>
        <a:lstStyle/>
        <a:p>
          <a:r>
            <a:rPr lang="el-GR" dirty="0"/>
            <a:t>Αγκαλιά της αναστάσιμης Φύσης (Ω γλυκύ μου Έαρ!)</a:t>
          </a:r>
        </a:p>
        <a:p>
          <a:r>
            <a:rPr lang="el-GR" dirty="0"/>
            <a:t>!!!!</a:t>
          </a:r>
          <a:endParaRPr lang="en-US" dirty="0"/>
        </a:p>
      </dgm:t>
    </dgm:pt>
    <dgm:pt modelId="{125DCA96-3598-4C64-82A3-32B1AACAC6A5}" type="parTrans" cxnId="{C5EAD65C-4B3D-4E13-88B9-453A0A1DB15D}">
      <dgm:prSet/>
      <dgm:spPr/>
      <dgm:t>
        <a:bodyPr/>
        <a:lstStyle/>
        <a:p>
          <a:endParaRPr lang="en-US"/>
        </a:p>
      </dgm:t>
    </dgm:pt>
    <dgm:pt modelId="{3B35E85B-142B-4C44-AAC9-11DA8F2D5151}" type="sibTrans" cxnId="{C5EAD65C-4B3D-4E13-88B9-453A0A1DB15D}">
      <dgm:prSet/>
      <dgm:spPr/>
      <dgm:t>
        <a:bodyPr/>
        <a:lstStyle/>
        <a:p>
          <a:endParaRPr lang="en-US"/>
        </a:p>
      </dgm:t>
    </dgm:pt>
    <dgm:pt modelId="{0FAE14CB-8C6C-46D3-A779-146398ABF193}">
      <dgm:prSet/>
      <dgm:spPr/>
      <dgm:t>
        <a:bodyPr/>
        <a:lstStyle/>
        <a:p>
          <a:r>
            <a:rPr lang="el-GR"/>
            <a:t>Ο «άγνωστος» προσεγγίζει και συμΠορεύεται (συνεχίζει την Κάθοδο στον Άδη + Ανάληψη πριν την Ανάληψη)</a:t>
          </a:r>
          <a:endParaRPr lang="en-US"/>
        </a:p>
      </dgm:t>
    </dgm:pt>
    <dgm:pt modelId="{7174EB03-0F7D-402C-BDC1-21996A7B0ADC}" type="parTrans" cxnId="{395C2F14-178B-4388-9B4C-6C13C1034A98}">
      <dgm:prSet/>
      <dgm:spPr/>
      <dgm:t>
        <a:bodyPr/>
        <a:lstStyle/>
        <a:p>
          <a:endParaRPr lang="en-US"/>
        </a:p>
      </dgm:t>
    </dgm:pt>
    <dgm:pt modelId="{9D760D0A-8001-423E-922D-3DDC5807BAD0}" type="sibTrans" cxnId="{395C2F14-178B-4388-9B4C-6C13C1034A98}">
      <dgm:prSet/>
      <dgm:spPr/>
      <dgm:t>
        <a:bodyPr/>
        <a:lstStyle/>
        <a:p>
          <a:endParaRPr lang="en-US"/>
        </a:p>
      </dgm:t>
    </dgm:pt>
    <dgm:pt modelId="{383CCF96-CEFC-4C3F-9A78-30AEAA1A1DE2}">
      <dgm:prSet/>
      <dgm:spPr/>
      <dgm:t>
        <a:bodyPr/>
        <a:lstStyle/>
        <a:p>
          <a:r>
            <a:rPr lang="el-GR" dirty="0"/>
            <a:t>Συζητούν και </a:t>
          </a:r>
          <a:r>
            <a:rPr lang="el-GR" dirty="0" err="1"/>
            <a:t>Αντιβάλλουν</a:t>
          </a:r>
          <a:r>
            <a:rPr lang="el-GR" dirty="0"/>
            <a:t> (όλο το Δηλητήριο!)</a:t>
          </a:r>
        </a:p>
        <a:p>
          <a:r>
            <a:rPr lang="el-GR" dirty="0"/>
            <a:t>!!!!!</a:t>
          </a:r>
          <a:endParaRPr lang="en-US" dirty="0"/>
        </a:p>
      </dgm:t>
    </dgm:pt>
    <dgm:pt modelId="{B796DCC7-5C28-41E4-9EE7-218070FBC8EC}" type="parTrans" cxnId="{788D1498-D187-4BDF-A0CC-2A93A58626AC}">
      <dgm:prSet/>
      <dgm:spPr/>
      <dgm:t>
        <a:bodyPr/>
        <a:lstStyle/>
        <a:p>
          <a:endParaRPr lang="en-US"/>
        </a:p>
      </dgm:t>
    </dgm:pt>
    <dgm:pt modelId="{38564496-C2D8-41D1-BF80-E9A7745C53EC}" type="sibTrans" cxnId="{788D1498-D187-4BDF-A0CC-2A93A58626AC}">
      <dgm:prSet/>
      <dgm:spPr/>
      <dgm:t>
        <a:bodyPr/>
        <a:lstStyle/>
        <a:p>
          <a:endParaRPr lang="en-US"/>
        </a:p>
      </dgm:t>
    </dgm:pt>
    <dgm:pt modelId="{996BB846-52DB-43DE-ABF2-683E2F682157}" type="pres">
      <dgm:prSet presAssocID="{815BAE96-A907-4BE4-9B24-673AD97DEE09}" presName="matrix" presStyleCnt="0">
        <dgm:presLayoutVars>
          <dgm:chMax val="1"/>
          <dgm:dir/>
          <dgm:resizeHandles val="exact"/>
        </dgm:presLayoutVars>
      </dgm:prSet>
      <dgm:spPr/>
    </dgm:pt>
    <dgm:pt modelId="{3781FDA6-8812-47C7-A139-1E39DA8E3A7F}" type="pres">
      <dgm:prSet presAssocID="{815BAE96-A907-4BE4-9B24-673AD97DEE09}" presName="diamond" presStyleLbl="bgShp" presStyleIdx="0" presStyleCnt="1"/>
      <dgm:spPr/>
    </dgm:pt>
    <dgm:pt modelId="{F5A30D10-FE89-4A72-99B9-26AA228D118B}" type="pres">
      <dgm:prSet presAssocID="{815BAE96-A907-4BE4-9B24-673AD97DEE09}" presName="quad1" presStyleLbl="node1" presStyleIdx="0" presStyleCnt="4">
        <dgm:presLayoutVars>
          <dgm:chMax val="0"/>
          <dgm:chPref val="0"/>
          <dgm:bulletEnabled val="1"/>
        </dgm:presLayoutVars>
      </dgm:prSet>
      <dgm:spPr/>
    </dgm:pt>
    <dgm:pt modelId="{B07F45B0-68EA-47B8-B6BB-11E1E64A7EC2}" type="pres">
      <dgm:prSet presAssocID="{815BAE96-A907-4BE4-9B24-673AD97DEE09}" presName="quad2" presStyleLbl="node1" presStyleIdx="1" presStyleCnt="4">
        <dgm:presLayoutVars>
          <dgm:chMax val="0"/>
          <dgm:chPref val="0"/>
          <dgm:bulletEnabled val="1"/>
        </dgm:presLayoutVars>
      </dgm:prSet>
      <dgm:spPr/>
    </dgm:pt>
    <dgm:pt modelId="{8227F6C7-C69B-4D31-A2AB-67A41AC01370}" type="pres">
      <dgm:prSet presAssocID="{815BAE96-A907-4BE4-9B24-673AD97DEE09}" presName="quad3" presStyleLbl="node1" presStyleIdx="2" presStyleCnt="4">
        <dgm:presLayoutVars>
          <dgm:chMax val="0"/>
          <dgm:chPref val="0"/>
          <dgm:bulletEnabled val="1"/>
        </dgm:presLayoutVars>
      </dgm:prSet>
      <dgm:spPr/>
    </dgm:pt>
    <dgm:pt modelId="{6F921DF2-8A6E-4FAE-9623-3BFAC182EF62}" type="pres">
      <dgm:prSet presAssocID="{815BAE96-A907-4BE4-9B24-673AD97DEE09}" presName="quad4" presStyleLbl="node1" presStyleIdx="3" presStyleCnt="4">
        <dgm:presLayoutVars>
          <dgm:chMax val="0"/>
          <dgm:chPref val="0"/>
          <dgm:bulletEnabled val="1"/>
        </dgm:presLayoutVars>
      </dgm:prSet>
      <dgm:spPr/>
    </dgm:pt>
  </dgm:ptLst>
  <dgm:cxnLst>
    <dgm:cxn modelId="{395C2F14-178B-4388-9B4C-6C13C1034A98}" srcId="{815BAE96-A907-4BE4-9B24-673AD97DEE09}" destId="{0FAE14CB-8C6C-46D3-A779-146398ABF193}" srcOrd="2" destOrd="0" parTransId="{7174EB03-0F7D-402C-BDC1-21996A7B0ADC}" sibTransId="{9D760D0A-8001-423E-922D-3DDC5807BAD0}"/>
    <dgm:cxn modelId="{95B4FC19-C5F7-4A8B-AD14-D5E538350C05}" srcId="{815BAE96-A907-4BE4-9B24-673AD97DEE09}" destId="{ED2BBF3C-036B-4C5D-95FF-47AFF2C93CDD}" srcOrd="0" destOrd="0" parTransId="{44152241-EEA6-4118-826C-DE7F256C6B78}" sibTransId="{D99FB95A-2FA1-4ACB-886B-5CC9E8215912}"/>
    <dgm:cxn modelId="{4ECEBE28-4D88-40E2-977A-F2FA20B0DF0D}" type="presOf" srcId="{F5D4B653-7A89-4A8B-8D2E-2A45AB0C0065}" destId="{B07F45B0-68EA-47B8-B6BB-11E1E64A7EC2}" srcOrd="0" destOrd="0" presId="urn:microsoft.com/office/officeart/2005/8/layout/matrix3"/>
    <dgm:cxn modelId="{C5EAD65C-4B3D-4E13-88B9-453A0A1DB15D}" srcId="{815BAE96-A907-4BE4-9B24-673AD97DEE09}" destId="{F5D4B653-7A89-4A8B-8D2E-2A45AB0C0065}" srcOrd="1" destOrd="0" parTransId="{125DCA96-3598-4C64-82A3-32B1AACAC6A5}" sibTransId="{3B35E85B-142B-4C44-AAC9-11DA8F2D5151}"/>
    <dgm:cxn modelId="{1996BE7E-2D81-430E-9406-97BC1B5AB4BB}" type="presOf" srcId="{0FAE14CB-8C6C-46D3-A779-146398ABF193}" destId="{8227F6C7-C69B-4D31-A2AB-67A41AC01370}" srcOrd="0" destOrd="0" presId="urn:microsoft.com/office/officeart/2005/8/layout/matrix3"/>
    <dgm:cxn modelId="{788D1498-D187-4BDF-A0CC-2A93A58626AC}" srcId="{815BAE96-A907-4BE4-9B24-673AD97DEE09}" destId="{383CCF96-CEFC-4C3F-9A78-30AEAA1A1DE2}" srcOrd="3" destOrd="0" parTransId="{B796DCC7-5C28-41E4-9EE7-218070FBC8EC}" sibTransId="{38564496-C2D8-41D1-BF80-E9A7745C53EC}"/>
    <dgm:cxn modelId="{69CFC3AA-9CEB-4E36-84DD-639476DF441B}" type="presOf" srcId="{ED2BBF3C-036B-4C5D-95FF-47AFF2C93CDD}" destId="{F5A30D10-FE89-4A72-99B9-26AA228D118B}" srcOrd="0" destOrd="0" presId="urn:microsoft.com/office/officeart/2005/8/layout/matrix3"/>
    <dgm:cxn modelId="{6187F6CC-41C0-4FE4-9C9C-7088E07489F7}" type="presOf" srcId="{383CCF96-CEFC-4C3F-9A78-30AEAA1A1DE2}" destId="{6F921DF2-8A6E-4FAE-9623-3BFAC182EF62}" srcOrd="0" destOrd="0" presId="urn:microsoft.com/office/officeart/2005/8/layout/matrix3"/>
    <dgm:cxn modelId="{C31A2CFF-6140-4E29-9CF2-B89DD4FBA430}" type="presOf" srcId="{815BAE96-A907-4BE4-9B24-673AD97DEE09}" destId="{996BB846-52DB-43DE-ABF2-683E2F682157}" srcOrd="0" destOrd="0" presId="urn:microsoft.com/office/officeart/2005/8/layout/matrix3"/>
    <dgm:cxn modelId="{EC46FAFC-75B7-48DC-AA8E-1F8F67D9C388}" type="presParOf" srcId="{996BB846-52DB-43DE-ABF2-683E2F682157}" destId="{3781FDA6-8812-47C7-A139-1E39DA8E3A7F}" srcOrd="0" destOrd="0" presId="urn:microsoft.com/office/officeart/2005/8/layout/matrix3"/>
    <dgm:cxn modelId="{D3AE9500-C327-4773-A6C6-60FAF0716119}" type="presParOf" srcId="{996BB846-52DB-43DE-ABF2-683E2F682157}" destId="{F5A30D10-FE89-4A72-99B9-26AA228D118B}" srcOrd="1" destOrd="0" presId="urn:microsoft.com/office/officeart/2005/8/layout/matrix3"/>
    <dgm:cxn modelId="{A0F730E9-59B2-4FB5-A4EF-93367DA6625B}" type="presParOf" srcId="{996BB846-52DB-43DE-ABF2-683E2F682157}" destId="{B07F45B0-68EA-47B8-B6BB-11E1E64A7EC2}" srcOrd="2" destOrd="0" presId="urn:microsoft.com/office/officeart/2005/8/layout/matrix3"/>
    <dgm:cxn modelId="{1A5BD013-7771-4D08-B854-715F079D718E}" type="presParOf" srcId="{996BB846-52DB-43DE-ABF2-683E2F682157}" destId="{8227F6C7-C69B-4D31-A2AB-67A41AC01370}" srcOrd="3" destOrd="0" presId="urn:microsoft.com/office/officeart/2005/8/layout/matrix3"/>
    <dgm:cxn modelId="{A2BF569E-CD25-4340-B52B-FA2D296B2105}" type="presParOf" srcId="{996BB846-52DB-43DE-ABF2-683E2F682157}" destId="{6F921DF2-8A6E-4FAE-9623-3BFAC182EF62}"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83FA392-5E83-4A30-BAC6-27867E7E85F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B767520-27F4-47B5-9AC9-F1938A55BA11}">
      <dgm:prSet/>
      <dgm:spPr/>
      <dgm:t>
        <a:bodyPr/>
        <a:lstStyle/>
        <a:p>
          <a:r>
            <a:rPr lang="el-GR"/>
            <a:t>Ο Ιησούς δεν αποκαλύπτεται με κάποιο συγκλονιστικό τρόπο, όπως συνέβη στο Σινά, αλλά απλώς με τον τεμαχισμό του άρτου και το γεύμα που επακολουθεί. Αποκαλύπτεται δηλαδή με μια καθημερινή πράξη, η οποία προϋποθέτει κοινότητα, συγΧώρεση, μοίρασμα, πληρότητα, χαρά. </a:t>
          </a:r>
          <a:endParaRPr lang="en-US"/>
        </a:p>
      </dgm:t>
    </dgm:pt>
    <dgm:pt modelId="{7D4086E5-21FA-43D0-9D2D-29F0FDE4FEB7}" type="parTrans" cxnId="{D40FB6B4-897B-4D6C-B16B-831143D5E1F7}">
      <dgm:prSet/>
      <dgm:spPr/>
      <dgm:t>
        <a:bodyPr/>
        <a:lstStyle/>
        <a:p>
          <a:endParaRPr lang="en-US"/>
        </a:p>
      </dgm:t>
    </dgm:pt>
    <dgm:pt modelId="{85FBF182-7013-46A4-9B8C-B153E4360BEC}" type="sibTrans" cxnId="{D40FB6B4-897B-4D6C-B16B-831143D5E1F7}">
      <dgm:prSet/>
      <dgm:spPr/>
      <dgm:t>
        <a:bodyPr/>
        <a:lstStyle/>
        <a:p>
          <a:endParaRPr lang="en-US"/>
        </a:p>
      </dgm:t>
    </dgm:pt>
    <dgm:pt modelId="{15E77EDC-1611-4378-826E-D0E4C551960D}">
      <dgm:prSet/>
      <dgm:spPr/>
      <dgm:t>
        <a:bodyPr/>
        <a:lstStyle/>
        <a:p>
          <a:r>
            <a:rPr lang="el-GR"/>
            <a:t>Διάνοιξη ματιών - επίΓνωση</a:t>
          </a:r>
          <a:endParaRPr lang="en-US"/>
        </a:p>
      </dgm:t>
    </dgm:pt>
    <dgm:pt modelId="{C8E38AFC-017D-426E-BF6B-E2623D3F86FB}" type="parTrans" cxnId="{3C4C0AD7-AD31-4A9C-9288-8A3303A96F1C}">
      <dgm:prSet/>
      <dgm:spPr/>
      <dgm:t>
        <a:bodyPr/>
        <a:lstStyle/>
        <a:p>
          <a:endParaRPr lang="en-US"/>
        </a:p>
      </dgm:t>
    </dgm:pt>
    <dgm:pt modelId="{2482092F-E196-4CBB-8E6C-8CB4CE7EC89F}" type="sibTrans" cxnId="{3C4C0AD7-AD31-4A9C-9288-8A3303A96F1C}">
      <dgm:prSet/>
      <dgm:spPr/>
      <dgm:t>
        <a:bodyPr/>
        <a:lstStyle/>
        <a:p>
          <a:endParaRPr lang="en-US"/>
        </a:p>
      </dgm:t>
    </dgm:pt>
    <dgm:pt modelId="{608682EB-E7B2-4982-A150-5FCE52E1D90E}">
      <dgm:prSet/>
      <dgm:spPr/>
      <dgm:t>
        <a:bodyPr/>
        <a:lstStyle/>
        <a:p>
          <a:r>
            <a:rPr lang="el-GR"/>
            <a:t>Έξοδος από το « Σπήλαιο» - ΕπιΣτροφή στην Οικουμένη (κι όχι Επέκεινα)</a:t>
          </a:r>
          <a:endParaRPr lang="en-US"/>
        </a:p>
      </dgm:t>
    </dgm:pt>
    <dgm:pt modelId="{0745AB3D-F51A-42F9-BCFA-045C58D4940A}" type="parTrans" cxnId="{5513A15C-40FE-45E7-A08C-3D2A7AEDDD3F}">
      <dgm:prSet/>
      <dgm:spPr/>
      <dgm:t>
        <a:bodyPr/>
        <a:lstStyle/>
        <a:p>
          <a:endParaRPr lang="en-US"/>
        </a:p>
      </dgm:t>
    </dgm:pt>
    <dgm:pt modelId="{D197A2D8-9FCB-4543-AA46-57DFAD0E22C6}" type="sibTrans" cxnId="{5513A15C-40FE-45E7-A08C-3D2A7AEDDD3F}">
      <dgm:prSet/>
      <dgm:spPr/>
      <dgm:t>
        <a:bodyPr/>
        <a:lstStyle/>
        <a:p>
          <a:endParaRPr lang="en-US"/>
        </a:p>
      </dgm:t>
    </dgm:pt>
    <dgm:pt modelId="{A3F52AA2-DBDA-4C09-B415-33564436AB6F}" type="pres">
      <dgm:prSet presAssocID="{683FA392-5E83-4A30-BAC6-27867E7E85F6}" presName="linear" presStyleCnt="0">
        <dgm:presLayoutVars>
          <dgm:animLvl val="lvl"/>
          <dgm:resizeHandles val="exact"/>
        </dgm:presLayoutVars>
      </dgm:prSet>
      <dgm:spPr/>
    </dgm:pt>
    <dgm:pt modelId="{0BC68CBF-E4E0-413E-A723-D42F4D384D73}" type="pres">
      <dgm:prSet presAssocID="{BB767520-27F4-47B5-9AC9-F1938A55BA11}" presName="parentText" presStyleLbl="node1" presStyleIdx="0" presStyleCnt="1">
        <dgm:presLayoutVars>
          <dgm:chMax val="0"/>
          <dgm:bulletEnabled val="1"/>
        </dgm:presLayoutVars>
      </dgm:prSet>
      <dgm:spPr/>
    </dgm:pt>
    <dgm:pt modelId="{023648C0-A8BC-4F63-97B1-4061579DD8DC}" type="pres">
      <dgm:prSet presAssocID="{BB767520-27F4-47B5-9AC9-F1938A55BA11}" presName="childText" presStyleLbl="revTx" presStyleIdx="0" presStyleCnt="1">
        <dgm:presLayoutVars>
          <dgm:bulletEnabled val="1"/>
        </dgm:presLayoutVars>
      </dgm:prSet>
      <dgm:spPr/>
    </dgm:pt>
  </dgm:ptLst>
  <dgm:cxnLst>
    <dgm:cxn modelId="{063C8F19-5F3A-42D0-966B-95D48B800F6A}" type="presOf" srcId="{BB767520-27F4-47B5-9AC9-F1938A55BA11}" destId="{0BC68CBF-E4E0-413E-A723-D42F4D384D73}" srcOrd="0" destOrd="0" presId="urn:microsoft.com/office/officeart/2005/8/layout/vList2"/>
    <dgm:cxn modelId="{478C551F-F4A3-4A71-A720-023E6E8488F1}" type="presOf" srcId="{15E77EDC-1611-4378-826E-D0E4C551960D}" destId="{023648C0-A8BC-4F63-97B1-4061579DD8DC}" srcOrd="0" destOrd="0" presId="urn:microsoft.com/office/officeart/2005/8/layout/vList2"/>
    <dgm:cxn modelId="{F8B9F82D-7DFF-4EA5-8891-D42E98EF2D6E}" type="presOf" srcId="{683FA392-5E83-4A30-BAC6-27867E7E85F6}" destId="{A3F52AA2-DBDA-4C09-B415-33564436AB6F}" srcOrd="0" destOrd="0" presId="urn:microsoft.com/office/officeart/2005/8/layout/vList2"/>
    <dgm:cxn modelId="{5513A15C-40FE-45E7-A08C-3D2A7AEDDD3F}" srcId="{15E77EDC-1611-4378-826E-D0E4C551960D}" destId="{608682EB-E7B2-4982-A150-5FCE52E1D90E}" srcOrd="0" destOrd="0" parTransId="{0745AB3D-F51A-42F9-BCFA-045C58D4940A}" sibTransId="{D197A2D8-9FCB-4543-AA46-57DFAD0E22C6}"/>
    <dgm:cxn modelId="{D40FB6B4-897B-4D6C-B16B-831143D5E1F7}" srcId="{683FA392-5E83-4A30-BAC6-27867E7E85F6}" destId="{BB767520-27F4-47B5-9AC9-F1938A55BA11}" srcOrd="0" destOrd="0" parTransId="{7D4086E5-21FA-43D0-9D2D-29F0FDE4FEB7}" sibTransId="{85FBF182-7013-46A4-9B8C-B153E4360BEC}"/>
    <dgm:cxn modelId="{3C4C0AD7-AD31-4A9C-9288-8A3303A96F1C}" srcId="{BB767520-27F4-47B5-9AC9-F1938A55BA11}" destId="{15E77EDC-1611-4378-826E-D0E4C551960D}" srcOrd="0" destOrd="0" parTransId="{C8E38AFC-017D-426E-BF6B-E2623D3F86FB}" sibTransId="{2482092F-E196-4CBB-8E6C-8CB4CE7EC89F}"/>
    <dgm:cxn modelId="{1DB3FDF9-D0F8-4CA4-91EA-F6BBC6B0D947}" type="presOf" srcId="{608682EB-E7B2-4982-A150-5FCE52E1D90E}" destId="{023648C0-A8BC-4F63-97B1-4061579DD8DC}" srcOrd="0" destOrd="1" presId="urn:microsoft.com/office/officeart/2005/8/layout/vList2"/>
    <dgm:cxn modelId="{BB800CA4-789B-4D61-9F53-3217082EA3A0}" type="presParOf" srcId="{A3F52AA2-DBDA-4C09-B415-33564436AB6F}" destId="{0BC68CBF-E4E0-413E-A723-D42F4D384D73}" srcOrd="0" destOrd="0" presId="urn:microsoft.com/office/officeart/2005/8/layout/vList2"/>
    <dgm:cxn modelId="{6346AD98-8F02-4955-9BB4-3BD754632175}" type="presParOf" srcId="{A3F52AA2-DBDA-4C09-B415-33564436AB6F}" destId="{023648C0-A8BC-4F63-97B1-4061579DD8D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321100-C5FA-4D4D-8862-76DE2829FADE}">
      <dsp:nvSpPr>
        <dsp:cNvPr id="0" name=""/>
        <dsp:cNvSpPr/>
      </dsp:nvSpPr>
      <dsp:spPr>
        <a:xfrm>
          <a:off x="0" y="59032"/>
          <a:ext cx="6055450" cy="10073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l-GR" sz="4200" kern="1200" dirty="0"/>
            <a:t>Άρνηση </a:t>
          </a:r>
          <a:endParaRPr lang="en-US" sz="4200" kern="1200" dirty="0"/>
        </a:p>
      </dsp:txBody>
      <dsp:txXfrm>
        <a:off x="49176" y="108208"/>
        <a:ext cx="5957098" cy="909018"/>
      </dsp:txXfrm>
    </dsp:sp>
    <dsp:sp modelId="{8ED6F6F5-2544-4FF1-8888-2638E4F420BD}">
      <dsp:nvSpPr>
        <dsp:cNvPr id="0" name=""/>
        <dsp:cNvSpPr/>
      </dsp:nvSpPr>
      <dsp:spPr>
        <a:xfrm>
          <a:off x="0" y="1187362"/>
          <a:ext cx="6055450" cy="1007370"/>
        </a:xfrm>
        <a:prstGeom prst="roundRect">
          <a:avLst/>
        </a:prstGeom>
        <a:solidFill>
          <a:schemeClr val="accent2">
            <a:hueOff val="-384253"/>
            <a:satOff val="-2390"/>
            <a:lumOff val="-4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l-GR" sz="4200" kern="1200" dirty="0"/>
            <a:t>Θυμός </a:t>
          </a:r>
          <a:endParaRPr lang="en-US" sz="4200" kern="1200" dirty="0"/>
        </a:p>
      </dsp:txBody>
      <dsp:txXfrm>
        <a:off x="49176" y="1236538"/>
        <a:ext cx="5957098" cy="909018"/>
      </dsp:txXfrm>
    </dsp:sp>
    <dsp:sp modelId="{B82335A5-D223-49C7-9D7F-9C00D891FF4B}">
      <dsp:nvSpPr>
        <dsp:cNvPr id="0" name=""/>
        <dsp:cNvSpPr/>
      </dsp:nvSpPr>
      <dsp:spPr>
        <a:xfrm>
          <a:off x="0" y="2315692"/>
          <a:ext cx="6055450" cy="1007370"/>
        </a:xfrm>
        <a:prstGeom prst="roundRect">
          <a:avLst/>
        </a:prstGeom>
        <a:solidFill>
          <a:schemeClr val="accent2">
            <a:hueOff val="-768505"/>
            <a:satOff val="-4781"/>
            <a:lumOff val="-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l-GR" sz="4200" kern="1200" dirty="0"/>
            <a:t>Διαπραγμάτευση </a:t>
          </a:r>
          <a:endParaRPr lang="en-US" sz="4200" kern="1200" dirty="0"/>
        </a:p>
      </dsp:txBody>
      <dsp:txXfrm>
        <a:off x="49176" y="2364868"/>
        <a:ext cx="5957098" cy="909018"/>
      </dsp:txXfrm>
    </dsp:sp>
    <dsp:sp modelId="{5E237244-5DCB-4667-AEB6-E5187C136AFE}">
      <dsp:nvSpPr>
        <dsp:cNvPr id="0" name=""/>
        <dsp:cNvSpPr/>
      </dsp:nvSpPr>
      <dsp:spPr>
        <a:xfrm>
          <a:off x="0" y="3444022"/>
          <a:ext cx="6055450" cy="1007370"/>
        </a:xfrm>
        <a:prstGeom prst="roundRect">
          <a:avLst/>
        </a:prstGeom>
        <a:solidFill>
          <a:schemeClr val="accent2">
            <a:hueOff val="-1152758"/>
            <a:satOff val="-7171"/>
            <a:lumOff val="-13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l-GR" sz="4200" kern="1200" dirty="0"/>
            <a:t>Κατάθλιψη </a:t>
          </a:r>
          <a:endParaRPr lang="en-US" sz="4200" kern="1200" dirty="0"/>
        </a:p>
      </dsp:txBody>
      <dsp:txXfrm>
        <a:off x="49176" y="3493198"/>
        <a:ext cx="5957098" cy="909018"/>
      </dsp:txXfrm>
    </dsp:sp>
    <dsp:sp modelId="{F0FD1EF5-D053-41C7-8FA3-0F4B3DF27E2F}">
      <dsp:nvSpPr>
        <dsp:cNvPr id="0" name=""/>
        <dsp:cNvSpPr/>
      </dsp:nvSpPr>
      <dsp:spPr>
        <a:xfrm>
          <a:off x="0" y="4572352"/>
          <a:ext cx="6055450" cy="1007370"/>
        </a:xfrm>
        <a:prstGeom prst="roundRect">
          <a:avLst/>
        </a:prstGeom>
        <a:solidFill>
          <a:schemeClr val="accent2">
            <a:hueOff val="-1537010"/>
            <a:satOff val="-9561"/>
            <a:lumOff val="-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l-GR" sz="4200" kern="1200" dirty="0"/>
            <a:t>Αποδοχή  </a:t>
          </a:r>
          <a:endParaRPr lang="en-US" sz="4200" kern="1200" dirty="0"/>
        </a:p>
      </dsp:txBody>
      <dsp:txXfrm>
        <a:off x="49176" y="4621528"/>
        <a:ext cx="5957098" cy="9090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679E6-2572-4029-8222-9BFAB557A7E8}">
      <dsp:nvSpPr>
        <dsp:cNvPr id="0" name=""/>
        <dsp:cNvSpPr/>
      </dsp:nvSpPr>
      <dsp:spPr>
        <a:xfrm>
          <a:off x="2867941" y="810999"/>
          <a:ext cx="625769" cy="91440"/>
        </a:xfrm>
        <a:custGeom>
          <a:avLst/>
          <a:gdLst/>
          <a:ahLst/>
          <a:cxnLst/>
          <a:rect l="0" t="0" r="0" b="0"/>
          <a:pathLst>
            <a:path>
              <a:moveTo>
                <a:pt x="0" y="45720"/>
              </a:moveTo>
              <a:lnTo>
                <a:pt x="625769"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64416" y="853437"/>
        <a:ext cx="32818" cy="6563"/>
      </dsp:txXfrm>
    </dsp:sp>
    <dsp:sp modelId="{5FAF4D45-9932-4710-8D4E-6C18A4BE8D7D}">
      <dsp:nvSpPr>
        <dsp:cNvPr id="0" name=""/>
        <dsp:cNvSpPr/>
      </dsp:nvSpPr>
      <dsp:spPr>
        <a:xfrm>
          <a:off x="15961" y="585"/>
          <a:ext cx="2853779" cy="171226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838" tIns="146784" rIns="139838" bIns="146784" numCol="1" spcCol="1270" anchor="ctr" anchorCtr="0">
          <a:noAutofit/>
        </a:bodyPr>
        <a:lstStyle/>
        <a:p>
          <a:pPr marL="0" lvl="0" indent="0" algn="ctr" defTabSz="622300">
            <a:lnSpc>
              <a:spcPct val="90000"/>
            </a:lnSpc>
            <a:spcBef>
              <a:spcPct val="0"/>
            </a:spcBef>
            <a:spcAft>
              <a:spcPct val="35000"/>
            </a:spcAft>
            <a:buNone/>
          </a:pPr>
          <a:r>
            <a:rPr lang="en-US" sz="1400" kern="1200"/>
            <a:t>* </a:t>
          </a:r>
          <a:r>
            <a:rPr lang="el-GR" sz="1400" kern="1200"/>
            <a:t>ΣΟΚ και αίσθηση </a:t>
          </a:r>
          <a:r>
            <a:rPr lang="el-GR" sz="1400" b="1" kern="1200"/>
            <a:t>εξωπραγματικού.</a:t>
          </a:r>
          <a:r>
            <a:rPr lang="el-GR" sz="1400" kern="1200"/>
            <a:t> Το μούδιασμα, η άρνηση του γεγονότος, ο κλονισμός και η δυσπιστία (ειδικά όταν η απώλεια είναι αιφνίδια), αποπροσανατολισμός, συγκλονισμός!</a:t>
          </a:r>
          <a:endParaRPr lang="en-US" sz="1400" kern="1200"/>
        </a:p>
      </dsp:txBody>
      <dsp:txXfrm>
        <a:off x="15961" y="585"/>
        <a:ext cx="2853779" cy="1712267"/>
      </dsp:txXfrm>
    </dsp:sp>
    <dsp:sp modelId="{25BA478F-7A77-47BF-907C-50E1D5FC6132}">
      <dsp:nvSpPr>
        <dsp:cNvPr id="0" name=""/>
        <dsp:cNvSpPr/>
      </dsp:nvSpPr>
      <dsp:spPr>
        <a:xfrm>
          <a:off x="6378089" y="810999"/>
          <a:ext cx="625769" cy="91440"/>
        </a:xfrm>
        <a:custGeom>
          <a:avLst/>
          <a:gdLst/>
          <a:ahLst/>
          <a:cxnLst/>
          <a:rect l="0" t="0" r="0" b="0"/>
          <a:pathLst>
            <a:path>
              <a:moveTo>
                <a:pt x="0" y="45720"/>
              </a:moveTo>
              <a:lnTo>
                <a:pt x="625769"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674565" y="853437"/>
        <a:ext cx="32818" cy="6563"/>
      </dsp:txXfrm>
    </dsp:sp>
    <dsp:sp modelId="{175D5D92-81EE-4F51-9A68-0CEA6A104772}">
      <dsp:nvSpPr>
        <dsp:cNvPr id="0" name=""/>
        <dsp:cNvSpPr/>
      </dsp:nvSpPr>
      <dsp:spPr>
        <a:xfrm>
          <a:off x="3526110" y="585"/>
          <a:ext cx="2853779" cy="171226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838" tIns="146784" rIns="139838" bIns="146784" numCol="1" spcCol="1270" anchor="ctr" anchorCtr="0">
          <a:noAutofit/>
        </a:bodyPr>
        <a:lstStyle/>
        <a:p>
          <a:pPr marL="0" lvl="0" indent="0" algn="ctr" defTabSz="622300">
            <a:lnSpc>
              <a:spcPct val="90000"/>
            </a:lnSpc>
            <a:spcBef>
              <a:spcPct val="0"/>
            </a:spcBef>
            <a:spcAft>
              <a:spcPct val="35000"/>
            </a:spcAft>
            <a:buNone/>
          </a:pPr>
          <a:r>
            <a:rPr lang="en-US" sz="1400" kern="1200"/>
            <a:t>* </a:t>
          </a:r>
          <a:r>
            <a:rPr lang="el-GR" sz="1400" kern="1200"/>
            <a:t>Θυμός απέναντι στον υπεύθυνο για την απώλεια: τον εαυτό, την οικογένεια και τους φίλους, τους γιατρούς, τον κόσμο (γενικά), το ίδιο το αγαπημένο πρόσωπο που έφυγε, τον ίδιο τον Θεό (+ επιθυμία </a:t>
          </a:r>
          <a:r>
            <a:rPr lang="en-US" sz="1400" kern="1200"/>
            <a:t>Reunion).</a:t>
          </a:r>
        </a:p>
      </dsp:txBody>
      <dsp:txXfrm>
        <a:off x="3526110" y="585"/>
        <a:ext cx="2853779" cy="1712267"/>
      </dsp:txXfrm>
    </dsp:sp>
    <dsp:sp modelId="{3D77049B-0039-4B4A-910A-FBBD5F469787}">
      <dsp:nvSpPr>
        <dsp:cNvPr id="0" name=""/>
        <dsp:cNvSpPr/>
      </dsp:nvSpPr>
      <dsp:spPr>
        <a:xfrm>
          <a:off x="1442851" y="1711052"/>
          <a:ext cx="7020297" cy="625769"/>
        </a:xfrm>
        <a:custGeom>
          <a:avLst/>
          <a:gdLst/>
          <a:ahLst/>
          <a:cxnLst/>
          <a:rect l="0" t="0" r="0" b="0"/>
          <a:pathLst>
            <a:path>
              <a:moveTo>
                <a:pt x="7020297" y="0"/>
              </a:moveTo>
              <a:lnTo>
                <a:pt x="7020297" y="329984"/>
              </a:lnTo>
              <a:lnTo>
                <a:pt x="0" y="329984"/>
              </a:lnTo>
              <a:lnTo>
                <a:pt x="0" y="625769"/>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776727" y="2020655"/>
        <a:ext cx="352545" cy="6563"/>
      </dsp:txXfrm>
    </dsp:sp>
    <dsp:sp modelId="{A8B4E221-D8FF-4604-95DC-E356DC1BEC5C}">
      <dsp:nvSpPr>
        <dsp:cNvPr id="0" name=""/>
        <dsp:cNvSpPr/>
      </dsp:nvSpPr>
      <dsp:spPr>
        <a:xfrm>
          <a:off x="7036258" y="585"/>
          <a:ext cx="2853779" cy="1712267"/>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838" tIns="146784" rIns="139838" bIns="146784" numCol="1" spcCol="1270" anchor="ctr" anchorCtr="0">
          <a:noAutofit/>
        </a:bodyPr>
        <a:lstStyle/>
        <a:p>
          <a:pPr marL="0" lvl="0" indent="0" algn="ctr" defTabSz="622300">
            <a:lnSpc>
              <a:spcPct val="90000"/>
            </a:lnSpc>
            <a:spcBef>
              <a:spcPct val="0"/>
            </a:spcBef>
            <a:spcAft>
              <a:spcPct val="35000"/>
            </a:spcAft>
            <a:buNone/>
          </a:pPr>
          <a:r>
            <a:rPr lang="en-US" sz="1400" b="1" kern="1200"/>
            <a:t>* </a:t>
          </a:r>
          <a:r>
            <a:rPr lang="el-GR" sz="1400" b="1" kern="1200"/>
            <a:t>Διαπραγμάτευση</a:t>
          </a:r>
          <a:r>
            <a:rPr lang="el-GR" sz="1400" kern="1200"/>
            <a:t>: “τι θα γινόταν αν / αν δεν;” + ενοχή. Σκέψη τι θα μπορούσε να είχε γίνει για να σωθεί το αγαπημένο πρόσωπο. Στην τρίτη φάση εμφανίζονται επίσης η </a:t>
          </a:r>
          <a:r>
            <a:rPr lang="el-GR" sz="1400" b="1" kern="1200"/>
            <a:t>αποδιοργάνωση, η απελπισία</a:t>
          </a:r>
          <a:r>
            <a:rPr lang="el-GR" sz="1400" kern="1200"/>
            <a:t> και η </a:t>
          </a:r>
          <a:r>
            <a:rPr lang="el-GR" sz="1400" b="1" kern="1200"/>
            <a:t>μοναξιά</a:t>
          </a:r>
          <a:endParaRPr lang="en-US" sz="1400" kern="1200"/>
        </a:p>
      </dsp:txBody>
      <dsp:txXfrm>
        <a:off x="7036258" y="585"/>
        <a:ext cx="2853779" cy="1712267"/>
      </dsp:txXfrm>
    </dsp:sp>
    <dsp:sp modelId="{B0E84C81-B676-48FE-804F-2417158B10FF}">
      <dsp:nvSpPr>
        <dsp:cNvPr id="0" name=""/>
        <dsp:cNvSpPr/>
      </dsp:nvSpPr>
      <dsp:spPr>
        <a:xfrm>
          <a:off x="2867941" y="3179635"/>
          <a:ext cx="625769" cy="91440"/>
        </a:xfrm>
        <a:custGeom>
          <a:avLst/>
          <a:gdLst/>
          <a:ahLst/>
          <a:cxnLst/>
          <a:rect l="0" t="0" r="0" b="0"/>
          <a:pathLst>
            <a:path>
              <a:moveTo>
                <a:pt x="0" y="45720"/>
              </a:moveTo>
              <a:lnTo>
                <a:pt x="625769" y="45720"/>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164416" y="3222074"/>
        <a:ext cx="32818" cy="6563"/>
      </dsp:txXfrm>
    </dsp:sp>
    <dsp:sp modelId="{C652195F-9D20-4A98-89F7-69AC9773799D}">
      <dsp:nvSpPr>
        <dsp:cNvPr id="0" name=""/>
        <dsp:cNvSpPr/>
      </dsp:nvSpPr>
      <dsp:spPr>
        <a:xfrm>
          <a:off x="15961" y="2369222"/>
          <a:ext cx="2853779" cy="1712267"/>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838" tIns="146784" rIns="139838" bIns="146784" numCol="1" spcCol="1270" anchor="ctr" anchorCtr="0">
          <a:noAutofit/>
        </a:bodyPr>
        <a:lstStyle/>
        <a:p>
          <a:pPr marL="0" lvl="0" indent="0" algn="ctr" defTabSz="622300">
            <a:lnSpc>
              <a:spcPct val="90000"/>
            </a:lnSpc>
            <a:spcBef>
              <a:spcPct val="0"/>
            </a:spcBef>
            <a:spcAft>
              <a:spcPct val="35000"/>
            </a:spcAft>
            <a:buNone/>
          </a:pPr>
          <a:r>
            <a:rPr lang="el-GR" sz="1400" b="1" kern="1200"/>
            <a:t>* Απόσυρση: </a:t>
          </a:r>
          <a:r>
            <a:rPr lang="el-GR" sz="1400" kern="1200"/>
            <a:t>«Δεν πιστεύω, δεν ελπίζω, είμαι ελεύθερος» ή «Δεν είσαι Θεός και μάλιστα Πατέρας για να μου το κάνεις αυτό».</a:t>
          </a:r>
          <a:r>
            <a:rPr lang="el-GR" sz="1400" b="1" kern="1200"/>
            <a:t> </a:t>
          </a:r>
          <a:endParaRPr lang="en-US" sz="1400" kern="1200"/>
        </a:p>
      </dsp:txBody>
      <dsp:txXfrm>
        <a:off x="15961" y="2369222"/>
        <a:ext cx="2853779" cy="1712267"/>
      </dsp:txXfrm>
    </dsp:sp>
    <dsp:sp modelId="{D4A03008-E9E3-4E86-A2BD-21F657B7CE47}">
      <dsp:nvSpPr>
        <dsp:cNvPr id="0" name=""/>
        <dsp:cNvSpPr/>
      </dsp:nvSpPr>
      <dsp:spPr>
        <a:xfrm>
          <a:off x="3526110" y="2369222"/>
          <a:ext cx="2853779" cy="1712267"/>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838" tIns="146784" rIns="139838" bIns="146784" numCol="1" spcCol="1270" anchor="ctr" anchorCtr="0">
          <a:noAutofit/>
        </a:bodyPr>
        <a:lstStyle/>
        <a:p>
          <a:pPr marL="0" lvl="0" indent="0" algn="ctr" defTabSz="622300">
            <a:lnSpc>
              <a:spcPct val="90000"/>
            </a:lnSpc>
            <a:spcBef>
              <a:spcPct val="0"/>
            </a:spcBef>
            <a:spcAft>
              <a:spcPct val="35000"/>
            </a:spcAft>
            <a:buNone/>
          </a:pPr>
          <a:r>
            <a:rPr lang="el-GR" sz="1400" b="1" kern="1200"/>
            <a:t>* Αναδιοργάνωση</a:t>
          </a:r>
          <a:endParaRPr lang="en-US" sz="1400" kern="1200"/>
        </a:p>
      </dsp:txBody>
      <dsp:txXfrm>
        <a:off x="3526110" y="2369222"/>
        <a:ext cx="2853779" cy="17122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B23A31-54B0-4633-A575-78BCD4E960CE}">
      <dsp:nvSpPr>
        <dsp:cNvPr id="0" name=""/>
        <dsp:cNvSpPr/>
      </dsp:nvSpPr>
      <dsp:spPr>
        <a:xfrm>
          <a:off x="0" y="25237"/>
          <a:ext cx="6055450" cy="135602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el-GR" sz="1900" kern="1200" dirty="0"/>
            <a:t>Μέχρι σήμερα στην Εξόδιο Ακολουθία της ορθόδοξης Εκκλησίας –την αρτιότερη ίσως Ακολουθία, η οποία αποτελεί ποίημα του γνωστού «</a:t>
          </a:r>
          <a:r>
            <a:rPr lang="el-GR" sz="1900" kern="1200" dirty="0" err="1"/>
            <a:t>δογματολόγου</a:t>
          </a:r>
          <a:r>
            <a:rPr lang="el-GR" sz="1900" kern="1200" dirty="0"/>
            <a:t>» </a:t>
          </a:r>
          <a:r>
            <a:rPr lang="el-GR" sz="1900" kern="1200" dirty="0" err="1"/>
            <a:t>αγ.</a:t>
          </a:r>
          <a:r>
            <a:rPr lang="el-GR" sz="1900" kern="1200" dirty="0"/>
            <a:t> Ιωάννη από την πολύπαθη Δαμασκό, </a:t>
          </a:r>
          <a:endParaRPr lang="en-US" sz="1900" kern="1200" dirty="0"/>
        </a:p>
      </dsp:txBody>
      <dsp:txXfrm>
        <a:off x="66196" y="91433"/>
        <a:ext cx="5923058" cy="1223637"/>
      </dsp:txXfrm>
    </dsp:sp>
    <dsp:sp modelId="{55E0434C-F4E1-4EF6-A717-C72636B727FB}">
      <dsp:nvSpPr>
        <dsp:cNvPr id="0" name=""/>
        <dsp:cNvSpPr/>
      </dsp:nvSpPr>
      <dsp:spPr>
        <a:xfrm>
          <a:off x="0" y="1435987"/>
          <a:ext cx="6055450" cy="1356029"/>
        </a:xfrm>
        <a:prstGeom prst="roundRect">
          <a:avLst/>
        </a:prstGeom>
        <a:solidFill>
          <a:schemeClr val="accent2">
            <a:hueOff val="-512337"/>
            <a:satOff val="-3187"/>
            <a:lumOff val="-58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dirty="0"/>
            <a:t>ΔΕΝ περιέχονται τροπάρια, τα οποία παραπέμπουν στην Ανάσταση </a:t>
          </a:r>
          <a:endParaRPr lang="en-US" sz="1900" kern="1200" dirty="0"/>
        </a:p>
      </dsp:txBody>
      <dsp:txXfrm>
        <a:off x="66196" y="1502183"/>
        <a:ext cx="5923058" cy="1223637"/>
      </dsp:txXfrm>
    </dsp:sp>
    <dsp:sp modelId="{C242479B-7556-47FC-B380-0AA493E947F2}">
      <dsp:nvSpPr>
        <dsp:cNvPr id="0" name=""/>
        <dsp:cNvSpPr/>
      </dsp:nvSpPr>
      <dsp:spPr>
        <a:xfrm>
          <a:off x="0" y="2846737"/>
          <a:ext cx="6055450" cy="1356029"/>
        </a:xfrm>
        <a:prstGeom prst="roundRect">
          <a:avLst/>
        </a:prstGeom>
        <a:solidFill>
          <a:schemeClr val="accent2">
            <a:hueOff val="-1024674"/>
            <a:satOff val="-6374"/>
            <a:lumOff val="-11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l-GR" sz="1900" kern="1200"/>
            <a:t>και δεν ψάλλεται σε κανένα σημείο ο θριαμβευτικός παιάνας του Χριστιανισμού, το «Χριστός ανέστη» </a:t>
          </a:r>
          <a:endParaRPr lang="en-US" sz="1900" kern="1200"/>
        </a:p>
      </dsp:txBody>
      <dsp:txXfrm>
        <a:off x="66196" y="2912933"/>
        <a:ext cx="5923058" cy="1223637"/>
      </dsp:txXfrm>
    </dsp:sp>
    <dsp:sp modelId="{3887CE08-5C8A-4C52-9BCF-BC4EB1C546B4}">
      <dsp:nvSpPr>
        <dsp:cNvPr id="0" name=""/>
        <dsp:cNvSpPr/>
      </dsp:nvSpPr>
      <dsp:spPr>
        <a:xfrm>
          <a:off x="0" y="4257487"/>
          <a:ext cx="6055450" cy="1356029"/>
        </a:xfrm>
        <a:prstGeom prst="roundRect">
          <a:avLst/>
        </a:prstGeom>
        <a:solidFill>
          <a:schemeClr val="accent2">
            <a:hueOff val="-1537010"/>
            <a:satOff val="-9561"/>
            <a:lumOff val="-176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el-GR" sz="1900" kern="1200" dirty="0"/>
            <a:t>ούτε αναγιγνώσκεται η γνωστή παρακλητική </a:t>
          </a:r>
          <a:r>
            <a:rPr lang="el-GR" sz="1900" kern="1200" dirty="0" err="1"/>
            <a:t>παλαιοδιαθηκική</a:t>
          </a:r>
          <a:r>
            <a:rPr lang="el-GR" sz="1900" kern="1200" dirty="0"/>
            <a:t> περικοπή: </a:t>
          </a:r>
          <a:r>
            <a:rPr lang="el-GR" sz="1900" i="1" kern="1200" dirty="0" err="1"/>
            <a:t>Δίκαιος</a:t>
          </a:r>
          <a:r>
            <a:rPr lang="el-GR" sz="1900" i="1" kern="1200" dirty="0"/>
            <a:t> </a:t>
          </a:r>
          <a:r>
            <a:rPr lang="el-GR" sz="1900" i="1" kern="1200" dirty="0" err="1"/>
            <a:t>δὲ</a:t>
          </a:r>
          <a:r>
            <a:rPr lang="el-GR" sz="1900" i="1" kern="1200" dirty="0"/>
            <a:t> </a:t>
          </a:r>
          <a:r>
            <a:rPr lang="el-GR" sz="1900" i="1" kern="1200" dirty="0" err="1"/>
            <a:t>ἐὰν</a:t>
          </a:r>
          <a:r>
            <a:rPr lang="el-GR" sz="1900" i="1" kern="1200" dirty="0"/>
            <a:t> </a:t>
          </a:r>
          <a:r>
            <a:rPr lang="el-GR" sz="1900" i="1" kern="1200" dirty="0" err="1"/>
            <a:t>φθάσῃ</a:t>
          </a:r>
          <a:r>
            <a:rPr lang="el-GR" sz="1900" i="1" kern="1200" dirty="0"/>
            <a:t> </a:t>
          </a:r>
          <a:r>
            <a:rPr lang="el-GR" sz="1900" i="1" kern="1200" dirty="0" err="1"/>
            <a:t>τελευτῆσαι</a:t>
          </a:r>
          <a:r>
            <a:rPr lang="el-GR" sz="1900" i="1" kern="1200" dirty="0"/>
            <a:t> </a:t>
          </a:r>
          <a:r>
            <a:rPr lang="el-GR" sz="1900" i="1" kern="1200" dirty="0" err="1"/>
            <a:t>ἐν</a:t>
          </a:r>
          <a:r>
            <a:rPr lang="el-GR" sz="1900" i="1" kern="1200" dirty="0"/>
            <a:t> </a:t>
          </a:r>
          <a:r>
            <a:rPr lang="el-GR" sz="1900" i="1" kern="1200" dirty="0" err="1"/>
            <a:t>ἀναπαύσει</a:t>
          </a:r>
          <a:r>
            <a:rPr lang="el-GR" sz="1900" i="1" kern="1200" dirty="0"/>
            <a:t> </a:t>
          </a:r>
          <a:r>
            <a:rPr lang="el-GR" sz="1900" i="1" kern="1200" dirty="0" err="1"/>
            <a:t>ἔσται</a:t>
          </a:r>
          <a:r>
            <a:rPr lang="el-GR" sz="1900" kern="1200" dirty="0"/>
            <a:t> (</a:t>
          </a:r>
          <a:r>
            <a:rPr lang="el-GR" sz="1900" kern="1200" dirty="0" err="1"/>
            <a:t>Σοφ</a:t>
          </a:r>
          <a:r>
            <a:rPr lang="el-GR" sz="1900" kern="1200" dirty="0"/>
            <a:t>. Σολ. 4, 7). </a:t>
          </a:r>
          <a:endParaRPr lang="en-US" sz="1900" kern="1200" dirty="0"/>
        </a:p>
      </dsp:txBody>
      <dsp:txXfrm>
        <a:off x="66196" y="4323683"/>
        <a:ext cx="5923058" cy="12236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07939E-00C6-4F15-9A46-DEE0512EEA20}">
      <dsp:nvSpPr>
        <dsp:cNvPr id="0" name=""/>
        <dsp:cNvSpPr/>
      </dsp:nvSpPr>
      <dsp:spPr>
        <a:xfrm>
          <a:off x="202" y="162252"/>
          <a:ext cx="2448173" cy="2937808"/>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25" tIns="0" rIns="241825" bIns="330200" numCol="1" spcCol="1270" anchor="t" anchorCtr="0">
          <a:noAutofit/>
        </a:bodyPr>
        <a:lstStyle/>
        <a:p>
          <a:pPr marL="0" lvl="0" indent="0" algn="l" defTabSz="889000">
            <a:lnSpc>
              <a:spcPct val="90000"/>
            </a:lnSpc>
            <a:spcBef>
              <a:spcPct val="0"/>
            </a:spcBef>
            <a:spcAft>
              <a:spcPct val="35000"/>
            </a:spcAft>
            <a:buNone/>
          </a:pPr>
          <a:r>
            <a:rPr lang="el-GR" sz="2000" kern="1200"/>
            <a:t>Α. Η συνάντηση του αναστημένου Ιησού με τους οδοιπόρους (στ. 13-16)</a:t>
          </a:r>
          <a:endParaRPr lang="en-US" sz="2000" kern="1200"/>
        </a:p>
      </dsp:txBody>
      <dsp:txXfrm>
        <a:off x="202" y="1337375"/>
        <a:ext cx="2448173" cy="1762685"/>
      </dsp:txXfrm>
    </dsp:sp>
    <dsp:sp modelId="{67E61F01-2796-4026-BB34-989939763AF8}">
      <dsp:nvSpPr>
        <dsp:cNvPr id="0" name=""/>
        <dsp:cNvSpPr/>
      </dsp:nvSpPr>
      <dsp:spPr>
        <a:xfrm>
          <a:off x="202" y="162252"/>
          <a:ext cx="2448173" cy="11751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1825" tIns="165100" rIns="241825" bIns="165100" numCol="1" spcCol="1270" anchor="ctr" anchorCtr="0">
          <a:noAutofit/>
        </a:bodyPr>
        <a:lstStyle/>
        <a:p>
          <a:pPr marL="0" lvl="0" indent="0" algn="l" defTabSz="2711450">
            <a:lnSpc>
              <a:spcPct val="90000"/>
            </a:lnSpc>
            <a:spcBef>
              <a:spcPct val="0"/>
            </a:spcBef>
            <a:spcAft>
              <a:spcPct val="35000"/>
            </a:spcAft>
            <a:buNone/>
          </a:pPr>
          <a:r>
            <a:rPr lang="en-US" sz="6100" kern="1200"/>
            <a:t>01</a:t>
          </a:r>
        </a:p>
      </dsp:txBody>
      <dsp:txXfrm>
        <a:off x="202" y="162252"/>
        <a:ext cx="2448173" cy="1175123"/>
      </dsp:txXfrm>
    </dsp:sp>
    <dsp:sp modelId="{E7B7C7F8-331B-4BB6-A72D-94D7F3954CF6}">
      <dsp:nvSpPr>
        <dsp:cNvPr id="0" name=""/>
        <dsp:cNvSpPr/>
      </dsp:nvSpPr>
      <dsp:spPr>
        <a:xfrm>
          <a:off x="2644230" y="162252"/>
          <a:ext cx="2448173" cy="2937808"/>
        </a:xfrm>
        <a:prstGeom prst="rect">
          <a:avLst/>
        </a:prstGeom>
        <a:solidFill>
          <a:schemeClr val="accent5">
            <a:hueOff val="-514321"/>
            <a:satOff val="1860"/>
            <a:lumOff val="-654"/>
            <a:alphaOff val="0"/>
          </a:schemeClr>
        </a:solidFill>
        <a:ln w="12700" cap="flat" cmpd="sng" algn="ctr">
          <a:solidFill>
            <a:schemeClr val="accent5">
              <a:hueOff val="-514321"/>
              <a:satOff val="1860"/>
              <a:lumOff val="-65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25" tIns="0" rIns="241825" bIns="330200" numCol="1" spcCol="1270" anchor="t" anchorCtr="0">
          <a:noAutofit/>
        </a:bodyPr>
        <a:lstStyle/>
        <a:p>
          <a:pPr marL="0" lvl="0" indent="0" algn="l" defTabSz="889000">
            <a:lnSpc>
              <a:spcPct val="90000"/>
            </a:lnSpc>
            <a:spcBef>
              <a:spcPct val="0"/>
            </a:spcBef>
            <a:spcAft>
              <a:spcPct val="35000"/>
            </a:spcAft>
            <a:buNone/>
          </a:pPr>
          <a:r>
            <a:rPr lang="el-GR" sz="2000" kern="1200"/>
            <a:t>Β. Ο διάλογος (στ. 17-27) </a:t>
          </a:r>
          <a:endParaRPr lang="en-US" sz="2000" kern="1200"/>
        </a:p>
      </dsp:txBody>
      <dsp:txXfrm>
        <a:off x="2644230" y="1337375"/>
        <a:ext cx="2448173" cy="1762685"/>
      </dsp:txXfrm>
    </dsp:sp>
    <dsp:sp modelId="{BB17F63D-CA8D-4010-B959-E3F52EDB92C8}">
      <dsp:nvSpPr>
        <dsp:cNvPr id="0" name=""/>
        <dsp:cNvSpPr/>
      </dsp:nvSpPr>
      <dsp:spPr>
        <a:xfrm>
          <a:off x="2644230" y="162252"/>
          <a:ext cx="2448173" cy="11751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1825" tIns="165100" rIns="241825" bIns="165100" numCol="1" spcCol="1270" anchor="ctr" anchorCtr="0">
          <a:noAutofit/>
        </a:bodyPr>
        <a:lstStyle/>
        <a:p>
          <a:pPr marL="0" lvl="0" indent="0" algn="l" defTabSz="2711450">
            <a:lnSpc>
              <a:spcPct val="90000"/>
            </a:lnSpc>
            <a:spcBef>
              <a:spcPct val="0"/>
            </a:spcBef>
            <a:spcAft>
              <a:spcPct val="35000"/>
            </a:spcAft>
            <a:buNone/>
          </a:pPr>
          <a:r>
            <a:rPr lang="en-US" sz="6100" kern="1200"/>
            <a:t>02</a:t>
          </a:r>
        </a:p>
      </dsp:txBody>
      <dsp:txXfrm>
        <a:off x="2644230" y="162252"/>
        <a:ext cx="2448173" cy="1175123"/>
      </dsp:txXfrm>
    </dsp:sp>
    <dsp:sp modelId="{E5704E0E-C07B-4B2A-A654-6BA7F353B8A3}">
      <dsp:nvSpPr>
        <dsp:cNvPr id="0" name=""/>
        <dsp:cNvSpPr/>
      </dsp:nvSpPr>
      <dsp:spPr>
        <a:xfrm>
          <a:off x="5288258" y="162252"/>
          <a:ext cx="2448173" cy="2937808"/>
        </a:xfrm>
        <a:prstGeom prst="rect">
          <a:avLst/>
        </a:prstGeom>
        <a:solidFill>
          <a:schemeClr val="accent5">
            <a:hueOff val="-1028641"/>
            <a:satOff val="3720"/>
            <a:lumOff val="-1307"/>
            <a:alphaOff val="0"/>
          </a:schemeClr>
        </a:solidFill>
        <a:ln w="12700" cap="flat" cmpd="sng" algn="ctr">
          <a:solidFill>
            <a:schemeClr val="accent5">
              <a:hueOff val="-1028641"/>
              <a:satOff val="3720"/>
              <a:lumOff val="-130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25" tIns="0" rIns="241825" bIns="330200" numCol="1" spcCol="1270" anchor="t" anchorCtr="0">
          <a:noAutofit/>
        </a:bodyPr>
        <a:lstStyle/>
        <a:p>
          <a:pPr marL="0" lvl="0" indent="0" algn="l" defTabSz="889000">
            <a:lnSpc>
              <a:spcPct val="90000"/>
            </a:lnSpc>
            <a:spcBef>
              <a:spcPct val="0"/>
            </a:spcBef>
            <a:spcAft>
              <a:spcPct val="35000"/>
            </a:spcAft>
            <a:buNone/>
          </a:pPr>
          <a:r>
            <a:rPr lang="el-GR" sz="2000" kern="1200"/>
            <a:t>Γ. Το Δείπνο (στ. 28-32) </a:t>
          </a:r>
          <a:endParaRPr lang="en-US" sz="2000" kern="1200"/>
        </a:p>
      </dsp:txBody>
      <dsp:txXfrm>
        <a:off x="5288258" y="1337375"/>
        <a:ext cx="2448173" cy="1762685"/>
      </dsp:txXfrm>
    </dsp:sp>
    <dsp:sp modelId="{8FE7BED3-618B-4EE4-91B8-76745C50AC9C}">
      <dsp:nvSpPr>
        <dsp:cNvPr id="0" name=""/>
        <dsp:cNvSpPr/>
      </dsp:nvSpPr>
      <dsp:spPr>
        <a:xfrm>
          <a:off x="5288258" y="162252"/>
          <a:ext cx="2448173" cy="11751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1825" tIns="165100" rIns="241825" bIns="165100" numCol="1" spcCol="1270" anchor="ctr" anchorCtr="0">
          <a:noAutofit/>
        </a:bodyPr>
        <a:lstStyle/>
        <a:p>
          <a:pPr marL="0" lvl="0" indent="0" algn="l" defTabSz="2711450">
            <a:lnSpc>
              <a:spcPct val="90000"/>
            </a:lnSpc>
            <a:spcBef>
              <a:spcPct val="0"/>
            </a:spcBef>
            <a:spcAft>
              <a:spcPct val="35000"/>
            </a:spcAft>
            <a:buNone/>
          </a:pPr>
          <a:r>
            <a:rPr lang="en-US" sz="6100" kern="1200"/>
            <a:t>03</a:t>
          </a:r>
        </a:p>
      </dsp:txBody>
      <dsp:txXfrm>
        <a:off x="5288258" y="162252"/>
        <a:ext cx="2448173" cy="1175123"/>
      </dsp:txXfrm>
    </dsp:sp>
    <dsp:sp modelId="{3888501C-22FE-46BB-BE10-7D1670C64FFC}">
      <dsp:nvSpPr>
        <dsp:cNvPr id="0" name=""/>
        <dsp:cNvSpPr/>
      </dsp:nvSpPr>
      <dsp:spPr>
        <a:xfrm>
          <a:off x="7932286" y="162252"/>
          <a:ext cx="2448173" cy="2937808"/>
        </a:xfrm>
        <a:prstGeom prst="rect">
          <a:avLst/>
        </a:prstGeom>
        <a:solidFill>
          <a:schemeClr val="accent5">
            <a:hueOff val="-1542962"/>
            <a:satOff val="5580"/>
            <a:lumOff val="-1961"/>
            <a:alphaOff val="0"/>
          </a:schemeClr>
        </a:solidFill>
        <a:ln w="12700" cap="flat" cmpd="sng" algn="ctr">
          <a:solidFill>
            <a:schemeClr val="accent5">
              <a:hueOff val="-1542962"/>
              <a:satOff val="5580"/>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25" tIns="0" rIns="241825" bIns="330200" numCol="1" spcCol="1270" anchor="t" anchorCtr="0">
          <a:noAutofit/>
        </a:bodyPr>
        <a:lstStyle/>
        <a:p>
          <a:pPr marL="0" lvl="0" indent="0" algn="l" defTabSz="889000">
            <a:lnSpc>
              <a:spcPct val="90000"/>
            </a:lnSpc>
            <a:spcBef>
              <a:spcPct val="0"/>
            </a:spcBef>
            <a:spcAft>
              <a:spcPct val="35000"/>
            </a:spcAft>
            <a:buNone/>
          </a:pPr>
          <a:r>
            <a:rPr lang="el-GR" sz="2000" kern="1200"/>
            <a:t>Δ. Η ‘ανάσταση’ των μαθητών και το κήρυγμα της Ανάστασης (στ. 33-35).</a:t>
          </a:r>
          <a:endParaRPr lang="en-US" sz="2000" kern="1200"/>
        </a:p>
      </dsp:txBody>
      <dsp:txXfrm>
        <a:off x="7932286" y="1337375"/>
        <a:ext cx="2448173" cy="1762685"/>
      </dsp:txXfrm>
    </dsp:sp>
    <dsp:sp modelId="{9E8957E9-C068-4E8C-8BE5-7F2F2C24D3FA}">
      <dsp:nvSpPr>
        <dsp:cNvPr id="0" name=""/>
        <dsp:cNvSpPr/>
      </dsp:nvSpPr>
      <dsp:spPr>
        <a:xfrm>
          <a:off x="7932286" y="162252"/>
          <a:ext cx="2448173" cy="11751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1825" tIns="165100" rIns="241825" bIns="165100" numCol="1" spcCol="1270" anchor="ctr" anchorCtr="0">
          <a:noAutofit/>
        </a:bodyPr>
        <a:lstStyle/>
        <a:p>
          <a:pPr marL="0" lvl="0" indent="0" algn="l" defTabSz="2711450">
            <a:lnSpc>
              <a:spcPct val="90000"/>
            </a:lnSpc>
            <a:spcBef>
              <a:spcPct val="0"/>
            </a:spcBef>
            <a:spcAft>
              <a:spcPct val="35000"/>
            </a:spcAft>
            <a:buNone/>
          </a:pPr>
          <a:r>
            <a:rPr lang="en-US" sz="6100" kern="1200"/>
            <a:t>04</a:t>
          </a:r>
        </a:p>
      </dsp:txBody>
      <dsp:txXfrm>
        <a:off x="7932286" y="162252"/>
        <a:ext cx="2448173" cy="11751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2A1F68-6928-4CD9-9A1A-106E64AA4D6A}">
      <dsp:nvSpPr>
        <dsp:cNvPr id="0" name=""/>
        <dsp:cNvSpPr/>
      </dsp:nvSpPr>
      <dsp:spPr>
        <a:xfrm>
          <a:off x="0" y="0"/>
          <a:ext cx="9421875" cy="11688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 Ο Λουκάς τοποθετεί το δραματικό αυτό περιστατικό στο κέντρο μιας </a:t>
          </a:r>
          <a:r>
            <a:rPr lang="el-GR" sz="2300" i="1" kern="1200"/>
            <a:t>τριάδας </a:t>
          </a:r>
          <a:r>
            <a:rPr lang="el-GR" sz="2300" kern="1200"/>
            <a:t>πασχάλιων</a:t>
          </a:r>
          <a:r>
            <a:rPr lang="el-GR" sz="2300" i="1" kern="1200"/>
            <a:t> </a:t>
          </a:r>
          <a:r>
            <a:rPr lang="el-GR" sz="2300" kern="1200"/>
            <a:t>γεγονότων </a:t>
          </a:r>
          <a:r>
            <a:rPr lang="el-GR" sz="2300" i="1" kern="1200"/>
            <a:t>τῇ δὲ μιᾷ τῶν Σαββάτων</a:t>
          </a:r>
          <a:r>
            <a:rPr lang="el-GR" sz="2300" b="1" i="1" kern="1200"/>
            <a:t>.</a:t>
          </a:r>
          <a:r>
            <a:rPr lang="el-GR" sz="2300" kern="1200"/>
            <a:t> </a:t>
          </a:r>
          <a:endParaRPr lang="en-US" sz="2300" kern="1200"/>
        </a:p>
      </dsp:txBody>
      <dsp:txXfrm>
        <a:off x="34235" y="34235"/>
        <a:ext cx="8160588" cy="1100385"/>
      </dsp:txXfrm>
    </dsp:sp>
    <dsp:sp modelId="{0FA76DD9-A76D-47AF-9342-3BB51C0F89B7}">
      <dsp:nvSpPr>
        <dsp:cNvPr id="0" name=""/>
        <dsp:cNvSpPr/>
      </dsp:nvSpPr>
      <dsp:spPr>
        <a:xfrm>
          <a:off x="866862" y="1391939"/>
          <a:ext cx="9421875" cy="11688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dirty="0"/>
            <a:t>* Μετά από Ησυχία! – ΑΓΝΩΣΤΟΣ Ο ΕΝΑΣ ΕΞ ΑΥΤΩΝ - ΕΜΜΑΟΙ</a:t>
          </a:r>
          <a:endParaRPr lang="en-US" sz="2300" kern="1200" dirty="0"/>
        </a:p>
      </dsp:txBody>
      <dsp:txXfrm>
        <a:off x="901097" y="1426174"/>
        <a:ext cx="7762307" cy="1100385"/>
      </dsp:txXfrm>
    </dsp:sp>
    <dsp:sp modelId="{DF47E4E7-78E9-4314-BA1E-B1A45B83CF1D}">
      <dsp:nvSpPr>
        <dsp:cNvPr id="0" name=""/>
        <dsp:cNvSpPr/>
      </dsp:nvSpPr>
      <dsp:spPr>
        <a:xfrm>
          <a:off x="1662683" y="2727328"/>
          <a:ext cx="9421875" cy="11688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 Αξιοσημείωτο επίσης στοιχείο είναι ότι η ερμηνεία-ο ευαγγελισμός γίνεται </a:t>
          </a:r>
          <a:r>
            <a:rPr lang="el-GR" sz="2300" b="1" kern="1200"/>
            <a:t>καθ’ οδόν </a:t>
          </a:r>
          <a:r>
            <a:rPr lang="el-GR" sz="2300" kern="1200"/>
            <a:t>(περιπατητικά).</a:t>
          </a:r>
          <a:endParaRPr lang="en-US" sz="2300" kern="1200"/>
        </a:p>
      </dsp:txBody>
      <dsp:txXfrm>
        <a:off x="1696918" y="2761563"/>
        <a:ext cx="7762307" cy="1100385"/>
      </dsp:txXfrm>
    </dsp:sp>
    <dsp:sp modelId="{84739460-EF41-455C-AE00-D2686371E617}">
      <dsp:nvSpPr>
        <dsp:cNvPr id="0" name=""/>
        <dsp:cNvSpPr/>
      </dsp:nvSpPr>
      <dsp:spPr>
        <a:xfrm>
          <a:off x="8662119" y="886381"/>
          <a:ext cx="759755" cy="75975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8833064" y="886381"/>
        <a:ext cx="417865" cy="571716"/>
      </dsp:txXfrm>
    </dsp:sp>
    <dsp:sp modelId="{F013DCF6-8105-40C9-BF3A-A36C0BB5592A}">
      <dsp:nvSpPr>
        <dsp:cNvPr id="0" name=""/>
        <dsp:cNvSpPr/>
      </dsp:nvSpPr>
      <dsp:spPr>
        <a:xfrm>
          <a:off x="9493461" y="2242253"/>
          <a:ext cx="759755" cy="759755"/>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endParaRPr lang="en-US" sz="3500" kern="1200"/>
        </a:p>
      </dsp:txBody>
      <dsp:txXfrm>
        <a:off x="9664406" y="2242253"/>
        <a:ext cx="417865" cy="5717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E3DC9B-6806-4D84-A718-4CD1BC4426CD}">
      <dsp:nvSpPr>
        <dsp:cNvPr id="0" name=""/>
        <dsp:cNvSpPr/>
      </dsp:nvSpPr>
      <dsp:spPr>
        <a:xfrm>
          <a:off x="6234" y="461488"/>
          <a:ext cx="1949010" cy="23388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519" tIns="0" rIns="192519" bIns="330200" numCol="1" spcCol="1270" anchor="t" anchorCtr="0">
          <a:noAutofit/>
        </a:bodyPr>
        <a:lstStyle/>
        <a:p>
          <a:pPr marL="0" lvl="0" indent="0" algn="l" defTabSz="533400">
            <a:lnSpc>
              <a:spcPct val="90000"/>
            </a:lnSpc>
            <a:spcBef>
              <a:spcPct val="0"/>
            </a:spcBef>
            <a:spcAft>
              <a:spcPct val="35000"/>
            </a:spcAft>
            <a:buNone/>
          </a:pPr>
          <a:r>
            <a:rPr lang="el-GR" sz="1200" kern="1200"/>
            <a:t>Εγκατέλειψαν τον δάσκαλό τους!</a:t>
          </a:r>
          <a:endParaRPr lang="en-US" sz="1200" kern="1200"/>
        </a:p>
      </dsp:txBody>
      <dsp:txXfrm>
        <a:off x="6234" y="1397013"/>
        <a:ext cx="1949010" cy="1403287"/>
      </dsp:txXfrm>
    </dsp:sp>
    <dsp:sp modelId="{D9E019DE-D99D-4C73-BD01-30E73BB5E140}">
      <dsp:nvSpPr>
        <dsp:cNvPr id="0" name=""/>
        <dsp:cNvSpPr/>
      </dsp:nvSpPr>
      <dsp:spPr>
        <a:xfrm>
          <a:off x="6234" y="461488"/>
          <a:ext cx="1949010" cy="93552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2519" tIns="165100" rIns="192519" bIns="165100" numCol="1" spcCol="1270" anchor="ctr" anchorCtr="0">
          <a:noAutofit/>
        </a:bodyPr>
        <a:lstStyle/>
        <a:p>
          <a:pPr marL="0" lvl="0" indent="0" algn="l" defTabSz="1955800">
            <a:lnSpc>
              <a:spcPct val="90000"/>
            </a:lnSpc>
            <a:spcBef>
              <a:spcPct val="0"/>
            </a:spcBef>
            <a:spcAft>
              <a:spcPct val="35000"/>
            </a:spcAft>
            <a:buNone/>
          </a:pPr>
          <a:r>
            <a:rPr lang="en-US" sz="4400" kern="1200"/>
            <a:t>01</a:t>
          </a:r>
        </a:p>
      </dsp:txBody>
      <dsp:txXfrm>
        <a:off x="6234" y="461488"/>
        <a:ext cx="1949010" cy="935524"/>
      </dsp:txXfrm>
    </dsp:sp>
    <dsp:sp modelId="{FDEA3C9B-47EA-4058-B419-BFBF43D13F7D}">
      <dsp:nvSpPr>
        <dsp:cNvPr id="0" name=""/>
        <dsp:cNvSpPr/>
      </dsp:nvSpPr>
      <dsp:spPr>
        <a:xfrm>
          <a:off x="2111166" y="461488"/>
          <a:ext cx="1949010" cy="23388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519" tIns="0" rIns="192519" bIns="330200" numCol="1" spcCol="1270" anchor="t" anchorCtr="0">
          <a:noAutofit/>
        </a:bodyPr>
        <a:lstStyle/>
        <a:p>
          <a:pPr marL="0" lvl="0" indent="0" algn="l" defTabSz="533400">
            <a:lnSpc>
              <a:spcPct val="90000"/>
            </a:lnSpc>
            <a:spcBef>
              <a:spcPct val="0"/>
            </a:spcBef>
            <a:spcAft>
              <a:spcPct val="35000"/>
            </a:spcAft>
            <a:buNone/>
          </a:pPr>
          <a:r>
            <a:rPr lang="el-GR" sz="1200" kern="1200" dirty="0"/>
            <a:t>Ένας εξ αυτών Ιούδας, ο μοναδικός από το «Άγιον όρος»</a:t>
          </a:r>
          <a:endParaRPr lang="en-US" sz="1200" kern="1200" dirty="0"/>
        </a:p>
      </dsp:txBody>
      <dsp:txXfrm>
        <a:off x="2111166" y="1397013"/>
        <a:ext cx="1949010" cy="1403287"/>
      </dsp:txXfrm>
    </dsp:sp>
    <dsp:sp modelId="{A9EB5EEB-D389-49A7-A645-F1C895F48123}">
      <dsp:nvSpPr>
        <dsp:cNvPr id="0" name=""/>
        <dsp:cNvSpPr/>
      </dsp:nvSpPr>
      <dsp:spPr>
        <a:xfrm>
          <a:off x="2111166" y="461488"/>
          <a:ext cx="1949010" cy="93552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2519" tIns="165100" rIns="192519" bIns="165100" numCol="1" spcCol="1270" anchor="ctr" anchorCtr="0">
          <a:noAutofit/>
        </a:bodyPr>
        <a:lstStyle/>
        <a:p>
          <a:pPr marL="0" lvl="0" indent="0" algn="l" defTabSz="1955800">
            <a:lnSpc>
              <a:spcPct val="90000"/>
            </a:lnSpc>
            <a:spcBef>
              <a:spcPct val="0"/>
            </a:spcBef>
            <a:spcAft>
              <a:spcPct val="35000"/>
            </a:spcAft>
            <a:buNone/>
          </a:pPr>
          <a:r>
            <a:rPr lang="en-US" sz="4400" kern="1200"/>
            <a:t>02</a:t>
          </a:r>
        </a:p>
      </dsp:txBody>
      <dsp:txXfrm>
        <a:off x="2111166" y="461488"/>
        <a:ext cx="1949010" cy="935524"/>
      </dsp:txXfrm>
    </dsp:sp>
    <dsp:sp modelId="{C29664BB-F702-40A3-BEBE-2B4BCADC943D}">
      <dsp:nvSpPr>
        <dsp:cNvPr id="0" name=""/>
        <dsp:cNvSpPr/>
      </dsp:nvSpPr>
      <dsp:spPr>
        <a:xfrm>
          <a:off x="4216097" y="461488"/>
          <a:ext cx="1949010" cy="23388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519" tIns="0" rIns="192519" bIns="330200" numCol="1" spcCol="1270" anchor="t" anchorCtr="0">
          <a:noAutofit/>
        </a:bodyPr>
        <a:lstStyle/>
        <a:p>
          <a:pPr marL="0" lvl="0" indent="0" algn="just" defTabSz="533400">
            <a:lnSpc>
              <a:spcPct val="90000"/>
            </a:lnSpc>
            <a:spcBef>
              <a:spcPct val="0"/>
            </a:spcBef>
            <a:spcAft>
              <a:spcPct val="35000"/>
            </a:spcAft>
            <a:buNone/>
          </a:pPr>
          <a:r>
            <a:rPr lang="el-GR" sz="1200" kern="1200" dirty="0"/>
            <a:t>Κοντράστ με τους άλλους που γιόρταζαν μέσα στην ησυχία το πασχαλινό Δείπνο, την λύτρωση από τον </a:t>
          </a:r>
          <a:r>
            <a:rPr lang="el-GR" sz="1200" kern="1200" dirty="0" err="1"/>
            <a:t>Ολοθρευτή</a:t>
          </a:r>
          <a:endParaRPr lang="en-US" sz="1200" kern="1200" dirty="0"/>
        </a:p>
      </dsp:txBody>
      <dsp:txXfrm>
        <a:off x="4216097" y="1397013"/>
        <a:ext cx="1949010" cy="1403287"/>
      </dsp:txXfrm>
    </dsp:sp>
    <dsp:sp modelId="{07652EC9-A7DA-4159-A39B-F92B52872F09}">
      <dsp:nvSpPr>
        <dsp:cNvPr id="0" name=""/>
        <dsp:cNvSpPr/>
      </dsp:nvSpPr>
      <dsp:spPr>
        <a:xfrm>
          <a:off x="4216097" y="461488"/>
          <a:ext cx="1949010" cy="93552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2519" tIns="165100" rIns="192519" bIns="165100" numCol="1" spcCol="1270" anchor="ctr" anchorCtr="0">
          <a:noAutofit/>
        </a:bodyPr>
        <a:lstStyle/>
        <a:p>
          <a:pPr marL="0" lvl="0" indent="0" algn="l" defTabSz="1955800">
            <a:lnSpc>
              <a:spcPct val="90000"/>
            </a:lnSpc>
            <a:spcBef>
              <a:spcPct val="0"/>
            </a:spcBef>
            <a:spcAft>
              <a:spcPct val="35000"/>
            </a:spcAft>
            <a:buNone/>
          </a:pPr>
          <a:r>
            <a:rPr lang="en-US" sz="4400" kern="1200"/>
            <a:t>03</a:t>
          </a:r>
        </a:p>
      </dsp:txBody>
      <dsp:txXfrm>
        <a:off x="4216097" y="461488"/>
        <a:ext cx="1949010" cy="935524"/>
      </dsp:txXfrm>
    </dsp:sp>
    <dsp:sp modelId="{3C20B1CE-8C79-4637-8C48-9A4FC3BC7384}">
      <dsp:nvSpPr>
        <dsp:cNvPr id="0" name=""/>
        <dsp:cNvSpPr/>
      </dsp:nvSpPr>
      <dsp:spPr>
        <a:xfrm>
          <a:off x="6321028" y="461488"/>
          <a:ext cx="1949010" cy="23388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519" tIns="0" rIns="192519" bIns="330200" numCol="1" spcCol="1270" anchor="t" anchorCtr="0">
          <a:noAutofit/>
        </a:bodyPr>
        <a:lstStyle/>
        <a:p>
          <a:pPr marL="0" lvl="0" indent="0" algn="just" defTabSz="533400">
            <a:lnSpc>
              <a:spcPct val="90000"/>
            </a:lnSpc>
            <a:spcBef>
              <a:spcPct val="0"/>
            </a:spcBef>
            <a:spcAft>
              <a:spcPct val="35000"/>
            </a:spcAft>
            <a:buNone/>
          </a:pPr>
          <a:r>
            <a:rPr lang="el-GR" sz="1200" kern="1200" dirty="0"/>
            <a:t>Διαφοροποιούνται οι ΓΥΝΑΙΚΕΣ (όχι </a:t>
          </a:r>
          <a:r>
            <a:rPr lang="el-GR" sz="1200" kern="1200" dirty="0" err="1"/>
            <a:t>Σιβά</a:t>
          </a:r>
          <a:r>
            <a:rPr lang="el-GR" sz="1200" kern="1200" dirty="0"/>
            <a:t> – είσοδος στον Τάφο μέσα στο λυκαυγές). Επώνυμες </a:t>
          </a:r>
          <a:endParaRPr lang="en-US" sz="1200" kern="1200" dirty="0"/>
        </a:p>
      </dsp:txBody>
      <dsp:txXfrm>
        <a:off x="6321028" y="1397013"/>
        <a:ext cx="1949010" cy="1403287"/>
      </dsp:txXfrm>
    </dsp:sp>
    <dsp:sp modelId="{A7AB6E8E-2F36-46AE-AEAF-2E156C6DD387}">
      <dsp:nvSpPr>
        <dsp:cNvPr id="0" name=""/>
        <dsp:cNvSpPr/>
      </dsp:nvSpPr>
      <dsp:spPr>
        <a:xfrm>
          <a:off x="6321028" y="461488"/>
          <a:ext cx="1949010" cy="93552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2519" tIns="165100" rIns="192519" bIns="165100" numCol="1" spcCol="1270" anchor="ctr" anchorCtr="0">
          <a:noAutofit/>
        </a:bodyPr>
        <a:lstStyle/>
        <a:p>
          <a:pPr marL="0" lvl="0" indent="0" algn="l" defTabSz="1955800">
            <a:lnSpc>
              <a:spcPct val="90000"/>
            </a:lnSpc>
            <a:spcBef>
              <a:spcPct val="0"/>
            </a:spcBef>
            <a:spcAft>
              <a:spcPct val="35000"/>
            </a:spcAft>
            <a:buNone/>
          </a:pPr>
          <a:r>
            <a:rPr lang="en-US" sz="4400" kern="1200"/>
            <a:t>04</a:t>
          </a:r>
        </a:p>
      </dsp:txBody>
      <dsp:txXfrm>
        <a:off x="6321028" y="461488"/>
        <a:ext cx="1949010" cy="935524"/>
      </dsp:txXfrm>
    </dsp:sp>
    <dsp:sp modelId="{8B6FC407-DF2E-409E-BD22-A98B2FEB6532}">
      <dsp:nvSpPr>
        <dsp:cNvPr id="0" name=""/>
        <dsp:cNvSpPr/>
      </dsp:nvSpPr>
      <dsp:spPr>
        <a:xfrm>
          <a:off x="8425959" y="461488"/>
          <a:ext cx="1949010" cy="233881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2519" tIns="0" rIns="192519" bIns="330200" numCol="1" spcCol="1270" anchor="t" anchorCtr="0">
          <a:noAutofit/>
        </a:bodyPr>
        <a:lstStyle/>
        <a:p>
          <a:pPr marL="0" lvl="0" indent="0" algn="l" defTabSz="533400">
            <a:lnSpc>
              <a:spcPct val="90000"/>
            </a:lnSpc>
            <a:spcBef>
              <a:spcPct val="0"/>
            </a:spcBef>
            <a:spcAft>
              <a:spcPct val="35000"/>
            </a:spcAft>
            <a:buNone/>
          </a:pPr>
          <a:r>
            <a:rPr lang="el-GR" sz="1200" b="1" kern="1200" dirty="0"/>
            <a:t>επιπλέον σοκ,</a:t>
          </a:r>
          <a:r>
            <a:rPr lang="el-GR" sz="1200" kern="1200" dirty="0"/>
            <a:t> το οποίο προστέθηκε σε εκείνο της απώλειας και της υποψίας βεβήλωσης του πτώματος</a:t>
          </a:r>
        </a:p>
        <a:p>
          <a:pPr marL="0" lvl="0" indent="0" algn="l" defTabSz="533400">
            <a:lnSpc>
              <a:spcPct val="90000"/>
            </a:lnSpc>
            <a:spcBef>
              <a:spcPct val="0"/>
            </a:spcBef>
            <a:spcAft>
              <a:spcPct val="35000"/>
            </a:spcAft>
            <a:buNone/>
          </a:pPr>
          <a:r>
            <a:rPr lang="el-GR" sz="1200" kern="1200" dirty="0"/>
            <a:t>Λήρος</a:t>
          </a:r>
          <a:endParaRPr lang="en-US" sz="1200" kern="1200" dirty="0"/>
        </a:p>
      </dsp:txBody>
      <dsp:txXfrm>
        <a:off x="8425959" y="1397013"/>
        <a:ext cx="1949010" cy="1403287"/>
      </dsp:txXfrm>
    </dsp:sp>
    <dsp:sp modelId="{B1147176-9F51-4018-86AD-B54557D33F7E}">
      <dsp:nvSpPr>
        <dsp:cNvPr id="0" name=""/>
        <dsp:cNvSpPr/>
      </dsp:nvSpPr>
      <dsp:spPr>
        <a:xfrm>
          <a:off x="8425959" y="461488"/>
          <a:ext cx="1949010" cy="93552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92519" tIns="165100" rIns="192519" bIns="165100" numCol="1" spcCol="1270" anchor="ctr" anchorCtr="0">
          <a:noAutofit/>
        </a:bodyPr>
        <a:lstStyle/>
        <a:p>
          <a:pPr marL="0" lvl="0" indent="0" algn="l" defTabSz="1955800">
            <a:lnSpc>
              <a:spcPct val="90000"/>
            </a:lnSpc>
            <a:spcBef>
              <a:spcPct val="0"/>
            </a:spcBef>
            <a:spcAft>
              <a:spcPct val="35000"/>
            </a:spcAft>
            <a:buNone/>
          </a:pPr>
          <a:r>
            <a:rPr lang="en-US" sz="4400" kern="1200"/>
            <a:t>05</a:t>
          </a:r>
        </a:p>
      </dsp:txBody>
      <dsp:txXfrm>
        <a:off x="8425959" y="461488"/>
        <a:ext cx="1949010" cy="93552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06AA6-305B-4E64-A25C-73DA8E852ABF}">
      <dsp:nvSpPr>
        <dsp:cNvPr id="0" name=""/>
        <dsp:cNvSpPr/>
      </dsp:nvSpPr>
      <dsp:spPr>
        <a:xfrm>
          <a:off x="2752746" y="3956066"/>
          <a:ext cx="549957" cy="91440"/>
        </a:xfrm>
        <a:custGeom>
          <a:avLst/>
          <a:gdLst/>
          <a:ahLst/>
          <a:cxnLst/>
          <a:rect l="0" t="0" r="0" b="0"/>
          <a:pathLst>
            <a:path>
              <a:moveTo>
                <a:pt x="0" y="45720"/>
              </a:moveTo>
              <a:lnTo>
                <a:pt x="549957"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A41B467-B3D6-456E-8C6A-441DB7D8207D}">
      <dsp:nvSpPr>
        <dsp:cNvPr id="0" name=""/>
        <dsp:cNvSpPr/>
      </dsp:nvSpPr>
      <dsp:spPr>
        <a:xfrm>
          <a:off x="2956" y="1217625"/>
          <a:ext cx="2749789" cy="8386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l-GR" sz="1900" kern="1200"/>
            <a:t>Εναντίον των Γυναικών: Λήρος – Ου+Τοπία το Κήρυγμα της Ανάστασης</a:t>
          </a:r>
          <a:endParaRPr lang="en-US" sz="1900" kern="1200"/>
        </a:p>
      </dsp:txBody>
      <dsp:txXfrm>
        <a:off x="2956" y="1217625"/>
        <a:ext cx="2749789" cy="838685"/>
      </dsp:txXfrm>
    </dsp:sp>
    <dsp:sp modelId="{3AC30D5B-E637-4043-B3B5-CF44055278C6}">
      <dsp:nvSpPr>
        <dsp:cNvPr id="0" name=""/>
        <dsp:cNvSpPr/>
      </dsp:nvSpPr>
      <dsp:spPr>
        <a:xfrm>
          <a:off x="2956" y="2400034"/>
          <a:ext cx="2749789" cy="8386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l-GR" sz="1900" kern="1200"/>
            <a:t>Εναντίον των Ηγετών</a:t>
          </a:r>
          <a:endParaRPr lang="en-US" sz="1900" kern="1200"/>
        </a:p>
      </dsp:txBody>
      <dsp:txXfrm>
        <a:off x="2956" y="2400034"/>
        <a:ext cx="2749789" cy="838685"/>
      </dsp:txXfrm>
    </dsp:sp>
    <dsp:sp modelId="{0DC30423-C9F7-416A-A185-1ED0A10BA6B2}">
      <dsp:nvSpPr>
        <dsp:cNvPr id="0" name=""/>
        <dsp:cNvSpPr/>
      </dsp:nvSpPr>
      <dsp:spPr>
        <a:xfrm>
          <a:off x="2956" y="3582444"/>
          <a:ext cx="2749789" cy="83868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l-GR" sz="1900" kern="1200"/>
            <a:t>Εναντίον του Χριστού, που «πρόδωσε» τα …. </a:t>
          </a:r>
          <a:endParaRPr lang="en-US" sz="1900" kern="1200"/>
        </a:p>
      </dsp:txBody>
      <dsp:txXfrm>
        <a:off x="2956" y="3582444"/>
        <a:ext cx="2749789" cy="838685"/>
      </dsp:txXfrm>
    </dsp:sp>
    <dsp:sp modelId="{ECEABA4D-40E7-4B63-A57A-AB8A9B18F375}">
      <dsp:nvSpPr>
        <dsp:cNvPr id="0" name=""/>
        <dsp:cNvSpPr/>
      </dsp:nvSpPr>
      <dsp:spPr>
        <a:xfrm>
          <a:off x="3302703" y="3582444"/>
          <a:ext cx="2749789" cy="838685"/>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l-GR" sz="1900" kern="1200"/>
            <a:t>Καινούργιο Ξεκίνημα;</a:t>
          </a:r>
          <a:endParaRPr lang="en-US" sz="1900" kern="1200"/>
        </a:p>
      </dsp:txBody>
      <dsp:txXfrm>
        <a:off x="3302703" y="3582444"/>
        <a:ext cx="2749789" cy="83868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81FDA6-8812-47C7-A139-1E39DA8E3A7F}">
      <dsp:nvSpPr>
        <dsp:cNvPr id="0" name=""/>
        <dsp:cNvSpPr/>
      </dsp:nvSpPr>
      <dsp:spPr>
        <a:xfrm>
          <a:off x="208347" y="0"/>
          <a:ext cx="5638755" cy="5638755"/>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A30D10-FE89-4A72-99B9-26AA228D118B}">
      <dsp:nvSpPr>
        <dsp:cNvPr id="0" name=""/>
        <dsp:cNvSpPr/>
      </dsp:nvSpPr>
      <dsp:spPr>
        <a:xfrm>
          <a:off x="744029" y="535681"/>
          <a:ext cx="2199114" cy="219911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Στρέφουν τα νώτα τους προς τον «Ομφαλό της Γης»</a:t>
          </a:r>
          <a:endParaRPr lang="en-US" sz="1800" kern="1200"/>
        </a:p>
      </dsp:txBody>
      <dsp:txXfrm>
        <a:off x="851381" y="643033"/>
        <a:ext cx="1984410" cy="1984410"/>
      </dsp:txXfrm>
    </dsp:sp>
    <dsp:sp modelId="{B07F45B0-68EA-47B8-B6BB-11E1E64A7EC2}">
      <dsp:nvSpPr>
        <dsp:cNvPr id="0" name=""/>
        <dsp:cNvSpPr/>
      </dsp:nvSpPr>
      <dsp:spPr>
        <a:xfrm>
          <a:off x="3112306" y="535681"/>
          <a:ext cx="2199114" cy="2199114"/>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Αγκαλιά της αναστάσιμης Φύσης (Ω γλυκύ μου Έαρ!)</a:t>
          </a:r>
        </a:p>
        <a:p>
          <a:pPr marL="0" lvl="0" indent="0" algn="ctr" defTabSz="800100">
            <a:lnSpc>
              <a:spcPct val="90000"/>
            </a:lnSpc>
            <a:spcBef>
              <a:spcPct val="0"/>
            </a:spcBef>
            <a:spcAft>
              <a:spcPct val="35000"/>
            </a:spcAft>
            <a:buNone/>
          </a:pPr>
          <a:r>
            <a:rPr lang="el-GR" sz="1800" kern="1200" dirty="0"/>
            <a:t>!!!!</a:t>
          </a:r>
          <a:endParaRPr lang="en-US" sz="1800" kern="1200" dirty="0"/>
        </a:p>
      </dsp:txBody>
      <dsp:txXfrm>
        <a:off x="3219658" y="643033"/>
        <a:ext cx="1984410" cy="1984410"/>
      </dsp:txXfrm>
    </dsp:sp>
    <dsp:sp modelId="{8227F6C7-C69B-4D31-A2AB-67A41AC01370}">
      <dsp:nvSpPr>
        <dsp:cNvPr id="0" name=""/>
        <dsp:cNvSpPr/>
      </dsp:nvSpPr>
      <dsp:spPr>
        <a:xfrm>
          <a:off x="744029" y="2903958"/>
          <a:ext cx="2199114" cy="219911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Ο «άγνωστος» προσεγγίζει και συμΠορεύεται (συνεχίζει την Κάθοδο στον Άδη + Ανάληψη πριν την Ανάληψη)</a:t>
          </a:r>
          <a:endParaRPr lang="en-US" sz="1800" kern="1200"/>
        </a:p>
      </dsp:txBody>
      <dsp:txXfrm>
        <a:off x="851381" y="3011310"/>
        <a:ext cx="1984410" cy="1984410"/>
      </dsp:txXfrm>
    </dsp:sp>
    <dsp:sp modelId="{6F921DF2-8A6E-4FAE-9623-3BFAC182EF62}">
      <dsp:nvSpPr>
        <dsp:cNvPr id="0" name=""/>
        <dsp:cNvSpPr/>
      </dsp:nvSpPr>
      <dsp:spPr>
        <a:xfrm>
          <a:off x="3112306" y="2903958"/>
          <a:ext cx="2199114" cy="219911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t>Συζητούν και </a:t>
          </a:r>
          <a:r>
            <a:rPr lang="el-GR" sz="1800" kern="1200" dirty="0" err="1"/>
            <a:t>Αντιβάλλουν</a:t>
          </a:r>
          <a:r>
            <a:rPr lang="el-GR" sz="1800" kern="1200" dirty="0"/>
            <a:t> (όλο το Δηλητήριο!)</a:t>
          </a:r>
        </a:p>
        <a:p>
          <a:pPr marL="0" lvl="0" indent="0" algn="ctr" defTabSz="800100">
            <a:lnSpc>
              <a:spcPct val="90000"/>
            </a:lnSpc>
            <a:spcBef>
              <a:spcPct val="0"/>
            </a:spcBef>
            <a:spcAft>
              <a:spcPct val="35000"/>
            </a:spcAft>
            <a:buNone/>
          </a:pPr>
          <a:r>
            <a:rPr lang="el-GR" sz="1800" kern="1200" dirty="0"/>
            <a:t>!!!!!</a:t>
          </a:r>
          <a:endParaRPr lang="en-US" sz="1800" kern="1200" dirty="0"/>
        </a:p>
      </dsp:txBody>
      <dsp:txXfrm>
        <a:off x="3219658" y="3011310"/>
        <a:ext cx="1984410" cy="198441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C68CBF-E4E0-413E-A723-D42F4D384D73}">
      <dsp:nvSpPr>
        <dsp:cNvPr id="0" name=""/>
        <dsp:cNvSpPr/>
      </dsp:nvSpPr>
      <dsp:spPr>
        <a:xfrm>
          <a:off x="0" y="186607"/>
          <a:ext cx="6055450" cy="41932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l-GR" sz="2800" kern="1200"/>
            <a:t>Ο Ιησούς δεν αποκαλύπτεται με κάποιο συγκλονιστικό τρόπο, όπως συνέβη στο Σινά, αλλά απλώς με τον τεμαχισμό του άρτου και το γεύμα που επακολουθεί. Αποκαλύπτεται δηλαδή με μια καθημερινή πράξη, η οποία προϋποθέτει κοινότητα, συγΧώρεση, μοίρασμα, πληρότητα, χαρά. </a:t>
          </a:r>
          <a:endParaRPr lang="en-US" sz="2800" kern="1200"/>
        </a:p>
      </dsp:txBody>
      <dsp:txXfrm>
        <a:off x="204699" y="391306"/>
        <a:ext cx="5646052" cy="3783882"/>
      </dsp:txXfrm>
    </dsp:sp>
    <dsp:sp modelId="{023648C0-A8BC-4F63-97B1-4061579DD8DC}">
      <dsp:nvSpPr>
        <dsp:cNvPr id="0" name=""/>
        <dsp:cNvSpPr/>
      </dsp:nvSpPr>
      <dsp:spPr>
        <a:xfrm>
          <a:off x="0" y="4379887"/>
          <a:ext cx="6055450" cy="10722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261"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l-GR" sz="2200" kern="1200"/>
            <a:t>Διάνοιξη ματιών - επίΓνωση</a:t>
          </a:r>
          <a:endParaRPr lang="en-US" sz="2200" kern="1200"/>
        </a:p>
        <a:p>
          <a:pPr marL="457200" lvl="2" indent="-228600" algn="l" defTabSz="977900">
            <a:lnSpc>
              <a:spcPct val="90000"/>
            </a:lnSpc>
            <a:spcBef>
              <a:spcPct val="0"/>
            </a:spcBef>
            <a:spcAft>
              <a:spcPct val="20000"/>
            </a:spcAft>
            <a:buChar char="•"/>
          </a:pPr>
          <a:r>
            <a:rPr lang="el-GR" sz="2200" kern="1200"/>
            <a:t>Έξοδος από το « Σπήλαιο» - ΕπιΣτροφή στην Οικουμένη (κι όχι Επέκεινα)</a:t>
          </a:r>
          <a:endParaRPr lang="en-US" sz="2200" kern="1200"/>
        </a:p>
      </dsp:txBody>
      <dsp:txXfrm>
        <a:off x="0" y="4379887"/>
        <a:ext cx="6055450" cy="107226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7.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284A420-F50C-4C2C-B88E-E6F4EF504B6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893A6D2E-5228-4998-9E24-EFCCA024675E}"/>
              </a:ext>
            </a:extLst>
          </p:cNvPr>
          <p:cNvSpPr/>
          <p:nvPr/>
        </p:nvSpPr>
        <p:spPr>
          <a:xfrm>
            <a:off x="0" y="-2"/>
            <a:ext cx="12188952" cy="3567547"/>
          </a:xfrm>
          <a:prstGeom prst="rect">
            <a:avLst/>
          </a:prstGeom>
          <a:ln>
            <a:noFill/>
          </a:ln>
          <a:effectLst>
            <a:outerShdw blurRad="228600" dist="152400" dir="5460000" sx="95000" sy="95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59D878C-9930-44AF-AE18-FCA0DAE10D39}"/>
              </a:ext>
            </a:extLst>
          </p:cNvPr>
          <p:cNvSpPr>
            <a:spLocks noGrp="1"/>
          </p:cNvSpPr>
          <p:nvPr>
            <p:ph type="ctrTitle"/>
          </p:nvPr>
        </p:nvSpPr>
        <p:spPr>
          <a:xfrm>
            <a:off x="761802" y="852055"/>
            <a:ext cx="10380572" cy="2581463"/>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82D608-1F8D-47BB-B595-43B7BEACA90A}"/>
              </a:ext>
            </a:extLst>
          </p:cNvPr>
          <p:cNvSpPr>
            <a:spLocks noGrp="1"/>
          </p:cNvSpPr>
          <p:nvPr>
            <p:ph type="subTitle" idx="1"/>
          </p:nvPr>
        </p:nvSpPr>
        <p:spPr>
          <a:xfrm>
            <a:off x="761802" y="3754582"/>
            <a:ext cx="10380572" cy="224443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C2D3C1DA-DAC9-422B-9450-54A7E03B3DE0}"/>
              </a:ext>
            </a:extLst>
          </p:cNvPr>
          <p:cNvSpPr>
            <a:spLocks noGrp="1"/>
          </p:cNvSpPr>
          <p:nvPr>
            <p:ph type="dt" sz="half" idx="10"/>
          </p:nvPr>
        </p:nvSpPr>
        <p:spPr/>
        <p:txBody>
          <a:bodyPr/>
          <a:lstStyle/>
          <a:p>
            <a:fld id="{3341EE12-F28E-4B03-A404-A8FCAE0F6316}" type="datetime1">
              <a:rPr lang="en-US" smtClean="0"/>
              <a:t>2/5/2024</a:t>
            </a:fld>
            <a:endParaRPr lang="en-US" dirty="0"/>
          </a:p>
        </p:txBody>
      </p:sp>
      <p:sp>
        <p:nvSpPr>
          <p:cNvPr id="5" name="Footer Placeholder 4">
            <a:extLst>
              <a:ext uri="{FF2B5EF4-FFF2-40B4-BE49-F238E27FC236}">
                <a16:creationId xmlns:a16="http://schemas.microsoft.com/office/drawing/2014/main" id="{6739A2B9-3E23-4C08-A5CE-698861210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2E61E-26F7-4369-8F2F-6D3CDF644D94}"/>
              </a:ext>
            </a:extLst>
          </p:cNvPr>
          <p:cNvSpPr>
            <a:spLocks noGrp="1"/>
          </p:cNvSpPr>
          <p:nvPr>
            <p:ph type="sldNum" sz="quarter" idx="12"/>
          </p:nvPr>
        </p:nvSpPr>
        <p:spPr/>
        <p:txBody>
          <a:bodyPr/>
          <a:lstStyle/>
          <a:p>
            <a:fld id="{B4A918BC-4D43-4B42-B3C0-E7EBE25E6AF0}" type="slidenum">
              <a:rPr lang="en-US" smtClean="0"/>
              <a:t>‹#›</a:t>
            </a:fld>
            <a:endParaRPr lang="en-US" dirty="0"/>
          </a:p>
        </p:txBody>
      </p:sp>
      <p:cxnSp>
        <p:nvCxnSpPr>
          <p:cNvPr id="23" name="Straight Connector 22">
            <a:extLst>
              <a:ext uri="{FF2B5EF4-FFF2-40B4-BE49-F238E27FC236}">
                <a16:creationId xmlns:a16="http://schemas.microsoft.com/office/drawing/2014/main" id="{3ADB48DB-8E25-4F2F-8C02-5B793937255F}"/>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C32BA7E3-7313-49C8-A245-A85BDEB13EB3}"/>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2191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F69F7-12D5-40F0-88F0-33D60AEB021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65BB511-E79D-41D8-AF91-14A5C803FC8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705DFA-4DAF-4B30-8032-503081AEA4BF}"/>
              </a:ext>
            </a:extLst>
          </p:cNvPr>
          <p:cNvSpPr>
            <a:spLocks noGrp="1"/>
          </p:cNvSpPr>
          <p:nvPr>
            <p:ph type="dt" sz="half" idx="10"/>
          </p:nvPr>
        </p:nvSpPr>
        <p:spPr/>
        <p:txBody>
          <a:bodyPr/>
          <a:lstStyle/>
          <a:p>
            <a:fld id="{B68B8189-0D9C-48A6-9FA3-862227B094CE}" type="datetime1">
              <a:rPr lang="en-US" smtClean="0"/>
              <a:t>2/5/2024</a:t>
            </a:fld>
            <a:endParaRPr lang="en-US"/>
          </a:p>
        </p:txBody>
      </p:sp>
      <p:sp>
        <p:nvSpPr>
          <p:cNvPr id="5" name="Footer Placeholder 4">
            <a:extLst>
              <a:ext uri="{FF2B5EF4-FFF2-40B4-BE49-F238E27FC236}">
                <a16:creationId xmlns:a16="http://schemas.microsoft.com/office/drawing/2014/main" id="{E034FBF5-16C0-46A0-916A-4910C1B61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626EA6-7E48-454C-887A-0EF3356F91D5}"/>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2874739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312BAB-A07B-4FEA-8EB5-A7BD8B24C6DA}"/>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F245A432-7E52-48B5-A8BB-13EED592E35A}"/>
              </a:ext>
            </a:extLst>
          </p:cNvPr>
          <p:cNvSpPr/>
          <p:nvPr/>
        </p:nvSpPr>
        <p:spPr>
          <a:xfrm>
            <a:off x="7813964" y="0"/>
            <a:ext cx="4378036" cy="6858000"/>
          </a:xfrm>
          <a:prstGeom prst="rect">
            <a:avLst/>
          </a:prstGeom>
          <a:ln>
            <a:noFill/>
          </a:ln>
          <a:effectLst>
            <a:outerShdw blurRad="254000" dist="152400" dir="10680000" sx="95000" sy="95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656288B6-16BD-4DEE-9187-C78963ED1D8A}"/>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Vertical Title 1">
            <a:extLst>
              <a:ext uri="{FF2B5EF4-FFF2-40B4-BE49-F238E27FC236}">
                <a16:creationId xmlns:a16="http://schemas.microsoft.com/office/drawing/2014/main" id="{F9259F7B-ED77-4251-A424-93712C6F57A0}"/>
              </a:ext>
            </a:extLst>
          </p:cNvPr>
          <p:cNvSpPr>
            <a:spLocks noGrp="1"/>
          </p:cNvSpPr>
          <p:nvPr>
            <p:ph type="title" orient="vert"/>
          </p:nvPr>
        </p:nvSpPr>
        <p:spPr>
          <a:xfrm>
            <a:off x="8139544" y="872836"/>
            <a:ext cx="2521527" cy="5119256"/>
          </a:xfrm>
        </p:spPr>
        <p:txBody>
          <a:bodyPr vert="eaVert" ancho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0295692-9BD0-4EB9-B344-9A6945DB0B81}"/>
              </a:ext>
            </a:extLst>
          </p:cNvPr>
          <p:cNvSpPr>
            <a:spLocks noGrp="1"/>
          </p:cNvSpPr>
          <p:nvPr>
            <p:ph type="body" orient="vert" idx="1"/>
          </p:nvPr>
        </p:nvSpPr>
        <p:spPr>
          <a:xfrm>
            <a:off x="756746" y="872836"/>
            <a:ext cx="6634169" cy="51192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B128527-7CED-4CF3-A260-649685D2E6D3}"/>
              </a:ext>
            </a:extLst>
          </p:cNvPr>
          <p:cNvSpPr>
            <a:spLocks noGrp="1"/>
          </p:cNvSpPr>
          <p:nvPr>
            <p:ph type="dt" sz="half" idx="10"/>
          </p:nvPr>
        </p:nvSpPr>
        <p:spPr>
          <a:xfrm>
            <a:off x="329184" y="6236208"/>
            <a:ext cx="3037459" cy="365125"/>
          </a:xfrm>
        </p:spPr>
        <p:txBody>
          <a:bodyPr/>
          <a:lstStyle/>
          <a:p>
            <a:fld id="{26ADDCAE-6443-42C3-9C19-F95985500186}" type="datetime1">
              <a:rPr lang="en-US" smtClean="0"/>
              <a:t>2/5/2024</a:t>
            </a:fld>
            <a:endParaRPr lang="en-US" dirty="0"/>
          </a:p>
        </p:txBody>
      </p:sp>
      <p:sp>
        <p:nvSpPr>
          <p:cNvPr id="5" name="Footer Placeholder 4">
            <a:extLst>
              <a:ext uri="{FF2B5EF4-FFF2-40B4-BE49-F238E27FC236}">
                <a16:creationId xmlns:a16="http://schemas.microsoft.com/office/drawing/2014/main" id="{20517F65-E517-4B50-B559-FD7D59F3E8B5}"/>
              </a:ext>
            </a:extLst>
          </p:cNvPr>
          <p:cNvSpPr>
            <a:spLocks noGrp="1"/>
          </p:cNvSpPr>
          <p:nvPr>
            <p:ph type="ftr" sz="quarter" idx="11"/>
          </p:nvPr>
        </p:nvSpPr>
        <p:spPr>
          <a:xfrm>
            <a:off x="329184" y="237744"/>
            <a:ext cx="3581400" cy="365125"/>
          </a:xfrm>
        </p:spPr>
        <p:txBody>
          <a:bodyPr/>
          <a:lstStyle/>
          <a:p>
            <a:endParaRPr lang="en-US" dirty="0"/>
          </a:p>
        </p:txBody>
      </p:sp>
      <p:sp>
        <p:nvSpPr>
          <p:cNvPr id="6" name="Slide Number Placeholder 5">
            <a:extLst>
              <a:ext uri="{FF2B5EF4-FFF2-40B4-BE49-F238E27FC236}">
                <a16:creationId xmlns:a16="http://schemas.microsoft.com/office/drawing/2014/main" id="{CAED40B7-46EE-49D9-BE89-7E101F80A49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16" name="Straight Connector 15">
            <a:extLst>
              <a:ext uri="{FF2B5EF4-FFF2-40B4-BE49-F238E27FC236}">
                <a16:creationId xmlns:a16="http://schemas.microsoft.com/office/drawing/2014/main" id="{E05031BF-2EA5-4128-B6AF-2D0F5A101095}"/>
              </a:ext>
            </a:extLst>
          </p:cNvPr>
          <p:cNvCxnSpPr>
            <a:cxnSpLocks/>
          </p:cNvCxnSpPr>
          <p:nvPr/>
        </p:nvCxnSpPr>
        <p:spPr>
          <a:xfrm rot="16200000" flipH="1">
            <a:off x="10361537" y="120772"/>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6150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62CCA-8D32-44C3-809A-54D0245B8ABF}"/>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689041-349C-49F8-B155-6F5862873736}"/>
              </a:ext>
            </a:extLst>
          </p:cNvPr>
          <p:cNvSpPr>
            <a:spLocks noGrp="1"/>
          </p:cNvSpPr>
          <p:nvPr>
            <p:ph idx="1"/>
          </p:nvPr>
        </p:nvSpPr>
        <p:spPr>
          <a:xfrm>
            <a:off x="761799" y="2750126"/>
            <a:ext cx="10381205" cy="32617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35E088-72B1-425B-B53B-81B134826169}"/>
              </a:ext>
            </a:extLst>
          </p:cNvPr>
          <p:cNvSpPr>
            <a:spLocks noGrp="1"/>
          </p:cNvSpPr>
          <p:nvPr>
            <p:ph type="dt" sz="half" idx="10"/>
          </p:nvPr>
        </p:nvSpPr>
        <p:spPr/>
        <p:txBody>
          <a:bodyPr/>
          <a:lstStyle/>
          <a:p>
            <a:fld id="{1962799E-EB8E-4038-8063-81BB57C732D4}" type="datetime1">
              <a:rPr lang="en-US" smtClean="0"/>
              <a:t>2/5/2024</a:t>
            </a:fld>
            <a:endParaRPr lang="en-US"/>
          </a:p>
        </p:txBody>
      </p:sp>
      <p:sp>
        <p:nvSpPr>
          <p:cNvPr id="5" name="Footer Placeholder 4">
            <a:extLst>
              <a:ext uri="{FF2B5EF4-FFF2-40B4-BE49-F238E27FC236}">
                <a16:creationId xmlns:a16="http://schemas.microsoft.com/office/drawing/2014/main" id="{89180451-8BF9-48B2-8E6A-9E15C83357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8196E-3A76-4417-BFD8-4400D16E07EA}"/>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2880019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CFB183B-99B9-4420-AB2D-070568510522}"/>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6DF62B9-1876-4EEB-929D-B46F98265E34}"/>
              </a:ext>
            </a:extLst>
          </p:cNvPr>
          <p:cNvSpPr/>
          <p:nvPr/>
        </p:nvSpPr>
        <p:spPr>
          <a:xfrm>
            <a:off x="0" y="-2"/>
            <a:ext cx="12192000" cy="3862064"/>
          </a:xfrm>
          <a:prstGeom prst="rect">
            <a:avLst/>
          </a:prstGeom>
          <a:ln>
            <a:noFill/>
          </a:ln>
          <a:effectLst>
            <a:outerShdw blurRad="203200" dist="127000" dir="5460000" sx="96000" sy="96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a:extLst>
              <a:ext uri="{FF2B5EF4-FFF2-40B4-BE49-F238E27FC236}">
                <a16:creationId xmlns:a16="http://schemas.microsoft.com/office/drawing/2014/main" id="{B5F0E4DD-839A-4BD2-B5FA-FF319E87D037}"/>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692C2FB-E558-4132-AAF5-EFCED0144BA2}"/>
              </a:ext>
            </a:extLst>
          </p:cNvPr>
          <p:cNvSpPr>
            <a:spLocks noGrp="1"/>
          </p:cNvSpPr>
          <p:nvPr>
            <p:ph type="title"/>
          </p:nvPr>
        </p:nvSpPr>
        <p:spPr>
          <a:xfrm>
            <a:off x="761801" y="852056"/>
            <a:ext cx="10380572" cy="257694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AA20424-DA4E-467F-AC0A-D44192A54F64}"/>
              </a:ext>
            </a:extLst>
          </p:cNvPr>
          <p:cNvSpPr>
            <a:spLocks noGrp="1"/>
          </p:cNvSpPr>
          <p:nvPr>
            <p:ph type="body" idx="1"/>
          </p:nvPr>
        </p:nvSpPr>
        <p:spPr>
          <a:xfrm>
            <a:off x="761797" y="4202832"/>
            <a:ext cx="10395116" cy="178926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B39F9C-ADA9-4225-9D74-193A8894ED7A}"/>
              </a:ext>
            </a:extLst>
          </p:cNvPr>
          <p:cNvSpPr>
            <a:spLocks noGrp="1"/>
          </p:cNvSpPr>
          <p:nvPr>
            <p:ph type="dt" sz="half" idx="10"/>
          </p:nvPr>
        </p:nvSpPr>
        <p:spPr>
          <a:xfrm>
            <a:off x="332481" y="6236208"/>
            <a:ext cx="3037459" cy="365125"/>
          </a:xfrm>
        </p:spPr>
        <p:txBody>
          <a:bodyPr/>
          <a:lstStyle/>
          <a:p>
            <a:fld id="{217A73C3-B243-44D3-809D-EF8FDFBD85D4}" type="datetime1">
              <a:rPr lang="en-US" smtClean="0"/>
              <a:t>2/5/2024</a:t>
            </a:fld>
            <a:endParaRPr lang="en-US" dirty="0"/>
          </a:p>
        </p:txBody>
      </p:sp>
      <p:sp>
        <p:nvSpPr>
          <p:cNvPr id="5" name="Footer Placeholder 4">
            <a:extLst>
              <a:ext uri="{FF2B5EF4-FFF2-40B4-BE49-F238E27FC236}">
                <a16:creationId xmlns:a16="http://schemas.microsoft.com/office/drawing/2014/main" id="{84057DEC-B96B-4D69-8B62-5156FDA6D9BB}"/>
              </a:ext>
            </a:extLst>
          </p:cNvPr>
          <p:cNvSpPr>
            <a:spLocks noGrp="1"/>
          </p:cNvSpPr>
          <p:nvPr>
            <p:ph type="ftr" sz="quarter" idx="11"/>
          </p:nvPr>
        </p:nvSpPr>
        <p:spPr>
          <a:xfrm>
            <a:off x="332481" y="237744"/>
            <a:ext cx="4114800" cy="365125"/>
          </a:xfrm>
        </p:spPr>
        <p:txBody>
          <a:bodyPr/>
          <a:lstStyle/>
          <a:p>
            <a:endParaRPr lang="en-US" dirty="0"/>
          </a:p>
        </p:txBody>
      </p:sp>
      <p:sp>
        <p:nvSpPr>
          <p:cNvPr id="6" name="Slide Number Placeholder 5">
            <a:extLst>
              <a:ext uri="{FF2B5EF4-FFF2-40B4-BE49-F238E27FC236}">
                <a16:creationId xmlns:a16="http://schemas.microsoft.com/office/drawing/2014/main" id="{A0BF4AC1-9934-43DC-B9AC-322612A74656}"/>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cxnSp>
        <p:nvCxnSpPr>
          <p:cNvPr id="11" name="Straight Connector 10">
            <a:extLst>
              <a:ext uri="{FF2B5EF4-FFF2-40B4-BE49-F238E27FC236}">
                <a16:creationId xmlns:a16="http://schemas.microsoft.com/office/drawing/2014/main" id="{4CBDA60A-39CD-41D4-8AE5-0FB7FD78559C}"/>
              </a:ext>
            </a:extLst>
          </p:cNvPr>
          <p:cNvCxnSpPr>
            <a:cxnSpLocks/>
          </p:cNvCxnSpPr>
          <p:nvPr/>
        </p:nvCxnSpPr>
        <p:spPr>
          <a:xfrm>
            <a:off x="11668155" y="852056"/>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48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AF84-4A19-4D9A-9B82-46BCBED4F7BD}"/>
              </a:ext>
            </a:extLst>
          </p:cNvPr>
          <p:cNvSpPr>
            <a:spLocks noGrp="1"/>
          </p:cNvSpPr>
          <p:nvPr>
            <p:ph type="title"/>
          </p:nvPr>
        </p:nvSpPr>
        <p:spPr>
          <a:xfrm>
            <a:off x="761801" y="858982"/>
            <a:ext cx="10380573" cy="143227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5A373DD-26AC-4E69-A17C-538D9C7C6854}"/>
              </a:ext>
            </a:extLst>
          </p:cNvPr>
          <p:cNvSpPr>
            <a:spLocks noGrp="1"/>
          </p:cNvSpPr>
          <p:nvPr>
            <p:ph sz="half" idx="1"/>
          </p:nvPr>
        </p:nvSpPr>
        <p:spPr>
          <a:xfrm>
            <a:off x="761800"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AD30C23-A75F-45DF-BCCF-760C533AC7FA}"/>
              </a:ext>
            </a:extLst>
          </p:cNvPr>
          <p:cNvSpPr>
            <a:spLocks noGrp="1"/>
          </p:cNvSpPr>
          <p:nvPr>
            <p:ph sz="half" idx="2"/>
          </p:nvPr>
        </p:nvSpPr>
        <p:spPr>
          <a:xfrm>
            <a:off x="6097092" y="2833255"/>
            <a:ext cx="5045281" cy="3165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82C3974-73EC-4F1B-9E92-0E279ABEE5CD}"/>
              </a:ext>
            </a:extLst>
          </p:cNvPr>
          <p:cNvSpPr>
            <a:spLocks noGrp="1"/>
          </p:cNvSpPr>
          <p:nvPr>
            <p:ph type="dt" sz="half" idx="10"/>
          </p:nvPr>
        </p:nvSpPr>
        <p:spPr>
          <a:xfrm>
            <a:off x="332481" y="6236208"/>
            <a:ext cx="3037459" cy="365125"/>
          </a:xfrm>
        </p:spPr>
        <p:txBody>
          <a:bodyPr/>
          <a:lstStyle/>
          <a:p>
            <a:fld id="{C9B6D3E3-28E2-4380-A113-67698215C5F8}" type="datetime1">
              <a:rPr lang="en-US" smtClean="0"/>
              <a:t>2/5/2024</a:t>
            </a:fld>
            <a:endParaRPr lang="en-US" dirty="0"/>
          </a:p>
        </p:txBody>
      </p:sp>
      <p:sp>
        <p:nvSpPr>
          <p:cNvPr id="6" name="Footer Placeholder 5">
            <a:extLst>
              <a:ext uri="{FF2B5EF4-FFF2-40B4-BE49-F238E27FC236}">
                <a16:creationId xmlns:a16="http://schemas.microsoft.com/office/drawing/2014/main" id="{CC70B3F2-3F28-42A3-9701-A6F01F1B185A}"/>
              </a:ext>
            </a:extLst>
          </p:cNvPr>
          <p:cNvSpPr>
            <a:spLocks noGrp="1"/>
          </p:cNvSpPr>
          <p:nvPr>
            <p:ph type="ftr" sz="quarter" idx="11"/>
          </p:nvPr>
        </p:nvSpPr>
        <p:spPr>
          <a:xfrm>
            <a:off x="332481" y="237744"/>
            <a:ext cx="4114800" cy="365125"/>
          </a:xfrm>
        </p:spPr>
        <p:txBody>
          <a:bodyPr/>
          <a:lstStyle/>
          <a:p>
            <a:endParaRPr lang="en-US" dirty="0"/>
          </a:p>
        </p:txBody>
      </p:sp>
      <p:sp>
        <p:nvSpPr>
          <p:cNvPr id="7" name="Slide Number Placeholder 6">
            <a:extLst>
              <a:ext uri="{FF2B5EF4-FFF2-40B4-BE49-F238E27FC236}">
                <a16:creationId xmlns:a16="http://schemas.microsoft.com/office/drawing/2014/main" id="{E5E7A2FC-50E7-4972-9F28-E3AC4EF93D44}"/>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64776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65F85-77E6-4F6D-9FFA-5D76201B13E5}"/>
              </a:ext>
            </a:extLst>
          </p:cNvPr>
          <p:cNvSpPr>
            <a:spLocks noGrp="1"/>
          </p:cNvSpPr>
          <p:nvPr>
            <p:ph type="title"/>
          </p:nvPr>
        </p:nvSpPr>
        <p:spPr>
          <a:xfrm>
            <a:off x="761802" y="872836"/>
            <a:ext cx="10380572" cy="1427019"/>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C6C0DAE-58D1-45D9-9FC4-B0864E332C08}"/>
              </a:ext>
            </a:extLst>
          </p:cNvPr>
          <p:cNvSpPr>
            <a:spLocks noGrp="1"/>
          </p:cNvSpPr>
          <p:nvPr>
            <p:ph type="body" idx="1"/>
          </p:nvPr>
        </p:nvSpPr>
        <p:spPr>
          <a:xfrm>
            <a:off x="761801" y="2713326"/>
            <a:ext cx="5023424"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1E63D7-9812-4EA1-A0A2-14D974311FAD}"/>
              </a:ext>
            </a:extLst>
          </p:cNvPr>
          <p:cNvSpPr>
            <a:spLocks noGrp="1"/>
          </p:cNvSpPr>
          <p:nvPr>
            <p:ph sz="half" idx="2"/>
          </p:nvPr>
        </p:nvSpPr>
        <p:spPr>
          <a:xfrm>
            <a:off x="761801" y="3706091"/>
            <a:ext cx="5023424"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E4C5055B-04A0-47D3-90ED-135025F857F9}"/>
              </a:ext>
            </a:extLst>
          </p:cNvPr>
          <p:cNvSpPr>
            <a:spLocks noGrp="1"/>
          </p:cNvSpPr>
          <p:nvPr>
            <p:ph type="body" sz="quarter" idx="3"/>
          </p:nvPr>
        </p:nvSpPr>
        <p:spPr>
          <a:xfrm>
            <a:off x="6094211" y="2713326"/>
            <a:ext cx="5048163" cy="823912"/>
          </a:xfrm>
        </p:spPr>
        <p:txBody>
          <a:bodyPr anchor="b">
            <a:normAutofit/>
          </a:bodyPr>
          <a:lstStyle>
            <a:lvl1pPr marL="0" indent="0">
              <a:buNone/>
              <a:defRPr sz="2400" b="0" i="1" u="none"/>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936E6E-8F64-49E6-B57C-86CF92D1689E}"/>
              </a:ext>
            </a:extLst>
          </p:cNvPr>
          <p:cNvSpPr>
            <a:spLocks noGrp="1"/>
          </p:cNvSpPr>
          <p:nvPr>
            <p:ph sz="quarter" idx="4"/>
          </p:nvPr>
        </p:nvSpPr>
        <p:spPr>
          <a:xfrm>
            <a:off x="6094211" y="3706091"/>
            <a:ext cx="5048163" cy="2334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CFFBEAD-2827-40DA-8338-2D691325F1B3}"/>
              </a:ext>
            </a:extLst>
          </p:cNvPr>
          <p:cNvSpPr>
            <a:spLocks noGrp="1"/>
          </p:cNvSpPr>
          <p:nvPr>
            <p:ph type="dt" sz="half" idx="10"/>
          </p:nvPr>
        </p:nvSpPr>
        <p:spPr>
          <a:xfrm>
            <a:off x="332481" y="6236208"/>
            <a:ext cx="3037459" cy="365125"/>
          </a:xfrm>
        </p:spPr>
        <p:txBody>
          <a:bodyPr/>
          <a:lstStyle/>
          <a:p>
            <a:fld id="{A9EFCB61-04AD-47C9-BF79-2BD8B9CEC07A}" type="datetime1">
              <a:rPr lang="en-US" smtClean="0"/>
              <a:t>2/5/2024</a:t>
            </a:fld>
            <a:endParaRPr lang="en-US" dirty="0"/>
          </a:p>
        </p:txBody>
      </p:sp>
      <p:sp>
        <p:nvSpPr>
          <p:cNvPr id="8" name="Footer Placeholder 7">
            <a:extLst>
              <a:ext uri="{FF2B5EF4-FFF2-40B4-BE49-F238E27FC236}">
                <a16:creationId xmlns:a16="http://schemas.microsoft.com/office/drawing/2014/main" id="{DF34B88D-9C6E-4A88-985C-3ED5057A1F65}"/>
              </a:ext>
            </a:extLst>
          </p:cNvPr>
          <p:cNvSpPr>
            <a:spLocks noGrp="1"/>
          </p:cNvSpPr>
          <p:nvPr>
            <p:ph type="ftr" sz="quarter" idx="11"/>
          </p:nvPr>
        </p:nvSpPr>
        <p:spPr>
          <a:xfrm>
            <a:off x="332481" y="237744"/>
            <a:ext cx="4114800" cy="365125"/>
          </a:xfrm>
        </p:spPr>
        <p:txBody>
          <a:bodyPr/>
          <a:lstStyle/>
          <a:p>
            <a:endParaRPr lang="en-US" dirty="0"/>
          </a:p>
        </p:txBody>
      </p:sp>
      <p:sp>
        <p:nvSpPr>
          <p:cNvPr id="9" name="Slide Number Placeholder 8">
            <a:extLst>
              <a:ext uri="{FF2B5EF4-FFF2-40B4-BE49-F238E27FC236}">
                <a16:creationId xmlns:a16="http://schemas.microsoft.com/office/drawing/2014/main" id="{880B6A32-2D15-425F-B6A9-146AFB5C1ACB}"/>
              </a:ext>
            </a:extLst>
          </p:cNvPr>
          <p:cNvSpPr>
            <a:spLocks noGrp="1"/>
          </p:cNvSpPr>
          <p:nvPr>
            <p:ph type="sldNum" sz="quarter" idx="12"/>
          </p:nvPr>
        </p:nvSpPr>
        <p:spPr>
          <a:xfrm>
            <a:off x="11289782" y="237744"/>
            <a:ext cx="756746" cy="365760"/>
          </a:xfrm>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261946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81B7C-9BD5-4CF8-BAEB-A6CB78DA2F89}"/>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AD85F1D3-3353-4FC6-8854-51B0BFFD6D5A}"/>
              </a:ext>
            </a:extLst>
          </p:cNvPr>
          <p:cNvSpPr>
            <a:spLocks noGrp="1"/>
          </p:cNvSpPr>
          <p:nvPr>
            <p:ph type="dt" sz="half" idx="10"/>
          </p:nvPr>
        </p:nvSpPr>
        <p:spPr/>
        <p:txBody>
          <a:bodyPr/>
          <a:lstStyle/>
          <a:p>
            <a:fld id="{A4535E0C-D585-492F-8146-7493F4086301}" type="datetime1">
              <a:rPr lang="en-US" smtClean="0"/>
              <a:t>2/5/2024</a:t>
            </a:fld>
            <a:endParaRPr lang="en-US"/>
          </a:p>
        </p:txBody>
      </p:sp>
      <p:sp>
        <p:nvSpPr>
          <p:cNvPr id="4" name="Footer Placeholder 3">
            <a:extLst>
              <a:ext uri="{FF2B5EF4-FFF2-40B4-BE49-F238E27FC236}">
                <a16:creationId xmlns:a16="http://schemas.microsoft.com/office/drawing/2014/main" id="{F7226CE6-6BEB-46DB-BD4B-9B8AE89A1A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81BCCC-8B3F-40B3-91D5-52E53B2AAE11}"/>
              </a:ext>
            </a:extLst>
          </p:cNvPr>
          <p:cNvSpPr>
            <a:spLocks noGrp="1"/>
          </p:cNvSpPr>
          <p:nvPr>
            <p:ph type="sldNum" sz="quarter" idx="12"/>
          </p:nvPr>
        </p:nvSpPr>
        <p:spPr/>
        <p:txBody>
          <a:bodyPr/>
          <a:lstStyle/>
          <a:p>
            <a:fld id="{B4A918BC-4D43-4B42-B3C0-E7EBE25E6AF0}" type="slidenum">
              <a:rPr lang="en-US" smtClean="0"/>
              <a:t>‹#›</a:t>
            </a:fld>
            <a:endParaRPr lang="en-US"/>
          </a:p>
        </p:txBody>
      </p:sp>
    </p:spTree>
    <p:extLst>
      <p:ext uri="{BB962C8B-B14F-4D97-AF65-F5344CB8AC3E}">
        <p14:creationId xmlns:p14="http://schemas.microsoft.com/office/powerpoint/2010/main" val="4249015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C0FBB6-4CCA-4358-9DD5-CDF2173E63C8}"/>
              </a:ext>
            </a:extLst>
          </p:cNvPr>
          <p:cNvSpPr/>
          <p:nvPr/>
        </p:nvSpPr>
        <p:spPr>
          <a:xfrm>
            <a:off x="0"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8902559A-671A-4FDE-82C3-1CF8CFCF18EC}"/>
              </a:ext>
            </a:extLst>
          </p:cNvPr>
          <p:cNvSpPr>
            <a:spLocks noGrp="1"/>
          </p:cNvSpPr>
          <p:nvPr>
            <p:ph type="dt" sz="half" idx="10"/>
          </p:nvPr>
        </p:nvSpPr>
        <p:spPr/>
        <p:txBody>
          <a:bodyPr/>
          <a:lstStyle/>
          <a:p>
            <a:fld id="{8CE48390-48B5-49AB-B019-A7C8FB8C31F6}" type="datetime1">
              <a:rPr lang="en-US" smtClean="0"/>
              <a:t>2/5/2024</a:t>
            </a:fld>
            <a:endParaRPr lang="en-US"/>
          </a:p>
        </p:txBody>
      </p:sp>
      <p:sp>
        <p:nvSpPr>
          <p:cNvPr id="3" name="Footer Placeholder 2">
            <a:extLst>
              <a:ext uri="{FF2B5EF4-FFF2-40B4-BE49-F238E27FC236}">
                <a16:creationId xmlns:a16="http://schemas.microsoft.com/office/drawing/2014/main" id="{78A14275-250D-437E-BAF1-5BB3CDE64AC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FD93BDE-2A52-4AA7-B222-0F25570EBF77}"/>
              </a:ext>
            </a:extLst>
          </p:cNvPr>
          <p:cNvSpPr>
            <a:spLocks noGrp="1"/>
          </p:cNvSpPr>
          <p:nvPr>
            <p:ph type="sldNum" sz="quarter" idx="12"/>
          </p:nvPr>
        </p:nvSpPr>
        <p:spPr/>
        <p:txBody>
          <a:bodyPr/>
          <a:lstStyle/>
          <a:p>
            <a:fld id="{B4A918BC-4D43-4B42-B3C0-E7EBE25E6AF0}" type="slidenum">
              <a:rPr lang="en-US" smtClean="0"/>
              <a:t>‹#›</a:t>
            </a:fld>
            <a:endParaRPr lang="en-US"/>
          </a:p>
        </p:txBody>
      </p:sp>
      <p:cxnSp>
        <p:nvCxnSpPr>
          <p:cNvPr id="5" name="Straight Connector 4">
            <a:extLst>
              <a:ext uri="{FF2B5EF4-FFF2-40B4-BE49-F238E27FC236}">
                <a16:creationId xmlns:a16="http://schemas.microsoft.com/office/drawing/2014/main" id="{9E6B771E-DDF7-430C-9462-BA1D3742C84E}"/>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1212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F9A0B00-F6ED-4C3A-97DC-C2AF9D62EE8B}"/>
              </a:ext>
            </a:extLst>
          </p:cNvPr>
          <p:cNvSpPr/>
          <p:nvPr/>
        </p:nvSpPr>
        <p:spPr>
          <a:xfrm>
            <a:off x="79067" y="0"/>
            <a:ext cx="4998624" cy="6858000"/>
          </a:xfrm>
          <a:prstGeom prst="rect">
            <a:avLst/>
          </a:prstGeom>
          <a:ln>
            <a:noFill/>
          </a:ln>
          <a:effectLst>
            <a:outerShdw blurRad="228600" dist="1143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3" name="Rectangle 122">
            <a:extLst>
              <a:ext uri="{FF2B5EF4-FFF2-40B4-BE49-F238E27FC236}">
                <a16:creationId xmlns:a16="http://schemas.microsoft.com/office/drawing/2014/main" id="{3B025FD9-B9EF-4F5C-B67D-3485253B7A6A}"/>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ectangle 7">
            <a:extLst>
              <a:ext uri="{FF2B5EF4-FFF2-40B4-BE49-F238E27FC236}">
                <a16:creationId xmlns:a16="http://schemas.microsoft.com/office/drawing/2014/main" id="{47F545CD-A200-4C66-BF9A-9B839D0CE648}"/>
              </a:ext>
            </a:extLst>
          </p:cNvPr>
          <p:cNvSpPr/>
          <p:nvPr/>
        </p:nvSpPr>
        <p:spPr>
          <a:xfrm>
            <a:off x="0" y="0"/>
            <a:ext cx="6096000" cy="6858000"/>
          </a:xfrm>
          <a:prstGeom prst="rect">
            <a:avLst/>
          </a:prstGeom>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110916-EEE9-418C-B24A-EC09A6D22859}"/>
              </a:ext>
            </a:extLst>
          </p:cNvPr>
          <p:cNvSpPr>
            <a:spLocks noGrp="1"/>
          </p:cNvSpPr>
          <p:nvPr>
            <p:ph type="title"/>
          </p:nvPr>
        </p:nvSpPr>
        <p:spPr>
          <a:xfrm>
            <a:off x="770537" y="872836"/>
            <a:ext cx="4560525" cy="2281050"/>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9C3A0F4-FD98-409E-B41A-5F4352C6A8E5}"/>
              </a:ext>
            </a:extLst>
          </p:cNvPr>
          <p:cNvSpPr>
            <a:spLocks noGrp="1"/>
          </p:cNvSpPr>
          <p:nvPr>
            <p:ph idx="1"/>
          </p:nvPr>
        </p:nvSpPr>
        <p:spPr>
          <a:xfrm>
            <a:off x="6621781" y="872837"/>
            <a:ext cx="4520593" cy="5140036"/>
          </a:xfrm>
        </p:spPr>
        <p:txBody>
          <a:bodyPr>
            <a:normAutofit/>
          </a:bodyPr>
          <a:lstStyle>
            <a:lvl1pPr algn="l">
              <a:defRPr sz="2800"/>
            </a:lvl1pPr>
            <a:lvl2pPr algn="l">
              <a:defRPr sz="2400"/>
            </a:lvl2pPr>
            <a:lvl3pPr algn="l">
              <a:defRPr sz="2000"/>
            </a:lvl3pPr>
            <a:lvl4pPr algn="l">
              <a:defRPr sz="1800"/>
            </a:lvl4pPr>
            <a:lvl5pPr algn="l">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EFABF6F-6E7C-4B3F-B205-09361DA5898B}"/>
              </a:ext>
            </a:extLst>
          </p:cNvPr>
          <p:cNvSpPr>
            <a:spLocks noGrp="1"/>
          </p:cNvSpPr>
          <p:nvPr>
            <p:ph type="body" sz="half" idx="2"/>
          </p:nvPr>
        </p:nvSpPr>
        <p:spPr>
          <a:xfrm>
            <a:off x="770537" y="3442854"/>
            <a:ext cx="4560525" cy="257694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25198D-8500-4277-AA5D-3C3D8FDDCF4B}"/>
              </a:ext>
            </a:extLst>
          </p:cNvPr>
          <p:cNvSpPr>
            <a:spLocks noGrp="1"/>
          </p:cNvSpPr>
          <p:nvPr>
            <p:ph type="dt" sz="half" idx="10"/>
          </p:nvPr>
        </p:nvSpPr>
        <p:spPr>
          <a:xfrm>
            <a:off x="329184" y="6236208"/>
            <a:ext cx="3037459" cy="365125"/>
          </a:xfrm>
        </p:spPr>
        <p:txBody>
          <a:bodyPr/>
          <a:lstStyle/>
          <a:p>
            <a:fld id="{962E767E-8A14-4E70-91B9-2101CBC4D7BD}" type="datetime1">
              <a:rPr lang="en-US" smtClean="0"/>
              <a:t>2/5/2024</a:t>
            </a:fld>
            <a:endParaRPr lang="en-US" dirty="0"/>
          </a:p>
        </p:txBody>
      </p:sp>
      <p:sp>
        <p:nvSpPr>
          <p:cNvPr id="6" name="Footer Placeholder 5">
            <a:extLst>
              <a:ext uri="{FF2B5EF4-FFF2-40B4-BE49-F238E27FC236}">
                <a16:creationId xmlns:a16="http://schemas.microsoft.com/office/drawing/2014/main" id="{F98D219F-027A-4632-9FB0-BD098D5693DB}"/>
              </a:ext>
            </a:extLst>
          </p:cNvPr>
          <p:cNvSpPr>
            <a:spLocks noGrp="1"/>
          </p:cNvSpPr>
          <p:nvPr>
            <p:ph type="ftr" sz="quarter" idx="11"/>
          </p:nvPr>
        </p:nvSpPr>
        <p:spPr>
          <a:xfrm>
            <a:off x="329184" y="237744"/>
            <a:ext cx="3792532"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CA30C82B-C7DC-434D-8768-DE9D1176715B}"/>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129" name="Straight Connector 128">
            <a:extLst>
              <a:ext uri="{FF2B5EF4-FFF2-40B4-BE49-F238E27FC236}">
                <a16:creationId xmlns:a16="http://schemas.microsoft.com/office/drawing/2014/main" id="{A8CCC603-9605-46C8-9034-8DAE6AC40DD9}"/>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CBBF1D9-8F8F-45A3-BDB4-952D0FB20A4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119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CBEB8797-B080-41A6-B14E-8DC7F0F27E4E}"/>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0C6C7272-A552-46B3-992F-F5ADD5AA2443}"/>
              </a:ext>
            </a:extLst>
          </p:cNvPr>
          <p:cNvSpPr/>
          <p:nvPr/>
        </p:nvSpPr>
        <p:spPr>
          <a:xfrm>
            <a:off x="-1" y="0"/>
            <a:ext cx="6087677" cy="6858000"/>
          </a:xfrm>
          <a:prstGeom prst="rect">
            <a:avLst/>
          </a:prstGeom>
          <a:solidFill>
            <a:schemeClr val="bg1"/>
          </a:solidFill>
          <a:ln>
            <a:noFill/>
          </a:ln>
          <a:effectLst>
            <a:outerShdw blurRad="228600" dist="152400" dir="21540000" sx="96000" sy="96000" algn="t" rotWithShape="0">
              <a:srgbClr val="000000">
                <a:alpha val="1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25F6AD1-1E6C-46AF-8431-6627180FFD2E}"/>
              </a:ext>
            </a:extLst>
          </p:cNvPr>
          <p:cNvSpPr>
            <a:spLocks noGrp="1"/>
          </p:cNvSpPr>
          <p:nvPr>
            <p:ph type="title"/>
          </p:nvPr>
        </p:nvSpPr>
        <p:spPr>
          <a:xfrm>
            <a:off x="768733" y="858981"/>
            <a:ext cx="4556749" cy="2281052"/>
          </a:xfrm>
        </p:spPr>
        <p:txBody>
          <a:bodyPr anchor="b"/>
          <a:lstStyle>
            <a:lvl1pPr>
              <a:defRPr lang="en-US" sz="3600" kern="1200" dirty="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88A91F9-760E-4CF4-8A03-FA1482C35EB7}"/>
              </a:ext>
            </a:extLst>
          </p:cNvPr>
          <p:cNvSpPr>
            <a:spLocks noGrp="1"/>
          </p:cNvSpPr>
          <p:nvPr>
            <p:ph type="pic" idx="1"/>
          </p:nvPr>
        </p:nvSpPr>
        <p:spPr>
          <a:xfrm>
            <a:off x="6559826" y="865909"/>
            <a:ext cx="4582548" cy="512618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49A9D5-BA6E-4C4A-88A0-5BB86958B8E6}"/>
              </a:ext>
            </a:extLst>
          </p:cNvPr>
          <p:cNvSpPr>
            <a:spLocks noGrp="1"/>
          </p:cNvSpPr>
          <p:nvPr>
            <p:ph type="body" sz="half" idx="2"/>
          </p:nvPr>
        </p:nvSpPr>
        <p:spPr>
          <a:xfrm>
            <a:off x="768733" y="3429000"/>
            <a:ext cx="4556749" cy="2590800"/>
          </a:xfrm>
        </p:spPr>
        <p:txBody>
          <a:bodyPr/>
          <a:lstStyle>
            <a:lvl1pPr marL="0" indent="0">
              <a:buNone/>
              <a:defRPr lang="en-US" sz="2400" kern="1200" dirty="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56899E-70A1-4EFB-87EC-6C4F3BC0360B}"/>
              </a:ext>
            </a:extLst>
          </p:cNvPr>
          <p:cNvSpPr>
            <a:spLocks noGrp="1"/>
          </p:cNvSpPr>
          <p:nvPr>
            <p:ph type="dt" sz="half" idx="10"/>
          </p:nvPr>
        </p:nvSpPr>
        <p:spPr>
          <a:xfrm>
            <a:off x="329184" y="6236208"/>
            <a:ext cx="3037459" cy="365125"/>
          </a:xfrm>
        </p:spPr>
        <p:txBody>
          <a:bodyPr/>
          <a:lstStyle/>
          <a:p>
            <a:fld id="{01AF0C4B-5A4A-45CA-ABEC-10F107160D33}" type="datetime1">
              <a:rPr lang="en-US" smtClean="0"/>
              <a:t>2/5/2024</a:t>
            </a:fld>
            <a:endParaRPr lang="en-US" dirty="0"/>
          </a:p>
        </p:txBody>
      </p:sp>
      <p:sp>
        <p:nvSpPr>
          <p:cNvPr id="6" name="Footer Placeholder 5">
            <a:extLst>
              <a:ext uri="{FF2B5EF4-FFF2-40B4-BE49-F238E27FC236}">
                <a16:creationId xmlns:a16="http://schemas.microsoft.com/office/drawing/2014/main" id="{5FC34B05-4931-4BC8-BD43-9E6B944B3069}"/>
              </a:ext>
            </a:extLst>
          </p:cNvPr>
          <p:cNvSpPr>
            <a:spLocks noGrp="1"/>
          </p:cNvSpPr>
          <p:nvPr>
            <p:ph type="ftr" sz="quarter" idx="11"/>
          </p:nvPr>
        </p:nvSpPr>
        <p:spPr>
          <a:xfrm>
            <a:off x="329184" y="237744"/>
            <a:ext cx="4114800" cy="365125"/>
          </a:xfrm>
        </p:spPr>
        <p:txBody>
          <a:bodyPr/>
          <a:lstStyle>
            <a:lvl1pPr algn="l">
              <a:defRPr/>
            </a:lvl1pPr>
          </a:lstStyle>
          <a:p>
            <a:endParaRPr lang="en-US" dirty="0"/>
          </a:p>
        </p:txBody>
      </p:sp>
      <p:sp>
        <p:nvSpPr>
          <p:cNvPr id="7" name="Slide Number Placeholder 6">
            <a:extLst>
              <a:ext uri="{FF2B5EF4-FFF2-40B4-BE49-F238E27FC236}">
                <a16:creationId xmlns:a16="http://schemas.microsoft.com/office/drawing/2014/main" id="{AD4ABE5D-7EA4-4D33-B23E-52E640CBF217}"/>
              </a:ext>
            </a:extLst>
          </p:cNvPr>
          <p:cNvSpPr>
            <a:spLocks noGrp="1"/>
          </p:cNvSpPr>
          <p:nvPr>
            <p:ph type="sldNum" sz="quarter" idx="12"/>
          </p:nvPr>
        </p:nvSpPr>
        <p:spPr>
          <a:xfrm>
            <a:off x="11292840" y="237744"/>
            <a:ext cx="756746" cy="365760"/>
          </a:xfrm>
        </p:spPr>
        <p:txBody>
          <a:bodyPr/>
          <a:lstStyle/>
          <a:p>
            <a:fld id="{B4A918BC-4D43-4B42-B3C0-E7EBE25E6AF0}" type="slidenum">
              <a:rPr lang="en-US" smtClean="0"/>
              <a:t>‹#›</a:t>
            </a:fld>
            <a:endParaRPr lang="en-US" dirty="0"/>
          </a:p>
        </p:txBody>
      </p:sp>
      <p:cxnSp>
        <p:nvCxnSpPr>
          <p:cNvPr id="74" name="Straight Connector 73">
            <a:extLst>
              <a:ext uri="{FF2B5EF4-FFF2-40B4-BE49-F238E27FC236}">
                <a16:creationId xmlns:a16="http://schemas.microsoft.com/office/drawing/2014/main" id="{DF0DB5EA-94EC-4DB5-B8E5-B454005C1552}"/>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699FF82-B951-46E6-AEA7-0993C867FB6D}"/>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371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8E7D36-B1C9-463C-983F-AEA5810A60D0}"/>
              </a:ext>
            </a:extLst>
          </p:cNvPr>
          <p:cNvSpPr/>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7B9A221-B33F-47C2-85FF-2C8F363D797B}"/>
              </a:ext>
            </a:extLst>
          </p:cNvPr>
          <p:cNvSpPr/>
          <p:nvPr/>
        </p:nvSpPr>
        <p:spPr>
          <a:xfrm>
            <a:off x="0" y="0"/>
            <a:ext cx="12188952"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ectangle 7">
            <a:extLst>
              <a:ext uri="{FF2B5EF4-FFF2-40B4-BE49-F238E27FC236}">
                <a16:creationId xmlns:a16="http://schemas.microsoft.com/office/drawing/2014/main" id="{CD0E0EF1-7626-4514-9337-271DD661B1EB}"/>
              </a:ext>
            </a:extLst>
          </p:cNvPr>
          <p:cNvSpPr/>
          <p:nvPr/>
        </p:nvSpPr>
        <p:spPr>
          <a:xfrm>
            <a:off x="0" y="0"/>
            <a:ext cx="12188952"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65" name="Rectangle 64">
            <a:extLst>
              <a:ext uri="{FF2B5EF4-FFF2-40B4-BE49-F238E27FC236}">
                <a16:creationId xmlns:a16="http://schemas.microsoft.com/office/drawing/2014/main" id="{5F0B1492-9A00-4F80-8771-0BB2C2C4353C}"/>
              </a:ext>
            </a:extLst>
          </p:cNvPr>
          <p:cNvSpPr/>
          <p:nvPr/>
        </p:nvSpPr>
        <p:spPr>
          <a:xfrm>
            <a:off x="0" y="-2"/>
            <a:ext cx="12188952" cy="2544415"/>
          </a:xfrm>
          <a:prstGeom prst="rect">
            <a:avLst/>
          </a:prstGeom>
          <a:ln>
            <a:noFill/>
          </a:ln>
          <a:effectLst>
            <a:outerShdw blurRad="190500" dist="127000" dir="5460000" sx="94000" sy="94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a:extLst>
              <a:ext uri="{FF2B5EF4-FFF2-40B4-BE49-F238E27FC236}">
                <a16:creationId xmlns:a16="http://schemas.microsoft.com/office/drawing/2014/main" id="{0F462805-4F8E-44FE-905C-2C3F1A2B3D44}"/>
              </a:ext>
            </a:extLst>
          </p:cNvPr>
          <p:cNvSpPr>
            <a:spLocks noGrp="1"/>
          </p:cNvSpPr>
          <p:nvPr>
            <p:ph type="title"/>
          </p:nvPr>
        </p:nvSpPr>
        <p:spPr>
          <a:xfrm>
            <a:off x="761801" y="858982"/>
            <a:ext cx="10380573" cy="143227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45021C-0380-49AA-ADA1-A8B473FBF572}"/>
              </a:ext>
            </a:extLst>
          </p:cNvPr>
          <p:cNvSpPr>
            <a:spLocks noGrp="1"/>
          </p:cNvSpPr>
          <p:nvPr>
            <p:ph type="body" idx="1"/>
          </p:nvPr>
        </p:nvSpPr>
        <p:spPr>
          <a:xfrm>
            <a:off x="761799" y="2750126"/>
            <a:ext cx="10381205" cy="32617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B7A2409-F298-40BF-BFAC-65A3E71D29E8}"/>
              </a:ext>
            </a:extLst>
          </p:cNvPr>
          <p:cNvSpPr>
            <a:spLocks noGrp="1"/>
          </p:cNvSpPr>
          <p:nvPr>
            <p:ph type="dt" sz="half" idx="2"/>
          </p:nvPr>
        </p:nvSpPr>
        <p:spPr>
          <a:xfrm>
            <a:off x="332481" y="6240079"/>
            <a:ext cx="4114800" cy="365125"/>
          </a:xfrm>
          <a:prstGeom prst="rect">
            <a:avLst/>
          </a:prstGeom>
        </p:spPr>
        <p:txBody>
          <a:bodyPr vert="horz" lIns="91440" tIns="45720" rIns="91440" bIns="45720" rtlCol="0" anchor="ctr"/>
          <a:lstStyle>
            <a:lvl1pPr algn="l">
              <a:defRPr sz="900">
                <a:solidFill>
                  <a:schemeClr val="tx1"/>
                </a:solidFill>
              </a:defRPr>
            </a:lvl1pPr>
          </a:lstStyle>
          <a:p>
            <a:fld id="{6989806E-8E94-473C-AEE7-BE6F15F85533}" type="datetime1">
              <a:rPr lang="en-US" smtClean="0"/>
              <a:t>2/5/2024</a:t>
            </a:fld>
            <a:endParaRPr lang="en-US" dirty="0"/>
          </a:p>
        </p:txBody>
      </p:sp>
      <p:sp>
        <p:nvSpPr>
          <p:cNvPr id="5" name="Footer Placeholder 4">
            <a:extLst>
              <a:ext uri="{FF2B5EF4-FFF2-40B4-BE49-F238E27FC236}">
                <a16:creationId xmlns:a16="http://schemas.microsoft.com/office/drawing/2014/main" id="{CB4799D8-4DBF-4BB2-8D2B-65592ADC9004}"/>
              </a:ext>
            </a:extLst>
          </p:cNvPr>
          <p:cNvSpPr>
            <a:spLocks noGrp="1"/>
          </p:cNvSpPr>
          <p:nvPr>
            <p:ph type="ftr" sz="quarter" idx="3"/>
          </p:nvPr>
        </p:nvSpPr>
        <p:spPr>
          <a:xfrm>
            <a:off x="332481" y="236199"/>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F9F99666-11C3-48A1-966C-439EBF9D9A01}"/>
              </a:ext>
            </a:extLst>
          </p:cNvPr>
          <p:cNvSpPr>
            <a:spLocks noGrp="1"/>
          </p:cNvSpPr>
          <p:nvPr>
            <p:ph type="sldNum" sz="quarter" idx="4"/>
          </p:nvPr>
        </p:nvSpPr>
        <p:spPr>
          <a:xfrm>
            <a:off x="11289782" y="235881"/>
            <a:ext cx="756746" cy="365760"/>
          </a:xfrm>
          <a:prstGeom prst="rect">
            <a:avLst/>
          </a:prstGeom>
        </p:spPr>
        <p:txBody>
          <a:bodyPr vert="horz" lIns="91440" tIns="45720" rIns="91440" bIns="45720" rtlCol="0" anchor="ctr"/>
          <a:lstStyle>
            <a:lvl1pPr algn="ctr">
              <a:defRPr lang="en-US" sz="1400" b="1" kern="1200" smtClean="0">
                <a:solidFill>
                  <a:schemeClr val="tx1"/>
                </a:solidFill>
                <a:latin typeface="Bierstadt" panose="020B0504020202020204" pitchFamily="34" charset="0"/>
                <a:ea typeface="+mn-ea"/>
                <a:cs typeface="+mn-cs"/>
              </a:defRPr>
            </a:lvl1pPr>
          </a:lstStyle>
          <a:p>
            <a:fld id="{B4A918BC-4D43-4B42-B3C0-E7EBE25E6AF0}" type="slidenum">
              <a:rPr lang="en-US" smtClean="0"/>
              <a:pPr/>
              <a:t>‹#›</a:t>
            </a:fld>
            <a:endParaRPr lang="en-US" dirty="0"/>
          </a:p>
        </p:txBody>
      </p:sp>
      <p:cxnSp>
        <p:nvCxnSpPr>
          <p:cNvPr id="119" name="Straight Connector 118">
            <a:extLst>
              <a:ext uri="{FF2B5EF4-FFF2-40B4-BE49-F238E27FC236}">
                <a16:creationId xmlns:a16="http://schemas.microsoft.com/office/drawing/2014/main" id="{7FAC7B62-8ACC-41ED-80AB-8D1CDF38B9E4}"/>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5FF525-9A83-4625-99D9-B267BDE077E7}"/>
              </a:ext>
            </a:extLst>
          </p:cNvPr>
          <p:cNvCxnSpPr>
            <a:cxnSpLocks/>
          </p:cNvCxnSpPr>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489227"/>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200" kern="1200">
          <a:solidFill>
            <a:schemeClr val="tx1"/>
          </a:solidFill>
          <a:latin typeface="+mn-lt"/>
          <a:ea typeface="+mn-ea"/>
          <a:cs typeface="+mn-cs"/>
        </a:defRPr>
      </a:lvl1pPr>
      <a:lvl2pPr marL="228600" indent="0" algn="l" defTabSz="914400" rtl="0" eaLnBrk="1" latinLnBrk="0" hangingPunct="1">
        <a:lnSpc>
          <a:spcPct val="110000"/>
        </a:lnSpc>
        <a:spcBef>
          <a:spcPts val="500"/>
        </a:spcBef>
        <a:buFont typeface="Arial" panose="020B0604020202020204" pitchFamily="34" charset="0"/>
        <a:buNone/>
        <a:defRPr sz="20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6858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E2BA2BD9-7B54-4190-8F06-3EF3658A00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184F9D61-9303-40B4-9F7E-66A9B4EDC4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144310"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Empty road leading towards mountains">
            <a:extLst>
              <a:ext uri="{FF2B5EF4-FFF2-40B4-BE49-F238E27FC236}">
                <a16:creationId xmlns:a16="http://schemas.microsoft.com/office/drawing/2014/main" id="{1FDD66B8-7C5C-9E69-06D7-1919D70F646F}"/>
              </a:ext>
            </a:extLst>
          </p:cNvPr>
          <p:cNvPicPr>
            <a:picLocks noChangeAspect="1"/>
          </p:cNvPicPr>
          <p:nvPr/>
        </p:nvPicPr>
        <p:blipFill rotWithShape="1">
          <a:blip r:embed="rId2"/>
          <a:srcRect t="7808" r="1" b="1"/>
          <a:stretch/>
        </p:blipFill>
        <p:spPr>
          <a:xfrm>
            <a:off x="20" y="-1"/>
            <a:ext cx="11144289" cy="6858001"/>
          </a:xfrm>
          <a:prstGeom prst="rect">
            <a:avLst/>
          </a:prstGeom>
          <a:effectLst>
            <a:outerShdw blurRad="596900" dist="330200" dir="8820000" sx="87000" sy="87000" algn="ctr" rotWithShape="0">
              <a:srgbClr val="000000">
                <a:alpha val="29000"/>
              </a:srgbClr>
            </a:outerShdw>
          </a:effectLst>
        </p:spPr>
      </p:pic>
      <p:sp>
        <p:nvSpPr>
          <p:cNvPr id="13" name="Overlay">
            <a:extLst>
              <a:ext uri="{FF2B5EF4-FFF2-40B4-BE49-F238E27FC236}">
                <a16:creationId xmlns:a16="http://schemas.microsoft.com/office/drawing/2014/main" id="{648D746A-0359-4EAE-8CF9-062E28169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58714" y="258715"/>
            <a:ext cx="6858000" cy="6340569"/>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0536CD0-61DD-2853-333F-D4B20FFE11BF}"/>
              </a:ext>
            </a:extLst>
          </p:cNvPr>
          <p:cNvSpPr>
            <a:spLocks noGrp="1"/>
          </p:cNvSpPr>
          <p:nvPr>
            <p:ph type="ctrTitle"/>
          </p:nvPr>
        </p:nvSpPr>
        <p:spPr>
          <a:xfrm>
            <a:off x="589558" y="1549597"/>
            <a:ext cx="4501057" cy="2483316"/>
          </a:xfrm>
        </p:spPr>
        <p:txBody>
          <a:bodyPr anchor="b">
            <a:normAutofit/>
          </a:bodyPr>
          <a:lstStyle/>
          <a:p>
            <a:pPr>
              <a:lnSpc>
                <a:spcPct val="90000"/>
              </a:lnSpc>
            </a:pPr>
            <a:br>
              <a:rPr lang="el-GR" sz="2600" dirty="0">
                <a:solidFill>
                  <a:srgbClr val="FFFFFF"/>
                </a:solidFill>
                <a:effectLst/>
                <a:latin typeface="Times New Roman" panose="02020603050405020304" pitchFamily="18" charset="0"/>
                <a:ea typeface="Times New Roman" panose="02020603050405020304" pitchFamily="18" charset="0"/>
              </a:rPr>
            </a:br>
            <a:r>
              <a:rPr lang="en-US" sz="2600" b="1" i="1" dirty="0">
                <a:solidFill>
                  <a:srgbClr val="FFFFFF"/>
                </a:solidFill>
                <a:effectLst/>
                <a:latin typeface="Times New Roman" panose="02020603050405020304" pitchFamily="18" charset="0"/>
                <a:ea typeface="Times New Roman" panose="02020603050405020304" pitchFamily="18" charset="0"/>
              </a:rPr>
              <a:t>Dealing with Grief on the Road to Emmaus </a:t>
            </a:r>
            <a:br>
              <a:rPr lang="en-US" sz="2600" b="1" i="1" dirty="0">
                <a:solidFill>
                  <a:srgbClr val="FFFFFF"/>
                </a:solidFill>
                <a:effectLst/>
                <a:latin typeface="Times New Roman" panose="02020603050405020304" pitchFamily="18" charset="0"/>
                <a:ea typeface="Times New Roman" panose="02020603050405020304" pitchFamily="18" charset="0"/>
              </a:rPr>
            </a:br>
            <a:r>
              <a:rPr lang="en-US" sz="2600" b="1" i="1" dirty="0">
                <a:solidFill>
                  <a:srgbClr val="FFFFFF"/>
                </a:solidFill>
                <a:effectLst/>
                <a:latin typeface="Times New Roman" panose="02020603050405020304" pitchFamily="18" charset="0"/>
                <a:ea typeface="Times New Roman" panose="02020603050405020304" pitchFamily="18" charset="0"/>
              </a:rPr>
              <a:t>through the Work of Elisabeth Kubler-Ross</a:t>
            </a:r>
            <a:br>
              <a:rPr lang="el-GR" sz="2600" dirty="0">
                <a:solidFill>
                  <a:srgbClr val="FFFFFF"/>
                </a:solidFill>
                <a:effectLst/>
                <a:latin typeface="Times New Roman" panose="02020603050405020304" pitchFamily="18" charset="0"/>
                <a:ea typeface="Times New Roman" panose="02020603050405020304" pitchFamily="18" charset="0"/>
              </a:rPr>
            </a:br>
            <a:endParaRPr lang="el-GR" sz="2600" dirty="0">
              <a:solidFill>
                <a:srgbClr val="FFFFFF"/>
              </a:solidFill>
            </a:endParaRPr>
          </a:p>
        </p:txBody>
      </p:sp>
      <p:sp>
        <p:nvSpPr>
          <p:cNvPr id="3" name="Υπότιτλος 2">
            <a:extLst>
              <a:ext uri="{FF2B5EF4-FFF2-40B4-BE49-F238E27FC236}">
                <a16:creationId xmlns:a16="http://schemas.microsoft.com/office/drawing/2014/main" id="{AD32CC33-6D5A-99D5-57BA-C84BF207D7B2}"/>
              </a:ext>
            </a:extLst>
          </p:cNvPr>
          <p:cNvSpPr>
            <a:spLocks noGrp="1"/>
          </p:cNvSpPr>
          <p:nvPr>
            <p:ph type="subTitle" idx="1"/>
          </p:nvPr>
        </p:nvSpPr>
        <p:spPr>
          <a:xfrm>
            <a:off x="589558" y="4237630"/>
            <a:ext cx="4501056" cy="1653618"/>
          </a:xfrm>
        </p:spPr>
        <p:txBody>
          <a:bodyPr anchor="t">
            <a:normAutofit/>
          </a:bodyPr>
          <a:lstStyle/>
          <a:p>
            <a:r>
              <a:rPr lang="en-US" dirty="0">
                <a:solidFill>
                  <a:srgbClr val="FFFFFF"/>
                </a:solidFill>
                <a:latin typeface="Times New Roman" panose="02020603050405020304" pitchFamily="18" charset="0"/>
                <a:ea typeface="Times New Roman" panose="02020603050405020304" pitchFamily="18" charset="0"/>
              </a:rPr>
              <a:t>Sotirios Despotis, </a:t>
            </a:r>
          </a:p>
          <a:p>
            <a:r>
              <a:rPr lang="en-US" dirty="0">
                <a:solidFill>
                  <a:srgbClr val="FFFFFF"/>
                </a:solidFill>
                <a:latin typeface="Times New Roman" panose="02020603050405020304" pitchFamily="18" charset="0"/>
                <a:ea typeface="Times New Roman" panose="02020603050405020304" pitchFamily="18" charset="0"/>
              </a:rPr>
              <a:t>National and </a:t>
            </a:r>
            <a:r>
              <a:rPr lang="en-US" dirty="0" err="1">
                <a:solidFill>
                  <a:srgbClr val="FFFFFF"/>
                </a:solidFill>
                <a:latin typeface="Times New Roman" panose="02020603050405020304" pitchFamily="18" charset="0"/>
                <a:ea typeface="Times New Roman" panose="02020603050405020304" pitchFamily="18" charset="0"/>
              </a:rPr>
              <a:t>Kapodistrian</a:t>
            </a:r>
            <a:r>
              <a:rPr lang="en-US" dirty="0">
                <a:solidFill>
                  <a:srgbClr val="FFFFFF"/>
                </a:solidFill>
                <a:latin typeface="Times New Roman" panose="02020603050405020304" pitchFamily="18" charset="0"/>
                <a:ea typeface="Times New Roman" panose="02020603050405020304" pitchFamily="18" charset="0"/>
              </a:rPr>
              <a:t> University of Athens</a:t>
            </a:r>
            <a:endParaRPr lang="el-GR" dirty="0">
              <a:solidFill>
                <a:srgbClr val="FFFFFF"/>
              </a:solidFill>
            </a:endParaRPr>
          </a:p>
        </p:txBody>
      </p:sp>
      <p:cxnSp>
        <p:nvCxnSpPr>
          <p:cNvPr id="15" name="Straight Connector 14">
            <a:extLst>
              <a:ext uri="{FF2B5EF4-FFF2-40B4-BE49-F238E27FC236}">
                <a16:creationId xmlns:a16="http://schemas.microsoft.com/office/drawing/2014/main" id="{3816C099-0516-4486-BC06-E0DCD29DDF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539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700"/>
                                        <p:tgtEl>
                                          <p:spTgt spid="3">
                                            <p:txEl>
                                              <p:pRg st="1" end="1"/>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81946E68-ADF6-7EE2-D10B-DFA682EA1569}"/>
              </a:ext>
            </a:extLst>
          </p:cNvPr>
          <p:cNvSpPr>
            <a:spLocks noGrp="1"/>
          </p:cNvSpPr>
          <p:nvPr>
            <p:ph type="title"/>
          </p:nvPr>
        </p:nvSpPr>
        <p:spPr>
          <a:xfrm>
            <a:off x="761802" y="858982"/>
            <a:ext cx="3451060" cy="5152933"/>
          </a:xfrm>
        </p:spPr>
        <p:txBody>
          <a:bodyPr>
            <a:normAutofit/>
          </a:bodyPr>
          <a:lstStyle/>
          <a:p>
            <a:r>
              <a:rPr lang="el-GR" dirty="0"/>
              <a:t>Θυμός</a:t>
            </a:r>
            <a:endParaRPr lang="el-GR"/>
          </a:p>
        </p:txBody>
      </p:sp>
      <p:sp useBgFill="1">
        <p:nvSpPr>
          <p:cNvPr id="11" name="Rectangle 10">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660400" dist="2794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A24BEC0E-C1A5-9086-9825-7ED7CCFA365D}"/>
              </a:ext>
            </a:extLst>
          </p:cNvPr>
          <p:cNvGraphicFramePr>
            <a:graphicFrameLocks noGrp="1"/>
          </p:cNvGraphicFramePr>
          <p:nvPr>
            <p:ph idx="1"/>
            <p:extLst>
              <p:ext uri="{D42A27DB-BD31-4B8C-83A1-F6EECF244321}">
                <p14:modId xmlns:p14="http://schemas.microsoft.com/office/powerpoint/2010/main" val="2495798400"/>
              </p:ext>
            </p:extLst>
          </p:nvPr>
        </p:nvGraphicFramePr>
        <p:xfrm>
          <a:off x="5088860" y="601324"/>
          <a:ext cx="6055450" cy="5638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8131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5DA24F84-F9FC-66AF-7A39-710B018F2F0C}"/>
              </a:ext>
            </a:extLst>
          </p:cNvPr>
          <p:cNvSpPr>
            <a:spLocks noGrp="1"/>
          </p:cNvSpPr>
          <p:nvPr>
            <p:ph type="title"/>
          </p:nvPr>
        </p:nvSpPr>
        <p:spPr>
          <a:xfrm>
            <a:off x="761801" y="858982"/>
            <a:ext cx="3895039" cy="5152933"/>
          </a:xfrm>
        </p:spPr>
        <p:txBody>
          <a:bodyPr>
            <a:normAutofit/>
          </a:bodyPr>
          <a:lstStyle/>
          <a:p>
            <a:r>
              <a:rPr lang="el-GR" sz="3700" b="1" dirty="0" err="1"/>
              <a:t>Δια+Πραγμάτευση</a:t>
            </a:r>
            <a:r>
              <a:rPr lang="el-GR" sz="3700" dirty="0"/>
              <a:t>: (1) </a:t>
            </a:r>
            <a:r>
              <a:rPr lang="el-GR" sz="3700" dirty="0" err="1"/>
              <a:t>Εμμαοί</a:t>
            </a:r>
            <a:r>
              <a:rPr lang="el-GR" sz="3700" dirty="0"/>
              <a:t> – (2) Ανώνυμοι Πρωταγωνιστές – (3) Κατάβαση</a:t>
            </a:r>
          </a:p>
        </p:txBody>
      </p:sp>
      <p:sp useBgFill="1">
        <p:nvSpPr>
          <p:cNvPr id="11" name="Rectangle 10">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660400" dist="2794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184CF57C-7836-EE09-548F-2F0BD1A52C0C}"/>
              </a:ext>
            </a:extLst>
          </p:cNvPr>
          <p:cNvGraphicFramePr>
            <a:graphicFrameLocks noGrp="1"/>
          </p:cNvGraphicFramePr>
          <p:nvPr>
            <p:ph idx="1"/>
            <p:extLst>
              <p:ext uri="{D42A27DB-BD31-4B8C-83A1-F6EECF244321}">
                <p14:modId xmlns:p14="http://schemas.microsoft.com/office/powerpoint/2010/main" val="560172830"/>
              </p:ext>
            </p:extLst>
          </p:nvPr>
        </p:nvGraphicFramePr>
        <p:xfrm>
          <a:off x="5088860" y="601324"/>
          <a:ext cx="6055450" cy="5638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0150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Slide Background">
            <a:extLst>
              <a:ext uri="{FF2B5EF4-FFF2-40B4-BE49-F238E27FC236}">
                <a16:creationId xmlns:a16="http://schemas.microsoft.com/office/drawing/2014/main" id="{B65C0385-5E30-4D2E-AF9F-4639659D3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81FB66B5-0DCE-404D-B0A0-E1E48E7BB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278235"/>
            <a:ext cx="5346796" cy="4579763"/>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Εικόνα 4" descr="Εικόνα που περιέχει δέντρο, χλόη, υπαίθριος, φυτό&#10;&#10;Περιγραφή που δημιουργήθηκε αυτόματα">
            <a:extLst>
              <a:ext uri="{FF2B5EF4-FFF2-40B4-BE49-F238E27FC236}">
                <a16:creationId xmlns:a16="http://schemas.microsoft.com/office/drawing/2014/main" id="{4AA07634-DDCD-A18A-326F-E755B18EA34D}"/>
              </a:ext>
            </a:extLst>
          </p:cNvPr>
          <p:cNvPicPr>
            <a:picLocks noChangeAspect="1"/>
          </p:cNvPicPr>
          <p:nvPr/>
        </p:nvPicPr>
        <p:blipFill rotWithShape="1">
          <a:blip r:embed="rId2">
            <a:extLst>
              <a:ext uri="{28A0092B-C50C-407E-A947-70E740481C1C}">
                <a14:useLocalDpi xmlns:a14="http://schemas.microsoft.com/office/drawing/2010/main" val="0"/>
              </a:ext>
            </a:extLst>
          </a:blip>
          <a:srcRect l="11602" r="11818"/>
          <a:stretch/>
        </p:blipFill>
        <p:spPr>
          <a:xfrm>
            <a:off x="20" y="2284809"/>
            <a:ext cx="5346777" cy="4573191"/>
          </a:xfrm>
          <a:prstGeom prst="rect">
            <a:avLst/>
          </a:prstGeom>
        </p:spPr>
      </p:pic>
      <p:sp useBgFill="1">
        <p:nvSpPr>
          <p:cNvPr id="25" name="Rectangle 24">
            <a:extLst>
              <a:ext uri="{FF2B5EF4-FFF2-40B4-BE49-F238E27FC236}">
                <a16:creationId xmlns:a16="http://schemas.microsoft.com/office/drawing/2014/main" id="{E335820B-3A29-42C5-AA8D-10ECA43CD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2284809"/>
          </a:xfrm>
          <a:prstGeom prst="rect">
            <a:avLst/>
          </a:prstGeom>
          <a:ln>
            <a:noFill/>
          </a:ln>
          <a:effectLst>
            <a:outerShdw blurRad="254000" dist="127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72BEA0D3-9091-D0B2-FA0E-D292BFB356AC}"/>
              </a:ext>
            </a:extLst>
          </p:cNvPr>
          <p:cNvSpPr>
            <a:spLocks noGrp="1"/>
          </p:cNvSpPr>
          <p:nvPr>
            <p:ph type="title"/>
          </p:nvPr>
        </p:nvSpPr>
        <p:spPr>
          <a:xfrm>
            <a:off x="761801" y="858983"/>
            <a:ext cx="9906799" cy="1161594"/>
          </a:xfrm>
        </p:spPr>
        <p:txBody>
          <a:bodyPr>
            <a:normAutofit fontScale="90000"/>
          </a:bodyPr>
          <a:lstStyle/>
          <a:p>
            <a:pPr>
              <a:lnSpc>
                <a:spcPct val="90000"/>
              </a:lnSpc>
            </a:pPr>
            <a:r>
              <a:rPr lang="el-GR" sz="3100" dirty="0"/>
              <a:t>Αποκορύφωση – « </a:t>
            </a:r>
            <a:r>
              <a:rPr lang="el-GR" sz="3100" dirty="0" err="1"/>
              <a:t>Κατά+Θλιψη</a:t>
            </a:r>
            <a:r>
              <a:rPr lang="el-GR" sz="3100" dirty="0"/>
              <a:t>»: Προδοσία από τον </a:t>
            </a:r>
            <a:r>
              <a:rPr lang="el-GR" sz="3100"/>
              <a:t>Ιησού (?)</a:t>
            </a:r>
            <a:br>
              <a:rPr lang="el-GR" sz="3100" dirty="0"/>
            </a:br>
            <a:endParaRPr lang="el-GR" sz="3100" dirty="0"/>
          </a:p>
        </p:txBody>
      </p:sp>
      <p:sp>
        <p:nvSpPr>
          <p:cNvPr id="3" name="Θέση περιεχομένου 2">
            <a:extLst>
              <a:ext uri="{FF2B5EF4-FFF2-40B4-BE49-F238E27FC236}">
                <a16:creationId xmlns:a16="http://schemas.microsoft.com/office/drawing/2014/main" id="{68E50B16-62F8-A774-B2A9-0EB32A166845}"/>
              </a:ext>
            </a:extLst>
          </p:cNvPr>
          <p:cNvSpPr>
            <a:spLocks noGrp="1"/>
          </p:cNvSpPr>
          <p:nvPr>
            <p:ph idx="1"/>
          </p:nvPr>
        </p:nvSpPr>
        <p:spPr>
          <a:xfrm>
            <a:off x="5561938" y="2020578"/>
            <a:ext cx="5346796" cy="4219502"/>
          </a:xfrm>
        </p:spPr>
        <p:txBody>
          <a:bodyPr anchor="ctr">
            <a:normAutofit/>
          </a:bodyPr>
          <a:lstStyle/>
          <a:p>
            <a:pPr>
              <a:lnSpc>
                <a:spcPct val="100000"/>
              </a:lnSpc>
            </a:pPr>
            <a:endParaRPr lang="el-GR" sz="1200" dirty="0"/>
          </a:p>
          <a:p>
            <a:pPr algn="just">
              <a:lnSpc>
                <a:spcPct val="100000"/>
              </a:lnSpc>
              <a:spcAft>
                <a:spcPts val="1000"/>
              </a:spcAft>
            </a:pPr>
            <a:r>
              <a:rPr lang="el-GR" sz="1200" dirty="0">
                <a:effectLst/>
                <a:latin typeface="Times New Roman" panose="02020603050405020304" pitchFamily="18" charset="0"/>
                <a:ea typeface="Calibri" panose="020F0502020204030204" pitchFamily="34" charset="0"/>
                <a:cs typeface="Arial" panose="020B0604020202020204" pitchFamily="34" charset="0"/>
              </a:rPr>
              <a:t>Βεβαίως και ο Λουκάς με το ανωτέρω Κείμενο τονίζει εμμέσως πλην σαφώς πόσο η εναπόθεση λανθασμένων ελπίδων στο πρόσωπο του Κυρίου Ιησού μπορούν να οδηγήσουν στον Άδη της απελπισίας. </a:t>
            </a:r>
            <a:endParaRPr lang="el-GR"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0000"/>
              </a:lnSpc>
              <a:buFont typeface="Symbol" panose="05050102010706020507" pitchFamily="18" charset="2"/>
              <a:buChar char=""/>
            </a:pPr>
            <a:r>
              <a:rPr lang="el-GR" sz="1200" dirty="0">
                <a:effectLst/>
                <a:latin typeface="Times New Roman" panose="02020603050405020304" pitchFamily="18" charset="0"/>
                <a:ea typeface="Calibri" panose="020F0502020204030204" pitchFamily="34" charset="0"/>
                <a:cs typeface="Arial" panose="020B0604020202020204" pitchFamily="34" charset="0"/>
              </a:rPr>
              <a:t>Ο Ιησούς δεν  είναι απλώς </a:t>
            </a:r>
            <a:r>
              <a:rPr lang="el-GR" sz="1200" dirty="0" err="1">
                <a:effectLst/>
                <a:latin typeface="Times New Roman" panose="02020603050405020304" pitchFamily="18" charset="0"/>
                <a:ea typeface="Calibri" panose="020F0502020204030204" pitchFamily="34" charset="0"/>
                <a:cs typeface="Arial" panose="020B0604020202020204" pitchFamily="34" charset="0"/>
              </a:rPr>
              <a:t>Ναζαρηνός</a:t>
            </a:r>
            <a:r>
              <a:rPr lang="el-GR" sz="1200" dirty="0">
                <a:effectLst/>
                <a:latin typeface="Times New Roman" panose="02020603050405020304" pitchFamily="18" charset="0"/>
                <a:ea typeface="Calibri" panose="020F0502020204030204" pitchFamily="34" charset="0"/>
                <a:cs typeface="Arial" panose="020B0604020202020204" pitchFamily="34" charset="0"/>
              </a:rPr>
              <a:t> ούτε απλώς «προφήτης δυνατός» (όπως ο Μωυσής ή ο Ηλίας), αλλά Υιός του Θεού.</a:t>
            </a:r>
            <a:endParaRPr lang="el-GR"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0000"/>
              </a:lnSpc>
              <a:buFont typeface="Symbol" panose="05050102010706020507" pitchFamily="18" charset="2"/>
              <a:buChar char=""/>
            </a:pPr>
            <a:r>
              <a:rPr lang="el-GR" sz="1200" dirty="0">
                <a:effectLst/>
                <a:latin typeface="Times New Roman" panose="02020603050405020304" pitchFamily="18" charset="0"/>
                <a:ea typeface="Calibri" panose="020F0502020204030204" pitchFamily="34" charset="0"/>
                <a:cs typeface="Arial" panose="020B0604020202020204" pitchFamily="34" charset="0"/>
              </a:rPr>
              <a:t> Δεν γίνεται </a:t>
            </a:r>
            <a:r>
              <a:rPr lang="el-GR" sz="1200" dirty="0" err="1">
                <a:effectLst/>
                <a:latin typeface="Times New Roman" panose="02020603050405020304" pitchFamily="18" charset="0"/>
                <a:ea typeface="Calibri" panose="020F0502020204030204" pitchFamily="34" charset="0"/>
                <a:cs typeface="Arial" panose="020B0604020202020204" pitchFamily="34" charset="0"/>
              </a:rPr>
              <a:t>αντι+Κείμενο</a:t>
            </a:r>
            <a:r>
              <a:rPr lang="el-GR" sz="1200" dirty="0">
                <a:effectLst/>
                <a:latin typeface="Times New Roman" panose="02020603050405020304" pitchFamily="18" charset="0"/>
                <a:ea typeface="Calibri" panose="020F0502020204030204" pitchFamily="34" charset="0"/>
                <a:cs typeface="Arial" panose="020B0604020202020204" pitchFamily="34" charset="0"/>
              </a:rPr>
              <a:t> των ηγετών αλλά ο ίδιος εκούσια παρέδωσε τον Εαυτό Του στον πλέον ντροπιαστικό και επώδυνο θάνατο (σε αντίθεση και προς τον Σωκράτη) και γι’ αυτό επανειλημμένα τους είχε προετοιμάσει σε συνδυασμό με εξαιρετικά γεγονότα (όπως η Μεταμόρφωση). </a:t>
            </a:r>
            <a:endParaRPr lang="el-GR" sz="12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0000"/>
              </a:lnSpc>
              <a:spcAft>
                <a:spcPts val="1000"/>
              </a:spcAft>
              <a:buFont typeface="Symbol" panose="05050102010706020507" pitchFamily="18" charset="2"/>
              <a:buChar char=""/>
            </a:pPr>
            <a:r>
              <a:rPr lang="el-GR" sz="1200" dirty="0">
                <a:effectLst/>
                <a:latin typeface="Times New Roman" panose="02020603050405020304" pitchFamily="18" charset="0"/>
                <a:ea typeface="Calibri" panose="020F0502020204030204" pitchFamily="34" charset="0"/>
                <a:cs typeface="Arial" panose="020B0604020202020204" pitchFamily="34" charset="0"/>
              </a:rPr>
              <a:t>Η </a:t>
            </a:r>
            <a:r>
              <a:rPr lang="el-GR" sz="1200" b="1" dirty="0">
                <a:effectLst/>
                <a:latin typeface="Times New Roman" panose="02020603050405020304" pitchFamily="18" charset="0"/>
                <a:ea typeface="Calibri" panose="020F0502020204030204" pitchFamily="34" charset="0"/>
                <a:cs typeface="Arial" panose="020B0604020202020204" pitchFamily="34" charset="0"/>
              </a:rPr>
              <a:t>τρίτη μέρα </a:t>
            </a:r>
            <a:r>
              <a:rPr lang="el-GR" sz="1200" dirty="0">
                <a:effectLst/>
                <a:latin typeface="Times New Roman" panose="02020603050405020304" pitchFamily="18" charset="0"/>
                <a:ea typeface="Calibri" panose="020F0502020204030204" pitchFamily="34" charset="0"/>
                <a:cs typeface="Arial" panose="020B0604020202020204" pitchFamily="34" charset="0"/>
              </a:rPr>
              <a:t>δεν είχε καν ολοκληρωθεί. Τις τρεις πρώτες ημέρες του πένθους οι μαθητές δεν είχαν κάνει σωστό «μνημόσυνο» του απολεσθέντος, ο οποίος αποκλήθηκε από τους αγγέλους στον κενό τάφο ως ο Ζων. </a:t>
            </a:r>
            <a:endParaRPr lang="el-GR" sz="1200" dirty="0">
              <a:effectLst/>
              <a:latin typeface="Calibri" panose="020F0502020204030204" pitchFamily="34" charset="0"/>
              <a:ea typeface="Calibri" panose="020F0502020204030204" pitchFamily="34" charset="0"/>
              <a:cs typeface="Arial" panose="020B0604020202020204" pitchFamily="34" charset="0"/>
            </a:endParaRPr>
          </a:p>
          <a:p>
            <a:pPr>
              <a:lnSpc>
                <a:spcPct val="100000"/>
              </a:lnSpc>
            </a:pPr>
            <a:endParaRPr lang="el-GR" sz="1200" dirty="0"/>
          </a:p>
        </p:txBody>
      </p:sp>
      <p:cxnSp>
        <p:nvCxnSpPr>
          <p:cNvPr id="27" name="Straight Connector 26">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81427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36B0F189-2D4F-2CC3-6101-1D42B89AABCF}"/>
              </a:ext>
            </a:extLst>
          </p:cNvPr>
          <p:cNvSpPr>
            <a:spLocks noGrp="1"/>
          </p:cNvSpPr>
          <p:nvPr>
            <p:ph type="title"/>
          </p:nvPr>
        </p:nvSpPr>
        <p:spPr>
          <a:xfrm>
            <a:off x="761802" y="858982"/>
            <a:ext cx="3451060" cy="5152933"/>
          </a:xfrm>
        </p:spPr>
        <p:txBody>
          <a:bodyPr>
            <a:normAutofit/>
          </a:bodyPr>
          <a:lstStyle/>
          <a:p>
            <a:pPr>
              <a:lnSpc>
                <a:spcPct val="90000"/>
              </a:lnSpc>
            </a:pPr>
            <a:r>
              <a:rPr lang="el-GR" b="1" dirty="0"/>
              <a:t>Αποδοχή: </a:t>
            </a:r>
            <a:r>
              <a:rPr lang="el-GR" dirty="0"/>
              <a:t>Δείπνο (Ευχαριστία) και Λειτουργία μετά τη Λειτουργία</a:t>
            </a:r>
            <a:br>
              <a:rPr lang="el-GR" dirty="0"/>
            </a:br>
            <a:endParaRPr lang="el-GR"/>
          </a:p>
        </p:txBody>
      </p:sp>
      <p:sp useBgFill="1">
        <p:nvSpPr>
          <p:cNvPr id="11" name="Rectangle 10">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660400" dist="2794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EC44013D-8F7E-78A1-E93A-2ADE6FE3BE5C}"/>
              </a:ext>
            </a:extLst>
          </p:cNvPr>
          <p:cNvGraphicFramePr>
            <a:graphicFrameLocks noGrp="1"/>
          </p:cNvGraphicFramePr>
          <p:nvPr>
            <p:ph idx="1"/>
            <p:extLst>
              <p:ext uri="{D42A27DB-BD31-4B8C-83A1-F6EECF244321}">
                <p14:modId xmlns:p14="http://schemas.microsoft.com/office/powerpoint/2010/main" val="508037584"/>
              </p:ext>
            </p:extLst>
          </p:nvPr>
        </p:nvGraphicFramePr>
        <p:xfrm>
          <a:off x="5088860" y="601324"/>
          <a:ext cx="6055450" cy="5638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383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Slide Background">
            <a:extLst>
              <a:ext uri="{FF2B5EF4-FFF2-40B4-BE49-F238E27FC236}">
                <a16:creationId xmlns:a16="http://schemas.microsoft.com/office/drawing/2014/main" id="{B65C0385-5E30-4D2E-AF9F-4639659D34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1FB66B5-0DCE-404D-B0A0-E1E48E7BBF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278235"/>
            <a:ext cx="5346796" cy="4579763"/>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Εικόνα 4" descr="Εικόνα που περιέχει κείμενο, άτομο&#10;&#10;Περιγραφή που δημιουργήθηκε αυτόματα">
            <a:extLst>
              <a:ext uri="{FF2B5EF4-FFF2-40B4-BE49-F238E27FC236}">
                <a16:creationId xmlns:a16="http://schemas.microsoft.com/office/drawing/2014/main" id="{23A38A82-1418-F71D-B436-B2F4745B33D9}"/>
              </a:ext>
            </a:extLst>
          </p:cNvPr>
          <p:cNvPicPr>
            <a:picLocks noChangeAspect="1"/>
          </p:cNvPicPr>
          <p:nvPr/>
        </p:nvPicPr>
        <p:blipFill rotWithShape="1">
          <a:blip r:embed="rId2">
            <a:extLst>
              <a:ext uri="{28A0092B-C50C-407E-A947-70E740481C1C}">
                <a14:useLocalDpi xmlns:a14="http://schemas.microsoft.com/office/drawing/2010/main" val="0"/>
              </a:ext>
            </a:extLst>
          </a:blip>
          <a:srcRect l="14522" r="2701" b="-1"/>
          <a:stretch/>
        </p:blipFill>
        <p:spPr>
          <a:xfrm>
            <a:off x="20" y="2284809"/>
            <a:ext cx="5346777" cy="4573191"/>
          </a:xfrm>
          <a:prstGeom prst="rect">
            <a:avLst/>
          </a:prstGeom>
        </p:spPr>
      </p:pic>
      <p:sp useBgFill="1">
        <p:nvSpPr>
          <p:cNvPr id="23" name="Rectangle 22">
            <a:extLst>
              <a:ext uri="{FF2B5EF4-FFF2-40B4-BE49-F238E27FC236}">
                <a16:creationId xmlns:a16="http://schemas.microsoft.com/office/drawing/2014/main" id="{E335820B-3A29-42C5-AA8D-10ECA43CD9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2284809"/>
          </a:xfrm>
          <a:prstGeom prst="rect">
            <a:avLst/>
          </a:prstGeom>
          <a:ln>
            <a:noFill/>
          </a:ln>
          <a:effectLst>
            <a:outerShdw blurRad="254000" dist="127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883EF999-2B58-4BD5-B1C3-68494D1A71D8}"/>
              </a:ext>
            </a:extLst>
          </p:cNvPr>
          <p:cNvSpPr>
            <a:spLocks noGrp="1"/>
          </p:cNvSpPr>
          <p:nvPr>
            <p:ph type="title"/>
          </p:nvPr>
        </p:nvSpPr>
        <p:spPr>
          <a:xfrm>
            <a:off x="761801" y="858983"/>
            <a:ext cx="9906799" cy="1161594"/>
          </a:xfrm>
        </p:spPr>
        <p:txBody>
          <a:bodyPr>
            <a:normAutofit/>
          </a:bodyPr>
          <a:lstStyle/>
          <a:p>
            <a:r>
              <a:rPr lang="el-GR" dirty="0"/>
              <a:t>Συμπεράσματα</a:t>
            </a:r>
          </a:p>
        </p:txBody>
      </p:sp>
      <p:sp>
        <p:nvSpPr>
          <p:cNvPr id="3" name="Θέση περιεχομένου 2">
            <a:extLst>
              <a:ext uri="{FF2B5EF4-FFF2-40B4-BE49-F238E27FC236}">
                <a16:creationId xmlns:a16="http://schemas.microsoft.com/office/drawing/2014/main" id="{0A5147CA-F24D-C9DF-1002-46E70488E2BE}"/>
              </a:ext>
            </a:extLst>
          </p:cNvPr>
          <p:cNvSpPr>
            <a:spLocks noGrp="1"/>
          </p:cNvSpPr>
          <p:nvPr>
            <p:ph idx="1"/>
          </p:nvPr>
        </p:nvSpPr>
        <p:spPr>
          <a:xfrm>
            <a:off x="5797512" y="2638498"/>
            <a:ext cx="5111222" cy="3601581"/>
          </a:xfrm>
        </p:spPr>
        <p:txBody>
          <a:bodyPr anchor="ctr">
            <a:normAutofit/>
          </a:bodyPr>
          <a:lstStyle/>
          <a:p>
            <a:r>
              <a:rPr lang="el-GR" sz="2000" dirty="0"/>
              <a:t> « Άσε τους Νεκρούς να θάβουν τους Νεκρούς.</a:t>
            </a:r>
          </a:p>
          <a:p>
            <a:r>
              <a:rPr lang="el-GR" sz="2000" dirty="0"/>
              <a:t>Εσύ να με ακολουθείς!» (Λουκάς 9, 59:  Αρχή της Εξόδου του Κυρίου Ιησού) </a:t>
            </a:r>
          </a:p>
          <a:p>
            <a:endParaRPr lang="el-GR" sz="2000" dirty="0"/>
          </a:p>
          <a:p>
            <a:r>
              <a:rPr lang="el-GR" sz="2000" dirty="0"/>
              <a:t>Το τέλος του δίτομου Έργου του Λουκά ΑΝΟΙΚΤΟ!</a:t>
            </a:r>
          </a:p>
          <a:p>
            <a:endParaRPr lang="el-GR" sz="2000" dirty="0"/>
          </a:p>
          <a:p>
            <a:pPr algn="ctr"/>
            <a:r>
              <a:rPr lang="el-GR" sz="2000" b="1" dirty="0"/>
              <a:t>ΕΥΧΑΡΙΣΤΩ</a:t>
            </a:r>
          </a:p>
        </p:txBody>
      </p:sp>
      <p:cxnSp>
        <p:nvCxnSpPr>
          <p:cNvPr id="25" name="Straight Connector 24">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482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a:extLst>
              <a:ext uri="{FF2B5EF4-FFF2-40B4-BE49-F238E27FC236}">
                <a16:creationId xmlns:a16="http://schemas.microsoft.com/office/drawing/2014/main" id="{413C739D-903B-4C3A-8CD8-B5F604D96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7D5C13C7-C64F-38CC-97CD-48ED2DA003E9}"/>
              </a:ext>
            </a:extLst>
          </p:cNvPr>
          <p:cNvSpPr>
            <a:spLocks noGrp="1"/>
          </p:cNvSpPr>
          <p:nvPr>
            <p:ph type="title"/>
          </p:nvPr>
        </p:nvSpPr>
        <p:spPr>
          <a:xfrm>
            <a:off x="761802" y="709938"/>
            <a:ext cx="4826830" cy="5530141"/>
          </a:xfrm>
        </p:spPr>
        <p:txBody>
          <a:bodyPr>
            <a:normAutofit/>
          </a:bodyPr>
          <a:lstStyle/>
          <a:p>
            <a:r>
              <a:rPr lang="el-GR" dirty="0"/>
              <a:t>Πένθος και Ζωή: Δεδομένα 21</a:t>
            </a:r>
            <a:r>
              <a:rPr lang="el-GR" baseline="30000" dirty="0"/>
              <a:t>ου</a:t>
            </a:r>
            <a:r>
              <a:rPr lang="el-GR" dirty="0"/>
              <a:t> αι.</a:t>
            </a:r>
          </a:p>
        </p:txBody>
      </p:sp>
      <p:sp useBgFill="1">
        <p:nvSpPr>
          <p:cNvPr id="10" name="Rectangle 9">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14433" y="0"/>
            <a:ext cx="4826830" cy="6858000"/>
          </a:xfrm>
          <a:prstGeom prst="rect">
            <a:avLst/>
          </a:prstGeom>
          <a:ln>
            <a:noFill/>
          </a:ln>
          <a:effectLst>
            <a:outerShdw blurRad="635000" dist="254000" dir="54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Θέση περιεχομένου 2">
            <a:extLst>
              <a:ext uri="{FF2B5EF4-FFF2-40B4-BE49-F238E27FC236}">
                <a16:creationId xmlns:a16="http://schemas.microsoft.com/office/drawing/2014/main" id="{A39A57FA-ADD7-7DC6-073B-6BCE151DFA06}"/>
              </a:ext>
            </a:extLst>
          </p:cNvPr>
          <p:cNvSpPr>
            <a:spLocks noGrp="1"/>
          </p:cNvSpPr>
          <p:nvPr>
            <p:ph idx="1"/>
          </p:nvPr>
        </p:nvSpPr>
        <p:spPr>
          <a:xfrm>
            <a:off x="5486404" y="162560"/>
            <a:ext cx="5943794" cy="6380480"/>
          </a:xfrm>
        </p:spPr>
        <p:txBody>
          <a:bodyPr anchor="ctr">
            <a:normAutofit/>
          </a:bodyPr>
          <a:lstStyle/>
          <a:p>
            <a:pPr algn="just">
              <a:lnSpc>
                <a:spcPct val="100000"/>
              </a:lnSpc>
            </a:pPr>
            <a:r>
              <a:rPr lang="el-GR" sz="1600" dirty="0">
                <a:latin typeface="Times New Roman" panose="02020603050405020304" pitchFamily="18" charset="0"/>
                <a:ea typeface="Times New Roman" panose="02020603050405020304" pitchFamily="18" charset="0"/>
              </a:rPr>
              <a:t>1</a:t>
            </a:r>
            <a:r>
              <a:rPr lang="el-GR" sz="1600" dirty="0">
                <a:effectLst/>
                <a:latin typeface="Times New Roman" panose="02020603050405020304" pitchFamily="18" charset="0"/>
                <a:ea typeface="Times New Roman" panose="02020603050405020304" pitchFamily="18" charset="0"/>
              </a:rPr>
              <a:t>. Ο </a:t>
            </a:r>
            <a:r>
              <a:rPr lang="el-GR" sz="1600" b="1" dirty="0">
                <a:effectLst/>
                <a:latin typeface="Times New Roman" panose="02020603050405020304" pitchFamily="18" charset="0"/>
                <a:ea typeface="Times New Roman" panose="02020603050405020304" pitchFamily="18" charset="0"/>
              </a:rPr>
              <a:t>θάνατος</a:t>
            </a:r>
            <a:r>
              <a:rPr lang="el-GR" sz="1600" dirty="0">
                <a:effectLst/>
                <a:latin typeface="Times New Roman" panose="02020603050405020304" pitchFamily="18" charset="0"/>
                <a:ea typeface="Times New Roman" panose="02020603050405020304" pitchFamily="18" charset="0"/>
              </a:rPr>
              <a:t> είναι η αναπόσπαστη «όψη» της ζωής. Οι μόνες βεβαιότητες για τον άνθρωπο εν γένει είναι </a:t>
            </a:r>
            <a:r>
              <a:rPr lang="el-GR" sz="1600" b="1" dirty="0">
                <a:effectLst/>
                <a:latin typeface="Times New Roman" panose="02020603050405020304" pitchFamily="18" charset="0"/>
                <a:ea typeface="Times New Roman" panose="02020603050405020304" pitchFamily="18" charset="0"/>
              </a:rPr>
              <a:t>η γέννηση και ο θάνατος</a:t>
            </a:r>
            <a:r>
              <a:rPr lang="el-GR" sz="1600" dirty="0">
                <a:effectLst/>
                <a:latin typeface="Times New Roman" panose="02020603050405020304" pitchFamily="18" charset="0"/>
                <a:ea typeface="Times New Roman" panose="02020603050405020304" pitchFamily="18" charset="0"/>
              </a:rPr>
              <a:t>, ο οποίος είναι μάλιστα ο πλέον </a:t>
            </a:r>
            <a:r>
              <a:rPr lang="el-GR" sz="1600" i="1" dirty="0">
                <a:effectLst/>
                <a:latin typeface="Times New Roman" panose="02020603050405020304" pitchFamily="18" charset="0"/>
                <a:ea typeface="Times New Roman" panose="02020603050405020304" pitchFamily="18" charset="0"/>
              </a:rPr>
              <a:t>δημοκράτης </a:t>
            </a:r>
            <a:r>
              <a:rPr lang="el-GR" sz="1600" dirty="0">
                <a:effectLst/>
                <a:latin typeface="Times New Roman" panose="02020603050405020304" pitchFamily="18" charset="0"/>
                <a:ea typeface="Times New Roman" panose="02020603050405020304" pitchFamily="18" charset="0"/>
              </a:rPr>
              <a:t>(καθώς είμαστε όλοι ίσοι </a:t>
            </a:r>
            <a:r>
              <a:rPr lang="el-GR" sz="1600" dirty="0" err="1">
                <a:effectLst/>
                <a:latin typeface="Times New Roman" panose="02020603050405020304" pitchFamily="18" charset="0"/>
                <a:ea typeface="Times New Roman" panose="02020603050405020304" pitchFamily="18" charset="0"/>
              </a:rPr>
              <a:t>ενώπιόν</a:t>
            </a:r>
            <a:r>
              <a:rPr lang="el-GR" sz="1600" dirty="0">
                <a:effectLst/>
                <a:latin typeface="Times New Roman" panose="02020603050405020304" pitchFamily="18" charset="0"/>
                <a:ea typeface="Times New Roman" panose="02020603050405020304" pitchFamily="18" charset="0"/>
              </a:rPr>
              <a:t> του και μόνοι): </a:t>
            </a:r>
            <a:r>
              <a:rPr lang="el-GR" sz="1600" b="1" i="1" dirty="0">
                <a:effectLst/>
                <a:latin typeface="Times New Roman" panose="02020603050405020304" pitchFamily="18" charset="0"/>
                <a:ea typeface="Times New Roman" panose="02020603050405020304" pitchFamily="18" charset="0"/>
              </a:rPr>
              <a:t>Τούτη η Γη που την πατούμε, όλοι μέσα της θε να μπούμε</a:t>
            </a:r>
            <a:r>
              <a:rPr lang="el-GR" sz="1600" dirty="0">
                <a:effectLst/>
                <a:latin typeface="Times New Roman" panose="02020603050405020304" pitchFamily="18" charset="0"/>
                <a:ea typeface="Times New Roman" panose="02020603050405020304" pitchFamily="18" charset="0"/>
              </a:rPr>
              <a:t>… (</a:t>
            </a:r>
            <a:r>
              <a:rPr lang="el-GR" sz="1600" dirty="0" err="1">
                <a:effectLst/>
                <a:latin typeface="Times New Roman" panose="02020603050405020304" pitchFamily="18" charset="0"/>
                <a:ea typeface="Times New Roman" panose="02020603050405020304" pitchFamily="18" charset="0"/>
              </a:rPr>
              <a:t>πρβλ</a:t>
            </a:r>
            <a:r>
              <a:rPr lang="el-GR" sz="1600" dirty="0">
                <a:effectLst/>
                <a:latin typeface="Times New Roman" panose="02020603050405020304" pitchFamily="18" charset="0"/>
                <a:ea typeface="Times New Roman" panose="02020603050405020304" pitchFamily="18" charset="0"/>
              </a:rPr>
              <a:t>. </a:t>
            </a:r>
            <a:r>
              <a:rPr lang="el-GR" sz="1600" dirty="0" err="1">
                <a:effectLst/>
                <a:latin typeface="Times New Roman" panose="02020603050405020304" pitchFamily="18" charset="0"/>
                <a:ea typeface="Calibri" panose="020F0502020204030204" pitchFamily="34" charset="0"/>
              </a:rPr>
              <a:t>macabre</a:t>
            </a:r>
            <a:r>
              <a:rPr lang="el-GR" sz="1600" dirty="0">
                <a:effectLst/>
                <a:latin typeface="Times New Roman" panose="02020603050405020304" pitchFamily="18" charset="0"/>
                <a:ea typeface="Calibri" panose="020F0502020204030204" pitchFamily="34" charset="0"/>
              </a:rPr>
              <a:t> </a:t>
            </a:r>
            <a:r>
              <a:rPr lang="el-GR" sz="1600" dirty="0" err="1">
                <a:effectLst/>
                <a:latin typeface="Times New Roman" panose="02020603050405020304" pitchFamily="18" charset="0"/>
                <a:ea typeface="Calibri" panose="020F0502020204030204" pitchFamily="34" charset="0"/>
              </a:rPr>
              <a:t>dance</a:t>
            </a:r>
            <a:r>
              <a:rPr lang="el-GR" sz="1600" b="0" dirty="0">
                <a:effectLst/>
                <a:ea typeface="Calibri" panose="020F0502020204030204" pitchFamily="34" charset="0"/>
              </a:rPr>
              <a:t>: τον «</a:t>
            </a:r>
            <a:r>
              <a:rPr lang="el-GR" sz="1600" dirty="0">
                <a:ea typeface="Calibri" panose="020F0502020204030204" pitchFamily="34" charset="0"/>
              </a:rPr>
              <a:t>Χ</a:t>
            </a:r>
            <a:r>
              <a:rPr lang="el-GR" sz="1600" b="0" dirty="0">
                <a:effectLst/>
                <a:ea typeface="Calibri" panose="020F0502020204030204" pitchFamily="34" charset="0"/>
              </a:rPr>
              <a:t>ορό</a:t>
            </a:r>
            <a:r>
              <a:rPr lang="el-GR" sz="1600" b="1" dirty="0">
                <a:effectLst/>
                <a:ea typeface="Calibri" panose="020F0502020204030204" pitchFamily="34" charset="0"/>
              </a:rPr>
              <a:t> </a:t>
            </a:r>
            <a:r>
              <a:rPr lang="el-GR" sz="1600" dirty="0">
                <a:effectLst/>
                <a:highlight>
                  <a:srgbClr val="FFFF00"/>
                </a:highlight>
                <a:latin typeface="Times New Roman" panose="02020603050405020304" pitchFamily="18" charset="0"/>
                <a:ea typeface="Times New Roman" panose="02020603050405020304" pitchFamily="18" charset="0"/>
              </a:rPr>
              <a:t>στο χείλος της αβύσσου»</a:t>
            </a:r>
            <a:r>
              <a:rPr lang="el-GR" sz="1600" dirty="0">
                <a:effectLst/>
                <a:latin typeface="Times New Roman" panose="02020603050405020304" pitchFamily="18" charset="0"/>
                <a:ea typeface="Times New Roman" panose="02020603050405020304" pitchFamily="18" charset="0"/>
              </a:rPr>
              <a:t>).</a:t>
            </a:r>
            <a:r>
              <a:rPr lang="el-GR" sz="1600" b="1" i="1" dirty="0">
                <a:effectLst/>
                <a:latin typeface="Times New Roman" panose="02020603050405020304" pitchFamily="18" charset="0"/>
                <a:ea typeface="Times New Roman" panose="02020603050405020304" pitchFamily="18" charset="0"/>
              </a:rPr>
              <a:t> </a:t>
            </a:r>
          </a:p>
          <a:p>
            <a:pPr algn="just">
              <a:lnSpc>
                <a:spcPct val="100000"/>
              </a:lnSpc>
              <a:spcAft>
                <a:spcPts val="1000"/>
              </a:spcAft>
            </a:pPr>
            <a:r>
              <a:rPr lang="el-GR" sz="1600" dirty="0">
                <a:effectLst/>
                <a:latin typeface="Times New Roman" panose="02020603050405020304" pitchFamily="18" charset="0"/>
                <a:ea typeface="Times New Roman" panose="02020603050405020304" pitchFamily="18" charset="0"/>
              </a:rPr>
              <a:t>2. Στον ανθρώπινο βίο μάλλον προηγείται </a:t>
            </a:r>
            <a:r>
              <a:rPr lang="el-GR" sz="1600" b="1" i="1" dirty="0">
                <a:effectLst/>
                <a:latin typeface="Times New Roman" panose="02020603050405020304" pitchFamily="18" charset="0"/>
                <a:ea typeface="Times New Roman" panose="02020603050405020304" pitchFamily="18" charset="0"/>
              </a:rPr>
              <a:t>το πένθος </a:t>
            </a:r>
            <a:r>
              <a:rPr lang="el-GR" sz="1600" dirty="0">
                <a:effectLst/>
                <a:latin typeface="Times New Roman" panose="02020603050405020304" pitchFamily="18" charset="0"/>
                <a:ea typeface="Times New Roman" panose="02020603050405020304" pitchFamily="18" charset="0"/>
              </a:rPr>
              <a:t>τής ζωής (Γάμος ως αρπαγή της Περσεφόνης)</a:t>
            </a:r>
          </a:p>
          <a:p>
            <a:pPr algn="just">
              <a:lnSpc>
                <a:spcPct val="100000"/>
              </a:lnSpc>
              <a:spcAft>
                <a:spcPts val="1000"/>
              </a:spcAft>
            </a:pPr>
            <a:r>
              <a:rPr lang="el-GR" sz="1600" dirty="0">
                <a:latin typeface="Times New Roman" panose="02020603050405020304" pitchFamily="18" charset="0"/>
              </a:rPr>
              <a:t>3.</a:t>
            </a:r>
            <a:r>
              <a:rPr lang="el-GR" sz="1600" dirty="0">
                <a:effectLst/>
                <a:latin typeface="Times New Roman" panose="02020603050405020304" pitchFamily="18" charset="0"/>
                <a:ea typeface="Times New Roman" panose="02020603050405020304" pitchFamily="18" charset="0"/>
              </a:rPr>
              <a:t> Το πένθος αποτέλεσε μεγάλο ταμπού το β’ ήμισυ του 20</a:t>
            </a:r>
            <a:r>
              <a:rPr lang="el-GR" sz="1600" baseline="30000" dirty="0">
                <a:effectLst/>
                <a:latin typeface="Times New Roman" panose="02020603050405020304" pitchFamily="18" charset="0"/>
                <a:ea typeface="Times New Roman" panose="02020603050405020304" pitchFamily="18" charset="0"/>
              </a:rPr>
              <a:t>ου</a:t>
            </a:r>
            <a:r>
              <a:rPr lang="el-GR" sz="1600" dirty="0">
                <a:effectLst/>
                <a:latin typeface="Times New Roman" panose="02020603050405020304" pitchFamily="18" charset="0"/>
                <a:ea typeface="Times New Roman" panose="02020603050405020304" pitchFamily="18" charset="0"/>
              </a:rPr>
              <a:t> αι, καθώς η </a:t>
            </a:r>
            <a:r>
              <a:rPr lang="el-GR" sz="1600" dirty="0" err="1">
                <a:effectLst/>
                <a:latin typeface="Times New Roman" panose="02020603050405020304" pitchFamily="18" charset="0"/>
                <a:ea typeface="Times New Roman" panose="02020603050405020304" pitchFamily="18" charset="0"/>
              </a:rPr>
              <a:t>νεωτερικότητα</a:t>
            </a:r>
            <a:r>
              <a:rPr lang="el-GR" sz="1600" dirty="0">
                <a:effectLst/>
                <a:latin typeface="Times New Roman" panose="02020603050405020304" pitchFamily="18" charset="0"/>
                <a:ea typeface="Times New Roman" panose="02020603050405020304" pitchFamily="18" charset="0"/>
              </a:rPr>
              <a:t> ήταν </a:t>
            </a:r>
            <a:r>
              <a:rPr lang="el-GR" sz="1600" b="1" i="1" dirty="0">
                <a:effectLst/>
                <a:latin typeface="Times New Roman" panose="02020603050405020304" pitchFamily="18" charset="0"/>
                <a:ea typeface="Times New Roman" panose="02020603050405020304" pitchFamily="18" charset="0"/>
              </a:rPr>
              <a:t>νηπενθής</a:t>
            </a:r>
            <a:r>
              <a:rPr lang="el-GR" sz="1600" dirty="0">
                <a:effectLst/>
                <a:latin typeface="Times New Roman" panose="02020603050405020304" pitchFamily="18" charset="0"/>
                <a:ea typeface="Times New Roman" panose="02020603050405020304" pitchFamily="18" charset="0"/>
              </a:rPr>
              <a:t>. Το πένθος </a:t>
            </a:r>
            <a:r>
              <a:rPr lang="el-GR" sz="1600" dirty="0" err="1">
                <a:effectLst/>
                <a:latin typeface="Times New Roman" panose="02020603050405020304" pitchFamily="18" charset="0"/>
                <a:ea typeface="Times New Roman" panose="02020603050405020304" pitchFamily="18" charset="0"/>
              </a:rPr>
              <a:t>εσωτερικοποιήθηκε</a:t>
            </a:r>
            <a:r>
              <a:rPr lang="el-GR" sz="1600" dirty="0">
                <a:effectLst/>
                <a:latin typeface="Times New Roman" panose="02020603050405020304" pitchFamily="18" charset="0"/>
                <a:ea typeface="Times New Roman" panose="02020603050405020304" pitchFamily="18" charset="0"/>
              </a:rPr>
              <a:t> και ιδιωτικοποιήθηκε. Όχι τελετουργίες (όπως ο μύθος του ΝΕΑΡΟΥ ΝΕΚΡΟΥ) και τελετές διαβατήριες.</a:t>
            </a:r>
          </a:p>
          <a:p>
            <a:pPr algn="just">
              <a:lnSpc>
                <a:spcPct val="100000"/>
              </a:lnSpc>
              <a:spcAft>
                <a:spcPts val="1000"/>
              </a:spcAft>
            </a:pPr>
            <a:r>
              <a:rPr lang="el-GR" sz="1600" dirty="0">
                <a:latin typeface="Times New Roman" panose="02020603050405020304" pitchFamily="18" charset="0"/>
              </a:rPr>
              <a:t>4. </a:t>
            </a:r>
            <a:r>
              <a:rPr lang="el-GR" sz="1600" dirty="0">
                <a:effectLst/>
                <a:latin typeface="Times New Roman" panose="02020603050405020304" pitchFamily="18" charset="0"/>
                <a:ea typeface="Times New Roman" panose="02020603050405020304" pitchFamily="18" charset="0"/>
              </a:rPr>
              <a:t>Πλέον στον 21</a:t>
            </a:r>
            <a:r>
              <a:rPr lang="el-GR" sz="1600" baseline="30000" dirty="0">
                <a:effectLst/>
                <a:latin typeface="Times New Roman" panose="02020603050405020304" pitchFamily="18" charset="0"/>
                <a:ea typeface="Times New Roman" panose="02020603050405020304" pitchFamily="18" charset="0"/>
              </a:rPr>
              <a:t>ο</a:t>
            </a:r>
            <a:r>
              <a:rPr lang="el-GR" sz="1600" dirty="0">
                <a:effectLst/>
                <a:latin typeface="Times New Roman" panose="02020603050405020304" pitchFamily="18" charset="0"/>
                <a:ea typeface="Times New Roman" panose="02020603050405020304" pitchFamily="18" charset="0"/>
              </a:rPr>
              <a:t> αι.  μετά και τις αλλεπάλληλες κρίσεις αρχίζει και πάλι να υιοθετείται το «</a:t>
            </a:r>
            <a:r>
              <a:rPr lang="el-GR" sz="1600" b="1" dirty="0">
                <a:effectLst/>
                <a:latin typeface="Times New Roman" panose="02020603050405020304" pitchFamily="18" charset="0"/>
                <a:ea typeface="Times New Roman" panose="02020603050405020304" pitchFamily="18" charset="0"/>
              </a:rPr>
              <a:t>Ζω στο Πάθος – άρα Υπάρχω».</a:t>
            </a:r>
            <a:r>
              <a:rPr lang="el-GR" sz="1600" dirty="0">
                <a:effectLst/>
                <a:latin typeface="Times New Roman" panose="02020603050405020304" pitchFamily="18" charset="0"/>
                <a:ea typeface="Times New Roman" panose="02020603050405020304" pitchFamily="18" charset="0"/>
              </a:rPr>
              <a:t> Πρόκειται για τις απώλειες λόγω </a:t>
            </a:r>
            <a:r>
              <a:rPr lang="de-DE" sz="1600" dirty="0">
                <a:effectLst/>
                <a:latin typeface="Abadi Extra Light" panose="020B0604020202020204" pitchFamily="34" charset="0"/>
                <a:ea typeface="Times New Roman" panose="02020603050405020304" pitchFamily="18" charset="0"/>
              </a:rPr>
              <a:t>AIDS</a:t>
            </a:r>
            <a:r>
              <a:rPr lang="el-GR" sz="1600" dirty="0">
                <a:effectLst/>
                <a:latin typeface="Times New Roman" panose="02020603050405020304" pitchFamily="18" charset="0"/>
                <a:ea typeface="Times New Roman" panose="02020603050405020304" pitchFamily="18" charset="0"/>
              </a:rPr>
              <a:t> τη δεκαετία του 90, την κατάρρευση των δίδυμων Πύργων το 2001… την Πανδημία! ΠΑΣΧΟΝ ΣΩΜΑ.</a:t>
            </a:r>
          </a:p>
          <a:p>
            <a:pPr algn="r">
              <a:lnSpc>
                <a:spcPct val="100000"/>
              </a:lnSpc>
              <a:spcAft>
                <a:spcPts val="1000"/>
              </a:spcAft>
            </a:pPr>
            <a:r>
              <a:rPr lang="el-GR" sz="1600" b="1" dirty="0">
                <a:latin typeface="Times New Roman" panose="02020603050405020304" pitchFamily="18" charset="0"/>
              </a:rPr>
              <a:t>ΌΧΙ ΣΙΩΠΗ και ΡΕΚΒΙΕΜ</a:t>
            </a:r>
            <a:endParaRPr lang="el-GR" sz="1600" b="1" dirty="0"/>
          </a:p>
        </p:txBody>
      </p:sp>
      <p:cxnSp>
        <p:nvCxnSpPr>
          <p:cNvPr id="12" name="Straight Connector 11">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0095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BA95ED1-51E0-1C74-B81A-6F6ECAF64F29}"/>
              </a:ext>
            </a:extLst>
          </p:cNvPr>
          <p:cNvSpPr>
            <a:spLocks noGrp="1"/>
          </p:cNvSpPr>
          <p:nvPr>
            <p:ph type="title"/>
          </p:nvPr>
        </p:nvSpPr>
        <p:spPr>
          <a:xfrm>
            <a:off x="761802" y="858982"/>
            <a:ext cx="3451060" cy="5152933"/>
          </a:xfrm>
        </p:spPr>
        <p:txBody>
          <a:bodyPr>
            <a:normAutofit/>
          </a:bodyPr>
          <a:lstStyle/>
          <a:p>
            <a:pPr algn="just"/>
            <a:r>
              <a:rPr lang="el-GR" dirty="0" err="1">
                <a:latin typeface="Times New Roman" panose="02020603050405020304" pitchFamily="18" charset="0"/>
                <a:ea typeface="Calibri" panose="020F0502020204030204" pitchFamily="34" charset="0"/>
              </a:rPr>
              <a:t>Elisabeth</a:t>
            </a:r>
            <a:r>
              <a:rPr lang="el-GR" dirty="0">
                <a:latin typeface="Times New Roman" panose="02020603050405020304" pitchFamily="18" charset="0"/>
                <a:ea typeface="Calibri" panose="020F0502020204030204" pitchFamily="34" charset="0"/>
              </a:rPr>
              <a:t> </a:t>
            </a:r>
            <a:r>
              <a:rPr lang="el-GR" dirty="0" err="1">
                <a:latin typeface="Times New Roman" panose="02020603050405020304" pitchFamily="18" charset="0"/>
                <a:ea typeface="Calibri" panose="020F0502020204030204" pitchFamily="34" charset="0"/>
              </a:rPr>
              <a:t>Kubler-Ross</a:t>
            </a:r>
            <a:r>
              <a:rPr lang="el-GR" dirty="0">
                <a:latin typeface="Times New Roman" panose="02020603050405020304" pitchFamily="18" charset="0"/>
                <a:ea typeface="Calibri" panose="020F0502020204030204" pitchFamily="34" charset="0"/>
              </a:rPr>
              <a:t> </a:t>
            </a:r>
            <a:r>
              <a:rPr lang="el-GR" i="1" dirty="0">
                <a:latin typeface="Times New Roman" panose="02020603050405020304" pitchFamily="18" charset="0"/>
                <a:ea typeface="Calibri" panose="020F0502020204030204" pitchFamily="34" charset="0"/>
              </a:rPr>
              <a:t>On </a:t>
            </a:r>
            <a:r>
              <a:rPr lang="el-GR" i="1" dirty="0" err="1">
                <a:latin typeface="Times New Roman" panose="02020603050405020304" pitchFamily="18" charset="0"/>
                <a:ea typeface="Calibri" panose="020F0502020204030204" pitchFamily="34" charset="0"/>
              </a:rPr>
              <a:t>Death</a:t>
            </a:r>
            <a:r>
              <a:rPr lang="el-GR" i="1" dirty="0">
                <a:latin typeface="Times New Roman" panose="02020603050405020304" pitchFamily="18" charset="0"/>
                <a:ea typeface="Calibri" panose="020F0502020204030204" pitchFamily="34" charset="0"/>
              </a:rPr>
              <a:t> and </a:t>
            </a:r>
            <a:r>
              <a:rPr lang="el-GR" i="1" dirty="0" err="1">
                <a:latin typeface="Times New Roman" panose="02020603050405020304" pitchFamily="18" charset="0"/>
                <a:ea typeface="Calibri" panose="020F0502020204030204" pitchFamily="34" charset="0"/>
              </a:rPr>
              <a:t>Dying</a:t>
            </a:r>
            <a:r>
              <a:rPr lang="el-GR" i="1" dirty="0">
                <a:latin typeface="Times New Roman" panose="02020603050405020304" pitchFamily="18" charset="0"/>
                <a:ea typeface="Calibri" panose="020F0502020204030204" pitchFamily="34" charset="0"/>
              </a:rPr>
              <a:t> </a:t>
            </a:r>
            <a:r>
              <a:rPr lang="el-GR" dirty="0">
                <a:latin typeface="Times New Roman" panose="02020603050405020304" pitchFamily="18" charset="0"/>
                <a:ea typeface="Calibri" panose="020F0502020204030204" pitchFamily="34" charset="0"/>
              </a:rPr>
              <a:t>(1969): Πέντε στάδια του </a:t>
            </a:r>
            <a:r>
              <a:rPr lang="el-GR" b="1" dirty="0">
                <a:latin typeface="Times New Roman" panose="02020603050405020304" pitchFamily="18" charset="0"/>
                <a:ea typeface="Calibri" panose="020F0502020204030204" pitchFamily="34" charset="0"/>
              </a:rPr>
              <a:t>Πένθους</a:t>
            </a:r>
            <a:endParaRPr lang="el-GR" b="1" dirty="0"/>
          </a:p>
        </p:txBody>
      </p:sp>
      <p:sp useBgFill="1">
        <p:nvSpPr>
          <p:cNvPr id="11" name="Rectangle 10">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660400" dist="2794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B11B206A-0028-6496-D3B0-DE72B023D1B4}"/>
              </a:ext>
            </a:extLst>
          </p:cNvPr>
          <p:cNvGraphicFramePr>
            <a:graphicFrameLocks noGrp="1"/>
          </p:cNvGraphicFramePr>
          <p:nvPr>
            <p:ph idx="1"/>
            <p:extLst>
              <p:ext uri="{D42A27DB-BD31-4B8C-83A1-F6EECF244321}">
                <p14:modId xmlns:p14="http://schemas.microsoft.com/office/powerpoint/2010/main" val="3301268477"/>
              </p:ext>
            </p:extLst>
          </p:nvPr>
        </p:nvGraphicFramePr>
        <p:xfrm>
          <a:off x="5088860" y="601324"/>
          <a:ext cx="6055450" cy="5638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85187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24D84CD-5280-4B52-B96E-8EDAA2B20C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641378"/>
          </a:xfrm>
          <a:prstGeom prst="rect">
            <a:avLst/>
          </a:prstGeom>
          <a:ln>
            <a:noFill/>
          </a:ln>
          <a:effectLst>
            <a:outerShdw blurRad="114300" dist="63500" dir="5460000" sx="95000" sy="95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0E2A5518-F93C-E1AC-DD52-421C6D60B878}"/>
              </a:ext>
            </a:extLst>
          </p:cNvPr>
          <p:cNvSpPr>
            <a:spLocks noGrp="1"/>
          </p:cNvSpPr>
          <p:nvPr>
            <p:ph type="title"/>
          </p:nvPr>
        </p:nvSpPr>
        <p:spPr>
          <a:xfrm>
            <a:off x="761801" y="296712"/>
            <a:ext cx="9906199" cy="1157242"/>
          </a:xfrm>
        </p:spPr>
        <p:txBody>
          <a:bodyPr>
            <a:normAutofit/>
          </a:bodyPr>
          <a:lstStyle/>
          <a:p>
            <a:pPr algn="ctr"/>
            <a:r>
              <a:rPr lang="el-GR" dirty="0"/>
              <a:t>ΆΡΝΗΣΗ – ΘΥΜΟΣ - ….</a:t>
            </a:r>
            <a:endParaRPr lang="el-GR"/>
          </a:p>
        </p:txBody>
      </p:sp>
      <p:cxnSp>
        <p:nvCxnSpPr>
          <p:cNvPr id="13" name="Straight Connector 12">
            <a:extLst>
              <a:ext uri="{FF2B5EF4-FFF2-40B4-BE49-F238E27FC236}">
                <a16:creationId xmlns:a16="http://schemas.microsoft.com/office/drawing/2014/main" id="{61FF92BA-874E-408A-BFAD-416A7FFE59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6A42986E-1816-09AC-CEF8-98AA7849B54F}"/>
              </a:ext>
            </a:extLst>
          </p:cNvPr>
          <p:cNvGraphicFramePr>
            <a:graphicFrameLocks noGrp="1"/>
          </p:cNvGraphicFramePr>
          <p:nvPr>
            <p:ph idx="1"/>
            <p:extLst>
              <p:ext uri="{D42A27DB-BD31-4B8C-83A1-F6EECF244321}">
                <p14:modId xmlns:p14="http://schemas.microsoft.com/office/powerpoint/2010/main" val="371965473"/>
              </p:ext>
            </p:extLst>
          </p:nvPr>
        </p:nvGraphicFramePr>
        <p:xfrm>
          <a:off x="762000" y="1929788"/>
          <a:ext cx="9906000" cy="4082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5947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B4B6C2E-D0BD-BE17-BD27-BA600523DE50}"/>
              </a:ext>
            </a:extLst>
          </p:cNvPr>
          <p:cNvSpPr>
            <a:spLocks noGrp="1"/>
          </p:cNvSpPr>
          <p:nvPr>
            <p:ph type="title"/>
          </p:nvPr>
        </p:nvSpPr>
        <p:spPr>
          <a:xfrm>
            <a:off x="761802" y="858982"/>
            <a:ext cx="3451060" cy="5152933"/>
          </a:xfrm>
        </p:spPr>
        <p:txBody>
          <a:bodyPr>
            <a:normAutofit/>
          </a:bodyPr>
          <a:lstStyle/>
          <a:p>
            <a:r>
              <a:rPr lang="el-GR"/>
              <a:t>Παρατήρηση 1</a:t>
            </a:r>
          </a:p>
        </p:txBody>
      </p:sp>
      <p:sp useBgFill="1">
        <p:nvSpPr>
          <p:cNvPr id="25" name="Rectangle 24">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660400" dist="2794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8" name="Θέση περιεχομένου 2">
            <a:extLst>
              <a:ext uri="{FF2B5EF4-FFF2-40B4-BE49-F238E27FC236}">
                <a16:creationId xmlns:a16="http://schemas.microsoft.com/office/drawing/2014/main" id="{CBB058D5-5BFA-4007-3027-0DE7F15B443C}"/>
              </a:ext>
            </a:extLst>
          </p:cNvPr>
          <p:cNvGraphicFramePr>
            <a:graphicFrameLocks noGrp="1"/>
          </p:cNvGraphicFramePr>
          <p:nvPr>
            <p:ph idx="1"/>
            <p:extLst>
              <p:ext uri="{D42A27DB-BD31-4B8C-83A1-F6EECF244321}">
                <p14:modId xmlns:p14="http://schemas.microsoft.com/office/powerpoint/2010/main" val="3995795725"/>
              </p:ext>
            </p:extLst>
          </p:nvPr>
        </p:nvGraphicFramePr>
        <p:xfrm>
          <a:off x="5088860" y="601324"/>
          <a:ext cx="6055450" cy="5638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1354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a:extLst>
              <a:ext uri="{FF2B5EF4-FFF2-40B4-BE49-F238E27FC236}">
                <a16:creationId xmlns:a16="http://schemas.microsoft.com/office/drawing/2014/main" id="{540CF837-40E9-46D4-AC1B-0750F339B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nt">
            <a:extLst>
              <a:ext uri="{FF2B5EF4-FFF2-40B4-BE49-F238E27FC236}">
                <a16:creationId xmlns:a16="http://schemas.microsoft.com/office/drawing/2014/main" id="{E325F465-8352-4882-9E30-732D5BDF3D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6099047" cy="6858000"/>
          </a:xfrm>
          <a:prstGeom prst="rect">
            <a:avLst/>
          </a:prstGeom>
          <a:solidFill>
            <a:schemeClr val="bg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A031F918-6C2A-4C3F-8785-651FF6135C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0"/>
            <a:ext cx="6096001" cy="6858000"/>
          </a:xfrm>
          <a:prstGeom prst="rect">
            <a:avLst/>
          </a:prstGeom>
          <a:ln>
            <a:noFill/>
          </a:ln>
          <a:effectLst>
            <a:outerShdw blurRad="635000" dist="254000" dir="7260000" sx="90000" sy="90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BB17FC32-1576-8586-0230-78EA949F5477}"/>
              </a:ext>
            </a:extLst>
          </p:cNvPr>
          <p:cNvSpPr>
            <a:spLocks noGrp="1"/>
          </p:cNvSpPr>
          <p:nvPr>
            <p:ph type="title"/>
          </p:nvPr>
        </p:nvSpPr>
        <p:spPr>
          <a:xfrm>
            <a:off x="6456560" y="858983"/>
            <a:ext cx="4309942" cy="4782027"/>
          </a:xfrm>
        </p:spPr>
        <p:txBody>
          <a:bodyPr anchor="ctr">
            <a:normAutofit/>
          </a:bodyPr>
          <a:lstStyle/>
          <a:p>
            <a:r>
              <a:rPr lang="el-GR" dirty="0"/>
              <a:t>Στόχοι Εισήγησης</a:t>
            </a:r>
            <a:br>
              <a:rPr lang="el-GR" dirty="0"/>
            </a:br>
            <a:r>
              <a:rPr lang="el-GR" b="1" i="1" dirty="0"/>
              <a:t>Περικοπή Λουκά </a:t>
            </a:r>
            <a:r>
              <a:rPr lang="el-GR" dirty="0"/>
              <a:t>στην καρδιά του Έργου (24, 13-32): Οδός - έξοδος</a:t>
            </a:r>
          </a:p>
        </p:txBody>
      </p:sp>
      <p:sp>
        <p:nvSpPr>
          <p:cNvPr id="3" name="Θέση περιεχομένου 2">
            <a:extLst>
              <a:ext uri="{FF2B5EF4-FFF2-40B4-BE49-F238E27FC236}">
                <a16:creationId xmlns:a16="http://schemas.microsoft.com/office/drawing/2014/main" id="{AB36C9DC-3588-1BE1-6D08-85325617E4B6}"/>
              </a:ext>
            </a:extLst>
          </p:cNvPr>
          <p:cNvSpPr>
            <a:spLocks noGrp="1"/>
          </p:cNvSpPr>
          <p:nvPr>
            <p:ph idx="1"/>
          </p:nvPr>
        </p:nvSpPr>
        <p:spPr>
          <a:xfrm>
            <a:off x="761802" y="858983"/>
            <a:ext cx="4661777" cy="5692645"/>
          </a:xfrm>
        </p:spPr>
        <p:txBody>
          <a:bodyPr anchor="ctr">
            <a:normAutofit fontScale="85000" lnSpcReduction="20000"/>
          </a:bodyPr>
          <a:lstStyle/>
          <a:p>
            <a:pPr algn="just">
              <a:lnSpc>
                <a:spcPct val="100000"/>
              </a:lnSpc>
            </a:pPr>
            <a:r>
              <a:rPr lang="el-GR" sz="2000" dirty="0">
                <a:effectLst/>
                <a:latin typeface="Times New Roman" panose="02020603050405020304" pitchFamily="18" charset="0"/>
                <a:ea typeface="Calibri" panose="020F0502020204030204" pitchFamily="34" charset="0"/>
                <a:cs typeface="Arial" panose="020B0604020202020204" pitchFamily="34" charset="0"/>
              </a:rPr>
              <a:t>Ήδη έχω ασχοληθεί </a:t>
            </a:r>
            <a:r>
              <a:rPr lang="el-GR" sz="2000" dirty="0" err="1">
                <a:effectLst/>
                <a:latin typeface="Times New Roman" panose="02020603050405020304" pitchFamily="18" charset="0"/>
                <a:ea typeface="Calibri" panose="020F0502020204030204" pitchFamily="34" charset="0"/>
                <a:cs typeface="Arial" panose="020B0604020202020204" pitchFamily="34" charset="0"/>
              </a:rPr>
              <a:t>ιστορικοφιλολογικά</a:t>
            </a:r>
            <a:r>
              <a:rPr lang="el-GR" sz="2000" dirty="0">
                <a:effectLst/>
                <a:latin typeface="Times New Roman" panose="02020603050405020304" pitchFamily="18" charset="0"/>
                <a:ea typeface="Calibri" panose="020F0502020204030204" pitchFamily="34" charset="0"/>
                <a:cs typeface="Arial" panose="020B0604020202020204" pitchFamily="34" charset="0"/>
              </a:rPr>
              <a:t> με τη συγκεκριμένη περικοπή στο άρθρο μου: </a:t>
            </a:r>
            <a:r>
              <a:rPr lang="en-US" sz="2000" dirty="0">
                <a:effectLst/>
                <a:latin typeface="Times New Roman" panose="02020603050405020304" pitchFamily="18" charset="0"/>
                <a:ea typeface="Calibri" panose="020F0502020204030204" pitchFamily="34" charset="0"/>
                <a:cs typeface="Arial" panose="020B0604020202020204" pitchFamily="34" charset="0"/>
              </a:rPr>
              <a:t>The Way to Emmaus</a:t>
            </a:r>
            <a:r>
              <a:rPr lang="el-GR" sz="2000" dirty="0">
                <a:effectLst/>
                <a:latin typeface="Times New Roman" panose="02020603050405020304" pitchFamily="18" charset="0"/>
                <a:ea typeface="Calibri" panose="020F0502020204030204" pitchFamily="34" charset="0"/>
                <a:cs typeface="Arial" panose="020B0604020202020204" pitchFamily="34" charset="0"/>
              </a:rPr>
              <a:t> (</a:t>
            </a:r>
            <a:r>
              <a:rPr lang="en-US" sz="2000" dirty="0">
                <a:effectLst/>
                <a:latin typeface="Times New Roman" panose="02020603050405020304" pitchFamily="18" charset="0"/>
                <a:ea typeface="Calibri" panose="020F0502020204030204" pitchFamily="34" charset="0"/>
                <a:cs typeface="Arial" panose="020B0604020202020204" pitchFamily="34" charset="0"/>
              </a:rPr>
              <a:t>Lk</a:t>
            </a:r>
            <a:r>
              <a:rPr lang="el-GR" sz="2000" dirty="0">
                <a:effectLst/>
                <a:latin typeface="Times New Roman" panose="02020603050405020304" pitchFamily="18" charset="0"/>
                <a:ea typeface="Calibri" panose="020F0502020204030204" pitchFamily="34" charset="0"/>
                <a:cs typeface="Arial" panose="020B0604020202020204" pitchFamily="34" charset="0"/>
              </a:rPr>
              <a:t>. 24, 13-32)</a:t>
            </a:r>
            <a:r>
              <a:rPr lang="el-GR" sz="2000" i="1" dirty="0">
                <a:effectLst/>
                <a:latin typeface="Times New Roman" panose="02020603050405020304" pitchFamily="18" charset="0"/>
                <a:ea typeface="Calibri" panose="020F0502020204030204" pitchFamily="34" charset="0"/>
                <a:cs typeface="Arial" panose="020B0604020202020204" pitchFamily="34" charset="0"/>
              </a:rPr>
              <a:t> </a:t>
            </a:r>
            <a:r>
              <a:rPr lang="en-US" sz="2000" i="1" dirty="0" err="1">
                <a:effectLst/>
                <a:latin typeface="Times New Roman" panose="02020603050405020304" pitchFamily="18" charset="0"/>
                <a:ea typeface="Calibri" panose="020F0502020204030204" pitchFamily="34" charset="0"/>
                <a:cs typeface="Arial" panose="020B0604020202020204" pitchFamily="34" charset="0"/>
              </a:rPr>
              <a:t>Orthodoxes</a:t>
            </a:r>
            <a:r>
              <a:rPr lang="en-US" sz="2000" i="1" dirty="0">
                <a:effectLst/>
                <a:latin typeface="Times New Roman" panose="02020603050405020304" pitchFamily="18" charset="0"/>
                <a:ea typeface="Calibri" panose="020F0502020204030204" pitchFamily="34" charset="0"/>
                <a:cs typeface="Arial" panose="020B0604020202020204" pitchFamily="34" charset="0"/>
              </a:rPr>
              <a:t> Forum </a:t>
            </a:r>
            <a:r>
              <a:rPr lang="el-GR" sz="2000" dirty="0">
                <a:effectLst/>
                <a:latin typeface="Times New Roman" panose="02020603050405020304" pitchFamily="18" charset="0"/>
                <a:ea typeface="Calibri" panose="020F0502020204030204" pitchFamily="34" charset="0"/>
                <a:cs typeface="Arial" panose="020B0604020202020204" pitchFamily="34" charset="0"/>
              </a:rPr>
              <a:t>22</a:t>
            </a:r>
            <a:r>
              <a:rPr lang="el-GR" sz="2000" i="1" dirty="0">
                <a:effectLst/>
                <a:latin typeface="Times New Roman" panose="02020603050405020304" pitchFamily="18" charset="0"/>
                <a:ea typeface="Calibri" panose="020F0502020204030204" pitchFamily="34" charset="0"/>
                <a:cs typeface="Arial" panose="020B0604020202020204" pitchFamily="34" charset="0"/>
              </a:rPr>
              <a:t> </a:t>
            </a:r>
            <a:r>
              <a:rPr lang="el-GR" sz="2000" dirty="0">
                <a:effectLst/>
                <a:latin typeface="Times New Roman" panose="02020603050405020304" pitchFamily="18" charset="0"/>
                <a:ea typeface="Calibri" panose="020F0502020204030204" pitchFamily="34" charset="0"/>
                <a:cs typeface="Arial" panose="020B0604020202020204" pitchFamily="34" charset="0"/>
              </a:rPr>
              <a:t>(2008) 169-180. </a:t>
            </a:r>
          </a:p>
          <a:p>
            <a:pPr algn="just">
              <a:lnSpc>
                <a:spcPct val="100000"/>
              </a:lnSpc>
            </a:pPr>
            <a:r>
              <a:rPr lang="el-GR" sz="2000" dirty="0">
                <a:effectLst/>
                <a:latin typeface="Times New Roman" panose="02020603050405020304" pitchFamily="18" charset="0"/>
                <a:ea typeface="Calibri" panose="020F0502020204030204" pitchFamily="34" charset="0"/>
                <a:cs typeface="Arial" panose="020B0604020202020204" pitchFamily="34" charset="0"/>
              </a:rPr>
              <a:t>* </a:t>
            </a:r>
            <a:r>
              <a:rPr lang="el-GR" sz="2000" b="1" dirty="0">
                <a:effectLst/>
                <a:latin typeface="Times New Roman" panose="02020603050405020304" pitchFamily="18" charset="0"/>
                <a:ea typeface="Calibri" panose="020F0502020204030204" pitchFamily="34" charset="0"/>
                <a:cs typeface="Arial" panose="020B0604020202020204" pitchFamily="34" charset="0"/>
              </a:rPr>
              <a:t>«Κενά της αφήγησης»: </a:t>
            </a:r>
            <a:r>
              <a:rPr lang="el-GR" sz="2000" dirty="0">
                <a:effectLst/>
                <a:latin typeface="Times New Roman" panose="02020603050405020304" pitchFamily="18" charset="0"/>
                <a:ea typeface="Calibri" panose="020F0502020204030204" pitchFamily="34" charset="0"/>
                <a:cs typeface="Arial" panose="020B0604020202020204" pitchFamily="34" charset="0"/>
              </a:rPr>
              <a:t>το πώς δηλ. πανανθρώπινες εμπειρίες, όπως το γίγνεσθαι του πένθους με τα πέντε στάδια πραγμάτωσής του, βοηθούν τον αναγνώστη μιας ευαγγελικής περικοπής να κατανοήσει καλύτερα εκείνες τις αντιδράσεις των ηρώων μιας αφήγησης </a:t>
            </a:r>
            <a:r>
              <a:rPr lang="el-GR" sz="2000" dirty="0">
                <a:latin typeface="Times New Roman" panose="02020603050405020304" pitchFamily="18" charset="0"/>
                <a:ea typeface="Calibri" panose="020F0502020204030204" pitchFamily="34" charset="0"/>
                <a:cs typeface="Arial" panose="020B0604020202020204" pitchFamily="34" charset="0"/>
              </a:rPr>
              <a:t>ΑΝ και </a:t>
            </a:r>
            <a:r>
              <a:rPr lang="el-GR" sz="2000" dirty="0">
                <a:effectLst/>
                <a:latin typeface="Times New Roman" panose="02020603050405020304" pitchFamily="18" charset="0"/>
                <a:ea typeface="Calibri" panose="020F0502020204030204" pitchFamily="34" charset="0"/>
                <a:cs typeface="Arial" panose="020B0604020202020204" pitchFamily="34" charset="0"/>
              </a:rPr>
              <a:t>δεν περιγράφονται από έναν συγγραφέα</a:t>
            </a:r>
          </a:p>
          <a:p>
            <a:pPr algn="just">
              <a:lnSpc>
                <a:spcPct val="100000"/>
              </a:lnSpc>
            </a:pPr>
            <a:r>
              <a:rPr lang="el-GR" sz="2000" dirty="0">
                <a:latin typeface="Times New Roman" panose="02020603050405020304" pitchFamily="18" charset="0"/>
                <a:ea typeface="Calibri" panose="020F0502020204030204" pitchFamily="34" charset="0"/>
                <a:cs typeface="Arial" panose="020B0604020202020204" pitchFamily="34" charset="0"/>
              </a:rPr>
              <a:t>* Η</a:t>
            </a:r>
            <a:r>
              <a:rPr lang="el-GR" sz="2000" dirty="0">
                <a:effectLst/>
                <a:latin typeface="Times New Roman" panose="02020603050405020304" pitchFamily="18" charset="0"/>
                <a:ea typeface="Calibri" panose="020F0502020204030204" pitchFamily="34" charset="0"/>
                <a:cs typeface="Arial" panose="020B0604020202020204" pitchFamily="34" charset="0"/>
              </a:rPr>
              <a:t> συγκεκριμένη αφήγηση εκτυλίσσεται στο αγαπημένο «θέατρο» του συγγραφέα, την Οδό και  περιέχει πολλά δραματικά – καθαρτικά στοιχεία, καθώς προβάλλει στην αφηγηματική σκηνή </a:t>
            </a:r>
            <a:r>
              <a:rPr lang="el-GR" sz="2000" b="1" dirty="0">
                <a:effectLst/>
                <a:latin typeface="Times New Roman" panose="02020603050405020304" pitchFamily="18" charset="0"/>
                <a:ea typeface="Calibri" panose="020F0502020204030204" pitchFamily="34" charset="0"/>
                <a:cs typeface="Arial" panose="020B0604020202020204" pitchFamily="34" charset="0"/>
              </a:rPr>
              <a:t>ως «μια διαβατήρια τελετή»</a:t>
            </a:r>
            <a:r>
              <a:rPr lang="el-GR" sz="2000" dirty="0">
                <a:effectLst/>
                <a:latin typeface="Times New Roman" panose="02020603050405020304" pitchFamily="18" charset="0"/>
                <a:ea typeface="Calibri" panose="020F0502020204030204" pitchFamily="34" charset="0"/>
                <a:cs typeface="Arial" panose="020B0604020202020204" pitchFamily="34" charset="0"/>
              </a:rPr>
              <a:t> από το σκότος στο φως, ενώ επιπλέον κατέχει θέση στρατηγική στην καρδιά του δίτομου έργου του ιατρού.</a:t>
            </a:r>
          </a:p>
          <a:p>
            <a:pPr algn="just">
              <a:lnSpc>
                <a:spcPct val="100000"/>
              </a:lnSpc>
            </a:pPr>
            <a:r>
              <a:rPr lang="el-GR" sz="2000" dirty="0">
                <a:effectLst/>
                <a:latin typeface="Times New Roman" panose="02020603050405020304" pitchFamily="18" charset="0"/>
                <a:ea typeface="Calibri" panose="020F0502020204030204" pitchFamily="34" charset="0"/>
                <a:cs typeface="Arial" panose="020B0604020202020204" pitchFamily="34" charset="0"/>
              </a:rPr>
              <a:t>* Ο </a:t>
            </a:r>
            <a:r>
              <a:rPr lang="el-GR" sz="2000" b="1" dirty="0">
                <a:effectLst/>
                <a:latin typeface="Times New Roman" panose="02020603050405020304" pitchFamily="18" charset="0"/>
                <a:ea typeface="Calibri" panose="020F0502020204030204" pitchFamily="34" charset="0"/>
                <a:cs typeface="Arial" panose="020B0604020202020204" pitchFamily="34" charset="0"/>
              </a:rPr>
              <a:t>κοσμοπολίτης αντιμετωπίζει έντονα το πρόβλημα του πένθους</a:t>
            </a:r>
            <a:r>
              <a:rPr lang="el-GR" sz="2000" dirty="0">
                <a:effectLst/>
                <a:latin typeface="Times New Roman" panose="02020603050405020304" pitchFamily="18" charset="0"/>
                <a:ea typeface="Calibri" panose="020F0502020204030204" pitchFamily="34" charset="0"/>
                <a:cs typeface="Arial" panose="020B0604020202020204" pitchFamily="34" charset="0"/>
              </a:rPr>
              <a:t>, παρά την πολιτική προπαγάνδα περί της επιστροφής ανθρωπότητα του Χρυσού Αιώνα του Κρόνου</a:t>
            </a:r>
          </a:p>
          <a:p>
            <a:pPr algn="just">
              <a:lnSpc>
                <a:spcPct val="100000"/>
              </a:lnSpc>
            </a:pPr>
            <a:r>
              <a:rPr lang="el-GR" sz="2000" dirty="0">
                <a:latin typeface="Times New Roman" panose="02020603050405020304" pitchFamily="18" charset="0"/>
                <a:ea typeface="Calibri" panose="020F0502020204030204" pitchFamily="34" charset="0"/>
                <a:cs typeface="Arial" panose="020B0604020202020204" pitchFamily="34" charset="0"/>
              </a:rPr>
              <a:t>* </a:t>
            </a:r>
            <a:r>
              <a:rPr lang="el-GR" sz="2000" b="1" dirty="0">
                <a:latin typeface="Times New Roman" panose="02020603050405020304" pitchFamily="18" charset="0"/>
                <a:ea typeface="Calibri" panose="020F0502020204030204" pitchFamily="34" charset="0"/>
                <a:cs typeface="Arial" panose="020B0604020202020204" pitchFamily="34" charset="0"/>
              </a:rPr>
              <a:t>Τέχνη / Οδός Παραμυθίας: </a:t>
            </a:r>
            <a:r>
              <a:rPr lang="el-GR" sz="2000" dirty="0">
                <a:latin typeface="Times New Roman" panose="02020603050405020304" pitchFamily="18" charset="0"/>
                <a:ea typeface="Calibri" panose="020F0502020204030204" pitchFamily="34" charset="0"/>
                <a:cs typeface="Arial" panose="020B0604020202020204" pitchFamily="34" charset="0"/>
              </a:rPr>
              <a:t>Φιλοσοφία (Επίκουρος και Επίκτητος) και Μυστήρια</a:t>
            </a:r>
            <a:endParaRPr lang="el-GR" sz="2000" dirty="0">
              <a:effectLst/>
              <a:latin typeface="Times New Roman" panose="02020603050405020304" pitchFamily="18" charset="0"/>
              <a:ea typeface="Calibri" panose="020F0502020204030204" pitchFamily="34" charset="0"/>
              <a:cs typeface="Arial" panose="020B0604020202020204" pitchFamily="34" charset="0"/>
            </a:endParaRPr>
          </a:p>
          <a:p>
            <a:pPr>
              <a:lnSpc>
                <a:spcPct val="100000"/>
              </a:lnSpc>
            </a:pPr>
            <a:endParaRPr lang="el-GR" sz="2000" dirty="0">
              <a:effectLst/>
              <a:latin typeface="Times New Roman" panose="02020603050405020304" pitchFamily="18" charset="0"/>
              <a:ea typeface="Calibri" panose="020F0502020204030204" pitchFamily="34" charset="0"/>
              <a:cs typeface="Arial" panose="020B0604020202020204" pitchFamily="34" charset="0"/>
            </a:endParaRPr>
          </a:p>
          <a:p>
            <a:pPr>
              <a:lnSpc>
                <a:spcPct val="100000"/>
              </a:lnSpc>
            </a:pPr>
            <a:endParaRPr lang="el-GR" sz="1400" dirty="0">
              <a:latin typeface="Times New Roman" panose="02020603050405020304" pitchFamily="18" charset="0"/>
              <a:ea typeface="Calibri" panose="020F0502020204030204" pitchFamily="34" charset="0"/>
              <a:cs typeface="Arial" panose="020B0604020202020204" pitchFamily="34" charset="0"/>
            </a:endParaRPr>
          </a:p>
          <a:p>
            <a:pPr>
              <a:lnSpc>
                <a:spcPct val="100000"/>
              </a:lnSpc>
            </a:pPr>
            <a:endParaRPr lang="el-GR" sz="1400" dirty="0"/>
          </a:p>
        </p:txBody>
      </p:sp>
      <p:cxnSp>
        <p:nvCxnSpPr>
          <p:cNvPr id="14" name="Straight Connector 13">
            <a:extLst>
              <a:ext uri="{FF2B5EF4-FFF2-40B4-BE49-F238E27FC236}">
                <a16:creationId xmlns:a16="http://schemas.microsoft.com/office/drawing/2014/main" id="{E58B1629-F209-47B0-BA59-6BD937DBB08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8599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5105D448-4A6C-48A3-8C3C-71AF58F3E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4025579F-C5D8-43BE-AF84-3E66A482C5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2544415"/>
          </a:xfrm>
          <a:prstGeom prst="rect">
            <a:avLst/>
          </a:prstGeom>
          <a:ln>
            <a:noFill/>
          </a:ln>
          <a:effectLst>
            <a:outerShdw blurRad="190500" dist="127000" dir="5460000" sx="95000" sy="95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Τίτλος 1">
            <a:extLst>
              <a:ext uri="{FF2B5EF4-FFF2-40B4-BE49-F238E27FC236}">
                <a16:creationId xmlns:a16="http://schemas.microsoft.com/office/drawing/2014/main" id="{62FF4B03-937B-5A58-D113-DA7B00CF412C}"/>
              </a:ext>
            </a:extLst>
          </p:cNvPr>
          <p:cNvSpPr>
            <a:spLocks noGrp="1"/>
          </p:cNvSpPr>
          <p:nvPr>
            <p:ph type="title"/>
          </p:nvPr>
        </p:nvSpPr>
        <p:spPr>
          <a:xfrm>
            <a:off x="761801" y="858982"/>
            <a:ext cx="9589765" cy="1432273"/>
          </a:xfrm>
        </p:spPr>
        <p:txBody>
          <a:bodyPr>
            <a:normAutofit/>
          </a:bodyPr>
          <a:lstStyle/>
          <a:p>
            <a:pPr>
              <a:lnSpc>
                <a:spcPct val="90000"/>
              </a:lnSpc>
            </a:pPr>
            <a:r>
              <a:rPr lang="el-GR" b="1" dirty="0">
                <a:latin typeface="Times New Roman" panose="02020603050405020304" pitchFamily="18" charset="0"/>
                <a:ea typeface="Calibri" panose="020F0502020204030204" pitchFamily="34" charset="0"/>
                <a:cs typeface="Arial" panose="020B0604020202020204" pitchFamily="34" charset="0"/>
              </a:rPr>
              <a:t>Δόμηση Περικοπής</a:t>
            </a:r>
            <a:br>
              <a:rPr lang="el-GR" dirty="0">
                <a:latin typeface="Calibri" panose="020F0502020204030204" pitchFamily="34" charset="0"/>
                <a:ea typeface="Calibri" panose="020F0502020204030204" pitchFamily="34" charset="0"/>
                <a:cs typeface="Arial" panose="020B0604020202020204" pitchFamily="34" charset="0"/>
              </a:rPr>
            </a:br>
            <a:endParaRPr lang="el-GR"/>
          </a:p>
        </p:txBody>
      </p:sp>
      <p:cxnSp>
        <p:nvCxnSpPr>
          <p:cNvPr id="13" name="Straight Connector 12">
            <a:extLst>
              <a:ext uri="{FF2B5EF4-FFF2-40B4-BE49-F238E27FC236}">
                <a16:creationId xmlns:a16="http://schemas.microsoft.com/office/drawing/2014/main" id="{61FF92BA-874E-408A-BFAD-416A7FFE59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668155" y="5641010"/>
            <a:ext cx="0" cy="59906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Θέση περιεχομένου 2">
            <a:extLst>
              <a:ext uri="{FF2B5EF4-FFF2-40B4-BE49-F238E27FC236}">
                <a16:creationId xmlns:a16="http://schemas.microsoft.com/office/drawing/2014/main" id="{8AAE358D-4FF3-8B51-50D7-4C6CDED7132D}"/>
              </a:ext>
            </a:extLst>
          </p:cNvPr>
          <p:cNvGraphicFramePr>
            <a:graphicFrameLocks noGrp="1"/>
          </p:cNvGraphicFramePr>
          <p:nvPr>
            <p:ph idx="1"/>
            <p:extLst>
              <p:ext uri="{D42A27DB-BD31-4B8C-83A1-F6EECF244321}">
                <p14:modId xmlns:p14="http://schemas.microsoft.com/office/powerpoint/2010/main" val="393229628"/>
              </p:ext>
            </p:extLst>
          </p:nvPr>
        </p:nvGraphicFramePr>
        <p:xfrm>
          <a:off x="762000" y="2749550"/>
          <a:ext cx="10380663" cy="32623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9978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AA4164-B5CB-582E-8C4F-215DD4F1BD7C}"/>
              </a:ext>
            </a:extLst>
          </p:cNvPr>
          <p:cNvSpPr>
            <a:spLocks noGrp="1"/>
          </p:cNvSpPr>
          <p:nvPr>
            <p:ph type="title"/>
          </p:nvPr>
        </p:nvSpPr>
        <p:spPr/>
        <p:txBody>
          <a:bodyPr/>
          <a:lstStyle/>
          <a:p>
            <a:pPr algn="ctr"/>
            <a:r>
              <a:rPr lang="el-GR" dirty="0"/>
              <a:t>Παρατηρήσεις</a:t>
            </a:r>
          </a:p>
        </p:txBody>
      </p:sp>
      <p:graphicFrame>
        <p:nvGraphicFramePr>
          <p:cNvPr id="5" name="Θέση περιεχομένου 2">
            <a:extLst>
              <a:ext uri="{FF2B5EF4-FFF2-40B4-BE49-F238E27FC236}">
                <a16:creationId xmlns:a16="http://schemas.microsoft.com/office/drawing/2014/main" id="{B530E028-4E84-B227-21D9-F69EBB4E6DAD}"/>
              </a:ext>
            </a:extLst>
          </p:cNvPr>
          <p:cNvGraphicFramePr>
            <a:graphicFrameLocks noGrp="1"/>
          </p:cNvGraphicFramePr>
          <p:nvPr>
            <p:ph idx="1"/>
            <p:extLst>
              <p:ext uri="{D42A27DB-BD31-4B8C-83A1-F6EECF244321}">
                <p14:modId xmlns:p14="http://schemas.microsoft.com/office/powerpoint/2010/main" val="3116696496"/>
              </p:ext>
            </p:extLst>
          </p:nvPr>
        </p:nvGraphicFramePr>
        <p:xfrm>
          <a:off x="518160" y="2291256"/>
          <a:ext cx="11084559" cy="389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598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D97F3D-45AB-A494-AB74-B30C90EEBD7E}"/>
              </a:ext>
            </a:extLst>
          </p:cNvPr>
          <p:cNvSpPr>
            <a:spLocks noGrp="1"/>
          </p:cNvSpPr>
          <p:nvPr>
            <p:ph type="title"/>
          </p:nvPr>
        </p:nvSpPr>
        <p:spPr/>
        <p:txBody>
          <a:bodyPr/>
          <a:lstStyle/>
          <a:p>
            <a:pPr algn="ctr"/>
            <a:r>
              <a:rPr lang="el-GR" dirty="0"/>
              <a:t>ΆΡΝΗΣΗ!</a:t>
            </a:r>
          </a:p>
        </p:txBody>
      </p:sp>
      <p:graphicFrame>
        <p:nvGraphicFramePr>
          <p:cNvPr id="5" name="Θέση περιεχομένου 2">
            <a:extLst>
              <a:ext uri="{FF2B5EF4-FFF2-40B4-BE49-F238E27FC236}">
                <a16:creationId xmlns:a16="http://schemas.microsoft.com/office/drawing/2014/main" id="{D9A644EC-F283-DD07-94EC-1A5220FC72F9}"/>
              </a:ext>
            </a:extLst>
          </p:cNvPr>
          <p:cNvGraphicFramePr>
            <a:graphicFrameLocks noGrp="1"/>
          </p:cNvGraphicFramePr>
          <p:nvPr>
            <p:ph idx="1"/>
            <p:extLst>
              <p:ext uri="{D42A27DB-BD31-4B8C-83A1-F6EECF244321}">
                <p14:modId xmlns:p14="http://schemas.microsoft.com/office/powerpoint/2010/main" val="447213389"/>
              </p:ext>
            </p:extLst>
          </p:nvPr>
        </p:nvGraphicFramePr>
        <p:xfrm>
          <a:off x="761799" y="2750126"/>
          <a:ext cx="10381205" cy="32617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4620674"/>
      </p:ext>
    </p:extLst>
  </p:cSld>
  <p:clrMapOvr>
    <a:masterClrMapping/>
  </p:clrMapOvr>
</p:sld>
</file>

<file path=ppt/theme/theme1.xml><?xml version="1.0" encoding="utf-8"?>
<a:theme xmlns:a="http://schemas.openxmlformats.org/drawingml/2006/main" name="BevelVTI">
  <a:themeElements>
    <a:clrScheme name="AnalogousFromLightSeedLeftStep">
      <a:dk1>
        <a:srgbClr val="000000"/>
      </a:dk1>
      <a:lt1>
        <a:srgbClr val="FFFFFF"/>
      </a:lt1>
      <a:dk2>
        <a:srgbClr val="213B35"/>
      </a:dk2>
      <a:lt2>
        <a:srgbClr val="E8E7E2"/>
      </a:lt2>
      <a:accent1>
        <a:srgbClr val="969CC6"/>
      </a:accent1>
      <a:accent2>
        <a:srgbClr val="7F9EBA"/>
      </a:accent2>
      <a:accent3>
        <a:srgbClr val="83ABAD"/>
      </a:accent3>
      <a:accent4>
        <a:srgbClr val="76AD99"/>
      </a:accent4>
      <a:accent5>
        <a:srgbClr val="84AE8D"/>
      </a:accent5>
      <a:accent6>
        <a:srgbClr val="84B078"/>
      </a:accent6>
      <a:hlink>
        <a:srgbClr val="8A8453"/>
      </a:hlink>
      <a:folHlink>
        <a:srgbClr val="7F7F7F"/>
      </a:folHlink>
    </a:clrScheme>
    <a:fontScheme name="Custom 53">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velVTI" id="{C9E5F598-602B-46C1-AA16-073CEB959654}" vid="{2AE1FD39-65AD-4D34-93E9-C7019D0ECBAC}"/>
    </a:ext>
  </a:extLst>
</a:theme>
</file>

<file path=docProps/app.xml><?xml version="1.0" encoding="utf-8"?>
<Properties xmlns="http://schemas.openxmlformats.org/officeDocument/2006/extended-properties" xmlns:vt="http://schemas.openxmlformats.org/officeDocument/2006/docPropsVTypes">
  <TotalTime>1042</TotalTime>
  <Words>1213</Words>
  <Application>Microsoft Office PowerPoint</Application>
  <PresentationFormat>Ευρεία οθόνη</PresentationFormat>
  <Paragraphs>87</Paragraphs>
  <Slides>14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14</vt:i4>
      </vt:variant>
    </vt:vector>
  </HeadingPairs>
  <TitlesOfParts>
    <vt:vector size="21" baseType="lpstr">
      <vt:lpstr>Abadi Extra Light</vt:lpstr>
      <vt:lpstr>Arial</vt:lpstr>
      <vt:lpstr>Bierstadt</vt:lpstr>
      <vt:lpstr>Calibri</vt:lpstr>
      <vt:lpstr>Symbol</vt:lpstr>
      <vt:lpstr>Times New Roman</vt:lpstr>
      <vt:lpstr>BevelVTI</vt:lpstr>
      <vt:lpstr> Dealing with Grief on the Road to Emmaus  through the Work of Elisabeth Kubler-Ross </vt:lpstr>
      <vt:lpstr>Πένθος και Ζωή: Δεδομένα 21ου αι.</vt:lpstr>
      <vt:lpstr>Elisabeth Kubler-Ross On Death and Dying (1969): Πέντε στάδια του Πένθους</vt:lpstr>
      <vt:lpstr>ΆΡΝΗΣΗ – ΘΥΜΟΣ - ….</vt:lpstr>
      <vt:lpstr>Παρατήρηση 1</vt:lpstr>
      <vt:lpstr>Στόχοι Εισήγησης Περικοπή Λουκά στην καρδιά του Έργου (24, 13-32): Οδός - έξοδος</vt:lpstr>
      <vt:lpstr>Δόμηση Περικοπής </vt:lpstr>
      <vt:lpstr>Παρατηρήσεις</vt:lpstr>
      <vt:lpstr>ΆΡΝΗΣΗ!</vt:lpstr>
      <vt:lpstr>Θυμός</vt:lpstr>
      <vt:lpstr>Δια+Πραγμάτευση: (1) Εμμαοί – (2) Ανώνυμοι Πρωταγωνιστές – (3) Κατάβαση</vt:lpstr>
      <vt:lpstr>Αποκορύφωση – « Κατά+Θλιψη»: Προδοσία από τον Ιησού (?) </vt:lpstr>
      <vt:lpstr>Αποδοχή: Δείπνο (Ευχαριστία) και Λειτουργία μετά τη Λειτουργία </vt:lpstr>
      <vt:lpstr>Συμπεράσματα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Dealing with Grief on the Road to Emmaus  through the Work of Elisabeth Kubler-Ross</dc:title>
  <dc:creator>sotdespo@o365.uoa.gr</dc:creator>
  <cp:lastModifiedBy>Sotirios Despotis</cp:lastModifiedBy>
  <cp:revision>4</cp:revision>
  <dcterms:created xsi:type="dcterms:W3CDTF">2022-12-16T06:14:55Z</dcterms:created>
  <dcterms:modified xsi:type="dcterms:W3CDTF">2024-02-05T19:16:54Z</dcterms:modified>
</cp:coreProperties>
</file>