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92" r:id="rId3"/>
    <p:sldId id="506" r:id="rId4"/>
    <p:sldId id="293" r:id="rId5"/>
    <p:sldId id="264" r:id="rId6"/>
    <p:sldId id="260" r:id="rId7"/>
    <p:sldId id="265" r:id="rId8"/>
    <p:sldId id="272" r:id="rId9"/>
    <p:sldId id="491" r:id="rId10"/>
    <p:sldId id="493" r:id="rId11"/>
    <p:sldId id="263" r:id="rId12"/>
    <p:sldId id="490" r:id="rId13"/>
    <p:sldId id="502" r:id="rId14"/>
    <p:sldId id="494" r:id="rId15"/>
    <p:sldId id="478" r:id="rId16"/>
    <p:sldId id="271" r:id="rId17"/>
    <p:sldId id="495" r:id="rId18"/>
    <p:sldId id="294" r:id="rId19"/>
    <p:sldId id="270" r:id="rId20"/>
    <p:sldId id="257" r:id="rId21"/>
    <p:sldId id="266" r:id="rId22"/>
    <p:sldId id="258" r:id="rId23"/>
    <p:sldId id="484" r:id="rId24"/>
    <p:sldId id="268" r:id="rId25"/>
    <p:sldId id="296" r:id="rId26"/>
    <p:sldId id="295" r:id="rId27"/>
    <p:sldId id="267" r:id="rId28"/>
    <p:sldId id="262" r:id="rId29"/>
    <p:sldId id="479" r:id="rId30"/>
    <p:sldId id="279" r:id="rId31"/>
    <p:sldId id="283" r:id="rId32"/>
    <p:sldId id="288" r:id="rId33"/>
    <p:sldId id="499" r:id="rId34"/>
    <p:sldId id="261" r:id="rId35"/>
    <p:sldId id="497" r:id="rId36"/>
    <p:sldId id="500" r:id="rId37"/>
    <p:sldId id="501" r:id="rId38"/>
    <p:sldId id="498" r:id="rId39"/>
    <p:sldId id="284" r:id="rId40"/>
    <p:sldId id="285" r:id="rId41"/>
    <p:sldId id="503" r:id="rId42"/>
    <p:sldId id="297" r:id="rId43"/>
    <p:sldId id="280" r:id="rId44"/>
    <p:sldId id="290" r:id="rId45"/>
    <p:sldId id="468" r:id="rId46"/>
    <p:sldId id="480" r:id="rId47"/>
    <p:sldId id="482" r:id="rId48"/>
    <p:sldId id="273" r:id="rId49"/>
    <p:sldId id="274" r:id="rId50"/>
    <p:sldId id="298" r:id="rId51"/>
    <p:sldId id="466" r:id="rId52"/>
    <p:sldId id="269" r:id="rId53"/>
    <p:sldId id="504" r:id="rId54"/>
    <p:sldId id="291" r:id="rId55"/>
    <p:sldId id="281" r:id="rId56"/>
    <p:sldId id="477" r:id="rId57"/>
    <p:sldId id="476" r:id="rId58"/>
    <p:sldId id="486" r:id="rId59"/>
    <p:sldId id="485" r:id="rId60"/>
    <p:sldId id="489" r:id="rId61"/>
    <p:sldId id="467" r:id="rId62"/>
    <p:sldId id="487" r:id="rId63"/>
    <p:sldId id="488" r:id="rId64"/>
    <p:sldId id="471" r:id="rId65"/>
    <p:sldId id="472" r:id="rId66"/>
    <p:sldId id="474" r:id="rId67"/>
    <p:sldId id="475" r:id="rId68"/>
    <p:sldId id="496" r:id="rId69"/>
    <p:sldId id="473" r:id="rId70"/>
    <p:sldId id="282" r:id="rId71"/>
    <p:sldId id="292" r:id="rId72"/>
    <p:sldId id="276" r:id="rId73"/>
    <p:sldId id="381" r:id="rId74"/>
    <p:sldId id="470" r:id="rId75"/>
    <p:sldId id="287" r:id="rId76"/>
    <p:sldId id="278" r:id="rId77"/>
    <p:sldId id="469" r:id="rId78"/>
    <p:sldId id="275" r:id="rId79"/>
    <p:sldId id="289" r:id="rId80"/>
    <p:sldId id="259" r:id="rId81"/>
    <p:sldId id="286" r:id="rId82"/>
    <p:sldId id="277" r:id="rId83"/>
    <p:sldId id="505" r:id="rId8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docChgLst>
    <pc:chgData name="sotdespo@o365.uoa.gr" userId="675ecd67-d539-4644-89de-f4ff11899b70" providerId="ADAL" clId="{6FC165D3-F718-416E-AD4E-92F3381BA255}"/>
    <pc:docChg chg="undo custSel addSld modSld">
      <pc:chgData name="sotdespo@o365.uoa.gr" userId="675ecd67-d539-4644-89de-f4ff11899b70" providerId="ADAL" clId="{6FC165D3-F718-416E-AD4E-92F3381BA255}" dt="2023-05-02T15:55:09.782" v="398" actId="26606"/>
      <pc:docMkLst>
        <pc:docMk/>
      </pc:docMkLst>
      <pc:sldChg chg="addSp delSp modSp new mod setBg">
        <pc:chgData name="sotdespo@o365.uoa.gr" userId="675ecd67-d539-4644-89de-f4ff11899b70" providerId="ADAL" clId="{6FC165D3-F718-416E-AD4E-92F3381BA255}" dt="2023-05-02T15:55:09.782" v="398" actId="26606"/>
        <pc:sldMkLst>
          <pc:docMk/>
          <pc:sldMk cId="2257463148" sldId="505"/>
        </pc:sldMkLst>
        <pc:spChg chg="mod">
          <ac:chgData name="sotdespo@o365.uoa.gr" userId="675ecd67-d539-4644-89de-f4ff11899b70" providerId="ADAL" clId="{6FC165D3-F718-416E-AD4E-92F3381BA255}" dt="2023-05-02T14:26:19.274" v="392" actId="26606"/>
          <ac:spMkLst>
            <pc:docMk/>
            <pc:sldMk cId="2257463148" sldId="505"/>
            <ac:spMk id="2" creationId="{B1851739-E91A-DEBD-72CF-5695622A144E}"/>
          </ac:spMkLst>
        </pc:spChg>
        <pc:spChg chg="del mod">
          <ac:chgData name="sotdespo@o365.uoa.gr" userId="675ecd67-d539-4644-89de-f4ff11899b70" providerId="ADAL" clId="{6FC165D3-F718-416E-AD4E-92F3381BA255}" dt="2023-05-02T15:55:09.782" v="398" actId="26606"/>
          <ac:spMkLst>
            <pc:docMk/>
            <pc:sldMk cId="2257463148" sldId="505"/>
            <ac:spMk id="3" creationId="{1591E5A4-B40E-DB44-F465-0367AFC4B272}"/>
          </ac:spMkLst>
        </pc:spChg>
        <pc:spChg chg="add del">
          <ac:chgData name="sotdespo@o365.uoa.gr" userId="675ecd67-d539-4644-89de-f4ff11899b70" providerId="ADAL" clId="{6FC165D3-F718-416E-AD4E-92F3381BA255}" dt="2023-05-02T14:26:19.263" v="391" actId="26606"/>
          <ac:spMkLst>
            <pc:docMk/>
            <pc:sldMk cId="2257463148" sldId="505"/>
            <ac:spMk id="8" creationId="{87BF42CA-AD55-48B4-8949-C4DCA60A6AEE}"/>
          </ac:spMkLst>
        </pc:spChg>
        <pc:spChg chg="add del">
          <ac:chgData name="sotdespo@o365.uoa.gr" userId="675ecd67-d539-4644-89de-f4ff11899b70" providerId="ADAL" clId="{6FC165D3-F718-416E-AD4E-92F3381BA255}" dt="2023-05-02T14:26:15.005" v="389" actId="26606"/>
          <ac:spMkLst>
            <pc:docMk/>
            <pc:sldMk cId="2257463148" sldId="505"/>
            <ac:spMk id="9" creationId="{79BB35BC-D5C2-4C8B-A22A-A71E6191913B}"/>
          </ac:spMkLst>
        </pc:spChg>
        <pc:spChg chg="add del">
          <ac:chgData name="sotdespo@o365.uoa.gr" userId="675ecd67-d539-4644-89de-f4ff11899b70" providerId="ADAL" clId="{6FC165D3-F718-416E-AD4E-92F3381BA255}" dt="2023-05-02T14:26:19.263" v="391" actId="26606"/>
          <ac:spMkLst>
            <pc:docMk/>
            <pc:sldMk cId="2257463148" sldId="505"/>
            <ac:spMk id="10" creationId="{66AE1D3D-3106-4CB2-AA7C-0C1642AC0F2E}"/>
          </ac:spMkLst>
        </pc:spChg>
        <pc:spChg chg="add">
          <ac:chgData name="sotdespo@o365.uoa.gr" userId="675ecd67-d539-4644-89de-f4ff11899b70" providerId="ADAL" clId="{6FC165D3-F718-416E-AD4E-92F3381BA255}" dt="2023-05-02T14:26:19.274" v="392" actId="26606"/>
          <ac:spMkLst>
            <pc:docMk/>
            <pc:sldMk cId="2257463148" sldId="505"/>
            <ac:spMk id="19" creationId="{1BB867FF-FC45-48F7-8104-F89BE54909F1}"/>
          </ac:spMkLst>
        </pc:spChg>
        <pc:spChg chg="add">
          <ac:chgData name="sotdespo@o365.uoa.gr" userId="675ecd67-d539-4644-89de-f4ff11899b70" providerId="ADAL" clId="{6FC165D3-F718-416E-AD4E-92F3381BA255}" dt="2023-05-02T14:26:19.274" v="392" actId="26606"/>
          <ac:spMkLst>
            <pc:docMk/>
            <pc:sldMk cId="2257463148" sldId="505"/>
            <ac:spMk id="20" creationId="{8BB56887-D0D5-4F0C-9E19-7247EB83C8B7}"/>
          </ac:spMkLst>
        </pc:spChg>
        <pc:spChg chg="add">
          <ac:chgData name="sotdespo@o365.uoa.gr" userId="675ecd67-d539-4644-89de-f4ff11899b70" providerId="ADAL" clId="{6FC165D3-F718-416E-AD4E-92F3381BA255}" dt="2023-05-02T14:26:19.274" v="392" actId="26606"/>
          <ac:spMkLst>
            <pc:docMk/>
            <pc:sldMk cId="2257463148" sldId="505"/>
            <ac:spMk id="21" creationId="{081E4A58-353D-44AE-B2FC-2A74E2E400F7}"/>
          </ac:spMkLst>
        </pc:spChg>
        <pc:grpChg chg="add del">
          <ac:chgData name="sotdespo@o365.uoa.gr" userId="675ecd67-d539-4644-89de-f4ff11899b70" providerId="ADAL" clId="{6FC165D3-F718-416E-AD4E-92F3381BA255}" dt="2023-05-02T14:26:19.263" v="391" actId="26606"/>
          <ac:grpSpMkLst>
            <pc:docMk/>
            <pc:sldMk cId="2257463148" sldId="505"/>
            <ac:grpSpMk id="12" creationId="{0A31B6AF-B711-4CDB-8C2B-16E963DDC4C5}"/>
          </ac:grpSpMkLst>
        </pc:grpChg>
        <pc:graphicFrameChg chg="add">
          <ac:chgData name="sotdespo@o365.uoa.gr" userId="675ecd67-d539-4644-89de-f4ff11899b70" providerId="ADAL" clId="{6FC165D3-F718-416E-AD4E-92F3381BA255}" dt="2023-05-02T15:55:09.782" v="398" actId="26606"/>
          <ac:graphicFrameMkLst>
            <pc:docMk/>
            <pc:sldMk cId="2257463148" sldId="505"/>
            <ac:graphicFrameMk id="23" creationId="{E2981D16-65AF-7EE3-B09F-F7C9A9958C73}"/>
          </ac:graphicFrameMkLst>
        </pc:graphicFrameChg>
        <pc:picChg chg="add del">
          <ac:chgData name="sotdespo@o365.uoa.gr" userId="675ecd67-d539-4644-89de-f4ff11899b70" providerId="ADAL" clId="{6FC165D3-F718-416E-AD4E-92F3381BA255}" dt="2023-05-02T14:26:15.005" v="389" actId="26606"/>
          <ac:picMkLst>
            <pc:docMk/>
            <pc:sldMk cId="2257463148" sldId="505"/>
            <ac:picMk id="5" creationId="{D62494B2-C174-01E0-590A-FD997C9AEA4A}"/>
          </ac:picMkLst>
        </pc:picChg>
      </pc:sldChg>
    </pc:docChg>
  </pc:docChgLst>
</pc:chgInfo>
</file>

<file path=ppt/diagrams/_rels/data11.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8.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6.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8.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6.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dirty="0"/>
            <a:t>Πολύ σημαντικό να ταξιδέψουμε σαν άλλοι «μάγοι» ως Προσκυνητές – Χατζήδες μέσω </a:t>
          </a:r>
          <a:r>
            <a:rPr lang="en-US" dirty="0"/>
            <a:t>Google Maps</a:t>
          </a:r>
          <a:r>
            <a:rPr lang="el-GR" dirty="0"/>
            <a:t> / </a:t>
          </a:r>
          <a:r>
            <a:rPr lang="en-US" dirty="0"/>
            <a:t>Earth / ORBIS</a:t>
          </a:r>
          <a:r>
            <a:rPr lang="el-GR" dirty="0"/>
            <a:t> να ανιχνεύσουμε τις Τοποθεσίες. Επηρεάζει βαθιά τη θεολογική σκέψη μας. </a:t>
          </a:r>
          <a:endParaRPr lang="en-US" dirty="0"/>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Πολύ σημαντικό να ταξιδέψουμε σαν άλλοι «μάγοι» ως Προσκυνητές – Χατζήδες μέσω </a:t>
          </a:r>
          <a:r>
            <a:rPr lang="en-US" sz="1600" kern="1200" dirty="0"/>
            <a:t>Google Maps</a:t>
          </a:r>
          <a:r>
            <a:rPr lang="el-GR" sz="1600" kern="1200" dirty="0"/>
            <a:t> / </a:t>
          </a:r>
          <a:r>
            <a:rPr lang="en-US" sz="1600" kern="1200" dirty="0"/>
            <a:t>Earth / ORBIS</a:t>
          </a:r>
          <a:r>
            <a:rPr lang="el-GR" sz="1600" kern="1200" dirty="0"/>
            <a:t> να ανιχνεύσουμε τις Τοποθεσίες. Επηρεάζει βαθιά τη θεολογική σκέψη μας. </a:t>
          </a:r>
          <a:endParaRPr lang="en-US" sz="1600" kern="1200" dirty="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28/10/2023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28/10/2023</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28/10/2023</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p:txBody>
          <a:bodyPr/>
          <a:lstStyle/>
          <a:p>
            <a:r>
              <a:rPr lang="el-GR" dirty="0"/>
              <a:t>Πρώτη Εκκλησία και Βίβλος</a:t>
            </a:r>
          </a:p>
        </p:txBody>
      </p:sp>
      <p:sp>
        <p:nvSpPr>
          <p:cNvPr id="3" name="Θέση περιεχομένου 2">
            <a:extLst>
              <a:ext uri="{FF2B5EF4-FFF2-40B4-BE49-F238E27FC236}">
                <a16:creationId xmlns:a16="http://schemas.microsoft.com/office/drawing/2014/main" id="{3F13998B-3AB9-B8DD-1983-6F16D04A6F38}"/>
              </a:ext>
            </a:extLst>
          </p:cNvPr>
          <p:cNvSpPr>
            <a:spLocks noGrp="1"/>
          </p:cNvSpPr>
          <p:nvPr>
            <p:ph idx="1"/>
          </p:nvPr>
        </p:nvSpPr>
        <p:spPr/>
        <p:txBody>
          <a:bodyPr/>
          <a:lstStyle/>
          <a:p>
            <a:pPr marL="0" indent="0">
              <a:buNone/>
            </a:pPr>
            <a:r>
              <a:rPr lang="el-GR" dirty="0"/>
              <a:t>Στοιχεία ταυτότητας:</a:t>
            </a:r>
          </a:p>
          <a:p>
            <a:pPr marL="0" indent="0">
              <a:buNone/>
            </a:pPr>
            <a:endParaRPr lang="el-GR" dirty="0"/>
          </a:p>
          <a:p>
            <a:r>
              <a:rPr lang="el-GR" dirty="0"/>
              <a:t>Στραμμένοι κατά </a:t>
            </a:r>
            <a:r>
              <a:rPr lang="el-GR" dirty="0" err="1"/>
              <a:t>Ανατολάς</a:t>
            </a:r>
            <a:r>
              <a:rPr lang="el-GR" dirty="0"/>
              <a:t> </a:t>
            </a:r>
          </a:p>
          <a:p>
            <a:r>
              <a:rPr lang="el-GR" dirty="0"/>
              <a:t>Σχήμα σταυρού</a:t>
            </a:r>
          </a:p>
          <a:p>
            <a:r>
              <a:rPr lang="el-GR" dirty="0"/>
              <a:t>Κήρυγμα – </a:t>
            </a:r>
            <a:r>
              <a:rPr lang="el-GR" dirty="0" err="1"/>
              <a:t>Περφόρμανς</a:t>
            </a:r>
            <a:endParaRPr lang="el-GR" dirty="0"/>
          </a:p>
          <a:p>
            <a:r>
              <a:rPr lang="el-GR" dirty="0"/>
              <a:t>Δείπνο Κυριακό</a:t>
            </a:r>
          </a:p>
        </p:txBody>
      </p:sp>
    </p:spTree>
    <p:extLst>
      <p:ext uri="{BB962C8B-B14F-4D97-AF65-F5344CB8AC3E}">
        <p14:creationId xmlns:p14="http://schemas.microsoft.com/office/powerpoint/2010/main" val="301360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(Ethics)</a:t>
            </a:r>
            <a:endParaRPr lang="el-GR" sz="1900" dirty="0"/>
          </a:p>
          <a:p>
            <a:pPr algn="just"/>
            <a:r>
              <a:rPr lang="el-GR" sz="1900" dirty="0"/>
              <a:t>Στροφή των </a:t>
            </a:r>
            <a:r>
              <a:rPr lang="en-US" sz="1900" dirty="0"/>
              <a:t>Skills </a:t>
            </a:r>
            <a:r>
              <a:rPr lang="el-GR" sz="1900" dirty="0"/>
              <a:t>από </a:t>
            </a:r>
            <a:r>
              <a:rPr lang="en-US" sz="1900" dirty="0"/>
              <a:t>Hard</a:t>
            </a:r>
            <a:r>
              <a:rPr lang="el-GR" sz="1900" dirty="0"/>
              <a:t> σε</a:t>
            </a:r>
            <a:r>
              <a:rPr lang="en-US" sz="1900" dirty="0"/>
              <a:t>Soft</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ψηφιακή Πραγματικότητα</a:t>
            </a:r>
          </a:p>
          <a:p>
            <a:pPr algn="just"/>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761800" y="762001"/>
            <a:ext cx="5334197" cy="1708242"/>
          </a:xfrm>
        </p:spPr>
        <p:txBody>
          <a:bodyPr anchor="ctr">
            <a:normAutofit/>
          </a:bodyPr>
          <a:lstStyle/>
          <a:p>
            <a:r>
              <a:rPr lang="el-GR" sz="4000" dirty="0"/>
              <a:t>1</a:t>
            </a:r>
            <a:r>
              <a:rPr lang="el-GR" sz="4000" baseline="30000" dirty="0"/>
              <a:t>ο</a:t>
            </a:r>
            <a:r>
              <a:rPr lang="el-GR" sz="4000" dirty="0"/>
              <a:t> Στάδιο: </a:t>
            </a:r>
            <a:r>
              <a:rPr lang="el-GR" sz="4000" b="1" i="1" dirty="0"/>
              <a:t>Καθ’ ΟΔΟΝ</a:t>
            </a:r>
            <a:br>
              <a:rPr lang="el-GR" sz="4000" b="1" i="1" dirty="0"/>
            </a:br>
            <a:r>
              <a:rPr lang="el-GR" sz="4000" b="1" i="1" dirty="0"/>
              <a:t>(</a:t>
            </a:r>
            <a:r>
              <a:rPr lang="en-US" sz="4000" b="1" i="1" dirty="0"/>
              <a:t>keep Walking)</a:t>
            </a:r>
            <a:endParaRPr lang="el-GR" sz="4000" b="1" i="1" dirty="0"/>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761800" y="2470244"/>
            <a:ext cx="5334197" cy="3769835"/>
          </a:xfrm>
        </p:spPr>
        <p:txBody>
          <a:bodyPr anchor="ctr">
            <a:normAutofit/>
          </a:bodyPr>
          <a:lstStyle/>
          <a:p>
            <a:endParaRPr lang="el-GR" sz="2000"/>
          </a:p>
          <a:p>
            <a:r>
              <a:rPr lang="el-GR" sz="2000" b="1" i="1"/>
              <a:t>Ακούω Ενεργητικά </a:t>
            </a:r>
            <a:r>
              <a:rPr lang="el-GR" sz="2000"/>
              <a:t>Κείμενα</a:t>
            </a:r>
            <a:endParaRPr lang="en-US" sz="2000"/>
          </a:p>
          <a:p>
            <a:pPr marL="0" indent="0">
              <a:buNone/>
            </a:pPr>
            <a:r>
              <a:rPr lang="el-GR" sz="2000"/>
              <a:t>	ως μέλη μιας Συμφωνίας – ενός Κοντσέρτου:  	</a:t>
            </a:r>
            <a:r>
              <a:rPr lang="de-DE" sz="2000">
                <a:hlinkClick r:id="rId2"/>
              </a:rPr>
              <a:t>https://podcastaddict.com/podcast/the-</a:t>
            </a:r>
            <a:r>
              <a:rPr lang="el-GR" sz="2000">
                <a:hlinkClick r:id="rId2"/>
              </a:rPr>
              <a:t>	</a:t>
            </a:r>
            <a:r>
              <a:rPr lang="de-DE" sz="2000">
                <a:hlinkClick r:id="rId2"/>
              </a:rPr>
              <a:t>agpeya-in-traditional-english/3834742</a:t>
            </a:r>
            <a:r>
              <a:rPr lang="el-GR" sz="2000"/>
              <a:t> </a:t>
            </a:r>
          </a:p>
          <a:p>
            <a:r>
              <a:rPr lang="el-GR" sz="2000"/>
              <a:t>Τις μετατρέπω νοερά σε Εικόνες – «Σινεμά» (= Τέχνη τεχνών)</a:t>
            </a:r>
          </a:p>
          <a:p>
            <a:pPr marL="0" indent="0">
              <a:buNone/>
            </a:pPr>
            <a:endParaRPr lang="el-GR" sz="2000"/>
          </a:p>
        </p:txBody>
      </p:sp>
      <p:pic>
        <p:nvPicPr>
          <p:cNvPr id="12" name="Picture 11" descr="Δρόμος ανάμεσα σε λόφους και κοιλάδα στο ηλιοβασίλεμα">
            <a:extLst>
              <a:ext uri="{FF2B5EF4-FFF2-40B4-BE49-F238E27FC236}">
                <a16:creationId xmlns:a16="http://schemas.microsoft.com/office/drawing/2014/main" id="{0CF11441-A78D-F77C-9FC9-8B5443610373}"/>
              </a:ext>
            </a:extLst>
          </p:cNvPr>
          <p:cNvPicPr>
            <a:picLocks noChangeAspect="1"/>
          </p:cNvPicPr>
          <p:nvPr/>
        </p:nvPicPr>
        <p:blipFill rotWithShape="1">
          <a:blip r:embed="rId3"/>
          <a:srcRect l="24352" r="4497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290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latin typeface="Times New Roman" panose="02020603050405020304" pitchFamily="18" charset="0"/>
                <a:cs typeface="Times New Roman" panose="02020603050405020304" pitchFamily="18" charset="0"/>
              </a:rPr>
              <a:t>Ακούμε ενεργητικά:</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Κατα</a:t>
            </a:r>
            <a:r>
              <a:rPr lang="en-US" sz="5000" b="1" kern="1200" dirty="0" err="1">
                <a:solidFill>
                  <a:schemeClr val="tx1"/>
                </a:solidFill>
                <a:latin typeface="+mj-lt"/>
                <a:ea typeface="+mj-ea"/>
                <a:cs typeface="+mj-cs"/>
              </a:rPr>
              <a:t>ρτίζω</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Πίν</a:t>
            </a:r>
            <a:r>
              <a:rPr lang="en-US" sz="5000" b="1" kern="1200" dirty="0">
                <a:solidFill>
                  <a:schemeClr val="tx1"/>
                </a:solidFill>
                <a:latin typeface="+mj-lt"/>
                <a:ea typeface="+mj-ea"/>
                <a:cs typeface="+mj-cs"/>
              </a:rPr>
              <a:t>ακα «Σκηνοθεσίας»</a:t>
            </a:r>
          </a:p>
        </p:txBody>
      </p:sp>
      <p:grpSp>
        <p:nvGrpSpPr>
          <p:cNvPr id="17"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164318192"/>
              </p:ext>
            </p:extLst>
          </p:nvPr>
        </p:nvGraphicFramePr>
        <p:xfrm>
          <a:off x="5922492" y="2234687"/>
          <a:ext cx="5536004" cy="2450436"/>
        </p:xfrm>
        <a:graphic>
          <a:graphicData uri="http://schemas.openxmlformats.org/drawingml/2006/table">
            <a:tbl>
              <a:tblPr firstRow="1" firstCol="1" bandRow="1" bandCol="1">
                <a:solidFill>
                  <a:schemeClr val="bg1"/>
                </a:solidFill>
                <a:tableStyleId>{5C22544A-7EE6-4342-B048-85BDC9FD1C3A}</a:tableStyleId>
              </a:tblPr>
              <a:tblGrid>
                <a:gridCol w="1522338">
                  <a:extLst>
                    <a:ext uri="{9D8B030D-6E8A-4147-A177-3AD203B41FA5}">
                      <a16:colId xmlns:a16="http://schemas.microsoft.com/office/drawing/2014/main" val="1669461981"/>
                    </a:ext>
                  </a:extLst>
                </a:gridCol>
                <a:gridCol w="1303605">
                  <a:extLst>
                    <a:ext uri="{9D8B030D-6E8A-4147-A177-3AD203B41FA5}">
                      <a16:colId xmlns:a16="http://schemas.microsoft.com/office/drawing/2014/main" val="3480932517"/>
                    </a:ext>
                  </a:extLst>
                </a:gridCol>
                <a:gridCol w="956138">
                  <a:extLst>
                    <a:ext uri="{9D8B030D-6E8A-4147-A177-3AD203B41FA5}">
                      <a16:colId xmlns:a16="http://schemas.microsoft.com/office/drawing/2014/main" val="2507954445"/>
                    </a:ext>
                  </a:extLst>
                </a:gridCol>
                <a:gridCol w="900316">
                  <a:extLst>
                    <a:ext uri="{9D8B030D-6E8A-4147-A177-3AD203B41FA5}">
                      <a16:colId xmlns:a16="http://schemas.microsoft.com/office/drawing/2014/main" val="3158008876"/>
                    </a:ext>
                  </a:extLst>
                </a:gridCol>
                <a:gridCol w="853607">
                  <a:extLst>
                    <a:ext uri="{9D8B030D-6E8A-4147-A177-3AD203B41FA5}">
                      <a16:colId xmlns:a16="http://schemas.microsoft.com/office/drawing/2014/main" val="2332953685"/>
                    </a:ext>
                  </a:extLst>
                </a:gridCol>
              </a:tblGrid>
              <a:tr h="684226">
                <a:tc>
                  <a:txBody>
                    <a:bodyPr/>
                    <a:lstStyle/>
                    <a:p>
                      <a:pPr algn="just">
                        <a:lnSpc>
                          <a:spcPct val="150000"/>
                        </a:lnSpc>
                        <a:spcAft>
                          <a:spcPts val="1000"/>
                        </a:spcAft>
                      </a:pPr>
                      <a:r>
                        <a:rPr lang="el-GR" sz="1000" b="0" cap="none" spc="0">
                          <a:solidFill>
                            <a:schemeClr val="bg1"/>
                          </a:solidFill>
                          <a:effectLst/>
                        </a:rPr>
                        <a:t>Σκηνές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Πρωταγωνιστές</a:t>
                      </a:r>
                    </a:p>
                    <a:p>
                      <a:pPr algn="just">
                        <a:lnSpc>
                          <a:spcPct val="150000"/>
                        </a:lnSpc>
                        <a:spcAft>
                          <a:spcPts val="1000"/>
                        </a:spcAft>
                      </a:pP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l-GR" sz="1000" b="0" cap="none" spc="0" err="1">
                          <a:solidFill>
                            <a:schemeClr val="bg1"/>
                          </a:solidFill>
                          <a:effectLst/>
                          <a:latin typeface="Calibri" panose="020F0502020204030204" pitchFamily="34" charset="0"/>
                          <a:ea typeface="Calibri" panose="020F0502020204030204" pitchFamily="34" charset="0"/>
                          <a:cs typeface="Arial" panose="020B0604020202020204" pitchFamily="34" charset="0"/>
                        </a:rPr>
                        <a:t>Ηρωίδες</a:t>
                      </a: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 και Ήρωες)</a:t>
                      </a: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Πληροφορίες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Εντυπώσεις αισθήσεων</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Αισθήματα </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1050366"/>
                  </a:ext>
                </a:extLst>
              </a:tr>
              <a:tr h="1645649">
                <a:tc>
                  <a:txBody>
                    <a:bodyPr/>
                    <a:lstStyle/>
                    <a:p>
                      <a:pPr algn="just">
                        <a:lnSpc>
                          <a:spcPct val="150000"/>
                        </a:lnSpc>
                        <a:spcAft>
                          <a:spcPts val="1000"/>
                        </a:spcAft>
                      </a:pPr>
                      <a:r>
                        <a:rPr lang="el-GR" sz="1000" cap="none" spc="0">
                          <a:solidFill>
                            <a:schemeClr val="bg1"/>
                          </a:solidFill>
                          <a:effectLst/>
                        </a:rPr>
                        <a:t>1. ΒΑΖΩ ΕΝΑΛΛΑΚΤΙΚΟΥΣ ΤΙΤΛΟΥΣ</a:t>
                      </a:r>
                    </a:p>
                    <a:p>
                      <a:pPr algn="just">
                        <a:lnSpc>
                          <a:spcPct val="150000"/>
                        </a:lnSpc>
                        <a:spcAft>
                          <a:spcPts val="10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Τόπος: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Χρόνος:</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tc>
                  <a:txBody>
                    <a:bodyPr/>
                    <a:lstStyle/>
                    <a:p>
                      <a:pPr algn="just">
                        <a:lnSpc>
                          <a:spcPct val="150000"/>
                        </a:lnSpc>
                        <a:spcAft>
                          <a:spcPts val="1000"/>
                        </a:spcAft>
                      </a:pPr>
                      <a:r>
                        <a:rPr lang="el-GR" sz="1000" cap="none" spc="0">
                          <a:solidFill>
                            <a:schemeClr val="tx1"/>
                          </a:solidFill>
                          <a:effectLst/>
                        </a:rPr>
                        <a:t>Όραση </a:t>
                      </a:r>
                    </a:p>
                    <a:p>
                      <a:pPr algn="just">
                        <a:lnSpc>
                          <a:spcPct val="150000"/>
                        </a:lnSpc>
                        <a:spcAft>
                          <a:spcPts val="1000"/>
                        </a:spcAft>
                      </a:pPr>
                      <a:r>
                        <a:rPr lang="el-GR" sz="1000" cap="none" spc="0">
                          <a:solidFill>
                            <a:schemeClr val="tx1"/>
                          </a:solidFill>
                          <a:effectLst/>
                        </a:rPr>
                        <a:t>Ακοή</a:t>
                      </a:r>
                    </a:p>
                    <a:p>
                      <a:pPr algn="just">
                        <a:lnSpc>
                          <a:spcPct val="150000"/>
                        </a:lnSpc>
                        <a:spcAft>
                          <a:spcPts val="1000"/>
                        </a:spcAft>
                      </a:pPr>
                      <a:r>
                        <a:rPr lang="el-GR" sz="1000" cap="none" spc="0">
                          <a:solidFill>
                            <a:schemeClr val="tx1"/>
                          </a:solidFill>
                          <a:effectLst/>
                        </a:rPr>
                        <a:t>Γεύση </a:t>
                      </a:r>
                    </a:p>
                    <a:p>
                      <a:pPr algn="just">
                        <a:lnSpc>
                          <a:spcPct val="150000"/>
                        </a:lnSpc>
                        <a:spcAft>
                          <a:spcPts val="1000"/>
                        </a:spcAft>
                      </a:pPr>
                      <a:r>
                        <a:rPr lang="el-GR" sz="1000" cap="none" spc="0">
                          <a:solidFill>
                            <a:schemeClr val="tx1"/>
                          </a:solidFill>
                          <a:effectLst/>
                        </a:rPr>
                        <a:t>Αφή</a:t>
                      </a:r>
                    </a:p>
                    <a:p>
                      <a:pPr algn="just">
                        <a:lnSpc>
                          <a:spcPct val="150000"/>
                        </a:lnSpc>
                        <a:spcAft>
                          <a:spcPts val="1000"/>
                        </a:spcAft>
                      </a:pPr>
                      <a:r>
                        <a:rPr lang="el-GR" sz="1000" cap="none" spc="0">
                          <a:solidFill>
                            <a:schemeClr val="tx1"/>
                          </a:solidFill>
                          <a:effectLst/>
                        </a:rPr>
                        <a:t>Γεύση</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51</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p:txBody>
          <a:bodyPr/>
          <a:lstStyle/>
          <a:p>
            <a:endParaRPr lang="el-GR" dirty="0"/>
          </a:p>
          <a:p>
            <a:endParaRPr lang="el-GR" dirty="0"/>
          </a:p>
          <a:p>
            <a:r>
              <a:rPr lang="en-US" sz="4800" dirty="0"/>
              <a:t>Chat GPT </a:t>
            </a:r>
            <a:endParaRPr lang="el-GR" sz="4800" dirty="0"/>
          </a:p>
        </p:txBody>
      </p:sp>
    </p:spTree>
    <p:extLst>
      <p:ext uri="{BB962C8B-B14F-4D97-AF65-F5344CB8AC3E}">
        <p14:creationId xmlns:p14="http://schemas.microsoft.com/office/powerpoint/2010/main" val="4187167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56206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73</a:t>
            </a:fld>
            <a:endParaRPr lang="de-DE" altLang="el-GR" sz="19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74</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9299</TotalTime>
  <Words>8357</Words>
  <Application>Microsoft Office PowerPoint</Application>
  <PresentationFormat>Ευρεία οθόνη</PresentationFormat>
  <Paragraphs>661</Paragraphs>
  <Slides>83</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83</vt:i4>
      </vt:variant>
    </vt:vector>
  </HeadingPairs>
  <TitlesOfParts>
    <vt:vector size="95"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Επιμορφωτικό Πρόγραμμα Ι.Π.Ε. </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Πρώτη Εκκλησία και Βίβλος</vt:lpstr>
      <vt:lpstr>Μοτίβα – Γλώσσα της Βίβλου</vt:lpstr>
      <vt:lpstr>Γενικώς στον αυθεντικό Χριστιανισμό το ζητούμενο είναι:   </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 </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Sotirios Despotis</cp:lastModifiedBy>
  <cp:revision>30</cp:revision>
  <dcterms:created xsi:type="dcterms:W3CDTF">2022-11-24T06:41:59Z</dcterms:created>
  <dcterms:modified xsi:type="dcterms:W3CDTF">2023-10-28T11:05:17Z</dcterms:modified>
</cp:coreProperties>
</file>