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492" r:id="rId3"/>
    <p:sldId id="506" r:id="rId4"/>
    <p:sldId id="293" r:id="rId5"/>
    <p:sldId id="264" r:id="rId6"/>
    <p:sldId id="260" r:id="rId7"/>
    <p:sldId id="265" r:id="rId8"/>
    <p:sldId id="272" r:id="rId9"/>
    <p:sldId id="491" r:id="rId10"/>
    <p:sldId id="493" r:id="rId11"/>
    <p:sldId id="263" r:id="rId12"/>
    <p:sldId id="490" r:id="rId13"/>
    <p:sldId id="494" r:id="rId14"/>
    <p:sldId id="478" r:id="rId15"/>
    <p:sldId id="502" r:id="rId16"/>
    <p:sldId id="271" r:id="rId17"/>
    <p:sldId id="495" r:id="rId18"/>
    <p:sldId id="294" r:id="rId19"/>
    <p:sldId id="270" r:id="rId20"/>
    <p:sldId id="257" r:id="rId21"/>
    <p:sldId id="266" r:id="rId22"/>
    <p:sldId id="258" r:id="rId23"/>
    <p:sldId id="484" r:id="rId24"/>
    <p:sldId id="268" r:id="rId25"/>
    <p:sldId id="296" r:id="rId26"/>
    <p:sldId id="295" r:id="rId27"/>
    <p:sldId id="267" r:id="rId28"/>
    <p:sldId id="262" r:id="rId29"/>
    <p:sldId id="479" r:id="rId30"/>
    <p:sldId id="279" r:id="rId31"/>
    <p:sldId id="283" r:id="rId32"/>
    <p:sldId id="288" r:id="rId33"/>
    <p:sldId id="499" r:id="rId34"/>
    <p:sldId id="261" r:id="rId35"/>
    <p:sldId id="497" r:id="rId36"/>
    <p:sldId id="500" r:id="rId37"/>
    <p:sldId id="501" r:id="rId38"/>
    <p:sldId id="498" r:id="rId39"/>
    <p:sldId id="284" r:id="rId40"/>
    <p:sldId id="285" r:id="rId41"/>
    <p:sldId id="503" r:id="rId42"/>
    <p:sldId id="297" r:id="rId43"/>
    <p:sldId id="280" r:id="rId44"/>
    <p:sldId id="290" r:id="rId45"/>
    <p:sldId id="468" r:id="rId46"/>
    <p:sldId id="480" r:id="rId47"/>
    <p:sldId id="482" r:id="rId48"/>
    <p:sldId id="273" r:id="rId49"/>
    <p:sldId id="274" r:id="rId50"/>
    <p:sldId id="298" r:id="rId51"/>
    <p:sldId id="466" r:id="rId52"/>
    <p:sldId id="269" r:id="rId53"/>
    <p:sldId id="504" r:id="rId54"/>
    <p:sldId id="291" r:id="rId55"/>
    <p:sldId id="281" r:id="rId56"/>
    <p:sldId id="477" r:id="rId57"/>
    <p:sldId id="476" r:id="rId58"/>
    <p:sldId id="486" r:id="rId59"/>
    <p:sldId id="485" r:id="rId60"/>
    <p:sldId id="489" r:id="rId61"/>
    <p:sldId id="467" r:id="rId62"/>
    <p:sldId id="487" r:id="rId63"/>
    <p:sldId id="488" r:id="rId64"/>
    <p:sldId id="471" r:id="rId65"/>
    <p:sldId id="472" r:id="rId66"/>
    <p:sldId id="474" r:id="rId67"/>
    <p:sldId id="475" r:id="rId68"/>
    <p:sldId id="496" r:id="rId69"/>
    <p:sldId id="473" r:id="rId70"/>
    <p:sldId id="282" r:id="rId71"/>
    <p:sldId id="292" r:id="rId72"/>
    <p:sldId id="276" r:id="rId73"/>
    <p:sldId id="381" r:id="rId74"/>
    <p:sldId id="470" r:id="rId75"/>
    <p:sldId id="287" r:id="rId76"/>
    <p:sldId id="278" r:id="rId77"/>
    <p:sldId id="469" r:id="rId78"/>
    <p:sldId id="275" r:id="rId79"/>
    <p:sldId id="289" r:id="rId80"/>
    <p:sldId id="259" r:id="rId81"/>
    <p:sldId id="286" r:id="rId82"/>
    <p:sldId id="277" r:id="rId83"/>
    <p:sldId id="505" r:id="rId84"/>
    <p:sldId id="507" r:id="rId8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docChgLst>
    <pc:chgData name="sotdespo@o365.uoa.gr" userId="675ecd67-d539-4644-89de-f4ff11899b70" providerId="ADAL" clId="{6FC165D3-F718-416E-AD4E-92F3381BA255}"/>
    <pc:docChg chg="undo custSel addSld modSld">
      <pc:chgData name="sotdespo@o365.uoa.gr" userId="675ecd67-d539-4644-89de-f4ff11899b70" providerId="ADAL" clId="{6FC165D3-F718-416E-AD4E-92F3381BA255}" dt="2023-05-02T15:55:09.782" v="398" actId="26606"/>
      <pc:docMkLst>
        <pc:docMk/>
      </pc:docMkLst>
      <pc:sldChg chg="addSp delSp modSp new mod setBg">
        <pc:chgData name="sotdespo@o365.uoa.gr" userId="675ecd67-d539-4644-89de-f4ff11899b70" providerId="ADAL" clId="{6FC165D3-F718-416E-AD4E-92F3381BA255}" dt="2023-05-02T15:55:09.782" v="398" actId="26606"/>
        <pc:sldMkLst>
          <pc:docMk/>
          <pc:sldMk cId="2257463148" sldId="505"/>
        </pc:sldMkLst>
        <pc:spChg chg="mod">
          <ac:chgData name="sotdespo@o365.uoa.gr" userId="675ecd67-d539-4644-89de-f4ff11899b70" providerId="ADAL" clId="{6FC165D3-F718-416E-AD4E-92F3381BA255}" dt="2023-05-02T14:26:19.274" v="392" actId="26606"/>
          <ac:spMkLst>
            <pc:docMk/>
            <pc:sldMk cId="2257463148" sldId="505"/>
            <ac:spMk id="2" creationId="{B1851739-E91A-DEBD-72CF-5695622A144E}"/>
          </ac:spMkLst>
        </pc:spChg>
        <pc:spChg chg="del mod">
          <ac:chgData name="sotdespo@o365.uoa.gr" userId="675ecd67-d539-4644-89de-f4ff11899b70" providerId="ADAL" clId="{6FC165D3-F718-416E-AD4E-92F3381BA255}" dt="2023-05-02T15:55:09.782" v="398" actId="26606"/>
          <ac:spMkLst>
            <pc:docMk/>
            <pc:sldMk cId="2257463148" sldId="505"/>
            <ac:spMk id="3" creationId="{1591E5A4-B40E-DB44-F465-0367AFC4B272}"/>
          </ac:spMkLst>
        </pc:spChg>
        <pc:spChg chg="add del">
          <ac:chgData name="sotdespo@o365.uoa.gr" userId="675ecd67-d539-4644-89de-f4ff11899b70" providerId="ADAL" clId="{6FC165D3-F718-416E-AD4E-92F3381BA255}" dt="2023-05-02T14:26:19.263" v="391" actId="26606"/>
          <ac:spMkLst>
            <pc:docMk/>
            <pc:sldMk cId="2257463148" sldId="505"/>
            <ac:spMk id="8" creationId="{87BF42CA-AD55-48B4-8949-C4DCA60A6AEE}"/>
          </ac:spMkLst>
        </pc:spChg>
        <pc:spChg chg="add del">
          <ac:chgData name="sotdespo@o365.uoa.gr" userId="675ecd67-d539-4644-89de-f4ff11899b70" providerId="ADAL" clId="{6FC165D3-F718-416E-AD4E-92F3381BA255}" dt="2023-05-02T14:26:15.005" v="389" actId="26606"/>
          <ac:spMkLst>
            <pc:docMk/>
            <pc:sldMk cId="2257463148" sldId="505"/>
            <ac:spMk id="9" creationId="{79BB35BC-D5C2-4C8B-A22A-A71E6191913B}"/>
          </ac:spMkLst>
        </pc:spChg>
        <pc:spChg chg="add del">
          <ac:chgData name="sotdespo@o365.uoa.gr" userId="675ecd67-d539-4644-89de-f4ff11899b70" providerId="ADAL" clId="{6FC165D3-F718-416E-AD4E-92F3381BA255}" dt="2023-05-02T14:26:19.263" v="391" actId="26606"/>
          <ac:spMkLst>
            <pc:docMk/>
            <pc:sldMk cId="2257463148" sldId="505"/>
            <ac:spMk id="10" creationId="{66AE1D3D-3106-4CB2-AA7C-0C1642AC0F2E}"/>
          </ac:spMkLst>
        </pc:spChg>
        <pc:spChg chg="add">
          <ac:chgData name="sotdespo@o365.uoa.gr" userId="675ecd67-d539-4644-89de-f4ff11899b70" providerId="ADAL" clId="{6FC165D3-F718-416E-AD4E-92F3381BA255}" dt="2023-05-02T14:26:19.274" v="392" actId="26606"/>
          <ac:spMkLst>
            <pc:docMk/>
            <pc:sldMk cId="2257463148" sldId="505"/>
            <ac:spMk id="19" creationId="{1BB867FF-FC45-48F7-8104-F89BE54909F1}"/>
          </ac:spMkLst>
        </pc:spChg>
        <pc:spChg chg="add">
          <ac:chgData name="sotdespo@o365.uoa.gr" userId="675ecd67-d539-4644-89de-f4ff11899b70" providerId="ADAL" clId="{6FC165D3-F718-416E-AD4E-92F3381BA255}" dt="2023-05-02T14:26:19.274" v="392" actId="26606"/>
          <ac:spMkLst>
            <pc:docMk/>
            <pc:sldMk cId="2257463148" sldId="505"/>
            <ac:spMk id="20" creationId="{8BB56887-D0D5-4F0C-9E19-7247EB83C8B7}"/>
          </ac:spMkLst>
        </pc:spChg>
        <pc:spChg chg="add">
          <ac:chgData name="sotdespo@o365.uoa.gr" userId="675ecd67-d539-4644-89de-f4ff11899b70" providerId="ADAL" clId="{6FC165D3-F718-416E-AD4E-92F3381BA255}" dt="2023-05-02T14:26:19.274" v="392" actId="26606"/>
          <ac:spMkLst>
            <pc:docMk/>
            <pc:sldMk cId="2257463148" sldId="505"/>
            <ac:spMk id="21" creationId="{081E4A58-353D-44AE-B2FC-2A74E2E400F7}"/>
          </ac:spMkLst>
        </pc:spChg>
        <pc:grpChg chg="add del">
          <ac:chgData name="sotdespo@o365.uoa.gr" userId="675ecd67-d539-4644-89de-f4ff11899b70" providerId="ADAL" clId="{6FC165D3-F718-416E-AD4E-92F3381BA255}" dt="2023-05-02T14:26:19.263" v="391" actId="26606"/>
          <ac:grpSpMkLst>
            <pc:docMk/>
            <pc:sldMk cId="2257463148" sldId="505"/>
            <ac:grpSpMk id="12" creationId="{0A31B6AF-B711-4CDB-8C2B-16E963DDC4C5}"/>
          </ac:grpSpMkLst>
        </pc:grpChg>
        <pc:graphicFrameChg chg="add">
          <ac:chgData name="sotdespo@o365.uoa.gr" userId="675ecd67-d539-4644-89de-f4ff11899b70" providerId="ADAL" clId="{6FC165D3-F718-416E-AD4E-92F3381BA255}" dt="2023-05-02T15:55:09.782" v="398" actId="26606"/>
          <ac:graphicFrameMkLst>
            <pc:docMk/>
            <pc:sldMk cId="2257463148" sldId="505"/>
            <ac:graphicFrameMk id="23" creationId="{E2981D16-65AF-7EE3-B09F-F7C9A9958C73}"/>
          </ac:graphicFrameMkLst>
        </pc:graphicFrameChg>
        <pc:picChg chg="add del">
          <ac:chgData name="sotdespo@o365.uoa.gr" userId="675ecd67-d539-4644-89de-f4ff11899b70" providerId="ADAL" clId="{6FC165D3-F718-416E-AD4E-92F3381BA255}" dt="2023-05-02T14:26:15.005" v="389" actId="26606"/>
          <ac:picMkLst>
            <pc:docMk/>
            <pc:sldMk cId="2257463148" sldId="505"/>
            <ac:picMk id="5" creationId="{D62494B2-C174-01E0-590A-FD997C9AEA4A}"/>
          </ac:picMkLst>
        </pc:picChg>
      </pc:sldChg>
    </pc:docChg>
  </pc:docChgLst>
</pc:chgInfo>
</file>

<file path=ppt/diagrams/_rels/data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dirty="0"/>
            <a:t>Πολύ σημαντικό να ταξιδέψουμε σαν άλλοι «μάγοι» ως Προσκυνητές – Χατζήδες μέσω </a:t>
          </a:r>
          <a:r>
            <a:rPr lang="en-US" dirty="0"/>
            <a:t>Google Maps</a:t>
          </a:r>
          <a:r>
            <a:rPr lang="el-GR" dirty="0"/>
            <a:t> / </a:t>
          </a:r>
          <a:r>
            <a:rPr lang="en-US" dirty="0"/>
            <a:t>Earth / ORBIS</a:t>
          </a:r>
          <a:r>
            <a:rPr lang="el-GR" dirty="0"/>
            <a:t> να ανιχνεύσουμε τις Τοποθεσίες. Επηρεάζει βαθιά τη θεολογική σκέψη μας. </a:t>
          </a:r>
          <a:endParaRPr lang="en-US" dirty="0"/>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25908-08DE-4DFE-A9D6-1068DB1AA0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FDAFF0-E390-4C9C-BB20-FD00D942F47D}">
      <dgm:prSet/>
      <dgm:spPr/>
      <dgm:t>
        <a:bodyPr/>
        <a:lstStyle/>
        <a:p>
          <a:r>
            <a:rPr lang="el-GR"/>
            <a:t>Στοιχεία ταυτότητας:</a:t>
          </a:r>
          <a:endParaRPr lang="en-US"/>
        </a:p>
      </dgm:t>
    </dgm:pt>
    <dgm:pt modelId="{B030FF07-3E8E-47BE-A51E-C4679810AC7C}" type="parTrans" cxnId="{EAD6F18B-2B79-430B-8A55-5FB3AB02B976}">
      <dgm:prSet/>
      <dgm:spPr/>
      <dgm:t>
        <a:bodyPr/>
        <a:lstStyle/>
        <a:p>
          <a:endParaRPr lang="en-US"/>
        </a:p>
      </dgm:t>
    </dgm:pt>
    <dgm:pt modelId="{0F2F79AB-FA8B-4F9D-9F3B-6A30D737E83E}" type="sibTrans" cxnId="{EAD6F18B-2B79-430B-8A55-5FB3AB02B976}">
      <dgm:prSet/>
      <dgm:spPr/>
      <dgm:t>
        <a:bodyPr/>
        <a:lstStyle/>
        <a:p>
          <a:endParaRPr lang="en-US"/>
        </a:p>
      </dgm:t>
    </dgm:pt>
    <dgm:pt modelId="{B2ED9E48-8B74-4550-984E-D41546439BBC}">
      <dgm:prSet/>
      <dgm:spPr/>
      <dgm:t>
        <a:bodyPr/>
        <a:lstStyle/>
        <a:p>
          <a:r>
            <a:rPr lang="el-GR"/>
            <a:t>Στραμμένοι κατά Ανατολάς </a:t>
          </a:r>
          <a:endParaRPr lang="en-US"/>
        </a:p>
      </dgm:t>
    </dgm:pt>
    <dgm:pt modelId="{DE318A56-2497-449B-BB98-1D9E4C2BBACB}" type="parTrans" cxnId="{417380CF-3C62-492A-81BD-E6AE1E10396D}">
      <dgm:prSet/>
      <dgm:spPr/>
      <dgm:t>
        <a:bodyPr/>
        <a:lstStyle/>
        <a:p>
          <a:endParaRPr lang="en-US"/>
        </a:p>
      </dgm:t>
    </dgm:pt>
    <dgm:pt modelId="{2DC31903-4C61-4042-BBE9-772F5CEB7127}" type="sibTrans" cxnId="{417380CF-3C62-492A-81BD-E6AE1E10396D}">
      <dgm:prSet/>
      <dgm:spPr/>
      <dgm:t>
        <a:bodyPr/>
        <a:lstStyle/>
        <a:p>
          <a:endParaRPr lang="en-US"/>
        </a:p>
      </dgm:t>
    </dgm:pt>
    <dgm:pt modelId="{21716921-1F2A-4E9D-BF69-D9D8165E0369}">
      <dgm:prSet/>
      <dgm:spPr/>
      <dgm:t>
        <a:bodyPr/>
        <a:lstStyle/>
        <a:p>
          <a:r>
            <a:rPr lang="el-GR"/>
            <a:t>Σχήμα σταυρού</a:t>
          </a:r>
          <a:endParaRPr lang="en-US"/>
        </a:p>
      </dgm:t>
    </dgm:pt>
    <dgm:pt modelId="{D0D4701C-9F75-4622-B4C9-739F95337762}" type="parTrans" cxnId="{A38537F4-E3C7-4744-A4E0-0D4479A8FE20}">
      <dgm:prSet/>
      <dgm:spPr/>
      <dgm:t>
        <a:bodyPr/>
        <a:lstStyle/>
        <a:p>
          <a:endParaRPr lang="en-US"/>
        </a:p>
      </dgm:t>
    </dgm:pt>
    <dgm:pt modelId="{4A9C2DBE-B102-4A85-888A-C0603D836426}" type="sibTrans" cxnId="{A38537F4-E3C7-4744-A4E0-0D4479A8FE20}">
      <dgm:prSet/>
      <dgm:spPr/>
      <dgm:t>
        <a:bodyPr/>
        <a:lstStyle/>
        <a:p>
          <a:endParaRPr lang="en-US"/>
        </a:p>
      </dgm:t>
    </dgm:pt>
    <dgm:pt modelId="{E8053137-4F4D-4302-B94A-A9C255EFF05C}">
      <dgm:prSet/>
      <dgm:spPr/>
      <dgm:t>
        <a:bodyPr/>
        <a:lstStyle/>
        <a:p>
          <a:r>
            <a:rPr lang="el-GR"/>
            <a:t>Κήρυγμα – Περφόρμανς</a:t>
          </a:r>
          <a:endParaRPr lang="en-US"/>
        </a:p>
      </dgm:t>
    </dgm:pt>
    <dgm:pt modelId="{009A99DA-A510-46F7-ACFF-FA159D694D39}" type="parTrans" cxnId="{59BED9E1-F621-49A4-8D46-90F4B88799F1}">
      <dgm:prSet/>
      <dgm:spPr/>
      <dgm:t>
        <a:bodyPr/>
        <a:lstStyle/>
        <a:p>
          <a:endParaRPr lang="en-US"/>
        </a:p>
      </dgm:t>
    </dgm:pt>
    <dgm:pt modelId="{73268B6F-5799-45EE-B52F-79B4C88D1463}" type="sibTrans" cxnId="{59BED9E1-F621-49A4-8D46-90F4B88799F1}">
      <dgm:prSet/>
      <dgm:spPr/>
      <dgm:t>
        <a:bodyPr/>
        <a:lstStyle/>
        <a:p>
          <a:endParaRPr lang="en-US"/>
        </a:p>
      </dgm:t>
    </dgm:pt>
    <dgm:pt modelId="{89DBE2CE-DE53-46FC-A9BF-520FFA2A09D1}">
      <dgm:prSet/>
      <dgm:spPr/>
      <dgm:t>
        <a:bodyPr/>
        <a:lstStyle/>
        <a:p>
          <a:r>
            <a:rPr lang="el-GR"/>
            <a:t>Δείπνο Κυριακό</a:t>
          </a:r>
          <a:endParaRPr lang="en-US"/>
        </a:p>
      </dgm:t>
    </dgm:pt>
    <dgm:pt modelId="{66CE54E5-8F7E-48E7-BD9D-9EA44AAE665E}" type="parTrans" cxnId="{1A66DD2D-DDE8-4B26-9CD6-8C16B926E7EF}">
      <dgm:prSet/>
      <dgm:spPr/>
      <dgm:t>
        <a:bodyPr/>
        <a:lstStyle/>
        <a:p>
          <a:endParaRPr lang="en-US"/>
        </a:p>
      </dgm:t>
    </dgm:pt>
    <dgm:pt modelId="{B6C62894-3663-4561-A104-298AB48754BB}" type="sibTrans" cxnId="{1A66DD2D-DDE8-4B26-9CD6-8C16B926E7EF}">
      <dgm:prSet/>
      <dgm:spPr/>
      <dgm:t>
        <a:bodyPr/>
        <a:lstStyle/>
        <a:p>
          <a:endParaRPr lang="en-US"/>
        </a:p>
      </dgm:t>
    </dgm:pt>
    <dgm:pt modelId="{7FAC5ADC-DAFB-4F6E-BFB7-7DAC9F663456}" type="pres">
      <dgm:prSet presAssocID="{D1D25908-08DE-4DFE-A9D6-1068DB1AA0EA}" presName="linear" presStyleCnt="0">
        <dgm:presLayoutVars>
          <dgm:animLvl val="lvl"/>
          <dgm:resizeHandles val="exact"/>
        </dgm:presLayoutVars>
      </dgm:prSet>
      <dgm:spPr/>
    </dgm:pt>
    <dgm:pt modelId="{4CFD459D-6E95-410D-9E03-5A7323952134}" type="pres">
      <dgm:prSet presAssocID="{81FDAFF0-E390-4C9C-BB20-FD00D942F47D}" presName="parentText" presStyleLbl="node1" presStyleIdx="0" presStyleCnt="5">
        <dgm:presLayoutVars>
          <dgm:chMax val="0"/>
          <dgm:bulletEnabled val="1"/>
        </dgm:presLayoutVars>
      </dgm:prSet>
      <dgm:spPr/>
    </dgm:pt>
    <dgm:pt modelId="{8DDC9DB1-8217-480E-9951-7BD090948974}" type="pres">
      <dgm:prSet presAssocID="{0F2F79AB-FA8B-4F9D-9F3B-6A30D737E83E}" presName="spacer" presStyleCnt="0"/>
      <dgm:spPr/>
    </dgm:pt>
    <dgm:pt modelId="{28545964-7AA0-42EA-BDD3-90D5733CF017}" type="pres">
      <dgm:prSet presAssocID="{B2ED9E48-8B74-4550-984E-D41546439BBC}" presName="parentText" presStyleLbl="node1" presStyleIdx="1" presStyleCnt="5">
        <dgm:presLayoutVars>
          <dgm:chMax val="0"/>
          <dgm:bulletEnabled val="1"/>
        </dgm:presLayoutVars>
      </dgm:prSet>
      <dgm:spPr/>
    </dgm:pt>
    <dgm:pt modelId="{D2EA9942-1420-4B5A-AF8F-0292EDAF4ADE}" type="pres">
      <dgm:prSet presAssocID="{2DC31903-4C61-4042-BBE9-772F5CEB7127}" presName="spacer" presStyleCnt="0"/>
      <dgm:spPr/>
    </dgm:pt>
    <dgm:pt modelId="{2EF8C9C1-AB03-4692-A687-F060F329D2E5}" type="pres">
      <dgm:prSet presAssocID="{21716921-1F2A-4E9D-BF69-D9D8165E0369}" presName="parentText" presStyleLbl="node1" presStyleIdx="2" presStyleCnt="5">
        <dgm:presLayoutVars>
          <dgm:chMax val="0"/>
          <dgm:bulletEnabled val="1"/>
        </dgm:presLayoutVars>
      </dgm:prSet>
      <dgm:spPr/>
    </dgm:pt>
    <dgm:pt modelId="{8503FA8F-FC27-467A-89D6-405E4362F436}" type="pres">
      <dgm:prSet presAssocID="{4A9C2DBE-B102-4A85-888A-C0603D836426}" presName="spacer" presStyleCnt="0"/>
      <dgm:spPr/>
    </dgm:pt>
    <dgm:pt modelId="{599CC329-CC01-43D9-B4A1-D54FE56B5860}" type="pres">
      <dgm:prSet presAssocID="{E8053137-4F4D-4302-B94A-A9C255EFF05C}" presName="parentText" presStyleLbl="node1" presStyleIdx="3" presStyleCnt="5">
        <dgm:presLayoutVars>
          <dgm:chMax val="0"/>
          <dgm:bulletEnabled val="1"/>
        </dgm:presLayoutVars>
      </dgm:prSet>
      <dgm:spPr/>
    </dgm:pt>
    <dgm:pt modelId="{2D35F451-9E5C-47F0-90AE-9DEB7EE2E0EA}" type="pres">
      <dgm:prSet presAssocID="{73268B6F-5799-45EE-B52F-79B4C88D1463}" presName="spacer" presStyleCnt="0"/>
      <dgm:spPr/>
    </dgm:pt>
    <dgm:pt modelId="{35FE271E-B816-4A22-88A4-F061F68ECE8B}" type="pres">
      <dgm:prSet presAssocID="{89DBE2CE-DE53-46FC-A9BF-520FFA2A09D1}" presName="parentText" presStyleLbl="node1" presStyleIdx="4" presStyleCnt="5">
        <dgm:presLayoutVars>
          <dgm:chMax val="0"/>
          <dgm:bulletEnabled val="1"/>
        </dgm:presLayoutVars>
      </dgm:prSet>
      <dgm:spPr/>
    </dgm:pt>
  </dgm:ptLst>
  <dgm:cxnLst>
    <dgm:cxn modelId="{DF531709-5873-41B0-9D62-A3F78B3B398B}" type="presOf" srcId="{D1D25908-08DE-4DFE-A9D6-1068DB1AA0EA}" destId="{7FAC5ADC-DAFB-4F6E-BFB7-7DAC9F663456}" srcOrd="0" destOrd="0" presId="urn:microsoft.com/office/officeart/2005/8/layout/vList2"/>
    <dgm:cxn modelId="{CA436125-9535-4DF4-9D50-94AF84B36C02}" type="presOf" srcId="{81FDAFF0-E390-4C9C-BB20-FD00D942F47D}" destId="{4CFD459D-6E95-410D-9E03-5A7323952134}" srcOrd="0" destOrd="0" presId="urn:microsoft.com/office/officeart/2005/8/layout/vList2"/>
    <dgm:cxn modelId="{1A66DD2D-DDE8-4B26-9CD6-8C16B926E7EF}" srcId="{D1D25908-08DE-4DFE-A9D6-1068DB1AA0EA}" destId="{89DBE2CE-DE53-46FC-A9BF-520FFA2A09D1}" srcOrd="4" destOrd="0" parTransId="{66CE54E5-8F7E-48E7-BD9D-9EA44AAE665E}" sibTransId="{B6C62894-3663-4561-A104-298AB48754BB}"/>
    <dgm:cxn modelId="{FBDD4960-A64D-4DBE-B7A7-1816CBA99C1B}" type="presOf" srcId="{E8053137-4F4D-4302-B94A-A9C255EFF05C}" destId="{599CC329-CC01-43D9-B4A1-D54FE56B5860}" srcOrd="0" destOrd="0" presId="urn:microsoft.com/office/officeart/2005/8/layout/vList2"/>
    <dgm:cxn modelId="{E80ED16C-7C38-4D46-810E-C6DEC7AF59AC}" type="presOf" srcId="{B2ED9E48-8B74-4550-984E-D41546439BBC}" destId="{28545964-7AA0-42EA-BDD3-90D5733CF017}" srcOrd="0" destOrd="0" presId="urn:microsoft.com/office/officeart/2005/8/layout/vList2"/>
    <dgm:cxn modelId="{EAD6F18B-2B79-430B-8A55-5FB3AB02B976}" srcId="{D1D25908-08DE-4DFE-A9D6-1068DB1AA0EA}" destId="{81FDAFF0-E390-4C9C-BB20-FD00D942F47D}" srcOrd="0" destOrd="0" parTransId="{B030FF07-3E8E-47BE-A51E-C4679810AC7C}" sibTransId="{0F2F79AB-FA8B-4F9D-9F3B-6A30D737E83E}"/>
    <dgm:cxn modelId="{417380CF-3C62-492A-81BD-E6AE1E10396D}" srcId="{D1D25908-08DE-4DFE-A9D6-1068DB1AA0EA}" destId="{B2ED9E48-8B74-4550-984E-D41546439BBC}" srcOrd="1" destOrd="0" parTransId="{DE318A56-2497-449B-BB98-1D9E4C2BBACB}" sibTransId="{2DC31903-4C61-4042-BBE9-772F5CEB7127}"/>
    <dgm:cxn modelId="{E40726D9-A126-4CD2-9A4E-A00526DA5E9A}" type="presOf" srcId="{89DBE2CE-DE53-46FC-A9BF-520FFA2A09D1}" destId="{35FE271E-B816-4A22-88A4-F061F68ECE8B}" srcOrd="0" destOrd="0" presId="urn:microsoft.com/office/officeart/2005/8/layout/vList2"/>
    <dgm:cxn modelId="{E649F5E0-7F02-4BF0-9949-267F6BAAA17E}" type="presOf" srcId="{21716921-1F2A-4E9D-BF69-D9D8165E0369}" destId="{2EF8C9C1-AB03-4692-A687-F060F329D2E5}" srcOrd="0" destOrd="0" presId="urn:microsoft.com/office/officeart/2005/8/layout/vList2"/>
    <dgm:cxn modelId="{59BED9E1-F621-49A4-8D46-90F4B88799F1}" srcId="{D1D25908-08DE-4DFE-A9D6-1068DB1AA0EA}" destId="{E8053137-4F4D-4302-B94A-A9C255EFF05C}" srcOrd="3" destOrd="0" parTransId="{009A99DA-A510-46F7-ACFF-FA159D694D39}" sibTransId="{73268B6F-5799-45EE-B52F-79B4C88D1463}"/>
    <dgm:cxn modelId="{A38537F4-E3C7-4744-A4E0-0D4479A8FE20}" srcId="{D1D25908-08DE-4DFE-A9D6-1068DB1AA0EA}" destId="{21716921-1F2A-4E9D-BF69-D9D8165E0369}" srcOrd="2" destOrd="0" parTransId="{D0D4701C-9F75-4622-B4C9-739F95337762}" sibTransId="{4A9C2DBE-B102-4A85-888A-C0603D836426}"/>
    <dgm:cxn modelId="{A372B8E1-EA0C-44F1-9D9D-CB5581A7564F}" type="presParOf" srcId="{7FAC5ADC-DAFB-4F6E-BFB7-7DAC9F663456}" destId="{4CFD459D-6E95-410D-9E03-5A7323952134}" srcOrd="0" destOrd="0" presId="urn:microsoft.com/office/officeart/2005/8/layout/vList2"/>
    <dgm:cxn modelId="{BD553B48-1898-49DF-8340-4865F75AB937}" type="presParOf" srcId="{7FAC5ADC-DAFB-4F6E-BFB7-7DAC9F663456}" destId="{8DDC9DB1-8217-480E-9951-7BD090948974}" srcOrd="1" destOrd="0" presId="urn:microsoft.com/office/officeart/2005/8/layout/vList2"/>
    <dgm:cxn modelId="{FC27435D-2E24-474D-B198-A409B740CCD7}" type="presParOf" srcId="{7FAC5ADC-DAFB-4F6E-BFB7-7DAC9F663456}" destId="{28545964-7AA0-42EA-BDD3-90D5733CF017}" srcOrd="2" destOrd="0" presId="urn:microsoft.com/office/officeart/2005/8/layout/vList2"/>
    <dgm:cxn modelId="{7CCDDAC0-1A5B-4E30-BC29-057F29CA30E9}" type="presParOf" srcId="{7FAC5ADC-DAFB-4F6E-BFB7-7DAC9F663456}" destId="{D2EA9942-1420-4B5A-AF8F-0292EDAF4ADE}" srcOrd="3" destOrd="0" presId="urn:microsoft.com/office/officeart/2005/8/layout/vList2"/>
    <dgm:cxn modelId="{5EC74C81-8B4F-4308-803D-CC7BE9890AD8}" type="presParOf" srcId="{7FAC5ADC-DAFB-4F6E-BFB7-7DAC9F663456}" destId="{2EF8C9C1-AB03-4692-A687-F060F329D2E5}" srcOrd="4" destOrd="0" presId="urn:microsoft.com/office/officeart/2005/8/layout/vList2"/>
    <dgm:cxn modelId="{050BA78D-9283-4554-B112-6EA2A0D6A133}" type="presParOf" srcId="{7FAC5ADC-DAFB-4F6E-BFB7-7DAC9F663456}" destId="{8503FA8F-FC27-467A-89D6-405E4362F436}" srcOrd="5" destOrd="0" presId="urn:microsoft.com/office/officeart/2005/8/layout/vList2"/>
    <dgm:cxn modelId="{D1670816-9588-4F4B-82F3-C0A90C60ABEA}" type="presParOf" srcId="{7FAC5ADC-DAFB-4F6E-BFB7-7DAC9F663456}" destId="{599CC329-CC01-43D9-B4A1-D54FE56B5860}" srcOrd="6" destOrd="0" presId="urn:microsoft.com/office/officeart/2005/8/layout/vList2"/>
    <dgm:cxn modelId="{C6CDCC6D-0E49-4BCB-A348-97A89775507D}" type="presParOf" srcId="{7FAC5ADC-DAFB-4F6E-BFB7-7DAC9F663456}" destId="{2D35F451-9E5C-47F0-90AE-9DEB7EE2E0EA}" srcOrd="7" destOrd="0" presId="urn:microsoft.com/office/officeart/2005/8/layout/vList2"/>
    <dgm:cxn modelId="{528659B3-BE26-437C-926D-94A887B8BE44}" type="presParOf" srcId="{7FAC5ADC-DAFB-4F6E-BFB7-7DAC9F663456}" destId="{35FE271E-B816-4A22-88A4-F061F68EC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Πολύ σημαντικό να ταξιδέψουμε σαν άλλοι «μάγοι» ως Προσκυνητές – Χατζήδες μέσω </a:t>
          </a:r>
          <a:r>
            <a:rPr lang="en-US" sz="1600" kern="1200" dirty="0"/>
            <a:t>Google Maps</a:t>
          </a:r>
          <a:r>
            <a:rPr lang="el-GR" sz="1600" kern="1200" dirty="0"/>
            <a:t> / </a:t>
          </a:r>
          <a:r>
            <a:rPr lang="en-US" sz="1600" kern="1200" dirty="0"/>
            <a:t>Earth / ORBIS</a:t>
          </a:r>
          <a:r>
            <a:rPr lang="el-GR" sz="1600" kern="1200" dirty="0"/>
            <a:t> να ανιχνεύσουμε τις Τοποθεσίες. Επηρεάζει βαθιά τη θεολογική σκέψη μας. </a:t>
          </a:r>
          <a:endParaRPr lang="en-US" sz="1600" kern="1200" dirty="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459D-6E95-410D-9E03-5A7323952134}">
      <dsp:nvSpPr>
        <dsp:cNvPr id="0" name=""/>
        <dsp:cNvSpPr/>
      </dsp:nvSpPr>
      <dsp:spPr>
        <a:xfrm>
          <a:off x="0" y="722857"/>
          <a:ext cx="482817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Στοιχεία ταυτότητας:</a:t>
          </a:r>
          <a:endParaRPr lang="en-US" sz="3200" kern="1200"/>
        </a:p>
      </dsp:txBody>
      <dsp:txXfrm>
        <a:off x="37467" y="760324"/>
        <a:ext cx="4753238" cy="692586"/>
      </dsp:txXfrm>
    </dsp:sp>
    <dsp:sp modelId="{28545964-7AA0-42EA-BDD3-90D5733CF017}">
      <dsp:nvSpPr>
        <dsp:cNvPr id="0" name=""/>
        <dsp:cNvSpPr/>
      </dsp:nvSpPr>
      <dsp:spPr>
        <a:xfrm>
          <a:off x="0" y="1582537"/>
          <a:ext cx="4828172" cy="767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Στραμμένοι κατά Ανατολάς </a:t>
          </a:r>
          <a:endParaRPr lang="en-US" sz="3200" kern="1200"/>
        </a:p>
      </dsp:txBody>
      <dsp:txXfrm>
        <a:off x="37467" y="1620004"/>
        <a:ext cx="4753238" cy="692586"/>
      </dsp:txXfrm>
    </dsp:sp>
    <dsp:sp modelId="{2EF8C9C1-AB03-4692-A687-F060F329D2E5}">
      <dsp:nvSpPr>
        <dsp:cNvPr id="0" name=""/>
        <dsp:cNvSpPr/>
      </dsp:nvSpPr>
      <dsp:spPr>
        <a:xfrm>
          <a:off x="0" y="2442217"/>
          <a:ext cx="4828172"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Σχήμα σταυρού</a:t>
          </a:r>
          <a:endParaRPr lang="en-US" sz="3200" kern="1200"/>
        </a:p>
      </dsp:txBody>
      <dsp:txXfrm>
        <a:off x="37467" y="2479684"/>
        <a:ext cx="4753238" cy="692586"/>
      </dsp:txXfrm>
    </dsp:sp>
    <dsp:sp modelId="{599CC329-CC01-43D9-B4A1-D54FE56B5860}">
      <dsp:nvSpPr>
        <dsp:cNvPr id="0" name=""/>
        <dsp:cNvSpPr/>
      </dsp:nvSpPr>
      <dsp:spPr>
        <a:xfrm>
          <a:off x="0" y="3301897"/>
          <a:ext cx="4828172" cy="767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Κήρυγμα – Περφόρμανς</a:t>
          </a:r>
          <a:endParaRPr lang="en-US" sz="3200" kern="1200"/>
        </a:p>
      </dsp:txBody>
      <dsp:txXfrm>
        <a:off x="37467" y="3339364"/>
        <a:ext cx="4753238" cy="692586"/>
      </dsp:txXfrm>
    </dsp:sp>
    <dsp:sp modelId="{35FE271E-B816-4A22-88A4-F061F68ECE8B}">
      <dsp:nvSpPr>
        <dsp:cNvPr id="0" name=""/>
        <dsp:cNvSpPr/>
      </dsp:nvSpPr>
      <dsp:spPr>
        <a:xfrm>
          <a:off x="0" y="4161577"/>
          <a:ext cx="482817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Δείπνο Κυριακό</a:t>
          </a:r>
          <a:endParaRPr lang="en-US" sz="3200" kern="1200"/>
        </a:p>
      </dsp:txBody>
      <dsp:txXfrm>
        <a:off x="37467" y="4199044"/>
        <a:ext cx="475323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18/1/2024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18/1/2024</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18/1/2024</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Πρώτη Εκκλησία και Βίβλος</a:t>
            </a:r>
          </a:p>
        </p:txBody>
      </p:sp>
      <p:graphicFrame>
        <p:nvGraphicFramePr>
          <p:cNvPr id="5" name="Θέση περιεχομένου 2">
            <a:extLst>
              <a:ext uri="{FF2B5EF4-FFF2-40B4-BE49-F238E27FC236}">
                <a16:creationId xmlns:a16="http://schemas.microsoft.com/office/drawing/2014/main" id="{99579AAF-85F9-C598-36DE-821CCB6D74EE}"/>
              </a:ext>
            </a:extLst>
          </p:cNvPr>
          <p:cNvGraphicFramePr>
            <a:graphicFrameLocks noGrp="1"/>
          </p:cNvGraphicFramePr>
          <p:nvPr>
            <p:ph idx="1"/>
            <p:extLst>
              <p:ext uri="{D42A27DB-BD31-4B8C-83A1-F6EECF244321}">
                <p14:modId xmlns:p14="http://schemas.microsoft.com/office/powerpoint/2010/main" val="278105903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0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(Ethics)</a:t>
            </a:r>
            <a:endParaRPr lang="el-GR" sz="1900" dirty="0"/>
          </a:p>
          <a:p>
            <a:pPr algn="just"/>
            <a:r>
              <a:rPr lang="el-GR" sz="1900" dirty="0"/>
              <a:t>Στροφή των </a:t>
            </a:r>
            <a:r>
              <a:rPr lang="en-US" sz="1900" dirty="0"/>
              <a:t>Skills </a:t>
            </a:r>
            <a:r>
              <a:rPr lang="el-GR" sz="1900" dirty="0"/>
              <a:t>από </a:t>
            </a:r>
            <a:r>
              <a:rPr lang="en-US" sz="1900" dirty="0"/>
              <a:t>Hard</a:t>
            </a:r>
            <a:r>
              <a:rPr lang="el-GR" sz="1900" dirty="0"/>
              <a:t> σε </a:t>
            </a:r>
            <a:r>
              <a:rPr lang="en-US" sz="1900" dirty="0"/>
              <a:t>Soft</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ψηφιακή Πραγματικότητα</a:t>
            </a:r>
          </a:p>
          <a:p>
            <a:pPr algn="just"/>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761800" y="762001"/>
            <a:ext cx="5334197" cy="1708242"/>
          </a:xfrm>
        </p:spPr>
        <p:txBody>
          <a:bodyPr anchor="ctr">
            <a:normAutofit/>
          </a:bodyPr>
          <a:lstStyle/>
          <a:p>
            <a:r>
              <a:rPr lang="el-GR" sz="4000" dirty="0"/>
              <a:t>1</a:t>
            </a:r>
            <a:r>
              <a:rPr lang="el-GR" sz="4000" baseline="30000" dirty="0"/>
              <a:t>ο</a:t>
            </a:r>
            <a:r>
              <a:rPr lang="el-GR" sz="4000" dirty="0"/>
              <a:t> Στάδιο: </a:t>
            </a:r>
            <a:r>
              <a:rPr lang="el-GR" sz="4000" b="1" i="1" dirty="0"/>
              <a:t>Καθ’ ΟΔΟΝ</a:t>
            </a:r>
            <a:br>
              <a:rPr lang="el-GR" sz="4000" b="1" i="1" dirty="0"/>
            </a:br>
            <a:r>
              <a:rPr lang="el-GR" sz="4000" b="1" i="1" dirty="0"/>
              <a:t>(</a:t>
            </a:r>
            <a:r>
              <a:rPr lang="en-US" sz="4000" b="1" i="1" dirty="0"/>
              <a:t>keep Walking)</a:t>
            </a:r>
            <a:endParaRPr lang="el-GR" sz="4000" b="1" i="1" dirty="0"/>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761800" y="2470244"/>
            <a:ext cx="5334197" cy="3769835"/>
          </a:xfrm>
        </p:spPr>
        <p:txBody>
          <a:bodyPr anchor="ctr">
            <a:normAutofit/>
          </a:bodyPr>
          <a:lstStyle/>
          <a:p>
            <a:endParaRPr lang="el-GR" sz="2000"/>
          </a:p>
          <a:p>
            <a:r>
              <a:rPr lang="el-GR" sz="2000" b="1" i="1"/>
              <a:t>Ακούω Ενεργητικά </a:t>
            </a:r>
            <a:r>
              <a:rPr lang="el-GR" sz="2000"/>
              <a:t>Κείμενα</a:t>
            </a:r>
            <a:endParaRPr lang="en-US" sz="2000"/>
          </a:p>
          <a:p>
            <a:pPr marL="0" indent="0">
              <a:buNone/>
            </a:pPr>
            <a:r>
              <a:rPr lang="el-GR" sz="2000"/>
              <a:t>	ως μέλη μιας Συμφωνίας – ενός Κοντσέρτου:  	</a:t>
            </a:r>
            <a:r>
              <a:rPr lang="de-DE" sz="2000">
                <a:hlinkClick r:id="rId2"/>
              </a:rPr>
              <a:t>https://podcastaddict.com/podcast/the-</a:t>
            </a:r>
            <a:r>
              <a:rPr lang="el-GR" sz="2000">
                <a:hlinkClick r:id="rId2"/>
              </a:rPr>
              <a:t>	</a:t>
            </a:r>
            <a:r>
              <a:rPr lang="de-DE" sz="2000">
                <a:hlinkClick r:id="rId2"/>
              </a:rPr>
              <a:t>agpeya-in-traditional-english/3834742</a:t>
            </a:r>
            <a:r>
              <a:rPr lang="el-GR" sz="2000"/>
              <a:t> </a:t>
            </a:r>
          </a:p>
          <a:p>
            <a:r>
              <a:rPr lang="el-GR" sz="2000"/>
              <a:t>Τις μετατρέπω νοερά σε Εικόνες – «Σινεμά» (= Τέχνη τεχνών)</a:t>
            </a:r>
          </a:p>
          <a:p>
            <a:pPr marL="0" indent="0">
              <a:buNone/>
            </a:pPr>
            <a:endParaRPr lang="el-GR" sz="2000"/>
          </a:p>
        </p:txBody>
      </p:sp>
      <p:pic>
        <p:nvPicPr>
          <p:cNvPr id="12" name="Picture 11" descr="Δρόμος ανάμεσα σε λόφους και κοιλάδα στο ηλιοβασίλεμα">
            <a:extLst>
              <a:ext uri="{FF2B5EF4-FFF2-40B4-BE49-F238E27FC236}">
                <a16:creationId xmlns:a16="http://schemas.microsoft.com/office/drawing/2014/main" id="{0CF11441-A78D-F77C-9FC9-8B5443610373}"/>
              </a:ext>
            </a:extLst>
          </p:cNvPr>
          <p:cNvPicPr>
            <a:picLocks noChangeAspect="1"/>
          </p:cNvPicPr>
          <p:nvPr/>
        </p:nvPicPr>
        <p:blipFill rotWithShape="1">
          <a:blip r:embed="rId3"/>
          <a:srcRect l="24352" r="4497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290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latin typeface="Times New Roman" panose="02020603050405020304" pitchFamily="18" charset="0"/>
                <a:cs typeface="Times New Roman" panose="02020603050405020304" pitchFamily="18" charset="0"/>
              </a:rPr>
              <a:t>Ακούμε ενεργητικά:</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Κατα</a:t>
            </a:r>
            <a:r>
              <a:rPr lang="en-US" sz="5000" b="1" kern="1200" dirty="0" err="1">
                <a:solidFill>
                  <a:schemeClr val="tx1"/>
                </a:solidFill>
                <a:latin typeface="+mj-lt"/>
                <a:ea typeface="+mj-ea"/>
                <a:cs typeface="+mj-cs"/>
              </a:rPr>
              <a:t>ρτίζω</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Πίν</a:t>
            </a:r>
            <a:r>
              <a:rPr lang="en-US" sz="5000" b="1" kern="1200" dirty="0">
                <a:solidFill>
                  <a:schemeClr val="tx1"/>
                </a:solidFill>
                <a:latin typeface="+mj-lt"/>
                <a:ea typeface="+mj-ea"/>
                <a:cs typeface="+mj-cs"/>
              </a:rPr>
              <a:t>ακα «Σκηνοθεσίας»</a:t>
            </a:r>
          </a:p>
        </p:txBody>
      </p:sp>
      <p:grpSp>
        <p:nvGrpSpPr>
          <p:cNvPr id="17"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164318192"/>
              </p:ext>
            </p:extLst>
          </p:nvPr>
        </p:nvGraphicFramePr>
        <p:xfrm>
          <a:off x="5922492" y="2234687"/>
          <a:ext cx="5536004" cy="2450436"/>
        </p:xfrm>
        <a:graphic>
          <a:graphicData uri="http://schemas.openxmlformats.org/drawingml/2006/table">
            <a:tbl>
              <a:tblPr firstRow="1" firstCol="1" bandRow="1" bandCol="1">
                <a:solidFill>
                  <a:schemeClr val="bg1"/>
                </a:solidFill>
                <a:tableStyleId>{5C22544A-7EE6-4342-B048-85BDC9FD1C3A}</a:tableStyleId>
              </a:tblPr>
              <a:tblGrid>
                <a:gridCol w="1522338">
                  <a:extLst>
                    <a:ext uri="{9D8B030D-6E8A-4147-A177-3AD203B41FA5}">
                      <a16:colId xmlns:a16="http://schemas.microsoft.com/office/drawing/2014/main" val="1669461981"/>
                    </a:ext>
                  </a:extLst>
                </a:gridCol>
                <a:gridCol w="1303605">
                  <a:extLst>
                    <a:ext uri="{9D8B030D-6E8A-4147-A177-3AD203B41FA5}">
                      <a16:colId xmlns:a16="http://schemas.microsoft.com/office/drawing/2014/main" val="3480932517"/>
                    </a:ext>
                  </a:extLst>
                </a:gridCol>
                <a:gridCol w="956138">
                  <a:extLst>
                    <a:ext uri="{9D8B030D-6E8A-4147-A177-3AD203B41FA5}">
                      <a16:colId xmlns:a16="http://schemas.microsoft.com/office/drawing/2014/main" val="2507954445"/>
                    </a:ext>
                  </a:extLst>
                </a:gridCol>
                <a:gridCol w="900316">
                  <a:extLst>
                    <a:ext uri="{9D8B030D-6E8A-4147-A177-3AD203B41FA5}">
                      <a16:colId xmlns:a16="http://schemas.microsoft.com/office/drawing/2014/main" val="3158008876"/>
                    </a:ext>
                  </a:extLst>
                </a:gridCol>
                <a:gridCol w="853607">
                  <a:extLst>
                    <a:ext uri="{9D8B030D-6E8A-4147-A177-3AD203B41FA5}">
                      <a16:colId xmlns:a16="http://schemas.microsoft.com/office/drawing/2014/main" val="2332953685"/>
                    </a:ext>
                  </a:extLst>
                </a:gridCol>
              </a:tblGrid>
              <a:tr h="684226">
                <a:tc>
                  <a:txBody>
                    <a:bodyPr/>
                    <a:lstStyle/>
                    <a:p>
                      <a:pPr algn="just">
                        <a:lnSpc>
                          <a:spcPct val="150000"/>
                        </a:lnSpc>
                        <a:spcAft>
                          <a:spcPts val="1000"/>
                        </a:spcAft>
                      </a:pPr>
                      <a:r>
                        <a:rPr lang="el-GR" sz="1000" b="0" cap="none" spc="0">
                          <a:solidFill>
                            <a:schemeClr val="bg1"/>
                          </a:solidFill>
                          <a:effectLst/>
                        </a:rPr>
                        <a:t>Σκηνές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Πρωταγωνιστές</a:t>
                      </a:r>
                    </a:p>
                    <a:p>
                      <a:pPr algn="just">
                        <a:lnSpc>
                          <a:spcPct val="150000"/>
                        </a:lnSpc>
                        <a:spcAft>
                          <a:spcPts val="1000"/>
                        </a:spcAft>
                      </a:pP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l-GR" sz="1000" b="0" cap="none" spc="0" err="1">
                          <a:solidFill>
                            <a:schemeClr val="bg1"/>
                          </a:solidFill>
                          <a:effectLst/>
                          <a:latin typeface="Calibri" panose="020F0502020204030204" pitchFamily="34" charset="0"/>
                          <a:ea typeface="Calibri" panose="020F0502020204030204" pitchFamily="34" charset="0"/>
                          <a:cs typeface="Arial" panose="020B0604020202020204" pitchFamily="34" charset="0"/>
                        </a:rPr>
                        <a:t>Ηρωίδες</a:t>
                      </a: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 και Ήρωες)</a:t>
                      </a: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Πληροφορίες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Εντυπώσεις αισθήσεων</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Αισθήματα </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1050366"/>
                  </a:ext>
                </a:extLst>
              </a:tr>
              <a:tr h="1645649">
                <a:tc>
                  <a:txBody>
                    <a:bodyPr/>
                    <a:lstStyle/>
                    <a:p>
                      <a:pPr algn="just">
                        <a:lnSpc>
                          <a:spcPct val="150000"/>
                        </a:lnSpc>
                        <a:spcAft>
                          <a:spcPts val="1000"/>
                        </a:spcAft>
                      </a:pPr>
                      <a:r>
                        <a:rPr lang="el-GR" sz="1000" cap="none" spc="0">
                          <a:solidFill>
                            <a:schemeClr val="bg1"/>
                          </a:solidFill>
                          <a:effectLst/>
                        </a:rPr>
                        <a:t>1. ΒΑΖΩ ΕΝΑΛΛΑΚΤΙΚΟΥΣ ΤΙΤΛΟΥΣ</a:t>
                      </a:r>
                    </a:p>
                    <a:p>
                      <a:pPr algn="just">
                        <a:lnSpc>
                          <a:spcPct val="150000"/>
                        </a:lnSpc>
                        <a:spcAft>
                          <a:spcPts val="10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Τόπος: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Χρόνος:</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tc>
                  <a:txBody>
                    <a:bodyPr/>
                    <a:lstStyle/>
                    <a:p>
                      <a:pPr algn="just">
                        <a:lnSpc>
                          <a:spcPct val="150000"/>
                        </a:lnSpc>
                        <a:spcAft>
                          <a:spcPts val="1000"/>
                        </a:spcAft>
                      </a:pPr>
                      <a:r>
                        <a:rPr lang="el-GR" sz="1000" cap="none" spc="0">
                          <a:solidFill>
                            <a:schemeClr val="tx1"/>
                          </a:solidFill>
                          <a:effectLst/>
                        </a:rPr>
                        <a:t>Όραση </a:t>
                      </a:r>
                    </a:p>
                    <a:p>
                      <a:pPr algn="just">
                        <a:lnSpc>
                          <a:spcPct val="150000"/>
                        </a:lnSpc>
                        <a:spcAft>
                          <a:spcPts val="1000"/>
                        </a:spcAft>
                      </a:pPr>
                      <a:r>
                        <a:rPr lang="el-GR" sz="1000" cap="none" spc="0">
                          <a:solidFill>
                            <a:schemeClr val="tx1"/>
                          </a:solidFill>
                          <a:effectLst/>
                        </a:rPr>
                        <a:t>Ακοή</a:t>
                      </a:r>
                    </a:p>
                    <a:p>
                      <a:pPr algn="just">
                        <a:lnSpc>
                          <a:spcPct val="150000"/>
                        </a:lnSpc>
                        <a:spcAft>
                          <a:spcPts val="1000"/>
                        </a:spcAft>
                      </a:pPr>
                      <a:r>
                        <a:rPr lang="el-GR" sz="1000" cap="none" spc="0">
                          <a:solidFill>
                            <a:schemeClr val="tx1"/>
                          </a:solidFill>
                          <a:effectLst/>
                        </a:rPr>
                        <a:t>Γεύση </a:t>
                      </a:r>
                    </a:p>
                    <a:p>
                      <a:pPr algn="just">
                        <a:lnSpc>
                          <a:spcPct val="150000"/>
                        </a:lnSpc>
                        <a:spcAft>
                          <a:spcPts val="1000"/>
                        </a:spcAft>
                      </a:pPr>
                      <a:r>
                        <a:rPr lang="el-GR" sz="1000" cap="none" spc="0">
                          <a:solidFill>
                            <a:schemeClr val="tx1"/>
                          </a:solidFill>
                          <a:effectLst/>
                        </a:rPr>
                        <a:t>Αφή</a:t>
                      </a:r>
                    </a:p>
                    <a:p>
                      <a:pPr algn="just">
                        <a:lnSpc>
                          <a:spcPct val="150000"/>
                        </a:lnSpc>
                        <a:spcAft>
                          <a:spcPts val="1000"/>
                        </a:spcAft>
                      </a:pPr>
                      <a:r>
                        <a:rPr lang="el-GR" sz="1000" cap="none" spc="0">
                          <a:solidFill>
                            <a:schemeClr val="tx1"/>
                          </a:solidFill>
                          <a:effectLst/>
                        </a:rPr>
                        <a:t>Γεύση</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51</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p:txBody>
          <a:bodyPr/>
          <a:lstStyle/>
          <a:p>
            <a:endParaRPr lang="el-GR" dirty="0"/>
          </a:p>
          <a:p>
            <a:endParaRPr lang="el-GR" dirty="0"/>
          </a:p>
          <a:p>
            <a:r>
              <a:rPr lang="en-US" sz="4800" dirty="0"/>
              <a:t>Chat GPT </a:t>
            </a:r>
            <a:endParaRPr lang="el-GR" sz="4800" dirty="0"/>
          </a:p>
        </p:txBody>
      </p:sp>
    </p:spTree>
    <p:extLst>
      <p:ext uri="{BB962C8B-B14F-4D97-AF65-F5344CB8AC3E}">
        <p14:creationId xmlns:p14="http://schemas.microsoft.com/office/powerpoint/2010/main" val="4187167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56206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73</a:t>
            </a:fld>
            <a:endParaRPr lang="de-DE" altLang="el-GR" sz="19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74</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3F76A-74AA-26AE-8535-BF08051E4D35}"/>
              </a:ext>
            </a:extLst>
          </p:cNvPr>
          <p:cNvSpPr>
            <a:spLocks noGrp="1"/>
          </p:cNvSpPr>
          <p:nvPr>
            <p:ph type="title"/>
          </p:nvPr>
        </p:nvSpPr>
        <p:spPr/>
        <p:txBody>
          <a:bodyPr/>
          <a:lstStyle/>
          <a:p>
            <a:r>
              <a:rPr lang="el-GR" dirty="0"/>
              <a:t>Ηθική και Ομοφυλοφιλία</a:t>
            </a:r>
          </a:p>
        </p:txBody>
      </p:sp>
      <p:sp>
        <p:nvSpPr>
          <p:cNvPr id="3" name="Θέση περιεχομένου 2">
            <a:extLst>
              <a:ext uri="{FF2B5EF4-FFF2-40B4-BE49-F238E27FC236}">
                <a16:creationId xmlns:a16="http://schemas.microsoft.com/office/drawing/2014/main" id="{B1681F69-A992-BE77-1813-6BB11B07CEFB}"/>
              </a:ext>
            </a:extLst>
          </p:cNvPr>
          <p:cNvSpPr>
            <a:spLocks noGrp="1"/>
          </p:cNvSpPr>
          <p:nvPr>
            <p:ph idx="1"/>
          </p:nvPr>
        </p:nvSpPr>
        <p:spPr/>
        <p:txBody>
          <a:bodyPr>
            <a:normAutofit fontScale="92500" lnSpcReduction="10000"/>
          </a:bodyPr>
          <a:lstStyle/>
          <a:p>
            <a:r>
              <a:rPr lang="el-GR" dirty="0"/>
              <a:t>Φύση (</a:t>
            </a:r>
            <a:r>
              <a:rPr lang="el-GR" dirty="0" err="1"/>
              <a:t>Στοικοί</a:t>
            </a:r>
            <a:r>
              <a:rPr lang="el-GR" dirty="0"/>
              <a:t> + Παύλος + Ι. Χρυσόστομος) και Υπέρβαση (άτομο/πρόσωπο – Ιστορία/έσχατα - ….)</a:t>
            </a:r>
          </a:p>
          <a:p>
            <a:r>
              <a:rPr lang="el-GR" dirty="0"/>
              <a:t>Πολύ σημαντική η διάκριση των ειδών κι όχι τα Υβρίδια</a:t>
            </a:r>
          </a:p>
          <a:p>
            <a:r>
              <a:rPr lang="el-GR" dirty="0"/>
              <a:t>Συνέπεια της Πτώσης η πολυγαμία (= πλεονεξία;) – Κατακλυσμός (Σόδομα και Γόμορρα: θέμα; Η παράδοση των κοριτσιών;) – </a:t>
            </a:r>
            <a:r>
              <a:rPr lang="el-GR" dirty="0" err="1"/>
              <a:t>Λευ</a:t>
            </a:r>
            <a:r>
              <a:rPr lang="el-GR" dirty="0"/>
              <a:t>. 18</a:t>
            </a:r>
          </a:p>
          <a:p>
            <a:r>
              <a:rPr lang="el-GR" dirty="0"/>
              <a:t>Εν Χριστώ (άγαμος) ουκ </a:t>
            </a:r>
            <a:r>
              <a:rPr lang="el-GR" dirty="0" err="1"/>
              <a:t>ένι</a:t>
            </a:r>
            <a:r>
              <a:rPr lang="el-GR" dirty="0"/>
              <a:t> </a:t>
            </a:r>
            <a:r>
              <a:rPr lang="el-GR" dirty="0" err="1"/>
              <a:t>άρσεν</a:t>
            </a:r>
            <a:r>
              <a:rPr lang="el-GR" dirty="0"/>
              <a:t> και Θήλυ (απεικόνιση Χριστού ως Σοφίας)</a:t>
            </a:r>
          </a:p>
          <a:p>
            <a:r>
              <a:rPr lang="el-GR" dirty="0"/>
              <a:t>Γάμος (+ αναπαραγωγή μόνον;)</a:t>
            </a:r>
          </a:p>
          <a:p>
            <a:endParaRPr lang="el-GR" dirty="0"/>
          </a:p>
          <a:p>
            <a:r>
              <a:rPr lang="el-GR" dirty="0"/>
              <a:t>Ρώμη: Αρχή Διείσδυσης – αυτοκρατορικά όργια (Τιβέριος – </a:t>
            </a:r>
            <a:r>
              <a:rPr lang="el-GR" dirty="0" err="1"/>
              <a:t>Καλλιγούλας</a:t>
            </a:r>
            <a:r>
              <a:rPr lang="el-GR" dirty="0"/>
              <a:t> – </a:t>
            </a:r>
            <a:r>
              <a:rPr lang="el-GR" dirty="0" err="1"/>
              <a:t>Νέρων</a:t>
            </a:r>
            <a:r>
              <a:rPr lang="el-GR" dirty="0"/>
              <a:t>)  - συνέπεια της μη δοξολογίας Θεού </a:t>
            </a:r>
          </a:p>
          <a:p>
            <a:endParaRPr lang="el-GR" dirty="0"/>
          </a:p>
          <a:p>
            <a:endParaRPr lang="el-GR" dirty="0"/>
          </a:p>
          <a:p>
            <a:endParaRPr lang="el-GR" dirty="0"/>
          </a:p>
        </p:txBody>
      </p:sp>
    </p:spTree>
    <p:extLst>
      <p:ext uri="{BB962C8B-B14F-4D97-AF65-F5344CB8AC3E}">
        <p14:creationId xmlns:p14="http://schemas.microsoft.com/office/powerpoint/2010/main" val="305518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10444</TotalTime>
  <Words>8459</Words>
  <Application>Microsoft Office PowerPoint</Application>
  <PresentationFormat>Ευρεία οθόνη</PresentationFormat>
  <Paragraphs>669</Paragraphs>
  <Slides>84</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84</vt:i4>
      </vt:variant>
    </vt:vector>
  </HeadingPairs>
  <TitlesOfParts>
    <vt:vector size="96"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Επιμορφωτικό Πρόγραμμα Ι.Π.Ε. </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Μοτίβα – Γλώσσα της Βίβλου</vt:lpstr>
      <vt:lpstr>Γενικώς στον αυθεντικό Χριστιανισμό το ζητούμενο είναι:   </vt:lpstr>
      <vt:lpstr>Πρώτη Εκκλησία και Βίβλος</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 </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lpstr>Ηθική και Ομοφυλοφιλία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Sotirios Despotis</cp:lastModifiedBy>
  <cp:revision>32</cp:revision>
  <dcterms:created xsi:type="dcterms:W3CDTF">2022-11-24T06:41:59Z</dcterms:created>
  <dcterms:modified xsi:type="dcterms:W3CDTF">2024-01-19T10:29:11Z</dcterms:modified>
</cp:coreProperties>
</file>