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7" r:id="rId1"/>
  </p:sldMasterIdLst>
  <p:sldIdLst>
    <p:sldId id="256" r:id="rId2"/>
    <p:sldId id="257" r:id="rId3"/>
    <p:sldId id="258" r:id="rId4"/>
    <p:sldId id="261" r:id="rId5"/>
    <p:sldId id="260" r:id="rId6"/>
    <p:sldId id="262" r:id="rId7"/>
    <p:sldId id="263" r:id="rId8"/>
    <p:sldId id="264" r:id="rId9"/>
    <p:sldId id="265" r:id="rId10"/>
    <p:sldId id="266" r:id="rId11"/>
    <p:sldId id="259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4"/>
    <p:restoredTop sz="94637"/>
  </p:normalViewPr>
  <p:slideViewPr>
    <p:cSldViewPr snapToGrid="0">
      <p:cViewPr varScale="1">
        <p:scale>
          <a:sx n="103" d="100"/>
          <a:sy n="103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6A35EAA-ED80-4FF1-942C-82B1D483AF60}"/>
              </a:ext>
            </a:extLst>
          </p:cNvPr>
          <p:cNvSpPr/>
          <p:nvPr/>
        </p:nvSpPr>
        <p:spPr>
          <a:xfrm rot="21133683" flipH="1">
            <a:off x="977627" y="481134"/>
            <a:ext cx="9378187" cy="5238589"/>
          </a:xfrm>
          <a:custGeom>
            <a:avLst/>
            <a:gdLst>
              <a:gd name="connsiteX0" fmla="*/ 628580 w 1248448"/>
              <a:gd name="connsiteY0" fmla="*/ 873029 h 873038"/>
              <a:gd name="connsiteX1" fmla="*/ 820985 w 1248448"/>
              <a:gd name="connsiteY1" fmla="*/ 803115 h 873038"/>
              <a:gd name="connsiteX2" fmla="*/ 1179791 w 1248448"/>
              <a:gd name="connsiteY2" fmla="*/ 630332 h 873038"/>
              <a:gd name="connsiteX3" fmla="*/ 1178744 w 1248448"/>
              <a:gd name="connsiteY3" fmla="*/ 192753 h 873038"/>
              <a:gd name="connsiteX4" fmla="*/ 459416 w 1248448"/>
              <a:gd name="connsiteY4" fmla="*/ 32447 h 873038"/>
              <a:gd name="connsiteX5" fmla="*/ 7264 w 1248448"/>
              <a:gd name="connsiteY5" fmla="*/ 595184 h 873038"/>
              <a:gd name="connsiteX6" fmla="*/ 545617 w 1248448"/>
              <a:gd name="connsiteY6" fmla="*/ 737202 h 873038"/>
              <a:gd name="connsiteX7" fmla="*/ 628580 w 1248448"/>
              <a:gd name="connsiteY7" fmla="*/ 873029 h 873038"/>
              <a:gd name="connsiteX0" fmla="*/ 628618 w 1248446"/>
              <a:gd name="connsiteY0" fmla="*/ 873038 h 873038"/>
              <a:gd name="connsiteX1" fmla="*/ 821023 w 1248446"/>
              <a:gd name="connsiteY1" fmla="*/ 803124 h 873038"/>
              <a:gd name="connsiteX2" fmla="*/ 1179829 w 1248446"/>
              <a:gd name="connsiteY2" fmla="*/ 630341 h 873038"/>
              <a:gd name="connsiteX3" fmla="*/ 1178782 w 1248446"/>
              <a:gd name="connsiteY3" fmla="*/ 192762 h 873038"/>
              <a:gd name="connsiteX4" fmla="*/ 459454 w 1248446"/>
              <a:gd name="connsiteY4" fmla="*/ 32456 h 873038"/>
              <a:gd name="connsiteX5" fmla="*/ 7302 w 1248446"/>
              <a:gd name="connsiteY5" fmla="*/ 595193 h 873038"/>
              <a:gd name="connsiteX6" fmla="*/ 547734 w 1248446"/>
              <a:gd name="connsiteY6" fmla="*/ 751246 h 873038"/>
              <a:gd name="connsiteX7" fmla="*/ 628618 w 1248446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49939"/>
              <a:gd name="connsiteY0" fmla="*/ 873038 h 873038"/>
              <a:gd name="connsiteX1" fmla="*/ 828272 w 1249939"/>
              <a:gd name="connsiteY1" fmla="*/ 793767 h 873038"/>
              <a:gd name="connsiteX2" fmla="*/ 1187078 w 1249939"/>
              <a:gd name="connsiteY2" fmla="*/ 630341 h 873038"/>
              <a:gd name="connsiteX3" fmla="*/ 1186031 w 1249939"/>
              <a:gd name="connsiteY3" fmla="*/ 192762 h 873038"/>
              <a:gd name="connsiteX4" fmla="*/ 466703 w 1249939"/>
              <a:gd name="connsiteY4" fmla="*/ 32456 h 873038"/>
              <a:gd name="connsiteX5" fmla="*/ 14551 w 1249939"/>
              <a:gd name="connsiteY5" fmla="*/ 595193 h 873038"/>
              <a:gd name="connsiteX6" fmla="*/ 554983 w 1249939"/>
              <a:gd name="connsiteY6" fmla="*/ 751246 h 873038"/>
              <a:gd name="connsiteX7" fmla="*/ 635867 w 1249939"/>
              <a:gd name="connsiteY7" fmla="*/ 873038 h 873038"/>
              <a:gd name="connsiteX0" fmla="*/ 615218 w 1229290"/>
              <a:gd name="connsiteY0" fmla="*/ 861281 h 861281"/>
              <a:gd name="connsiteX1" fmla="*/ 807623 w 1229290"/>
              <a:gd name="connsiteY1" fmla="*/ 782010 h 861281"/>
              <a:gd name="connsiteX2" fmla="*/ 1166429 w 1229290"/>
              <a:gd name="connsiteY2" fmla="*/ 618584 h 861281"/>
              <a:gd name="connsiteX3" fmla="*/ 1165382 w 1229290"/>
              <a:gd name="connsiteY3" fmla="*/ 181005 h 861281"/>
              <a:gd name="connsiteX4" fmla="*/ 446054 w 1229290"/>
              <a:gd name="connsiteY4" fmla="*/ 20699 h 861281"/>
              <a:gd name="connsiteX5" fmla="*/ 5663 w 1229290"/>
              <a:gd name="connsiteY5" fmla="*/ 576828 h 861281"/>
              <a:gd name="connsiteX6" fmla="*/ 534334 w 1229290"/>
              <a:gd name="connsiteY6" fmla="*/ 739489 h 861281"/>
              <a:gd name="connsiteX7" fmla="*/ 615218 w 1229290"/>
              <a:gd name="connsiteY7" fmla="*/ 861281 h 861281"/>
              <a:gd name="connsiteX0" fmla="*/ 619617 w 1233689"/>
              <a:gd name="connsiteY0" fmla="*/ 861281 h 861281"/>
              <a:gd name="connsiteX1" fmla="*/ 812022 w 1233689"/>
              <a:gd name="connsiteY1" fmla="*/ 782010 h 861281"/>
              <a:gd name="connsiteX2" fmla="*/ 1170828 w 1233689"/>
              <a:gd name="connsiteY2" fmla="*/ 618584 h 861281"/>
              <a:gd name="connsiteX3" fmla="*/ 1169781 w 1233689"/>
              <a:gd name="connsiteY3" fmla="*/ 181005 h 861281"/>
              <a:gd name="connsiteX4" fmla="*/ 450453 w 1233689"/>
              <a:gd name="connsiteY4" fmla="*/ 20699 h 861281"/>
              <a:gd name="connsiteX5" fmla="*/ 10062 w 1233689"/>
              <a:gd name="connsiteY5" fmla="*/ 576828 h 861281"/>
              <a:gd name="connsiteX6" fmla="*/ 538733 w 1233689"/>
              <a:gd name="connsiteY6" fmla="*/ 739489 h 861281"/>
              <a:gd name="connsiteX7" fmla="*/ 619617 w 1233689"/>
              <a:gd name="connsiteY7" fmla="*/ 861281 h 861281"/>
              <a:gd name="connsiteX0" fmla="*/ 619579 w 1239236"/>
              <a:gd name="connsiteY0" fmla="*/ 863398 h 863398"/>
              <a:gd name="connsiteX1" fmla="*/ 811984 w 1239236"/>
              <a:gd name="connsiteY1" fmla="*/ 784127 h 863398"/>
              <a:gd name="connsiteX2" fmla="*/ 1170790 w 1239236"/>
              <a:gd name="connsiteY2" fmla="*/ 620701 h 863398"/>
              <a:gd name="connsiteX3" fmla="*/ 1169743 w 1239236"/>
              <a:gd name="connsiteY3" fmla="*/ 183122 h 863398"/>
              <a:gd name="connsiteX4" fmla="*/ 451887 w 1239236"/>
              <a:gd name="connsiteY4" fmla="*/ 17855 h 863398"/>
              <a:gd name="connsiteX5" fmla="*/ 10024 w 1239236"/>
              <a:gd name="connsiteY5" fmla="*/ 578945 h 863398"/>
              <a:gd name="connsiteX6" fmla="*/ 538695 w 1239236"/>
              <a:gd name="connsiteY6" fmla="*/ 741606 h 863398"/>
              <a:gd name="connsiteX7" fmla="*/ 619579 w 1239236"/>
              <a:gd name="connsiteY7" fmla="*/ 863398 h 863398"/>
              <a:gd name="connsiteX0" fmla="*/ 623569 w 1243226"/>
              <a:gd name="connsiteY0" fmla="*/ 870437 h 870437"/>
              <a:gd name="connsiteX1" fmla="*/ 815974 w 1243226"/>
              <a:gd name="connsiteY1" fmla="*/ 791166 h 870437"/>
              <a:gd name="connsiteX2" fmla="*/ 1174780 w 1243226"/>
              <a:gd name="connsiteY2" fmla="*/ 627740 h 870437"/>
              <a:gd name="connsiteX3" fmla="*/ 1173733 w 1243226"/>
              <a:gd name="connsiteY3" fmla="*/ 190161 h 870437"/>
              <a:gd name="connsiteX4" fmla="*/ 455877 w 1243226"/>
              <a:gd name="connsiteY4" fmla="*/ 24894 h 870437"/>
              <a:gd name="connsiteX5" fmla="*/ 14014 w 1243226"/>
              <a:gd name="connsiteY5" fmla="*/ 585984 h 870437"/>
              <a:gd name="connsiteX6" fmla="*/ 542685 w 1243226"/>
              <a:gd name="connsiteY6" fmla="*/ 748645 h 870437"/>
              <a:gd name="connsiteX7" fmla="*/ 623569 w 1243226"/>
              <a:gd name="connsiteY7" fmla="*/ 870437 h 870437"/>
              <a:gd name="connsiteX0" fmla="*/ 624861 w 1244518"/>
              <a:gd name="connsiteY0" fmla="*/ 869274 h 869274"/>
              <a:gd name="connsiteX1" fmla="*/ 817266 w 1244518"/>
              <a:gd name="connsiteY1" fmla="*/ 790003 h 869274"/>
              <a:gd name="connsiteX2" fmla="*/ 1176072 w 1244518"/>
              <a:gd name="connsiteY2" fmla="*/ 626577 h 869274"/>
              <a:gd name="connsiteX3" fmla="*/ 1175025 w 1244518"/>
              <a:gd name="connsiteY3" fmla="*/ 188998 h 869274"/>
              <a:gd name="connsiteX4" fmla="*/ 457169 w 1244518"/>
              <a:gd name="connsiteY4" fmla="*/ 23731 h 869274"/>
              <a:gd name="connsiteX5" fmla="*/ 15306 w 1244518"/>
              <a:gd name="connsiteY5" fmla="*/ 584821 h 869274"/>
              <a:gd name="connsiteX6" fmla="*/ 543977 w 1244518"/>
              <a:gd name="connsiteY6" fmla="*/ 747482 h 869274"/>
              <a:gd name="connsiteX7" fmla="*/ 624861 w 1244518"/>
              <a:gd name="connsiteY7" fmla="*/ 869274 h 869274"/>
              <a:gd name="connsiteX0" fmla="*/ 619558 w 1235941"/>
              <a:gd name="connsiteY0" fmla="*/ 867295 h 867295"/>
              <a:gd name="connsiteX1" fmla="*/ 811963 w 1235941"/>
              <a:gd name="connsiteY1" fmla="*/ 788024 h 867295"/>
              <a:gd name="connsiteX2" fmla="*/ 1170769 w 1235941"/>
              <a:gd name="connsiteY2" fmla="*/ 624598 h 867295"/>
              <a:gd name="connsiteX3" fmla="*/ 1164738 w 1235941"/>
              <a:gd name="connsiteY3" fmla="*/ 164190 h 867295"/>
              <a:gd name="connsiteX4" fmla="*/ 451866 w 1235941"/>
              <a:gd name="connsiteY4" fmla="*/ 21752 h 867295"/>
              <a:gd name="connsiteX5" fmla="*/ 10003 w 1235941"/>
              <a:gd name="connsiteY5" fmla="*/ 582842 h 867295"/>
              <a:gd name="connsiteX6" fmla="*/ 538674 w 1235941"/>
              <a:gd name="connsiteY6" fmla="*/ 745503 h 867295"/>
              <a:gd name="connsiteX7" fmla="*/ 619558 w 1235941"/>
              <a:gd name="connsiteY7" fmla="*/ 867295 h 867295"/>
              <a:gd name="connsiteX0" fmla="*/ 622435 w 1238818"/>
              <a:gd name="connsiteY0" fmla="*/ 868328 h 868328"/>
              <a:gd name="connsiteX1" fmla="*/ 814840 w 1238818"/>
              <a:gd name="connsiteY1" fmla="*/ 789057 h 868328"/>
              <a:gd name="connsiteX2" fmla="*/ 1173646 w 1238818"/>
              <a:gd name="connsiteY2" fmla="*/ 625631 h 868328"/>
              <a:gd name="connsiteX3" fmla="*/ 1167615 w 1238818"/>
              <a:gd name="connsiteY3" fmla="*/ 165223 h 868328"/>
              <a:gd name="connsiteX4" fmla="*/ 454743 w 1238818"/>
              <a:gd name="connsiteY4" fmla="*/ 22785 h 868328"/>
              <a:gd name="connsiteX5" fmla="*/ 12880 w 1238818"/>
              <a:gd name="connsiteY5" fmla="*/ 583875 h 868328"/>
              <a:gd name="connsiteX6" fmla="*/ 541551 w 1238818"/>
              <a:gd name="connsiteY6" fmla="*/ 746536 h 868328"/>
              <a:gd name="connsiteX7" fmla="*/ 622435 w 1238818"/>
              <a:gd name="connsiteY7" fmla="*/ 868328 h 868328"/>
              <a:gd name="connsiteX0" fmla="*/ 618931 w 1201319"/>
              <a:gd name="connsiteY0" fmla="*/ 879992 h 879992"/>
              <a:gd name="connsiteX1" fmla="*/ 811336 w 1201319"/>
              <a:gd name="connsiteY1" fmla="*/ 800721 h 879992"/>
              <a:gd name="connsiteX2" fmla="*/ 1170142 w 1201319"/>
              <a:gd name="connsiteY2" fmla="*/ 637295 h 879992"/>
              <a:gd name="connsiteX3" fmla="*/ 1164111 w 1201319"/>
              <a:gd name="connsiteY3" fmla="*/ 176887 h 879992"/>
              <a:gd name="connsiteX4" fmla="*/ 1005959 w 1201319"/>
              <a:gd name="connsiteY4" fmla="*/ 73552 h 879992"/>
              <a:gd name="connsiteX5" fmla="*/ 451239 w 1201319"/>
              <a:gd name="connsiteY5" fmla="*/ 34449 h 879992"/>
              <a:gd name="connsiteX6" fmla="*/ 9376 w 1201319"/>
              <a:gd name="connsiteY6" fmla="*/ 595539 h 879992"/>
              <a:gd name="connsiteX7" fmla="*/ 538047 w 1201319"/>
              <a:gd name="connsiteY7" fmla="*/ 758200 h 879992"/>
              <a:gd name="connsiteX8" fmla="*/ 618931 w 1201319"/>
              <a:gd name="connsiteY8" fmla="*/ 879992 h 879992"/>
              <a:gd name="connsiteX0" fmla="*/ 618931 w 1214866"/>
              <a:gd name="connsiteY0" fmla="*/ 879992 h 879992"/>
              <a:gd name="connsiteX1" fmla="*/ 811336 w 1214866"/>
              <a:gd name="connsiteY1" fmla="*/ 800721 h 879992"/>
              <a:gd name="connsiteX2" fmla="*/ 1170142 w 1214866"/>
              <a:gd name="connsiteY2" fmla="*/ 637295 h 879992"/>
              <a:gd name="connsiteX3" fmla="*/ 1164111 w 1214866"/>
              <a:gd name="connsiteY3" fmla="*/ 176887 h 879992"/>
              <a:gd name="connsiteX4" fmla="*/ 1005959 w 1214866"/>
              <a:gd name="connsiteY4" fmla="*/ 73552 h 879992"/>
              <a:gd name="connsiteX5" fmla="*/ 451239 w 1214866"/>
              <a:gd name="connsiteY5" fmla="*/ 34449 h 879992"/>
              <a:gd name="connsiteX6" fmla="*/ 9376 w 1214866"/>
              <a:gd name="connsiteY6" fmla="*/ 595539 h 879992"/>
              <a:gd name="connsiteX7" fmla="*/ 538047 w 1214866"/>
              <a:gd name="connsiteY7" fmla="*/ 758200 h 879992"/>
              <a:gd name="connsiteX8" fmla="*/ 618931 w 1214866"/>
              <a:gd name="connsiteY8" fmla="*/ 879992 h 879992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20039 w 1203184"/>
              <a:gd name="connsiteY0" fmla="*/ 874240 h 874240"/>
              <a:gd name="connsiteX1" fmla="*/ 812444 w 1203184"/>
              <a:gd name="connsiteY1" fmla="*/ 794969 h 874240"/>
              <a:gd name="connsiteX2" fmla="*/ 1171250 w 1203184"/>
              <a:gd name="connsiteY2" fmla="*/ 631543 h 874240"/>
              <a:gd name="connsiteX3" fmla="*/ 1165219 w 1203184"/>
              <a:gd name="connsiteY3" fmla="*/ 171135 h 874240"/>
              <a:gd name="connsiteX4" fmla="*/ 990916 w 1203184"/>
              <a:gd name="connsiteY4" fmla="*/ 39669 h 874240"/>
              <a:gd name="connsiteX5" fmla="*/ 406775 w 1203184"/>
              <a:gd name="connsiteY5" fmla="*/ 50168 h 874240"/>
              <a:gd name="connsiteX6" fmla="*/ 10484 w 1203184"/>
              <a:gd name="connsiteY6" fmla="*/ 589787 h 874240"/>
              <a:gd name="connsiteX7" fmla="*/ 539155 w 1203184"/>
              <a:gd name="connsiteY7" fmla="*/ 752448 h 874240"/>
              <a:gd name="connsiteX8" fmla="*/ 620039 w 1203184"/>
              <a:gd name="connsiteY8" fmla="*/ 874240 h 874240"/>
              <a:gd name="connsiteX0" fmla="*/ 620213 w 1203358"/>
              <a:gd name="connsiteY0" fmla="*/ 867642 h 867642"/>
              <a:gd name="connsiteX1" fmla="*/ 812618 w 1203358"/>
              <a:gd name="connsiteY1" fmla="*/ 788371 h 867642"/>
              <a:gd name="connsiteX2" fmla="*/ 1171424 w 1203358"/>
              <a:gd name="connsiteY2" fmla="*/ 624945 h 867642"/>
              <a:gd name="connsiteX3" fmla="*/ 1165393 w 1203358"/>
              <a:gd name="connsiteY3" fmla="*/ 164537 h 867642"/>
              <a:gd name="connsiteX4" fmla="*/ 991090 w 1203358"/>
              <a:gd name="connsiteY4" fmla="*/ 33071 h 867642"/>
              <a:gd name="connsiteX5" fmla="*/ 406949 w 1203358"/>
              <a:gd name="connsiteY5" fmla="*/ 43570 h 867642"/>
              <a:gd name="connsiteX6" fmla="*/ 10658 w 1203358"/>
              <a:gd name="connsiteY6" fmla="*/ 583189 h 867642"/>
              <a:gd name="connsiteX7" fmla="*/ 539329 w 1203358"/>
              <a:gd name="connsiteY7" fmla="*/ 745850 h 867642"/>
              <a:gd name="connsiteX8" fmla="*/ 620213 w 1203358"/>
              <a:gd name="connsiteY8" fmla="*/ 867642 h 867642"/>
              <a:gd name="connsiteX0" fmla="*/ 621220 w 1204365"/>
              <a:gd name="connsiteY0" fmla="*/ 864871 h 864871"/>
              <a:gd name="connsiteX1" fmla="*/ 813625 w 1204365"/>
              <a:gd name="connsiteY1" fmla="*/ 785600 h 864871"/>
              <a:gd name="connsiteX2" fmla="*/ 1172431 w 1204365"/>
              <a:gd name="connsiteY2" fmla="*/ 622174 h 864871"/>
              <a:gd name="connsiteX3" fmla="*/ 1166400 w 1204365"/>
              <a:gd name="connsiteY3" fmla="*/ 161766 h 864871"/>
              <a:gd name="connsiteX4" fmla="*/ 992097 w 1204365"/>
              <a:gd name="connsiteY4" fmla="*/ 30300 h 864871"/>
              <a:gd name="connsiteX5" fmla="*/ 407956 w 1204365"/>
              <a:gd name="connsiteY5" fmla="*/ 40799 h 864871"/>
              <a:gd name="connsiteX6" fmla="*/ 11665 w 1204365"/>
              <a:gd name="connsiteY6" fmla="*/ 580418 h 864871"/>
              <a:gd name="connsiteX7" fmla="*/ 540336 w 1204365"/>
              <a:gd name="connsiteY7" fmla="*/ 743079 h 864871"/>
              <a:gd name="connsiteX8" fmla="*/ 621220 w 1204365"/>
              <a:gd name="connsiteY8" fmla="*/ 864871 h 864871"/>
              <a:gd name="connsiteX0" fmla="*/ 619935 w 1204190"/>
              <a:gd name="connsiteY0" fmla="*/ 873669 h 873669"/>
              <a:gd name="connsiteX1" fmla="*/ 812340 w 1204190"/>
              <a:gd name="connsiteY1" fmla="*/ 794398 h 873669"/>
              <a:gd name="connsiteX2" fmla="*/ 1171146 w 1204190"/>
              <a:gd name="connsiteY2" fmla="*/ 630972 h 873669"/>
              <a:gd name="connsiteX3" fmla="*/ 1165115 w 1204190"/>
              <a:gd name="connsiteY3" fmla="*/ 170564 h 873669"/>
              <a:gd name="connsiteX4" fmla="*/ 967884 w 1204190"/>
              <a:gd name="connsiteY4" fmla="*/ 40405 h 873669"/>
              <a:gd name="connsiteX5" fmla="*/ 406671 w 1204190"/>
              <a:gd name="connsiteY5" fmla="*/ 49597 h 873669"/>
              <a:gd name="connsiteX6" fmla="*/ 10380 w 1204190"/>
              <a:gd name="connsiteY6" fmla="*/ 589216 h 873669"/>
              <a:gd name="connsiteX7" fmla="*/ 539051 w 1204190"/>
              <a:gd name="connsiteY7" fmla="*/ 751877 h 873669"/>
              <a:gd name="connsiteX8" fmla="*/ 619935 w 1204190"/>
              <a:gd name="connsiteY8" fmla="*/ 873669 h 873669"/>
              <a:gd name="connsiteX0" fmla="*/ 628446 w 1212701"/>
              <a:gd name="connsiteY0" fmla="*/ 842371 h 842371"/>
              <a:gd name="connsiteX1" fmla="*/ 820851 w 1212701"/>
              <a:gd name="connsiteY1" fmla="*/ 763100 h 842371"/>
              <a:gd name="connsiteX2" fmla="*/ 1179657 w 1212701"/>
              <a:gd name="connsiteY2" fmla="*/ 599674 h 842371"/>
              <a:gd name="connsiteX3" fmla="*/ 1173626 w 1212701"/>
              <a:gd name="connsiteY3" fmla="*/ 139266 h 842371"/>
              <a:gd name="connsiteX4" fmla="*/ 976395 w 1212701"/>
              <a:gd name="connsiteY4" fmla="*/ 9107 h 842371"/>
              <a:gd name="connsiteX5" fmla="*/ 246714 w 1212701"/>
              <a:gd name="connsiteY5" fmla="*/ 97247 h 842371"/>
              <a:gd name="connsiteX6" fmla="*/ 18891 w 1212701"/>
              <a:gd name="connsiteY6" fmla="*/ 557918 h 842371"/>
              <a:gd name="connsiteX7" fmla="*/ 547562 w 1212701"/>
              <a:gd name="connsiteY7" fmla="*/ 720579 h 842371"/>
              <a:gd name="connsiteX8" fmla="*/ 628446 w 1212701"/>
              <a:gd name="connsiteY8" fmla="*/ 842371 h 842371"/>
              <a:gd name="connsiteX0" fmla="*/ 628446 w 1211895"/>
              <a:gd name="connsiteY0" fmla="*/ 842371 h 842371"/>
              <a:gd name="connsiteX1" fmla="*/ 820851 w 1211895"/>
              <a:gd name="connsiteY1" fmla="*/ 763100 h 842371"/>
              <a:gd name="connsiteX2" fmla="*/ 1178477 w 1211895"/>
              <a:gd name="connsiteY2" fmla="*/ 606951 h 842371"/>
              <a:gd name="connsiteX3" fmla="*/ 1173626 w 1211895"/>
              <a:gd name="connsiteY3" fmla="*/ 139266 h 842371"/>
              <a:gd name="connsiteX4" fmla="*/ 976395 w 1211895"/>
              <a:gd name="connsiteY4" fmla="*/ 9107 h 842371"/>
              <a:gd name="connsiteX5" fmla="*/ 246714 w 1211895"/>
              <a:gd name="connsiteY5" fmla="*/ 97247 h 842371"/>
              <a:gd name="connsiteX6" fmla="*/ 18891 w 1211895"/>
              <a:gd name="connsiteY6" fmla="*/ 557918 h 842371"/>
              <a:gd name="connsiteX7" fmla="*/ 547562 w 1211895"/>
              <a:gd name="connsiteY7" fmla="*/ 720579 h 842371"/>
              <a:gd name="connsiteX8" fmla="*/ 628446 w 1211895"/>
              <a:gd name="connsiteY8" fmla="*/ 842371 h 842371"/>
              <a:gd name="connsiteX0" fmla="*/ 628446 w 1218918"/>
              <a:gd name="connsiteY0" fmla="*/ 842371 h 842371"/>
              <a:gd name="connsiteX1" fmla="*/ 820851 w 1218918"/>
              <a:gd name="connsiteY1" fmla="*/ 763100 h 842371"/>
              <a:gd name="connsiteX2" fmla="*/ 1178477 w 1218918"/>
              <a:gd name="connsiteY2" fmla="*/ 606951 h 842371"/>
              <a:gd name="connsiteX3" fmla="*/ 1173626 w 1218918"/>
              <a:gd name="connsiteY3" fmla="*/ 139266 h 842371"/>
              <a:gd name="connsiteX4" fmla="*/ 976395 w 1218918"/>
              <a:gd name="connsiteY4" fmla="*/ 9107 h 842371"/>
              <a:gd name="connsiteX5" fmla="*/ 246714 w 1218918"/>
              <a:gd name="connsiteY5" fmla="*/ 97247 h 842371"/>
              <a:gd name="connsiteX6" fmla="*/ 18891 w 1218918"/>
              <a:gd name="connsiteY6" fmla="*/ 557918 h 842371"/>
              <a:gd name="connsiteX7" fmla="*/ 547562 w 1218918"/>
              <a:gd name="connsiteY7" fmla="*/ 720579 h 842371"/>
              <a:gd name="connsiteX8" fmla="*/ 628446 w 1218918"/>
              <a:gd name="connsiteY8" fmla="*/ 842371 h 842371"/>
              <a:gd name="connsiteX0" fmla="*/ 628446 w 1223727"/>
              <a:gd name="connsiteY0" fmla="*/ 842371 h 842371"/>
              <a:gd name="connsiteX1" fmla="*/ 820851 w 1223727"/>
              <a:gd name="connsiteY1" fmla="*/ 763100 h 842371"/>
              <a:gd name="connsiteX2" fmla="*/ 1178477 w 1223727"/>
              <a:gd name="connsiteY2" fmla="*/ 606951 h 842371"/>
              <a:gd name="connsiteX3" fmla="*/ 1173626 w 1223727"/>
              <a:gd name="connsiteY3" fmla="*/ 139266 h 842371"/>
              <a:gd name="connsiteX4" fmla="*/ 976395 w 1223727"/>
              <a:gd name="connsiteY4" fmla="*/ 9107 h 842371"/>
              <a:gd name="connsiteX5" fmla="*/ 246714 w 1223727"/>
              <a:gd name="connsiteY5" fmla="*/ 97247 h 842371"/>
              <a:gd name="connsiteX6" fmla="*/ 18891 w 1223727"/>
              <a:gd name="connsiteY6" fmla="*/ 557918 h 842371"/>
              <a:gd name="connsiteX7" fmla="*/ 547562 w 1223727"/>
              <a:gd name="connsiteY7" fmla="*/ 720579 h 842371"/>
              <a:gd name="connsiteX8" fmla="*/ 628446 w 1223727"/>
              <a:gd name="connsiteY8" fmla="*/ 842371 h 842371"/>
              <a:gd name="connsiteX0" fmla="*/ 628446 w 1232687"/>
              <a:gd name="connsiteY0" fmla="*/ 842371 h 842371"/>
              <a:gd name="connsiteX1" fmla="*/ 820851 w 1232687"/>
              <a:gd name="connsiteY1" fmla="*/ 763100 h 842371"/>
              <a:gd name="connsiteX2" fmla="*/ 1178477 w 1232687"/>
              <a:gd name="connsiteY2" fmla="*/ 606951 h 842371"/>
              <a:gd name="connsiteX3" fmla="*/ 1188606 w 1232687"/>
              <a:gd name="connsiteY3" fmla="*/ 158133 h 842371"/>
              <a:gd name="connsiteX4" fmla="*/ 976395 w 1232687"/>
              <a:gd name="connsiteY4" fmla="*/ 9107 h 842371"/>
              <a:gd name="connsiteX5" fmla="*/ 246714 w 1232687"/>
              <a:gd name="connsiteY5" fmla="*/ 97247 h 842371"/>
              <a:gd name="connsiteX6" fmla="*/ 18891 w 1232687"/>
              <a:gd name="connsiteY6" fmla="*/ 557918 h 842371"/>
              <a:gd name="connsiteX7" fmla="*/ 547562 w 1232687"/>
              <a:gd name="connsiteY7" fmla="*/ 720579 h 842371"/>
              <a:gd name="connsiteX8" fmla="*/ 628446 w 1232687"/>
              <a:gd name="connsiteY8" fmla="*/ 842371 h 842371"/>
              <a:gd name="connsiteX0" fmla="*/ 628446 w 1238631"/>
              <a:gd name="connsiteY0" fmla="*/ 842371 h 842371"/>
              <a:gd name="connsiteX1" fmla="*/ 820851 w 1238631"/>
              <a:gd name="connsiteY1" fmla="*/ 763100 h 842371"/>
              <a:gd name="connsiteX2" fmla="*/ 1178477 w 1238631"/>
              <a:gd name="connsiteY2" fmla="*/ 606951 h 842371"/>
              <a:gd name="connsiteX3" fmla="*/ 1197715 w 1238631"/>
              <a:gd name="connsiteY3" fmla="*/ 163763 h 842371"/>
              <a:gd name="connsiteX4" fmla="*/ 976395 w 1238631"/>
              <a:gd name="connsiteY4" fmla="*/ 9107 h 842371"/>
              <a:gd name="connsiteX5" fmla="*/ 246714 w 1238631"/>
              <a:gd name="connsiteY5" fmla="*/ 97247 h 842371"/>
              <a:gd name="connsiteX6" fmla="*/ 18891 w 1238631"/>
              <a:gd name="connsiteY6" fmla="*/ 557918 h 842371"/>
              <a:gd name="connsiteX7" fmla="*/ 547562 w 1238631"/>
              <a:gd name="connsiteY7" fmla="*/ 720579 h 842371"/>
              <a:gd name="connsiteX8" fmla="*/ 628446 w 1238631"/>
              <a:gd name="connsiteY8" fmla="*/ 842371 h 842371"/>
              <a:gd name="connsiteX0" fmla="*/ 632386 w 1242571"/>
              <a:gd name="connsiteY0" fmla="*/ 846766 h 846766"/>
              <a:gd name="connsiteX1" fmla="*/ 824791 w 1242571"/>
              <a:gd name="connsiteY1" fmla="*/ 767495 h 846766"/>
              <a:gd name="connsiteX2" fmla="*/ 1182417 w 1242571"/>
              <a:gd name="connsiteY2" fmla="*/ 611346 h 846766"/>
              <a:gd name="connsiteX3" fmla="*/ 1201655 w 1242571"/>
              <a:gd name="connsiteY3" fmla="*/ 168158 h 846766"/>
              <a:gd name="connsiteX4" fmla="*/ 980335 w 1242571"/>
              <a:gd name="connsiteY4" fmla="*/ 13502 h 846766"/>
              <a:gd name="connsiteX5" fmla="*/ 250654 w 1242571"/>
              <a:gd name="connsiteY5" fmla="*/ 101642 h 846766"/>
              <a:gd name="connsiteX6" fmla="*/ 22831 w 1242571"/>
              <a:gd name="connsiteY6" fmla="*/ 562313 h 846766"/>
              <a:gd name="connsiteX7" fmla="*/ 551502 w 1242571"/>
              <a:gd name="connsiteY7" fmla="*/ 724974 h 846766"/>
              <a:gd name="connsiteX8" fmla="*/ 632386 w 1242571"/>
              <a:gd name="connsiteY8" fmla="*/ 846766 h 846766"/>
              <a:gd name="connsiteX0" fmla="*/ 633056 w 1243241"/>
              <a:gd name="connsiteY0" fmla="*/ 846832 h 846832"/>
              <a:gd name="connsiteX1" fmla="*/ 825461 w 1243241"/>
              <a:gd name="connsiteY1" fmla="*/ 767561 h 846832"/>
              <a:gd name="connsiteX2" fmla="*/ 1183087 w 1243241"/>
              <a:gd name="connsiteY2" fmla="*/ 611412 h 846832"/>
              <a:gd name="connsiteX3" fmla="*/ 1202325 w 1243241"/>
              <a:gd name="connsiteY3" fmla="*/ 168224 h 846832"/>
              <a:gd name="connsiteX4" fmla="*/ 981005 w 1243241"/>
              <a:gd name="connsiteY4" fmla="*/ 13568 h 846832"/>
              <a:gd name="connsiteX5" fmla="*/ 245994 w 1243241"/>
              <a:gd name="connsiteY5" fmla="*/ 86692 h 846832"/>
              <a:gd name="connsiteX6" fmla="*/ 23501 w 1243241"/>
              <a:gd name="connsiteY6" fmla="*/ 562379 h 846832"/>
              <a:gd name="connsiteX7" fmla="*/ 552172 w 1243241"/>
              <a:gd name="connsiteY7" fmla="*/ 725040 h 846832"/>
              <a:gd name="connsiteX8" fmla="*/ 633056 w 1243241"/>
              <a:gd name="connsiteY8" fmla="*/ 846832 h 846832"/>
              <a:gd name="connsiteX0" fmla="*/ 633056 w 1243241"/>
              <a:gd name="connsiteY0" fmla="*/ 848503 h 848503"/>
              <a:gd name="connsiteX1" fmla="*/ 825461 w 1243241"/>
              <a:gd name="connsiteY1" fmla="*/ 769232 h 848503"/>
              <a:gd name="connsiteX2" fmla="*/ 1183087 w 1243241"/>
              <a:gd name="connsiteY2" fmla="*/ 613083 h 848503"/>
              <a:gd name="connsiteX3" fmla="*/ 1202325 w 1243241"/>
              <a:gd name="connsiteY3" fmla="*/ 169895 h 848503"/>
              <a:gd name="connsiteX4" fmla="*/ 981005 w 1243241"/>
              <a:gd name="connsiteY4" fmla="*/ 15239 h 848503"/>
              <a:gd name="connsiteX5" fmla="*/ 245994 w 1243241"/>
              <a:gd name="connsiteY5" fmla="*/ 88363 h 848503"/>
              <a:gd name="connsiteX6" fmla="*/ 23501 w 1243241"/>
              <a:gd name="connsiteY6" fmla="*/ 564050 h 848503"/>
              <a:gd name="connsiteX7" fmla="*/ 552172 w 1243241"/>
              <a:gd name="connsiteY7" fmla="*/ 726711 h 848503"/>
              <a:gd name="connsiteX8" fmla="*/ 633056 w 1243241"/>
              <a:gd name="connsiteY8" fmla="*/ 848503 h 848503"/>
              <a:gd name="connsiteX0" fmla="*/ 633056 w 1243241"/>
              <a:gd name="connsiteY0" fmla="*/ 852489 h 852489"/>
              <a:gd name="connsiteX1" fmla="*/ 825461 w 1243241"/>
              <a:gd name="connsiteY1" fmla="*/ 773218 h 852489"/>
              <a:gd name="connsiteX2" fmla="*/ 1183087 w 1243241"/>
              <a:gd name="connsiteY2" fmla="*/ 617069 h 852489"/>
              <a:gd name="connsiteX3" fmla="*/ 1202325 w 1243241"/>
              <a:gd name="connsiteY3" fmla="*/ 173881 h 852489"/>
              <a:gd name="connsiteX4" fmla="*/ 981005 w 1243241"/>
              <a:gd name="connsiteY4" fmla="*/ 19225 h 852489"/>
              <a:gd name="connsiteX5" fmla="*/ 245994 w 1243241"/>
              <a:gd name="connsiteY5" fmla="*/ 92349 h 852489"/>
              <a:gd name="connsiteX6" fmla="*/ 23501 w 1243241"/>
              <a:gd name="connsiteY6" fmla="*/ 568036 h 852489"/>
              <a:gd name="connsiteX7" fmla="*/ 552172 w 1243241"/>
              <a:gd name="connsiteY7" fmla="*/ 730697 h 852489"/>
              <a:gd name="connsiteX8" fmla="*/ 633056 w 1243241"/>
              <a:gd name="connsiteY8" fmla="*/ 852489 h 852489"/>
              <a:gd name="connsiteX0" fmla="*/ 633056 w 1238870"/>
              <a:gd name="connsiteY0" fmla="*/ 852489 h 852489"/>
              <a:gd name="connsiteX1" fmla="*/ 825461 w 1238870"/>
              <a:gd name="connsiteY1" fmla="*/ 773218 h 852489"/>
              <a:gd name="connsiteX2" fmla="*/ 1183087 w 1238870"/>
              <a:gd name="connsiteY2" fmla="*/ 617069 h 852489"/>
              <a:gd name="connsiteX3" fmla="*/ 1202325 w 1238870"/>
              <a:gd name="connsiteY3" fmla="*/ 173881 h 852489"/>
              <a:gd name="connsiteX4" fmla="*/ 981005 w 1238870"/>
              <a:gd name="connsiteY4" fmla="*/ 19225 h 852489"/>
              <a:gd name="connsiteX5" fmla="*/ 245994 w 1238870"/>
              <a:gd name="connsiteY5" fmla="*/ 92349 h 852489"/>
              <a:gd name="connsiteX6" fmla="*/ 23501 w 1238870"/>
              <a:gd name="connsiteY6" fmla="*/ 568036 h 852489"/>
              <a:gd name="connsiteX7" fmla="*/ 552172 w 1238870"/>
              <a:gd name="connsiteY7" fmla="*/ 730697 h 852489"/>
              <a:gd name="connsiteX8" fmla="*/ 633056 w 1238870"/>
              <a:gd name="connsiteY8" fmla="*/ 852489 h 852489"/>
              <a:gd name="connsiteX0" fmla="*/ 633056 w 1237972"/>
              <a:gd name="connsiteY0" fmla="*/ 852489 h 852489"/>
              <a:gd name="connsiteX1" fmla="*/ 825461 w 1237972"/>
              <a:gd name="connsiteY1" fmla="*/ 773218 h 852489"/>
              <a:gd name="connsiteX2" fmla="*/ 1183087 w 1237972"/>
              <a:gd name="connsiteY2" fmla="*/ 617069 h 852489"/>
              <a:gd name="connsiteX3" fmla="*/ 1202325 w 1237972"/>
              <a:gd name="connsiteY3" fmla="*/ 173881 h 852489"/>
              <a:gd name="connsiteX4" fmla="*/ 981005 w 1237972"/>
              <a:gd name="connsiteY4" fmla="*/ 19225 h 852489"/>
              <a:gd name="connsiteX5" fmla="*/ 245994 w 1237972"/>
              <a:gd name="connsiteY5" fmla="*/ 92349 h 852489"/>
              <a:gd name="connsiteX6" fmla="*/ 23501 w 1237972"/>
              <a:gd name="connsiteY6" fmla="*/ 568036 h 852489"/>
              <a:gd name="connsiteX7" fmla="*/ 552172 w 1237972"/>
              <a:gd name="connsiteY7" fmla="*/ 730697 h 852489"/>
              <a:gd name="connsiteX8" fmla="*/ 633056 w 1237972"/>
              <a:gd name="connsiteY8" fmla="*/ 852489 h 852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415F49B-3CBC-46CF-AFB5-988852D0479E}"/>
              </a:ext>
            </a:extLst>
          </p:cNvPr>
          <p:cNvSpPr/>
          <p:nvPr/>
        </p:nvSpPr>
        <p:spPr>
          <a:xfrm rot="21133683" flipH="1">
            <a:off x="1010574" y="456230"/>
            <a:ext cx="9378187" cy="5238589"/>
          </a:xfrm>
          <a:custGeom>
            <a:avLst/>
            <a:gdLst>
              <a:gd name="connsiteX0" fmla="*/ 628580 w 1248448"/>
              <a:gd name="connsiteY0" fmla="*/ 873029 h 873038"/>
              <a:gd name="connsiteX1" fmla="*/ 820985 w 1248448"/>
              <a:gd name="connsiteY1" fmla="*/ 803115 h 873038"/>
              <a:gd name="connsiteX2" fmla="*/ 1179791 w 1248448"/>
              <a:gd name="connsiteY2" fmla="*/ 630332 h 873038"/>
              <a:gd name="connsiteX3" fmla="*/ 1178744 w 1248448"/>
              <a:gd name="connsiteY3" fmla="*/ 192753 h 873038"/>
              <a:gd name="connsiteX4" fmla="*/ 459416 w 1248448"/>
              <a:gd name="connsiteY4" fmla="*/ 32447 h 873038"/>
              <a:gd name="connsiteX5" fmla="*/ 7264 w 1248448"/>
              <a:gd name="connsiteY5" fmla="*/ 595184 h 873038"/>
              <a:gd name="connsiteX6" fmla="*/ 545617 w 1248448"/>
              <a:gd name="connsiteY6" fmla="*/ 737202 h 873038"/>
              <a:gd name="connsiteX7" fmla="*/ 628580 w 1248448"/>
              <a:gd name="connsiteY7" fmla="*/ 873029 h 873038"/>
              <a:gd name="connsiteX0" fmla="*/ 628618 w 1248446"/>
              <a:gd name="connsiteY0" fmla="*/ 873038 h 873038"/>
              <a:gd name="connsiteX1" fmla="*/ 821023 w 1248446"/>
              <a:gd name="connsiteY1" fmla="*/ 803124 h 873038"/>
              <a:gd name="connsiteX2" fmla="*/ 1179829 w 1248446"/>
              <a:gd name="connsiteY2" fmla="*/ 630341 h 873038"/>
              <a:gd name="connsiteX3" fmla="*/ 1178782 w 1248446"/>
              <a:gd name="connsiteY3" fmla="*/ 192762 h 873038"/>
              <a:gd name="connsiteX4" fmla="*/ 459454 w 1248446"/>
              <a:gd name="connsiteY4" fmla="*/ 32456 h 873038"/>
              <a:gd name="connsiteX5" fmla="*/ 7302 w 1248446"/>
              <a:gd name="connsiteY5" fmla="*/ 595193 h 873038"/>
              <a:gd name="connsiteX6" fmla="*/ 547734 w 1248446"/>
              <a:gd name="connsiteY6" fmla="*/ 751246 h 873038"/>
              <a:gd name="connsiteX7" fmla="*/ 628618 w 1248446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49939"/>
              <a:gd name="connsiteY0" fmla="*/ 873038 h 873038"/>
              <a:gd name="connsiteX1" fmla="*/ 828272 w 1249939"/>
              <a:gd name="connsiteY1" fmla="*/ 793767 h 873038"/>
              <a:gd name="connsiteX2" fmla="*/ 1187078 w 1249939"/>
              <a:gd name="connsiteY2" fmla="*/ 630341 h 873038"/>
              <a:gd name="connsiteX3" fmla="*/ 1186031 w 1249939"/>
              <a:gd name="connsiteY3" fmla="*/ 192762 h 873038"/>
              <a:gd name="connsiteX4" fmla="*/ 466703 w 1249939"/>
              <a:gd name="connsiteY4" fmla="*/ 32456 h 873038"/>
              <a:gd name="connsiteX5" fmla="*/ 14551 w 1249939"/>
              <a:gd name="connsiteY5" fmla="*/ 595193 h 873038"/>
              <a:gd name="connsiteX6" fmla="*/ 554983 w 1249939"/>
              <a:gd name="connsiteY6" fmla="*/ 751246 h 873038"/>
              <a:gd name="connsiteX7" fmla="*/ 635867 w 1249939"/>
              <a:gd name="connsiteY7" fmla="*/ 873038 h 873038"/>
              <a:gd name="connsiteX0" fmla="*/ 615218 w 1229290"/>
              <a:gd name="connsiteY0" fmla="*/ 861281 h 861281"/>
              <a:gd name="connsiteX1" fmla="*/ 807623 w 1229290"/>
              <a:gd name="connsiteY1" fmla="*/ 782010 h 861281"/>
              <a:gd name="connsiteX2" fmla="*/ 1166429 w 1229290"/>
              <a:gd name="connsiteY2" fmla="*/ 618584 h 861281"/>
              <a:gd name="connsiteX3" fmla="*/ 1165382 w 1229290"/>
              <a:gd name="connsiteY3" fmla="*/ 181005 h 861281"/>
              <a:gd name="connsiteX4" fmla="*/ 446054 w 1229290"/>
              <a:gd name="connsiteY4" fmla="*/ 20699 h 861281"/>
              <a:gd name="connsiteX5" fmla="*/ 5663 w 1229290"/>
              <a:gd name="connsiteY5" fmla="*/ 576828 h 861281"/>
              <a:gd name="connsiteX6" fmla="*/ 534334 w 1229290"/>
              <a:gd name="connsiteY6" fmla="*/ 739489 h 861281"/>
              <a:gd name="connsiteX7" fmla="*/ 615218 w 1229290"/>
              <a:gd name="connsiteY7" fmla="*/ 861281 h 861281"/>
              <a:gd name="connsiteX0" fmla="*/ 619617 w 1233689"/>
              <a:gd name="connsiteY0" fmla="*/ 861281 h 861281"/>
              <a:gd name="connsiteX1" fmla="*/ 812022 w 1233689"/>
              <a:gd name="connsiteY1" fmla="*/ 782010 h 861281"/>
              <a:gd name="connsiteX2" fmla="*/ 1170828 w 1233689"/>
              <a:gd name="connsiteY2" fmla="*/ 618584 h 861281"/>
              <a:gd name="connsiteX3" fmla="*/ 1169781 w 1233689"/>
              <a:gd name="connsiteY3" fmla="*/ 181005 h 861281"/>
              <a:gd name="connsiteX4" fmla="*/ 450453 w 1233689"/>
              <a:gd name="connsiteY4" fmla="*/ 20699 h 861281"/>
              <a:gd name="connsiteX5" fmla="*/ 10062 w 1233689"/>
              <a:gd name="connsiteY5" fmla="*/ 576828 h 861281"/>
              <a:gd name="connsiteX6" fmla="*/ 538733 w 1233689"/>
              <a:gd name="connsiteY6" fmla="*/ 739489 h 861281"/>
              <a:gd name="connsiteX7" fmla="*/ 619617 w 1233689"/>
              <a:gd name="connsiteY7" fmla="*/ 861281 h 861281"/>
              <a:gd name="connsiteX0" fmla="*/ 619579 w 1239236"/>
              <a:gd name="connsiteY0" fmla="*/ 863398 h 863398"/>
              <a:gd name="connsiteX1" fmla="*/ 811984 w 1239236"/>
              <a:gd name="connsiteY1" fmla="*/ 784127 h 863398"/>
              <a:gd name="connsiteX2" fmla="*/ 1170790 w 1239236"/>
              <a:gd name="connsiteY2" fmla="*/ 620701 h 863398"/>
              <a:gd name="connsiteX3" fmla="*/ 1169743 w 1239236"/>
              <a:gd name="connsiteY3" fmla="*/ 183122 h 863398"/>
              <a:gd name="connsiteX4" fmla="*/ 451887 w 1239236"/>
              <a:gd name="connsiteY4" fmla="*/ 17855 h 863398"/>
              <a:gd name="connsiteX5" fmla="*/ 10024 w 1239236"/>
              <a:gd name="connsiteY5" fmla="*/ 578945 h 863398"/>
              <a:gd name="connsiteX6" fmla="*/ 538695 w 1239236"/>
              <a:gd name="connsiteY6" fmla="*/ 741606 h 863398"/>
              <a:gd name="connsiteX7" fmla="*/ 619579 w 1239236"/>
              <a:gd name="connsiteY7" fmla="*/ 863398 h 863398"/>
              <a:gd name="connsiteX0" fmla="*/ 623569 w 1243226"/>
              <a:gd name="connsiteY0" fmla="*/ 870437 h 870437"/>
              <a:gd name="connsiteX1" fmla="*/ 815974 w 1243226"/>
              <a:gd name="connsiteY1" fmla="*/ 791166 h 870437"/>
              <a:gd name="connsiteX2" fmla="*/ 1174780 w 1243226"/>
              <a:gd name="connsiteY2" fmla="*/ 627740 h 870437"/>
              <a:gd name="connsiteX3" fmla="*/ 1173733 w 1243226"/>
              <a:gd name="connsiteY3" fmla="*/ 190161 h 870437"/>
              <a:gd name="connsiteX4" fmla="*/ 455877 w 1243226"/>
              <a:gd name="connsiteY4" fmla="*/ 24894 h 870437"/>
              <a:gd name="connsiteX5" fmla="*/ 14014 w 1243226"/>
              <a:gd name="connsiteY5" fmla="*/ 585984 h 870437"/>
              <a:gd name="connsiteX6" fmla="*/ 542685 w 1243226"/>
              <a:gd name="connsiteY6" fmla="*/ 748645 h 870437"/>
              <a:gd name="connsiteX7" fmla="*/ 623569 w 1243226"/>
              <a:gd name="connsiteY7" fmla="*/ 870437 h 870437"/>
              <a:gd name="connsiteX0" fmla="*/ 624861 w 1244518"/>
              <a:gd name="connsiteY0" fmla="*/ 869274 h 869274"/>
              <a:gd name="connsiteX1" fmla="*/ 817266 w 1244518"/>
              <a:gd name="connsiteY1" fmla="*/ 790003 h 869274"/>
              <a:gd name="connsiteX2" fmla="*/ 1176072 w 1244518"/>
              <a:gd name="connsiteY2" fmla="*/ 626577 h 869274"/>
              <a:gd name="connsiteX3" fmla="*/ 1175025 w 1244518"/>
              <a:gd name="connsiteY3" fmla="*/ 188998 h 869274"/>
              <a:gd name="connsiteX4" fmla="*/ 457169 w 1244518"/>
              <a:gd name="connsiteY4" fmla="*/ 23731 h 869274"/>
              <a:gd name="connsiteX5" fmla="*/ 15306 w 1244518"/>
              <a:gd name="connsiteY5" fmla="*/ 584821 h 869274"/>
              <a:gd name="connsiteX6" fmla="*/ 543977 w 1244518"/>
              <a:gd name="connsiteY6" fmla="*/ 747482 h 869274"/>
              <a:gd name="connsiteX7" fmla="*/ 624861 w 1244518"/>
              <a:gd name="connsiteY7" fmla="*/ 869274 h 869274"/>
              <a:gd name="connsiteX0" fmla="*/ 619558 w 1235941"/>
              <a:gd name="connsiteY0" fmla="*/ 867295 h 867295"/>
              <a:gd name="connsiteX1" fmla="*/ 811963 w 1235941"/>
              <a:gd name="connsiteY1" fmla="*/ 788024 h 867295"/>
              <a:gd name="connsiteX2" fmla="*/ 1170769 w 1235941"/>
              <a:gd name="connsiteY2" fmla="*/ 624598 h 867295"/>
              <a:gd name="connsiteX3" fmla="*/ 1164738 w 1235941"/>
              <a:gd name="connsiteY3" fmla="*/ 164190 h 867295"/>
              <a:gd name="connsiteX4" fmla="*/ 451866 w 1235941"/>
              <a:gd name="connsiteY4" fmla="*/ 21752 h 867295"/>
              <a:gd name="connsiteX5" fmla="*/ 10003 w 1235941"/>
              <a:gd name="connsiteY5" fmla="*/ 582842 h 867295"/>
              <a:gd name="connsiteX6" fmla="*/ 538674 w 1235941"/>
              <a:gd name="connsiteY6" fmla="*/ 745503 h 867295"/>
              <a:gd name="connsiteX7" fmla="*/ 619558 w 1235941"/>
              <a:gd name="connsiteY7" fmla="*/ 867295 h 867295"/>
              <a:gd name="connsiteX0" fmla="*/ 622435 w 1238818"/>
              <a:gd name="connsiteY0" fmla="*/ 868328 h 868328"/>
              <a:gd name="connsiteX1" fmla="*/ 814840 w 1238818"/>
              <a:gd name="connsiteY1" fmla="*/ 789057 h 868328"/>
              <a:gd name="connsiteX2" fmla="*/ 1173646 w 1238818"/>
              <a:gd name="connsiteY2" fmla="*/ 625631 h 868328"/>
              <a:gd name="connsiteX3" fmla="*/ 1167615 w 1238818"/>
              <a:gd name="connsiteY3" fmla="*/ 165223 h 868328"/>
              <a:gd name="connsiteX4" fmla="*/ 454743 w 1238818"/>
              <a:gd name="connsiteY4" fmla="*/ 22785 h 868328"/>
              <a:gd name="connsiteX5" fmla="*/ 12880 w 1238818"/>
              <a:gd name="connsiteY5" fmla="*/ 583875 h 868328"/>
              <a:gd name="connsiteX6" fmla="*/ 541551 w 1238818"/>
              <a:gd name="connsiteY6" fmla="*/ 746536 h 868328"/>
              <a:gd name="connsiteX7" fmla="*/ 622435 w 1238818"/>
              <a:gd name="connsiteY7" fmla="*/ 868328 h 868328"/>
              <a:gd name="connsiteX0" fmla="*/ 618931 w 1201319"/>
              <a:gd name="connsiteY0" fmla="*/ 879992 h 879992"/>
              <a:gd name="connsiteX1" fmla="*/ 811336 w 1201319"/>
              <a:gd name="connsiteY1" fmla="*/ 800721 h 879992"/>
              <a:gd name="connsiteX2" fmla="*/ 1170142 w 1201319"/>
              <a:gd name="connsiteY2" fmla="*/ 637295 h 879992"/>
              <a:gd name="connsiteX3" fmla="*/ 1164111 w 1201319"/>
              <a:gd name="connsiteY3" fmla="*/ 176887 h 879992"/>
              <a:gd name="connsiteX4" fmla="*/ 1005959 w 1201319"/>
              <a:gd name="connsiteY4" fmla="*/ 73552 h 879992"/>
              <a:gd name="connsiteX5" fmla="*/ 451239 w 1201319"/>
              <a:gd name="connsiteY5" fmla="*/ 34449 h 879992"/>
              <a:gd name="connsiteX6" fmla="*/ 9376 w 1201319"/>
              <a:gd name="connsiteY6" fmla="*/ 595539 h 879992"/>
              <a:gd name="connsiteX7" fmla="*/ 538047 w 1201319"/>
              <a:gd name="connsiteY7" fmla="*/ 758200 h 879992"/>
              <a:gd name="connsiteX8" fmla="*/ 618931 w 1201319"/>
              <a:gd name="connsiteY8" fmla="*/ 879992 h 879992"/>
              <a:gd name="connsiteX0" fmla="*/ 618931 w 1214866"/>
              <a:gd name="connsiteY0" fmla="*/ 879992 h 879992"/>
              <a:gd name="connsiteX1" fmla="*/ 811336 w 1214866"/>
              <a:gd name="connsiteY1" fmla="*/ 800721 h 879992"/>
              <a:gd name="connsiteX2" fmla="*/ 1170142 w 1214866"/>
              <a:gd name="connsiteY2" fmla="*/ 637295 h 879992"/>
              <a:gd name="connsiteX3" fmla="*/ 1164111 w 1214866"/>
              <a:gd name="connsiteY3" fmla="*/ 176887 h 879992"/>
              <a:gd name="connsiteX4" fmla="*/ 1005959 w 1214866"/>
              <a:gd name="connsiteY4" fmla="*/ 73552 h 879992"/>
              <a:gd name="connsiteX5" fmla="*/ 451239 w 1214866"/>
              <a:gd name="connsiteY5" fmla="*/ 34449 h 879992"/>
              <a:gd name="connsiteX6" fmla="*/ 9376 w 1214866"/>
              <a:gd name="connsiteY6" fmla="*/ 595539 h 879992"/>
              <a:gd name="connsiteX7" fmla="*/ 538047 w 1214866"/>
              <a:gd name="connsiteY7" fmla="*/ 758200 h 879992"/>
              <a:gd name="connsiteX8" fmla="*/ 618931 w 1214866"/>
              <a:gd name="connsiteY8" fmla="*/ 879992 h 879992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20039 w 1203184"/>
              <a:gd name="connsiteY0" fmla="*/ 874240 h 874240"/>
              <a:gd name="connsiteX1" fmla="*/ 812444 w 1203184"/>
              <a:gd name="connsiteY1" fmla="*/ 794969 h 874240"/>
              <a:gd name="connsiteX2" fmla="*/ 1171250 w 1203184"/>
              <a:gd name="connsiteY2" fmla="*/ 631543 h 874240"/>
              <a:gd name="connsiteX3" fmla="*/ 1165219 w 1203184"/>
              <a:gd name="connsiteY3" fmla="*/ 171135 h 874240"/>
              <a:gd name="connsiteX4" fmla="*/ 990916 w 1203184"/>
              <a:gd name="connsiteY4" fmla="*/ 39669 h 874240"/>
              <a:gd name="connsiteX5" fmla="*/ 406775 w 1203184"/>
              <a:gd name="connsiteY5" fmla="*/ 50168 h 874240"/>
              <a:gd name="connsiteX6" fmla="*/ 10484 w 1203184"/>
              <a:gd name="connsiteY6" fmla="*/ 589787 h 874240"/>
              <a:gd name="connsiteX7" fmla="*/ 539155 w 1203184"/>
              <a:gd name="connsiteY7" fmla="*/ 752448 h 874240"/>
              <a:gd name="connsiteX8" fmla="*/ 620039 w 1203184"/>
              <a:gd name="connsiteY8" fmla="*/ 874240 h 874240"/>
              <a:gd name="connsiteX0" fmla="*/ 620213 w 1203358"/>
              <a:gd name="connsiteY0" fmla="*/ 867642 h 867642"/>
              <a:gd name="connsiteX1" fmla="*/ 812618 w 1203358"/>
              <a:gd name="connsiteY1" fmla="*/ 788371 h 867642"/>
              <a:gd name="connsiteX2" fmla="*/ 1171424 w 1203358"/>
              <a:gd name="connsiteY2" fmla="*/ 624945 h 867642"/>
              <a:gd name="connsiteX3" fmla="*/ 1165393 w 1203358"/>
              <a:gd name="connsiteY3" fmla="*/ 164537 h 867642"/>
              <a:gd name="connsiteX4" fmla="*/ 991090 w 1203358"/>
              <a:gd name="connsiteY4" fmla="*/ 33071 h 867642"/>
              <a:gd name="connsiteX5" fmla="*/ 406949 w 1203358"/>
              <a:gd name="connsiteY5" fmla="*/ 43570 h 867642"/>
              <a:gd name="connsiteX6" fmla="*/ 10658 w 1203358"/>
              <a:gd name="connsiteY6" fmla="*/ 583189 h 867642"/>
              <a:gd name="connsiteX7" fmla="*/ 539329 w 1203358"/>
              <a:gd name="connsiteY7" fmla="*/ 745850 h 867642"/>
              <a:gd name="connsiteX8" fmla="*/ 620213 w 1203358"/>
              <a:gd name="connsiteY8" fmla="*/ 867642 h 867642"/>
              <a:gd name="connsiteX0" fmla="*/ 621220 w 1204365"/>
              <a:gd name="connsiteY0" fmla="*/ 864871 h 864871"/>
              <a:gd name="connsiteX1" fmla="*/ 813625 w 1204365"/>
              <a:gd name="connsiteY1" fmla="*/ 785600 h 864871"/>
              <a:gd name="connsiteX2" fmla="*/ 1172431 w 1204365"/>
              <a:gd name="connsiteY2" fmla="*/ 622174 h 864871"/>
              <a:gd name="connsiteX3" fmla="*/ 1166400 w 1204365"/>
              <a:gd name="connsiteY3" fmla="*/ 161766 h 864871"/>
              <a:gd name="connsiteX4" fmla="*/ 992097 w 1204365"/>
              <a:gd name="connsiteY4" fmla="*/ 30300 h 864871"/>
              <a:gd name="connsiteX5" fmla="*/ 407956 w 1204365"/>
              <a:gd name="connsiteY5" fmla="*/ 40799 h 864871"/>
              <a:gd name="connsiteX6" fmla="*/ 11665 w 1204365"/>
              <a:gd name="connsiteY6" fmla="*/ 580418 h 864871"/>
              <a:gd name="connsiteX7" fmla="*/ 540336 w 1204365"/>
              <a:gd name="connsiteY7" fmla="*/ 743079 h 864871"/>
              <a:gd name="connsiteX8" fmla="*/ 621220 w 1204365"/>
              <a:gd name="connsiteY8" fmla="*/ 864871 h 864871"/>
              <a:gd name="connsiteX0" fmla="*/ 619935 w 1204190"/>
              <a:gd name="connsiteY0" fmla="*/ 873669 h 873669"/>
              <a:gd name="connsiteX1" fmla="*/ 812340 w 1204190"/>
              <a:gd name="connsiteY1" fmla="*/ 794398 h 873669"/>
              <a:gd name="connsiteX2" fmla="*/ 1171146 w 1204190"/>
              <a:gd name="connsiteY2" fmla="*/ 630972 h 873669"/>
              <a:gd name="connsiteX3" fmla="*/ 1165115 w 1204190"/>
              <a:gd name="connsiteY3" fmla="*/ 170564 h 873669"/>
              <a:gd name="connsiteX4" fmla="*/ 967884 w 1204190"/>
              <a:gd name="connsiteY4" fmla="*/ 40405 h 873669"/>
              <a:gd name="connsiteX5" fmla="*/ 406671 w 1204190"/>
              <a:gd name="connsiteY5" fmla="*/ 49597 h 873669"/>
              <a:gd name="connsiteX6" fmla="*/ 10380 w 1204190"/>
              <a:gd name="connsiteY6" fmla="*/ 589216 h 873669"/>
              <a:gd name="connsiteX7" fmla="*/ 539051 w 1204190"/>
              <a:gd name="connsiteY7" fmla="*/ 751877 h 873669"/>
              <a:gd name="connsiteX8" fmla="*/ 619935 w 1204190"/>
              <a:gd name="connsiteY8" fmla="*/ 873669 h 873669"/>
              <a:gd name="connsiteX0" fmla="*/ 628446 w 1212701"/>
              <a:gd name="connsiteY0" fmla="*/ 842371 h 842371"/>
              <a:gd name="connsiteX1" fmla="*/ 820851 w 1212701"/>
              <a:gd name="connsiteY1" fmla="*/ 763100 h 842371"/>
              <a:gd name="connsiteX2" fmla="*/ 1179657 w 1212701"/>
              <a:gd name="connsiteY2" fmla="*/ 599674 h 842371"/>
              <a:gd name="connsiteX3" fmla="*/ 1173626 w 1212701"/>
              <a:gd name="connsiteY3" fmla="*/ 139266 h 842371"/>
              <a:gd name="connsiteX4" fmla="*/ 976395 w 1212701"/>
              <a:gd name="connsiteY4" fmla="*/ 9107 h 842371"/>
              <a:gd name="connsiteX5" fmla="*/ 246714 w 1212701"/>
              <a:gd name="connsiteY5" fmla="*/ 97247 h 842371"/>
              <a:gd name="connsiteX6" fmla="*/ 18891 w 1212701"/>
              <a:gd name="connsiteY6" fmla="*/ 557918 h 842371"/>
              <a:gd name="connsiteX7" fmla="*/ 547562 w 1212701"/>
              <a:gd name="connsiteY7" fmla="*/ 720579 h 842371"/>
              <a:gd name="connsiteX8" fmla="*/ 628446 w 1212701"/>
              <a:gd name="connsiteY8" fmla="*/ 842371 h 842371"/>
              <a:gd name="connsiteX0" fmla="*/ 628446 w 1211895"/>
              <a:gd name="connsiteY0" fmla="*/ 842371 h 842371"/>
              <a:gd name="connsiteX1" fmla="*/ 820851 w 1211895"/>
              <a:gd name="connsiteY1" fmla="*/ 763100 h 842371"/>
              <a:gd name="connsiteX2" fmla="*/ 1178477 w 1211895"/>
              <a:gd name="connsiteY2" fmla="*/ 606951 h 842371"/>
              <a:gd name="connsiteX3" fmla="*/ 1173626 w 1211895"/>
              <a:gd name="connsiteY3" fmla="*/ 139266 h 842371"/>
              <a:gd name="connsiteX4" fmla="*/ 976395 w 1211895"/>
              <a:gd name="connsiteY4" fmla="*/ 9107 h 842371"/>
              <a:gd name="connsiteX5" fmla="*/ 246714 w 1211895"/>
              <a:gd name="connsiteY5" fmla="*/ 97247 h 842371"/>
              <a:gd name="connsiteX6" fmla="*/ 18891 w 1211895"/>
              <a:gd name="connsiteY6" fmla="*/ 557918 h 842371"/>
              <a:gd name="connsiteX7" fmla="*/ 547562 w 1211895"/>
              <a:gd name="connsiteY7" fmla="*/ 720579 h 842371"/>
              <a:gd name="connsiteX8" fmla="*/ 628446 w 1211895"/>
              <a:gd name="connsiteY8" fmla="*/ 842371 h 842371"/>
              <a:gd name="connsiteX0" fmla="*/ 628446 w 1218918"/>
              <a:gd name="connsiteY0" fmla="*/ 842371 h 842371"/>
              <a:gd name="connsiteX1" fmla="*/ 820851 w 1218918"/>
              <a:gd name="connsiteY1" fmla="*/ 763100 h 842371"/>
              <a:gd name="connsiteX2" fmla="*/ 1178477 w 1218918"/>
              <a:gd name="connsiteY2" fmla="*/ 606951 h 842371"/>
              <a:gd name="connsiteX3" fmla="*/ 1173626 w 1218918"/>
              <a:gd name="connsiteY3" fmla="*/ 139266 h 842371"/>
              <a:gd name="connsiteX4" fmla="*/ 976395 w 1218918"/>
              <a:gd name="connsiteY4" fmla="*/ 9107 h 842371"/>
              <a:gd name="connsiteX5" fmla="*/ 246714 w 1218918"/>
              <a:gd name="connsiteY5" fmla="*/ 97247 h 842371"/>
              <a:gd name="connsiteX6" fmla="*/ 18891 w 1218918"/>
              <a:gd name="connsiteY6" fmla="*/ 557918 h 842371"/>
              <a:gd name="connsiteX7" fmla="*/ 547562 w 1218918"/>
              <a:gd name="connsiteY7" fmla="*/ 720579 h 842371"/>
              <a:gd name="connsiteX8" fmla="*/ 628446 w 1218918"/>
              <a:gd name="connsiteY8" fmla="*/ 842371 h 842371"/>
              <a:gd name="connsiteX0" fmla="*/ 628446 w 1223727"/>
              <a:gd name="connsiteY0" fmla="*/ 842371 h 842371"/>
              <a:gd name="connsiteX1" fmla="*/ 820851 w 1223727"/>
              <a:gd name="connsiteY1" fmla="*/ 763100 h 842371"/>
              <a:gd name="connsiteX2" fmla="*/ 1178477 w 1223727"/>
              <a:gd name="connsiteY2" fmla="*/ 606951 h 842371"/>
              <a:gd name="connsiteX3" fmla="*/ 1173626 w 1223727"/>
              <a:gd name="connsiteY3" fmla="*/ 139266 h 842371"/>
              <a:gd name="connsiteX4" fmla="*/ 976395 w 1223727"/>
              <a:gd name="connsiteY4" fmla="*/ 9107 h 842371"/>
              <a:gd name="connsiteX5" fmla="*/ 246714 w 1223727"/>
              <a:gd name="connsiteY5" fmla="*/ 97247 h 842371"/>
              <a:gd name="connsiteX6" fmla="*/ 18891 w 1223727"/>
              <a:gd name="connsiteY6" fmla="*/ 557918 h 842371"/>
              <a:gd name="connsiteX7" fmla="*/ 547562 w 1223727"/>
              <a:gd name="connsiteY7" fmla="*/ 720579 h 842371"/>
              <a:gd name="connsiteX8" fmla="*/ 628446 w 1223727"/>
              <a:gd name="connsiteY8" fmla="*/ 842371 h 842371"/>
              <a:gd name="connsiteX0" fmla="*/ 628446 w 1232687"/>
              <a:gd name="connsiteY0" fmla="*/ 842371 h 842371"/>
              <a:gd name="connsiteX1" fmla="*/ 820851 w 1232687"/>
              <a:gd name="connsiteY1" fmla="*/ 763100 h 842371"/>
              <a:gd name="connsiteX2" fmla="*/ 1178477 w 1232687"/>
              <a:gd name="connsiteY2" fmla="*/ 606951 h 842371"/>
              <a:gd name="connsiteX3" fmla="*/ 1188606 w 1232687"/>
              <a:gd name="connsiteY3" fmla="*/ 158133 h 842371"/>
              <a:gd name="connsiteX4" fmla="*/ 976395 w 1232687"/>
              <a:gd name="connsiteY4" fmla="*/ 9107 h 842371"/>
              <a:gd name="connsiteX5" fmla="*/ 246714 w 1232687"/>
              <a:gd name="connsiteY5" fmla="*/ 97247 h 842371"/>
              <a:gd name="connsiteX6" fmla="*/ 18891 w 1232687"/>
              <a:gd name="connsiteY6" fmla="*/ 557918 h 842371"/>
              <a:gd name="connsiteX7" fmla="*/ 547562 w 1232687"/>
              <a:gd name="connsiteY7" fmla="*/ 720579 h 842371"/>
              <a:gd name="connsiteX8" fmla="*/ 628446 w 1232687"/>
              <a:gd name="connsiteY8" fmla="*/ 842371 h 842371"/>
              <a:gd name="connsiteX0" fmla="*/ 628446 w 1238631"/>
              <a:gd name="connsiteY0" fmla="*/ 842371 h 842371"/>
              <a:gd name="connsiteX1" fmla="*/ 820851 w 1238631"/>
              <a:gd name="connsiteY1" fmla="*/ 763100 h 842371"/>
              <a:gd name="connsiteX2" fmla="*/ 1178477 w 1238631"/>
              <a:gd name="connsiteY2" fmla="*/ 606951 h 842371"/>
              <a:gd name="connsiteX3" fmla="*/ 1197715 w 1238631"/>
              <a:gd name="connsiteY3" fmla="*/ 163763 h 842371"/>
              <a:gd name="connsiteX4" fmla="*/ 976395 w 1238631"/>
              <a:gd name="connsiteY4" fmla="*/ 9107 h 842371"/>
              <a:gd name="connsiteX5" fmla="*/ 246714 w 1238631"/>
              <a:gd name="connsiteY5" fmla="*/ 97247 h 842371"/>
              <a:gd name="connsiteX6" fmla="*/ 18891 w 1238631"/>
              <a:gd name="connsiteY6" fmla="*/ 557918 h 842371"/>
              <a:gd name="connsiteX7" fmla="*/ 547562 w 1238631"/>
              <a:gd name="connsiteY7" fmla="*/ 720579 h 842371"/>
              <a:gd name="connsiteX8" fmla="*/ 628446 w 1238631"/>
              <a:gd name="connsiteY8" fmla="*/ 842371 h 842371"/>
              <a:gd name="connsiteX0" fmla="*/ 632386 w 1242571"/>
              <a:gd name="connsiteY0" fmla="*/ 846766 h 846766"/>
              <a:gd name="connsiteX1" fmla="*/ 824791 w 1242571"/>
              <a:gd name="connsiteY1" fmla="*/ 767495 h 846766"/>
              <a:gd name="connsiteX2" fmla="*/ 1182417 w 1242571"/>
              <a:gd name="connsiteY2" fmla="*/ 611346 h 846766"/>
              <a:gd name="connsiteX3" fmla="*/ 1201655 w 1242571"/>
              <a:gd name="connsiteY3" fmla="*/ 168158 h 846766"/>
              <a:gd name="connsiteX4" fmla="*/ 980335 w 1242571"/>
              <a:gd name="connsiteY4" fmla="*/ 13502 h 846766"/>
              <a:gd name="connsiteX5" fmla="*/ 250654 w 1242571"/>
              <a:gd name="connsiteY5" fmla="*/ 101642 h 846766"/>
              <a:gd name="connsiteX6" fmla="*/ 22831 w 1242571"/>
              <a:gd name="connsiteY6" fmla="*/ 562313 h 846766"/>
              <a:gd name="connsiteX7" fmla="*/ 551502 w 1242571"/>
              <a:gd name="connsiteY7" fmla="*/ 724974 h 846766"/>
              <a:gd name="connsiteX8" fmla="*/ 632386 w 1242571"/>
              <a:gd name="connsiteY8" fmla="*/ 846766 h 846766"/>
              <a:gd name="connsiteX0" fmla="*/ 633056 w 1243241"/>
              <a:gd name="connsiteY0" fmla="*/ 846832 h 846832"/>
              <a:gd name="connsiteX1" fmla="*/ 825461 w 1243241"/>
              <a:gd name="connsiteY1" fmla="*/ 767561 h 846832"/>
              <a:gd name="connsiteX2" fmla="*/ 1183087 w 1243241"/>
              <a:gd name="connsiteY2" fmla="*/ 611412 h 846832"/>
              <a:gd name="connsiteX3" fmla="*/ 1202325 w 1243241"/>
              <a:gd name="connsiteY3" fmla="*/ 168224 h 846832"/>
              <a:gd name="connsiteX4" fmla="*/ 981005 w 1243241"/>
              <a:gd name="connsiteY4" fmla="*/ 13568 h 846832"/>
              <a:gd name="connsiteX5" fmla="*/ 245994 w 1243241"/>
              <a:gd name="connsiteY5" fmla="*/ 86692 h 846832"/>
              <a:gd name="connsiteX6" fmla="*/ 23501 w 1243241"/>
              <a:gd name="connsiteY6" fmla="*/ 562379 h 846832"/>
              <a:gd name="connsiteX7" fmla="*/ 552172 w 1243241"/>
              <a:gd name="connsiteY7" fmla="*/ 725040 h 846832"/>
              <a:gd name="connsiteX8" fmla="*/ 633056 w 1243241"/>
              <a:gd name="connsiteY8" fmla="*/ 846832 h 846832"/>
              <a:gd name="connsiteX0" fmla="*/ 633056 w 1243241"/>
              <a:gd name="connsiteY0" fmla="*/ 848503 h 848503"/>
              <a:gd name="connsiteX1" fmla="*/ 825461 w 1243241"/>
              <a:gd name="connsiteY1" fmla="*/ 769232 h 848503"/>
              <a:gd name="connsiteX2" fmla="*/ 1183087 w 1243241"/>
              <a:gd name="connsiteY2" fmla="*/ 613083 h 848503"/>
              <a:gd name="connsiteX3" fmla="*/ 1202325 w 1243241"/>
              <a:gd name="connsiteY3" fmla="*/ 169895 h 848503"/>
              <a:gd name="connsiteX4" fmla="*/ 981005 w 1243241"/>
              <a:gd name="connsiteY4" fmla="*/ 15239 h 848503"/>
              <a:gd name="connsiteX5" fmla="*/ 245994 w 1243241"/>
              <a:gd name="connsiteY5" fmla="*/ 88363 h 848503"/>
              <a:gd name="connsiteX6" fmla="*/ 23501 w 1243241"/>
              <a:gd name="connsiteY6" fmla="*/ 564050 h 848503"/>
              <a:gd name="connsiteX7" fmla="*/ 552172 w 1243241"/>
              <a:gd name="connsiteY7" fmla="*/ 726711 h 848503"/>
              <a:gd name="connsiteX8" fmla="*/ 633056 w 1243241"/>
              <a:gd name="connsiteY8" fmla="*/ 848503 h 848503"/>
              <a:gd name="connsiteX0" fmla="*/ 633056 w 1243241"/>
              <a:gd name="connsiteY0" fmla="*/ 852489 h 852489"/>
              <a:gd name="connsiteX1" fmla="*/ 825461 w 1243241"/>
              <a:gd name="connsiteY1" fmla="*/ 773218 h 852489"/>
              <a:gd name="connsiteX2" fmla="*/ 1183087 w 1243241"/>
              <a:gd name="connsiteY2" fmla="*/ 617069 h 852489"/>
              <a:gd name="connsiteX3" fmla="*/ 1202325 w 1243241"/>
              <a:gd name="connsiteY3" fmla="*/ 173881 h 852489"/>
              <a:gd name="connsiteX4" fmla="*/ 981005 w 1243241"/>
              <a:gd name="connsiteY4" fmla="*/ 19225 h 852489"/>
              <a:gd name="connsiteX5" fmla="*/ 245994 w 1243241"/>
              <a:gd name="connsiteY5" fmla="*/ 92349 h 852489"/>
              <a:gd name="connsiteX6" fmla="*/ 23501 w 1243241"/>
              <a:gd name="connsiteY6" fmla="*/ 568036 h 852489"/>
              <a:gd name="connsiteX7" fmla="*/ 552172 w 1243241"/>
              <a:gd name="connsiteY7" fmla="*/ 730697 h 852489"/>
              <a:gd name="connsiteX8" fmla="*/ 633056 w 1243241"/>
              <a:gd name="connsiteY8" fmla="*/ 852489 h 852489"/>
              <a:gd name="connsiteX0" fmla="*/ 633056 w 1238870"/>
              <a:gd name="connsiteY0" fmla="*/ 852489 h 852489"/>
              <a:gd name="connsiteX1" fmla="*/ 825461 w 1238870"/>
              <a:gd name="connsiteY1" fmla="*/ 773218 h 852489"/>
              <a:gd name="connsiteX2" fmla="*/ 1183087 w 1238870"/>
              <a:gd name="connsiteY2" fmla="*/ 617069 h 852489"/>
              <a:gd name="connsiteX3" fmla="*/ 1202325 w 1238870"/>
              <a:gd name="connsiteY3" fmla="*/ 173881 h 852489"/>
              <a:gd name="connsiteX4" fmla="*/ 981005 w 1238870"/>
              <a:gd name="connsiteY4" fmla="*/ 19225 h 852489"/>
              <a:gd name="connsiteX5" fmla="*/ 245994 w 1238870"/>
              <a:gd name="connsiteY5" fmla="*/ 92349 h 852489"/>
              <a:gd name="connsiteX6" fmla="*/ 23501 w 1238870"/>
              <a:gd name="connsiteY6" fmla="*/ 568036 h 852489"/>
              <a:gd name="connsiteX7" fmla="*/ 552172 w 1238870"/>
              <a:gd name="connsiteY7" fmla="*/ 730697 h 852489"/>
              <a:gd name="connsiteX8" fmla="*/ 633056 w 1238870"/>
              <a:gd name="connsiteY8" fmla="*/ 852489 h 852489"/>
              <a:gd name="connsiteX0" fmla="*/ 633056 w 1237972"/>
              <a:gd name="connsiteY0" fmla="*/ 852489 h 852489"/>
              <a:gd name="connsiteX1" fmla="*/ 825461 w 1237972"/>
              <a:gd name="connsiteY1" fmla="*/ 773218 h 852489"/>
              <a:gd name="connsiteX2" fmla="*/ 1183087 w 1237972"/>
              <a:gd name="connsiteY2" fmla="*/ 617069 h 852489"/>
              <a:gd name="connsiteX3" fmla="*/ 1202325 w 1237972"/>
              <a:gd name="connsiteY3" fmla="*/ 173881 h 852489"/>
              <a:gd name="connsiteX4" fmla="*/ 981005 w 1237972"/>
              <a:gd name="connsiteY4" fmla="*/ 19225 h 852489"/>
              <a:gd name="connsiteX5" fmla="*/ 245994 w 1237972"/>
              <a:gd name="connsiteY5" fmla="*/ 92349 h 852489"/>
              <a:gd name="connsiteX6" fmla="*/ 23501 w 1237972"/>
              <a:gd name="connsiteY6" fmla="*/ 568036 h 852489"/>
              <a:gd name="connsiteX7" fmla="*/ 552172 w 1237972"/>
              <a:gd name="connsiteY7" fmla="*/ 730697 h 852489"/>
              <a:gd name="connsiteX8" fmla="*/ 633056 w 1237972"/>
              <a:gd name="connsiteY8" fmla="*/ 852489 h 852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0FF0C0-FC1A-4C5B-9FE5-09BA33FF7E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6392" y="1398181"/>
            <a:ext cx="7134446" cy="2870791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989092-15F8-4341-8D94-9E799301C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70835" y="5135527"/>
            <a:ext cx="4397164" cy="1057938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97328B-E858-4921-99C2-3B0BE1724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7/24/25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381296-9B7B-4EF3-89B3-8B33E6070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C2FE59-6CD1-4D0F-8A06-10CA2D383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739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AC77D-9BA0-4A3B-B823-2059DC3C3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B811DB-C16F-4CED-97C6-73ABD71F3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E14D3C-7343-4DD7-B816-0D4D66BD6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7/24/25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2409C8-4D7C-40EE-A12E-59CB555C7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1222D5-7193-4F59-83B4-3C19E8B14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502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BEFA1-A4AB-4CF4-B02E-57AAED571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1971" y="1709738"/>
            <a:ext cx="9165772" cy="2963271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AB406C-F19A-4393-9AD1-A300A7E452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21971" y="4875028"/>
            <a:ext cx="9165772" cy="1052623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7D7AE7-47F6-4023-8D44-8BA1DAB05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7/24/25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AB32FC-A974-44FC-9804-F871EE51D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59ADE9-F40E-4E3B-AB8D-68CB1F485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049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4D816-3E01-4EFD-AD9C-783D674DA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F53D69-34A7-451D-A902-5F6CD13343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0722" y="2095500"/>
            <a:ext cx="4999077" cy="39732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E1E0E2-7D34-48E0-8795-546D2F00E2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1056" y="2095500"/>
            <a:ext cx="5072743" cy="39732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005476-6B6D-4BA3-919B-5335D6429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7/24/25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DB6D41-07E2-4F6D-BB39-217957FE7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E0CA9C-BFED-484F-B765-EA8CE4B4B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942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74AD2-5208-4201-90A7-F96187619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702129"/>
            <a:ext cx="10326688" cy="11256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A3FF53-BE24-42E9-BA12-BC5863CBFF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700" y="1827804"/>
            <a:ext cx="4968875" cy="81438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A84776-6678-4D27-9BE9-5D83FC9E88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28700" y="2642191"/>
            <a:ext cx="4968875" cy="340241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BCA2E2-5B30-43B4-8FCD-23015451F2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1054" y="1827804"/>
            <a:ext cx="5087034" cy="81438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A7B7A1-E670-4E7E-AEBA-340893DE8E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81054" y="2642191"/>
            <a:ext cx="5087034" cy="340241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44D3AE-982A-4CC3-8456-4D4B0E35D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7/24/25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FE3087-09F9-4436-8236-8693EA498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8413CB-0E24-4F96-AF8C-EE269ACCE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585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5CAD1C-D319-4A48-8DF9-50699231C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7/24/25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D0181-83E0-4AB1-B372-24D6C075B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50352C-6317-4DD0-84C4-AE7DDAC55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8F340C5-9EBB-43D9-91F5-F767DBD59B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492880">
            <a:off x="2401240" y="1130240"/>
            <a:ext cx="8982171" cy="5009917"/>
          </a:xfrm>
          <a:custGeom>
            <a:avLst/>
            <a:gdLst>
              <a:gd name="connsiteX0" fmla="*/ 284628 w 960507"/>
              <a:gd name="connsiteY0" fmla="*/ 725426 h 725435"/>
              <a:gd name="connsiteX1" fmla="*/ 429979 w 960507"/>
              <a:gd name="connsiteY1" fmla="*/ 636749 h 725435"/>
              <a:gd name="connsiteX2" fmla="*/ 805646 w 960507"/>
              <a:gd name="connsiteY2" fmla="*/ 523401 h 725435"/>
              <a:gd name="connsiteX3" fmla="*/ 954521 w 960507"/>
              <a:gd name="connsiteY3" fmla="*/ 257273 h 725435"/>
              <a:gd name="connsiteX4" fmla="*/ 674486 w 960507"/>
              <a:gd name="connsiteY4" fmla="*/ 5622 h 725435"/>
              <a:gd name="connsiteX5" fmla="*/ 15261 w 960507"/>
              <a:gd name="connsiteY5" fmla="*/ 246605 h 725435"/>
              <a:gd name="connsiteX6" fmla="*/ 217286 w 960507"/>
              <a:gd name="connsiteY6" fmla="*/ 650655 h 725435"/>
              <a:gd name="connsiteX7" fmla="*/ 284628 w 960507"/>
              <a:gd name="connsiteY7" fmla="*/ 725426 h 725435"/>
              <a:gd name="connsiteX0" fmla="*/ 284667 w 961601"/>
              <a:gd name="connsiteY0" fmla="*/ 725435 h 725435"/>
              <a:gd name="connsiteX1" fmla="*/ 430018 w 961601"/>
              <a:gd name="connsiteY1" fmla="*/ 636758 h 725435"/>
              <a:gd name="connsiteX2" fmla="*/ 820834 w 961601"/>
              <a:gd name="connsiteY2" fmla="*/ 548364 h 725435"/>
              <a:gd name="connsiteX3" fmla="*/ 954560 w 961601"/>
              <a:gd name="connsiteY3" fmla="*/ 257282 h 725435"/>
              <a:gd name="connsiteX4" fmla="*/ 674525 w 961601"/>
              <a:gd name="connsiteY4" fmla="*/ 5631 h 725435"/>
              <a:gd name="connsiteX5" fmla="*/ 15300 w 961601"/>
              <a:gd name="connsiteY5" fmla="*/ 246614 h 725435"/>
              <a:gd name="connsiteX6" fmla="*/ 217325 w 961601"/>
              <a:gd name="connsiteY6" fmla="*/ 650664 h 725435"/>
              <a:gd name="connsiteX7" fmla="*/ 284667 w 961601"/>
              <a:gd name="connsiteY7" fmla="*/ 725435 h 725435"/>
              <a:gd name="connsiteX0" fmla="*/ 284667 w 961601"/>
              <a:gd name="connsiteY0" fmla="*/ 725962 h 725962"/>
              <a:gd name="connsiteX1" fmla="*/ 430018 w 961601"/>
              <a:gd name="connsiteY1" fmla="*/ 637285 h 725962"/>
              <a:gd name="connsiteX2" fmla="*/ 820834 w 961601"/>
              <a:gd name="connsiteY2" fmla="*/ 548891 h 725962"/>
              <a:gd name="connsiteX3" fmla="*/ 954560 w 961601"/>
              <a:gd name="connsiteY3" fmla="*/ 257809 h 725962"/>
              <a:gd name="connsiteX4" fmla="*/ 674525 w 961601"/>
              <a:gd name="connsiteY4" fmla="*/ 6158 h 725962"/>
              <a:gd name="connsiteX5" fmla="*/ 15300 w 961601"/>
              <a:gd name="connsiteY5" fmla="*/ 247141 h 725962"/>
              <a:gd name="connsiteX6" fmla="*/ 217325 w 961601"/>
              <a:gd name="connsiteY6" fmla="*/ 651191 h 725962"/>
              <a:gd name="connsiteX7" fmla="*/ 284667 w 961601"/>
              <a:gd name="connsiteY7" fmla="*/ 725962 h 725962"/>
              <a:gd name="connsiteX0" fmla="*/ 410902 w 1087836"/>
              <a:gd name="connsiteY0" fmla="*/ 719810 h 719810"/>
              <a:gd name="connsiteX1" fmla="*/ 556253 w 1087836"/>
              <a:gd name="connsiteY1" fmla="*/ 631133 h 719810"/>
              <a:gd name="connsiteX2" fmla="*/ 947069 w 1087836"/>
              <a:gd name="connsiteY2" fmla="*/ 542739 h 719810"/>
              <a:gd name="connsiteX3" fmla="*/ 1080795 w 1087836"/>
              <a:gd name="connsiteY3" fmla="*/ 251657 h 719810"/>
              <a:gd name="connsiteX4" fmla="*/ 800760 w 1087836"/>
              <a:gd name="connsiteY4" fmla="*/ 6 h 719810"/>
              <a:gd name="connsiteX5" fmla="*/ 5261 w 1087836"/>
              <a:gd name="connsiteY5" fmla="*/ 248982 h 719810"/>
              <a:gd name="connsiteX6" fmla="*/ 343560 w 1087836"/>
              <a:gd name="connsiteY6" fmla="*/ 645039 h 719810"/>
              <a:gd name="connsiteX7" fmla="*/ 410902 w 1087836"/>
              <a:gd name="connsiteY7" fmla="*/ 719810 h 719810"/>
              <a:gd name="connsiteX0" fmla="*/ 412791 w 1089725"/>
              <a:gd name="connsiteY0" fmla="*/ 726835 h 726835"/>
              <a:gd name="connsiteX1" fmla="*/ 558142 w 1089725"/>
              <a:gd name="connsiteY1" fmla="*/ 638158 h 726835"/>
              <a:gd name="connsiteX2" fmla="*/ 948958 w 1089725"/>
              <a:gd name="connsiteY2" fmla="*/ 549764 h 726835"/>
              <a:gd name="connsiteX3" fmla="*/ 1082684 w 1089725"/>
              <a:gd name="connsiteY3" fmla="*/ 258682 h 726835"/>
              <a:gd name="connsiteX4" fmla="*/ 802649 w 1089725"/>
              <a:gd name="connsiteY4" fmla="*/ 7031 h 726835"/>
              <a:gd name="connsiteX5" fmla="*/ 171027 w 1089725"/>
              <a:gd name="connsiteY5" fmla="*/ 85967 h 726835"/>
              <a:gd name="connsiteX6" fmla="*/ 7150 w 1089725"/>
              <a:gd name="connsiteY6" fmla="*/ 256007 h 726835"/>
              <a:gd name="connsiteX7" fmla="*/ 345449 w 1089725"/>
              <a:gd name="connsiteY7" fmla="*/ 652064 h 726835"/>
              <a:gd name="connsiteX8" fmla="*/ 412791 w 1089725"/>
              <a:gd name="connsiteY8" fmla="*/ 726835 h 726835"/>
              <a:gd name="connsiteX0" fmla="*/ 409002 w 1085936"/>
              <a:gd name="connsiteY0" fmla="*/ 726835 h 726835"/>
              <a:gd name="connsiteX1" fmla="*/ 554353 w 1085936"/>
              <a:gd name="connsiteY1" fmla="*/ 638158 h 726835"/>
              <a:gd name="connsiteX2" fmla="*/ 945169 w 1085936"/>
              <a:gd name="connsiteY2" fmla="*/ 549764 h 726835"/>
              <a:gd name="connsiteX3" fmla="*/ 1078895 w 1085936"/>
              <a:gd name="connsiteY3" fmla="*/ 258682 h 726835"/>
              <a:gd name="connsiteX4" fmla="*/ 798860 w 1085936"/>
              <a:gd name="connsiteY4" fmla="*/ 7031 h 726835"/>
              <a:gd name="connsiteX5" fmla="*/ 167238 w 1085936"/>
              <a:gd name="connsiteY5" fmla="*/ 85967 h 726835"/>
              <a:gd name="connsiteX6" fmla="*/ 7460 w 1085936"/>
              <a:gd name="connsiteY6" fmla="*/ 285590 h 726835"/>
              <a:gd name="connsiteX7" fmla="*/ 341660 w 1085936"/>
              <a:gd name="connsiteY7" fmla="*/ 652064 h 726835"/>
              <a:gd name="connsiteX8" fmla="*/ 409002 w 1085936"/>
              <a:gd name="connsiteY8" fmla="*/ 726835 h 726835"/>
              <a:gd name="connsiteX0" fmla="*/ 409002 w 1085936"/>
              <a:gd name="connsiteY0" fmla="*/ 726835 h 726835"/>
              <a:gd name="connsiteX1" fmla="*/ 554353 w 1085936"/>
              <a:gd name="connsiteY1" fmla="*/ 638158 h 726835"/>
              <a:gd name="connsiteX2" fmla="*/ 945169 w 1085936"/>
              <a:gd name="connsiteY2" fmla="*/ 549764 h 726835"/>
              <a:gd name="connsiteX3" fmla="*/ 1078895 w 1085936"/>
              <a:gd name="connsiteY3" fmla="*/ 258682 h 726835"/>
              <a:gd name="connsiteX4" fmla="*/ 798860 w 1085936"/>
              <a:gd name="connsiteY4" fmla="*/ 7031 h 726835"/>
              <a:gd name="connsiteX5" fmla="*/ 167238 w 1085936"/>
              <a:gd name="connsiteY5" fmla="*/ 85967 h 726835"/>
              <a:gd name="connsiteX6" fmla="*/ 7460 w 1085936"/>
              <a:gd name="connsiteY6" fmla="*/ 285590 h 726835"/>
              <a:gd name="connsiteX7" fmla="*/ 341660 w 1085936"/>
              <a:gd name="connsiteY7" fmla="*/ 652064 h 726835"/>
              <a:gd name="connsiteX8" fmla="*/ 409002 w 1085936"/>
              <a:gd name="connsiteY8" fmla="*/ 726835 h 726835"/>
              <a:gd name="connsiteX0" fmla="*/ 407340 w 1084274"/>
              <a:gd name="connsiteY0" fmla="*/ 726835 h 726835"/>
              <a:gd name="connsiteX1" fmla="*/ 552691 w 1084274"/>
              <a:gd name="connsiteY1" fmla="*/ 638158 h 726835"/>
              <a:gd name="connsiteX2" fmla="*/ 943507 w 1084274"/>
              <a:gd name="connsiteY2" fmla="*/ 549764 h 726835"/>
              <a:gd name="connsiteX3" fmla="*/ 1077233 w 1084274"/>
              <a:gd name="connsiteY3" fmla="*/ 258682 h 726835"/>
              <a:gd name="connsiteX4" fmla="*/ 797198 w 1084274"/>
              <a:gd name="connsiteY4" fmla="*/ 7031 h 726835"/>
              <a:gd name="connsiteX5" fmla="*/ 165576 w 1084274"/>
              <a:gd name="connsiteY5" fmla="*/ 85967 h 726835"/>
              <a:gd name="connsiteX6" fmla="*/ 5798 w 1084274"/>
              <a:gd name="connsiteY6" fmla="*/ 285590 h 726835"/>
              <a:gd name="connsiteX7" fmla="*/ 339998 w 1084274"/>
              <a:gd name="connsiteY7" fmla="*/ 652064 h 726835"/>
              <a:gd name="connsiteX8" fmla="*/ 407340 w 1084274"/>
              <a:gd name="connsiteY8" fmla="*/ 726835 h 726835"/>
              <a:gd name="connsiteX0" fmla="*/ 405193 w 1082127"/>
              <a:gd name="connsiteY0" fmla="*/ 726835 h 726835"/>
              <a:gd name="connsiteX1" fmla="*/ 550544 w 1082127"/>
              <a:gd name="connsiteY1" fmla="*/ 638158 h 726835"/>
              <a:gd name="connsiteX2" fmla="*/ 941360 w 1082127"/>
              <a:gd name="connsiteY2" fmla="*/ 549764 h 726835"/>
              <a:gd name="connsiteX3" fmla="*/ 1075086 w 1082127"/>
              <a:gd name="connsiteY3" fmla="*/ 258682 h 726835"/>
              <a:gd name="connsiteX4" fmla="*/ 795051 w 1082127"/>
              <a:gd name="connsiteY4" fmla="*/ 7031 h 726835"/>
              <a:gd name="connsiteX5" fmla="*/ 163429 w 1082127"/>
              <a:gd name="connsiteY5" fmla="*/ 85967 h 726835"/>
              <a:gd name="connsiteX6" fmla="*/ 5959 w 1082127"/>
              <a:gd name="connsiteY6" fmla="*/ 336874 h 726835"/>
              <a:gd name="connsiteX7" fmla="*/ 337851 w 1082127"/>
              <a:gd name="connsiteY7" fmla="*/ 652064 h 726835"/>
              <a:gd name="connsiteX8" fmla="*/ 405193 w 1082127"/>
              <a:gd name="connsiteY8" fmla="*/ 726835 h 726835"/>
              <a:gd name="connsiteX0" fmla="*/ 405097 w 1082031"/>
              <a:gd name="connsiteY0" fmla="*/ 727553 h 727553"/>
              <a:gd name="connsiteX1" fmla="*/ 550448 w 1082031"/>
              <a:gd name="connsiteY1" fmla="*/ 638876 h 727553"/>
              <a:gd name="connsiteX2" fmla="*/ 941264 w 1082031"/>
              <a:gd name="connsiteY2" fmla="*/ 550482 h 727553"/>
              <a:gd name="connsiteX3" fmla="*/ 1074990 w 1082031"/>
              <a:gd name="connsiteY3" fmla="*/ 259400 h 727553"/>
              <a:gd name="connsiteX4" fmla="*/ 794955 w 1082031"/>
              <a:gd name="connsiteY4" fmla="*/ 7749 h 727553"/>
              <a:gd name="connsiteX5" fmla="*/ 164686 w 1082031"/>
              <a:gd name="connsiteY5" fmla="*/ 81610 h 727553"/>
              <a:gd name="connsiteX6" fmla="*/ 5863 w 1082031"/>
              <a:gd name="connsiteY6" fmla="*/ 337592 h 727553"/>
              <a:gd name="connsiteX7" fmla="*/ 337755 w 1082031"/>
              <a:gd name="connsiteY7" fmla="*/ 652782 h 727553"/>
              <a:gd name="connsiteX8" fmla="*/ 405097 w 1082031"/>
              <a:gd name="connsiteY8" fmla="*/ 727553 h 727553"/>
              <a:gd name="connsiteX0" fmla="*/ 427815 w 1104749"/>
              <a:gd name="connsiteY0" fmla="*/ 727553 h 727553"/>
              <a:gd name="connsiteX1" fmla="*/ 573166 w 1104749"/>
              <a:gd name="connsiteY1" fmla="*/ 638876 h 727553"/>
              <a:gd name="connsiteX2" fmla="*/ 963982 w 1104749"/>
              <a:gd name="connsiteY2" fmla="*/ 550482 h 727553"/>
              <a:gd name="connsiteX3" fmla="*/ 1097708 w 1104749"/>
              <a:gd name="connsiteY3" fmla="*/ 259400 h 727553"/>
              <a:gd name="connsiteX4" fmla="*/ 817673 w 1104749"/>
              <a:gd name="connsiteY4" fmla="*/ 7749 h 727553"/>
              <a:gd name="connsiteX5" fmla="*/ 187404 w 1104749"/>
              <a:gd name="connsiteY5" fmla="*/ 81610 h 727553"/>
              <a:gd name="connsiteX6" fmla="*/ 4537 w 1104749"/>
              <a:gd name="connsiteY6" fmla="*/ 344274 h 727553"/>
              <a:gd name="connsiteX7" fmla="*/ 360473 w 1104749"/>
              <a:gd name="connsiteY7" fmla="*/ 652782 h 727553"/>
              <a:gd name="connsiteX8" fmla="*/ 427815 w 1104749"/>
              <a:gd name="connsiteY8" fmla="*/ 727553 h 727553"/>
              <a:gd name="connsiteX0" fmla="*/ 423278 w 1100212"/>
              <a:gd name="connsiteY0" fmla="*/ 727553 h 727553"/>
              <a:gd name="connsiteX1" fmla="*/ 568629 w 1100212"/>
              <a:gd name="connsiteY1" fmla="*/ 638876 h 727553"/>
              <a:gd name="connsiteX2" fmla="*/ 959445 w 1100212"/>
              <a:gd name="connsiteY2" fmla="*/ 550482 h 727553"/>
              <a:gd name="connsiteX3" fmla="*/ 1093171 w 1100212"/>
              <a:gd name="connsiteY3" fmla="*/ 259400 h 727553"/>
              <a:gd name="connsiteX4" fmla="*/ 813136 w 1100212"/>
              <a:gd name="connsiteY4" fmla="*/ 7749 h 727553"/>
              <a:gd name="connsiteX5" fmla="*/ 182867 w 1100212"/>
              <a:gd name="connsiteY5" fmla="*/ 81610 h 727553"/>
              <a:gd name="connsiteX6" fmla="*/ 0 w 1100212"/>
              <a:gd name="connsiteY6" fmla="*/ 344274 h 727553"/>
              <a:gd name="connsiteX7" fmla="*/ 355936 w 1100212"/>
              <a:gd name="connsiteY7" fmla="*/ 652782 h 727553"/>
              <a:gd name="connsiteX8" fmla="*/ 423278 w 1100212"/>
              <a:gd name="connsiteY8" fmla="*/ 727553 h 727553"/>
              <a:gd name="connsiteX0" fmla="*/ 423278 w 1100212"/>
              <a:gd name="connsiteY0" fmla="*/ 727553 h 727553"/>
              <a:gd name="connsiteX1" fmla="*/ 568629 w 1100212"/>
              <a:gd name="connsiteY1" fmla="*/ 638876 h 727553"/>
              <a:gd name="connsiteX2" fmla="*/ 959445 w 1100212"/>
              <a:gd name="connsiteY2" fmla="*/ 550482 h 727553"/>
              <a:gd name="connsiteX3" fmla="*/ 1093171 w 1100212"/>
              <a:gd name="connsiteY3" fmla="*/ 259400 h 727553"/>
              <a:gd name="connsiteX4" fmla="*/ 813136 w 1100212"/>
              <a:gd name="connsiteY4" fmla="*/ 7749 h 727553"/>
              <a:gd name="connsiteX5" fmla="*/ 182867 w 1100212"/>
              <a:gd name="connsiteY5" fmla="*/ 81610 h 727553"/>
              <a:gd name="connsiteX6" fmla="*/ 0 w 1100212"/>
              <a:gd name="connsiteY6" fmla="*/ 344274 h 727553"/>
              <a:gd name="connsiteX7" fmla="*/ 355936 w 1100212"/>
              <a:gd name="connsiteY7" fmla="*/ 652782 h 727553"/>
              <a:gd name="connsiteX8" fmla="*/ 423278 w 1100212"/>
              <a:gd name="connsiteY8" fmla="*/ 727553 h 727553"/>
              <a:gd name="connsiteX0" fmla="*/ 437503 w 1114437"/>
              <a:gd name="connsiteY0" fmla="*/ 727553 h 727553"/>
              <a:gd name="connsiteX1" fmla="*/ 582854 w 1114437"/>
              <a:gd name="connsiteY1" fmla="*/ 638876 h 727553"/>
              <a:gd name="connsiteX2" fmla="*/ 973670 w 1114437"/>
              <a:gd name="connsiteY2" fmla="*/ 550482 h 727553"/>
              <a:gd name="connsiteX3" fmla="*/ 1107396 w 1114437"/>
              <a:gd name="connsiteY3" fmla="*/ 259400 h 727553"/>
              <a:gd name="connsiteX4" fmla="*/ 827361 w 1114437"/>
              <a:gd name="connsiteY4" fmla="*/ 7749 h 727553"/>
              <a:gd name="connsiteX5" fmla="*/ 197092 w 1114437"/>
              <a:gd name="connsiteY5" fmla="*/ 81610 h 727553"/>
              <a:gd name="connsiteX6" fmla="*/ 0 w 1114437"/>
              <a:gd name="connsiteY6" fmla="*/ 341962 h 727553"/>
              <a:gd name="connsiteX7" fmla="*/ 370161 w 1114437"/>
              <a:gd name="connsiteY7" fmla="*/ 652782 h 727553"/>
              <a:gd name="connsiteX8" fmla="*/ 437503 w 1114437"/>
              <a:gd name="connsiteY8" fmla="*/ 727553 h 727553"/>
              <a:gd name="connsiteX0" fmla="*/ 463684 w 1140618"/>
              <a:gd name="connsiteY0" fmla="*/ 727553 h 727553"/>
              <a:gd name="connsiteX1" fmla="*/ 609035 w 1140618"/>
              <a:gd name="connsiteY1" fmla="*/ 638876 h 727553"/>
              <a:gd name="connsiteX2" fmla="*/ 999851 w 1140618"/>
              <a:gd name="connsiteY2" fmla="*/ 550482 h 727553"/>
              <a:gd name="connsiteX3" fmla="*/ 1133577 w 1140618"/>
              <a:gd name="connsiteY3" fmla="*/ 259400 h 727553"/>
              <a:gd name="connsiteX4" fmla="*/ 853542 w 1140618"/>
              <a:gd name="connsiteY4" fmla="*/ 7749 h 727553"/>
              <a:gd name="connsiteX5" fmla="*/ 223273 w 1140618"/>
              <a:gd name="connsiteY5" fmla="*/ 81610 h 727553"/>
              <a:gd name="connsiteX6" fmla="*/ 0 w 1140618"/>
              <a:gd name="connsiteY6" fmla="*/ 343816 h 727553"/>
              <a:gd name="connsiteX7" fmla="*/ 396342 w 1140618"/>
              <a:gd name="connsiteY7" fmla="*/ 652782 h 727553"/>
              <a:gd name="connsiteX8" fmla="*/ 463684 w 1140618"/>
              <a:gd name="connsiteY8" fmla="*/ 727553 h 727553"/>
              <a:gd name="connsiteX0" fmla="*/ 463684 w 1140714"/>
              <a:gd name="connsiteY0" fmla="*/ 719277 h 719277"/>
              <a:gd name="connsiteX1" fmla="*/ 609035 w 1140714"/>
              <a:gd name="connsiteY1" fmla="*/ 630600 h 719277"/>
              <a:gd name="connsiteX2" fmla="*/ 999851 w 1140714"/>
              <a:gd name="connsiteY2" fmla="*/ 542206 h 719277"/>
              <a:gd name="connsiteX3" fmla="*/ 1133577 w 1140714"/>
              <a:gd name="connsiteY3" fmla="*/ 251124 h 719277"/>
              <a:gd name="connsiteX4" fmla="*/ 852002 w 1140714"/>
              <a:gd name="connsiteY4" fmla="*/ 8636 h 719277"/>
              <a:gd name="connsiteX5" fmla="*/ 223273 w 1140714"/>
              <a:gd name="connsiteY5" fmla="*/ 73334 h 719277"/>
              <a:gd name="connsiteX6" fmla="*/ 0 w 1140714"/>
              <a:gd name="connsiteY6" fmla="*/ 335540 h 719277"/>
              <a:gd name="connsiteX7" fmla="*/ 396342 w 1140714"/>
              <a:gd name="connsiteY7" fmla="*/ 644506 h 719277"/>
              <a:gd name="connsiteX8" fmla="*/ 463684 w 1140714"/>
              <a:gd name="connsiteY8" fmla="*/ 719277 h 719277"/>
              <a:gd name="connsiteX0" fmla="*/ 463684 w 1140714"/>
              <a:gd name="connsiteY0" fmla="*/ 721380 h 721380"/>
              <a:gd name="connsiteX1" fmla="*/ 609035 w 1140714"/>
              <a:gd name="connsiteY1" fmla="*/ 632703 h 721380"/>
              <a:gd name="connsiteX2" fmla="*/ 999851 w 1140714"/>
              <a:gd name="connsiteY2" fmla="*/ 544309 h 721380"/>
              <a:gd name="connsiteX3" fmla="*/ 1133577 w 1140714"/>
              <a:gd name="connsiteY3" fmla="*/ 253227 h 721380"/>
              <a:gd name="connsiteX4" fmla="*/ 852002 w 1140714"/>
              <a:gd name="connsiteY4" fmla="*/ 10739 h 721380"/>
              <a:gd name="connsiteX5" fmla="*/ 223273 w 1140714"/>
              <a:gd name="connsiteY5" fmla="*/ 64441 h 721380"/>
              <a:gd name="connsiteX6" fmla="*/ 0 w 1140714"/>
              <a:gd name="connsiteY6" fmla="*/ 337643 h 721380"/>
              <a:gd name="connsiteX7" fmla="*/ 396342 w 1140714"/>
              <a:gd name="connsiteY7" fmla="*/ 646609 h 721380"/>
              <a:gd name="connsiteX8" fmla="*/ 463684 w 1140714"/>
              <a:gd name="connsiteY8" fmla="*/ 721380 h 721380"/>
              <a:gd name="connsiteX0" fmla="*/ 463684 w 1140714"/>
              <a:gd name="connsiteY0" fmla="*/ 721380 h 721380"/>
              <a:gd name="connsiteX1" fmla="*/ 609035 w 1140714"/>
              <a:gd name="connsiteY1" fmla="*/ 632703 h 721380"/>
              <a:gd name="connsiteX2" fmla="*/ 999851 w 1140714"/>
              <a:gd name="connsiteY2" fmla="*/ 544309 h 721380"/>
              <a:gd name="connsiteX3" fmla="*/ 1133577 w 1140714"/>
              <a:gd name="connsiteY3" fmla="*/ 253227 h 721380"/>
              <a:gd name="connsiteX4" fmla="*/ 852002 w 1140714"/>
              <a:gd name="connsiteY4" fmla="*/ 10739 h 721380"/>
              <a:gd name="connsiteX5" fmla="*/ 223273 w 1140714"/>
              <a:gd name="connsiteY5" fmla="*/ 64441 h 721380"/>
              <a:gd name="connsiteX6" fmla="*/ 0 w 1140714"/>
              <a:gd name="connsiteY6" fmla="*/ 337643 h 721380"/>
              <a:gd name="connsiteX7" fmla="*/ 396342 w 1140714"/>
              <a:gd name="connsiteY7" fmla="*/ 646609 h 721380"/>
              <a:gd name="connsiteX8" fmla="*/ 463684 w 1140714"/>
              <a:gd name="connsiteY8" fmla="*/ 721380 h 721380"/>
              <a:gd name="connsiteX0" fmla="*/ 463684 w 1138513"/>
              <a:gd name="connsiteY0" fmla="*/ 721380 h 721380"/>
              <a:gd name="connsiteX1" fmla="*/ 610575 w 1138513"/>
              <a:gd name="connsiteY1" fmla="*/ 643699 h 721380"/>
              <a:gd name="connsiteX2" fmla="*/ 999851 w 1138513"/>
              <a:gd name="connsiteY2" fmla="*/ 544309 h 721380"/>
              <a:gd name="connsiteX3" fmla="*/ 1133577 w 1138513"/>
              <a:gd name="connsiteY3" fmla="*/ 253227 h 721380"/>
              <a:gd name="connsiteX4" fmla="*/ 852002 w 1138513"/>
              <a:gd name="connsiteY4" fmla="*/ 10739 h 721380"/>
              <a:gd name="connsiteX5" fmla="*/ 223273 w 1138513"/>
              <a:gd name="connsiteY5" fmla="*/ 64441 h 721380"/>
              <a:gd name="connsiteX6" fmla="*/ 0 w 1138513"/>
              <a:gd name="connsiteY6" fmla="*/ 337643 h 721380"/>
              <a:gd name="connsiteX7" fmla="*/ 396342 w 1138513"/>
              <a:gd name="connsiteY7" fmla="*/ 646609 h 721380"/>
              <a:gd name="connsiteX8" fmla="*/ 463684 w 1138513"/>
              <a:gd name="connsiteY8" fmla="*/ 721380 h 721380"/>
              <a:gd name="connsiteX0" fmla="*/ 463684 w 1138513"/>
              <a:gd name="connsiteY0" fmla="*/ 721380 h 721380"/>
              <a:gd name="connsiteX1" fmla="*/ 610575 w 1138513"/>
              <a:gd name="connsiteY1" fmla="*/ 643699 h 721380"/>
              <a:gd name="connsiteX2" fmla="*/ 999851 w 1138513"/>
              <a:gd name="connsiteY2" fmla="*/ 544309 h 721380"/>
              <a:gd name="connsiteX3" fmla="*/ 1133577 w 1138513"/>
              <a:gd name="connsiteY3" fmla="*/ 253227 h 721380"/>
              <a:gd name="connsiteX4" fmla="*/ 852002 w 1138513"/>
              <a:gd name="connsiteY4" fmla="*/ 10739 h 721380"/>
              <a:gd name="connsiteX5" fmla="*/ 223273 w 1138513"/>
              <a:gd name="connsiteY5" fmla="*/ 64441 h 721380"/>
              <a:gd name="connsiteX6" fmla="*/ 0 w 1138513"/>
              <a:gd name="connsiteY6" fmla="*/ 337643 h 721380"/>
              <a:gd name="connsiteX7" fmla="*/ 396342 w 1138513"/>
              <a:gd name="connsiteY7" fmla="*/ 646609 h 721380"/>
              <a:gd name="connsiteX8" fmla="*/ 463684 w 1138513"/>
              <a:gd name="connsiteY8" fmla="*/ 721380 h 721380"/>
              <a:gd name="connsiteX0" fmla="*/ 463684 w 1136732"/>
              <a:gd name="connsiteY0" fmla="*/ 721380 h 721380"/>
              <a:gd name="connsiteX1" fmla="*/ 610575 w 1136732"/>
              <a:gd name="connsiteY1" fmla="*/ 643699 h 721380"/>
              <a:gd name="connsiteX2" fmla="*/ 999851 w 1136732"/>
              <a:gd name="connsiteY2" fmla="*/ 544309 h 721380"/>
              <a:gd name="connsiteX3" fmla="*/ 1133577 w 1136732"/>
              <a:gd name="connsiteY3" fmla="*/ 253227 h 721380"/>
              <a:gd name="connsiteX4" fmla="*/ 852002 w 1136732"/>
              <a:gd name="connsiteY4" fmla="*/ 10739 h 721380"/>
              <a:gd name="connsiteX5" fmla="*/ 223273 w 1136732"/>
              <a:gd name="connsiteY5" fmla="*/ 64441 h 721380"/>
              <a:gd name="connsiteX6" fmla="*/ 0 w 1136732"/>
              <a:gd name="connsiteY6" fmla="*/ 337643 h 721380"/>
              <a:gd name="connsiteX7" fmla="*/ 396342 w 1136732"/>
              <a:gd name="connsiteY7" fmla="*/ 646609 h 721380"/>
              <a:gd name="connsiteX8" fmla="*/ 463684 w 1136732"/>
              <a:gd name="connsiteY8" fmla="*/ 721380 h 721380"/>
              <a:gd name="connsiteX0" fmla="*/ 463684 w 1121891"/>
              <a:gd name="connsiteY0" fmla="*/ 721255 h 721255"/>
              <a:gd name="connsiteX1" fmla="*/ 610575 w 1121891"/>
              <a:gd name="connsiteY1" fmla="*/ 643574 h 721255"/>
              <a:gd name="connsiteX2" fmla="*/ 999851 w 1121891"/>
              <a:gd name="connsiteY2" fmla="*/ 544184 h 721255"/>
              <a:gd name="connsiteX3" fmla="*/ 1118177 w 1121891"/>
              <a:gd name="connsiteY3" fmla="*/ 251269 h 721255"/>
              <a:gd name="connsiteX4" fmla="*/ 852002 w 1121891"/>
              <a:gd name="connsiteY4" fmla="*/ 10614 h 721255"/>
              <a:gd name="connsiteX5" fmla="*/ 223273 w 1121891"/>
              <a:gd name="connsiteY5" fmla="*/ 64316 h 721255"/>
              <a:gd name="connsiteX6" fmla="*/ 0 w 1121891"/>
              <a:gd name="connsiteY6" fmla="*/ 337518 h 721255"/>
              <a:gd name="connsiteX7" fmla="*/ 396342 w 1121891"/>
              <a:gd name="connsiteY7" fmla="*/ 646484 h 721255"/>
              <a:gd name="connsiteX8" fmla="*/ 463684 w 1121891"/>
              <a:gd name="connsiteY8" fmla="*/ 721255 h 721255"/>
              <a:gd name="connsiteX0" fmla="*/ 463684 w 1123864"/>
              <a:gd name="connsiteY0" fmla="*/ 721255 h 721255"/>
              <a:gd name="connsiteX1" fmla="*/ 610575 w 1123864"/>
              <a:gd name="connsiteY1" fmla="*/ 643574 h 721255"/>
              <a:gd name="connsiteX2" fmla="*/ 999851 w 1123864"/>
              <a:gd name="connsiteY2" fmla="*/ 549682 h 721255"/>
              <a:gd name="connsiteX3" fmla="*/ 1118177 w 1123864"/>
              <a:gd name="connsiteY3" fmla="*/ 251269 h 721255"/>
              <a:gd name="connsiteX4" fmla="*/ 852002 w 1123864"/>
              <a:gd name="connsiteY4" fmla="*/ 10614 h 721255"/>
              <a:gd name="connsiteX5" fmla="*/ 223273 w 1123864"/>
              <a:gd name="connsiteY5" fmla="*/ 64316 h 721255"/>
              <a:gd name="connsiteX6" fmla="*/ 0 w 1123864"/>
              <a:gd name="connsiteY6" fmla="*/ 337518 h 721255"/>
              <a:gd name="connsiteX7" fmla="*/ 396342 w 1123864"/>
              <a:gd name="connsiteY7" fmla="*/ 646484 h 721255"/>
              <a:gd name="connsiteX8" fmla="*/ 463684 w 1123864"/>
              <a:gd name="connsiteY8" fmla="*/ 721255 h 721255"/>
              <a:gd name="connsiteX0" fmla="*/ 463684 w 1123864"/>
              <a:gd name="connsiteY0" fmla="*/ 721255 h 721255"/>
              <a:gd name="connsiteX1" fmla="*/ 610575 w 1123864"/>
              <a:gd name="connsiteY1" fmla="*/ 643574 h 721255"/>
              <a:gd name="connsiteX2" fmla="*/ 999851 w 1123864"/>
              <a:gd name="connsiteY2" fmla="*/ 549682 h 721255"/>
              <a:gd name="connsiteX3" fmla="*/ 1118177 w 1123864"/>
              <a:gd name="connsiteY3" fmla="*/ 251269 h 721255"/>
              <a:gd name="connsiteX4" fmla="*/ 852002 w 1123864"/>
              <a:gd name="connsiteY4" fmla="*/ 10614 h 721255"/>
              <a:gd name="connsiteX5" fmla="*/ 223273 w 1123864"/>
              <a:gd name="connsiteY5" fmla="*/ 64316 h 721255"/>
              <a:gd name="connsiteX6" fmla="*/ 0 w 1123864"/>
              <a:gd name="connsiteY6" fmla="*/ 337518 h 721255"/>
              <a:gd name="connsiteX7" fmla="*/ 396342 w 1123864"/>
              <a:gd name="connsiteY7" fmla="*/ 646484 h 721255"/>
              <a:gd name="connsiteX8" fmla="*/ 463684 w 1123864"/>
              <a:gd name="connsiteY8" fmla="*/ 721255 h 721255"/>
              <a:gd name="connsiteX0" fmla="*/ 463684 w 1123354"/>
              <a:gd name="connsiteY0" fmla="*/ 721255 h 721255"/>
              <a:gd name="connsiteX1" fmla="*/ 610575 w 1123354"/>
              <a:gd name="connsiteY1" fmla="*/ 643574 h 721255"/>
              <a:gd name="connsiteX2" fmla="*/ 999851 w 1123354"/>
              <a:gd name="connsiteY2" fmla="*/ 549682 h 721255"/>
              <a:gd name="connsiteX3" fmla="*/ 1118177 w 1123354"/>
              <a:gd name="connsiteY3" fmla="*/ 251269 h 721255"/>
              <a:gd name="connsiteX4" fmla="*/ 852002 w 1123354"/>
              <a:gd name="connsiteY4" fmla="*/ 10614 h 721255"/>
              <a:gd name="connsiteX5" fmla="*/ 223273 w 1123354"/>
              <a:gd name="connsiteY5" fmla="*/ 64316 h 721255"/>
              <a:gd name="connsiteX6" fmla="*/ 0 w 1123354"/>
              <a:gd name="connsiteY6" fmla="*/ 337518 h 721255"/>
              <a:gd name="connsiteX7" fmla="*/ 396342 w 1123354"/>
              <a:gd name="connsiteY7" fmla="*/ 646484 h 721255"/>
              <a:gd name="connsiteX8" fmla="*/ 463684 w 1123354"/>
              <a:gd name="connsiteY8" fmla="*/ 721255 h 721255"/>
              <a:gd name="connsiteX0" fmla="*/ 411324 w 1070994"/>
              <a:gd name="connsiteY0" fmla="*/ 721255 h 721255"/>
              <a:gd name="connsiteX1" fmla="*/ 558215 w 1070994"/>
              <a:gd name="connsiteY1" fmla="*/ 643574 h 721255"/>
              <a:gd name="connsiteX2" fmla="*/ 947491 w 1070994"/>
              <a:gd name="connsiteY2" fmla="*/ 549682 h 721255"/>
              <a:gd name="connsiteX3" fmla="*/ 1065817 w 1070994"/>
              <a:gd name="connsiteY3" fmla="*/ 251269 h 721255"/>
              <a:gd name="connsiteX4" fmla="*/ 799642 w 1070994"/>
              <a:gd name="connsiteY4" fmla="*/ 10614 h 721255"/>
              <a:gd name="connsiteX5" fmla="*/ 170913 w 1070994"/>
              <a:gd name="connsiteY5" fmla="*/ 64316 h 721255"/>
              <a:gd name="connsiteX6" fmla="*/ 0 w 1070994"/>
              <a:gd name="connsiteY6" fmla="*/ 339351 h 721255"/>
              <a:gd name="connsiteX7" fmla="*/ 343982 w 1070994"/>
              <a:gd name="connsiteY7" fmla="*/ 646484 h 721255"/>
              <a:gd name="connsiteX8" fmla="*/ 411324 w 1070994"/>
              <a:gd name="connsiteY8" fmla="*/ 721255 h 721255"/>
              <a:gd name="connsiteX0" fmla="*/ 391304 w 1050974"/>
              <a:gd name="connsiteY0" fmla="*/ 721255 h 721255"/>
              <a:gd name="connsiteX1" fmla="*/ 538195 w 1050974"/>
              <a:gd name="connsiteY1" fmla="*/ 643574 h 721255"/>
              <a:gd name="connsiteX2" fmla="*/ 927471 w 1050974"/>
              <a:gd name="connsiteY2" fmla="*/ 549682 h 721255"/>
              <a:gd name="connsiteX3" fmla="*/ 1045797 w 1050974"/>
              <a:gd name="connsiteY3" fmla="*/ 251269 h 721255"/>
              <a:gd name="connsiteX4" fmla="*/ 779622 w 1050974"/>
              <a:gd name="connsiteY4" fmla="*/ 10614 h 721255"/>
              <a:gd name="connsiteX5" fmla="*/ 150893 w 1050974"/>
              <a:gd name="connsiteY5" fmla="*/ 64316 h 721255"/>
              <a:gd name="connsiteX6" fmla="*/ 0 w 1050974"/>
              <a:gd name="connsiteY6" fmla="*/ 339351 h 721255"/>
              <a:gd name="connsiteX7" fmla="*/ 323962 w 1050974"/>
              <a:gd name="connsiteY7" fmla="*/ 646484 h 721255"/>
              <a:gd name="connsiteX8" fmla="*/ 391304 w 1050974"/>
              <a:gd name="connsiteY8" fmla="*/ 721255 h 721255"/>
              <a:gd name="connsiteX0" fmla="*/ 391304 w 1050974"/>
              <a:gd name="connsiteY0" fmla="*/ 721255 h 721255"/>
              <a:gd name="connsiteX1" fmla="*/ 538195 w 1050974"/>
              <a:gd name="connsiteY1" fmla="*/ 643574 h 721255"/>
              <a:gd name="connsiteX2" fmla="*/ 927471 w 1050974"/>
              <a:gd name="connsiteY2" fmla="*/ 549682 h 721255"/>
              <a:gd name="connsiteX3" fmla="*/ 1045797 w 1050974"/>
              <a:gd name="connsiteY3" fmla="*/ 251269 h 721255"/>
              <a:gd name="connsiteX4" fmla="*/ 779622 w 1050974"/>
              <a:gd name="connsiteY4" fmla="*/ 10614 h 721255"/>
              <a:gd name="connsiteX5" fmla="*/ 150893 w 1050974"/>
              <a:gd name="connsiteY5" fmla="*/ 64316 h 721255"/>
              <a:gd name="connsiteX6" fmla="*/ 0 w 1050974"/>
              <a:gd name="connsiteY6" fmla="*/ 339351 h 721255"/>
              <a:gd name="connsiteX7" fmla="*/ 323962 w 1050974"/>
              <a:gd name="connsiteY7" fmla="*/ 646484 h 721255"/>
              <a:gd name="connsiteX8" fmla="*/ 391304 w 1050974"/>
              <a:gd name="connsiteY8" fmla="*/ 721255 h 721255"/>
              <a:gd name="connsiteX0" fmla="*/ 391304 w 1050974"/>
              <a:gd name="connsiteY0" fmla="*/ 723864 h 723864"/>
              <a:gd name="connsiteX1" fmla="*/ 538195 w 1050974"/>
              <a:gd name="connsiteY1" fmla="*/ 646183 h 723864"/>
              <a:gd name="connsiteX2" fmla="*/ 927471 w 1050974"/>
              <a:gd name="connsiteY2" fmla="*/ 552291 h 723864"/>
              <a:gd name="connsiteX3" fmla="*/ 1045797 w 1050974"/>
              <a:gd name="connsiteY3" fmla="*/ 253878 h 723864"/>
              <a:gd name="connsiteX4" fmla="*/ 779622 w 1050974"/>
              <a:gd name="connsiteY4" fmla="*/ 13223 h 723864"/>
              <a:gd name="connsiteX5" fmla="*/ 201713 w 1050974"/>
              <a:gd name="connsiteY5" fmla="*/ 55929 h 723864"/>
              <a:gd name="connsiteX6" fmla="*/ 0 w 1050974"/>
              <a:gd name="connsiteY6" fmla="*/ 341960 h 723864"/>
              <a:gd name="connsiteX7" fmla="*/ 323962 w 1050974"/>
              <a:gd name="connsiteY7" fmla="*/ 649093 h 723864"/>
              <a:gd name="connsiteX8" fmla="*/ 391304 w 1050974"/>
              <a:gd name="connsiteY8" fmla="*/ 723864 h 723864"/>
              <a:gd name="connsiteX0" fmla="*/ 391304 w 1050974"/>
              <a:gd name="connsiteY0" fmla="*/ 722931 h 722931"/>
              <a:gd name="connsiteX1" fmla="*/ 538195 w 1050974"/>
              <a:gd name="connsiteY1" fmla="*/ 645250 h 722931"/>
              <a:gd name="connsiteX2" fmla="*/ 927471 w 1050974"/>
              <a:gd name="connsiteY2" fmla="*/ 551358 h 722931"/>
              <a:gd name="connsiteX3" fmla="*/ 1045797 w 1050974"/>
              <a:gd name="connsiteY3" fmla="*/ 252945 h 722931"/>
              <a:gd name="connsiteX4" fmla="*/ 779622 w 1050974"/>
              <a:gd name="connsiteY4" fmla="*/ 12290 h 722931"/>
              <a:gd name="connsiteX5" fmla="*/ 215573 w 1050974"/>
              <a:gd name="connsiteY5" fmla="*/ 58661 h 722931"/>
              <a:gd name="connsiteX6" fmla="*/ 0 w 1050974"/>
              <a:gd name="connsiteY6" fmla="*/ 341027 h 722931"/>
              <a:gd name="connsiteX7" fmla="*/ 323962 w 1050974"/>
              <a:gd name="connsiteY7" fmla="*/ 648160 h 722931"/>
              <a:gd name="connsiteX8" fmla="*/ 391304 w 1050974"/>
              <a:gd name="connsiteY8" fmla="*/ 722931 h 722931"/>
              <a:gd name="connsiteX0" fmla="*/ 382064 w 1041734"/>
              <a:gd name="connsiteY0" fmla="*/ 722931 h 722931"/>
              <a:gd name="connsiteX1" fmla="*/ 528955 w 1041734"/>
              <a:gd name="connsiteY1" fmla="*/ 645250 h 722931"/>
              <a:gd name="connsiteX2" fmla="*/ 918231 w 1041734"/>
              <a:gd name="connsiteY2" fmla="*/ 551358 h 722931"/>
              <a:gd name="connsiteX3" fmla="*/ 1036557 w 1041734"/>
              <a:gd name="connsiteY3" fmla="*/ 252945 h 722931"/>
              <a:gd name="connsiteX4" fmla="*/ 770382 w 1041734"/>
              <a:gd name="connsiteY4" fmla="*/ 12290 h 722931"/>
              <a:gd name="connsiteX5" fmla="*/ 206333 w 1041734"/>
              <a:gd name="connsiteY5" fmla="*/ 58661 h 722931"/>
              <a:gd name="connsiteX6" fmla="*/ 0 w 1041734"/>
              <a:gd name="connsiteY6" fmla="*/ 342860 h 722931"/>
              <a:gd name="connsiteX7" fmla="*/ 314722 w 1041734"/>
              <a:gd name="connsiteY7" fmla="*/ 648160 h 722931"/>
              <a:gd name="connsiteX8" fmla="*/ 382064 w 1041734"/>
              <a:gd name="connsiteY8" fmla="*/ 722931 h 722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734" h="722931">
                <a:moveTo>
                  <a:pt x="382064" y="722931"/>
                </a:moveTo>
                <a:cubicBezTo>
                  <a:pt x="406019" y="660055"/>
                  <a:pt x="439594" y="666515"/>
                  <a:pt x="528955" y="645250"/>
                </a:cubicBezTo>
                <a:cubicBezTo>
                  <a:pt x="618316" y="623985"/>
                  <a:pt x="833631" y="616742"/>
                  <a:pt x="918231" y="551358"/>
                </a:cubicBezTo>
                <a:cubicBezTo>
                  <a:pt x="1002831" y="485974"/>
                  <a:pt x="1059658" y="370279"/>
                  <a:pt x="1036557" y="252945"/>
                </a:cubicBezTo>
                <a:cubicBezTo>
                  <a:pt x="1013456" y="135611"/>
                  <a:pt x="908753" y="44671"/>
                  <a:pt x="770382" y="12290"/>
                </a:cubicBezTo>
                <a:cubicBezTo>
                  <a:pt x="632011" y="-20091"/>
                  <a:pt x="338916" y="17165"/>
                  <a:pt x="206333" y="58661"/>
                </a:cubicBezTo>
                <a:cubicBezTo>
                  <a:pt x="73750" y="100157"/>
                  <a:pt x="1822" y="199023"/>
                  <a:pt x="0" y="342860"/>
                </a:cubicBezTo>
                <a:cubicBezTo>
                  <a:pt x="27105" y="498943"/>
                  <a:pt x="87932" y="573770"/>
                  <a:pt x="314722" y="648160"/>
                </a:cubicBezTo>
                <a:cubicBezTo>
                  <a:pt x="367872" y="666162"/>
                  <a:pt x="382064" y="722931"/>
                  <a:pt x="382064" y="722931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ECC812-F2A9-46D4-9B78-6659C68ED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671" y="1932214"/>
            <a:ext cx="6966858" cy="309154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7A37F60-69E7-41AC-BC9A-9DBC3B577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492880">
            <a:off x="2455668" y="1103025"/>
            <a:ext cx="8982171" cy="5009917"/>
          </a:xfrm>
          <a:custGeom>
            <a:avLst/>
            <a:gdLst>
              <a:gd name="connsiteX0" fmla="*/ 284628 w 960507"/>
              <a:gd name="connsiteY0" fmla="*/ 725426 h 725435"/>
              <a:gd name="connsiteX1" fmla="*/ 429979 w 960507"/>
              <a:gd name="connsiteY1" fmla="*/ 636749 h 725435"/>
              <a:gd name="connsiteX2" fmla="*/ 805646 w 960507"/>
              <a:gd name="connsiteY2" fmla="*/ 523401 h 725435"/>
              <a:gd name="connsiteX3" fmla="*/ 954521 w 960507"/>
              <a:gd name="connsiteY3" fmla="*/ 257273 h 725435"/>
              <a:gd name="connsiteX4" fmla="*/ 674486 w 960507"/>
              <a:gd name="connsiteY4" fmla="*/ 5622 h 725435"/>
              <a:gd name="connsiteX5" fmla="*/ 15261 w 960507"/>
              <a:gd name="connsiteY5" fmla="*/ 246605 h 725435"/>
              <a:gd name="connsiteX6" fmla="*/ 217286 w 960507"/>
              <a:gd name="connsiteY6" fmla="*/ 650655 h 725435"/>
              <a:gd name="connsiteX7" fmla="*/ 284628 w 960507"/>
              <a:gd name="connsiteY7" fmla="*/ 725426 h 725435"/>
              <a:gd name="connsiteX0" fmla="*/ 284667 w 961601"/>
              <a:gd name="connsiteY0" fmla="*/ 725435 h 725435"/>
              <a:gd name="connsiteX1" fmla="*/ 430018 w 961601"/>
              <a:gd name="connsiteY1" fmla="*/ 636758 h 725435"/>
              <a:gd name="connsiteX2" fmla="*/ 820834 w 961601"/>
              <a:gd name="connsiteY2" fmla="*/ 548364 h 725435"/>
              <a:gd name="connsiteX3" fmla="*/ 954560 w 961601"/>
              <a:gd name="connsiteY3" fmla="*/ 257282 h 725435"/>
              <a:gd name="connsiteX4" fmla="*/ 674525 w 961601"/>
              <a:gd name="connsiteY4" fmla="*/ 5631 h 725435"/>
              <a:gd name="connsiteX5" fmla="*/ 15300 w 961601"/>
              <a:gd name="connsiteY5" fmla="*/ 246614 h 725435"/>
              <a:gd name="connsiteX6" fmla="*/ 217325 w 961601"/>
              <a:gd name="connsiteY6" fmla="*/ 650664 h 725435"/>
              <a:gd name="connsiteX7" fmla="*/ 284667 w 961601"/>
              <a:gd name="connsiteY7" fmla="*/ 725435 h 725435"/>
              <a:gd name="connsiteX0" fmla="*/ 284667 w 961601"/>
              <a:gd name="connsiteY0" fmla="*/ 725962 h 725962"/>
              <a:gd name="connsiteX1" fmla="*/ 430018 w 961601"/>
              <a:gd name="connsiteY1" fmla="*/ 637285 h 725962"/>
              <a:gd name="connsiteX2" fmla="*/ 820834 w 961601"/>
              <a:gd name="connsiteY2" fmla="*/ 548891 h 725962"/>
              <a:gd name="connsiteX3" fmla="*/ 954560 w 961601"/>
              <a:gd name="connsiteY3" fmla="*/ 257809 h 725962"/>
              <a:gd name="connsiteX4" fmla="*/ 674525 w 961601"/>
              <a:gd name="connsiteY4" fmla="*/ 6158 h 725962"/>
              <a:gd name="connsiteX5" fmla="*/ 15300 w 961601"/>
              <a:gd name="connsiteY5" fmla="*/ 247141 h 725962"/>
              <a:gd name="connsiteX6" fmla="*/ 217325 w 961601"/>
              <a:gd name="connsiteY6" fmla="*/ 651191 h 725962"/>
              <a:gd name="connsiteX7" fmla="*/ 284667 w 961601"/>
              <a:gd name="connsiteY7" fmla="*/ 725962 h 725962"/>
              <a:gd name="connsiteX0" fmla="*/ 410902 w 1087836"/>
              <a:gd name="connsiteY0" fmla="*/ 719810 h 719810"/>
              <a:gd name="connsiteX1" fmla="*/ 556253 w 1087836"/>
              <a:gd name="connsiteY1" fmla="*/ 631133 h 719810"/>
              <a:gd name="connsiteX2" fmla="*/ 947069 w 1087836"/>
              <a:gd name="connsiteY2" fmla="*/ 542739 h 719810"/>
              <a:gd name="connsiteX3" fmla="*/ 1080795 w 1087836"/>
              <a:gd name="connsiteY3" fmla="*/ 251657 h 719810"/>
              <a:gd name="connsiteX4" fmla="*/ 800760 w 1087836"/>
              <a:gd name="connsiteY4" fmla="*/ 6 h 719810"/>
              <a:gd name="connsiteX5" fmla="*/ 5261 w 1087836"/>
              <a:gd name="connsiteY5" fmla="*/ 248982 h 719810"/>
              <a:gd name="connsiteX6" fmla="*/ 343560 w 1087836"/>
              <a:gd name="connsiteY6" fmla="*/ 645039 h 719810"/>
              <a:gd name="connsiteX7" fmla="*/ 410902 w 1087836"/>
              <a:gd name="connsiteY7" fmla="*/ 719810 h 719810"/>
              <a:gd name="connsiteX0" fmla="*/ 412791 w 1089725"/>
              <a:gd name="connsiteY0" fmla="*/ 726835 h 726835"/>
              <a:gd name="connsiteX1" fmla="*/ 558142 w 1089725"/>
              <a:gd name="connsiteY1" fmla="*/ 638158 h 726835"/>
              <a:gd name="connsiteX2" fmla="*/ 948958 w 1089725"/>
              <a:gd name="connsiteY2" fmla="*/ 549764 h 726835"/>
              <a:gd name="connsiteX3" fmla="*/ 1082684 w 1089725"/>
              <a:gd name="connsiteY3" fmla="*/ 258682 h 726835"/>
              <a:gd name="connsiteX4" fmla="*/ 802649 w 1089725"/>
              <a:gd name="connsiteY4" fmla="*/ 7031 h 726835"/>
              <a:gd name="connsiteX5" fmla="*/ 171027 w 1089725"/>
              <a:gd name="connsiteY5" fmla="*/ 85967 h 726835"/>
              <a:gd name="connsiteX6" fmla="*/ 7150 w 1089725"/>
              <a:gd name="connsiteY6" fmla="*/ 256007 h 726835"/>
              <a:gd name="connsiteX7" fmla="*/ 345449 w 1089725"/>
              <a:gd name="connsiteY7" fmla="*/ 652064 h 726835"/>
              <a:gd name="connsiteX8" fmla="*/ 412791 w 1089725"/>
              <a:gd name="connsiteY8" fmla="*/ 726835 h 726835"/>
              <a:gd name="connsiteX0" fmla="*/ 409002 w 1085936"/>
              <a:gd name="connsiteY0" fmla="*/ 726835 h 726835"/>
              <a:gd name="connsiteX1" fmla="*/ 554353 w 1085936"/>
              <a:gd name="connsiteY1" fmla="*/ 638158 h 726835"/>
              <a:gd name="connsiteX2" fmla="*/ 945169 w 1085936"/>
              <a:gd name="connsiteY2" fmla="*/ 549764 h 726835"/>
              <a:gd name="connsiteX3" fmla="*/ 1078895 w 1085936"/>
              <a:gd name="connsiteY3" fmla="*/ 258682 h 726835"/>
              <a:gd name="connsiteX4" fmla="*/ 798860 w 1085936"/>
              <a:gd name="connsiteY4" fmla="*/ 7031 h 726835"/>
              <a:gd name="connsiteX5" fmla="*/ 167238 w 1085936"/>
              <a:gd name="connsiteY5" fmla="*/ 85967 h 726835"/>
              <a:gd name="connsiteX6" fmla="*/ 7460 w 1085936"/>
              <a:gd name="connsiteY6" fmla="*/ 285590 h 726835"/>
              <a:gd name="connsiteX7" fmla="*/ 341660 w 1085936"/>
              <a:gd name="connsiteY7" fmla="*/ 652064 h 726835"/>
              <a:gd name="connsiteX8" fmla="*/ 409002 w 1085936"/>
              <a:gd name="connsiteY8" fmla="*/ 726835 h 726835"/>
              <a:gd name="connsiteX0" fmla="*/ 409002 w 1085936"/>
              <a:gd name="connsiteY0" fmla="*/ 726835 h 726835"/>
              <a:gd name="connsiteX1" fmla="*/ 554353 w 1085936"/>
              <a:gd name="connsiteY1" fmla="*/ 638158 h 726835"/>
              <a:gd name="connsiteX2" fmla="*/ 945169 w 1085936"/>
              <a:gd name="connsiteY2" fmla="*/ 549764 h 726835"/>
              <a:gd name="connsiteX3" fmla="*/ 1078895 w 1085936"/>
              <a:gd name="connsiteY3" fmla="*/ 258682 h 726835"/>
              <a:gd name="connsiteX4" fmla="*/ 798860 w 1085936"/>
              <a:gd name="connsiteY4" fmla="*/ 7031 h 726835"/>
              <a:gd name="connsiteX5" fmla="*/ 167238 w 1085936"/>
              <a:gd name="connsiteY5" fmla="*/ 85967 h 726835"/>
              <a:gd name="connsiteX6" fmla="*/ 7460 w 1085936"/>
              <a:gd name="connsiteY6" fmla="*/ 285590 h 726835"/>
              <a:gd name="connsiteX7" fmla="*/ 341660 w 1085936"/>
              <a:gd name="connsiteY7" fmla="*/ 652064 h 726835"/>
              <a:gd name="connsiteX8" fmla="*/ 409002 w 1085936"/>
              <a:gd name="connsiteY8" fmla="*/ 726835 h 726835"/>
              <a:gd name="connsiteX0" fmla="*/ 407340 w 1084274"/>
              <a:gd name="connsiteY0" fmla="*/ 726835 h 726835"/>
              <a:gd name="connsiteX1" fmla="*/ 552691 w 1084274"/>
              <a:gd name="connsiteY1" fmla="*/ 638158 h 726835"/>
              <a:gd name="connsiteX2" fmla="*/ 943507 w 1084274"/>
              <a:gd name="connsiteY2" fmla="*/ 549764 h 726835"/>
              <a:gd name="connsiteX3" fmla="*/ 1077233 w 1084274"/>
              <a:gd name="connsiteY3" fmla="*/ 258682 h 726835"/>
              <a:gd name="connsiteX4" fmla="*/ 797198 w 1084274"/>
              <a:gd name="connsiteY4" fmla="*/ 7031 h 726835"/>
              <a:gd name="connsiteX5" fmla="*/ 165576 w 1084274"/>
              <a:gd name="connsiteY5" fmla="*/ 85967 h 726835"/>
              <a:gd name="connsiteX6" fmla="*/ 5798 w 1084274"/>
              <a:gd name="connsiteY6" fmla="*/ 285590 h 726835"/>
              <a:gd name="connsiteX7" fmla="*/ 339998 w 1084274"/>
              <a:gd name="connsiteY7" fmla="*/ 652064 h 726835"/>
              <a:gd name="connsiteX8" fmla="*/ 407340 w 1084274"/>
              <a:gd name="connsiteY8" fmla="*/ 726835 h 726835"/>
              <a:gd name="connsiteX0" fmla="*/ 405193 w 1082127"/>
              <a:gd name="connsiteY0" fmla="*/ 726835 h 726835"/>
              <a:gd name="connsiteX1" fmla="*/ 550544 w 1082127"/>
              <a:gd name="connsiteY1" fmla="*/ 638158 h 726835"/>
              <a:gd name="connsiteX2" fmla="*/ 941360 w 1082127"/>
              <a:gd name="connsiteY2" fmla="*/ 549764 h 726835"/>
              <a:gd name="connsiteX3" fmla="*/ 1075086 w 1082127"/>
              <a:gd name="connsiteY3" fmla="*/ 258682 h 726835"/>
              <a:gd name="connsiteX4" fmla="*/ 795051 w 1082127"/>
              <a:gd name="connsiteY4" fmla="*/ 7031 h 726835"/>
              <a:gd name="connsiteX5" fmla="*/ 163429 w 1082127"/>
              <a:gd name="connsiteY5" fmla="*/ 85967 h 726835"/>
              <a:gd name="connsiteX6" fmla="*/ 5959 w 1082127"/>
              <a:gd name="connsiteY6" fmla="*/ 336874 h 726835"/>
              <a:gd name="connsiteX7" fmla="*/ 337851 w 1082127"/>
              <a:gd name="connsiteY7" fmla="*/ 652064 h 726835"/>
              <a:gd name="connsiteX8" fmla="*/ 405193 w 1082127"/>
              <a:gd name="connsiteY8" fmla="*/ 726835 h 726835"/>
              <a:gd name="connsiteX0" fmla="*/ 405097 w 1082031"/>
              <a:gd name="connsiteY0" fmla="*/ 727553 h 727553"/>
              <a:gd name="connsiteX1" fmla="*/ 550448 w 1082031"/>
              <a:gd name="connsiteY1" fmla="*/ 638876 h 727553"/>
              <a:gd name="connsiteX2" fmla="*/ 941264 w 1082031"/>
              <a:gd name="connsiteY2" fmla="*/ 550482 h 727553"/>
              <a:gd name="connsiteX3" fmla="*/ 1074990 w 1082031"/>
              <a:gd name="connsiteY3" fmla="*/ 259400 h 727553"/>
              <a:gd name="connsiteX4" fmla="*/ 794955 w 1082031"/>
              <a:gd name="connsiteY4" fmla="*/ 7749 h 727553"/>
              <a:gd name="connsiteX5" fmla="*/ 164686 w 1082031"/>
              <a:gd name="connsiteY5" fmla="*/ 81610 h 727553"/>
              <a:gd name="connsiteX6" fmla="*/ 5863 w 1082031"/>
              <a:gd name="connsiteY6" fmla="*/ 337592 h 727553"/>
              <a:gd name="connsiteX7" fmla="*/ 337755 w 1082031"/>
              <a:gd name="connsiteY7" fmla="*/ 652782 h 727553"/>
              <a:gd name="connsiteX8" fmla="*/ 405097 w 1082031"/>
              <a:gd name="connsiteY8" fmla="*/ 727553 h 727553"/>
              <a:gd name="connsiteX0" fmla="*/ 427815 w 1104749"/>
              <a:gd name="connsiteY0" fmla="*/ 727553 h 727553"/>
              <a:gd name="connsiteX1" fmla="*/ 573166 w 1104749"/>
              <a:gd name="connsiteY1" fmla="*/ 638876 h 727553"/>
              <a:gd name="connsiteX2" fmla="*/ 963982 w 1104749"/>
              <a:gd name="connsiteY2" fmla="*/ 550482 h 727553"/>
              <a:gd name="connsiteX3" fmla="*/ 1097708 w 1104749"/>
              <a:gd name="connsiteY3" fmla="*/ 259400 h 727553"/>
              <a:gd name="connsiteX4" fmla="*/ 817673 w 1104749"/>
              <a:gd name="connsiteY4" fmla="*/ 7749 h 727553"/>
              <a:gd name="connsiteX5" fmla="*/ 187404 w 1104749"/>
              <a:gd name="connsiteY5" fmla="*/ 81610 h 727553"/>
              <a:gd name="connsiteX6" fmla="*/ 4537 w 1104749"/>
              <a:gd name="connsiteY6" fmla="*/ 344274 h 727553"/>
              <a:gd name="connsiteX7" fmla="*/ 360473 w 1104749"/>
              <a:gd name="connsiteY7" fmla="*/ 652782 h 727553"/>
              <a:gd name="connsiteX8" fmla="*/ 427815 w 1104749"/>
              <a:gd name="connsiteY8" fmla="*/ 727553 h 727553"/>
              <a:gd name="connsiteX0" fmla="*/ 423278 w 1100212"/>
              <a:gd name="connsiteY0" fmla="*/ 727553 h 727553"/>
              <a:gd name="connsiteX1" fmla="*/ 568629 w 1100212"/>
              <a:gd name="connsiteY1" fmla="*/ 638876 h 727553"/>
              <a:gd name="connsiteX2" fmla="*/ 959445 w 1100212"/>
              <a:gd name="connsiteY2" fmla="*/ 550482 h 727553"/>
              <a:gd name="connsiteX3" fmla="*/ 1093171 w 1100212"/>
              <a:gd name="connsiteY3" fmla="*/ 259400 h 727553"/>
              <a:gd name="connsiteX4" fmla="*/ 813136 w 1100212"/>
              <a:gd name="connsiteY4" fmla="*/ 7749 h 727553"/>
              <a:gd name="connsiteX5" fmla="*/ 182867 w 1100212"/>
              <a:gd name="connsiteY5" fmla="*/ 81610 h 727553"/>
              <a:gd name="connsiteX6" fmla="*/ 0 w 1100212"/>
              <a:gd name="connsiteY6" fmla="*/ 344274 h 727553"/>
              <a:gd name="connsiteX7" fmla="*/ 355936 w 1100212"/>
              <a:gd name="connsiteY7" fmla="*/ 652782 h 727553"/>
              <a:gd name="connsiteX8" fmla="*/ 423278 w 1100212"/>
              <a:gd name="connsiteY8" fmla="*/ 727553 h 727553"/>
              <a:gd name="connsiteX0" fmla="*/ 423278 w 1100212"/>
              <a:gd name="connsiteY0" fmla="*/ 727553 h 727553"/>
              <a:gd name="connsiteX1" fmla="*/ 568629 w 1100212"/>
              <a:gd name="connsiteY1" fmla="*/ 638876 h 727553"/>
              <a:gd name="connsiteX2" fmla="*/ 959445 w 1100212"/>
              <a:gd name="connsiteY2" fmla="*/ 550482 h 727553"/>
              <a:gd name="connsiteX3" fmla="*/ 1093171 w 1100212"/>
              <a:gd name="connsiteY3" fmla="*/ 259400 h 727553"/>
              <a:gd name="connsiteX4" fmla="*/ 813136 w 1100212"/>
              <a:gd name="connsiteY4" fmla="*/ 7749 h 727553"/>
              <a:gd name="connsiteX5" fmla="*/ 182867 w 1100212"/>
              <a:gd name="connsiteY5" fmla="*/ 81610 h 727553"/>
              <a:gd name="connsiteX6" fmla="*/ 0 w 1100212"/>
              <a:gd name="connsiteY6" fmla="*/ 344274 h 727553"/>
              <a:gd name="connsiteX7" fmla="*/ 355936 w 1100212"/>
              <a:gd name="connsiteY7" fmla="*/ 652782 h 727553"/>
              <a:gd name="connsiteX8" fmla="*/ 423278 w 1100212"/>
              <a:gd name="connsiteY8" fmla="*/ 727553 h 727553"/>
              <a:gd name="connsiteX0" fmla="*/ 437503 w 1114437"/>
              <a:gd name="connsiteY0" fmla="*/ 727553 h 727553"/>
              <a:gd name="connsiteX1" fmla="*/ 582854 w 1114437"/>
              <a:gd name="connsiteY1" fmla="*/ 638876 h 727553"/>
              <a:gd name="connsiteX2" fmla="*/ 973670 w 1114437"/>
              <a:gd name="connsiteY2" fmla="*/ 550482 h 727553"/>
              <a:gd name="connsiteX3" fmla="*/ 1107396 w 1114437"/>
              <a:gd name="connsiteY3" fmla="*/ 259400 h 727553"/>
              <a:gd name="connsiteX4" fmla="*/ 827361 w 1114437"/>
              <a:gd name="connsiteY4" fmla="*/ 7749 h 727553"/>
              <a:gd name="connsiteX5" fmla="*/ 197092 w 1114437"/>
              <a:gd name="connsiteY5" fmla="*/ 81610 h 727553"/>
              <a:gd name="connsiteX6" fmla="*/ 0 w 1114437"/>
              <a:gd name="connsiteY6" fmla="*/ 341962 h 727553"/>
              <a:gd name="connsiteX7" fmla="*/ 370161 w 1114437"/>
              <a:gd name="connsiteY7" fmla="*/ 652782 h 727553"/>
              <a:gd name="connsiteX8" fmla="*/ 437503 w 1114437"/>
              <a:gd name="connsiteY8" fmla="*/ 727553 h 727553"/>
              <a:gd name="connsiteX0" fmla="*/ 463684 w 1140618"/>
              <a:gd name="connsiteY0" fmla="*/ 727553 h 727553"/>
              <a:gd name="connsiteX1" fmla="*/ 609035 w 1140618"/>
              <a:gd name="connsiteY1" fmla="*/ 638876 h 727553"/>
              <a:gd name="connsiteX2" fmla="*/ 999851 w 1140618"/>
              <a:gd name="connsiteY2" fmla="*/ 550482 h 727553"/>
              <a:gd name="connsiteX3" fmla="*/ 1133577 w 1140618"/>
              <a:gd name="connsiteY3" fmla="*/ 259400 h 727553"/>
              <a:gd name="connsiteX4" fmla="*/ 853542 w 1140618"/>
              <a:gd name="connsiteY4" fmla="*/ 7749 h 727553"/>
              <a:gd name="connsiteX5" fmla="*/ 223273 w 1140618"/>
              <a:gd name="connsiteY5" fmla="*/ 81610 h 727553"/>
              <a:gd name="connsiteX6" fmla="*/ 0 w 1140618"/>
              <a:gd name="connsiteY6" fmla="*/ 343816 h 727553"/>
              <a:gd name="connsiteX7" fmla="*/ 396342 w 1140618"/>
              <a:gd name="connsiteY7" fmla="*/ 652782 h 727553"/>
              <a:gd name="connsiteX8" fmla="*/ 463684 w 1140618"/>
              <a:gd name="connsiteY8" fmla="*/ 727553 h 727553"/>
              <a:gd name="connsiteX0" fmla="*/ 463684 w 1140714"/>
              <a:gd name="connsiteY0" fmla="*/ 719277 h 719277"/>
              <a:gd name="connsiteX1" fmla="*/ 609035 w 1140714"/>
              <a:gd name="connsiteY1" fmla="*/ 630600 h 719277"/>
              <a:gd name="connsiteX2" fmla="*/ 999851 w 1140714"/>
              <a:gd name="connsiteY2" fmla="*/ 542206 h 719277"/>
              <a:gd name="connsiteX3" fmla="*/ 1133577 w 1140714"/>
              <a:gd name="connsiteY3" fmla="*/ 251124 h 719277"/>
              <a:gd name="connsiteX4" fmla="*/ 852002 w 1140714"/>
              <a:gd name="connsiteY4" fmla="*/ 8636 h 719277"/>
              <a:gd name="connsiteX5" fmla="*/ 223273 w 1140714"/>
              <a:gd name="connsiteY5" fmla="*/ 73334 h 719277"/>
              <a:gd name="connsiteX6" fmla="*/ 0 w 1140714"/>
              <a:gd name="connsiteY6" fmla="*/ 335540 h 719277"/>
              <a:gd name="connsiteX7" fmla="*/ 396342 w 1140714"/>
              <a:gd name="connsiteY7" fmla="*/ 644506 h 719277"/>
              <a:gd name="connsiteX8" fmla="*/ 463684 w 1140714"/>
              <a:gd name="connsiteY8" fmla="*/ 719277 h 719277"/>
              <a:gd name="connsiteX0" fmla="*/ 463684 w 1140714"/>
              <a:gd name="connsiteY0" fmla="*/ 721380 h 721380"/>
              <a:gd name="connsiteX1" fmla="*/ 609035 w 1140714"/>
              <a:gd name="connsiteY1" fmla="*/ 632703 h 721380"/>
              <a:gd name="connsiteX2" fmla="*/ 999851 w 1140714"/>
              <a:gd name="connsiteY2" fmla="*/ 544309 h 721380"/>
              <a:gd name="connsiteX3" fmla="*/ 1133577 w 1140714"/>
              <a:gd name="connsiteY3" fmla="*/ 253227 h 721380"/>
              <a:gd name="connsiteX4" fmla="*/ 852002 w 1140714"/>
              <a:gd name="connsiteY4" fmla="*/ 10739 h 721380"/>
              <a:gd name="connsiteX5" fmla="*/ 223273 w 1140714"/>
              <a:gd name="connsiteY5" fmla="*/ 64441 h 721380"/>
              <a:gd name="connsiteX6" fmla="*/ 0 w 1140714"/>
              <a:gd name="connsiteY6" fmla="*/ 337643 h 721380"/>
              <a:gd name="connsiteX7" fmla="*/ 396342 w 1140714"/>
              <a:gd name="connsiteY7" fmla="*/ 646609 h 721380"/>
              <a:gd name="connsiteX8" fmla="*/ 463684 w 1140714"/>
              <a:gd name="connsiteY8" fmla="*/ 721380 h 721380"/>
              <a:gd name="connsiteX0" fmla="*/ 463684 w 1140714"/>
              <a:gd name="connsiteY0" fmla="*/ 721380 h 721380"/>
              <a:gd name="connsiteX1" fmla="*/ 609035 w 1140714"/>
              <a:gd name="connsiteY1" fmla="*/ 632703 h 721380"/>
              <a:gd name="connsiteX2" fmla="*/ 999851 w 1140714"/>
              <a:gd name="connsiteY2" fmla="*/ 544309 h 721380"/>
              <a:gd name="connsiteX3" fmla="*/ 1133577 w 1140714"/>
              <a:gd name="connsiteY3" fmla="*/ 253227 h 721380"/>
              <a:gd name="connsiteX4" fmla="*/ 852002 w 1140714"/>
              <a:gd name="connsiteY4" fmla="*/ 10739 h 721380"/>
              <a:gd name="connsiteX5" fmla="*/ 223273 w 1140714"/>
              <a:gd name="connsiteY5" fmla="*/ 64441 h 721380"/>
              <a:gd name="connsiteX6" fmla="*/ 0 w 1140714"/>
              <a:gd name="connsiteY6" fmla="*/ 337643 h 721380"/>
              <a:gd name="connsiteX7" fmla="*/ 396342 w 1140714"/>
              <a:gd name="connsiteY7" fmla="*/ 646609 h 721380"/>
              <a:gd name="connsiteX8" fmla="*/ 463684 w 1140714"/>
              <a:gd name="connsiteY8" fmla="*/ 721380 h 721380"/>
              <a:gd name="connsiteX0" fmla="*/ 463684 w 1138513"/>
              <a:gd name="connsiteY0" fmla="*/ 721380 h 721380"/>
              <a:gd name="connsiteX1" fmla="*/ 610575 w 1138513"/>
              <a:gd name="connsiteY1" fmla="*/ 643699 h 721380"/>
              <a:gd name="connsiteX2" fmla="*/ 999851 w 1138513"/>
              <a:gd name="connsiteY2" fmla="*/ 544309 h 721380"/>
              <a:gd name="connsiteX3" fmla="*/ 1133577 w 1138513"/>
              <a:gd name="connsiteY3" fmla="*/ 253227 h 721380"/>
              <a:gd name="connsiteX4" fmla="*/ 852002 w 1138513"/>
              <a:gd name="connsiteY4" fmla="*/ 10739 h 721380"/>
              <a:gd name="connsiteX5" fmla="*/ 223273 w 1138513"/>
              <a:gd name="connsiteY5" fmla="*/ 64441 h 721380"/>
              <a:gd name="connsiteX6" fmla="*/ 0 w 1138513"/>
              <a:gd name="connsiteY6" fmla="*/ 337643 h 721380"/>
              <a:gd name="connsiteX7" fmla="*/ 396342 w 1138513"/>
              <a:gd name="connsiteY7" fmla="*/ 646609 h 721380"/>
              <a:gd name="connsiteX8" fmla="*/ 463684 w 1138513"/>
              <a:gd name="connsiteY8" fmla="*/ 721380 h 721380"/>
              <a:gd name="connsiteX0" fmla="*/ 463684 w 1138513"/>
              <a:gd name="connsiteY0" fmla="*/ 721380 h 721380"/>
              <a:gd name="connsiteX1" fmla="*/ 610575 w 1138513"/>
              <a:gd name="connsiteY1" fmla="*/ 643699 h 721380"/>
              <a:gd name="connsiteX2" fmla="*/ 999851 w 1138513"/>
              <a:gd name="connsiteY2" fmla="*/ 544309 h 721380"/>
              <a:gd name="connsiteX3" fmla="*/ 1133577 w 1138513"/>
              <a:gd name="connsiteY3" fmla="*/ 253227 h 721380"/>
              <a:gd name="connsiteX4" fmla="*/ 852002 w 1138513"/>
              <a:gd name="connsiteY4" fmla="*/ 10739 h 721380"/>
              <a:gd name="connsiteX5" fmla="*/ 223273 w 1138513"/>
              <a:gd name="connsiteY5" fmla="*/ 64441 h 721380"/>
              <a:gd name="connsiteX6" fmla="*/ 0 w 1138513"/>
              <a:gd name="connsiteY6" fmla="*/ 337643 h 721380"/>
              <a:gd name="connsiteX7" fmla="*/ 396342 w 1138513"/>
              <a:gd name="connsiteY7" fmla="*/ 646609 h 721380"/>
              <a:gd name="connsiteX8" fmla="*/ 463684 w 1138513"/>
              <a:gd name="connsiteY8" fmla="*/ 721380 h 721380"/>
              <a:gd name="connsiteX0" fmla="*/ 463684 w 1136732"/>
              <a:gd name="connsiteY0" fmla="*/ 721380 h 721380"/>
              <a:gd name="connsiteX1" fmla="*/ 610575 w 1136732"/>
              <a:gd name="connsiteY1" fmla="*/ 643699 h 721380"/>
              <a:gd name="connsiteX2" fmla="*/ 999851 w 1136732"/>
              <a:gd name="connsiteY2" fmla="*/ 544309 h 721380"/>
              <a:gd name="connsiteX3" fmla="*/ 1133577 w 1136732"/>
              <a:gd name="connsiteY3" fmla="*/ 253227 h 721380"/>
              <a:gd name="connsiteX4" fmla="*/ 852002 w 1136732"/>
              <a:gd name="connsiteY4" fmla="*/ 10739 h 721380"/>
              <a:gd name="connsiteX5" fmla="*/ 223273 w 1136732"/>
              <a:gd name="connsiteY5" fmla="*/ 64441 h 721380"/>
              <a:gd name="connsiteX6" fmla="*/ 0 w 1136732"/>
              <a:gd name="connsiteY6" fmla="*/ 337643 h 721380"/>
              <a:gd name="connsiteX7" fmla="*/ 396342 w 1136732"/>
              <a:gd name="connsiteY7" fmla="*/ 646609 h 721380"/>
              <a:gd name="connsiteX8" fmla="*/ 463684 w 1136732"/>
              <a:gd name="connsiteY8" fmla="*/ 721380 h 721380"/>
              <a:gd name="connsiteX0" fmla="*/ 463684 w 1121891"/>
              <a:gd name="connsiteY0" fmla="*/ 721255 h 721255"/>
              <a:gd name="connsiteX1" fmla="*/ 610575 w 1121891"/>
              <a:gd name="connsiteY1" fmla="*/ 643574 h 721255"/>
              <a:gd name="connsiteX2" fmla="*/ 999851 w 1121891"/>
              <a:gd name="connsiteY2" fmla="*/ 544184 h 721255"/>
              <a:gd name="connsiteX3" fmla="*/ 1118177 w 1121891"/>
              <a:gd name="connsiteY3" fmla="*/ 251269 h 721255"/>
              <a:gd name="connsiteX4" fmla="*/ 852002 w 1121891"/>
              <a:gd name="connsiteY4" fmla="*/ 10614 h 721255"/>
              <a:gd name="connsiteX5" fmla="*/ 223273 w 1121891"/>
              <a:gd name="connsiteY5" fmla="*/ 64316 h 721255"/>
              <a:gd name="connsiteX6" fmla="*/ 0 w 1121891"/>
              <a:gd name="connsiteY6" fmla="*/ 337518 h 721255"/>
              <a:gd name="connsiteX7" fmla="*/ 396342 w 1121891"/>
              <a:gd name="connsiteY7" fmla="*/ 646484 h 721255"/>
              <a:gd name="connsiteX8" fmla="*/ 463684 w 1121891"/>
              <a:gd name="connsiteY8" fmla="*/ 721255 h 721255"/>
              <a:gd name="connsiteX0" fmla="*/ 463684 w 1123864"/>
              <a:gd name="connsiteY0" fmla="*/ 721255 h 721255"/>
              <a:gd name="connsiteX1" fmla="*/ 610575 w 1123864"/>
              <a:gd name="connsiteY1" fmla="*/ 643574 h 721255"/>
              <a:gd name="connsiteX2" fmla="*/ 999851 w 1123864"/>
              <a:gd name="connsiteY2" fmla="*/ 549682 h 721255"/>
              <a:gd name="connsiteX3" fmla="*/ 1118177 w 1123864"/>
              <a:gd name="connsiteY3" fmla="*/ 251269 h 721255"/>
              <a:gd name="connsiteX4" fmla="*/ 852002 w 1123864"/>
              <a:gd name="connsiteY4" fmla="*/ 10614 h 721255"/>
              <a:gd name="connsiteX5" fmla="*/ 223273 w 1123864"/>
              <a:gd name="connsiteY5" fmla="*/ 64316 h 721255"/>
              <a:gd name="connsiteX6" fmla="*/ 0 w 1123864"/>
              <a:gd name="connsiteY6" fmla="*/ 337518 h 721255"/>
              <a:gd name="connsiteX7" fmla="*/ 396342 w 1123864"/>
              <a:gd name="connsiteY7" fmla="*/ 646484 h 721255"/>
              <a:gd name="connsiteX8" fmla="*/ 463684 w 1123864"/>
              <a:gd name="connsiteY8" fmla="*/ 721255 h 721255"/>
              <a:gd name="connsiteX0" fmla="*/ 463684 w 1123864"/>
              <a:gd name="connsiteY0" fmla="*/ 721255 h 721255"/>
              <a:gd name="connsiteX1" fmla="*/ 610575 w 1123864"/>
              <a:gd name="connsiteY1" fmla="*/ 643574 h 721255"/>
              <a:gd name="connsiteX2" fmla="*/ 999851 w 1123864"/>
              <a:gd name="connsiteY2" fmla="*/ 549682 h 721255"/>
              <a:gd name="connsiteX3" fmla="*/ 1118177 w 1123864"/>
              <a:gd name="connsiteY3" fmla="*/ 251269 h 721255"/>
              <a:gd name="connsiteX4" fmla="*/ 852002 w 1123864"/>
              <a:gd name="connsiteY4" fmla="*/ 10614 h 721255"/>
              <a:gd name="connsiteX5" fmla="*/ 223273 w 1123864"/>
              <a:gd name="connsiteY5" fmla="*/ 64316 h 721255"/>
              <a:gd name="connsiteX6" fmla="*/ 0 w 1123864"/>
              <a:gd name="connsiteY6" fmla="*/ 337518 h 721255"/>
              <a:gd name="connsiteX7" fmla="*/ 396342 w 1123864"/>
              <a:gd name="connsiteY7" fmla="*/ 646484 h 721255"/>
              <a:gd name="connsiteX8" fmla="*/ 463684 w 1123864"/>
              <a:gd name="connsiteY8" fmla="*/ 721255 h 721255"/>
              <a:gd name="connsiteX0" fmla="*/ 463684 w 1123354"/>
              <a:gd name="connsiteY0" fmla="*/ 721255 h 721255"/>
              <a:gd name="connsiteX1" fmla="*/ 610575 w 1123354"/>
              <a:gd name="connsiteY1" fmla="*/ 643574 h 721255"/>
              <a:gd name="connsiteX2" fmla="*/ 999851 w 1123354"/>
              <a:gd name="connsiteY2" fmla="*/ 549682 h 721255"/>
              <a:gd name="connsiteX3" fmla="*/ 1118177 w 1123354"/>
              <a:gd name="connsiteY3" fmla="*/ 251269 h 721255"/>
              <a:gd name="connsiteX4" fmla="*/ 852002 w 1123354"/>
              <a:gd name="connsiteY4" fmla="*/ 10614 h 721255"/>
              <a:gd name="connsiteX5" fmla="*/ 223273 w 1123354"/>
              <a:gd name="connsiteY5" fmla="*/ 64316 h 721255"/>
              <a:gd name="connsiteX6" fmla="*/ 0 w 1123354"/>
              <a:gd name="connsiteY6" fmla="*/ 337518 h 721255"/>
              <a:gd name="connsiteX7" fmla="*/ 396342 w 1123354"/>
              <a:gd name="connsiteY7" fmla="*/ 646484 h 721255"/>
              <a:gd name="connsiteX8" fmla="*/ 463684 w 1123354"/>
              <a:gd name="connsiteY8" fmla="*/ 721255 h 721255"/>
              <a:gd name="connsiteX0" fmla="*/ 411324 w 1070994"/>
              <a:gd name="connsiteY0" fmla="*/ 721255 h 721255"/>
              <a:gd name="connsiteX1" fmla="*/ 558215 w 1070994"/>
              <a:gd name="connsiteY1" fmla="*/ 643574 h 721255"/>
              <a:gd name="connsiteX2" fmla="*/ 947491 w 1070994"/>
              <a:gd name="connsiteY2" fmla="*/ 549682 h 721255"/>
              <a:gd name="connsiteX3" fmla="*/ 1065817 w 1070994"/>
              <a:gd name="connsiteY3" fmla="*/ 251269 h 721255"/>
              <a:gd name="connsiteX4" fmla="*/ 799642 w 1070994"/>
              <a:gd name="connsiteY4" fmla="*/ 10614 h 721255"/>
              <a:gd name="connsiteX5" fmla="*/ 170913 w 1070994"/>
              <a:gd name="connsiteY5" fmla="*/ 64316 h 721255"/>
              <a:gd name="connsiteX6" fmla="*/ 0 w 1070994"/>
              <a:gd name="connsiteY6" fmla="*/ 339351 h 721255"/>
              <a:gd name="connsiteX7" fmla="*/ 343982 w 1070994"/>
              <a:gd name="connsiteY7" fmla="*/ 646484 h 721255"/>
              <a:gd name="connsiteX8" fmla="*/ 411324 w 1070994"/>
              <a:gd name="connsiteY8" fmla="*/ 721255 h 721255"/>
              <a:gd name="connsiteX0" fmla="*/ 391304 w 1050974"/>
              <a:gd name="connsiteY0" fmla="*/ 721255 h 721255"/>
              <a:gd name="connsiteX1" fmla="*/ 538195 w 1050974"/>
              <a:gd name="connsiteY1" fmla="*/ 643574 h 721255"/>
              <a:gd name="connsiteX2" fmla="*/ 927471 w 1050974"/>
              <a:gd name="connsiteY2" fmla="*/ 549682 h 721255"/>
              <a:gd name="connsiteX3" fmla="*/ 1045797 w 1050974"/>
              <a:gd name="connsiteY3" fmla="*/ 251269 h 721255"/>
              <a:gd name="connsiteX4" fmla="*/ 779622 w 1050974"/>
              <a:gd name="connsiteY4" fmla="*/ 10614 h 721255"/>
              <a:gd name="connsiteX5" fmla="*/ 150893 w 1050974"/>
              <a:gd name="connsiteY5" fmla="*/ 64316 h 721255"/>
              <a:gd name="connsiteX6" fmla="*/ 0 w 1050974"/>
              <a:gd name="connsiteY6" fmla="*/ 339351 h 721255"/>
              <a:gd name="connsiteX7" fmla="*/ 323962 w 1050974"/>
              <a:gd name="connsiteY7" fmla="*/ 646484 h 721255"/>
              <a:gd name="connsiteX8" fmla="*/ 391304 w 1050974"/>
              <a:gd name="connsiteY8" fmla="*/ 721255 h 721255"/>
              <a:gd name="connsiteX0" fmla="*/ 391304 w 1050974"/>
              <a:gd name="connsiteY0" fmla="*/ 721255 h 721255"/>
              <a:gd name="connsiteX1" fmla="*/ 538195 w 1050974"/>
              <a:gd name="connsiteY1" fmla="*/ 643574 h 721255"/>
              <a:gd name="connsiteX2" fmla="*/ 927471 w 1050974"/>
              <a:gd name="connsiteY2" fmla="*/ 549682 h 721255"/>
              <a:gd name="connsiteX3" fmla="*/ 1045797 w 1050974"/>
              <a:gd name="connsiteY3" fmla="*/ 251269 h 721255"/>
              <a:gd name="connsiteX4" fmla="*/ 779622 w 1050974"/>
              <a:gd name="connsiteY4" fmla="*/ 10614 h 721255"/>
              <a:gd name="connsiteX5" fmla="*/ 150893 w 1050974"/>
              <a:gd name="connsiteY5" fmla="*/ 64316 h 721255"/>
              <a:gd name="connsiteX6" fmla="*/ 0 w 1050974"/>
              <a:gd name="connsiteY6" fmla="*/ 339351 h 721255"/>
              <a:gd name="connsiteX7" fmla="*/ 323962 w 1050974"/>
              <a:gd name="connsiteY7" fmla="*/ 646484 h 721255"/>
              <a:gd name="connsiteX8" fmla="*/ 391304 w 1050974"/>
              <a:gd name="connsiteY8" fmla="*/ 721255 h 721255"/>
              <a:gd name="connsiteX0" fmla="*/ 391304 w 1050974"/>
              <a:gd name="connsiteY0" fmla="*/ 723864 h 723864"/>
              <a:gd name="connsiteX1" fmla="*/ 538195 w 1050974"/>
              <a:gd name="connsiteY1" fmla="*/ 646183 h 723864"/>
              <a:gd name="connsiteX2" fmla="*/ 927471 w 1050974"/>
              <a:gd name="connsiteY2" fmla="*/ 552291 h 723864"/>
              <a:gd name="connsiteX3" fmla="*/ 1045797 w 1050974"/>
              <a:gd name="connsiteY3" fmla="*/ 253878 h 723864"/>
              <a:gd name="connsiteX4" fmla="*/ 779622 w 1050974"/>
              <a:gd name="connsiteY4" fmla="*/ 13223 h 723864"/>
              <a:gd name="connsiteX5" fmla="*/ 201713 w 1050974"/>
              <a:gd name="connsiteY5" fmla="*/ 55929 h 723864"/>
              <a:gd name="connsiteX6" fmla="*/ 0 w 1050974"/>
              <a:gd name="connsiteY6" fmla="*/ 341960 h 723864"/>
              <a:gd name="connsiteX7" fmla="*/ 323962 w 1050974"/>
              <a:gd name="connsiteY7" fmla="*/ 649093 h 723864"/>
              <a:gd name="connsiteX8" fmla="*/ 391304 w 1050974"/>
              <a:gd name="connsiteY8" fmla="*/ 723864 h 723864"/>
              <a:gd name="connsiteX0" fmla="*/ 391304 w 1050974"/>
              <a:gd name="connsiteY0" fmla="*/ 722931 h 722931"/>
              <a:gd name="connsiteX1" fmla="*/ 538195 w 1050974"/>
              <a:gd name="connsiteY1" fmla="*/ 645250 h 722931"/>
              <a:gd name="connsiteX2" fmla="*/ 927471 w 1050974"/>
              <a:gd name="connsiteY2" fmla="*/ 551358 h 722931"/>
              <a:gd name="connsiteX3" fmla="*/ 1045797 w 1050974"/>
              <a:gd name="connsiteY3" fmla="*/ 252945 h 722931"/>
              <a:gd name="connsiteX4" fmla="*/ 779622 w 1050974"/>
              <a:gd name="connsiteY4" fmla="*/ 12290 h 722931"/>
              <a:gd name="connsiteX5" fmla="*/ 215573 w 1050974"/>
              <a:gd name="connsiteY5" fmla="*/ 58661 h 722931"/>
              <a:gd name="connsiteX6" fmla="*/ 0 w 1050974"/>
              <a:gd name="connsiteY6" fmla="*/ 341027 h 722931"/>
              <a:gd name="connsiteX7" fmla="*/ 323962 w 1050974"/>
              <a:gd name="connsiteY7" fmla="*/ 648160 h 722931"/>
              <a:gd name="connsiteX8" fmla="*/ 391304 w 1050974"/>
              <a:gd name="connsiteY8" fmla="*/ 722931 h 722931"/>
              <a:gd name="connsiteX0" fmla="*/ 382064 w 1041734"/>
              <a:gd name="connsiteY0" fmla="*/ 722931 h 722931"/>
              <a:gd name="connsiteX1" fmla="*/ 528955 w 1041734"/>
              <a:gd name="connsiteY1" fmla="*/ 645250 h 722931"/>
              <a:gd name="connsiteX2" fmla="*/ 918231 w 1041734"/>
              <a:gd name="connsiteY2" fmla="*/ 551358 h 722931"/>
              <a:gd name="connsiteX3" fmla="*/ 1036557 w 1041734"/>
              <a:gd name="connsiteY3" fmla="*/ 252945 h 722931"/>
              <a:gd name="connsiteX4" fmla="*/ 770382 w 1041734"/>
              <a:gd name="connsiteY4" fmla="*/ 12290 h 722931"/>
              <a:gd name="connsiteX5" fmla="*/ 206333 w 1041734"/>
              <a:gd name="connsiteY5" fmla="*/ 58661 h 722931"/>
              <a:gd name="connsiteX6" fmla="*/ 0 w 1041734"/>
              <a:gd name="connsiteY6" fmla="*/ 342860 h 722931"/>
              <a:gd name="connsiteX7" fmla="*/ 314722 w 1041734"/>
              <a:gd name="connsiteY7" fmla="*/ 648160 h 722931"/>
              <a:gd name="connsiteX8" fmla="*/ 382064 w 1041734"/>
              <a:gd name="connsiteY8" fmla="*/ 722931 h 722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734" h="722931">
                <a:moveTo>
                  <a:pt x="382064" y="722931"/>
                </a:moveTo>
                <a:cubicBezTo>
                  <a:pt x="406019" y="660055"/>
                  <a:pt x="439594" y="666515"/>
                  <a:pt x="528955" y="645250"/>
                </a:cubicBezTo>
                <a:cubicBezTo>
                  <a:pt x="618316" y="623985"/>
                  <a:pt x="833631" y="616742"/>
                  <a:pt x="918231" y="551358"/>
                </a:cubicBezTo>
                <a:cubicBezTo>
                  <a:pt x="1002831" y="485974"/>
                  <a:pt x="1059658" y="370279"/>
                  <a:pt x="1036557" y="252945"/>
                </a:cubicBezTo>
                <a:cubicBezTo>
                  <a:pt x="1013456" y="135611"/>
                  <a:pt x="908753" y="44671"/>
                  <a:pt x="770382" y="12290"/>
                </a:cubicBezTo>
                <a:cubicBezTo>
                  <a:pt x="632011" y="-20091"/>
                  <a:pt x="338916" y="17165"/>
                  <a:pt x="206333" y="58661"/>
                </a:cubicBezTo>
                <a:cubicBezTo>
                  <a:pt x="73750" y="100157"/>
                  <a:pt x="1822" y="199023"/>
                  <a:pt x="0" y="342860"/>
                </a:cubicBezTo>
                <a:cubicBezTo>
                  <a:pt x="27105" y="498943"/>
                  <a:pt x="87932" y="573770"/>
                  <a:pt x="314722" y="648160"/>
                </a:cubicBezTo>
                <a:cubicBezTo>
                  <a:pt x="367872" y="666162"/>
                  <a:pt x="382064" y="722931"/>
                  <a:pt x="382064" y="722931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447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6D441F-9FBB-4F90-987A-39793DE0E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7/24/25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C92B1E-8D5D-45CA-9A8B-53E3B7FEC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489E71-49A9-4CE9-AD1D-780A876BC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587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4053A-B2EE-4E20-9723-6BB0BBD50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53272"/>
            <a:ext cx="3932237" cy="173272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065AB-0DF3-4C86-AB5F-EB65021FDB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5642" y="987425"/>
            <a:ext cx="5939745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D99FAE-8825-466D-9F1E-3B7BAED2C0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68550"/>
            <a:ext cx="3932237" cy="350043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3A6375-677F-4A58-B98D-18F3DEF8E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7/24/25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B40F2C-7AE7-481B-856A-B3E26AE8B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E7C48C-9BD9-41CB-915E-A905B8869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857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B6DE4-025D-4D93-A5D0-FB4589720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15915"/>
            <a:ext cx="3932237" cy="167008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93EE21-471F-4B7B-B7AF-192243A127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46B769-8E40-42E6-8F62-C4347B0CE9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65744"/>
            <a:ext cx="3932237" cy="35032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384DC6-1AA3-4779-8EDF-F4A877508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7/24/25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47F83E-FAF9-43E1-95CC-6F4EDD76B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3D8C7B-B211-4BAF-9C05-09CF993B0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646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139E3-FB89-4585-A22D-15851E8DE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94B498-70D2-4956-A576-83345B38DC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2A84CB-FF9E-43D6-8805-B4ABB520D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7/24/25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A7EE14-0A60-428B-BC0E-A50951E0E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2A9A22-BBF2-4B23-B17F-B32AC87D2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232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5CC51B-E0BE-4D50-A04A-571F8BCAE2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099550" y="692150"/>
            <a:ext cx="2254250" cy="530993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1F5607-7A89-4981-87F4-98BC7CE0A9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692150"/>
            <a:ext cx="8108950" cy="530993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20D5BE-275A-42D5-BCE1-357D53FC5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7/24/25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525F9A-B406-4028-AC92-D12450519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A70F0A-5147-4274-A0A1-BD2191794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305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AAE2DA9-9BAF-4D46-BC97-20425C5321FD}"/>
              </a:ext>
            </a:extLst>
          </p:cNvPr>
          <p:cNvSpPr/>
          <p:nvPr/>
        </p:nvSpPr>
        <p:spPr>
          <a:xfrm>
            <a:off x="372926" y="367993"/>
            <a:ext cx="11499601" cy="6203902"/>
          </a:xfrm>
          <a:custGeom>
            <a:avLst/>
            <a:gdLst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321880 w 11499601"/>
              <a:gd name="connsiteY17" fmla="*/ 5943328 h 6250474"/>
              <a:gd name="connsiteX18" fmla="*/ 2161451 w 11499601"/>
              <a:gd name="connsiteY18" fmla="*/ 5941720 h 6250474"/>
              <a:gd name="connsiteX19" fmla="*/ 1884575 w 11499601"/>
              <a:gd name="connsiteY19" fmla="*/ 5937508 h 6250474"/>
              <a:gd name="connsiteX20" fmla="*/ 1731597 w 11499601"/>
              <a:gd name="connsiteY20" fmla="*/ 5934968 h 6250474"/>
              <a:gd name="connsiteX21" fmla="*/ 1588500 w 11499601"/>
              <a:gd name="connsiteY21" fmla="*/ 5940418 h 6250474"/>
              <a:gd name="connsiteX22" fmla="*/ 671167 w 11499601"/>
              <a:gd name="connsiteY22" fmla="*/ 5948382 h 6250474"/>
              <a:gd name="connsiteX23" fmla="*/ 94741 w 11499601"/>
              <a:gd name="connsiteY23" fmla="*/ 5957415 h 6250474"/>
              <a:gd name="connsiteX24" fmla="*/ 37859 w 11499601"/>
              <a:gd name="connsiteY24" fmla="*/ 5876060 h 6250474"/>
              <a:gd name="connsiteX25" fmla="*/ 28975 w 11499601"/>
              <a:gd name="connsiteY25" fmla="*/ 2606888 h 6250474"/>
              <a:gd name="connsiteX26" fmla="*/ 33539 w 11499601"/>
              <a:gd name="connsiteY26" fmla="*/ 59860 h 6250474"/>
              <a:gd name="connsiteX27" fmla="*/ 39830 w 11499601"/>
              <a:gd name="connsiteY27" fmla="*/ 42028 h 6250474"/>
              <a:gd name="connsiteX28" fmla="*/ 88659 w 11499601"/>
              <a:gd name="connsiteY28" fmla="*/ 37282 h 6250474"/>
              <a:gd name="connsiteX29" fmla="*/ 301554 w 11499601"/>
              <a:gd name="connsiteY29" fmla="*/ 37282 h 6250474"/>
              <a:gd name="connsiteX30" fmla="*/ 416464 w 11499601"/>
              <a:gd name="connsiteY30" fmla="*/ 30725 h 6250474"/>
              <a:gd name="connsiteX31" fmla="*/ 907723 w 11499601"/>
              <a:gd name="connsiteY31" fmla="*/ 24269 h 6250474"/>
              <a:gd name="connsiteX32" fmla="*/ 3989089 w 11499601"/>
              <a:gd name="connsiteY32" fmla="*/ 29653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161451 w 11499601"/>
              <a:gd name="connsiteY17" fmla="*/ 5941720 h 6250474"/>
              <a:gd name="connsiteX18" fmla="*/ 1884575 w 11499601"/>
              <a:gd name="connsiteY18" fmla="*/ 5937508 h 6250474"/>
              <a:gd name="connsiteX19" fmla="*/ 1731597 w 11499601"/>
              <a:gd name="connsiteY19" fmla="*/ 5934968 h 6250474"/>
              <a:gd name="connsiteX20" fmla="*/ 1588500 w 11499601"/>
              <a:gd name="connsiteY20" fmla="*/ 5940418 h 6250474"/>
              <a:gd name="connsiteX21" fmla="*/ 671167 w 11499601"/>
              <a:gd name="connsiteY21" fmla="*/ 5948382 h 6250474"/>
              <a:gd name="connsiteX22" fmla="*/ 94741 w 11499601"/>
              <a:gd name="connsiteY22" fmla="*/ 5957415 h 6250474"/>
              <a:gd name="connsiteX23" fmla="*/ 37859 w 11499601"/>
              <a:gd name="connsiteY23" fmla="*/ 5876060 h 6250474"/>
              <a:gd name="connsiteX24" fmla="*/ 28975 w 11499601"/>
              <a:gd name="connsiteY24" fmla="*/ 2606888 h 6250474"/>
              <a:gd name="connsiteX25" fmla="*/ 33539 w 11499601"/>
              <a:gd name="connsiteY25" fmla="*/ 59860 h 6250474"/>
              <a:gd name="connsiteX26" fmla="*/ 39830 w 11499601"/>
              <a:gd name="connsiteY26" fmla="*/ 42028 h 6250474"/>
              <a:gd name="connsiteX27" fmla="*/ 88659 w 11499601"/>
              <a:gd name="connsiteY27" fmla="*/ 37282 h 6250474"/>
              <a:gd name="connsiteX28" fmla="*/ 301554 w 11499601"/>
              <a:gd name="connsiteY28" fmla="*/ 37282 h 6250474"/>
              <a:gd name="connsiteX29" fmla="*/ 416464 w 11499601"/>
              <a:gd name="connsiteY29" fmla="*/ 30725 h 6250474"/>
              <a:gd name="connsiteX30" fmla="*/ 907723 w 11499601"/>
              <a:gd name="connsiteY30" fmla="*/ 24269 h 6250474"/>
              <a:gd name="connsiteX31" fmla="*/ 3989089 w 11499601"/>
              <a:gd name="connsiteY31" fmla="*/ 29653 h 6250474"/>
              <a:gd name="connsiteX32" fmla="*/ 9680053 w 11499601"/>
              <a:gd name="connsiteY32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1884575 w 11499601"/>
              <a:gd name="connsiteY17" fmla="*/ 5937508 h 6250474"/>
              <a:gd name="connsiteX18" fmla="*/ 1731597 w 11499601"/>
              <a:gd name="connsiteY18" fmla="*/ 5934968 h 6250474"/>
              <a:gd name="connsiteX19" fmla="*/ 1588500 w 11499601"/>
              <a:gd name="connsiteY19" fmla="*/ 5940418 h 6250474"/>
              <a:gd name="connsiteX20" fmla="*/ 671167 w 11499601"/>
              <a:gd name="connsiteY20" fmla="*/ 5948382 h 6250474"/>
              <a:gd name="connsiteX21" fmla="*/ 94741 w 11499601"/>
              <a:gd name="connsiteY21" fmla="*/ 5957415 h 6250474"/>
              <a:gd name="connsiteX22" fmla="*/ 37859 w 11499601"/>
              <a:gd name="connsiteY22" fmla="*/ 5876060 h 6250474"/>
              <a:gd name="connsiteX23" fmla="*/ 28975 w 11499601"/>
              <a:gd name="connsiteY23" fmla="*/ 2606888 h 6250474"/>
              <a:gd name="connsiteX24" fmla="*/ 33539 w 11499601"/>
              <a:gd name="connsiteY24" fmla="*/ 59860 h 6250474"/>
              <a:gd name="connsiteX25" fmla="*/ 39830 w 11499601"/>
              <a:gd name="connsiteY25" fmla="*/ 42028 h 6250474"/>
              <a:gd name="connsiteX26" fmla="*/ 88659 w 11499601"/>
              <a:gd name="connsiteY26" fmla="*/ 37282 h 6250474"/>
              <a:gd name="connsiteX27" fmla="*/ 301554 w 11499601"/>
              <a:gd name="connsiteY27" fmla="*/ 37282 h 6250474"/>
              <a:gd name="connsiteX28" fmla="*/ 416464 w 11499601"/>
              <a:gd name="connsiteY28" fmla="*/ 30725 h 6250474"/>
              <a:gd name="connsiteX29" fmla="*/ 907723 w 11499601"/>
              <a:gd name="connsiteY29" fmla="*/ 24269 h 6250474"/>
              <a:gd name="connsiteX30" fmla="*/ 3989089 w 11499601"/>
              <a:gd name="connsiteY30" fmla="*/ 29653 h 6250474"/>
              <a:gd name="connsiteX31" fmla="*/ 9680053 w 11499601"/>
              <a:gd name="connsiteY31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11590 w 11499601"/>
              <a:gd name="connsiteY9" fmla="*/ 5989374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01402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731597 w 11499601"/>
              <a:gd name="connsiteY16" fmla="*/ 5934968 h 6250474"/>
              <a:gd name="connsiteX17" fmla="*/ 1588500 w 11499601"/>
              <a:gd name="connsiteY17" fmla="*/ 5940418 h 6250474"/>
              <a:gd name="connsiteX18" fmla="*/ 671167 w 11499601"/>
              <a:gd name="connsiteY18" fmla="*/ 5948382 h 6250474"/>
              <a:gd name="connsiteX19" fmla="*/ 94741 w 11499601"/>
              <a:gd name="connsiteY19" fmla="*/ 5957415 h 6250474"/>
              <a:gd name="connsiteX20" fmla="*/ 37859 w 11499601"/>
              <a:gd name="connsiteY20" fmla="*/ 5876060 h 6250474"/>
              <a:gd name="connsiteX21" fmla="*/ 28975 w 11499601"/>
              <a:gd name="connsiteY21" fmla="*/ 2606888 h 6250474"/>
              <a:gd name="connsiteX22" fmla="*/ 33539 w 11499601"/>
              <a:gd name="connsiteY22" fmla="*/ 59860 h 6250474"/>
              <a:gd name="connsiteX23" fmla="*/ 39830 w 11499601"/>
              <a:gd name="connsiteY23" fmla="*/ 42028 h 6250474"/>
              <a:gd name="connsiteX24" fmla="*/ 88659 w 11499601"/>
              <a:gd name="connsiteY24" fmla="*/ 37282 h 6250474"/>
              <a:gd name="connsiteX25" fmla="*/ 301554 w 11499601"/>
              <a:gd name="connsiteY25" fmla="*/ 37282 h 6250474"/>
              <a:gd name="connsiteX26" fmla="*/ 416464 w 11499601"/>
              <a:gd name="connsiteY26" fmla="*/ 30725 h 6250474"/>
              <a:gd name="connsiteX27" fmla="*/ 907723 w 11499601"/>
              <a:gd name="connsiteY27" fmla="*/ 24269 h 6250474"/>
              <a:gd name="connsiteX28" fmla="*/ 3989089 w 11499601"/>
              <a:gd name="connsiteY28" fmla="*/ 29653 h 6250474"/>
              <a:gd name="connsiteX29" fmla="*/ 9680053 w 11499601"/>
              <a:gd name="connsiteY29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88500 w 11499601"/>
              <a:gd name="connsiteY16" fmla="*/ 5940418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16786 w 11499601"/>
              <a:gd name="connsiteY15" fmla="*/ 5901423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71167 w 11499601"/>
              <a:gd name="connsiteY16" fmla="*/ 5948382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1499601" h="6250474">
                <a:moveTo>
                  <a:pt x="9680053" y="0"/>
                </a:moveTo>
                <a:lnTo>
                  <a:pt x="11263634" y="10894"/>
                </a:lnTo>
                <a:cubicBezTo>
                  <a:pt x="11382518" y="17609"/>
                  <a:pt x="11468807" y="-29564"/>
                  <a:pt x="11499601" y="84193"/>
                </a:cubicBezTo>
                <a:lnTo>
                  <a:pt x="11496115" y="333210"/>
                </a:lnTo>
                <a:cubicBezTo>
                  <a:pt x="11496285" y="489431"/>
                  <a:pt x="11496456" y="645651"/>
                  <a:pt x="11496626" y="801872"/>
                </a:cubicBezTo>
                <a:cubicBezTo>
                  <a:pt x="11485119" y="918570"/>
                  <a:pt x="11483798" y="1773917"/>
                  <a:pt x="11482477" y="1834579"/>
                </a:cubicBezTo>
                <a:cubicBezTo>
                  <a:pt x="11462397" y="2645173"/>
                  <a:pt x="11489491" y="2970847"/>
                  <a:pt x="11478714" y="3520214"/>
                </a:cubicBezTo>
                <a:cubicBezTo>
                  <a:pt x="11462615" y="5654060"/>
                  <a:pt x="11560172" y="6010354"/>
                  <a:pt x="11419375" y="5982433"/>
                </a:cubicBezTo>
                <a:cubicBezTo>
                  <a:pt x="9251879" y="6044921"/>
                  <a:pt x="7569480" y="6004728"/>
                  <a:pt x="5959453" y="5973386"/>
                </a:cubicBezTo>
                <a:lnTo>
                  <a:pt x="4858766" y="5999562"/>
                </a:lnTo>
                <a:lnTo>
                  <a:pt x="3239306" y="5972741"/>
                </a:lnTo>
                <a:lnTo>
                  <a:pt x="3217554" y="6005912"/>
                </a:lnTo>
                <a:cubicBezTo>
                  <a:pt x="3195952" y="6047442"/>
                  <a:pt x="3201415" y="6144511"/>
                  <a:pt x="3219866" y="6250474"/>
                </a:cubicBezTo>
                <a:cubicBezTo>
                  <a:pt x="3113618" y="6201492"/>
                  <a:pt x="2980145" y="6145854"/>
                  <a:pt x="2870715" y="6056161"/>
                </a:cubicBezTo>
                <a:lnTo>
                  <a:pt x="2785655" y="5972741"/>
                </a:lnTo>
                <a:lnTo>
                  <a:pt x="2301504" y="5967647"/>
                </a:lnTo>
                <a:lnTo>
                  <a:pt x="666073" y="5958571"/>
                </a:lnTo>
                <a:cubicBezTo>
                  <a:pt x="416338" y="5959078"/>
                  <a:pt x="199443" y="5971167"/>
                  <a:pt x="94741" y="5957415"/>
                </a:cubicBezTo>
                <a:cubicBezTo>
                  <a:pt x="-9961" y="5943663"/>
                  <a:pt x="43390" y="5957506"/>
                  <a:pt x="37859" y="5876060"/>
                </a:cubicBezTo>
                <a:cubicBezTo>
                  <a:pt x="13485" y="5737802"/>
                  <a:pt x="42281" y="4414258"/>
                  <a:pt x="28975" y="2606888"/>
                </a:cubicBezTo>
                <a:cubicBezTo>
                  <a:pt x="-19249" y="1512253"/>
                  <a:pt x="110" y="488851"/>
                  <a:pt x="33539" y="59860"/>
                </a:cubicBezTo>
                <a:cubicBezTo>
                  <a:pt x="34137" y="52184"/>
                  <a:pt x="36271" y="46366"/>
                  <a:pt x="39830" y="42028"/>
                </a:cubicBezTo>
                <a:lnTo>
                  <a:pt x="88659" y="37282"/>
                </a:lnTo>
                <a:lnTo>
                  <a:pt x="301554" y="37282"/>
                </a:lnTo>
                <a:lnTo>
                  <a:pt x="416464" y="30725"/>
                </a:lnTo>
                <a:lnTo>
                  <a:pt x="907723" y="24269"/>
                </a:lnTo>
                <a:lnTo>
                  <a:pt x="3989089" y="29653"/>
                </a:lnTo>
                <a:lnTo>
                  <a:pt x="968005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489E99-8A12-4C4F-92F9-95B01D814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724" y="558209"/>
            <a:ext cx="10333075" cy="14141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11B211-A6C3-4384-AA0B-7A8561A53C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0726" y="2089298"/>
            <a:ext cx="10333074" cy="382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007E98-5ED3-41C2-BC39-EA8FB826AB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67834" y="6356350"/>
            <a:ext cx="2604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/>
                </a:solidFill>
              </a:defRPr>
            </a:lvl1pPr>
          </a:lstStyle>
          <a:p>
            <a:fld id="{C1691109-F4F8-4597-962C-A4F4B7960636}" type="datetimeFigureOut">
              <a:rPr lang="en-US" smtClean="0"/>
              <a:t>7/24/25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493049-EC55-4ABD-8F77-F5A84AE384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56153" y="6356350"/>
            <a:ext cx="34441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cap="all" spc="1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21B6DF-CCDC-4ED0-A4B2-1512B668F4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00263" y="6356350"/>
            <a:ext cx="5239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2D2C6CA-56BB-4A08-A1E2-342F83955EDB}"/>
              </a:ext>
            </a:extLst>
          </p:cNvPr>
          <p:cNvSpPr/>
          <p:nvPr/>
        </p:nvSpPr>
        <p:spPr>
          <a:xfrm>
            <a:off x="403284" y="389461"/>
            <a:ext cx="11499601" cy="6203902"/>
          </a:xfrm>
          <a:custGeom>
            <a:avLst/>
            <a:gdLst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321880 w 11499601"/>
              <a:gd name="connsiteY17" fmla="*/ 5943328 h 6250474"/>
              <a:gd name="connsiteX18" fmla="*/ 2161451 w 11499601"/>
              <a:gd name="connsiteY18" fmla="*/ 5941720 h 6250474"/>
              <a:gd name="connsiteX19" fmla="*/ 1884575 w 11499601"/>
              <a:gd name="connsiteY19" fmla="*/ 5937508 h 6250474"/>
              <a:gd name="connsiteX20" fmla="*/ 1731597 w 11499601"/>
              <a:gd name="connsiteY20" fmla="*/ 5934968 h 6250474"/>
              <a:gd name="connsiteX21" fmla="*/ 1588500 w 11499601"/>
              <a:gd name="connsiteY21" fmla="*/ 5940418 h 6250474"/>
              <a:gd name="connsiteX22" fmla="*/ 671167 w 11499601"/>
              <a:gd name="connsiteY22" fmla="*/ 5948382 h 6250474"/>
              <a:gd name="connsiteX23" fmla="*/ 94741 w 11499601"/>
              <a:gd name="connsiteY23" fmla="*/ 5957415 h 6250474"/>
              <a:gd name="connsiteX24" fmla="*/ 37859 w 11499601"/>
              <a:gd name="connsiteY24" fmla="*/ 5876060 h 6250474"/>
              <a:gd name="connsiteX25" fmla="*/ 28975 w 11499601"/>
              <a:gd name="connsiteY25" fmla="*/ 2606888 h 6250474"/>
              <a:gd name="connsiteX26" fmla="*/ 33539 w 11499601"/>
              <a:gd name="connsiteY26" fmla="*/ 59860 h 6250474"/>
              <a:gd name="connsiteX27" fmla="*/ 39830 w 11499601"/>
              <a:gd name="connsiteY27" fmla="*/ 42028 h 6250474"/>
              <a:gd name="connsiteX28" fmla="*/ 88659 w 11499601"/>
              <a:gd name="connsiteY28" fmla="*/ 37282 h 6250474"/>
              <a:gd name="connsiteX29" fmla="*/ 301554 w 11499601"/>
              <a:gd name="connsiteY29" fmla="*/ 37282 h 6250474"/>
              <a:gd name="connsiteX30" fmla="*/ 416464 w 11499601"/>
              <a:gd name="connsiteY30" fmla="*/ 30725 h 6250474"/>
              <a:gd name="connsiteX31" fmla="*/ 907723 w 11499601"/>
              <a:gd name="connsiteY31" fmla="*/ 24269 h 6250474"/>
              <a:gd name="connsiteX32" fmla="*/ 3989089 w 11499601"/>
              <a:gd name="connsiteY32" fmla="*/ 29653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161451 w 11499601"/>
              <a:gd name="connsiteY17" fmla="*/ 5941720 h 6250474"/>
              <a:gd name="connsiteX18" fmla="*/ 1884575 w 11499601"/>
              <a:gd name="connsiteY18" fmla="*/ 5937508 h 6250474"/>
              <a:gd name="connsiteX19" fmla="*/ 1731597 w 11499601"/>
              <a:gd name="connsiteY19" fmla="*/ 5934968 h 6250474"/>
              <a:gd name="connsiteX20" fmla="*/ 1588500 w 11499601"/>
              <a:gd name="connsiteY20" fmla="*/ 5940418 h 6250474"/>
              <a:gd name="connsiteX21" fmla="*/ 671167 w 11499601"/>
              <a:gd name="connsiteY21" fmla="*/ 5948382 h 6250474"/>
              <a:gd name="connsiteX22" fmla="*/ 94741 w 11499601"/>
              <a:gd name="connsiteY22" fmla="*/ 5957415 h 6250474"/>
              <a:gd name="connsiteX23" fmla="*/ 37859 w 11499601"/>
              <a:gd name="connsiteY23" fmla="*/ 5876060 h 6250474"/>
              <a:gd name="connsiteX24" fmla="*/ 28975 w 11499601"/>
              <a:gd name="connsiteY24" fmla="*/ 2606888 h 6250474"/>
              <a:gd name="connsiteX25" fmla="*/ 33539 w 11499601"/>
              <a:gd name="connsiteY25" fmla="*/ 59860 h 6250474"/>
              <a:gd name="connsiteX26" fmla="*/ 39830 w 11499601"/>
              <a:gd name="connsiteY26" fmla="*/ 42028 h 6250474"/>
              <a:gd name="connsiteX27" fmla="*/ 88659 w 11499601"/>
              <a:gd name="connsiteY27" fmla="*/ 37282 h 6250474"/>
              <a:gd name="connsiteX28" fmla="*/ 301554 w 11499601"/>
              <a:gd name="connsiteY28" fmla="*/ 37282 h 6250474"/>
              <a:gd name="connsiteX29" fmla="*/ 416464 w 11499601"/>
              <a:gd name="connsiteY29" fmla="*/ 30725 h 6250474"/>
              <a:gd name="connsiteX30" fmla="*/ 907723 w 11499601"/>
              <a:gd name="connsiteY30" fmla="*/ 24269 h 6250474"/>
              <a:gd name="connsiteX31" fmla="*/ 3989089 w 11499601"/>
              <a:gd name="connsiteY31" fmla="*/ 29653 h 6250474"/>
              <a:gd name="connsiteX32" fmla="*/ 9680053 w 11499601"/>
              <a:gd name="connsiteY32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1884575 w 11499601"/>
              <a:gd name="connsiteY17" fmla="*/ 5937508 h 6250474"/>
              <a:gd name="connsiteX18" fmla="*/ 1731597 w 11499601"/>
              <a:gd name="connsiteY18" fmla="*/ 5934968 h 6250474"/>
              <a:gd name="connsiteX19" fmla="*/ 1588500 w 11499601"/>
              <a:gd name="connsiteY19" fmla="*/ 5940418 h 6250474"/>
              <a:gd name="connsiteX20" fmla="*/ 671167 w 11499601"/>
              <a:gd name="connsiteY20" fmla="*/ 5948382 h 6250474"/>
              <a:gd name="connsiteX21" fmla="*/ 94741 w 11499601"/>
              <a:gd name="connsiteY21" fmla="*/ 5957415 h 6250474"/>
              <a:gd name="connsiteX22" fmla="*/ 37859 w 11499601"/>
              <a:gd name="connsiteY22" fmla="*/ 5876060 h 6250474"/>
              <a:gd name="connsiteX23" fmla="*/ 28975 w 11499601"/>
              <a:gd name="connsiteY23" fmla="*/ 2606888 h 6250474"/>
              <a:gd name="connsiteX24" fmla="*/ 33539 w 11499601"/>
              <a:gd name="connsiteY24" fmla="*/ 59860 h 6250474"/>
              <a:gd name="connsiteX25" fmla="*/ 39830 w 11499601"/>
              <a:gd name="connsiteY25" fmla="*/ 42028 h 6250474"/>
              <a:gd name="connsiteX26" fmla="*/ 88659 w 11499601"/>
              <a:gd name="connsiteY26" fmla="*/ 37282 h 6250474"/>
              <a:gd name="connsiteX27" fmla="*/ 301554 w 11499601"/>
              <a:gd name="connsiteY27" fmla="*/ 37282 h 6250474"/>
              <a:gd name="connsiteX28" fmla="*/ 416464 w 11499601"/>
              <a:gd name="connsiteY28" fmla="*/ 30725 h 6250474"/>
              <a:gd name="connsiteX29" fmla="*/ 907723 w 11499601"/>
              <a:gd name="connsiteY29" fmla="*/ 24269 h 6250474"/>
              <a:gd name="connsiteX30" fmla="*/ 3989089 w 11499601"/>
              <a:gd name="connsiteY30" fmla="*/ 29653 h 6250474"/>
              <a:gd name="connsiteX31" fmla="*/ 9680053 w 11499601"/>
              <a:gd name="connsiteY31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11590 w 11499601"/>
              <a:gd name="connsiteY9" fmla="*/ 5989374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01402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731597 w 11499601"/>
              <a:gd name="connsiteY16" fmla="*/ 5934968 h 6250474"/>
              <a:gd name="connsiteX17" fmla="*/ 1588500 w 11499601"/>
              <a:gd name="connsiteY17" fmla="*/ 5940418 h 6250474"/>
              <a:gd name="connsiteX18" fmla="*/ 671167 w 11499601"/>
              <a:gd name="connsiteY18" fmla="*/ 5948382 h 6250474"/>
              <a:gd name="connsiteX19" fmla="*/ 94741 w 11499601"/>
              <a:gd name="connsiteY19" fmla="*/ 5957415 h 6250474"/>
              <a:gd name="connsiteX20" fmla="*/ 37859 w 11499601"/>
              <a:gd name="connsiteY20" fmla="*/ 5876060 h 6250474"/>
              <a:gd name="connsiteX21" fmla="*/ 28975 w 11499601"/>
              <a:gd name="connsiteY21" fmla="*/ 2606888 h 6250474"/>
              <a:gd name="connsiteX22" fmla="*/ 33539 w 11499601"/>
              <a:gd name="connsiteY22" fmla="*/ 59860 h 6250474"/>
              <a:gd name="connsiteX23" fmla="*/ 39830 w 11499601"/>
              <a:gd name="connsiteY23" fmla="*/ 42028 h 6250474"/>
              <a:gd name="connsiteX24" fmla="*/ 88659 w 11499601"/>
              <a:gd name="connsiteY24" fmla="*/ 37282 h 6250474"/>
              <a:gd name="connsiteX25" fmla="*/ 301554 w 11499601"/>
              <a:gd name="connsiteY25" fmla="*/ 37282 h 6250474"/>
              <a:gd name="connsiteX26" fmla="*/ 416464 w 11499601"/>
              <a:gd name="connsiteY26" fmla="*/ 30725 h 6250474"/>
              <a:gd name="connsiteX27" fmla="*/ 907723 w 11499601"/>
              <a:gd name="connsiteY27" fmla="*/ 24269 h 6250474"/>
              <a:gd name="connsiteX28" fmla="*/ 3989089 w 11499601"/>
              <a:gd name="connsiteY28" fmla="*/ 29653 h 6250474"/>
              <a:gd name="connsiteX29" fmla="*/ 9680053 w 11499601"/>
              <a:gd name="connsiteY29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88500 w 11499601"/>
              <a:gd name="connsiteY16" fmla="*/ 5940418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16786 w 11499601"/>
              <a:gd name="connsiteY15" fmla="*/ 5901423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71167 w 11499601"/>
              <a:gd name="connsiteY16" fmla="*/ 5948382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5500 h 6255974"/>
              <a:gd name="connsiteX1" fmla="*/ 11263634 w 11499601"/>
              <a:gd name="connsiteY1" fmla="*/ 16394 h 6255974"/>
              <a:gd name="connsiteX2" fmla="*/ 11499601 w 11499601"/>
              <a:gd name="connsiteY2" fmla="*/ 64794 h 6255974"/>
              <a:gd name="connsiteX3" fmla="*/ 11496115 w 11499601"/>
              <a:gd name="connsiteY3" fmla="*/ 338710 h 6255974"/>
              <a:gd name="connsiteX4" fmla="*/ 11496626 w 11499601"/>
              <a:gd name="connsiteY4" fmla="*/ 807372 h 6255974"/>
              <a:gd name="connsiteX5" fmla="*/ 11482477 w 11499601"/>
              <a:gd name="connsiteY5" fmla="*/ 1840079 h 6255974"/>
              <a:gd name="connsiteX6" fmla="*/ 11478714 w 11499601"/>
              <a:gd name="connsiteY6" fmla="*/ 3525714 h 6255974"/>
              <a:gd name="connsiteX7" fmla="*/ 11419375 w 11499601"/>
              <a:gd name="connsiteY7" fmla="*/ 5987933 h 6255974"/>
              <a:gd name="connsiteX8" fmla="*/ 5959453 w 11499601"/>
              <a:gd name="connsiteY8" fmla="*/ 5978886 h 6255974"/>
              <a:gd name="connsiteX9" fmla="*/ 4858766 w 11499601"/>
              <a:gd name="connsiteY9" fmla="*/ 6005062 h 6255974"/>
              <a:gd name="connsiteX10" fmla="*/ 3239306 w 11499601"/>
              <a:gd name="connsiteY10" fmla="*/ 5978241 h 6255974"/>
              <a:gd name="connsiteX11" fmla="*/ 3217554 w 11499601"/>
              <a:gd name="connsiteY11" fmla="*/ 6011412 h 6255974"/>
              <a:gd name="connsiteX12" fmla="*/ 3219866 w 11499601"/>
              <a:gd name="connsiteY12" fmla="*/ 6255974 h 6255974"/>
              <a:gd name="connsiteX13" fmla="*/ 2870715 w 11499601"/>
              <a:gd name="connsiteY13" fmla="*/ 6061661 h 6255974"/>
              <a:gd name="connsiteX14" fmla="*/ 2785655 w 11499601"/>
              <a:gd name="connsiteY14" fmla="*/ 5978241 h 6255974"/>
              <a:gd name="connsiteX15" fmla="*/ 2301504 w 11499601"/>
              <a:gd name="connsiteY15" fmla="*/ 5973147 h 6255974"/>
              <a:gd name="connsiteX16" fmla="*/ 666073 w 11499601"/>
              <a:gd name="connsiteY16" fmla="*/ 5964071 h 6255974"/>
              <a:gd name="connsiteX17" fmla="*/ 94741 w 11499601"/>
              <a:gd name="connsiteY17" fmla="*/ 5962915 h 6255974"/>
              <a:gd name="connsiteX18" fmla="*/ 37859 w 11499601"/>
              <a:gd name="connsiteY18" fmla="*/ 5881560 h 6255974"/>
              <a:gd name="connsiteX19" fmla="*/ 28975 w 11499601"/>
              <a:gd name="connsiteY19" fmla="*/ 2612388 h 6255974"/>
              <a:gd name="connsiteX20" fmla="*/ 33539 w 11499601"/>
              <a:gd name="connsiteY20" fmla="*/ 65360 h 6255974"/>
              <a:gd name="connsiteX21" fmla="*/ 39830 w 11499601"/>
              <a:gd name="connsiteY21" fmla="*/ 47528 h 6255974"/>
              <a:gd name="connsiteX22" fmla="*/ 88659 w 11499601"/>
              <a:gd name="connsiteY22" fmla="*/ 42782 h 6255974"/>
              <a:gd name="connsiteX23" fmla="*/ 301554 w 11499601"/>
              <a:gd name="connsiteY23" fmla="*/ 42782 h 6255974"/>
              <a:gd name="connsiteX24" fmla="*/ 416464 w 11499601"/>
              <a:gd name="connsiteY24" fmla="*/ 36225 h 6255974"/>
              <a:gd name="connsiteX25" fmla="*/ 907723 w 11499601"/>
              <a:gd name="connsiteY25" fmla="*/ 29769 h 6255974"/>
              <a:gd name="connsiteX26" fmla="*/ 3989089 w 11499601"/>
              <a:gd name="connsiteY26" fmla="*/ 35153 h 6255974"/>
              <a:gd name="connsiteX27" fmla="*/ 9680053 w 11499601"/>
              <a:gd name="connsiteY27" fmla="*/ 5500 h 62559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59294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39374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39374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39374 h 6250474"/>
              <a:gd name="connsiteX3" fmla="*/ 11491172 w 11499601"/>
              <a:gd name="connsiteY3" fmla="*/ 31329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1499601" h="6250474">
                <a:moveTo>
                  <a:pt x="9680053" y="0"/>
                </a:moveTo>
                <a:lnTo>
                  <a:pt x="11263634" y="10894"/>
                </a:lnTo>
                <a:cubicBezTo>
                  <a:pt x="11382518" y="17609"/>
                  <a:pt x="11483635" y="5293"/>
                  <a:pt x="11499601" y="39374"/>
                </a:cubicBezTo>
                <a:lnTo>
                  <a:pt x="11491172" y="313290"/>
                </a:lnTo>
                <a:cubicBezTo>
                  <a:pt x="11491342" y="469511"/>
                  <a:pt x="11496456" y="645651"/>
                  <a:pt x="11496626" y="801872"/>
                </a:cubicBezTo>
                <a:cubicBezTo>
                  <a:pt x="11485119" y="918570"/>
                  <a:pt x="11483798" y="1773917"/>
                  <a:pt x="11482477" y="1834579"/>
                </a:cubicBezTo>
                <a:cubicBezTo>
                  <a:pt x="11462397" y="2645173"/>
                  <a:pt x="11489491" y="2970847"/>
                  <a:pt x="11478714" y="3520214"/>
                </a:cubicBezTo>
                <a:cubicBezTo>
                  <a:pt x="11462615" y="5654060"/>
                  <a:pt x="11560172" y="6010354"/>
                  <a:pt x="11419375" y="5982433"/>
                </a:cubicBezTo>
                <a:cubicBezTo>
                  <a:pt x="9251879" y="6044921"/>
                  <a:pt x="7569480" y="6004728"/>
                  <a:pt x="5959453" y="5973386"/>
                </a:cubicBezTo>
                <a:lnTo>
                  <a:pt x="4858766" y="5999562"/>
                </a:lnTo>
                <a:lnTo>
                  <a:pt x="3239306" y="5972741"/>
                </a:lnTo>
                <a:lnTo>
                  <a:pt x="3217554" y="6005912"/>
                </a:lnTo>
                <a:cubicBezTo>
                  <a:pt x="3195952" y="6047442"/>
                  <a:pt x="3201415" y="6144511"/>
                  <a:pt x="3219866" y="6250474"/>
                </a:cubicBezTo>
                <a:cubicBezTo>
                  <a:pt x="3113618" y="6201492"/>
                  <a:pt x="2980145" y="6145854"/>
                  <a:pt x="2870715" y="6056161"/>
                </a:cubicBezTo>
                <a:lnTo>
                  <a:pt x="2785655" y="5972741"/>
                </a:lnTo>
                <a:lnTo>
                  <a:pt x="2301504" y="5967647"/>
                </a:lnTo>
                <a:lnTo>
                  <a:pt x="666073" y="5958571"/>
                </a:lnTo>
                <a:cubicBezTo>
                  <a:pt x="416338" y="5959078"/>
                  <a:pt x="199443" y="5971167"/>
                  <a:pt x="94741" y="5957415"/>
                </a:cubicBezTo>
                <a:cubicBezTo>
                  <a:pt x="-9961" y="5943663"/>
                  <a:pt x="43390" y="5957506"/>
                  <a:pt x="37859" y="5876060"/>
                </a:cubicBezTo>
                <a:cubicBezTo>
                  <a:pt x="13485" y="5737802"/>
                  <a:pt x="42281" y="4414258"/>
                  <a:pt x="28975" y="2606888"/>
                </a:cubicBezTo>
                <a:cubicBezTo>
                  <a:pt x="-19249" y="1512253"/>
                  <a:pt x="110" y="488851"/>
                  <a:pt x="33539" y="59860"/>
                </a:cubicBezTo>
                <a:cubicBezTo>
                  <a:pt x="34137" y="52184"/>
                  <a:pt x="36271" y="46366"/>
                  <a:pt x="39830" y="42028"/>
                </a:cubicBezTo>
                <a:lnTo>
                  <a:pt x="88659" y="37282"/>
                </a:lnTo>
                <a:lnTo>
                  <a:pt x="301554" y="37282"/>
                </a:lnTo>
                <a:lnTo>
                  <a:pt x="416464" y="30725"/>
                </a:lnTo>
                <a:lnTo>
                  <a:pt x="907723" y="24269"/>
                </a:lnTo>
                <a:lnTo>
                  <a:pt x="3989089" y="29653"/>
                </a:lnTo>
                <a:lnTo>
                  <a:pt x="9680053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365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b="1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SzPct val="73000"/>
        <a:buFontTx/>
        <a:buNone/>
        <a:defRPr sz="3200" b="1" kern="1200" spc="50" baseline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18288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2800" b="1" kern="1200" spc="50" baseline="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00000"/>
        </a:lnSpc>
        <a:spcBef>
          <a:spcPts val="500"/>
        </a:spcBef>
        <a:buSzPct val="73000"/>
        <a:buFontTx/>
        <a:buNone/>
        <a:defRPr sz="2400" b="1" kern="1200" spc="50" baseline="0">
          <a:solidFill>
            <a:schemeClr val="tx1"/>
          </a:solidFill>
          <a:latin typeface="+mn-lt"/>
          <a:ea typeface="+mn-ea"/>
          <a:cs typeface="+mn-cs"/>
        </a:defRPr>
      </a:lvl3pPr>
      <a:lvl4pPr marL="548640" indent="-182880" algn="l" defTabSz="914400" rtl="0" eaLnBrk="1" latinLnBrk="0" hangingPunct="1">
        <a:lnSpc>
          <a:spcPct val="100000"/>
        </a:lnSpc>
        <a:spcBef>
          <a:spcPts val="500"/>
        </a:spcBef>
        <a:buSzPct val="73000"/>
        <a:buFont typeface="Arial" panose="020B0604020202020204" pitchFamily="34" charset="0"/>
        <a:buChar char="•"/>
        <a:defRPr sz="2000" b="1" kern="1200" spc="50" baseline="0">
          <a:solidFill>
            <a:schemeClr val="tx1"/>
          </a:solidFill>
          <a:latin typeface="+mn-lt"/>
          <a:ea typeface="+mn-ea"/>
          <a:cs typeface="+mn-cs"/>
        </a:defRPr>
      </a:lvl4pPr>
      <a:lvl5pPr marL="548640" indent="0" algn="l" defTabSz="914400" rtl="0" eaLnBrk="1" latinLnBrk="0" hangingPunct="1">
        <a:lnSpc>
          <a:spcPct val="100000"/>
        </a:lnSpc>
        <a:spcBef>
          <a:spcPts val="500"/>
        </a:spcBef>
        <a:buSzPct val="73000"/>
        <a:buFontTx/>
        <a:buNone/>
        <a:defRPr sz="2000" b="1" kern="1200" spc="5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reepik.com/search?format=search&amp;last_filter=query&amp;last_value=Marshall+Islands+cartoon+&amp;query=Marshall+Islands+cartoon" TargetMode="External"/><Relationship Id="rId3" Type="http://schemas.openxmlformats.org/officeDocument/2006/relationships/hyperlink" Target="https://www.dreamstime.com/map-china-traditional-cultural-symbols-vector-illustration-colorful-filled-architecture-heritage-famous-icons-like-image388822045" TargetMode="External"/><Relationship Id="rId7" Type="http://schemas.openxmlformats.org/officeDocument/2006/relationships/hyperlink" Target="https://www.dreamstime.com/stock-illustration-san-marino-country-design-template-flat-cartoon-st-magnet-style-historic-sight-showplace-web-site-vector-illustration-world-image73370417" TargetMode="External"/><Relationship Id="rId2" Type="http://schemas.openxmlformats.org/officeDocument/2006/relationships/hyperlink" Target="https://www.dreamstime.com/russia-icons-set-vector-collection-russian-culture-nature-images-including-st-basil-s-cathedral-doll-balalaika-borscht-image117802098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dreamstime.com/vatican-city-state-was-founded-following-signing-lateran-pacts-holy-see-italy-february-th-were-image140312222" TargetMode="External"/><Relationship Id="rId5" Type="http://schemas.openxmlformats.org/officeDocument/2006/relationships/hyperlink" Target="https://www.dreamstime.com/illustration/usa-cultural-photo.html" TargetMode="External"/><Relationship Id="rId4" Type="http://schemas.openxmlformats.org/officeDocument/2006/relationships/hyperlink" Target="https://www.dreamstime.com/cultural-symbols-canada-concept-vector-illustration-showcasing-key-canadian-elements-such-as-national-landmarks-animals-image364883618" TargetMode="External"/><Relationship Id="rId9" Type="http://schemas.openxmlformats.org/officeDocument/2006/relationships/hyperlink" Target="https://www.shutterstock.com/image-vector/set-travel-destination-posters-landscapes-monaco-241709193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ED3E28F-E990-4EB1-BDE1-DEF2B7F98C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E15D0D-2D43-303C-F003-48597E0810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9652"/>
          <a:stretch>
            <a:fillRect/>
          </a:stretch>
        </p:blipFill>
        <p:spPr>
          <a:xfrm>
            <a:off x="20" y="1"/>
            <a:ext cx="12191980" cy="6861458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5CA07C1-041F-475C-9FC6-2E4316532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6022" y="343112"/>
            <a:ext cx="5737538" cy="2989690"/>
          </a:xfrm>
          <a:custGeom>
            <a:avLst/>
            <a:gdLst>
              <a:gd name="connsiteX0" fmla="*/ 1289525 w 6745768"/>
              <a:gd name="connsiteY0" fmla="*/ 2301903 h 2794242"/>
              <a:gd name="connsiteX1" fmla="*/ 182620 w 6745768"/>
              <a:gd name="connsiteY1" fmla="*/ 1797161 h 2794242"/>
              <a:gd name="connsiteX2" fmla="*/ 12857 w 6745768"/>
              <a:gd name="connsiteY2" fmla="*/ 794567 h 2794242"/>
              <a:gd name="connsiteX3" fmla="*/ 697283 w 6745768"/>
              <a:gd name="connsiteY3" fmla="*/ 56263 h 2794242"/>
              <a:gd name="connsiteX4" fmla="*/ 6042476 w 6745768"/>
              <a:gd name="connsiteY4" fmla="*/ 156302 h 2794242"/>
              <a:gd name="connsiteX5" fmla="*/ 6744264 w 6745768"/>
              <a:gd name="connsiteY5" fmla="*/ 865255 h 2794242"/>
              <a:gd name="connsiteX6" fmla="*/ 6299463 w 6745768"/>
              <a:gd name="connsiteY6" fmla="*/ 2129659 h 2794242"/>
              <a:gd name="connsiteX7" fmla="*/ 1843321 w 6745768"/>
              <a:gd name="connsiteY7" fmla="*/ 2302040 h 2794242"/>
              <a:gd name="connsiteX8" fmla="*/ 1297241 w 6745768"/>
              <a:gd name="connsiteY8" fmla="*/ 2794243 h 2794242"/>
              <a:gd name="connsiteX9" fmla="*/ 1289525 w 6745768"/>
              <a:gd name="connsiteY9" fmla="*/ 2301903 h 2794242"/>
              <a:gd name="connsiteX0" fmla="*/ 1289525 w 6745768"/>
              <a:gd name="connsiteY0" fmla="*/ 2301903 h 2633547"/>
              <a:gd name="connsiteX1" fmla="*/ 182620 w 6745768"/>
              <a:gd name="connsiteY1" fmla="*/ 1797161 h 2633547"/>
              <a:gd name="connsiteX2" fmla="*/ 12857 w 6745768"/>
              <a:gd name="connsiteY2" fmla="*/ 794567 h 2633547"/>
              <a:gd name="connsiteX3" fmla="*/ 697283 w 6745768"/>
              <a:gd name="connsiteY3" fmla="*/ 56263 h 2633547"/>
              <a:gd name="connsiteX4" fmla="*/ 6042476 w 6745768"/>
              <a:gd name="connsiteY4" fmla="*/ 156302 h 2633547"/>
              <a:gd name="connsiteX5" fmla="*/ 6744264 w 6745768"/>
              <a:gd name="connsiteY5" fmla="*/ 865255 h 2633547"/>
              <a:gd name="connsiteX6" fmla="*/ 6299463 w 6745768"/>
              <a:gd name="connsiteY6" fmla="*/ 2129659 h 2633547"/>
              <a:gd name="connsiteX7" fmla="*/ 1843321 w 6745768"/>
              <a:gd name="connsiteY7" fmla="*/ 2302040 h 2633547"/>
              <a:gd name="connsiteX8" fmla="*/ 1297241 w 6745768"/>
              <a:gd name="connsiteY8" fmla="*/ 2633547 h 2633547"/>
              <a:gd name="connsiteX9" fmla="*/ 1289525 w 6745768"/>
              <a:gd name="connsiteY9" fmla="*/ 2301903 h 2633547"/>
              <a:gd name="connsiteX0" fmla="*/ 1289525 w 6745768"/>
              <a:gd name="connsiteY0" fmla="*/ 2301903 h 2588909"/>
              <a:gd name="connsiteX1" fmla="*/ 182620 w 6745768"/>
              <a:gd name="connsiteY1" fmla="*/ 1797161 h 2588909"/>
              <a:gd name="connsiteX2" fmla="*/ 12857 w 6745768"/>
              <a:gd name="connsiteY2" fmla="*/ 794567 h 2588909"/>
              <a:gd name="connsiteX3" fmla="*/ 697283 w 6745768"/>
              <a:gd name="connsiteY3" fmla="*/ 56263 h 2588909"/>
              <a:gd name="connsiteX4" fmla="*/ 6042476 w 6745768"/>
              <a:gd name="connsiteY4" fmla="*/ 156302 h 2588909"/>
              <a:gd name="connsiteX5" fmla="*/ 6744264 w 6745768"/>
              <a:gd name="connsiteY5" fmla="*/ 865255 h 2588909"/>
              <a:gd name="connsiteX6" fmla="*/ 6299463 w 6745768"/>
              <a:gd name="connsiteY6" fmla="*/ 2129659 h 2588909"/>
              <a:gd name="connsiteX7" fmla="*/ 1843321 w 6745768"/>
              <a:gd name="connsiteY7" fmla="*/ 2302040 h 2588909"/>
              <a:gd name="connsiteX8" fmla="*/ 1321290 w 6745768"/>
              <a:gd name="connsiteY8" fmla="*/ 2588909 h 2588909"/>
              <a:gd name="connsiteX9" fmla="*/ 1289525 w 6745768"/>
              <a:gd name="connsiteY9" fmla="*/ 2301903 h 2588909"/>
              <a:gd name="connsiteX0" fmla="*/ 1289525 w 6745768"/>
              <a:gd name="connsiteY0" fmla="*/ 2301903 h 2588909"/>
              <a:gd name="connsiteX1" fmla="*/ 182620 w 6745768"/>
              <a:gd name="connsiteY1" fmla="*/ 1797161 h 2588909"/>
              <a:gd name="connsiteX2" fmla="*/ 12857 w 6745768"/>
              <a:gd name="connsiteY2" fmla="*/ 794567 h 2588909"/>
              <a:gd name="connsiteX3" fmla="*/ 697283 w 6745768"/>
              <a:gd name="connsiteY3" fmla="*/ 56263 h 2588909"/>
              <a:gd name="connsiteX4" fmla="*/ 6042476 w 6745768"/>
              <a:gd name="connsiteY4" fmla="*/ 156302 h 2588909"/>
              <a:gd name="connsiteX5" fmla="*/ 6744264 w 6745768"/>
              <a:gd name="connsiteY5" fmla="*/ 865255 h 2588909"/>
              <a:gd name="connsiteX6" fmla="*/ 6299463 w 6745768"/>
              <a:gd name="connsiteY6" fmla="*/ 2129659 h 2588909"/>
              <a:gd name="connsiteX7" fmla="*/ 1843321 w 6745768"/>
              <a:gd name="connsiteY7" fmla="*/ 2302040 h 2588909"/>
              <a:gd name="connsiteX8" fmla="*/ 1321290 w 6745768"/>
              <a:gd name="connsiteY8" fmla="*/ 2588909 h 2588909"/>
              <a:gd name="connsiteX9" fmla="*/ 1289525 w 6745768"/>
              <a:gd name="connsiteY9" fmla="*/ 2301903 h 2588909"/>
              <a:gd name="connsiteX0" fmla="*/ 1289525 w 6813483"/>
              <a:gd name="connsiteY0" fmla="*/ 2301903 h 2588909"/>
              <a:gd name="connsiteX1" fmla="*/ 182620 w 6813483"/>
              <a:gd name="connsiteY1" fmla="*/ 1797161 h 2588909"/>
              <a:gd name="connsiteX2" fmla="*/ 12857 w 6813483"/>
              <a:gd name="connsiteY2" fmla="*/ 794567 h 2588909"/>
              <a:gd name="connsiteX3" fmla="*/ 697283 w 6813483"/>
              <a:gd name="connsiteY3" fmla="*/ 56263 h 2588909"/>
              <a:gd name="connsiteX4" fmla="*/ 6042476 w 6813483"/>
              <a:gd name="connsiteY4" fmla="*/ 156302 h 2588909"/>
              <a:gd name="connsiteX5" fmla="*/ 6744264 w 6813483"/>
              <a:gd name="connsiteY5" fmla="*/ 865255 h 2588909"/>
              <a:gd name="connsiteX6" fmla="*/ 6299463 w 6813483"/>
              <a:gd name="connsiteY6" fmla="*/ 2129659 h 2588909"/>
              <a:gd name="connsiteX7" fmla="*/ 1855346 w 6813483"/>
              <a:gd name="connsiteY7" fmla="*/ 2302040 h 2588909"/>
              <a:gd name="connsiteX8" fmla="*/ 1321290 w 6813483"/>
              <a:gd name="connsiteY8" fmla="*/ 2588909 h 2588909"/>
              <a:gd name="connsiteX9" fmla="*/ 1289525 w 6813483"/>
              <a:gd name="connsiteY9" fmla="*/ 2301903 h 2588909"/>
              <a:gd name="connsiteX0" fmla="*/ 1289525 w 6813483"/>
              <a:gd name="connsiteY0" fmla="*/ 2301903 h 2588909"/>
              <a:gd name="connsiteX1" fmla="*/ 182620 w 6813483"/>
              <a:gd name="connsiteY1" fmla="*/ 1797161 h 2588909"/>
              <a:gd name="connsiteX2" fmla="*/ 12857 w 6813483"/>
              <a:gd name="connsiteY2" fmla="*/ 794567 h 2588909"/>
              <a:gd name="connsiteX3" fmla="*/ 697283 w 6813483"/>
              <a:gd name="connsiteY3" fmla="*/ 56263 h 2588909"/>
              <a:gd name="connsiteX4" fmla="*/ 6042476 w 6813483"/>
              <a:gd name="connsiteY4" fmla="*/ 156302 h 2588909"/>
              <a:gd name="connsiteX5" fmla="*/ 6744264 w 6813483"/>
              <a:gd name="connsiteY5" fmla="*/ 865255 h 2588909"/>
              <a:gd name="connsiteX6" fmla="*/ 6299463 w 6813483"/>
              <a:gd name="connsiteY6" fmla="*/ 2129659 h 2588909"/>
              <a:gd name="connsiteX7" fmla="*/ 1855346 w 6813483"/>
              <a:gd name="connsiteY7" fmla="*/ 2302040 h 2588909"/>
              <a:gd name="connsiteX8" fmla="*/ 1321290 w 6813483"/>
              <a:gd name="connsiteY8" fmla="*/ 2588909 h 2588909"/>
              <a:gd name="connsiteX9" fmla="*/ 1289525 w 6813483"/>
              <a:gd name="connsiteY9" fmla="*/ 2301903 h 2588909"/>
              <a:gd name="connsiteX0" fmla="*/ 1289525 w 6745768"/>
              <a:gd name="connsiteY0" fmla="*/ 2301903 h 2588909"/>
              <a:gd name="connsiteX1" fmla="*/ 182620 w 6745768"/>
              <a:gd name="connsiteY1" fmla="*/ 1797161 h 2588909"/>
              <a:gd name="connsiteX2" fmla="*/ 12857 w 6745768"/>
              <a:gd name="connsiteY2" fmla="*/ 794567 h 2588909"/>
              <a:gd name="connsiteX3" fmla="*/ 697283 w 6745768"/>
              <a:gd name="connsiteY3" fmla="*/ 56263 h 2588909"/>
              <a:gd name="connsiteX4" fmla="*/ 6042476 w 6745768"/>
              <a:gd name="connsiteY4" fmla="*/ 156302 h 2588909"/>
              <a:gd name="connsiteX5" fmla="*/ 6744264 w 6745768"/>
              <a:gd name="connsiteY5" fmla="*/ 865255 h 2588909"/>
              <a:gd name="connsiteX6" fmla="*/ 6046952 w 6745768"/>
              <a:gd name="connsiteY6" fmla="*/ 2129659 h 2588909"/>
              <a:gd name="connsiteX7" fmla="*/ 1855346 w 6745768"/>
              <a:gd name="connsiteY7" fmla="*/ 2302040 h 2588909"/>
              <a:gd name="connsiteX8" fmla="*/ 1321290 w 6745768"/>
              <a:gd name="connsiteY8" fmla="*/ 2588909 h 2588909"/>
              <a:gd name="connsiteX9" fmla="*/ 1289525 w 6745768"/>
              <a:gd name="connsiteY9" fmla="*/ 2301903 h 2588909"/>
              <a:gd name="connsiteX0" fmla="*/ 1289525 w 6745768"/>
              <a:gd name="connsiteY0" fmla="*/ 2301903 h 2588909"/>
              <a:gd name="connsiteX1" fmla="*/ 182620 w 6745768"/>
              <a:gd name="connsiteY1" fmla="*/ 1797161 h 2588909"/>
              <a:gd name="connsiteX2" fmla="*/ 12857 w 6745768"/>
              <a:gd name="connsiteY2" fmla="*/ 794567 h 2588909"/>
              <a:gd name="connsiteX3" fmla="*/ 697283 w 6745768"/>
              <a:gd name="connsiteY3" fmla="*/ 56263 h 2588909"/>
              <a:gd name="connsiteX4" fmla="*/ 6042476 w 6745768"/>
              <a:gd name="connsiteY4" fmla="*/ 156302 h 2588909"/>
              <a:gd name="connsiteX5" fmla="*/ 6744264 w 6745768"/>
              <a:gd name="connsiteY5" fmla="*/ 865255 h 2588909"/>
              <a:gd name="connsiteX6" fmla="*/ 5926709 w 6745768"/>
              <a:gd name="connsiteY6" fmla="*/ 2129659 h 2588909"/>
              <a:gd name="connsiteX7" fmla="*/ 1855346 w 6745768"/>
              <a:gd name="connsiteY7" fmla="*/ 2302040 h 2588909"/>
              <a:gd name="connsiteX8" fmla="*/ 1321290 w 6745768"/>
              <a:gd name="connsiteY8" fmla="*/ 2588909 h 2588909"/>
              <a:gd name="connsiteX9" fmla="*/ 1289525 w 6745768"/>
              <a:gd name="connsiteY9" fmla="*/ 2301903 h 2588909"/>
              <a:gd name="connsiteX0" fmla="*/ 1289525 w 6745768"/>
              <a:gd name="connsiteY0" fmla="*/ 2301903 h 2555846"/>
              <a:gd name="connsiteX1" fmla="*/ 182620 w 6745768"/>
              <a:gd name="connsiteY1" fmla="*/ 1797161 h 2555846"/>
              <a:gd name="connsiteX2" fmla="*/ 12857 w 6745768"/>
              <a:gd name="connsiteY2" fmla="*/ 794567 h 2555846"/>
              <a:gd name="connsiteX3" fmla="*/ 697283 w 6745768"/>
              <a:gd name="connsiteY3" fmla="*/ 56263 h 2555846"/>
              <a:gd name="connsiteX4" fmla="*/ 6042476 w 6745768"/>
              <a:gd name="connsiteY4" fmla="*/ 156302 h 2555846"/>
              <a:gd name="connsiteX5" fmla="*/ 6744264 w 6745768"/>
              <a:gd name="connsiteY5" fmla="*/ 865255 h 2555846"/>
              <a:gd name="connsiteX6" fmla="*/ 5926709 w 6745768"/>
              <a:gd name="connsiteY6" fmla="*/ 2129659 h 2555846"/>
              <a:gd name="connsiteX7" fmla="*/ 1855346 w 6745768"/>
              <a:gd name="connsiteY7" fmla="*/ 2302040 h 2555846"/>
              <a:gd name="connsiteX8" fmla="*/ 1321290 w 6745768"/>
              <a:gd name="connsiteY8" fmla="*/ 2555846 h 2555846"/>
              <a:gd name="connsiteX9" fmla="*/ 1289525 w 6745768"/>
              <a:gd name="connsiteY9" fmla="*/ 2301903 h 2555846"/>
              <a:gd name="connsiteX0" fmla="*/ 1289525 w 6745768"/>
              <a:gd name="connsiteY0" fmla="*/ 2301903 h 2555846"/>
              <a:gd name="connsiteX1" fmla="*/ 182620 w 6745768"/>
              <a:gd name="connsiteY1" fmla="*/ 1797161 h 2555846"/>
              <a:gd name="connsiteX2" fmla="*/ 12857 w 6745768"/>
              <a:gd name="connsiteY2" fmla="*/ 794567 h 2555846"/>
              <a:gd name="connsiteX3" fmla="*/ 697283 w 6745768"/>
              <a:gd name="connsiteY3" fmla="*/ 56263 h 2555846"/>
              <a:gd name="connsiteX4" fmla="*/ 6042476 w 6745768"/>
              <a:gd name="connsiteY4" fmla="*/ 156302 h 2555846"/>
              <a:gd name="connsiteX5" fmla="*/ 6744264 w 6745768"/>
              <a:gd name="connsiteY5" fmla="*/ 865255 h 2555846"/>
              <a:gd name="connsiteX6" fmla="*/ 5926709 w 6745768"/>
              <a:gd name="connsiteY6" fmla="*/ 2129659 h 2555846"/>
              <a:gd name="connsiteX7" fmla="*/ 1855346 w 6745768"/>
              <a:gd name="connsiteY7" fmla="*/ 2302040 h 2555846"/>
              <a:gd name="connsiteX8" fmla="*/ 1321290 w 6745768"/>
              <a:gd name="connsiteY8" fmla="*/ 2555846 h 2555846"/>
              <a:gd name="connsiteX9" fmla="*/ 1289525 w 6745768"/>
              <a:gd name="connsiteY9" fmla="*/ 2301903 h 2555846"/>
              <a:gd name="connsiteX0" fmla="*/ 1289525 w 6745768"/>
              <a:gd name="connsiteY0" fmla="*/ 2301903 h 2522783"/>
              <a:gd name="connsiteX1" fmla="*/ 182620 w 6745768"/>
              <a:gd name="connsiteY1" fmla="*/ 1797161 h 2522783"/>
              <a:gd name="connsiteX2" fmla="*/ 12857 w 6745768"/>
              <a:gd name="connsiteY2" fmla="*/ 794567 h 2522783"/>
              <a:gd name="connsiteX3" fmla="*/ 697283 w 6745768"/>
              <a:gd name="connsiteY3" fmla="*/ 56263 h 2522783"/>
              <a:gd name="connsiteX4" fmla="*/ 6042476 w 6745768"/>
              <a:gd name="connsiteY4" fmla="*/ 156302 h 2522783"/>
              <a:gd name="connsiteX5" fmla="*/ 6744264 w 6745768"/>
              <a:gd name="connsiteY5" fmla="*/ 865255 h 2522783"/>
              <a:gd name="connsiteX6" fmla="*/ 5926709 w 6745768"/>
              <a:gd name="connsiteY6" fmla="*/ 2129659 h 2522783"/>
              <a:gd name="connsiteX7" fmla="*/ 1855346 w 6745768"/>
              <a:gd name="connsiteY7" fmla="*/ 2302040 h 2522783"/>
              <a:gd name="connsiteX8" fmla="*/ 1303420 w 6745768"/>
              <a:gd name="connsiteY8" fmla="*/ 2522783 h 2522783"/>
              <a:gd name="connsiteX9" fmla="*/ 1289525 w 6745768"/>
              <a:gd name="connsiteY9" fmla="*/ 2301903 h 2522783"/>
              <a:gd name="connsiteX0" fmla="*/ 1289525 w 6745768"/>
              <a:gd name="connsiteY0" fmla="*/ 2301903 h 2522783"/>
              <a:gd name="connsiteX1" fmla="*/ 182620 w 6745768"/>
              <a:gd name="connsiteY1" fmla="*/ 1797161 h 2522783"/>
              <a:gd name="connsiteX2" fmla="*/ 12857 w 6745768"/>
              <a:gd name="connsiteY2" fmla="*/ 794567 h 2522783"/>
              <a:gd name="connsiteX3" fmla="*/ 697283 w 6745768"/>
              <a:gd name="connsiteY3" fmla="*/ 56263 h 2522783"/>
              <a:gd name="connsiteX4" fmla="*/ 6042476 w 6745768"/>
              <a:gd name="connsiteY4" fmla="*/ 156302 h 2522783"/>
              <a:gd name="connsiteX5" fmla="*/ 6744264 w 6745768"/>
              <a:gd name="connsiteY5" fmla="*/ 865255 h 2522783"/>
              <a:gd name="connsiteX6" fmla="*/ 5926709 w 6745768"/>
              <a:gd name="connsiteY6" fmla="*/ 2129659 h 2522783"/>
              <a:gd name="connsiteX7" fmla="*/ 1855346 w 6745768"/>
              <a:gd name="connsiteY7" fmla="*/ 2302040 h 2522783"/>
              <a:gd name="connsiteX8" fmla="*/ 1303420 w 6745768"/>
              <a:gd name="connsiteY8" fmla="*/ 2522783 h 2522783"/>
              <a:gd name="connsiteX9" fmla="*/ 1289525 w 6745768"/>
              <a:gd name="connsiteY9" fmla="*/ 2301903 h 2522783"/>
              <a:gd name="connsiteX0" fmla="*/ 1289525 w 6745768"/>
              <a:gd name="connsiteY0" fmla="*/ 2301903 h 2522783"/>
              <a:gd name="connsiteX1" fmla="*/ 182620 w 6745768"/>
              <a:gd name="connsiteY1" fmla="*/ 1797161 h 2522783"/>
              <a:gd name="connsiteX2" fmla="*/ 12857 w 6745768"/>
              <a:gd name="connsiteY2" fmla="*/ 794567 h 2522783"/>
              <a:gd name="connsiteX3" fmla="*/ 697283 w 6745768"/>
              <a:gd name="connsiteY3" fmla="*/ 56263 h 2522783"/>
              <a:gd name="connsiteX4" fmla="*/ 6042476 w 6745768"/>
              <a:gd name="connsiteY4" fmla="*/ 156302 h 2522783"/>
              <a:gd name="connsiteX5" fmla="*/ 6744264 w 6745768"/>
              <a:gd name="connsiteY5" fmla="*/ 865255 h 2522783"/>
              <a:gd name="connsiteX6" fmla="*/ 5926709 w 6745768"/>
              <a:gd name="connsiteY6" fmla="*/ 2129659 h 2522783"/>
              <a:gd name="connsiteX7" fmla="*/ 2018095 w 6745768"/>
              <a:gd name="connsiteY7" fmla="*/ 2302040 h 2522783"/>
              <a:gd name="connsiteX8" fmla="*/ 1303420 w 6745768"/>
              <a:gd name="connsiteY8" fmla="*/ 2522783 h 2522783"/>
              <a:gd name="connsiteX9" fmla="*/ 1289525 w 6745768"/>
              <a:gd name="connsiteY9" fmla="*/ 2301903 h 2522783"/>
              <a:gd name="connsiteX0" fmla="*/ 1289525 w 6745768"/>
              <a:gd name="connsiteY0" fmla="*/ 2301903 h 2502083"/>
              <a:gd name="connsiteX1" fmla="*/ 182620 w 6745768"/>
              <a:gd name="connsiteY1" fmla="*/ 1797161 h 2502083"/>
              <a:gd name="connsiteX2" fmla="*/ 12857 w 6745768"/>
              <a:gd name="connsiteY2" fmla="*/ 794567 h 2502083"/>
              <a:gd name="connsiteX3" fmla="*/ 697283 w 6745768"/>
              <a:gd name="connsiteY3" fmla="*/ 56263 h 2502083"/>
              <a:gd name="connsiteX4" fmla="*/ 6042476 w 6745768"/>
              <a:gd name="connsiteY4" fmla="*/ 156302 h 2502083"/>
              <a:gd name="connsiteX5" fmla="*/ 6744264 w 6745768"/>
              <a:gd name="connsiteY5" fmla="*/ 865255 h 2502083"/>
              <a:gd name="connsiteX6" fmla="*/ 5926709 w 6745768"/>
              <a:gd name="connsiteY6" fmla="*/ 2129659 h 2502083"/>
              <a:gd name="connsiteX7" fmla="*/ 2018095 w 6745768"/>
              <a:gd name="connsiteY7" fmla="*/ 2302040 h 2502083"/>
              <a:gd name="connsiteX8" fmla="*/ 1303420 w 6745768"/>
              <a:gd name="connsiteY8" fmla="*/ 2502083 h 2502083"/>
              <a:gd name="connsiteX9" fmla="*/ 1289525 w 6745768"/>
              <a:gd name="connsiteY9" fmla="*/ 2301903 h 2502083"/>
              <a:gd name="connsiteX0" fmla="*/ 1198511 w 6749690"/>
              <a:gd name="connsiteY0" fmla="*/ 2291553 h 2502083"/>
              <a:gd name="connsiteX1" fmla="*/ 186542 w 6749690"/>
              <a:gd name="connsiteY1" fmla="*/ 1797161 h 2502083"/>
              <a:gd name="connsiteX2" fmla="*/ 16779 w 6749690"/>
              <a:gd name="connsiteY2" fmla="*/ 794567 h 2502083"/>
              <a:gd name="connsiteX3" fmla="*/ 701205 w 6749690"/>
              <a:gd name="connsiteY3" fmla="*/ 56263 h 2502083"/>
              <a:gd name="connsiteX4" fmla="*/ 6046398 w 6749690"/>
              <a:gd name="connsiteY4" fmla="*/ 156302 h 2502083"/>
              <a:gd name="connsiteX5" fmla="*/ 6748186 w 6749690"/>
              <a:gd name="connsiteY5" fmla="*/ 865255 h 2502083"/>
              <a:gd name="connsiteX6" fmla="*/ 5930631 w 6749690"/>
              <a:gd name="connsiteY6" fmla="*/ 2129659 h 2502083"/>
              <a:gd name="connsiteX7" fmla="*/ 2022017 w 6749690"/>
              <a:gd name="connsiteY7" fmla="*/ 2302040 h 2502083"/>
              <a:gd name="connsiteX8" fmla="*/ 1307342 w 6749690"/>
              <a:gd name="connsiteY8" fmla="*/ 2502083 h 2502083"/>
              <a:gd name="connsiteX9" fmla="*/ 1198511 w 6749690"/>
              <a:gd name="connsiteY9" fmla="*/ 2291553 h 2502083"/>
              <a:gd name="connsiteX0" fmla="*/ 1198511 w 6749690"/>
              <a:gd name="connsiteY0" fmla="*/ 2291553 h 2502083"/>
              <a:gd name="connsiteX1" fmla="*/ 186542 w 6749690"/>
              <a:gd name="connsiteY1" fmla="*/ 1797161 h 2502083"/>
              <a:gd name="connsiteX2" fmla="*/ 16779 w 6749690"/>
              <a:gd name="connsiteY2" fmla="*/ 794567 h 2502083"/>
              <a:gd name="connsiteX3" fmla="*/ 701205 w 6749690"/>
              <a:gd name="connsiteY3" fmla="*/ 56263 h 2502083"/>
              <a:gd name="connsiteX4" fmla="*/ 6046398 w 6749690"/>
              <a:gd name="connsiteY4" fmla="*/ 156302 h 2502083"/>
              <a:gd name="connsiteX5" fmla="*/ 6748186 w 6749690"/>
              <a:gd name="connsiteY5" fmla="*/ 865255 h 2502083"/>
              <a:gd name="connsiteX6" fmla="*/ 5930631 w 6749690"/>
              <a:gd name="connsiteY6" fmla="*/ 2129659 h 2502083"/>
              <a:gd name="connsiteX7" fmla="*/ 2022017 w 6749690"/>
              <a:gd name="connsiteY7" fmla="*/ 2302040 h 2502083"/>
              <a:gd name="connsiteX8" fmla="*/ 1307342 w 6749690"/>
              <a:gd name="connsiteY8" fmla="*/ 2502083 h 2502083"/>
              <a:gd name="connsiteX9" fmla="*/ 1198511 w 6749690"/>
              <a:gd name="connsiteY9" fmla="*/ 2291553 h 2502083"/>
              <a:gd name="connsiteX0" fmla="*/ 1188693 w 6739872"/>
              <a:gd name="connsiteY0" fmla="*/ 2291553 h 2502083"/>
              <a:gd name="connsiteX1" fmla="*/ 556806 w 6739872"/>
              <a:gd name="connsiteY1" fmla="*/ 2240036 h 2502083"/>
              <a:gd name="connsiteX2" fmla="*/ 176724 w 6739872"/>
              <a:gd name="connsiteY2" fmla="*/ 1797161 h 2502083"/>
              <a:gd name="connsiteX3" fmla="*/ 6961 w 6739872"/>
              <a:gd name="connsiteY3" fmla="*/ 794567 h 2502083"/>
              <a:gd name="connsiteX4" fmla="*/ 691387 w 6739872"/>
              <a:gd name="connsiteY4" fmla="*/ 56263 h 2502083"/>
              <a:gd name="connsiteX5" fmla="*/ 6036580 w 6739872"/>
              <a:gd name="connsiteY5" fmla="*/ 156302 h 2502083"/>
              <a:gd name="connsiteX6" fmla="*/ 6738368 w 6739872"/>
              <a:gd name="connsiteY6" fmla="*/ 865255 h 2502083"/>
              <a:gd name="connsiteX7" fmla="*/ 5920813 w 6739872"/>
              <a:gd name="connsiteY7" fmla="*/ 2129659 h 2502083"/>
              <a:gd name="connsiteX8" fmla="*/ 2012199 w 6739872"/>
              <a:gd name="connsiteY8" fmla="*/ 2302040 h 2502083"/>
              <a:gd name="connsiteX9" fmla="*/ 1297524 w 6739872"/>
              <a:gd name="connsiteY9" fmla="*/ 2502083 h 2502083"/>
              <a:gd name="connsiteX10" fmla="*/ 1188693 w 6739872"/>
              <a:gd name="connsiteY10" fmla="*/ 2291553 h 2502083"/>
              <a:gd name="connsiteX0" fmla="*/ 1188693 w 6739872"/>
              <a:gd name="connsiteY0" fmla="*/ 2291553 h 2502083"/>
              <a:gd name="connsiteX1" fmla="*/ 556806 w 6739872"/>
              <a:gd name="connsiteY1" fmla="*/ 2240036 h 2502083"/>
              <a:gd name="connsiteX2" fmla="*/ 176724 w 6739872"/>
              <a:gd name="connsiteY2" fmla="*/ 1797161 h 2502083"/>
              <a:gd name="connsiteX3" fmla="*/ 6961 w 6739872"/>
              <a:gd name="connsiteY3" fmla="*/ 794567 h 2502083"/>
              <a:gd name="connsiteX4" fmla="*/ 691387 w 6739872"/>
              <a:gd name="connsiteY4" fmla="*/ 56263 h 2502083"/>
              <a:gd name="connsiteX5" fmla="*/ 6036580 w 6739872"/>
              <a:gd name="connsiteY5" fmla="*/ 156302 h 2502083"/>
              <a:gd name="connsiteX6" fmla="*/ 6738368 w 6739872"/>
              <a:gd name="connsiteY6" fmla="*/ 865255 h 2502083"/>
              <a:gd name="connsiteX7" fmla="*/ 5920813 w 6739872"/>
              <a:gd name="connsiteY7" fmla="*/ 2129659 h 2502083"/>
              <a:gd name="connsiteX8" fmla="*/ 2012199 w 6739872"/>
              <a:gd name="connsiteY8" fmla="*/ 2302040 h 2502083"/>
              <a:gd name="connsiteX9" fmla="*/ 1297524 w 6739872"/>
              <a:gd name="connsiteY9" fmla="*/ 2502083 h 2502083"/>
              <a:gd name="connsiteX10" fmla="*/ 1188693 w 6739872"/>
              <a:gd name="connsiteY10" fmla="*/ 2291553 h 2502083"/>
              <a:gd name="connsiteX0" fmla="*/ 1187858 w 6739037"/>
              <a:gd name="connsiteY0" fmla="*/ 2291553 h 2502083"/>
              <a:gd name="connsiteX1" fmla="*/ 429511 w 6739037"/>
              <a:gd name="connsiteY1" fmla="*/ 2224594 h 2502083"/>
              <a:gd name="connsiteX2" fmla="*/ 175889 w 6739037"/>
              <a:gd name="connsiteY2" fmla="*/ 1797161 h 2502083"/>
              <a:gd name="connsiteX3" fmla="*/ 6126 w 6739037"/>
              <a:gd name="connsiteY3" fmla="*/ 794567 h 2502083"/>
              <a:gd name="connsiteX4" fmla="*/ 690552 w 6739037"/>
              <a:gd name="connsiteY4" fmla="*/ 56263 h 2502083"/>
              <a:gd name="connsiteX5" fmla="*/ 6035745 w 6739037"/>
              <a:gd name="connsiteY5" fmla="*/ 156302 h 2502083"/>
              <a:gd name="connsiteX6" fmla="*/ 6737533 w 6739037"/>
              <a:gd name="connsiteY6" fmla="*/ 865255 h 2502083"/>
              <a:gd name="connsiteX7" fmla="*/ 5919978 w 6739037"/>
              <a:gd name="connsiteY7" fmla="*/ 2129659 h 2502083"/>
              <a:gd name="connsiteX8" fmla="*/ 2011364 w 6739037"/>
              <a:gd name="connsiteY8" fmla="*/ 2302040 h 2502083"/>
              <a:gd name="connsiteX9" fmla="*/ 1296689 w 6739037"/>
              <a:gd name="connsiteY9" fmla="*/ 2502083 h 2502083"/>
              <a:gd name="connsiteX10" fmla="*/ 1187858 w 6739037"/>
              <a:gd name="connsiteY10" fmla="*/ 2291553 h 2502083"/>
              <a:gd name="connsiteX0" fmla="*/ 1187716 w 6738895"/>
              <a:gd name="connsiteY0" fmla="*/ 2291553 h 2502083"/>
              <a:gd name="connsiteX1" fmla="*/ 404579 w 6738895"/>
              <a:gd name="connsiteY1" fmla="*/ 2177299 h 2502083"/>
              <a:gd name="connsiteX2" fmla="*/ 175747 w 6738895"/>
              <a:gd name="connsiteY2" fmla="*/ 1797161 h 2502083"/>
              <a:gd name="connsiteX3" fmla="*/ 5984 w 6738895"/>
              <a:gd name="connsiteY3" fmla="*/ 794567 h 2502083"/>
              <a:gd name="connsiteX4" fmla="*/ 690410 w 6738895"/>
              <a:gd name="connsiteY4" fmla="*/ 56263 h 2502083"/>
              <a:gd name="connsiteX5" fmla="*/ 6035603 w 6738895"/>
              <a:gd name="connsiteY5" fmla="*/ 156302 h 2502083"/>
              <a:gd name="connsiteX6" fmla="*/ 6737391 w 6738895"/>
              <a:gd name="connsiteY6" fmla="*/ 865255 h 2502083"/>
              <a:gd name="connsiteX7" fmla="*/ 5919836 w 6738895"/>
              <a:gd name="connsiteY7" fmla="*/ 2129659 h 2502083"/>
              <a:gd name="connsiteX8" fmla="*/ 2011222 w 6738895"/>
              <a:gd name="connsiteY8" fmla="*/ 2302040 h 2502083"/>
              <a:gd name="connsiteX9" fmla="*/ 1296547 w 6738895"/>
              <a:gd name="connsiteY9" fmla="*/ 2502083 h 2502083"/>
              <a:gd name="connsiteX10" fmla="*/ 1187716 w 6738895"/>
              <a:gd name="connsiteY10" fmla="*/ 2291553 h 2502083"/>
              <a:gd name="connsiteX0" fmla="*/ 1187716 w 6738895"/>
              <a:gd name="connsiteY0" fmla="*/ 2291553 h 2502083"/>
              <a:gd name="connsiteX1" fmla="*/ 404579 w 6738895"/>
              <a:gd name="connsiteY1" fmla="*/ 2177299 h 2502083"/>
              <a:gd name="connsiteX2" fmla="*/ 175747 w 6738895"/>
              <a:gd name="connsiteY2" fmla="*/ 1797161 h 2502083"/>
              <a:gd name="connsiteX3" fmla="*/ 5984 w 6738895"/>
              <a:gd name="connsiteY3" fmla="*/ 794567 h 2502083"/>
              <a:gd name="connsiteX4" fmla="*/ 690410 w 6738895"/>
              <a:gd name="connsiteY4" fmla="*/ 56263 h 2502083"/>
              <a:gd name="connsiteX5" fmla="*/ 6035603 w 6738895"/>
              <a:gd name="connsiteY5" fmla="*/ 156302 h 2502083"/>
              <a:gd name="connsiteX6" fmla="*/ 6737391 w 6738895"/>
              <a:gd name="connsiteY6" fmla="*/ 865255 h 2502083"/>
              <a:gd name="connsiteX7" fmla="*/ 5919836 w 6738895"/>
              <a:gd name="connsiteY7" fmla="*/ 2129659 h 2502083"/>
              <a:gd name="connsiteX8" fmla="*/ 2011222 w 6738895"/>
              <a:gd name="connsiteY8" fmla="*/ 2302040 h 2502083"/>
              <a:gd name="connsiteX9" fmla="*/ 1296547 w 6738895"/>
              <a:gd name="connsiteY9" fmla="*/ 2502083 h 2502083"/>
              <a:gd name="connsiteX10" fmla="*/ 1187716 w 6738895"/>
              <a:gd name="connsiteY10" fmla="*/ 2291553 h 2502083"/>
              <a:gd name="connsiteX0" fmla="*/ 1187716 w 6738895"/>
              <a:gd name="connsiteY0" fmla="*/ 2291553 h 2502083"/>
              <a:gd name="connsiteX1" fmla="*/ 404579 w 6738895"/>
              <a:gd name="connsiteY1" fmla="*/ 2177299 h 2502083"/>
              <a:gd name="connsiteX2" fmla="*/ 175747 w 6738895"/>
              <a:gd name="connsiteY2" fmla="*/ 1797161 h 2502083"/>
              <a:gd name="connsiteX3" fmla="*/ 5984 w 6738895"/>
              <a:gd name="connsiteY3" fmla="*/ 794567 h 2502083"/>
              <a:gd name="connsiteX4" fmla="*/ 690410 w 6738895"/>
              <a:gd name="connsiteY4" fmla="*/ 56263 h 2502083"/>
              <a:gd name="connsiteX5" fmla="*/ 6035603 w 6738895"/>
              <a:gd name="connsiteY5" fmla="*/ 156302 h 2502083"/>
              <a:gd name="connsiteX6" fmla="*/ 6737391 w 6738895"/>
              <a:gd name="connsiteY6" fmla="*/ 865255 h 2502083"/>
              <a:gd name="connsiteX7" fmla="*/ 5919836 w 6738895"/>
              <a:gd name="connsiteY7" fmla="*/ 2129659 h 2502083"/>
              <a:gd name="connsiteX8" fmla="*/ 2011222 w 6738895"/>
              <a:gd name="connsiteY8" fmla="*/ 2302040 h 2502083"/>
              <a:gd name="connsiteX9" fmla="*/ 1296547 w 6738895"/>
              <a:gd name="connsiteY9" fmla="*/ 2502083 h 2502083"/>
              <a:gd name="connsiteX10" fmla="*/ 1187716 w 6738895"/>
              <a:gd name="connsiteY10" fmla="*/ 2291553 h 2502083"/>
              <a:gd name="connsiteX0" fmla="*/ 1187716 w 6738895"/>
              <a:gd name="connsiteY0" fmla="*/ 2291553 h 2502083"/>
              <a:gd name="connsiteX1" fmla="*/ 404579 w 6738895"/>
              <a:gd name="connsiteY1" fmla="*/ 2177299 h 2502083"/>
              <a:gd name="connsiteX2" fmla="*/ 175747 w 6738895"/>
              <a:gd name="connsiteY2" fmla="*/ 1797161 h 2502083"/>
              <a:gd name="connsiteX3" fmla="*/ 5984 w 6738895"/>
              <a:gd name="connsiteY3" fmla="*/ 794567 h 2502083"/>
              <a:gd name="connsiteX4" fmla="*/ 690410 w 6738895"/>
              <a:gd name="connsiteY4" fmla="*/ 56263 h 2502083"/>
              <a:gd name="connsiteX5" fmla="*/ 6035603 w 6738895"/>
              <a:gd name="connsiteY5" fmla="*/ 156302 h 2502083"/>
              <a:gd name="connsiteX6" fmla="*/ 6737391 w 6738895"/>
              <a:gd name="connsiteY6" fmla="*/ 865255 h 2502083"/>
              <a:gd name="connsiteX7" fmla="*/ 5919836 w 6738895"/>
              <a:gd name="connsiteY7" fmla="*/ 2129659 h 2502083"/>
              <a:gd name="connsiteX8" fmla="*/ 2011222 w 6738895"/>
              <a:gd name="connsiteY8" fmla="*/ 2302040 h 2502083"/>
              <a:gd name="connsiteX9" fmla="*/ 1296547 w 6738895"/>
              <a:gd name="connsiteY9" fmla="*/ 2502083 h 2502083"/>
              <a:gd name="connsiteX10" fmla="*/ 1187716 w 6738895"/>
              <a:gd name="connsiteY10" fmla="*/ 2291553 h 2502083"/>
              <a:gd name="connsiteX0" fmla="*/ 1188071 w 6739250"/>
              <a:gd name="connsiteY0" fmla="*/ 2291553 h 2502083"/>
              <a:gd name="connsiteX1" fmla="*/ 464950 w 6739250"/>
              <a:gd name="connsiteY1" fmla="*/ 2162792 h 2502083"/>
              <a:gd name="connsiteX2" fmla="*/ 176102 w 6739250"/>
              <a:gd name="connsiteY2" fmla="*/ 1797161 h 2502083"/>
              <a:gd name="connsiteX3" fmla="*/ 6339 w 6739250"/>
              <a:gd name="connsiteY3" fmla="*/ 794567 h 2502083"/>
              <a:gd name="connsiteX4" fmla="*/ 690765 w 6739250"/>
              <a:gd name="connsiteY4" fmla="*/ 56263 h 2502083"/>
              <a:gd name="connsiteX5" fmla="*/ 6035958 w 6739250"/>
              <a:gd name="connsiteY5" fmla="*/ 156302 h 2502083"/>
              <a:gd name="connsiteX6" fmla="*/ 6737746 w 6739250"/>
              <a:gd name="connsiteY6" fmla="*/ 865255 h 2502083"/>
              <a:gd name="connsiteX7" fmla="*/ 5920191 w 6739250"/>
              <a:gd name="connsiteY7" fmla="*/ 2129659 h 2502083"/>
              <a:gd name="connsiteX8" fmla="*/ 2011577 w 6739250"/>
              <a:gd name="connsiteY8" fmla="*/ 2302040 h 2502083"/>
              <a:gd name="connsiteX9" fmla="*/ 1296902 w 6739250"/>
              <a:gd name="connsiteY9" fmla="*/ 2502083 h 2502083"/>
              <a:gd name="connsiteX10" fmla="*/ 1188071 w 6739250"/>
              <a:gd name="connsiteY10" fmla="*/ 2291553 h 2502083"/>
              <a:gd name="connsiteX0" fmla="*/ 1218613 w 6769792"/>
              <a:gd name="connsiteY0" fmla="*/ 2291553 h 2502083"/>
              <a:gd name="connsiteX1" fmla="*/ 495492 w 6769792"/>
              <a:gd name="connsiteY1" fmla="*/ 2162792 h 2502083"/>
              <a:gd name="connsiteX2" fmla="*/ 134625 w 6769792"/>
              <a:gd name="connsiteY2" fmla="*/ 1835847 h 2502083"/>
              <a:gd name="connsiteX3" fmla="*/ 36881 w 6769792"/>
              <a:gd name="connsiteY3" fmla="*/ 794567 h 2502083"/>
              <a:gd name="connsiteX4" fmla="*/ 721307 w 6769792"/>
              <a:gd name="connsiteY4" fmla="*/ 56263 h 2502083"/>
              <a:gd name="connsiteX5" fmla="*/ 6066500 w 6769792"/>
              <a:gd name="connsiteY5" fmla="*/ 156302 h 2502083"/>
              <a:gd name="connsiteX6" fmla="*/ 6768288 w 6769792"/>
              <a:gd name="connsiteY6" fmla="*/ 865255 h 2502083"/>
              <a:gd name="connsiteX7" fmla="*/ 5950733 w 6769792"/>
              <a:gd name="connsiteY7" fmla="*/ 2129659 h 2502083"/>
              <a:gd name="connsiteX8" fmla="*/ 2042119 w 6769792"/>
              <a:gd name="connsiteY8" fmla="*/ 2302040 h 2502083"/>
              <a:gd name="connsiteX9" fmla="*/ 1327444 w 6769792"/>
              <a:gd name="connsiteY9" fmla="*/ 2502083 h 2502083"/>
              <a:gd name="connsiteX10" fmla="*/ 1218613 w 6769792"/>
              <a:gd name="connsiteY10" fmla="*/ 2291553 h 2502083"/>
              <a:gd name="connsiteX0" fmla="*/ 1218613 w 6769097"/>
              <a:gd name="connsiteY0" fmla="*/ 2270200 h 2480730"/>
              <a:gd name="connsiteX1" fmla="*/ 495492 w 6769097"/>
              <a:gd name="connsiteY1" fmla="*/ 2141439 h 2480730"/>
              <a:gd name="connsiteX2" fmla="*/ 134625 w 6769097"/>
              <a:gd name="connsiteY2" fmla="*/ 1814494 h 2480730"/>
              <a:gd name="connsiteX3" fmla="*/ 36881 w 6769097"/>
              <a:gd name="connsiteY3" fmla="*/ 773214 h 2480730"/>
              <a:gd name="connsiteX4" fmla="*/ 721307 w 6769097"/>
              <a:gd name="connsiteY4" fmla="*/ 34910 h 2480730"/>
              <a:gd name="connsiteX5" fmla="*/ 5609353 w 6769097"/>
              <a:gd name="connsiteY5" fmla="*/ 127244 h 2480730"/>
              <a:gd name="connsiteX6" fmla="*/ 6768288 w 6769097"/>
              <a:gd name="connsiteY6" fmla="*/ 843902 h 2480730"/>
              <a:gd name="connsiteX7" fmla="*/ 5950733 w 6769097"/>
              <a:gd name="connsiteY7" fmla="*/ 2108306 h 2480730"/>
              <a:gd name="connsiteX8" fmla="*/ 2042119 w 6769097"/>
              <a:gd name="connsiteY8" fmla="*/ 2280687 h 2480730"/>
              <a:gd name="connsiteX9" fmla="*/ 1327444 w 6769097"/>
              <a:gd name="connsiteY9" fmla="*/ 2480730 h 2480730"/>
              <a:gd name="connsiteX10" fmla="*/ 1218613 w 6769097"/>
              <a:gd name="connsiteY10" fmla="*/ 2270200 h 2480730"/>
              <a:gd name="connsiteX0" fmla="*/ 1218613 w 6571897"/>
              <a:gd name="connsiteY0" fmla="*/ 2290477 h 2501007"/>
              <a:gd name="connsiteX1" fmla="*/ 495492 w 6571897"/>
              <a:gd name="connsiteY1" fmla="*/ 2161716 h 2501007"/>
              <a:gd name="connsiteX2" fmla="*/ 134625 w 6571897"/>
              <a:gd name="connsiteY2" fmla="*/ 1834771 h 2501007"/>
              <a:gd name="connsiteX3" fmla="*/ 36881 w 6571897"/>
              <a:gd name="connsiteY3" fmla="*/ 793491 h 2501007"/>
              <a:gd name="connsiteX4" fmla="*/ 721307 w 6571897"/>
              <a:gd name="connsiteY4" fmla="*/ 55187 h 2501007"/>
              <a:gd name="connsiteX5" fmla="*/ 5609353 w 6571897"/>
              <a:gd name="connsiteY5" fmla="*/ 147521 h 2501007"/>
              <a:gd name="connsiteX6" fmla="*/ 6563360 w 6571897"/>
              <a:gd name="connsiteY6" fmla="*/ 894996 h 2501007"/>
              <a:gd name="connsiteX7" fmla="*/ 5950733 w 6571897"/>
              <a:gd name="connsiteY7" fmla="*/ 2128583 h 2501007"/>
              <a:gd name="connsiteX8" fmla="*/ 2042119 w 6571897"/>
              <a:gd name="connsiteY8" fmla="*/ 2300964 h 2501007"/>
              <a:gd name="connsiteX9" fmla="*/ 1327444 w 6571897"/>
              <a:gd name="connsiteY9" fmla="*/ 2501007 h 2501007"/>
              <a:gd name="connsiteX10" fmla="*/ 1218613 w 6571897"/>
              <a:gd name="connsiteY10" fmla="*/ 2290477 h 2501007"/>
              <a:gd name="connsiteX0" fmla="*/ 1218613 w 6567563"/>
              <a:gd name="connsiteY0" fmla="*/ 2246415 h 2456945"/>
              <a:gd name="connsiteX1" fmla="*/ 495492 w 6567563"/>
              <a:gd name="connsiteY1" fmla="*/ 2117654 h 2456945"/>
              <a:gd name="connsiteX2" fmla="*/ 134625 w 6567563"/>
              <a:gd name="connsiteY2" fmla="*/ 1790709 h 2456945"/>
              <a:gd name="connsiteX3" fmla="*/ 36881 w 6567563"/>
              <a:gd name="connsiteY3" fmla="*/ 749429 h 2456945"/>
              <a:gd name="connsiteX4" fmla="*/ 721307 w 6567563"/>
              <a:gd name="connsiteY4" fmla="*/ 11125 h 2456945"/>
              <a:gd name="connsiteX5" fmla="*/ 5483243 w 6567563"/>
              <a:gd name="connsiteY5" fmla="*/ 342289 h 2456945"/>
              <a:gd name="connsiteX6" fmla="*/ 6563360 w 6567563"/>
              <a:gd name="connsiteY6" fmla="*/ 850934 h 2456945"/>
              <a:gd name="connsiteX7" fmla="*/ 5950733 w 6567563"/>
              <a:gd name="connsiteY7" fmla="*/ 2084521 h 2456945"/>
              <a:gd name="connsiteX8" fmla="*/ 2042119 w 6567563"/>
              <a:gd name="connsiteY8" fmla="*/ 2256902 h 2456945"/>
              <a:gd name="connsiteX9" fmla="*/ 1327444 w 6567563"/>
              <a:gd name="connsiteY9" fmla="*/ 2456945 h 2456945"/>
              <a:gd name="connsiteX10" fmla="*/ 1218613 w 6567563"/>
              <a:gd name="connsiteY10" fmla="*/ 2246415 h 2456945"/>
              <a:gd name="connsiteX0" fmla="*/ 1261070 w 6608712"/>
              <a:gd name="connsiteY0" fmla="*/ 2071877 h 2282407"/>
              <a:gd name="connsiteX1" fmla="*/ 537949 w 6608712"/>
              <a:gd name="connsiteY1" fmla="*/ 1943116 h 2282407"/>
              <a:gd name="connsiteX2" fmla="*/ 177082 w 6608712"/>
              <a:gd name="connsiteY2" fmla="*/ 1616171 h 2282407"/>
              <a:gd name="connsiteX3" fmla="*/ 79338 w 6608712"/>
              <a:gd name="connsiteY3" fmla="*/ 574891 h 2282407"/>
              <a:gd name="connsiteX4" fmla="*/ 1347021 w 6608712"/>
              <a:gd name="connsiteY4" fmla="*/ 21487 h 2282407"/>
              <a:gd name="connsiteX5" fmla="*/ 5525700 w 6608712"/>
              <a:gd name="connsiteY5" fmla="*/ 167751 h 2282407"/>
              <a:gd name="connsiteX6" fmla="*/ 6605817 w 6608712"/>
              <a:gd name="connsiteY6" fmla="*/ 676396 h 2282407"/>
              <a:gd name="connsiteX7" fmla="*/ 5993190 w 6608712"/>
              <a:gd name="connsiteY7" fmla="*/ 1909983 h 2282407"/>
              <a:gd name="connsiteX8" fmla="*/ 2084576 w 6608712"/>
              <a:gd name="connsiteY8" fmla="*/ 2082364 h 2282407"/>
              <a:gd name="connsiteX9" fmla="*/ 1369901 w 6608712"/>
              <a:gd name="connsiteY9" fmla="*/ 2282407 h 2282407"/>
              <a:gd name="connsiteX10" fmla="*/ 1261070 w 6608712"/>
              <a:gd name="connsiteY10" fmla="*/ 2071877 h 2282407"/>
              <a:gd name="connsiteX0" fmla="*/ 1223256 w 6570898"/>
              <a:gd name="connsiteY0" fmla="*/ 2072393 h 2282923"/>
              <a:gd name="connsiteX1" fmla="*/ 500135 w 6570898"/>
              <a:gd name="connsiteY1" fmla="*/ 1943632 h 2282923"/>
              <a:gd name="connsiteX2" fmla="*/ 139268 w 6570898"/>
              <a:gd name="connsiteY2" fmla="*/ 1616687 h 2282923"/>
              <a:gd name="connsiteX3" fmla="*/ 88816 w 6570898"/>
              <a:gd name="connsiteY3" fmla="*/ 583111 h 2282923"/>
              <a:gd name="connsiteX4" fmla="*/ 1309207 w 6570898"/>
              <a:gd name="connsiteY4" fmla="*/ 22003 h 2282923"/>
              <a:gd name="connsiteX5" fmla="*/ 5487886 w 6570898"/>
              <a:gd name="connsiteY5" fmla="*/ 168267 h 2282923"/>
              <a:gd name="connsiteX6" fmla="*/ 6568003 w 6570898"/>
              <a:gd name="connsiteY6" fmla="*/ 676912 h 2282923"/>
              <a:gd name="connsiteX7" fmla="*/ 5955376 w 6570898"/>
              <a:gd name="connsiteY7" fmla="*/ 1910499 h 2282923"/>
              <a:gd name="connsiteX8" fmla="*/ 2046762 w 6570898"/>
              <a:gd name="connsiteY8" fmla="*/ 2082880 h 2282923"/>
              <a:gd name="connsiteX9" fmla="*/ 1332087 w 6570898"/>
              <a:gd name="connsiteY9" fmla="*/ 2282923 h 2282923"/>
              <a:gd name="connsiteX10" fmla="*/ 1223256 w 6570898"/>
              <a:gd name="connsiteY10" fmla="*/ 2072393 h 2282923"/>
              <a:gd name="connsiteX0" fmla="*/ 1223256 w 6602187"/>
              <a:gd name="connsiteY0" fmla="*/ 2076033 h 2286563"/>
              <a:gd name="connsiteX1" fmla="*/ 500135 w 6602187"/>
              <a:gd name="connsiteY1" fmla="*/ 1947272 h 2286563"/>
              <a:gd name="connsiteX2" fmla="*/ 139268 w 6602187"/>
              <a:gd name="connsiteY2" fmla="*/ 1620327 h 2286563"/>
              <a:gd name="connsiteX3" fmla="*/ 88816 w 6602187"/>
              <a:gd name="connsiteY3" fmla="*/ 586751 h 2286563"/>
              <a:gd name="connsiteX4" fmla="*/ 1309207 w 6602187"/>
              <a:gd name="connsiteY4" fmla="*/ 25643 h 2286563"/>
              <a:gd name="connsiteX5" fmla="*/ 5487886 w 6602187"/>
              <a:gd name="connsiteY5" fmla="*/ 171907 h 2286563"/>
              <a:gd name="connsiteX6" fmla="*/ 6599531 w 6602187"/>
              <a:gd name="connsiteY6" fmla="*/ 850044 h 2286563"/>
              <a:gd name="connsiteX7" fmla="*/ 5955376 w 6602187"/>
              <a:gd name="connsiteY7" fmla="*/ 1914139 h 2286563"/>
              <a:gd name="connsiteX8" fmla="*/ 2046762 w 6602187"/>
              <a:gd name="connsiteY8" fmla="*/ 2086520 h 2286563"/>
              <a:gd name="connsiteX9" fmla="*/ 1332087 w 6602187"/>
              <a:gd name="connsiteY9" fmla="*/ 2286563 h 2286563"/>
              <a:gd name="connsiteX10" fmla="*/ 1223256 w 6602187"/>
              <a:gd name="connsiteY10" fmla="*/ 2076033 h 2286563"/>
              <a:gd name="connsiteX0" fmla="*/ 1223256 w 6600330"/>
              <a:gd name="connsiteY0" fmla="*/ 2076033 h 2286563"/>
              <a:gd name="connsiteX1" fmla="*/ 500135 w 6600330"/>
              <a:gd name="connsiteY1" fmla="*/ 1947272 h 2286563"/>
              <a:gd name="connsiteX2" fmla="*/ 139268 w 6600330"/>
              <a:gd name="connsiteY2" fmla="*/ 1620327 h 2286563"/>
              <a:gd name="connsiteX3" fmla="*/ 88816 w 6600330"/>
              <a:gd name="connsiteY3" fmla="*/ 586751 h 2286563"/>
              <a:gd name="connsiteX4" fmla="*/ 1309207 w 6600330"/>
              <a:gd name="connsiteY4" fmla="*/ 25643 h 2286563"/>
              <a:gd name="connsiteX5" fmla="*/ 5487886 w 6600330"/>
              <a:gd name="connsiteY5" fmla="*/ 171907 h 2286563"/>
              <a:gd name="connsiteX6" fmla="*/ 6599531 w 6600330"/>
              <a:gd name="connsiteY6" fmla="*/ 850044 h 2286563"/>
              <a:gd name="connsiteX7" fmla="*/ 5955376 w 6600330"/>
              <a:gd name="connsiteY7" fmla="*/ 1914139 h 2286563"/>
              <a:gd name="connsiteX8" fmla="*/ 2046762 w 6600330"/>
              <a:gd name="connsiteY8" fmla="*/ 2086520 h 2286563"/>
              <a:gd name="connsiteX9" fmla="*/ 1332087 w 6600330"/>
              <a:gd name="connsiteY9" fmla="*/ 2286563 h 2286563"/>
              <a:gd name="connsiteX10" fmla="*/ 1223256 w 6600330"/>
              <a:gd name="connsiteY10" fmla="*/ 2076033 h 2286563"/>
              <a:gd name="connsiteX0" fmla="*/ 1223256 w 6623012"/>
              <a:gd name="connsiteY0" fmla="*/ 2076033 h 2286563"/>
              <a:gd name="connsiteX1" fmla="*/ 500135 w 6623012"/>
              <a:gd name="connsiteY1" fmla="*/ 1947272 h 2286563"/>
              <a:gd name="connsiteX2" fmla="*/ 139268 w 6623012"/>
              <a:gd name="connsiteY2" fmla="*/ 1620327 h 2286563"/>
              <a:gd name="connsiteX3" fmla="*/ 88816 w 6623012"/>
              <a:gd name="connsiteY3" fmla="*/ 586751 h 2286563"/>
              <a:gd name="connsiteX4" fmla="*/ 1309207 w 6623012"/>
              <a:gd name="connsiteY4" fmla="*/ 25643 h 2286563"/>
              <a:gd name="connsiteX5" fmla="*/ 5487886 w 6623012"/>
              <a:gd name="connsiteY5" fmla="*/ 171907 h 2286563"/>
              <a:gd name="connsiteX6" fmla="*/ 6599531 w 6623012"/>
              <a:gd name="connsiteY6" fmla="*/ 850044 h 2286563"/>
              <a:gd name="connsiteX7" fmla="*/ 5955376 w 6623012"/>
              <a:gd name="connsiteY7" fmla="*/ 1914139 h 2286563"/>
              <a:gd name="connsiteX8" fmla="*/ 2046762 w 6623012"/>
              <a:gd name="connsiteY8" fmla="*/ 2086520 h 2286563"/>
              <a:gd name="connsiteX9" fmla="*/ 1332087 w 6623012"/>
              <a:gd name="connsiteY9" fmla="*/ 2286563 h 2286563"/>
              <a:gd name="connsiteX10" fmla="*/ 1223256 w 6623012"/>
              <a:gd name="connsiteY10" fmla="*/ 2076033 h 2286563"/>
              <a:gd name="connsiteX0" fmla="*/ 1223256 w 6600330"/>
              <a:gd name="connsiteY0" fmla="*/ 2076033 h 2286563"/>
              <a:gd name="connsiteX1" fmla="*/ 500135 w 6600330"/>
              <a:gd name="connsiteY1" fmla="*/ 1947272 h 2286563"/>
              <a:gd name="connsiteX2" fmla="*/ 139268 w 6600330"/>
              <a:gd name="connsiteY2" fmla="*/ 1620327 h 2286563"/>
              <a:gd name="connsiteX3" fmla="*/ 88816 w 6600330"/>
              <a:gd name="connsiteY3" fmla="*/ 586751 h 2286563"/>
              <a:gd name="connsiteX4" fmla="*/ 1309207 w 6600330"/>
              <a:gd name="connsiteY4" fmla="*/ 25643 h 2286563"/>
              <a:gd name="connsiteX5" fmla="*/ 5487886 w 6600330"/>
              <a:gd name="connsiteY5" fmla="*/ 171907 h 2286563"/>
              <a:gd name="connsiteX6" fmla="*/ 6599531 w 6600330"/>
              <a:gd name="connsiteY6" fmla="*/ 850044 h 2286563"/>
              <a:gd name="connsiteX7" fmla="*/ 5955376 w 6600330"/>
              <a:gd name="connsiteY7" fmla="*/ 1914139 h 2286563"/>
              <a:gd name="connsiteX8" fmla="*/ 2046762 w 6600330"/>
              <a:gd name="connsiteY8" fmla="*/ 2086520 h 2286563"/>
              <a:gd name="connsiteX9" fmla="*/ 1332087 w 6600330"/>
              <a:gd name="connsiteY9" fmla="*/ 2286563 h 2286563"/>
              <a:gd name="connsiteX10" fmla="*/ 1223256 w 6600330"/>
              <a:gd name="connsiteY10" fmla="*/ 2076033 h 2286563"/>
              <a:gd name="connsiteX0" fmla="*/ 1223256 w 6600330"/>
              <a:gd name="connsiteY0" fmla="*/ 2077382 h 2287912"/>
              <a:gd name="connsiteX1" fmla="*/ 500135 w 6600330"/>
              <a:gd name="connsiteY1" fmla="*/ 1948621 h 2287912"/>
              <a:gd name="connsiteX2" fmla="*/ 139268 w 6600330"/>
              <a:gd name="connsiteY2" fmla="*/ 1621676 h 2287912"/>
              <a:gd name="connsiteX3" fmla="*/ 88816 w 6600330"/>
              <a:gd name="connsiteY3" fmla="*/ 588100 h 2287912"/>
              <a:gd name="connsiteX4" fmla="*/ 1309207 w 6600330"/>
              <a:gd name="connsiteY4" fmla="*/ 26992 h 2287912"/>
              <a:gd name="connsiteX5" fmla="*/ 5487886 w 6600330"/>
              <a:gd name="connsiteY5" fmla="*/ 173256 h 2287912"/>
              <a:gd name="connsiteX6" fmla="*/ 6599531 w 6600330"/>
              <a:gd name="connsiteY6" fmla="*/ 905322 h 2287912"/>
              <a:gd name="connsiteX7" fmla="*/ 5955376 w 6600330"/>
              <a:gd name="connsiteY7" fmla="*/ 1915488 h 2287912"/>
              <a:gd name="connsiteX8" fmla="*/ 2046762 w 6600330"/>
              <a:gd name="connsiteY8" fmla="*/ 2087869 h 2287912"/>
              <a:gd name="connsiteX9" fmla="*/ 1332087 w 6600330"/>
              <a:gd name="connsiteY9" fmla="*/ 2287912 h 2287912"/>
              <a:gd name="connsiteX10" fmla="*/ 1223256 w 6600330"/>
              <a:gd name="connsiteY10" fmla="*/ 2077382 h 2287912"/>
              <a:gd name="connsiteX0" fmla="*/ 1236982 w 6614056"/>
              <a:gd name="connsiteY0" fmla="*/ 2077382 h 2287912"/>
              <a:gd name="connsiteX1" fmla="*/ 513861 w 6614056"/>
              <a:gd name="connsiteY1" fmla="*/ 1948621 h 2287912"/>
              <a:gd name="connsiteX2" fmla="*/ 115170 w 6614056"/>
              <a:gd name="connsiteY2" fmla="*/ 1423371 h 2287912"/>
              <a:gd name="connsiteX3" fmla="*/ 102542 w 6614056"/>
              <a:gd name="connsiteY3" fmla="*/ 588100 h 2287912"/>
              <a:gd name="connsiteX4" fmla="*/ 1322933 w 6614056"/>
              <a:gd name="connsiteY4" fmla="*/ 26992 h 2287912"/>
              <a:gd name="connsiteX5" fmla="*/ 5501612 w 6614056"/>
              <a:gd name="connsiteY5" fmla="*/ 173256 h 2287912"/>
              <a:gd name="connsiteX6" fmla="*/ 6613257 w 6614056"/>
              <a:gd name="connsiteY6" fmla="*/ 905322 h 2287912"/>
              <a:gd name="connsiteX7" fmla="*/ 5969102 w 6614056"/>
              <a:gd name="connsiteY7" fmla="*/ 1915488 h 2287912"/>
              <a:gd name="connsiteX8" fmla="*/ 2060488 w 6614056"/>
              <a:gd name="connsiteY8" fmla="*/ 2087869 h 2287912"/>
              <a:gd name="connsiteX9" fmla="*/ 1345813 w 6614056"/>
              <a:gd name="connsiteY9" fmla="*/ 2287912 h 2287912"/>
              <a:gd name="connsiteX10" fmla="*/ 1236982 w 6614056"/>
              <a:gd name="connsiteY10" fmla="*/ 2077382 h 2287912"/>
              <a:gd name="connsiteX0" fmla="*/ 1236982 w 6614056"/>
              <a:gd name="connsiteY0" fmla="*/ 2077382 h 2287912"/>
              <a:gd name="connsiteX1" fmla="*/ 513862 w 6614056"/>
              <a:gd name="connsiteY1" fmla="*/ 1867830 h 2287912"/>
              <a:gd name="connsiteX2" fmla="*/ 115170 w 6614056"/>
              <a:gd name="connsiteY2" fmla="*/ 1423371 h 2287912"/>
              <a:gd name="connsiteX3" fmla="*/ 102542 w 6614056"/>
              <a:gd name="connsiteY3" fmla="*/ 588100 h 2287912"/>
              <a:gd name="connsiteX4" fmla="*/ 1322933 w 6614056"/>
              <a:gd name="connsiteY4" fmla="*/ 26992 h 2287912"/>
              <a:gd name="connsiteX5" fmla="*/ 5501612 w 6614056"/>
              <a:gd name="connsiteY5" fmla="*/ 173256 h 2287912"/>
              <a:gd name="connsiteX6" fmla="*/ 6613257 w 6614056"/>
              <a:gd name="connsiteY6" fmla="*/ 905322 h 2287912"/>
              <a:gd name="connsiteX7" fmla="*/ 5969102 w 6614056"/>
              <a:gd name="connsiteY7" fmla="*/ 1915488 h 2287912"/>
              <a:gd name="connsiteX8" fmla="*/ 2060488 w 6614056"/>
              <a:gd name="connsiteY8" fmla="*/ 2087869 h 2287912"/>
              <a:gd name="connsiteX9" fmla="*/ 1345813 w 6614056"/>
              <a:gd name="connsiteY9" fmla="*/ 2287912 h 2287912"/>
              <a:gd name="connsiteX10" fmla="*/ 1236982 w 6614056"/>
              <a:gd name="connsiteY10" fmla="*/ 2077382 h 2287912"/>
              <a:gd name="connsiteX0" fmla="*/ 1236982 w 6614056"/>
              <a:gd name="connsiteY0" fmla="*/ 2077382 h 2287912"/>
              <a:gd name="connsiteX1" fmla="*/ 513862 w 6614056"/>
              <a:gd name="connsiteY1" fmla="*/ 1867830 h 2287912"/>
              <a:gd name="connsiteX2" fmla="*/ 115170 w 6614056"/>
              <a:gd name="connsiteY2" fmla="*/ 1423371 h 2287912"/>
              <a:gd name="connsiteX3" fmla="*/ 102542 w 6614056"/>
              <a:gd name="connsiteY3" fmla="*/ 588100 h 2287912"/>
              <a:gd name="connsiteX4" fmla="*/ 1322933 w 6614056"/>
              <a:gd name="connsiteY4" fmla="*/ 26992 h 2287912"/>
              <a:gd name="connsiteX5" fmla="*/ 5501612 w 6614056"/>
              <a:gd name="connsiteY5" fmla="*/ 173256 h 2287912"/>
              <a:gd name="connsiteX6" fmla="*/ 6613257 w 6614056"/>
              <a:gd name="connsiteY6" fmla="*/ 905322 h 2287912"/>
              <a:gd name="connsiteX7" fmla="*/ 5969102 w 6614056"/>
              <a:gd name="connsiteY7" fmla="*/ 1915488 h 2287912"/>
              <a:gd name="connsiteX8" fmla="*/ 2060488 w 6614056"/>
              <a:gd name="connsiteY8" fmla="*/ 2087869 h 2287912"/>
              <a:gd name="connsiteX9" fmla="*/ 1345813 w 6614056"/>
              <a:gd name="connsiteY9" fmla="*/ 2287912 h 2287912"/>
              <a:gd name="connsiteX10" fmla="*/ 1236982 w 6614056"/>
              <a:gd name="connsiteY10" fmla="*/ 2077382 h 2287912"/>
              <a:gd name="connsiteX0" fmla="*/ 1325239 w 6614056"/>
              <a:gd name="connsiteY0" fmla="*/ 2062693 h 2287912"/>
              <a:gd name="connsiteX1" fmla="*/ 513862 w 6614056"/>
              <a:gd name="connsiteY1" fmla="*/ 1867830 h 2287912"/>
              <a:gd name="connsiteX2" fmla="*/ 115170 w 6614056"/>
              <a:gd name="connsiteY2" fmla="*/ 1423371 h 2287912"/>
              <a:gd name="connsiteX3" fmla="*/ 102542 w 6614056"/>
              <a:gd name="connsiteY3" fmla="*/ 588100 h 2287912"/>
              <a:gd name="connsiteX4" fmla="*/ 1322933 w 6614056"/>
              <a:gd name="connsiteY4" fmla="*/ 26992 h 2287912"/>
              <a:gd name="connsiteX5" fmla="*/ 5501612 w 6614056"/>
              <a:gd name="connsiteY5" fmla="*/ 173256 h 2287912"/>
              <a:gd name="connsiteX6" fmla="*/ 6613257 w 6614056"/>
              <a:gd name="connsiteY6" fmla="*/ 905322 h 2287912"/>
              <a:gd name="connsiteX7" fmla="*/ 5969102 w 6614056"/>
              <a:gd name="connsiteY7" fmla="*/ 1915488 h 2287912"/>
              <a:gd name="connsiteX8" fmla="*/ 2060488 w 6614056"/>
              <a:gd name="connsiteY8" fmla="*/ 2087869 h 2287912"/>
              <a:gd name="connsiteX9" fmla="*/ 1345813 w 6614056"/>
              <a:gd name="connsiteY9" fmla="*/ 2287912 h 2287912"/>
              <a:gd name="connsiteX10" fmla="*/ 1325239 w 6614056"/>
              <a:gd name="connsiteY10" fmla="*/ 2062693 h 2287912"/>
              <a:gd name="connsiteX0" fmla="*/ 1350455 w 6614056"/>
              <a:gd name="connsiteY0" fmla="*/ 2033314 h 2287912"/>
              <a:gd name="connsiteX1" fmla="*/ 513862 w 6614056"/>
              <a:gd name="connsiteY1" fmla="*/ 1867830 h 2287912"/>
              <a:gd name="connsiteX2" fmla="*/ 115170 w 6614056"/>
              <a:gd name="connsiteY2" fmla="*/ 1423371 h 2287912"/>
              <a:gd name="connsiteX3" fmla="*/ 102542 w 6614056"/>
              <a:gd name="connsiteY3" fmla="*/ 588100 h 2287912"/>
              <a:gd name="connsiteX4" fmla="*/ 1322933 w 6614056"/>
              <a:gd name="connsiteY4" fmla="*/ 26992 h 2287912"/>
              <a:gd name="connsiteX5" fmla="*/ 5501612 w 6614056"/>
              <a:gd name="connsiteY5" fmla="*/ 173256 h 2287912"/>
              <a:gd name="connsiteX6" fmla="*/ 6613257 w 6614056"/>
              <a:gd name="connsiteY6" fmla="*/ 905322 h 2287912"/>
              <a:gd name="connsiteX7" fmla="*/ 5969102 w 6614056"/>
              <a:gd name="connsiteY7" fmla="*/ 1915488 h 2287912"/>
              <a:gd name="connsiteX8" fmla="*/ 2060488 w 6614056"/>
              <a:gd name="connsiteY8" fmla="*/ 2087869 h 2287912"/>
              <a:gd name="connsiteX9" fmla="*/ 1345813 w 6614056"/>
              <a:gd name="connsiteY9" fmla="*/ 2287912 h 2287912"/>
              <a:gd name="connsiteX10" fmla="*/ 1350455 w 6614056"/>
              <a:gd name="connsiteY10" fmla="*/ 2033314 h 2287912"/>
              <a:gd name="connsiteX0" fmla="*/ 1351015 w 6614616"/>
              <a:gd name="connsiteY0" fmla="*/ 2033314 h 2287912"/>
              <a:gd name="connsiteX1" fmla="*/ 527030 w 6614616"/>
              <a:gd name="connsiteY1" fmla="*/ 1816418 h 2287912"/>
              <a:gd name="connsiteX2" fmla="*/ 115730 w 6614616"/>
              <a:gd name="connsiteY2" fmla="*/ 1423371 h 2287912"/>
              <a:gd name="connsiteX3" fmla="*/ 103102 w 6614616"/>
              <a:gd name="connsiteY3" fmla="*/ 588100 h 2287912"/>
              <a:gd name="connsiteX4" fmla="*/ 1323493 w 6614616"/>
              <a:gd name="connsiteY4" fmla="*/ 26992 h 2287912"/>
              <a:gd name="connsiteX5" fmla="*/ 5502172 w 6614616"/>
              <a:gd name="connsiteY5" fmla="*/ 173256 h 2287912"/>
              <a:gd name="connsiteX6" fmla="*/ 6613817 w 6614616"/>
              <a:gd name="connsiteY6" fmla="*/ 905322 h 2287912"/>
              <a:gd name="connsiteX7" fmla="*/ 5969662 w 6614616"/>
              <a:gd name="connsiteY7" fmla="*/ 1915488 h 2287912"/>
              <a:gd name="connsiteX8" fmla="*/ 2061048 w 6614616"/>
              <a:gd name="connsiteY8" fmla="*/ 2087869 h 2287912"/>
              <a:gd name="connsiteX9" fmla="*/ 1346373 w 6614616"/>
              <a:gd name="connsiteY9" fmla="*/ 2287912 h 2287912"/>
              <a:gd name="connsiteX10" fmla="*/ 1351015 w 6614616"/>
              <a:gd name="connsiteY10" fmla="*/ 2033314 h 2287912"/>
              <a:gd name="connsiteX0" fmla="*/ 1351015 w 6614616"/>
              <a:gd name="connsiteY0" fmla="*/ 2033314 h 2287912"/>
              <a:gd name="connsiteX1" fmla="*/ 527030 w 6614616"/>
              <a:gd name="connsiteY1" fmla="*/ 1816418 h 2287912"/>
              <a:gd name="connsiteX2" fmla="*/ 115730 w 6614616"/>
              <a:gd name="connsiteY2" fmla="*/ 1342580 h 2287912"/>
              <a:gd name="connsiteX3" fmla="*/ 103102 w 6614616"/>
              <a:gd name="connsiteY3" fmla="*/ 588100 h 2287912"/>
              <a:gd name="connsiteX4" fmla="*/ 1323493 w 6614616"/>
              <a:gd name="connsiteY4" fmla="*/ 26992 h 2287912"/>
              <a:gd name="connsiteX5" fmla="*/ 5502172 w 6614616"/>
              <a:gd name="connsiteY5" fmla="*/ 173256 h 2287912"/>
              <a:gd name="connsiteX6" fmla="*/ 6613817 w 6614616"/>
              <a:gd name="connsiteY6" fmla="*/ 905322 h 2287912"/>
              <a:gd name="connsiteX7" fmla="*/ 5969662 w 6614616"/>
              <a:gd name="connsiteY7" fmla="*/ 1915488 h 2287912"/>
              <a:gd name="connsiteX8" fmla="*/ 2061048 w 6614616"/>
              <a:gd name="connsiteY8" fmla="*/ 2087869 h 2287912"/>
              <a:gd name="connsiteX9" fmla="*/ 1346373 w 6614616"/>
              <a:gd name="connsiteY9" fmla="*/ 2287912 h 2287912"/>
              <a:gd name="connsiteX10" fmla="*/ 1351015 w 6614616"/>
              <a:gd name="connsiteY10" fmla="*/ 2033314 h 2287912"/>
              <a:gd name="connsiteX0" fmla="*/ 1358038 w 6621639"/>
              <a:gd name="connsiteY0" fmla="*/ 2033314 h 2287912"/>
              <a:gd name="connsiteX1" fmla="*/ 534053 w 6621639"/>
              <a:gd name="connsiteY1" fmla="*/ 1816418 h 2287912"/>
              <a:gd name="connsiteX2" fmla="*/ 122753 w 6621639"/>
              <a:gd name="connsiteY2" fmla="*/ 1342580 h 2287912"/>
              <a:gd name="connsiteX3" fmla="*/ 110125 w 6621639"/>
              <a:gd name="connsiteY3" fmla="*/ 588100 h 2287912"/>
              <a:gd name="connsiteX4" fmla="*/ 1330516 w 6621639"/>
              <a:gd name="connsiteY4" fmla="*/ 26992 h 2287912"/>
              <a:gd name="connsiteX5" fmla="*/ 5509195 w 6621639"/>
              <a:gd name="connsiteY5" fmla="*/ 173256 h 2287912"/>
              <a:gd name="connsiteX6" fmla="*/ 6620840 w 6621639"/>
              <a:gd name="connsiteY6" fmla="*/ 905322 h 2287912"/>
              <a:gd name="connsiteX7" fmla="*/ 5976685 w 6621639"/>
              <a:gd name="connsiteY7" fmla="*/ 1915488 h 2287912"/>
              <a:gd name="connsiteX8" fmla="*/ 2068071 w 6621639"/>
              <a:gd name="connsiteY8" fmla="*/ 2087869 h 2287912"/>
              <a:gd name="connsiteX9" fmla="*/ 1353396 w 6621639"/>
              <a:gd name="connsiteY9" fmla="*/ 2287912 h 2287912"/>
              <a:gd name="connsiteX10" fmla="*/ 1358038 w 6621639"/>
              <a:gd name="connsiteY10" fmla="*/ 2033314 h 2287912"/>
              <a:gd name="connsiteX0" fmla="*/ 1358038 w 6621639"/>
              <a:gd name="connsiteY0" fmla="*/ 2033314 h 2287912"/>
              <a:gd name="connsiteX1" fmla="*/ 534053 w 6621639"/>
              <a:gd name="connsiteY1" fmla="*/ 1816418 h 2287912"/>
              <a:gd name="connsiteX2" fmla="*/ 122753 w 6621639"/>
              <a:gd name="connsiteY2" fmla="*/ 1342580 h 2287912"/>
              <a:gd name="connsiteX3" fmla="*/ 110125 w 6621639"/>
              <a:gd name="connsiteY3" fmla="*/ 588100 h 2287912"/>
              <a:gd name="connsiteX4" fmla="*/ 1330516 w 6621639"/>
              <a:gd name="connsiteY4" fmla="*/ 26992 h 2287912"/>
              <a:gd name="connsiteX5" fmla="*/ 5509195 w 6621639"/>
              <a:gd name="connsiteY5" fmla="*/ 173256 h 2287912"/>
              <a:gd name="connsiteX6" fmla="*/ 6620840 w 6621639"/>
              <a:gd name="connsiteY6" fmla="*/ 905322 h 2287912"/>
              <a:gd name="connsiteX7" fmla="*/ 5976685 w 6621639"/>
              <a:gd name="connsiteY7" fmla="*/ 1915488 h 2287912"/>
              <a:gd name="connsiteX8" fmla="*/ 2068071 w 6621639"/>
              <a:gd name="connsiteY8" fmla="*/ 2087869 h 2287912"/>
              <a:gd name="connsiteX9" fmla="*/ 1353396 w 6621639"/>
              <a:gd name="connsiteY9" fmla="*/ 2287912 h 2287912"/>
              <a:gd name="connsiteX10" fmla="*/ 1358038 w 6621639"/>
              <a:gd name="connsiteY10" fmla="*/ 2033314 h 2287912"/>
              <a:gd name="connsiteX0" fmla="*/ 1350456 w 6614057"/>
              <a:gd name="connsiteY0" fmla="*/ 2033314 h 2287912"/>
              <a:gd name="connsiteX1" fmla="*/ 513863 w 6614057"/>
              <a:gd name="connsiteY1" fmla="*/ 1765006 h 2287912"/>
              <a:gd name="connsiteX2" fmla="*/ 115171 w 6614057"/>
              <a:gd name="connsiteY2" fmla="*/ 1342580 h 2287912"/>
              <a:gd name="connsiteX3" fmla="*/ 102543 w 6614057"/>
              <a:gd name="connsiteY3" fmla="*/ 588100 h 2287912"/>
              <a:gd name="connsiteX4" fmla="*/ 1322934 w 6614057"/>
              <a:gd name="connsiteY4" fmla="*/ 26992 h 2287912"/>
              <a:gd name="connsiteX5" fmla="*/ 5501613 w 6614057"/>
              <a:gd name="connsiteY5" fmla="*/ 173256 h 2287912"/>
              <a:gd name="connsiteX6" fmla="*/ 6613258 w 6614057"/>
              <a:gd name="connsiteY6" fmla="*/ 905322 h 2287912"/>
              <a:gd name="connsiteX7" fmla="*/ 5969103 w 6614057"/>
              <a:gd name="connsiteY7" fmla="*/ 1915488 h 2287912"/>
              <a:gd name="connsiteX8" fmla="*/ 2060489 w 6614057"/>
              <a:gd name="connsiteY8" fmla="*/ 2087869 h 2287912"/>
              <a:gd name="connsiteX9" fmla="*/ 1345814 w 6614057"/>
              <a:gd name="connsiteY9" fmla="*/ 2287912 h 2287912"/>
              <a:gd name="connsiteX10" fmla="*/ 1350456 w 6614057"/>
              <a:gd name="connsiteY10" fmla="*/ 2033314 h 2287912"/>
              <a:gd name="connsiteX0" fmla="*/ 1350456 w 6614057"/>
              <a:gd name="connsiteY0" fmla="*/ 2033314 h 2287912"/>
              <a:gd name="connsiteX1" fmla="*/ 513863 w 6614057"/>
              <a:gd name="connsiteY1" fmla="*/ 1765006 h 2287912"/>
              <a:gd name="connsiteX2" fmla="*/ 115171 w 6614057"/>
              <a:gd name="connsiteY2" fmla="*/ 1342580 h 2287912"/>
              <a:gd name="connsiteX3" fmla="*/ 102543 w 6614057"/>
              <a:gd name="connsiteY3" fmla="*/ 588100 h 2287912"/>
              <a:gd name="connsiteX4" fmla="*/ 1322934 w 6614057"/>
              <a:gd name="connsiteY4" fmla="*/ 26992 h 2287912"/>
              <a:gd name="connsiteX5" fmla="*/ 5501613 w 6614057"/>
              <a:gd name="connsiteY5" fmla="*/ 173256 h 2287912"/>
              <a:gd name="connsiteX6" fmla="*/ 6613258 w 6614057"/>
              <a:gd name="connsiteY6" fmla="*/ 905322 h 2287912"/>
              <a:gd name="connsiteX7" fmla="*/ 5969103 w 6614057"/>
              <a:gd name="connsiteY7" fmla="*/ 1915488 h 2287912"/>
              <a:gd name="connsiteX8" fmla="*/ 2123530 w 6614057"/>
              <a:gd name="connsiteY8" fmla="*/ 2058491 h 2287912"/>
              <a:gd name="connsiteX9" fmla="*/ 1345814 w 6614057"/>
              <a:gd name="connsiteY9" fmla="*/ 2287912 h 2287912"/>
              <a:gd name="connsiteX10" fmla="*/ 1350456 w 6614057"/>
              <a:gd name="connsiteY10" fmla="*/ 2033314 h 2287912"/>
              <a:gd name="connsiteX0" fmla="*/ 1350456 w 6614057"/>
              <a:gd name="connsiteY0" fmla="*/ 2033314 h 2287912"/>
              <a:gd name="connsiteX1" fmla="*/ 513863 w 6614057"/>
              <a:gd name="connsiteY1" fmla="*/ 1765006 h 2287912"/>
              <a:gd name="connsiteX2" fmla="*/ 115171 w 6614057"/>
              <a:gd name="connsiteY2" fmla="*/ 1342580 h 2287912"/>
              <a:gd name="connsiteX3" fmla="*/ 102543 w 6614057"/>
              <a:gd name="connsiteY3" fmla="*/ 588100 h 2287912"/>
              <a:gd name="connsiteX4" fmla="*/ 1322934 w 6614057"/>
              <a:gd name="connsiteY4" fmla="*/ 26992 h 2287912"/>
              <a:gd name="connsiteX5" fmla="*/ 5501613 w 6614057"/>
              <a:gd name="connsiteY5" fmla="*/ 173256 h 2287912"/>
              <a:gd name="connsiteX6" fmla="*/ 6613258 w 6614057"/>
              <a:gd name="connsiteY6" fmla="*/ 905322 h 2287912"/>
              <a:gd name="connsiteX7" fmla="*/ 5969103 w 6614057"/>
              <a:gd name="connsiteY7" fmla="*/ 1915488 h 2287912"/>
              <a:gd name="connsiteX8" fmla="*/ 2224395 w 6614057"/>
              <a:gd name="connsiteY8" fmla="*/ 2029112 h 2287912"/>
              <a:gd name="connsiteX9" fmla="*/ 1345814 w 6614057"/>
              <a:gd name="connsiteY9" fmla="*/ 2287912 h 2287912"/>
              <a:gd name="connsiteX10" fmla="*/ 1350456 w 6614057"/>
              <a:gd name="connsiteY10" fmla="*/ 2033314 h 2287912"/>
              <a:gd name="connsiteX0" fmla="*/ 1350456 w 6616451"/>
              <a:gd name="connsiteY0" fmla="*/ 2033314 h 2287912"/>
              <a:gd name="connsiteX1" fmla="*/ 513863 w 6616451"/>
              <a:gd name="connsiteY1" fmla="*/ 1765006 h 2287912"/>
              <a:gd name="connsiteX2" fmla="*/ 115171 w 6616451"/>
              <a:gd name="connsiteY2" fmla="*/ 1342580 h 2287912"/>
              <a:gd name="connsiteX3" fmla="*/ 102543 w 6616451"/>
              <a:gd name="connsiteY3" fmla="*/ 588100 h 2287912"/>
              <a:gd name="connsiteX4" fmla="*/ 1322934 w 6616451"/>
              <a:gd name="connsiteY4" fmla="*/ 26992 h 2287912"/>
              <a:gd name="connsiteX5" fmla="*/ 5501613 w 6616451"/>
              <a:gd name="connsiteY5" fmla="*/ 173256 h 2287912"/>
              <a:gd name="connsiteX6" fmla="*/ 6613258 w 6616451"/>
              <a:gd name="connsiteY6" fmla="*/ 905322 h 2287912"/>
              <a:gd name="connsiteX7" fmla="*/ 6032145 w 6616451"/>
              <a:gd name="connsiteY7" fmla="*/ 1856731 h 2287912"/>
              <a:gd name="connsiteX8" fmla="*/ 2224395 w 6616451"/>
              <a:gd name="connsiteY8" fmla="*/ 2029112 h 2287912"/>
              <a:gd name="connsiteX9" fmla="*/ 1345814 w 6616451"/>
              <a:gd name="connsiteY9" fmla="*/ 2287912 h 2287912"/>
              <a:gd name="connsiteX10" fmla="*/ 1350456 w 6616451"/>
              <a:gd name="connsiteY10" fmla="*/ 2033314 h 2287912"/>
              <a:gd name="connsiteX0" fmla="*/ 1350456 w 6614057"/>
              <a:gd name="connsiteY0" fmla="*/ 2033314 h 2287912"/>
              <a:gd name="connsiteX1" fmla="*/ 513863 w 6614057"/>
              <a:gd name="connsiteY1" fmla="*/ 1765006 h 2287912"/>
              <a:gd name="connsiteX2" fmla="*/ 115171 w 6614057"/>
              <a:gd name="connsiteY2" fmla="*/ 1342580 h 2287912"/>
              <a:gd name="connsiteX3" fmla="*/ 102543 w 6614057"/>
              <a:gd name="connsiteY3" fmla="*/ 588100 h 2287912"/>
              <a:gd name="connsiteX4" fmla="*/ 1322934 w 6614057"/>
              <a:gd name="connsiteY4" fmla="*/ 26992 h 2287912"/>
              <a:gd name="connsiteX5" fmla="*/ 5501613 w 6614057"/>
              <a:gd name="connsiteY5" fmla="*/ 173256 h 2287912"/>
              <a:gd name="connsiteX6" fmla="*/ 6613258 w 6614057"/>
              <a:gd name="connsiteY6" fmla="*/ 905322 h 2287912"/>
              <a:gd name="connsiteX7" fmla="*/ 6032145 w 6614057"/>
              <a:gd name="connsiteY7" fmla="*/ 1856731 h 2287912"/>
              <a:gd name="connsiteX8" fmla="*/ 2224395 w 6614057"/>
              <a:gd name="connsiteY8" fmla="*/ 2029112 h 2287912"/>
              <a:gd name="connsiteX9" fmla="*/ 1345814 w 6614057"/>
              <a:gd name="connsiteY9" fmla="*/ 2287912 h 2287912"/>
              <a:gd name="connsiteX10" fmla="*/ 1350456 w 6614057"/>
              <a:gd name="connsiteY10" fmla="*/ 2033314 h 2287912"/>
              <a:gd name="connsiteX0" fmla="*/ 1350456 w 6614057"/>
              <a:gd name="connsiteY0" fmla="*/ 2033314 h 2287912"/>
              <a:gd name="connsiteX1" fmla="*/ 513863 w 6614057"/>
              <a:gd name="connsiteY1" fmla="*/ 1765006 h 2287912"/>
              <a:gd name="connsiteX2" fmla="*/ 115171 w 6614057"/>
              <a:gd name="connsiteY2" fmla="*/ 1342580 h 2287912"/>
              <a:gd name="connsiteX3" fmla="*/ 102543 w 6614057"/>
              <a:gd name="connsiteY3" fmla="*/ 588100 h 2287912"/>
              <a:gd name="connsiteX4" fmla="*/ 1322934 w 6614057"/>
              <a:gd name="connsiteY4" fmla="*/ 26992 h 2287912"/>
              <a:gd name="connsiteX5" fmla="*/ 5501613 w 6614057"/>
              <a:gd name="connsiteY5" fmla="*/ 173256 h 2287912"/>
              <a:gd name="connsiteX6" fmla="*/ 6613258 w 6614057"/>
              <a:gd name="connsiteY6" fmla="*/ 905322 h 2287912"/>
              <a:gd name="connsiteX7" fmla="*/ 6019537 w 6614057"/>
              <a:gd name="connsiteY7" fmla="*/ 1805318 h 2287912"/>
              <a:gd name="connsiteX8" fmla="*/ 2224395 w 6614057"/>
              <a:gd name="connsiteY8" fmla="*/ 2029112 h 2287912"/>
              <a:gd name="connsiteX9" fmla="*/ 1345814 w 6614057"/>
              <a:gd name="connsiteY9" fmla="*/ 2287912 h 2287912"/>
              <a:gd name="connsiteX10" fmla="*/ 1350456 w 6614057"/>
              <a:gd name="connsiteY10" fmla="*/ 2033314 h 2287912"/>
              <a:gd name="connsiteX0" fmla="*/ 1350456 w 6613258"/>
              <a:gd name="connsiteY0" fmla="*/ 2033314 h 2287912"/>
              <a:gd name="connsiteX1" fmla="*/ 513863 w 6613258"/>
              <a:gd name="connsiteY1" fmla="*/ 1765006 h 2287912"/>
              <a:gd name="connsiteX2" fmla="*/ 115171 w 6613258"/>
              <a:gd name="connsiteY2" fmla="*/ 1342580 h 2287912"/>
              <a:gd name="connsiteX3" fmla="*/ 102543 w 6613258"/>
              <a:gd name="connsiteY3" fmla="*/ 588100 h 2287912"/>
              <a:gd name="connsiteX4" fmla="*/ 1322934 w 6613258"/>
              <a:gd name="connsiteY4" fmla="*/ 26992 h 2287912"/>
              <a:gd name="connsiteX5" fmla="*/ 5501613 w 6613258"/>
              <a:gd name="connsiteY5" fmla="*/ 173256 h 2287912"/>
              <a:gd name="connsiteX6" fmla="*/ 6613258 w 6613258"/>
              <a:gd name="connsiteY6" fmla="*/ 905322 h 2287912"/>
              <a:gd name="connsiteX7" fmla="*/ 6019537 w 6613258"/>
              <a:gd name="connsiteY7" fmla="*/ 1805318 h 2287912"/>
              <a:gd name="connsiteX8" fmla="*/ 2224395 w 6613258"/>
              <a:gd name="connsiteY8" fmla="*/ 2029112 h 2287912"/>
              <a:gd name="connsiteX9" fmla="*/ 1345814 w 6613258"/>
              <a:gd name="connsiteY9" fmla="*/ 2287912 h 2287912"/>
              <a:gd name="connsiteX10" fmla="*/ 1350456 w 6613258"/>
              <a:gd name="connsiteY10" fmla="*/ 2033314 h 2287912"/>
              <a:gd name="connsiteX0" fmla="*/ 1352720 w 6615522"/>
              <a:gd name="connsiteY0" fmla="*/ 2033314 h 2287912"/>
              <a:gd name="connsiteX1" fmla="*/ 566558 w 6615522"/>
              <a:gd name="connsiteY1" fmla="*/ 1742972 h 2287912"/>
              <a:gd name="connsiteX2" fmla="*/ 117435 w 6615522"/>
              <a:gd name="connsiteY2" fmla="*/ 1342580 h 2287912"/>
              <a:gd name="connsiteX3" fmla="*/ 104807 w 6615522"/>
              <a:gd name="connsiteY3" fmla="*/ 588100 h 2287912"/>
              <a:gd name="connsiteX4" fmla="*/ 1325198 w 6615522"/>
              <a:gd name="connsiteY4" fmla="*/ 26992 h 2287912"/>
              <a:gd name="connsiteX5" fmla="*/ 5503877 w 6615522"/>
              <a:gd name="connsiteY5" fmla="*/ 173256 h 2287912"/>
              <a:gd name="connsiteX6" fmla="*/ 6615522 w 6615522"/>
              <a:gd name="connsiteY6" fmla="*/ 905322 h 2287912"/>
              <a:gd name="connsiteX7" fmla="*/ 6021801 w 6615522"/>
              <a:gd name="connsiteY7" fmla="*/ 1805318 h 2287912"/>
              <a:gd name="connsiteX8" fmla="*/ 2226659 w 6615522"/>
              <a:gd name="connsiteY8" fmla="*/ 2029112 h 2287912"/>
              <a:gd name="connsiteX9" fmla="*/ 1348078 w 6615522"/>
              <a:gd name="connsiteY9" fmla="*/ 2287912 h 2287912"/>
              <a:gd name="connsiteX10" fmla="*/ 1352720 w 6615522"/>
              <a:gd name="connsiteY10" fmla="*/ 2033314 h 2287912"/>
              <a:gd name="connsiteX0" fmla="*/ 1390545 w 6615522"/>
              <a:gd name="connsiteY0" fmla="*/ 2011281 h 2287912"/>
              <a:gd name="connsiteX1" fmla="*/ 566558 w 6615522"/>
              <a:gd name="connsiteY1" fmla="*/ 1742972 h 2287912"/>
              <a:gd name="connsiteX2" fmla="*/ 117435 w 6615522"/>
              <a:gd name="connsiteY2" fmla="*/ 1342580 h 2287912"/>
              <a:gd name="connsiteX3" fmla="*/ 104807 w 6615522"/>
              <a:gd name="connsiteY3" fmla="*/ 588100 h 2287912"/>
              <a:gd name="connsiteX4" fmla="*/ 1325198 w 6615522"/>
              <a:gd name="connsiteY4" fmla="*/ 26992 h 2287912"/>
              <a:gd name="connsiteX5" fmla="*/ 5503877 w 6615522"/>
              <a:gd name="connsiteY5" fmla="*/ 173256 h 2287912"/>
              <a:gd name="connsiteX6" fmla="*/ 6615522 w 6615522"/>
              <a:gd name="connsiteY6" fmla="*/ 905322 h 2287912"/>
              <a:gd name="connsiteX7" fmla="*/ 6021801 w 6615522"/>
              <a:gd name="connsiteY7" fmla="*/ 1805318 h 2287912"/>
              <a:gd name="connsiteX8" fmla="*/ 2226659 w 6615522"/>
              <a:gd name="connsiteY8" fmla="*/ 2029112 h 2287912"/>
              <a:gd name="connsiteX9" fmla="*/ 1348078 w 6615522"/>
              <a:gd name="connsiteY9" fmla="*/ 2287912 h 2287912"/>
              <a:gd name="connsiteX10" fmla="*/ 1390545 w 6615522"/>
              <a:gd name="connsiteY10" fmla="*/ 2011281 h 2287912"/>
              <a:gd name="connsiteX0" fmla="*/ 1390545 w 6615522"/>
              <a:gd name="connsiteY0" fmla="*/ 2011281 h 2287912"/>
              <a:gd name="connsiteX1" fmla="*/ 566558 w 6615522"/>
              <a:gd name="connsiteY1" fmla="*/ 1742972 h 2287912"/>
              <a:gd name="connsiteX2" fmla="*/ 117435 w 6615522"/>
              <a:gd name="connsiteY2" fmla="*/ 1342580 h 2287912"/>
              <a:gd name="connsiteX3" fmla="*/ 104807 w 6615522"/>
              <a:gd name="connsiteY3" fmla="*/ 588100 h 2287912"/>
              <a:gd name="connsiteX4" fmla="*/ 1325198 w 6615522"/>
              <a:gd name="connsiteY4" fmla="*/ 26992 h 2287912"/>
              <a:gd name="connsiteX5" fmla="*/ 5503877 w 6615522"/>
              <a:gd name="connsiteY5" fmla="*/ 173256 h 2287912"/>
              <a:gd name="connsiteX6" fmla="*/ 6615522 w 6615522"/>
              <a:gd name="connsiteY6" fmla="*/ 905322 h 2287912"/>
              <a:gd name="connsiteX7" fmla="*/ 6021801 w 6615522"/>
              <a:gd name="connsiteY7" fmla="*/ 1805318 h 2287912"/>
              <a:gd name="connsiteX8" fmla="*/ 2226659 w 6615522"/>
              <a:gd name="connsiteY8" fmla="*/ 2029112 h 2287912"/>
              <a:gd name="connsiteX9" fmla="*/ 1348078 w 6615522"/>
              <a:gd name="connsiteY9" fmla="*/ 2287912 h 2287912"/>
              <a:gd name="connsiteX10" fmla="*/ 1390545 w 6615522"/>
              <a:gd name="connsiteY10" fmla="*/ 2011281 h 2287912"/>
              <a:gd name="connsiteX0" fmla="*/ 1392284 w 6617261"/>
              <a:gd name="connsiteY0" fmla="*/ 2011281 h 2287912"/>
              <a:gd name="connsiteX1" fmla="*/ 606122 w 6617261"/>
              <a:gd name="connsiteY1" fmla="*/ 1728283 h 2287912"/>
              <a:gd name="connsiteX2" fmla="*/ 119174 w 6617261"/>
              <a:gd name="connsiteY2" fmla="*/ 1342580 h 2287912"/>
              <a:gd name="connsiteX3" fmla="*/ 106546 w 6617261"/>
              <a:gd name="connsiteY3" fmla="*/ 588100 h 2287912"/>
              <a:gd name="connsiteX4" fmla="*/ 1326937 w 6617261"/>
              <a:gd name="connsiteY4" fmla="*/ 26992 h 2287912"/>
              <a:gd name="connsiteX5" fmla="*/ 5505616 w 6617261"/>
              <a:gd name="connsiteY5" fmla="*/ 173256 h 2287912"/>
              <a:gd name="connsiteX6" fmla="*/ 6617261 w 6617261"/>
              <a:gd name="connsiteY6" fmla="*/ 905322 h 2287912"/>
              <a:gd name="connsiteX7" fmla="*/ 6023540 w 6617261"/>
              <a:gd name="connsiteY7" fmla="*/ 1805318 h 2287912"/>
              <a:gd name="connsiteX8" fmla="*/ 2228398 w 6617261"/>
              <a:gd name="connsiteY8" fmla="*/ 2029112 h 2287912"/>
              <a:gd name="connsiteX9" fmla="*/ 1349817 w 6617261"/>
              <a:gd name="connsiteY9" fmla="*/ 2287912 h 2287912"/>
              <a:gd name="connsiteX10" fmla="*/ 1392284 w 6617261"/>
              <a:gd name="connsiteY10" fmla="*/ 2011281 h 2287912"/>
              <a:gd name="connsiteX0" fmla="*/ 1382461 w 6607438"/>
              <a:gd name="connsiteY0" fmla="*/ 2011281 h 2287912"/>
              <a:gd name="connsiteX1" fmla="*/ 596299 w 6607438"/>
              <a:gd name="connsiteY1" fmla="*/ 1728283 h 2287912"/>
              <a:gd name="connsiteX2" fmla="*/ 134568 w 6607438"/>
              <a:gd name="connsiteY2" fmla="*/ 1291168 h 2287912"/>
              <a:gd name="connsiteX3" fmla="*/ 96723 w 6607438"/>
              <a:gd name="connsiteY3" fmla="*/ 588100 h 2287912"/>
              <a:gd name="connsiteX4" fmla="*/ 1317114 w 6607438"/>
              <a:gd name="connsiteY4" fmla="*/ 26992 h 2287912"/>
              <a:gd name="connsiteX5" fmla="*/ 5495793 w 6607438"/>
              <a:gd name="connsiteY5" fmla="*/ 173256 h 2287912"/>
              <a:gd name="connsiteX6" fmla="*/ 6607438 w 6607438"/>
              <a:gd name="connsiteY6" fmla="*/ 905322 h 2287912"/>
              <a:gd name="connsiteX7" fmla="*/ 6013717 w 6607438"/>
              <a:gd name="connsiteY7" fmla="*/ 1805318 h 2287912"/>
              <a:gd name="connsiteX8" fmla="*/ 2218575 w 6607438"/>
              <a:gd name="connsiteY8" fmla="*/ 2029112 h 2287912"/>
              <a:gd name="connsiteX9" fmla="*/ 1339994 w 6607438"/>
              <a:gd name="connsiteY9" fmla="*/ 2287912 h 2287912"/>
              <a:gd name="connsiteX10" fmla="*/ 1382461 w 6607438"/>
              <a:gd name="connsiteY10" fmla="*/ 2011281 h 2287912"/>
              <a:gd name="connsiteX0" fmla="*/ 1346619 w 6571596"/>
              <a:gd name="connsiteY0" fmla="*/ 2009705 h 2286336"/>
              <a:gd name="connsiteX1" fmla="*/ 560457 w 6571596"/>
              <a:gd name="connsiteY1" fmla="*/ 1726707 h 2286336"/>
              <a:gd name="connsiteX2" fmla="*/ 98726 w 6571596"/>
              <a:gd name="connsiteY2" fmla="*/ 1289592 h 2286336"/>
              <a:gd name="connsiteX3" fmla="*/ 111313 w 6571596"/>
              <a:gd name="connsiteY3" fmla="*/ 564490 h 2286336"/>
              <a:gd name="connsiteX4" fmla="*/ 1281272 w 6571596"/>
              <a:gd name="connsiteY4" fmla="*/ 25416 h 2286336"/>
              <a:gd name="connsiteX5" fmla="*/ 5459951 w 6571596"/>
              <a:gd name="connsiteY5" fmla="*/ 171680 h 2286336"/>
              <a:gd name="connsiteX6" fmla="*/ 6571596 w 6571596"/>
              <a:gd name="connsiteY6" fmla="*/ 903746 h 2286336"/>
              <a:gd name="connsiteX7" fmla="*/ 5977875 w 6571596"/>
              <a:gd name="connsiteY7" fmla="*/ 1803742 h 2286336"/>
              <a:gd name="connsiteX8" fmla="*/ 2182733 w 6571596"/>
              <a:gd name="connsiteY8" fmla="*/ 2027536 h 2286336"/>
              <a:gd name="connsiteX9" fmla="*/ 1304152 w 6571596"/>
              <a:gd name="connsiteY9" fmla="*/ 2286336 h 2286336"/>
              <a:gd name="connsiteX10" fmla="*/ 1346619 w 6571596"/>
              <a:gd name="connsiteY10" fmla="*/ 2009705 h 2286336"/>
              <a:gd name="connsiteX0" fmla="*/ 1335993 w 6560970"/>
              <a:gd name="connsiteY0" fmla="*/ 2009705 h 2286336"/>
              <a:gd name="connsiteX1" fmla="*/ 549831 w 6560970"/>
              <a:gd name="connsiteY1" fmla="*/ 1726707 h 2286336"/>
              <a:gd name="connsiteX2" fmla="*/ 88100 w 6560970"/>
              <a:gd name="connsiteY2" fmla="*/ 1289592 h 2286336"/>
              <a:gd name="connsiteX3" fmla="*/ 100687 w 6560970"/>
              <a:gd name="connsiteY3" fmla="*/ 564490 h 2286336"/>
              <a:gd name="connsiteX4" fmla="*/ 1270646 w 6560970"/>
              <a:gd name="connsiteY4" fmla="*/ 25416 h 2286336"/>
              <a:gd name="connsiteX5" fmla="*/ 5449325 w 6560970"/>
              <a:gd name="connsiteY5" fmla="*/ 171680 h 2286336"/>
              <a:gd name="connsiteX6" fmla="*/ 6560970 w 6560970"/>
              <a:gd name="connsiteY6" fmla="*/ 903746 h 2286336"/>
              <a:gd name="connsiteX7" fmla="*/ 5967249 w 6560970"/>
              <a:gd name="connsiteY7" fmla="*/ 1803742 h 2286336"/>
              <a:gd name="connsiteX8" fmla="*/ 2172107 w 6560970"/>
              <a:gd name="connsiteY8" fmla="*/ 2027536 h 2286336"/>
              <a:gd name="connsiteX9" fmla="*/ 1293526 w 6560970"/>
              <a:gd name="connsiteY9" fmla="*/ 2286336 h 2286336"/>
              <a:gd name="connsiteX10" fmla="*/ 1335993 w 6560970"/>
              <a:gd name="connsiteY10" fmla="*/ 2009705 h 2286336"/>
              <a:gd name="connsiteX0" fmla="*/ 1320449 w 6545426"/>
              <a:gd name="connsiteY0" fmla="*/ 2009705 h 2286336"/>
              <a:gd name="connsiteX1" fmla="*/ 534287 w 6545426"/>
              <a:gd name="connsiteY1" fmla="*/ 1726707 h 2286336"/>
              <a:gd name="connsiteX2" fmla="*/ 72556 w 6545426"/>
              <a:gd name="connsiteY2" fmla="*/ 1289592 h 2286336"/>
              <a:gd name="connsiteX3" fmla="*/ 85143 w 6545426"/>
              <a:gd name="connsiteY3" fmla="*/ 564490 h 2286336"/>
              <a:gd name="connsiteX4" fmla="*/ 1255102 w 6545426"/>
              <a:gd name="connsiteY4" fmla="*/ 25416 h 2286336"/>
              <a:gd name="connsiteX5" fmla="*/ 5433781 w 6545426"/>
              <a:gd name="connsiteY5" fmla="*/ 171680 h 2286336"/>
              <a:gd name="connsiteX6" fmla="*/ 6545426 w 6545426"/>
              <a:gd name="connsiteY6" fmla="*/ 903746 h 2286336"/>
              <a:gd name="connsiteX7" fmla="*/ 5951705 w 6545426"/>
              <a:gd name="connsiteY7" fmla="*/ 1803742 h 2286336"/>
              <a:gd name="connsiteX8" fmla="*/ 2156563 w 6545426"/>
              <a:gd name="connsiteY8" fmla="*/ 2027536 h 2286336"/>
              <a:gd name="connsiteX9" fmla="*/ 1277982 w 6545426"/>
              <a:gd name="connsiteY9" fmla="*/ 2286336 h 2286336"/>
              <a:gd name="connsiteX10" fmla="*/ 1320449 w 6545426"/>
              <a:gd name="connsiteY10" fmla="*/ 2009705 h 2286336"/>
              <a:gd name="connsiteX0" fmla="*/ 1350191 w 6575168"/>
              <a:gd name="connsiteY0" fmla="*/ 2028838 h 2305469"/>
              <a:gd name="connsiteX1" fmla="*/ 564029 w 6575168"/>
              <a:gd name="connsiteY1" fmla="*/ 1745840 h 2305469"/>
              <a:gd name="connsiteX2" fmla="*/ 102298 w 6575168"/>
              <a:gd name="connsiteY2" fmla="*/ 1308725 h 2305469"/>
              <a:gd name="connsiteX3" fmla="*/ 114885 w 6575168"/>
              <a:gd name="connsiteY3" fmla="*/ 583623 h 2305469"/>
              <a:gd name="connsiteX4" fmla="*/ 1335277 w 6575168"/>
              <a:gd name="connsiteY4" fmla="*/ 22515 h 2305469"/>
              <a:gd name="connsiteX5" fmla="*/ 5463523 w 6575168"/>
              <a:gd name="connsiteY5" fmla="*/ 190813 h 2305469"/>
              <a:gd name="connsiteX6" fmla="*/ 6575168 w 6575168"/>
              <a:gd name="connsiteY6" fmla="*/ 922879 h 2305469"/>
              <a:gd name="connsiteX7" fmla="*/ 5981447 w 6575168"/>
              <a:gd name="connsiteY7" fmla="*/ 1822875 h 2305469"/>
              <a:gd name="connsiteX8" fmla="*/ 2186305 w 6575168"/>
              <a:gd name="connsiteY8" fmla="*/ 2046669 h 2305469"/>
              <a:gd name="connsiteX9" fmla="*/ 1307724 w 6575168"/>
              <a:gd name="connsiteY9" fmla="*/ 2305469 h 2305469"/>
              <a:gd name="connsiteX10" fmla="*/ 1350191 w 6575168"/>
              <a:gd name="connsiteY10" fmla="*/ 2028838 h 2305469"/>
              <a:gd name="connsiteX0" fmla="*/ 1350191 w 6575168"/>
              <a:gd name="connsiteY0" fmla="*/ 2028838 h 2305469"/>
              <a:gd name="connsiteX1" fmla="*/ 564029 w 6575168"/>
              <a:gd name="connsiteY1" fmla="*/ 1745840 h 2305469"/>
              <a:gd name="connsiteX2" fmla="*/ 102298 w 6575168"/>
              <a:gd name="connsiteY2" fmla="*/ 1308725 h 2305469"/>
              <a:gd name="connsiteX3" fmla="*/ 114885 w 6575168"/>
              <a:gd name="connsiteY3" fmla="*/ 583623 h 2305469"/>
              <a:gd name="connsiteX4" fmla="*/ 1335277 w 6575168"/>
              <a:gd name="connsiteY4" fmla="*/ 22515 h 2305469"/>
              <a:gd name="connsiteX5" fmla="*/ 5463523 w 6575168"/>
              <a:gd name="connsiteY5" fmla="*/ 190813 h 2305469"/>
              <a:gd name="connsiteX6" fmla="*/ 6575168 w 6575168"/>
              <a:gd name="connsiteY6" fmla="*/ 922879 h 2305469"/>
              <a:gd name="connsiteX7" fmla="*/ 5981447 w 6575168"/>
              <a:gd name="connsiteY7" fmla="*/ 1822875 h 2305469"/>
              <a:gd name="connsiteX8" fmla="*/ 2186305 w 6575168"/>
              <a:gd name="connsiteY8" fmla="*/ 2046669 h 2305469"/>
              <a:gd name="connsiteX9" fmla="*/ 1307724 w 6575168"/>
              <a:gd name="connsiteY9" fmla="*/ 2305469 h 2305469"/>
              <a:gd name="connsiteX10" fmla="*/ 1350191 w 6575168"/>
              <a:gd name="connsiteY10" fmla="*/ 2028838 h 2305469"/>
              <a:gd name="connsiteX0" fmla="*/ 1261706 w 6486683"/>
              <a:gd name="connsiteY0" fmla="*/ 2028838 h 2305469"/>
              <a:gd name="connsiteX1" fmla="*/ 475544 w 6486683"/>
              <a:gd name="connsiteY1" fmla="*/ 1745840 h 2305469"/>
              <a:gd name="connsiteX2" fmla="*/ 26400 w 6486683"/>
              <a:gd name="connsiteY2" fmla="*/ 583623 h 2305469"/>
              <a:gd name="connsiteX3" fmla="*/ 1246792 w 6486683"/>
              <a:gd name="connsiteY3" fmla="*/ 22515 h 2305469"/>
              <a:gd name="connsiteX4" fmla="*/ 5375038 w 6486683"/>
              <a:gd name="connsiteY4" fmla="*/ 190813 h 2305469"/>
              <a:gd name="connsiteX5" fmla="*/ 6486683 w 6486683"/>
              <a:gd name="connsiteY5" fmla="*/ 922879 h 2305469"/>
              <a:gd name="connsiteX6" fmla="*/ 5892962 w 6486683"/>
              <a:gd name="connsiteY6" fmla="*/ 1822875 h 2305469"/>
              <a:gd name="connsiteX7" fmla="*/ 2097820 w 6486683"/>
              <a:gd name="connsiteY7" fmla="*/ 2046669 h 2305469"/>
              <a:gd name="connsiteX8" fmla="*/ 1219239 w 6486683"/>
              <a:gd name="connsiteY8" fmla="*/ 2305469 h 2305469"/>
              <a:gd name="connsiteX9" fmla="*/ 1261706 w 6486683"/>
              <a:gd name="connsiteY9" fmla="*/ 2028838 h 2305469"/>
              <a:gd name="connsiteX0" fmla="*/ 1278912 w 6503889"/>
              <a:gd name="connsiteY0" fmla="*/ 2028838 h 2305469"/>
              <a:gd name="connsiteX1" fmla="*/ 366669 w 6503889"/>
              <a:gd name="connsiteY1" fmla="*/ 1650360 h 2305469"/>
              <a:gd name="connsiteX2" fmla="*/ 43606 w 6503889"/>
              <a:gd name="connsiteY2" fmla="*/ 583623 h 2305469"/>
              <a:gd name="connsiteX3" fmla="*/ 1263998 w 6503889"/>
              <a:gd name="connsiteY3" fmla="*/ 22515 h 2305469"/>
              <a:gd name="connsiteX4" fmla="*/ 5392244 w 6503889"/>
              <a:gd name="connsiteY4" fmla="*/ 190813 h 2305469"/>
              <a:gd name="connsiteX5" fmla="*/ 6503889 w 6503889"/>
              <a:gd name="connsiteY5" fmla="*/ 922879 h 2305469"/>
              <a:gd name="connsiteX6" fmla="*/ 5910168 w 6503889"/>
              <a:gd name="connsiteY6" fmla="*/ 1822875 h 2305469"/>
              <a:gd name="connsiteX7" fmla="*/ 2115026 w 6503889"/>
              <a:gd name="connsiteY7" fmla="*/ 2046669 h 2305469"/>
              <a:gd name="connsiteX8" fmla="*/ 1236445 w 6503889"/>
              <a:gd name="connsiteY8" fmla="*/ 2305469 h 2305469"/>
              <a:gd name="connsiteX9" fmla="*/ 1278912 w 6503889"/>
              <a:gd name="connsiteY9" fmla="*/ 2028838 h 2305469"/>
              <a:gd name="connsiteX0" fmla="*/ 1306915 w 6531892"/>
              <a:gd name="connsiteY0" fmla="*/ 2028838 h 2305469"/>
              <a:gd name="connsiteX1" fmla="*/ 268591 w 6531892"/>
              <a:gd name="connsiteY1" fmla="*/ 1643015 h 2305469"/>
              <a:gd name="connsiteX2" fmla="*/ 71609 w 6531892"/>
              <a:gd name="connsiteY2" fmla="*/ 583623 h 2305469"/>
              <a:gd name="connsiteX3" fmla="*/ 1292001 w 6531892"/>
              <a:gd name="connsiteY3" fmla="*/ 22515 h 2305469"/>
              <a:gd name="connsiteX4" fmla="*/ 5420247 w 6531892"/>
              <a:gd name="connsiteY4" fmla="*/ 190813 h 2305469"/>
              <a:gd name="connsiteX5" fmla="*/ 6531892 w 6531892"/>
              <a:gd name="connsiteY5" fmla="*/ 922879 h 2305469"/>
              <a:gd name="connsiteX6" fmla="*/ 5938171 w 6531892"/>
              <a:gd name="connsiteY6" fmla="*/ 1822875 h 2305469"/>
              <a:gd name="connsiteX7" fmla="*/ 2143029 w 6531892"/>
              <a:gd name="connsiteY7" fmla="*/ 2046669 h 2305469"/>
              <a:gd name="connsiteX8" fmla="*/ 1264448 w 6531892"/>
              <a:gd name="connsiteY8" fmla="*/ 2305469 h 2305469"/>
              <a:gd name="connsiteX9" fmla="*/ 1306915 w 6531892"/>
              <a:gd name="connsiteY9" fmla="*/ 2028838 h 2305469"/>
              <a:gd name="connsiteX0" fmla="*/ 1322733 w 6547710"/>
              <a:gd name="connsiteY0" fmla="*/ 2028838 h 2305469"/>
              <a:gd name="connsiteX1" fmla="*/ 284409 w 6547710"/>
              <a:gd name="connsiteY1" fmla="*/ 1643015 h 2305469"/>
              <a:gd name="connsiteX2" fmla="*/ 87427 w 6547710"/>
              <a:gd name="connsiteY2" fmla="*/ 583623 h 2305469"/>
              <a:gd name="connsiteX3" fmla="*/ 1307819 w 6547710"/>
              <a:gd name="connsiteY3" fmla="*/ 22515 h 2305469"/>
              <a:gd name="connsiteX4" fmla="*/ 5436065 w 6547710"/>
              <a:gd name="connsiteY4" fmla="*/ 190813 h 2305469"/>
              <a:gd name="connsiteX5" fmla="*/ 6547710 w 6547710"/>
              <a:gd name="connsiteY5" fmla="*/ 922879 h 2305469"/>
              <a:gd name="connsiteX6" fmla="*/ 5953989 w 6547710"/>
              <a:gd name="connsiteY6" fmla="*/ 1822875 h 2305469"/>
              <a:gd name="connsiteX7" fmla="*/ 2158847 w 6547710"/>
              <a:gd name="connsiteY7" fmla="*/ 2046669 h 2305469"/>
              <a:gd name="connsiteX8" fmla="*/ 1280266 w 6547710"/>
              <a:gd name="connsiteY8" fmla="*/ 2305469 h 2305469"/>
              <a:gd name="connsiteX9" fmla="*/ 1322733 w 6547710"/>
              <a:gd name="connsiteY9" fmla="*/ 2028838 h 2305469"/>
              <a:gd name="connsiteX0" fmla="*/ 1350725 w 6575702"/>
              <a:gd name="connsiteY0" fmla="*/ 2028838 h 2305469"/>
              <a:gd name="connsiteX1" fmla="*/ 312401 w 6575702"/>
              <a:gd name="connsiteY1" fmla="*/ 1643015 h 2305469"/>
              <a:gd name="connsiteX2" fmla="*/ 115419 w 6575702"/>
              <a:gd name="connsiteY2" fmla="*/ 583623 h 2305469"/>
              <a:gd name="connsiteX3" fmla="*/ 1335811 w 6575702"/>
              <a:gd name="connsiteY3" fmla="*/ 22515 h 2305469"/>
              <a:gd name="connsiteX4" fmla="*/ 5464057 w 6575702"/>
              <a:gd name="connsiteY4" fmla="*/ 190813 h 2305469"/>
              <a:gd name="connsiteX5" fmla="*/ 6575702 w 6575702"/>
              <a:gd name="connsiteY5" fmla="*/ 922879 h 2305469"/>
              <a:gd name="connsiteX6" fmla="*/ 5981981 w 6575702"/>
              <a:gd name="connsiteY6" fmla="*/ 1822875 h 2305469"/>
              <a:gd name="connsiteX7" fmla="*/ 2186839 w 6575702"/>
              <a:gd name="connsiteY7" fmla="*/ 2046669 h 2305469"/>
              <a:gd name="connsiteX8" fmla="*/ 1308258 w 6575702"/>
              <a:gd name="connsiteY8" fmla="*/ 2305469 h 2305469"/>
              <a:gd name="connsiteX9" fmla="*/ 1350725 w 6575702"/>
              <a:gd name="connsiteY9" fmla="*/ 2028838 h 2305469"/>
              <a:gd name="connsiteX0" fmla="*/ 1334698 w 6559675"/>
              <a:gd name="connsiteY0" fmla="*/ 2033414 h 2310045"/>
              <a:gd name="connsiteX1" fmla="*/ 296374 w 6559675"/>
              <a:gd name="connsiteY1" fmla="*/ 1647591 h 2310045"/>
              <a:gd name="connsiteX2" fmla="*/ 99392 w 6559675"/>
              <a:gd name="connsiteY2" fmla="*/ 654301 h 2310045"/>
              <a:gd name="connsiteX3" fmla="*/ 1319784 w 6559675"/>
              <a:gd name="connsiteY3" fmla="*/ 27091 h 2310045"/>
              <a:gd name="connsiteX4" fmla="*/ 5448030 w 6559675"/>
              <a:gd name="connsiteY4" fmla="*/ 195389 h 2310045"/>
              <a:gd name="connsiteX5" fmla="*/ 6559675 w 6559675"/>
              <a:gd name="connsiteY5" fmla="*/ 927455 h 2310045"/>
              <a:gd name="connsiteX6" fmla="*/ 5965954 w 6559675"/>
              <a:gd name="connsiteY6" fmla="*/ 1827451 h 2310045"/>
              <a:gd name="connsiteX7" fmla="*/ 2170812 w 6559675"/>
              <a:gd name="connsiteY7" fmla="*/ 2051245 h 2310045"/>
              <a:gd name="connsiteX8" fmla="*/ 1292231 w 6559675"/>
              <a:gd name="connsiteY8" fmla="*/ 2310045 h 2310045"/>
              <a:gd name="connsiteX9" fmla="*/ 1334698 w 6559675"/>
              <a:gd name="connsiteY9" fmla="*/ 2033414 h 2310045"/>
              <a:gd name="connsiteX0" fmla="*/ 1387100 w 6612077"/>
              <a:gd name="connsiteY0" fmla="*/ 2036495 h 2313126"/>
              <a:gd name="connsiteX1" fmla="*/ 348776 w 6612077"/>
              <a:gd name="connsiteY1" fmla="*/ 1650672 h 2313126"/>
              <a:gd name="connsiteX2" fmla="*/ 88753 w 6612077"/>
              <a:gd name="connsiteY2" fmla="*/ 701450 h 2313126"/>
              <a:gd name="connsiteX3" fmla="*/ 1372186 w 6612077"/>
              <a:gd name="connsiteY3" fmla="*/ 30172 h 2313126"/>
              <a:gd name="connsiteX4" fmla="*/ 5500432 w 6612077"/>
              <a:gd name="connsiteY4" fmla="*/ 198470 h 2313126"/>
              <a:gd name="connsiteX5" fmla="*/ 6612077 w 6612077"/>
              <a:gd name="connsiteY5" fmla="*/ 930536 h 2313126"/>
              <a:gd name="connsiteX6" fmla="*/ 6018356 w 6612077"/>
              <a:gd name="connsiteY6" fmla="*/ 1830532 h 2313126"/>
              <a:gd name="connsiteX7" fmla="*/ 2223214 w 6612077"/>
              <a:gd name="connsiteY7" fmla="*/ 2054326 h 2313126"/>
              <a:gd name="connsiteX8" fmla="*/ 1344633 w 6612077"/>
              <a:gd name="connsiteY8" fmla="*/ 2313126 h 2313126"/>
              <a:gd name="connsiteX9" fmla="*/ 1387100 w 6612077"/>
              <a:gd name="connsiteY9" fmla="*/ 2036495 h 2313126"/>
              <a:gd name="connsiteX0" fmla="*/ 1391247 w 6616224"/>
              <a:gd name="connsiteY0" fmla="*/ 2036495 h 2313126"/>
              <a:gd name="connsiteX1" fmla="*/ 352923 w 6616224"/>
              <a:gd name="connsiteY1" fmla="*/ 1650672 h 2313126"/>
              <a:gd name="connsiteX2" fmla="*/ 92900 w 6616224"/>
              <a:gd name="connsiteY2" fmla="*/ 701450 h 2313126"/>
              <a:gd name="connsiteX3" fmla="*/ 1376333 w 6616224"/>
              <a:gd name="connsiteY3" fmla="*/ 30172 h 2313126"/>
              <a:gd name="connsiteX4" fmla="*/ 5504579 w 6616224"/>
              <a:gd name="connsiteY4" fmla="*/ 198470 h 2313126"/>
              <a:gd name="connsiteX5" fmla="*/ 6616224 w 6616224"/>
              <a:gd name="connsiteY5" fmla="*/ 930536 h 2313126"/>
              <a:gd name="connsiteX6" fmla="*/ 6022503 w 6616224"/>
              <a:gd name="connsiteY6" fmla="*/ 1830532 h 2313126"/>
              <a:gd name="connsiteX7" fmla="*/ 2227361 w 6616224"/>
              <a:gd name="connsiteY7" fmla="*/ 2054326 h 2313126"/>
              <a:gd name="connsiteX8" fmla="*/ 1348780 w 6616224"/>
              <a:gd name="connsiteY8" fmla="*/ 2313126 h 2313126"/>
              <a:gd name="connsiteX9" fmla="*/ 1391247 w 6616224"/>
              <a:gd name="connsiteY9" fmla="*/ 2036495 h 2313126"/>
              <a:gd name="connsiteX0" fmla="*/ 1389139 w 6614116"/>
              <a:gd name="connsiteY0" fmla="*/ 2036495 h 2313126"/>
              <a:gd name="connsiteX1" fmla="*/ 350815 w 6614116"/>
              <a:gd name="connsiteY1" fmla="*/ 1650672 h 2313126"/>
              <a:gd name="connsiteX2" fmla="*/ 90792 w 6614116"/>
              <a:gd name="connsiteY2" fmla="*/ 701450 h 2313126"/>
              <a:gd name="connsiteX3" fmla="*/ 1374225 w 6614116"/>
              <a:gd name="connsiteY3" fmla="*/ 30172 h 2313126"/>
              <a:gd name="connsiteX4" fmla="*/ 5502471 w 6614116"/>
              <a:gd name="connsiteY4" fmla="*/ 198470 h 2313126"/>
              <a:gd name="connsiteX5" fmla="*/ 6614116 w 6614116"/>
              <a:gd name="connsiteY5" fmla="*/ 930536 h 2313126"/>
              <a:gd name="connsiteX6" fmla="*/ 6020395 w 6614116"/>
              <a:gd name="connsiteY6" fmla="*/ 1830532 h 2313126"/>
              <a:gd name="connsiteX7" fmla="*/ 2225253 w 6614116"/>
              <a:gd name="connsiteY7" fmla="*/ 2054326 h 2313126"/>
              <a:gd name="connsiteX8" fmla="*/ 1346672 w 6614116"/>
              <a:gd name="connsiteY8" fmla="*/ 2313126 h 2313126"/>
              <a:gd name="connsiteX9" fmla="*/ 1389139 w 6614116"/>
              <a:gd name="connsiteY9" fmla="*/ 2036495 h 2313126"/>
              <a:gd name="connsiteX0" fmla="*/ 1389139 w 6614116"/>
              <a:gd name="connsiteY0" fmla="*/ 2036495 h 2313126"/>
              <a:gd name="connsiteX1" fmla="*/ 350815 w 6614116"/>
              <a:gd name="connsiteY1" fmla="*/ 1650672 h 2313126"/>
              <a:gd name="connsiteX2" fmla="*/ 90792 w 6614116"/>
              <a:gd name="connsiteY2" fmla="*/ 701450 h 2313126"/>
              <a:gd name="connsiteX3" fmla="*/ 1374225 w 6614116"/>
              <a:gd name="connsiteY3" fmla="*/ 30172 h 2313126"/>
              <a:gd name="connsiteX4" fmla="*/ 5502471 w 6614116"/>
              <a:gd name="connsiteY4" fmla="*/ 198470 h 2313126"/>
              <a:gd name="connsiteX5" fmla="*/ 6614116 w 6614116"/>
              <a:gd name="connsiteY5" fmla="*/ 930536 h 2313126"/>
              <a:gd name="connsiteX6" fmla="*/ 6020395 w 6614116"/>
              <a:gd name="connsiteY6" fmla="*/ 1830532 h 2313126"/>
              <a:gd name="connsiteX7" fmla="*/ 2225253 w 6614116"/>
              <a:gd name="connsiteY7" fmla="*/ 2054326 h 2313126"/>
              <a:gd name="connsiteX8" fmla="*/ 1346672 w 6614116"/>
              <a:gd name="connsiteY8" fmla="*/ 2313126 h 2313126"/>
              <a:gd name="connsiteX9" fmla="*/ 1389139 w 6614116"/>
              <a:gd name="connsiteY9" fmla="*/ 2036495 h 2313126"/>
              <a:gd name="connsiteX0" fmla="*/ 1438885 w 6613429"/>
              <a:gd name="connsiteY0" fmla="*/ 2029150 h 2313126"/>
              <a:gd name="connsiteX1" fmla="*/ 350128 w 6613429"/>
              <a:gd name="connsiteY1" fmla="*/ 1650672 h 2313126"/>
              <a:gd name="connsiteX2" fmla="*/ 90105 w 6613429"/>
              <a:gd name="connsiteY2" fmla="*/ 701450 h 2313126"/>
              <a:gd name="connsiteX3" fmla="*/ 1373538 w 6613429"/>
              <a:gd name="connsiteY3" fmla="*/ 30172 h 2313126"/>
              <a:gd name="connsiteX4" fmla="*/ 5501784 w 6613429"/>
              <a:gd name="connsiteY4" fmla="*/ 198470 h 2313126"/>
              <a:gd name="connsiteX5" fmla="*/ 6613429 w 6613429"/>
              <a:gd name="connsiteY5" fmla="*/ 930536 h 2313126"/>
              <a:gd name="connsiteX6" fmla="*/ 6019708 w 6613429"/>
              <a:gd name="connsiteY6" fmla="*/ 1830532 h 2313126"/>
              <a:gd name="connsiteX7" fmla="*/ 2224566 w 6613429"/>
              <a:gd name="connsiteY7" fmla="*/ 2054326 h 2313126"/>
              <a:gd name="connsiteX8" fmla="*/ 1345985 w 6613429"/>
              <a:gd name="connsiteY8" fmla="*/ 2313126 h 2313126"/>
              <a:gd name="connsiteX9" fmla="*/ 1438885 w 6613429"/>
              <a:gd name="connsiteY9" fmla="*/ 2029150 h 2313126"/>
              <a:gd name="connsiteX0" fmla="*/ 1411781 w 6586325"/>
              <a:gd name="connsiteY0" fmla="*/ 2029150 h 2313126"/>
              <a:gd name="connsiteX1" fmla="*/ 323024 w 6586325"/>
              <a:gd name="connsiteY1" fmla="*/ 1650672 h 2313126"/>
              <a:gd name="connsiteX2" fmla="*/ 63001 w 6586325"/>
              <a:gd name="connsiteY2" fmla="*/ 701450 h 2313126"/>
              <a:gd name="connsiteX3" fmla="*/ 1346434 w 6586325"/>
              <a:gd name="connsiteY3" fmla="*/ 30172 h 2313126"/>
              <a:gd name="connsiteX4" fmla="*/ 5474680 w 6586325"/>
              <a:gd name="connsiteY4" fmla="*/ 198470 h 2313126"/>
              <a:gd name="connsiteX5" fmla="*/ 6586325 w 6586325"/>
              <a:gd name="connsiteY5" fmla="*/ 930536 h 2313126"/>
              <a:gd name="connsiteX6" fmla="*/ 5992604 w 6586325"/>
              <a:gd name="connsiteY6" fmla="*/ 1830532 h 2313126"/>
              <a:gd name="connsiteX7" fmla="*/ 2197462 w 6586325"/>
              <a:gd name="connsiteY7" fmla="*/ 2054326 h 2313126"/>
              <a:gd name="connsiteX8" fmla="*/ 1318881 w 6586325"/>
              <a:gd name="connsiteY8" fmla="*/ 2313126 h 2313126"/>
              <a:gd name="connsiteX9" fmla="*/ 1411781 w 6586325"/>
              <a:gd name="connsiteY9" fmla="*/ 2029150 h 2313126"/>
              <a:gd name="connsiteX0" fmla="*/ 1422251 w 6596795"/>
              <a:gd name="connsiteY0" fmla="*/ 2029150 h 2313126"/>
              <a:gd name="connsiteX1" fmla="*/ 333494 w 6596795"/>
              <a:gd name="connsiteY1" fmla="*/ 1650672 h 2313126"/>
              <a:gd name="connsiteX2" fmla="*/ 73471 w 6596795"/>
              <a:gd name="connsiteY2" fmla="*/ 701450 h 2313126"/>
              <a:gd name="connsiteX3" fmla="*/ 1356904 w 6596795"/>
              <a:gd name="connsiteY3" fmla="*/ 30172 h 2313126"/>
              <a:gd name="connsiteX4" fmla="*/ 5485150 w 6596795"/>
              <a:gd name="connsiteY4" fmla="*/ 198470 h 2313126"/>
              <a:gd name="connsiteX5" fmla="*/ 6596795 w 6596795"/>
              <a:gd name="connsiteY5" fmla="*/ 930536 h 2313126"/>
              <a:gd name="connsiteX6" fmla="*/ 6003074 w 6596795"/>
              <a:gd name="connsiteY6" fmla="*/ 1830532 h 2313126"/>
              <a:gd name="connsiteX7" fmla="*/ 2207932 w 6596795"/>
              <a:gd name="connsiteY7" fmla="*/ 2054326 h 2313126"/>
              <a:gd name="connsiteX8" fmla="*/ 1329351 w 6596795"/>
              <a:gd name="connsiteY8" fmla="*/ 2313126 h 2313126"/>
              <a:gd name="connsiteX9" fmla="*/ 1422251 w 6596795"/>
              <a:gd name="connsiteY9" fmla="*/ 2029150 h 2313126"/>
              <a:gd name="connsiteX0" fmla="*/ 1427107 w 6601651"/>
              <a:gd name="connsiteY0" fmla="*/ 2029150 h 2313126"/>
              <a:gd name="connsiteX1" fmla="*/ 338350 w 6601651"/>
              <a:gd name="connsiteY1" fmla="*/ 1650672 h 2313126"/>
              <a:gd name="connsiteX2" fmla="*/ 78327 w 6601651"/>
              <a:gd name="connsiteY2" fmla="*/ 701450 h 2313126"/>
              <a:gd name="connsiteX3" fmla="*/ 1361760 w 6601651"/>
              <a:gd name="connsiteY3" fmla="*/ 30172 h 2313126"/>
              <a:gd name="connsiteX4" fmla="*/ 5490006 w 6601651"/>
              <a:gd name="connsiteY4" fmla="*/ 198470 h 2313126"/>
              <a:gd name="connsiteX5" fmla="*/ 6601651 w 6601651"/>
              <a:gd name="connsiteY5" fmla="*/ 930536 h 2313126"/>
              <a:gd name="connsiteX6" fmla="*/ 6007930 w 6601651"/>
              <a:gd name="connsiteY6" fmla="*/ 1830532 h 2313126"/>
              <a:gd name="connsiteX7" fmla="*/ 2212788 w 6601651"/>
              <a:gd name="connsiteY7" fmla="*/ 2054326 h 2313126"/>
              <a:gd name="connsiteX8" fmla="*/ 1334207 w 6601651"/>
              <a:gd name="connsiteY8" fmla="*/ 2313126 h 2313126"/>
              <a:gd name="connsiteX9" fmla="*/ 1427107 w 6601651"/>
              <a:gd name="connsiteY9" fmla="*/ 2029150 h 2313126"/>
              <a:gd name="connsiteX0" fmla="*/ 1438040 w 6612584"/>
              <a:gd name="connsiteY0" fmla="*/ 2029150 h 2313126"/>
              <a:gd name="connsiteX1" fmla="*/ 349283 w 6612584"/>
              <a:gd name="connsiteY1" fmla="*/ 1650672 h 2313126"/>
              <a:gd name="connsiteX2" fmla="*/ 89260 w 6612584"/>
              <a:gd name="connsiteY2" fmla="*/ 701450 h 2313126"/>
              <a:gd name="connsiteX3" fmla="*/ 1372693 w 6612584"/>
              <a:gd name="connsiteY3" fmla="*/ 30172 h 2313126"/>
              <a:gd name="connsiteX4" fmla="*/ 5500939 w 6612584"/>
              <a:gd name="connsiteY4" fmla="*/ 198470 h 2313126"/>
              <a:gd name="connsiteX5" fmla="*/ 6612584 w 6612584"/>
              <a:gd name="connsiteY5" fmla="*/ 930536 h 2313126"/>
              <a:gd name="connsiteX6" fmla="*/ 6018863 w 6612584"/>
              <a:gd name="connsiteY6" fmla="*/ 1830532 h 2313126"/>
              <a:gd name="connsiteX7" fmla="*/ 2223721 w 6612584"/>
              <a:gd name="connsiteY7" fmla="*/ 2054326 h 2313126"/>
              <a:gd name="connsiteX8" fmla="*/ 1345140 w 6612584"/>
              <a:gd name="connsiteY8" fmla="*/ 2313126 h 2313126"/>
              <a:gd name="connsiteX9" fmla="*/ 1438040 w 6612584"/>
              <a:gd name="connsiteY9" fmla="*/ 2029150 h 2313126"/>
              <a:gd name="connsiteX0" fmla="*/ 1438040 w 6612584"/>
              <a:gd name="connsiteY0" fmla="*/ 2029150 h 2313126"/>
              <a:gd name="connsiteX1" fmla="*/ 349283 w 6612584"/>
              <a:gd name="connsiteY1" fmla="*/ 1650672 h 2313126"/>
              <a:gd name="connsiteX2" fmla="*/ 89260 w 6612584"/>
              <a:gd name="connsiteY2" fmla="*/ 701450 h 2313126"/>
              <a:gd name="connsiteX3" fmla="*/ 1372693 w 6612584"/>
              <a:gd name="connsiteY3" fmla="*/ 30172 h 2313126"/>
              <a:gd name="connsiteX4" fmla="*/ 5500939 w 6612584"/>
              <a:gd name="connsiteY4" fmla="*/ 198470 h 2313126"/>
              <a:gd name="connsiteX5" fmla="*/ 6612584 w 6612584"/>
              <a:gd name="connsiteY5" fmla="*/ 930536 h 2313126"/>
              <a:gd name="connsiteX6" fmla="*/ 6018863 w 6612584"/>
              <a:gd name="connsiteY6" fmla="*/ 1830532 h 2313126"/>
              <a:gd name="connsiteX7" fmla="*/ 2223721 w 6612584"/>
              <a:gd name="connsiteY7" fmla="*/ 2054326 h 2313126"/>
              <a:gd name="connsiteX8" fmla="*/ 1345140 w 6612584"/>
              <a:gd name="connsiteY8" fmla="*/ 2313126 h 2313126"/>
              <a:gd name="connsiteX9" fmla="*/ 1438040 w 6612584"/>
              <a:gd name="connsiteY9" fmla="*/ 2029150 h 2313126"/>
              <a:gd name="connsiteX0" fmla="*/ 1489345 w 6588239"/>
              <a:gd name="connsiteY0" fmla="*/ 2029150 h 2313126"/>
              <a:gd name="connsiteX1" fmla="*/ 324938 w 6588239"/>
              <a:gd name="connsiteY1" fmla="*/ 1650672 h 2313126"/>
              <a:gd name="connsiteX2" fmla="*/ 64915 w 6588239"/>
              <a:gd name="connsiteY2" fmla="*/ 701450 h 2313126"/>
              <a:gd name="connsiteX3" fmla="*/ 1348348 w 6588239"/>
              <a:gd name="connsiteY3" fmla="*/ 30172 h 2313126"/>
              <a:gd name="connsiteX4" fmla="*/ 5476594 w 6588239"/>
              <a:gd name="connsiteY4" fmla="*/ 198470 h 2313126"/>
              <a:gd name="connsiteX5" fmla="*/ 6588239 w 6588239"/>
              <a:gd name="connsiteY5" fmla="*/ 930536 h 2313126"/>
              <a:gd name="connsiteX6" fmla="*/ 5994518 w 6588239"/>
              <a:gd name="connsiteY6" fmla="*/ 1830532 h 2313126"/>
              <a:gd name="connsiteX7" fmla="*/ 2199376 w 6588239"/>
              <a:gd name="connsiteY7" fmla="*/ 2054326 h 2313126"/>
              <a:gd name="connsiteX8" fmla="*/ 1320795 w 6588239"/>
              <a:gd name="connsiteY8" fmla="*/ 2313126 h 2313126"/>
              <a:gd name="connsiteX9" fmla="*/ 1489345 w 6588239"/>
              <a:gd name="connsiteY9" fmla="*/ 2029150 h 2313126"/>
              <a:gd name="connsiteX0" fmla="*/ 1489345 w 6588239"/>
              <a:gd name="connsiteY0" fmla="*/ 2029150 h 2313126"/>
              <a:gd name="connsiteX1" fmla="*/ 324938 w 6588239"/>
              <a:gd name="connsiteY1" fmla="*/ 1650672 h 2313126"/>
              <a:gd name="connsiteX2" fmla="*/ 64915 w 6588239"/>
              <a:gd name="connsiteY2" fmla="*/ 701450 h 2313126"/>
              <a:gd name="connsiteX3" fmla="*/ 1348348 w 6588239"/>
              <a:gd name="connsiteY3" fmla="*/ 30172 h 2313126"/>
              <a:gd name="connsiteX4" fmla="*/ 5476594 w 6588239"/>
              <a:gd name="connsiteY4" fmla="*/ 198470 h 2313126"/>
              <a:gd name="connsiteX5" fmla="*/ 6588239 w 6588239"/>
              <a:gd name="connsiteY5" fmla="*/ 930536 h 2313126"/>
              <a:gd name="connsiteX6" fmla="*/ 5994518 w 6588239"/>
              <a:gd name="connsiteY6" fmla="*/ 1830532 h 2313126"/>
              <a:gd name="connsiteX7" fmla="*/ 2199376 w 6588239"/>
              <a:gd name="connsiteY7" fmla="*/ 2054326 h 2313126"/>
              <a:gd name="connsiteX8" fmla="*/ 1320795 w 6588239"/>
              <a:gd name="connsiteY8" fmla="*/ 2313126 h 2313126"/>
              <a:gd name="connsiteX9" fmla="*/ 1489345 w 6588239"/>
              <a:gd name="connsiteY9" fmla="*/ 2029150 h 2313126"/>
              <a:gd name="connsiteX0" fmla="*/ 1489345 w 6588239"/>
              <a:gd name="connsiteY0" fmla="*/ 2029150 h 2313126"/>
              <a:gd name="connsiteX1" fmla="*/ 324938 w 6588239"/>
              <a:gd name="connsiteY1" fmla="*/ 1650672 h 2313126"/>
              <a:gd name="connsiteX2" fmla="*/ 64915 w 6588239"/>
              <a:gd name="connsiteY2" fmla="*/ 701450 h 2313126"/>
              <a:gd name="connsiteX3" fmla="*/ 1348348 w 6588239"/>
              <a:gd name="connsiteY3" fmla="*/ 30172 h 2313126"/>
              <a:gd name="connsiteX4" fmla="*/ 5476594 w 6588239"/>
              <a:gd name="connsiteY4" fmla="*/ 198470 h 2313126"/>
              <a:gd name="connsiteX5" fmla="*/ 6588239 w 6588239"/>
              <a:gd name="connsiteY5" fmla="*/ 930536 h 2313126"/>
              <a:gd name="connsiteX6" fmla="*/ 5994518 w 6588239"/>
              <a:gd name="connsiteY6" fmla="*/ 1830532 h 2313126"/>
              <a:gd name="connsiteX7" fmla="*/ 2199376 w 6588239"/>
              <a:gd name="connsiteY7" fmla="*/ 2054326 h 2313126"/>
              <a:gd name="connsiteX8" fmla="*/ 1320795 w 6588239"/>
              <a:gd name="connsiteY8" fmla="*/ 2313126 h 2313126"/>
              <a:gd name="connsiteX9" fmla="*/ 1489345 w 6588239"/>
              <a:gd name="connsiteY9" fmla="*/ 2029150 h 2313126"/>
              <a:gd name="connsiteX0" fmla="*/ 1498750 w 6597644"/>
              <a:gd name="connsiteY0" fmla="*/ 2029150 h 2313126"/>
              <a:gd name="connsiteX1" fmla="*/ 298554 w 6597644"/>
              <a:gd name="connsiteY1" fmla="*/ 1654147 h 2313126"/>
              <a:gd name="connsiteX2" fmla="*/ 74320 w 6597644"/>
              <a:gd name="connsiteY2" fmla="*/ 701450 h 2313126"/>
              <a:gd name="connsiteX3" fmla="*/ 1357753 w 6597644"/>
              <a:gd name="connsiteY3" fmla="*/ 30172 h 2313126"/>
              <a:gd name="connsiteX4" fmla="*/ 5485999 w 6597644"/>
              <a:gd name="connsiteY4" fmla="*/ 198470 h 2313126"/>
              <a:gd name="connsiteX5" fmla="*/ 6597644 w 6597644"/>
              <a:gd name="connsiteY5" fmla="*/ 930536 h 2313126"/>
              <a:gd name="connsiteX6" fmla="*/ 6003923 w 6597644"/>
              <a:gd name="connsiteY6" fmla="*/ 1830532 h 2313126"/>
              <a:gd name="connsiteX7" fmla="*/ 2208781 w 6597644"/>
              <a:gd name="connsiteY7" fmla="*/ 2054326 h 2313126"/>
              <a:gd name="connsiteX8" fmla="*/ 1330200 w 6597644"/>
              <a:gd name="connsiteY8" fmla="*/ 2313126 h 2313126"/>
              <a:gd name="connsiteX9" fmla="*/ 1498750 w 6597644"/>
              <a:gd name="connsiteY9" fmla="*/ 2029150 h 2313126"/>
              <a:gd name="connsiteX0" fmla="*/ 1499850 w 6598744"/>
              <a:gd name="connsiteY0" fmla="*/ 2029150 h 2313126"/>
              <a:gd name="connsiteX1" fmla="*/ 299654 w 6598744"/>
              <a:gd name="connsiteY1" fmla="*/ 1654147 h 2313126"/>
              <a:gd name="connsiteX2" fmla="*/ 75420 w 6598744"/>
              <a:gd name="connsiteY2" fmla="*/ 701450 h 2313126"/>
              <a:gd name="connsiteX3" fmla="*/ 1358853 w 6598744"/>
              <a:gd name="connsiteY3" fmla="*/ 30172 h 2313126"/>
              <a:gd name="connsiteX4" fmla="*/ 5487099 w 6598744"/>
              <a:gd name="connsiteY4" fmla="*/ 198470 h 2313126"/>
              <a:gd name="connsiteX5" fmla="*/ 6598744 w 6598744"/>
              <a:gd name="connsiteY5" fmla="*/ 930536 h 2313126"/>
              <a:gd name="connsiteX6" fmla="*/ 6005023 w 6598744"/>
              <a:gd name="connsiteY6" fmla="*/ 1830532 h 2313126"/>
              <a:gd name="connsiteX7" fmla="*/ 2209881 w 6598744"/>
              <a:gd name="connsiteY7" fmla="*/ 2054326 h 2313126"/>
              <a:gd name="connsiteX8" fmla="*/ 1331300 w 6598744"/>
              <a:gd name="connsiteY8" fmla="*/ 2313126 h 2313126"/>
              <a:gd name="connsiteX9" fmla="*/ 1499850 w 6598744"/>
              <a:gd name="connsiteY9" fmla="*/ 2029150 h 2313126"/>
              <a:gd name="connsiteX0" fmla="*/ 1499850 w 6598744"/>
              <a:gd name="connsiteY0" fmla="*/ 2029150 h 2313126"/>
              <a:gd name="connsiteX1" fmla="*/ 299654 w 6598744"/>
              <a:gd name="connsiteY1" fmla="*/ 1654147 h 2313126"/>
              <a:gd name="connsiteX2" fmla="*/ 75420 w 6598744"/>
              <a:gd name="connsiteY2" fmla="*/ 701450 h 2313126"/>
              <a:gd name="connsiteX3" fmla="*/ 1358853 w 6598744"/>
              <a:gd name="connsiteY3" fmla="*/ 30172 h 2313126"/>
              <a:gd name="connsiteX4" fmla="*/ 5487099 w 6598744"/>
              <a:gd name="connsiteY4" fmla="*/ 198470 h 2313126"/>
              <a:gd name="connsiteX5" fmla="*/ 6598744 w 6598744"/>
              <a:gd name="connsiteY5" fmla="*/ 930536 h 2313126"/>
              <a:gd name="connsiteX6" fmla="*/ 6005023 w 6598744"/>
              <a:gd name="connsiteY6" fmla="*/ 1830532 h 2313126"/>
              <a:gd name="connsiteX7" fmla="*/ 2209881 w 6598744"/>
              <a:gd name="connsiteY7" fmla="*/ 2054326 h 2313126"/>
              <a:gd name="connsiteX8" fmla="*/ 1331300 w 6598744"/>
              <a:gd name="connsiteY8" fmla="*/ 2313126 h 2313126"/>
              <a:gd name="connsiteX9" fmla="*/ 1499850 w 6598744"/>
              <a:gd name="connsiteY9" fmla="*/ 2029150 h 2313126"/>
              <a:gd name="connsiteX0" fmla="*/ 1506919 w 6605813"/>
              <a:gd name="connsiteY0" fmla="*/ 2029150 h 2313126"/>
              <a:gd name="connsiteX1" fmla="*/ 306723 w 6605813"/>
              <a:gd name="connsiteY1" fmla="*/ 1654147 h 2313126"/>
              <a:gd name="connsiteX2" fmla="*/ 82489 w 6605813"/>
              <a:gd name="connsiteY2" fmla="*/ 701450 h 2313126"/>
              <a:gd name="connsiteX3" fmla="*/ 1365922 w 6605813"/>
              <a:gd name="connsiteY3" fmla="*/ 30172 h 2313126"/>
              <a:gd name="connsiteX4" fmla="*/ 5494168 w 6605813"/>
              <a:gd name="connsiteY4" fmla="*/ 198470 h 2313126"/>
              <a:gd name="connsiteX5" fmla="*/ 6605813 w 6605813"/>
              <a:gd name="connsiteY5" fmla="*/ 930536 h 2313126"/>
              <a:gd name="connsiteX6" fmla="*/ 6012092 w 6605813"/>
              <a:gd name="connsiteY6" fmla="*/ 1830532 h 2313126"/>
              <a:gd name="connsiteX7" fmla="*/ 2216950 w 6605813"/>
              <a:gd name="connsiteY7" fmla="*/ 2054326 h 2313126"/>
              <a:gd name="connsiteX8" fmla="*/ 1338369 w 6605813"/>
              <a:gd name="connsiteY8" fmla="*/ 2313126 h 2313126"/>
              <a:gd name="connsiteX9" fmla="*/ 1506919 w 6605813"/>
              <a:gd name="connsiteY9" fmla="*/ 2029150 h 2313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05813" h="2313126">
                <a:moveTo>
                  <a:pt x="1506919" y="2029150"/>
                </a:moveTo>
                <a:cubicBezTo>
                  <a:pt x="1417504" y="1839150"/>
                  <a:pt x="585881" y="1896278"/>
                  <a:pt x="306723" y="1654147"/>
                </a:cubicBezTo>
                <a:cubicBezTo>
                  <a:pt x="27565" y="1412016"/>
                  <a:pt x="-94044" y="972113"/>
                  <a:pt x="82489" y="701450"/>
                </a:cubicBezTo>
                <a:cubicBezTo>
                  <a:pt x="259022" y="430788"/>
                  <a:pt x="463975" y="114002"/>
                  <a:pt x="1365922" y="30172"/>
                </a:cubicBezTo>
                <a:cubicBezTo>
                  <a:pt x="2267869" y="-53658"/>
                  <a:pt x="4620853" y="48409"/>
                  <a:pt x="5494168" y="198470"/>
                </a:cubicBezTo>
                <a:cubicBezTo>
                  <a:pt x="6367483" y="348531"/>
                  <a:pt x="6547059" y="600421"/>
                  <a:pt x="6605813" y="930536"/>
                </a:cubicBezTo>
                <a:cubicBezTo>
                  <a:pt x="6583958" y="1261451"/>
                  <a:pt x="6667921" y="1584477"/>
                  <a:pt x="6012092" y="1830532"/>
                </a:cubicBezTo>
                <a:cubicBezTo>
                  <a:pt x="5356263" y="2076587"/>
                  <a:pt x="2425296" y="2046334"/>
                  <a:pt x="2216950" y="2054326"/>
                </a:cubicBezTo>
                <a:cubicBezTo>
                  <a:pt x="1882633" y="2207554"/>
                  <a:pt x="1465597" y="2294989"/>
                  <a:pt x="1338369" y="2313126"/>
                </a:cubicBezTo>
                <a:cubicBezTo>
                  <a:pt x="1524676" y="2124221"/>
                  <a:pt x="1506919" y="2029150"/>
                  <a:pt x="1506919" y="2029150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2749E47-91E3-4256-A517-9E7E684EB4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2079" y="312630"/>
            <a:ext cx="5737538" cy="2989690"/>
          </a:xfrm>
          <a:custGeom>
            <a:avLst/>
            <a:gdLst>
              <a:gd name="connsiteX0" fmla="*/ 1289525 w 6745768"/>
              <a:gd name="connsiteY0" fmla="*/ 2301903 h 2794242"/>
              <a:gd name="connsiteX1" fmla="*/ 182620 w 6745768"/>
              <a:gd name="connsiteY1" fmla="*/ 1797161 h 2794242"/>
              <a:gd name="connsiteX2" fmla="*/ 12857 w 6745768"/>
              <a:gd name="connsiteY2" fmla="*/ 794567 h 2794242"/>
              <a:gd name="connsiteX3" fmla="*/ 697283 w 6745768"/>
              <a:gd name="connsiteY3" fmla="*/ 56263 h 2794242"/>
              <a:gd name="connsiteX4" fmla="*/ 6042476 w 6745768"/>
              <a:gd name="connsiteY4" fmla="*/ 156302 h 2794242"/>
              <a:gd name="connsiteX5" fmla="*/ 6744264 w 6745768"/>
              <a:gd name="connsiteY5" fmla="*/ 865255 h 2794242"/>
              <a:gd name="connsiteX6" fmla="*/ 6299463 w 6745768"/>
              <a:gd name="connsiteY6" fmla="*/ 2129659 h 2794242"/>
              <a:gd name="connsiteX7" fmla="*/ 1843321 w 6745768"/>
              <a:gd name="connsiteY7" fmla="*/ 2302040 h 2794242"/>
              <a:gd name="connsiteX8" fmla="*/ 1297241 w 6745768"/>
              <a:gd name="connsiteY8" fmla="*/ 2794243 h 2794242"/>
              <a:gd name="connsiteX9" fmla="*/ 1289525 w 6745768"/>
              <a:gd name="connsiteY9" fmla="*/ 2301903 h 2794242"/>
              <a:gd name="connsiteX0" fmla="*/ 1289525 w 6745768"/>
              <a:gd name="connsiteY0" fmla="*/ 2301903 h 2633547"/>
              <a:gd name="connsiteX1" fmla="*/ 182620 w 6745768"/>
              <a:gd name="connsiteY1" fmla="*/ 1797161 h 2633547"/>
              <a:gd name="connsiteX2" fmla="*/ 12857 w 6745768"/>
              <a:gd name="connsiteY2" fmla="*/ 794567 h 2633547"/>
              <a:gd name="connsiteX3" fmla="*/ 697283 w 6745768"/>
              <a:gd name="connsiteY3" fmla="*/ 56263 h 2633547"/>
              <a:gd name="connsiteX4" fmla="*/ 6042476 w 6745768"/>
              <a:gd name="connsiteY4" fmla="*/ 156302 h 2633547"/>
              <a:gd name="connsiteX5" fmla="*/ 6744264 w 6745768"/>
              <a:gd name="connsiteY5" fmla="*/ 865255 h 2633547"/>
              <a:gd name="connsiteX6" fmla="*/ 6299463 w 6745768"/>
              <a:gd name="connsiteY6" fmla="*/ 2129659 h 2633547"/>
              <a:gd name="connsiteX7" fmla="*/ 1843321 w 6745768"/>
              <a:gd name="connsiteY7" fmla="*/ 2302040 h 2633547"/>
              <a:gd name="connsiteX8" fmla="*/ 1297241 w 6745768"/>
              <a:gd name="connsiteY8" fmla="*/ 2633547 h 2633547"/>
              <a:gd name="connsiteX9" fmla="*/ 1289525 w 6745768"/>
              <a:gd name="connsiteY9" fmla="*/ 2301903 h 2633547"/>
              <a:gd name="connsiteX0" fmla="*/ 1289525 w 6745768"/>
              <a:gd name="connsiteY0" fmla="*/ 2301903 h 2588909"/>
              <a:gd name="connsiteX1" fmla="*/ 182620 w 6745768"/>
              <a:gd name="connsiteY1" fmla="*/ 1797161 h 2588909"/>
              <a:gd name="connsiteX2" fmla="*/ 12857 w 6745768"/>
              <a:gd name="connsiteY2" fmla="*/ 794567 h 2588909"/>
              <a:gd name="connsiteX3" fmla="*/ 697283 w 6745768"/>
              <a:gd name="connsiteY3" fmla="*/ 56263 h 2588909"/>
              <a:gd name="connsiteX4" fmla="*/ 6042476 w 6745768"/>
              <a:gd name="connsiteY4" fmla="*/ 156302 h 2588909"/>
              <a:gd name="connsiteX5" fmla="*/ 6744264 w 6745768"/>
              <a:gd name="connsiteY5" fmla="*/ 865255 h 2588909"/>
              <a:gd name="connsiteX6" fmla="*/ 6299463 w 6745768"/>
              <a:gd name="connsiteY6" fmla="*/ 2129659 h 2588909"/>
              <a:gd name="connsiteX7" fmla="*/ 1843321 w 6745768"/>
              <a:gd name="connsiteY7" fmla="*/ 2302040 h 2588909"/>
              <a:gd name="connsiteX8" fmla="*/ 1321290 w 6745768"/>
              <a:gd name="connsiteY8" fmla="*/ 2588909 h 2588909"/>
              <a:gd name="connsiteX9" fmla="*/ 1289525 w 6745768"/>
              <a:gd name="connsiteY9" fmla="*/ 2301903 h 2588909"/>
              <a:gd name="connsiteX0" fmla="*/ 1289525 w 6745768"/>
              <a:gd name="connsiteY0" fmla="*/ 2301903 h 2588909"/>
              <a:gd name="connsiteX1" fmla="*/ 182620 w 6745768"/>
              <a:gd name="connsiteY1" fmla="*/ 1797161 h 2588909"/>
              <a:gd name="connsiteX2" fmla="*/ 12857 w 6745768"/>
              <a:gd name="connsiteY2" fmla="*/ 794567 h 2588909"/>
              <a:gd name="connsiteX3" fmla="*/ 697283 w 6745768"/>
              <a:gd name="connsiteY3" fmla="*/ 56263 h 2588909"/>
              <a:gd name="connsiteX4" fmla="*/ 6042476 w 6745768"/>
              <a:gd name="connsiteY4" fmla="*/ 156302 h 2588909"/>
              <a:gd name="connsiteX5" fmla="*/ 6744264 w 6745768"/>
              <a:gd name="connsiteY5" fmla="*/ 865255 h 2588909"/>
              <a:gd name="connsiteX6" fmla="*/ 6299463 w 6745768"/>
              <a:gd name="connsiteY6" fmla="*/ 2129659 h 2588909"/>
              <a:gd name="connsiteX7" fmla="*/ 1843321 w 6745768"/>
              <a:gd name="connsiteY7" fmla="*/ 2302040 h 2588909"/>
              <a:gd name="connsiteX8" fmla="*/ 1321290 w 6745768"/>
              <a:gd name="connsiteY8" fmla="*/ 2588909 h 2588909"/>
              <a:gd name="connsiteX9" fmla="*/ 1289525 w 6745768"/>
              <a:gd name="connsiteY9" fmla="*/ 2301903 h 2588909"/>
              <a:gd name="connsiteX0" fmla="*/ 1289525 w 6813483"/>
              <a:gd name="connsiteY0" fmla="*/ 2301903 h 2588909"/>
              <a:gd name="connsiteX1" fmla="*/ 182620 w 6813483"/>
              <a:gd name="connsiteY1" fmla="*/ 1797161 h 2588909"/>
              <a:gd name="connsiteX2" fmla="*/ 12857 w 6813483"/>
              <a:gd name="connsiteY2" fmla="*/ 794567 h 2588909"/>
              <a:gd name="connsiteX3" fmla="*/ 697283 w 6813483"/>
              <a:gd name="connsiteY3" fmla="*/ 56263 h 2588909"/>
              <a:gd name="connsiteX4" fmla="*/ 6042476 w 6813483"/>
              <a:gd name="connsiteY4" fmla="*/ 156302 h 2588909"/>
              <a:gd name="connsiteX5" fmla="*/ 6744264 w 6813483"/>
              <a:gd name="connsiteY5" fmla="*/ 865255 h 2588909"/>
              <a:gd name="connsiteX6" fmla="*/ 6299463 w 6813483"/>
              <a:gd name="connsiteY6" fmla="*/ 2129659 h 2588909"/>
              <a:gd name="connsiteX7" fmla="*/ 1855346 w 6813483"/>
              <a:gd name="connsiteY7" fmla="*/ 2302040 h 2588909"/>
              <a:gd name="connsiteX8" fmla="*/ 1321290 w 6813483"/>
              <a:gd name="connsiteY8" fmla="*/ 2588909 h 2588909"/>
              <a:gd name="connsiteX9" fmla="*/ 1289525 w 6813483"/>
              <a:gd name="connsiteY9" fmla="*/ 2301903 h 2588909"/>
              <a:gd name="connsiteX0" fmla="*/ 1289525 w 6813483"/>
              <a:gd name="connsiteY0" fmla="*/ 2301903 h 2588909"/>
              <a:gd name="connsiteX1" fmla="*/ 182620 w 6813483"/>
              <a:gd name="connsiteY1" fmla="*/ 1797161 h 2588909"/>
              <a:gd name="connsiteX2" fmla="*/ 12857 w 6813483"/>
              <a:gd name="connsiteY2" fmla="*/ 794567 h 2588909"/>
              <a:gd name="connsiteX3" fmla="*/ 697283 w 6813483"/>
              <a:gd name="connsiteY3" fmla="*/ 56263 h 2588909"/>
              <a:gd name="connsiteX4" fmla="*/ 6042476 w 6813483"/>
              <a:gd name="connsiteY4" fmla="*/ 156302 h 2588909"/>
              <a:gd name="connsiteX5" fmla="*/ 6744264 w 6813483"/>
              <a:gd name="connsiteY5" fmla="*/ 865255 h 2588909"/>
              <a:gd name="connsiteX6" fmla="*/ 6299463 w 6813483"/>
              <a:gd name="connsiteY6" fmla="*/ 2129659 h 2588909"/>
              <a:gd name="connsiteX7" fmla="*/ 1855346 w 6813483"/>
              <a:gd name="connsiteY7" fmla="*/ 2302040 h 2588909"/>
              <a:gd name="connsiteX8" fmla="*/ 1321290 w 6813483"/>
              <a:gd name="connsiteY8" fmla="*/ 2588909 h 2588909"/>
              <a:gd name="connsiteX9" fmla="*/ 1289525 w 6813483"/>
              <a:gd name="connsiteY9" fmla="*/ 2301903 h 2588909"/>
              <a:gd name="connsiteX0" fmla="*/ 1289525 w 6745768"/>
              <a:gd name="connsiteY0" fmla="*/ 2301903 h 2588909"/>
              <a:gd name="connsiteX1" fmla="*/ 182620 w 6745768"/>
              <a:gd name="connsiteY1" fmla="*/ 1797161 h 2588909"/>
              <a:gd name="connsiteX2" fmla="*/ 12857 w 6745768"/>
              <a:gd name="connsiteY2" fmla="*/ 794567 h 2588909"/>
              <a:gd name="connsiteX3" fmla="*/ 697283 w 6745768"/>
              <a:gd name="connsiteY3" fmla="*/ 56263 h 2588909"/>
              <a:gd name="connsiteX4" fmla="*/ 6042476 w 6745768"/>
              <a:gd name="connsiteY4" fmla="*/ 156302 h 2588909"/>
              <a:gd name="connsiteX5" fmla="*/ 6744264 w 6745768"/>
              <a:gd name="connsiteY5" fmla="*/ 865255 h 2588909"/>
              <a:gd name="connsiteX6" fmla="*/ 6046952 w 6745768"/>
              <a:gd name="connsiteY6" fmla="*/ 2129659 h 2588909"/>
              <a:gd name="connsiteX7" fmla="*/ 1855346 w 6745768"/>
              <a:gd name="connsiteY7" fmla="*/ 2302040 h 2588909"/>
              <a:gd name="connsiteX8" fmla="*/ 1321290 w 6745768"/>
              <a:gd name="connsiteY8" fmla="*/ 2588909 h 2588909"/>
              <a:gd name="connsiteX9" fmla="*/ 1289525 w 6745768"/>
              <a:gd name="connsiteY9" fmla="*/ 2301903 h 2588909"/>
              <a:gd name="connsiteX0" fmla="*/ 1289525 w 6745768"/>
              <a:gd name="connsiteY0" fmla="*/ 2301903 h 2588909"/>
              <a:gd name="connsiteX1" fmla="*/ 182620 w 6745768"/>
              <a:gd name="connsiteY1" fmla="*/ 1797161 h 2588909"/>
              <a:gd name="connsiteX2" fmla="*/ 12857 w 6745768"/>
              <a:gd name="connsiteY2" fmla="*/ 794567 h 2588909"/>
              <a:gd name="connsiteX3" fmla="*/ 697283 w 6745768"/>
              <a:gd name="connsiteY3" fmla="*/ 56263 h 2588909"/>
              <a:gd name="connsiteX4" fmla="*/ 6042476 w 6745768"/>
              <a:gd name="connsiteY4" fmla="*/ 156302 h 2588909"/>
              <a:gd name="connsiteX5" fmla="*/ 6744264 w 6745768"/>
              <a:gd name="connsiteY5" fmla="*/ 865255 h 2588909"/>
              <a:gd name="connsiteX6" fmla="*/ 5926709 w 6745768"/>
              <a:gd name="connsiteY6" fmla="*/ 2129659 h 2588909"/>
              <a:gd name="connsiteX7" fmla="*/ 1855346 w 6745768"/>
              <a:gd name="connsiteY7" fmla="*/ 2302040 h 2588909"/>
              <a:gd name="connsiteX8" fmla="*/ 1321290 w 6745768"/>
              <a:gd name="connsiteY8" fmla="*/ 2588909 h 2588909"/>
              <a:gd name="connsiteX9" fmla="*/ 1289525 w 6745768"/>
              <a:gd name="connsiteY9" fmla="*/ 2301903 h 2588909"/>
              <a:gd name="connsiteX0" fmla="*/ 1289525 w 6745768"/>
              <a:gd name="connsiteY0" fmla="*/ 2301903 h 2555846"/>
              <a:gd name="connsiteX1" fmla="*/ 182620 w 6745768"/>
              <a:gd name="connsiteY1" fmla="*/ 1797161 h 2555846"/>
              <a:gd name="connsiteX2" fmla="*/ 12857 w 6745768"/>
              <a:gd name="connsiteY2" fmla="*/ 794567 h 2555846"/>
              <a:gd name="connsiteX3" fmla="*/ 697283 w 6745768"/>
              <a:gd name="connsiteY3" fmla="*/ 56263 h 2555846"/>
              <a:gd name="connsiteX4" fmla="*/ 6042476 w 6745768"/>
              <a:gd name="connsiteY4" fmla="*/ 156302 h 2555846"/>
              <a:gd name="connsiteX5" fmla="*/ 6744264 w 6745768"/>
              <a:gd name="connsiteY5" fmla="*/ 865255 h 2555846"/>
              <a:gd name="connsiteX6" fmla="*/ 5926709 w 6745768"/>
              <a:gd name="connsiteY6" fmla="*/ 2129659 h 2555846"/>
              <a:gd name="connsiteX7" fmla="*/ 1855346 w 6745768"/>
              <a:gd name="connsiteY7" fmla="*/ 2302040 h 2555846"/>
              <a:gd name="connsiteX8" fmla="*/ 1321290 w 6745768"/>
              <a:gd name="connsiteY8" fmla="*/ 2555846 h 2555846"/>
              <a:gd name="connsiteX9" fmla="*/ 1289525 w 6745768"/>
              <a:gd name="connsiteY9" fmla="*/ 2301903 h 2555846"/>
              <a:gd name="connsiteX0" fmla="*/ 1289525 w 6745768"/>
              <a:gd name="connsiteY0" fmla="*/ 2301903 h 2555846"/>
              <a:gd name="connsiteX1" fmla="*/ 182620 w 6745768"/>
              <a:gd name="connsiteY1" fmla="*/ 1797161 h 2555846"/>
              <a:gd name="connsiteX2" fmla="*/ 12857 w 6745768"/>
              <a:gd name="connsiteY2" fmla="*/ 794567 h 2555846"/>
              <a:gd name="connsiteX3" fmla="*/ 697283 w 6745768"/>
              <a:gd name="connsiteY3" fmla="*/ 56263 h 2555846"/>
              <a:gd name="connsiteX4" fmla="*/ 6042476 w 6745768"/>
              <a:gd name="connsiteY4" fmla="*/ 156302 h 2555846"/>
              <a:gd name="connsiteX5" fmla="*/ 6744264 w 6745768"/>
              <a:gd name="connsiteY5" fmla="*/ 865255 h 2555846"/>
              <a:gd name="connsiteX6" fmla="*/ 5926709 w 6745768"/>
              <a:gd name="connsiteY6" fmla="*/ 2129659 h 2555846"/>
              <a:gd name="connsiteX7" fmla="*/ 1855346 w 6745768"/>
              <a:gd name="connsiteY7" fmla="*/ 2302040 h 2555846"/>
              <a:gd name="connsiteX8" fmla="*/ 1321290 w 6745768"/>
              <a:gd name="connsiteY8" fmla="*/ 2555846 h 2555846"/>
              <a:gd name="connsiteX9" fmla="*/ 1289525 w 6745768"/>
              <a:gd name="connsiteY9" fmla="*/ 2301903 h 2555846"/>
              <a:gd name="connsiteX0" fmla="*/ 1289525 w 6745768"/>
              <a:gd name="connsiteY0" fmla="*/ 2301903 h 2522783"/>
              <a:gd name="connsiteX1" fmla="*/ 182620 w 6745768"/>
              <a:gd name="connsiteY1" fmla="*/ 1797161 h 2522783"/>
              <a:gd name="connsiteX2" fmla="*/ 12857 w 6745768"/>
              <a:gd name="connsiteY2" fmla="*/ 794567 h 2522783"/>
              <a:gd name="connsiteX3" fmla="*/ 697283 w 6745768"/>
              <a:gd name="connsiteY3" fmla="*/ 56263 h 2522783"/>
              <a:gd name="connsiteX4" fmla="*/ 6042476 w 6745768"/>
              <a:gd name="connsiteY4" fmla="*/ 156302 h 2522783"/>
              <a:gd name="connsiteX5" fmla="*/ 6744264 w 6745768"/>
              <a:gd name="connsiteY5" fmla="*/ 865255 h 2522783"/>
              <a:gd name="connsiteX6" fmla="*/ 5926709 w 6745768"/>
              <a:gd name="connsiteY6" fmla="*/ 2129659 h 2522783"/>
              <a:gd name="connsiteX7" fmla="*/ 1855346 w 6745768"/>
              <a:gd name="connsiteY7" fmla="*/ 2302040 h 2522783"/>
              <a:gd name="connsiteX8" fmla="*/ 1303420 w 6745768"/>
              <a:gd name="connsiteY8" fmla="*/ 2522783 h 2522783"/>
              <a:gd name="connsiteX9" fmla="*/ 1289525 w 6745768"/>
              <a:gd name="connsiteY9" fmla="*/ 2301903 h 2522783"/>
              <a:gd name="connsiteX0" fmla="*/ 1289525 w 6745768"/>
              <a:gd name="connsiteY0" fmla="*/ 2301903 h 2522783"/>
              <a:gd name="connsiteX1" fmla="*/ 182620 w 6745768"/>
              <a:gd name="connsiteY1" fmla="*/ 1797161 h 2522783"/>
              <a:gd name="connsiteX2" fmla="*/ 12857 w 6745768"/>
              <a:gd name="connsiteY2" fmla="*/ 794567 h 2522783"/>
              <a:gd name="connsiteX3" fmla="*/ 697283 w 6745768"/>
              <a:gd name="connsiteY3" fmla="*/ 56263 h 2522783"/>
              <a:gd name="connsiteX4" fmla="*/ 6042476 w 6745768"/>
              <a:gd name="connsiteY4" fmla="*/ 156302 h 2522783"/>
              <a:gd name="connsiteX5" fmla="*/ 6744264 w 6745768"/>
              <a:gd name="connsiteY5" fmla="*/ 865255 h 2522783"/>
              <a:gd name="connsiteX6" fmla="*/ 5926709 w 6745768"/>
              <a:gd name="connsiteY6" fmla="*/ 2129659 h 2522783"/>
              <a:gd name="connsiteX7" fmla="*/ 1855346 w 6745768"/>
              <a:gd name="connsiteY7" fmla="*/ 2302040 h 2522783"/>
              <a:gd name="connsiteX8" fmla="*/ 1303420 w 6745768"/>
              <a:gd name="connsiteY8" fmla="*/ 2522783 h 2522783"/>
              <a:gd name="connsiteX9" fmla="*/ 1289525 w 6745768"/>
              <a:gd name="connsiteY9" fmla="*/ 2301903 h 2522783"/>
              <a:gd name="connsiteX0" fmla="*/ 1289525 w 6745768"/>
              <a:gd name="connsiteY0" fmla="*/ 2301903 h 2522783"/>
              <a:gd name="connsiteX1" fmla="*/ 182620 w 6745768"/>
              <a:gd name="connsiteY1" fmla="*/ 1797161 h 2522783"/>
              <a:gd name="connsiteX2" fmla="*/ 12857 w 6745768"/>
              <a:gd name="connsiteY2" fmla="*/ 794567 h 2522783"/>
              <a:gd name="connsiteX3" fmla="*/ 697283 w 6745768"/>
              <a:gd name="connsiteY3" fmla="*/ 56263 h 2522783"/>
              <a:gd name="connsiteX4" fmla="*/ 6042476 w 6745768"/>
              <a:gd name="connsiteY4" fmla="*/ 156302 h 2522783"/>
              <a:gd name="connsiteX5" fmla="*/ 6744264 w 6745768"/>
              <a:gd name="connsiteY5" fmla="*/ 865255 h 2522783"/>
              <a:gd name="connsiteX6" fmla="*/ 5926709 w 6745768"/>
              <a:gd name="connsiteY6" fmla="*/ 2129659 h 2522783"/>
              <a:gd name="connsiteX7" fmla="*/ 2018095 w 6745768"/>
              <a:gd name="connsiteY7" fmla="*/ 2302040 h 2522783"/>
              <a:gd name="connsiteX8" fmla="*/ 1303420 w 6745768"/>
              <a:gd name="connsiteY8" fmla="*/ 2522783 h 2522783"/>
              <a:gd name="connsiteX9" fmla="*/ 1289525 w 6745768"/>
              <a:gd name="connsiteY9" fmla="*/ 2301903 h 2522783"/>
              <a:gd name="connsiteX0" fmla="*/ 1289525 w 6745768"/>
              <a:gd name="connsiteY0" fmla="*/ 2301903 h 2502083"/>
              <a:gd name="connsiteX1" fmla="*/ 182620 w 6745768"/>
              <a:gd name="connsiteY1" fmla="*/ 1797161 h 2502083"/>
              <a:gd name="connsiteX2" fmla="*/ 12857 w 6745768"/>
              <a:gd name="connsiteY2" fmla="*/ 794567 h 2502083"/>
              <a:gd name="connsiteX3" fmla="*/ 697283 w 6745768"/>
              <a:gd name="connsiteY3" fmla="*/ 56263 h 2502083"/>
              <a:gd name="connsiteX4" fmla="*/ 6042476 w 6745768"/>
              <a:gd name="connsiteY4" fmla="*/ 156302 h 2502083"/>
              <a:gd name="connsiteX5" fmla="*/ 6744264 w 6745768"/>
              <a:gd name="connsiteY5" fmla="*/ 865255 h 2502083"/>
              <a:gd name="connsiteX6" fmla="*/ 5926709 w 6745768"/>
              <a:gd name="connsiteY6" fmla="*/ 2129659 h 2502083"/>
              <a:gd name="connsiteX7" fmla="*/ 2018095 w 6745768"/>
              <a:gd name="connsiteY7" fmla="*/ 2302040 h 2502083"/>
              <a:gd name="connsiteX8" fmla="*/ 1303420 w 6745768"/>
              <a:gd name="connsiteY8" fmla="*/ 2502083 h 2502083"/>
              <a:gd name="connsiteX9" fmla="*/ 1289525 w 6745768"/>
              <a:gd name="connsiteY9" fmla="*/ 2301903 h 2502083"/>
              <a:gd name="connsiteX0" fmla="*/ 1198511 w 6749690"/>
              <a:gd name="connsiteY0" fmla="*/ 2291553 h 2502083"/>
              <a:gd name="connsiteX1" fmla="*/ 186542 w 6749690"/>
              <a:gd name="connsiteY1" fmla="*/ 1797161 h 2502083"/>
              <a:gd name="connsiteX2" fmla="*/ 16779 w 6749690"/>
              <a:gd name="connsiteY2" fmla="*/ 794567 h 2502083"/>
              <a:gd name="connsiteX3" fmla="*/ 701205 w 6749690"/>
              <a:gd name="connsiteY3" fmla="*/ 56263 h 2502083"/>
              <a:gd name="connsiteX4" fmla="*/ 6046398 w 6749690"/>
              <a:gd name="connsiteY4" fmla="*/ 156302 h 2502083"/>
              <a:gd name="connsiteX5" fmla="*/ 6748186 w 6749690"/>
              <a:gd name="connsiteY5" fmla="*/ 865255 h 2502083"/>
              <a:gd name="connsiteX6" fmla="*/ 5930631 w 6749690"/>
              <a:gd name="connsiteY6" fmla="*/ 2129659 h 2502083"/>
              <a:gd name="connsiteX7" fmla="*/ 2022017 w 6749690"/>
              <a:gd name="connsiteY7" fmla="*/ 2302040 h 2502083"/>
              <a:gd name="connsiteX8" fmla="*/ 1307342 w 6749690"/>
              <a:gd name="connsiteY8" fmla="*/ 2502083 h 2502083"/>
              <a:gd name="connsiteX9" fmla="*/ 1198511 w 6749690"/>
              <a:gd name="connsiteY9" fmla="*/ 2291553 h 2502083"/>
              <a:gd name="connsiteX0" fmla="*/ 1198511 w 6749690"/>
              <a:gd name="connsiteY0" fmla="*/ 2291553 h 2502083"/>
              <a:gd name="connsiteX1" fmla="*/ 186542 w 6749690"/>
              <a:gd name="connsiteY1" fmla="*/ 1797161 h 2502083"/>
              <a:gd name="connsiteX2" fmla="*/ 16779 w 6749690"/>
              <a:gd name="connsiteY2" fmla="*/ 794567 h 2502083"/>
              <a:gd name="connsiteX3" fmla="*/ 701205 w 6749690"/>
              <a:gd name="connsiteY3" fmla="*/ 56263 h 2502083"/>
              <a:gd name="connsiteX4" fmla="*/ 6046398 w 6749690"/>
              <a:gd name="connsiteY4" fmla="*/ 156302 h 2502083"/>
              <a:gd name="connsiteX5" fmla="*/ 6748186 w 6749690"/>
              <a:gd name="connsiteY5" fmla="*/ 865255 h 2502083"/>
              <a:gd name="connsiteX6" fmla="*/ 5930631 w 6749690"/>
              <a:gd name="connsiteY6" fmla="*/ 2129659 h 2502083"/>
              <a:gd name="connsiteX7" fmla="*/ 2022017 w 6749690"/>
              <a:gd name="connsiteY7" fmla="*/ 2302040 h 2502083"/>
              <a:gd name="connsiteX8" fmla="*/ 1307342 w 6749690"/>
              <a:gd name="connsiteY8" fmla="*/ 2502083 h 2502083"/>
              <a:gd name="connsiteX9" fmla="*/ 1198511 w 6749690"/>
              <a:gd name="connsiteY9" fmla="*/ 2291553 h 2502083"/>
              <a:gd name="connsiteX0" fmla="*/ 1188693 w 6739872"/>
              <a:gd name="connsiteY0" fmla="*/ 2291553 h 2502083"/>
              <a:gd name="connsiteX1" fmla="*/ 556806 w 6739872"/>
              <a:gd name="connsiteY1" fmla="*/ 2240036 h 2502083"/>
              <a:gd name="connsiteX2" fmla="*/ 176724 w 6739872"/>
              <a:gd name="connsiteY2" fmla="*/ 1797161 h 2502083"/>
              <a:gd name="connsiteX3" fmla="*/ 6961 w 6739872"/>
              <a:gd name="connsiteY3" fmla="*/ 794567 h 2502083"/>
              <a:gd name="connsiteX4" fmla="*/ 691387 w 6739872"/>
              <a:gd name="connsiteY4" fmla="*/ 56263 h 2502083"/>
              <a:gd name="connsiteX5" fmla="*/ 6036580 w 6739872"/>
              <a:gd name="connsiteY5" fmla="*/ 156302 h 2502083"/>
              <a:gd name="connsiteX6" fmla="*/ 6738368 w 6739872"/>
              <a:gd name="connsiteY6" fmla="*/ 865255 h 2502083"/>
              <a:gd name="connsiteX7" fmla="*/ 5920813 w 6739872"/>
              <a:gd name="connsiteY7" fmla="*/ 2129659 h 2502083"/>
              <a:gd name="connsiteX8" fmla="*/ 2012199 w 6739872"/>
              <a:gd name="connsiteY8" fmla="*/ 2302040 h 2502083"/>
              <a:gd name="connsiteX9" fmla="*/ 1297524 w 6739872"/>
              <a:gd name="connsiteY9" fmla="*/ 2502083 h 2502083"/>
              <a:gd name="connsiteX10" fmla="*/ 1188693 w 6739872"/>
              <a:gd name="connsiteY10" fmla="*/ 2291553 h 2502083"/>
              <a:gd name="connsiteX0" fmla="*/ 1188693 w 6739872"/>
              <a:gd name="connsiteY0" fmla="*/ 2291553 h 2502083"/>
              <a:gd name="connsiteX1" fmla="*/ 556806 w 6739872"/>
              <a:gd name="connsiteY1" fmla="*/ 2240036 h 2502083"/>
              <a:gd name="connsiteX2" fmla="*/ 176724 w 6739872"/>
              <a:gd name="connsiteY2" fmla="*/ 1797161 h 2502083"/>
              <a:gd name="connsiteX3" fmla="*/ 6961 w 6739872"/>
              <a:gd name="connsiteY3" fmla="*/ 794567 h 2502083"/>
              <a:gd name="connsiteX4" fmla="*/ 691387 w 6739872"/>
              <a:gd name="connsiteY4" fmla="*/ 56263 h 2502083"/>
              <a:gd name="connsiteX5" fmla="*/ 6036580 w 6739872"/>
              <a:gd name="connsiteY5" fmla="*/ 156302 h 2502083"/>
              <a:gd name="connsiteX6" fmla="*/ 6738368 w 6739872"/>
              <a:gd name="connsiteY6" fmla="*/ 865255 h 2502083"/>
              <a:gd name="connsiteX7" fmla="*/ 5920813 w 6739872"/>
              <a:gd name="connsiteY7" fmla="*/ 2129659 h 2502083"/>
              <a:gd name="connsiteX8" fmla="*/ 2012199 w 6739872"/>
              <a:gd name="connsiteY8" fmla="*/ 2302040 h 2502083"/>
              <a:gd name="connsiteX9" fmla="*/ 1297524 w 6739872"/>
              <a:gd name="connsiteY9" fmla="*/ 2502083 h 2502083"/>
              <a:gd name="connsiteX10" fmla="*/ 1188693 w 6739872"/>
              <a:gd name="connsiteY10" fmla="*/ 2291553 h 2502083"/>
              <a:gd name="connsiteX0" fmla="*/ 1187858 w 6739037"/>
              <a:gd name="connsiteY0" fmla="*/ 2291553 h 2502083"/>
              <a:gd name="connsiteX1" fmla="*/ 429511 w 6739037"/>
              <a:gd name="connsiteY1" fmla="*/ 2224594 h 2502083"/>
              <a:gd name="connsiteX2" fmla="*/ 175889 w 6739037"/>
              <a:gd name="connsiteY2" fmla="*/ 1797161 h 2502083"/>
              <a:gd name="connsiteX3" fmla="*/ 6126 w 6739037"/>
              <a:gd name="connsiteY3" fmla="*/ 794567 h 2502083"/>
              <a:gd name="connsiteX4" fmla="*/ 690552 w 6739037"/>
              <a:gd name="connsiteY4" fmla="*/ 56263 h 2502083"/>
              <a:gd name="connsiteX5" fmla="*/ 6035745 w 6739037"/>
              <a:gd name="connsiteY5" fmla="*/ 156302 h 2502083"/>
              <a:gd name="connsiteX6" fmla="*/ 6737533 w 6739037"/>
              <a:gd name="connsiteY6" fmla="*/ 865255 h 2502083"/>
              <a:gd name="connsiteX7" fmla="*/ 5919978 w 6739037"/>
              <a:gd name="connsiteY7" fmla="*/ 2129659 h 2502083"/>
              <a:gd name="connsiteX8" fmla="*/ 2011364 w 6739037"/>
              <a:gd name="connsiteY8" fmla="*/ 2302040 h 2502083"/>
              <a:gd name="connsiteX9" fmla="*/ 1296689 w 6739037"/>
              <a:gd name="connsiteY9" fmla="*/ 2502083 h 2502083"/>
              <a:gd name="connsiteX10" fmla="*/ 1187858 w 6739037"/>
              <a:gd name="connsiteY10" fmla="*/ 2291553 h 2502083"/>
              <a:gd name="connsiteX0" fmla="*/ 1187716 w 6738895"/>
              <a:gd name="connsiteY0" fmla="*/ 2291553 h 2502083"/>
              <a:gd name="connsiteX1" fmla="*/ 404579 w 6738895"/>
              <a:gd name="connsiteY1" fmla="*/ 2177299 h 2502083"/>
              <a:gd name="connsiteX2" fmla="*/ 175747 w 6738895"/>
              <a:gd name="connsiteY2" fmla="*/ 1797161 h 2502083"/>
              <a:gd name="connsiteX3" fmla="*/ 5984 w 6738895"/>
              <a:gd name="connsiteY3" fmla="*/ 794567 h 2502083"/>
              <a:gd name="connsiteX4" fmla="*/ 690410 w 6738895"/>
              <a:gd name="connsiteY4" fmla="*/ 56263 h 2502083"/>
              <a:gd name="connsiteX5" fmla="*/ 6035603 w 6738895"/>
              <a:gd name="connsiteY5" fmla="*/ 156302 h 2502083"/>
              <a:gd name="connsiteX6" fmla="*/ 6737391 w 6738895"/>
              <a:gd name="connsiteY6" fmla="*/ 865255 h 2502083"/>
              <a:gd name="connsiteX7" fmla="*/ 5919836 w 6738895"/>
              <a:gd name="connsiteY7" fmla="*/ 2129659 h 2502083"/>
              <a:gd name="connsiteX8" fmla="*/ 2011222 w 6738895"/>
              <a:gd name="connsiteY8" fmla="*/ 2302040 h 2502083"/>
              <a:gd name="connsiteX9" fmla="*/ 1296547 w 6738895"/>
              <a:gd name="connsiteY9" fmla="*/ 2502083 h 2502083"/>
              <a:gd name="connsiteX10" fmla="*/ 1187716 w 6738895"/>
              <a:gd name="connsiteY10" fmla="*/ 2291553 h 2502083"/>
              <a:gd name="connsiteX0" fmla="*/ 1187716 w 6738895"/>
              <a:gd name="connsiteY0" fmla="*/ 2291553 h 2502083"/>
              <a:gd name="connsiteX1" fmla="*/ 404579 w 6738895"/>
              <a:gd name="connsiteY1" fmla="*/ 2177299 h 2502083"/>
              <a:gd name="connsiteX2" fmla="*/ 175747 w 6738895"/>
              <a:gd name="connsiteY2" fmla="*/ 1797161 h 2502083"/>
              <a:gd name="connsiteX3" fmla="*/ 5984 w 6738895"/>
              <a:gd name="connsiteY3" fmla="*/ 794567 h 2502083"/>
              <a:gd name="connsiteX4" fmla="*/ 690410 w 6738895"/>
              <a:gd name="connsiteY4" fmla="*/ 56263 h 2502083"/>
              <a:gd name="connsiteX5" fmla="*/ 6035603 w 6738895"/>
              <a:gd name="connsiteY5" fmla="*/ 156302 h 2502083"/>
              <a:gd name="connsiteX6" fmla="*/ 6737391 w 6738895"/>
              <a:gd name="connsiteY6" fmla="*/ 865255 h 2502083"/>
              <a:gd name="connsiteX7" fmla="*/ 5919836 w 6738895"/>
              <a:gd name="connsiteY7" fmla="*/ 2129659 h 2502083"/>
              <a:gd name="connsiteX8" fmla="*/ 2011222 w 6738895"/>
              <a:gd name="connsiteY8" fmla="*/ 2302040 h 2502083"/>
              <a:gd name="connsiteX9" fmla="*/ 1296547 w 6738895"/>
              <a:gd name="connsiteY9" fmla="*/ 2502083 h 2502083"/>
              <a:gd name="connsiteX10" fmla="*/ 1187716 w 6738895"/>
              <a:gd name="connsiteY10" fmla="*/ 2291553 h 2502083"/>
              <a:gd name="connsiteX0" fmla="*/ 1187716 w 6738895"/>
              <a:gd name="connsiteY0" fmla="*/ 2291553 h 2502083"/>
              <a:gd name="connsiteX1" fmla="*/ 404579 w 6738895"/>
              <a:gd name="connsiteY1" fmla="*/ 2177299 h 2502083"/>
              <a:gd name="connsiteX2" fmla="*/ 175747 w 6738895"/>
              <a:gd name="connsiteY2" fmla="*/ 1797161 h 2502083"/>
              <a:gd name="connsiteX3" fmla="*/ 5984 w 6738895"/>
              <a:gd name="connsiteY3" fmla="*/ 794567 h 2502083"/>
              <a:gd name="connsiteX4" fmla="*/ 690410 w 6738895"/>
              <a:gd name="connsiteY4" fmla="*/ 56263 h 2502083"/>
              <a:gd name="connsiteX5" fmla="*/ 6035603 w 6738895"/>
              <a:gd name="connsiteY5" fmla="*/ 156302 h 2502083"/>
              <a:gd name="connsiteX6" fmla="*/ 6737391 w 6738895"/>
              <a:gd name="connsiteY6" fmla="*/ 865255 h 2502083"/>
              <a:gd name="connsiteX7" fmla="*/ 5919836 w 6738895"/>
              <a:gd name="connsiteY7" fmla="*/ 2129659 h 2502083"/>
              <a:gd name="connsiteX8" fmla="*/ 2011222 w 6738895"/>
              <a:gd name="connsiteY8" fmla="*/ 2302040 h 2502083"/>
              <a:gd name="connsiteX9" fmla="*/ 1296547 w 6738895"/>
              <a:gd name="connsiteY9" fmla="*/ 2502083 h 2502083"/>
              <a:gd name="connsiteX10" fmla="*/ 1187716 w 6738895"/>
              <a:gd name="connsiteY10" fmla="*/ 2291553 h 2502083"/>
              <a:gd name="connsiteX0" fmla="*/ 1187716 w 6738895"/>
              <a:gd name="connsiteY0" fmla="*/ 2291553 h 2502083"/>
              <a:gd name="connsiteX1" fmla="*/ 404579 w 6738895"/>
              <a:gd name="connsiteY1" fmla="*/ 2177299 h 2502083"/>
              <a:gd name="connsiteX2" fmla="*/ 175747 w 6738895"/>
              <a:gd name="connsiteY2" fmla="*/ 1797161 h 2502083"/>
              <a:gd name="connsiteX3" fmla="*/ 5984 w 6738895"/>
              <a:gd name="connsiteY3" fmla="*/ 794567 h 2502083"/>
              <a:gd name="connsiteX4" fmla="*/ 690410 w 6738895"/>
              <a:gd name="connsiteY4" fmla="*/ 56263 h 2502083"/>
              <a:gd name="connsiteX5" fmla="*/ 6035603 w 6738895"/>
              <a:gd name="connsiteY5" fmla="*/ 156302 h 2502083"/>
              <a:gd name="connsiteX6" fmla="*/ 6737391 w 6738895"/>
              <a:gd name="connsiteY6" fmla="*/ 865255 h 2502083"/>
              <a:gd name="connsiteX7" fmla="*/ 5919836 w 6738895"/>
              <a:gd name="connsiteY7" fmla="*/ 2129659 h 2502083"/>
              <a:gd name="connsiteX8" fmla="*/ 2011222 w 6738895"/>
              <a:gd name="connsiteY8" fmla="*/ 2302040 h 2502083"/>
              <a:gd name="connsiteX9" fmla="*/ 1296547 w 6738895"/>
              <a:gd name="connsiteY9" fmla="*/ 2502083 h 2502083"/>
              <a:gd name="connsiteX10" fmla="*/ 1187716 w 6738895"/>
              <a:gd name="connsiteY10" fmla="*/ 2291553 h 2502083"/>
              <a:gd name="connsiteX0" fmla="*/ 1188071 w 6739250"/>
              <a:gd name="connsiteY0" fmla="*/ 2291553 h 2502083"/>
              <a:gd name="connsiteX1" fmla="*/ 464950 w 6739250"/>
              <a:gd name="connsiteY1" fmla="*/ 2162792 h 2502083"/>
              <a:gd name="connsiteX2" fmla="*/ 176102 w 6739250"/>
              <a:gd name="connsiteY2" fmla="*/ 1797161 h 2502083"/>
              <a:gd name="connsiteX3" fmla="*/ 6339 w 6739250"/>
              <a:gd name="connsiteY3" fmla="*/ 794567 h 2502083"/>
              <a:gd name="connsiteX4" fmla="*/ 690765 w 6739250"/>
              <a:gd name="connsiteY4" fmla="*/ 56263 h 2502083"/>
              <a:gd name="connsiteX5" fmla="*/ 6035958 w 6739250"/>
              <a:gd name="connsiteY5" fmla="*/ 156302 h 2502083"/>
              <a:gd name="connsiteX6" fmla="*/ 6737746 w 6739250"/>
              <a:gd name="connsiteY6" fmla="*/ 865255 h 2502083"/>
              <a:gd name="connsiteX7" fmla="*/ 5920191 w 6739250"/>
              <a:gd name="connsiteY7" fmla="*/ 2129659 h 2502083"/>
              <a:gd name="connsiteX8" fmla="*/ 2011577 w 6739250"/>
              <a:gd name="connsiteY8" fmla="*/ 2302040 h 2502083"/>
              <a:gd name="connsiteX9" fmla="*/ 1296902 w 6739250"/>
              <a:gd name="connsiteY9" fmla="*/ 2502083 h 2502083"/>
              <a:gd name="connsiteX10" fmla="*/ 1188071 w 6739250"/>
              <a:gd name="connsiteY10" fmla="*/ 2291553 h 2502083"/>
              <a:gd name="connsiteX0" fmla="*/ 1218613 w 6769792"/>
              <a:gd name="connsiteY0" fmla="*/ 2291553 h 2502083"/>
              <a:gd name="connsiteX1" fmla="*/ 495492 w 6769792"/>
              <a:gd name="connsiteY1" fmla="*/ 2162792 h 2502083"/>
              <a:gd name="connsiteX2" fmla="*/ 134625 w 6769792"/>
              <a:gd name="connsiteY2" fmla="*/ 1835847 h 2502083"/>
              <a:gd name="connsiteX3" fmla="*/ 36881 w 6769792"/>
              <a:gd name="connsiteY3" fmla="*/ 794567 h 2502083"/>
              <a:gd name="connsiteX4" fmla="*/ 721307 w 6769792"/>
              <a:gd name="connsiteY4" fmla="*/ 56263 h 2502083"/>
              <a:gd name="connsiteX5" fmla="*/ 6066500 w 6769792"/>
              <a:gd name="connsiteY5" fmla="*/ 156302 h 2502083"/>
              <a:gd name="connsiteX6" fmla="*/ 6768288 w 6769792"/>
              <a:gd name="connsiteY6" fmla="*/ 865255 h 2502083"/>
              <a:gd name="connsiteX7" fmla="*/ 5950733 w 6769792"/>
              <a:gd name="connsiteY7" fmla="*/ 2129659 h 2502083"/>
              <a:gd name="connsiteX8" fmla="*/ 2042119 w 6769792"/>
              <a:gd name="connsiteY8" fmla="*/ 2302040 h 2502083"/>
              <a:gd name="connsiteX9" fmla="*/ 1327444 w 6769792"/>
              <a:gd name="connsiteY9" fmla="*/ 2502083 h 2502083"/>
              <a:gd name="connsiteX10" fmla="*/ 1218613 w 6769792"/>
              <a:gd name="connsiteY10" fmla="*/ 2291553 h 2502083"/>
              <a:gd name="connsiteX0" fmla="*/ 1218613 w 6769097"/>
              <a:gd name="connsiteY0" fmla="*/ 2270200 h 2480730"/>
              <a:gd name="connsiteX1" fmla="*/ 495492 w 6769097"/>
              <a:gd name="connsiteY1" fmla="*/ 2141439 h 2480730"/>
              <a:gd name="connsiteX2" fmla="*/ 134625 w 6769097"/>
              <a:gd name="connsiteY2" fmla="*/ 1814494 h 2480730"/>
              <a:gd name="connsiteX3" fmla="*/ 36881 w 6769097"/>
              <a:gd name="connsiteY3" fmla="*/ 773214 h 2480730"/>
              <a:gd name="connsiteX4" fmla="*/ 721307 w 6769097"/>
              <a:gd name="connsiteY4" fmla="*/ 34910 h 2480730"/>
              <a:gd name="connsiteX5" fmla="*/ 5609353 w 6769097"/>
              <a:gd name="connsiteY5" fmla="*/ 127244 h 2480730"/>
              <a:gd name="connsiteX6" fmla="*/ 6768288 w 6769097"/>
              <a:gd name="connsiteY6" fmla="*/ 843902 h 2480730"/>
              <a:gd name="connsiteX7" fmla="*/ 5950733 w 6769097"/>
              <a:gd name="connsiteY7" fmla="*/ 2108306 h 2480730"/>
              <a:gd name="connsiteX8" fmla="*/ 2042119 w 6769097"/>
              <a:gd name="connsiteY8" fmla="*/ 2280687 h 2480730"/>
              <a:gd name="connsiteX9" fmla="*/ 1327444 w 6769097"/>
              <a:gd name="connsiteY9" fmla="*/ 2480730 h 2480730"/>
              <a:gd name="connsiteX10" fmla="*/ 1218613 w 6769097"/>
              <a:gd name="connsiteY10" fmla="*/ 2270200 h 2480730"/>
              <a:gd name="connsiteX0" fmla="*/ 1218613 w 6571897"/>
              <a:gd name="connsiteY0" fmla="*/ 2290477 h 2501007"/>
              <a:gd name="connsiteX1" fmla="*/ 495492 w 6571897"/>
              <a:gd name="connsiteY1" fmla="*/ 2161716 h 2501007"/>
              <a:gd name="connsiteX2" fmla="*/ 134625 w 6571897"/>
              <a:gd name="connsiteY2" fmla="*/ 1834771 h 2501007"/>
              <a:gd name="connsiteX3" fmla="*/ 36881 w 6571897"/>
              <a:gd name="connsiteY3" fmla="*/ 793491 h 2501007"/>
              <a:gd name="connsiteX4" fmla="*/ 721307 w 6571897"/>
              <a:gd name="connsiteY4" fmla="*/ 55187 h 2501007"/>
              <a:gd name="connsiteX5" fmla="*/ 5609353 w 6571897"/>
              <a:gd name="connsiteY5" fmla="*/ 147521 h 2501007"/>
              <a:gd name="connsiteX6" fmla="*/ 6563360 w 6571897"/>
              <a:gd name="connsiteY6" fmla="*/ 894996 h 2501007"/>
              <a:gd name="connsiteX7" fmla="*/ 5950733 w 6571897"/>
              <a:gd name="connsiteY7" fmla="*/ 2128583 h 2501007"/>
              <a:gd name="connsiteX8" fmla="*/ 2042119 w 6571897"/>
              <a:gd name="connsiteY8" fmla="*/ 2300964 h 2501007"/>
              <a:gd name="connsiteX9" fmla="*/ 1327444 w 6571897"/>
              <a:gd name="connsiteY9" fmla="*/ 2501007 h 2501007"/>
              <a:gd name="connsiteX10" fmla="*/ 1218613 w 6571897"/>
              <a:gd name="connsiteY10" fmla="*/ 2290477 h 2501007"/>
              <a:gd name="connsiteX0" fmla="*/ 1218613 w 6567563"/>
              <a:gd name="connsiteY0" fmla="*/ 2246415 h 2456945"/>
              <a:gd name="connsiteX1" fmla="*/ 495492 w 6567563"/>
              <a:gd name="connsiteY1" fmla="*/ 2117654 h 2456945"/>
              <a:gd name="connsiteX2" fmla="*/ 134625 w 6567563"/>
              <a:gd name="connsiteY2" fmla="*/ 1790709 h 2456945"/>
              <a:gd name="connsiteX3" fmla="*/ 36881 w 6567563"/>
              <a:gd name="connsiteY3" fmla="*/ 749429 h 2456945"/>
              <a:gd name="connsiteX4" fmla="*/ 721307 w 6567563"/>
              <a:gd name="connsiteY4" fmla="*/ 11125 h 2456945"/>
              <a:gd name="connsiteX5" fmla="*/ 5483243 w 6567563"/>
              <a:gd name="connsiteY5" fmla="*/ 342289 h 2456945"/>
              <a:gd name="connsiteX6" fmla="*/ 6563360 w 6567563"/>
              <a:gd name="connsiteY6" fmla="*/ 850934 h 2456945"/>
              <a:gd name="connsiteX7" fmla="*/ 5950733 w 6567563"/>
              <a:gd name="connsiteY7" fmla="*/ 2084521 h 2456945"/>
              <a:gd name="connsiteX8" fmla="*/ 2042119 w 6567563"/>
              <a:gd name="connsiteY8" fmla="*/ 2256902 h 2456945"/>
              <a:gd name="connsiteX9" fmla="*/ 1327444 w 6567563"/>
              <a:gd name="connsiteY9" fmla="*/ 2456945 h 2456945"/>
              <a:gd name="connsiteX10" fmla="*/ 1218613 w 6567563"/>
              <a:gd name="connsiteY10" fmla="*/ 2246415 h 2456945"/>
              <a:gd name="connsiteX0" fmla="*/ 1261070 w 6608712"/>
              <a:gd name="connsiteY0" fmla="*/ 2071877 h 2282407"/>
              <a:gd name="connsiteX1" fmla="*/ 537949 w 6608712"/>
              <a:gd name="connsiteY1" fmla="*/ 1943116 h 2282407"/>
              <a:gd name="connsiteX2" fmla="*/ 177082 w 6608712"/>
              <a:gd name="connsiteY2" fmla="*/ 1616171 h 2282407"/>
              <a:gd name="connsiteX3" fmla="*/ 79338 w 6608712"/>
              <a:gd name="connsiteY3" fmla="*/ 574891 h 2282407"/>
              <a:gd name="connsiteX4" fmla="*/ 1347021 w 6608712"/>
              <a:gd name="connsiteY4" fmla="*/ 21487 h 2282407"/>
              <a:gd name="connsiteX5" fmla="*/ 5525700 w 6608712"/>
              <a:gd name="connsiteY5" fmla="*/ 167751 h 2282407"/>
              <a:gd name="connsiteX6" fmla="*/ 6605817 w 6608712"/>
              <a:gd name="connsiteY6" fmla="*/ 676396 h 2282407"/>
              <a:gd name="connsiteX7" fmla="*/ 5993190 w 6608712"/>
              <a:gd name="connsiteY7" fmla="*/ 1909983 h 2282407"/>
              <a:gd name="connsiteX8" fmla="*/ 2084576 w 6608712"/>
              <a:gd name="connsiteY8" fmla="*/ 2082364 h 2282407"/>
              <a:gd name="connsiteX9" fmla="*/ 1369901 w 6608712"/>
              <a:gd name="connsiteY9" fmla="*/ 2282407 h 2282407"/>
              <a:gd name="connsiteX10" fmla="*/ 1261070 w 6608712"/>
              <a:gd name="connsiteY10" fmla="*/ 2071877 h 2282407"/>
              <a:gd name="connsiteX0" fmla="*/ 1223256 w 6570898"/>
              <a:gd name="connsiteY0" fmla="*/ 2072393 h 2282923"/>
              <a:gd name="connsiteX1" fmla="*/ 500135 w 6570898"/>
              <a:gd name="connsiteY1" fmla="*/ 1943632 h 2282923"/>
              <a:gd name="connsiteX2" fmla="*/ 139268 w 6570898"/>
              <a:gd name="connsiteY2" fmla="*/ 1616687 h 2282923"/>
              <a:gd name="connsiteX3" fmla="*/ 88816 w 6570898"/>
              <a:gd name="connsiteY3" fmla="*/ 583111 h 2282923"/>
              <a:gd name="connsiteX4" fmla="*/ 1309207 w 6570898"/>
              <a:gd name="connsiteY4" fmla="*/ 22003 h 2282923"/>
              <a:gd name="connsiteX5" fmla="*/ 5487886 w 6570898"/>
              <a:gd name="connsiteY5" fmla="*/ 168267 h 2282923"/>
              <a:gd name="connsiteX6" fmla="*/ 6568003 w 6570898"/>
              <a:gd name="connsiteY6" fmla="*/ 676912 h 2282923"/>
              <a:gd name="connsiteX7" fmla="*/ 5955376 w 6570898"/>
              <a:gd name="connsiteY7" fmla="*/ 1910499 h 2282923"/>
              <a:gd name="connsiteX8" fmla="*/ 2046762 w 6570898"/>
              <a:gd name="connsiteY8" fmla="*/ 2082880 h 2282923"/>
              <a:gd name="connsiteX9" fmla="*/ 1332087 w 6570898"/>
              <a:gd name="connsiteY9" fmla="*/ 2282923 h 2282923"/>
              <a:gd name="connsiteX10" fmla="*/ 1223256 w 6570898"/>
              <a:gd name="connsiteY10" fmla="*/ 2072393 h 2282923"/>
              <a:gd name="connsiteX0" fmla="*/ 1223256 w 6602187"/>
              <a:gd name="connsiteY0" fmla="*/ 2076033 h 2286563"/>
              <a:gd name="connsiteX1" fmla="*/ 500135 w 6602187"/>
              <a:gd name="connsiteY1" fmla="*/ 1947272 h 2286563"/>
              <a:gd name="connsiteX2" fmla="*/ 139268 w 6602187"/>
              <a:gd name="connsiteY2" fmla="*/ 1620327 h 2286563"/>
              <a:gd name="connsiteX3" fmla="*/ 88816 w 6602187"/>
              <a:gd name="connsiteY3" fmla="*/ 586751 h 2286563"/>
              <a:gd name="connsiteX4" fmla="*/ 1309207 w 6602187"/>
              <a:gd name="connsiteY4" fmla="*/ 25643 h 2286563"/>
              <a:gd name="connsiteX5" fmla="*/ 5487886 w 6602187"/>
              <a:gd name="connsiteY5" fmla="*/ 171907 h 2286563"/>
              <a:gd name="connsiteX6" fmla="*/ 6599531 w 6602187"/>
              <a:gd name="connsiteY6" fmla="*/ 850044 h 2286563"/>
              <a:gd name="connsiteX7" fmla="*/ 5955376 w 6602187"/>
              <a:gd name="connsiteY7" fmla="*/ 1914139 h 2286563"/>
              <a:gd name="connsiteX8" fmla="*/ 2046762 w 6602187"/>
              <a:gd name="connsiteY8" fmla="*/ 2086520 h 2286563"/>
              <a:gd name="connsiteX9" fmla="*/ 1332087 w 6602187"/>
              <a:gd name="connsiteY9" fmla="*/ 2286563 h 2286563"/>
              <a:gd name="connsiteX10" fmla="*/ 1223256 w 6602187"/>
              <a:gd name="connsiteY10" fmla="*/ 2076033 h 2286563"/>
              <a:gd name="connsiteX0" fmla="*/ 1223256 w 6600330"/>
              <a:gd name="connsiteY0" fmla="*/ 2076033 h 2286563"/>
              <a:gd name="connsiteX1" fmla="*/ 500135 w 6600330"/>
              <a:gd name="connsiteY1" fmla="*/ 1947272 h 2286563"/>
              <a:gd name="connsiteX2" fmla="*/ 139268 w 6600330"/>
              <a:gd name="connsiteY2" fmla="*/ 1620327 h 2286563"/>
              <a:gd name="connsiteX3" fmla="*/ 88816 w 6600330"/>
              <a:gd name="connsiteY3" fmla="*/ 586751 h 2286563"/>
              <a:gd name="connsiteX4" fmla="*/ 1309207 w 6600330"/>
              <a:gd name="connsiteY4" fmla="*/ 25643 h 2286563"/>
              <a:gd name="connsiteX5" fmla="*/ 5487886 w 6600330"/>
              <a:gd name="connsiteY5" fmla="*/ 171907 h 2286563"/>
              <a:gd name="connsiteX6" fmla="*/ 6599531 w 6600330"/>
              <a:gd name="connsiteY6" fmla="*/ 850044 h 2286563"/>
              <a:gd name="connsiteX7" fmla="*/ 5955376 w 6600330"/>
              <a:gd name="connsiteY7" fmla="*/ 1914139 h 2286563"/>
              <a:gd name="connsiteX8" fmla="*/ 2046762 w 6600330"/>
              <a:gd name="connsiteY8" fmla="*/ 2086520 h 2286563"/>
              <a:gd name="connsiteX9" fmla="*/ 1332087 w 6600330"/>
              <a:gd name="connsiteY9" fmla="*/ 2286563 h 2286563"/>
              <a:gd name="connsiteX10" fmla="*/ 1223256 w 6600330"/>
              <a:gd name="connsiteY10" fmla="*/ 2076033 h 2286563"/>
              <a:gd name="connsiteX0" fmla="*/ 1223256 w 6623012"/>
              <a:gd name="connsiteY0" fmla="*/ 2076033 h 2286563"/>
              <a:gd name="connsiteX1" fmla="*/ 500135 w 6623012"/>
              <a:gd name="connsiteY1" fmla="*/ 1947272 h 2286563"/>
              <a:gd name="connsiteX2" fmla="*/ 139268 w 6623012"/>
              <a:gd name="connsiteY2" fmla="*/ 1620327 h 2286563"/>
              <a:gd name="connsiteX3" fmla="*/ 88816 w 6623012"/>
              <a:gd name="connsiteY3" fmla="*/ 586751 h 2286563"/>
              <a:gd name="connsiteX4" fmla="*/ 1309207 w 6623012"/>
              <a:gd name="connsiteY4" fmla="*/ 25643 h 2286563"/>
              <a:gd name="connsiteX5" fmla="*/ 5487886 w 6623012"/>
              <a:gd name="connsiteY5" fmla="*/ 171907 h 2286563"/>
              <a:gd name="connsiteX6" fmla="*/ 6599531 w 6623012"/>
              <a:gd name="connsiteY6" fmla="*/ 850044 h 2286563"/>
              <a:gd name="connsiteX7" fmla="*/ 5955376 w 6623012"/>
              <a:gd name="connsiteY7" fmla="*/ 1914139 h 2286563"/>
              <a:gd name="connsiteX8" fmla="*/ 2046762 w 6623012"/>
              <a:gd name="connsiteY8" fmla="*/ 2086520 h 2286563"/>
              <a:gd name="connsiteX9" fmla="*/ 1332087 w 6623012"/>
              <a:gd name="connsiteY9" fmla="*/ 2286563 h 2286563"/>
              <a:gd name="connsiteX10" fmla="*/ 1223256 w 6623012"/>
              <a:gd name="connsiteY10" fmla="*/ 2076033 h 2286563"/>
              <a:gd name="connsiteX0" fmla="*/ 1223256 w 6600330"/>
              <a:gd name="connsiteY0" fmla="*/ 2076033 h 2286563"/>
              <a:gd name="connsiteX1" fmla="*/ 500135 w 6600330"/>
              <a:gd name="connsiteY1" fmla="*/ 1947272 h 2286563"/>
              <a:gd name="connsiteX2" fmla="*/ 139268 w 6600330"/>
              <a:gd name="connsiteY2" fmla="*/ 1620327 h 2286563"/>
              <a:gd name="connsiteX3" fmla="*/ 88816 w 6600330"/>
              <a:gd name="connsiteY3" fmla="*/ 586751 h 2286563"/>
              <a:gd name="connsiteX4" fmla="*/ 1309207 w 6600330"/>
              <a:gd name="connsiteY4" fmla="*/ 25643 h 2286563"/>
              <a:gd name="connsiteX5" fmla="*/ 5487886 w 6600330"/>
              <a:gd name="connsiteY5" fmla="*/ 171907 h 2286563"/>
              <a:gd name="connsiteX6" fmla="*/ 6599531 w 6600330"/>
              <a:gd name="connsiteY6" fmla="*/ 850044 h 2286563"/>
              <a:gd name="connsiteX7" fmla="*/ 5955376 w 6600330"/>
              <a:gd name="connsiteY7" fmla="*/ 1914139 h 2286563"/>
              <a:gd name="connsiteX8" fmla="*/ 2046762 w 6600330"/>
              <a:gd name="connsiteY8" fmla="*/ 2086520 h 2286563"/>
              <a:gd name="connsiteX9" fmla="*/ 1332087 w 6600330"/>
              <a:gd name="connsiteY9" fmla="*/ 2286563 h 2286563"/>
              <a:gd name="connsiteX10" fmla="*/ 1223256 w 6600330"/>
              <a:gd name="connsiteY10" fmla="*/ 2076033 h 2286563"/>
              <a:gd name="connsiteX0" fmla="*/ 1223256 w 6600330"/>
              <a:gd name="connsiteY0" fmla="*/ 2077382 h 2287912"/>
              <a:gd name="connsiteX1" fmla="*/ 500135 w 6600330"/>
              <a:gd name="connsiteY1" fmla="*/ 1948621 h 2287912"/>
              <a:gd name="connsiteX2" fmla="*/ 139268 w 6600330"/>
              <a:gd name="connsiteY2" fmla="*/ 1621676 h 2287912"/>
              <a:gd name="connsiteX3" fmla="*/ 88816 w 6600330"/>
              <a:gd name="connsiteY3" fmla="*/ 588100 h 2287912"/>
              <a:gd name="connsiteX4" fmla="*/ 1309207 w 6600330"/>
              <a:gd name="connsiteY4" fmla="*/ 26992 h 2287912"/>
              <a:gd name="connsiteX5" fmla="*/ 5487886 w 6600330"/>
              <a:gd name="connsiteY5" fmla="*/ 173256 h 2287912"/>
              <a:gd name="connsiteX6" fmla="*/ 6599531 w 6600330"/>
              <a:gd name="connsiteY6" fmla="*/ 905322 h 2287912"/>
              <a:gd name="connsiteX7" fmla="*/ 5955376 w 6600330"/>
              <a:gd name="connsiteY7" fmla="*/ 1915488 h 2287912"/>
              <a:gd name="connsiteX8" fmla="*/ 2046762 w 6600330"/>
              <a:gd name="connsiteY8" fmla="*/ 2087869 h 2287912"/>
              <a:gd name="connsiteX9" fmla="*/ 1332087 w 6600330"/>
              <a:gd name="connsiteY9" fmla="*/ 2287912 h 2287912"/>
              <a:gd name="connsiteX10" fmla="*/ 1223256 w 6600330"/>
              <a:gd name="connsiteY10" fmla="*/ 2077382 h 2287912"/>
              <a:gd name="connsiteX0" fmla="*/ 1236982 w 6614056"/>
              <a:gd name="connsiteY0" fmla="*/ 2077382 h 2287912"/>
              <a:gd name="connsiteX1" fmla="*/ 513861 w 6614056"/>
              <a:gd name="connsiteY1" fmla="*/ 1948621 h 2287912"/>
              <a:gd name="connsiteX2" fmla="*/ 115170 w 6614056"/>
              <a:gd name="connsiteY2" fmla="*/ 1423371 h 2287912"/>
              <a:gd name="connsiteX3" fmla="*/ 102542 w 6614056"/>
              <a:gd name="connsiteY3" fmla="*/ 588100 h 2287912"/>
              <a:gd name="connsiteX4" fmla="*/ 1322933 w 6614056"/>
              <a:gd name="connsiteY4" fmla="*/ 26992 h 2287912"/>
              <a:gd name="connsiteX5" fmla="*/ 5501612 w 6614056"/>
              <a:gd name="connsiteY5" fmla="*/ 173256 h 2287912"/>
              <a:gd name="connsiteX6" fmla="*/ 6613257 w 6614056"/>
              <a:gd name="connsiteY6" fmla="*/ 905322 h 2287912"/>
              <a:gd name="connsiteX7" fmla="*/ 5969102 w 6614056"/>
              <a:gd name="connsiteY7" fmla="*/ 1915488 h 2287912"/>
              <a:gd name="connsiteX8" fmla="*/ 2060488 w 6614056"/>
              <a:gd name="connsiteY8" fmla="*/ 2087869 h 2287912"/>
              <a:gd name="connsiteX9" fmla="*/ 1345813 w 6614056"/>
              <a:gd name="connsiteY9" fmla="*/ 2287912 h 2287912"/>
              <a:gd name="connsiteX10" fmla="*/ 1236982 w 6614056"/>
              <a:gd name="connsiteY10" fmla="*/ 2077382 h 2287912"/>
              <a:gd name="connsiteX0" fmla="*/ 1236982 w 6614056"/>
              <a:gd name="connsiteY0" fmla="*/ 2077382 h 2287912"/>
              <a:gd name="connsiteX1" fmla="*/ 513862 w 6614056"/>
              <a:gd name="connsiteY1" fmla="*/ 1867830 h 2287912"/>
              <a:gd name="connsiteX2" fmla="*/ 115170 w 6614056"/>
              <a:gd name="connsiteY2" fmla="*/ 1423371 h 2287912"/>
              <a:gd name="connsiteX3" fmla="*/ 102542 w 6614056"/>
              <a:gd name="connsiteY3" fmla="*/ 588100 h 2287912"/>
              <a:gd name="connsiteX4" fmla="*/ 1322933 w 6614056"/>
              <a:gd name="connsiteY4" fmla="*/ 26992 h 2287912"/>
              <a:gd name="connsiteX5" fmla="*/ 5501612 w 6614056"/>
              <a:gd name="connsiteY5" fmla="*/ 173256 h 2287912"/>
              <a:gd name="connsiteX6" fmla="*/ 6613257 w 6614056"/>
              <a:gd name="connsiteY6" fmla="*/ 905322 h 2287912"/>
              <a:gd name="connsiteX7" fmla="*/ 5969102 w 6614056"/>
              <a:gd name="connsiteY7" fmla="*/ 1915488 h 2287912"/>
              <a:gd name="connsiteX8" fmla="*/ 2060488 w 6614056"/>
              <a:gd name="connsiteY8" fmla="*/ 2087869 h 2287912"/>
              <a:gd name="connsiteX9" fmla="*/ 1345813 w 6614056"/>
              <a:gd name="connsiteY9" fmla="*/ 2287912 h 2287912"/>
              <a:gd name="connsiteX10" fmla="*/ 1236982 w 6614056"/>
              <a:gd name="connsiteY10" fmla="*/ 2077382 h 2287912"/>
              <a:gd name="connsiteX0" fmla="*/ 1236982 w 6614056"/>
              <a:gd name="connsiteY0" fmla="*/ 2077382 h 2287912"/>
              <a:gd name="connsiteX1" fmla="*/ 513862 w 6614056"/>
              <a:gd name="connsiteY1" fmla="*/ 1867830 h 2287912"/>
              <a:gd name="connsiteX2" fmla="*/ 115170 w 6614056"/>
              <a:gd name="connsiteY2" fmla="*/ 1423371 h 2287912"/>
              <a:gd name="connsiteX3" fmla="*/ 102542 w 6614056"/>
              <a:gd name="connsiteY3" fmla="*/ 588100 h 2287912"/>
              <a:gd name="connsiteX4" fmla="*/ 1322933 w 6614056"/>
              <a:gd name="connsiteY4" fmla="*/ 26992 h 2287912"/>
              <a:gd name="connsiteX5" fmla="*/ 5501612 w 6614056"/>
              <a:gd name="connsiteY5" fmla="*/ 173256 h 2287912"/>
              <a:gd name="connsiteX6" fmla="*/ 6613257 w 6614056"/>
              <a:gd name="connsiteY6" fmla="*/ 905322 h 2287912"/>
              <a:gd name="connsiteX7" fmla="*/ 5969102 w 6614056"/>
              <a:gd name="connsiteY7" fmla="*/ 1915488 h 2287912"/>
              <a:gd name="connsiteX8" fmla="*/ 2060488 w 6614056"/>
              <a:gd name="connsiteY8" fmla="*/ 2087869 h 2287912"/>
              <a:gd name="connsiteX9" fmla="*/ 1345813 w 6614056"/>
              <a:gd name="connsiteY9" fmla="*/ 2287912 h 2287912"/>
              <a:gd name="connsiteX10" fmla="*/ 1236982 w 6614056"/>
              <a:gd name="connsiteY10" fmla="*/ 2077382 h 2287912"/>
              <a:gd name="connsiteX0" fmla="*/ 1325239 w 6614056"/>
              <a:gd name="connsiteY0" fmla="*/ 2062693 h 2287912"/>
              <a:gd name="connsiteX1" fmla="*/ 513862 w 6614056"/>
              <a:gd name="connsiteY1" fmla="*/ 1867830 h 2287912"/>
              <a:gd name="connsiteX2" fmla="*/ 115170 w 6614056"/>
              <a:gd name="connsiteY2" fmla="*/ 1423371 h 2287912"/>
              <a:gd name="connsiteX3" fmla="*/ 102542 w 6614056"/>
              <a:gd name="connsiteY3" fmla="*/ 588100 h 2287912"/>
              <a:gd name="connsiteX4" fmla="*/ 1322933 w 6614056"/>
              <a:gd name="connsiteY4" fmla="*/ 26992 h 2287912"/>
              <a:gd name="connsiteX5" fmla="*/ 5501612 w 6614056"/>
              <a:gd name="connsiteY5" fmla="*/ 173256 h 2287912"/>
              <a:gd name="connsiteX6" fmla="*/ 6613257 w 6614056"/>
              <a:gd name="connsiteY6" fmla="*/ 905322 h 2287912"/>
              <a:gd name="connsiteX7" fmla="*/ 5969102 w 6614056"/>
              <a:gd name="connsiteY7" fmla="*/ 1915488 h 2287912"/>
              <a:gd name="connsiteX8" fmla="*/ 2060488 w 6614056"/>
              <a:gd name="connsiteY8" fmla="*/ 2087869 h 2287912"/>
              <a:gd name="connsiteX9" fmla="*/ 1345813 w 6614056"/>
              <a:gd name="connsiteY9" fmla="*/ 2287912 h 2287912"/>
              <a:gd name="connsiteX10" fmla="*/ 1325239 w 6614056"/>
              <a:gd name="connsiteY10" fmla="*/ 2062693 h 2287912"/>
              <a:gd name="connsiteX0" fmla="*/ 1350455 w 6614056"/>
              <a:gd name="connsiteY0" fmla="*/ 2033314 h 2287912"/>
              <a:gd name="connsiteX1" fmla="*/ 513862 w 6614056"/>
              <a:gd name="connsiteY1" fmla="*/ 1867830 h 2287912"/>
              <a:gd name="connsiteX2" fmla="*/ 115170 w 6614056"/>
              <a:gd name="connsiteY2" fmla="*/ 1423371 h 2287912"/>
              <a:gd name="connsiteX3" fmla="*/ 102542 w 6614056"/>
              <a:gd name="connsiteY3" fmla="*/ 588100 h 2287912"/>
              <a:gd name="connsiteX4" fmla="*/ 1322933 w 6614056"/>
              <a:gd name="connsiteY4" fmla="*/ 26992 h 2287912"/>
              <a:gd name="connsiteX5" fmla="*/ 5501612 w 6614056"/>
              <a:gd name="connsiteY5" fmla="*/ 173256 h 2287912"/>
              <a:gd name="connsiteX6" fmla="*/ 6613257 w 6614056"/>
              <a:gd name="connsiteY6" fmla="*/ 905322 h 2287912"/>
              <a:gd name="connsiteX7" fmla="*/ 5969102 w 6614056"/>
              <a:gd name="connsiteY7" fmla="*/ 1915488 h 2287912"/>
              <a:gd name="connsiteX8" fmla="*/ 2060488 w 6614056"/>
              <a:gd name="connsiteY8" fmla="*/ 2087869 h 2287912"/>
              <a:gd name="connsiteX9" fmla="*/ 1345813 w 6614056"/>
              <a:gd name="connsiteY9" fmla="*/ 2287912 h 2287912"/>
              <a:gd name="connsiteX10" fmla="*/ 1350455 w 6614056"/>
              <a:gd name="connsiteY10" fmla="*/ 2033314 h 2287912"/>
              <a:gd name="connsiteX0" fmla="*/ 1351015 w 6614616"/>
              <a:gd name="connsiteY0" fmla="*/ 2033314 h 2287912"/>
              <a:gd name="connsiteX1" fmla="*/ 527030 w 6614616"/>
              <a:gd name="connsiteY1" fmla="*/ 1816418 h 2287912"/>
              <a:gd name="connsiteX2" fmla="*/ 115730 w 6614616"/>
              <a:gd name="connsiteY2" fmla="*/ 1423371 h 2287912"/>
              <a:gd name="connsiteX3" fmla="*/ 103102 w 6614616"/>
              <a:gd name="connsiteY3" fmla="*/ 588100 h 2287912"/>
              <a:gd name="connsiteX4" fmla="*/ 1323493 w 6614616"/>
              <a:gd name="connsiteY4" fmla="*/ 26992 h 2287912"/>
              <a:gd name="connsiteX5" fmla="*/ 5502172 w 6614616"/>
              <a:gd name="connsiteY5" fmla="*/ 173256 h 2287912"/>
              <a:gd name="connsiteX6" fmla="*/ 6613817 w 6614616"/>
              <a:gd name="connsiteY6" fmla="*/ 905322 h 2287912"/>
              <a:gd name="connsiteX7" fmla="*/ 5969662 w 6614616"/>
              <a:gd name="connsiteY7" fmla="*/ 1915488 h 2287912"/>
              <a:gd name="connsiteX8" fmla="*/ 2061048 w 6614616"/>
              <a:gd name="connsiteY8" fmla="*/ 2087869 h 2287912"/>
              <a:gd name="connsiteX9" fmla="*/ 1346373 w 6614616"/>
              <a:gd name="connsiteY9" fmla="*/ 2287912 h 2287912"/>
              <a:gd name="connsiteX10" fmla="*/ 1351015 w 6614616"/>
              <a:gd name="connsiteY10" fmla="*/ 2033314 h 2287912"/>
              <a:gd name="connsiteX0" fmla="*/ 1351015 w 6614616"/>
              <a:gd name="connsiteY0" fmla="*/ 2033314 h 2287912"/>
              <a:gd name="connsiteX1" fmla="*/ 527030 w 6614616"/>
              <a:gd name="connsiteY1" fmla="*/ 1816418 h 2287912"/>
              <a:gd name="connsiteX2" fmla="*/ 115730 w 6614616"/>
              <a:gd name="connsiteY2" fmla="*/ 1342580 h 2287912"/>
              <a:gd name="connsiteX3" fmla="*/ 103102 w 6614616"/>
              <a:gd name="connsiteY3" fmla="*/ 588100 h 2287912"/>
              <a:gd name="connsiteX4" fmla="*/ 1323493 w 6614616"/>
              <a:gd name="connsiteY4" fmla="*/ 26992 h 2287912"/>
              <a:gd name="connsiteX5" fmla="*/ 5502172 w 6614616"/>
              <a:gd name="connsiteY5" fmla="*/ 173256 h 2287912"/>
              <a:gd name="connsiteX6" fmla="*/ 6613817 w 6614616"/>
              <a:gd name="connsiteY6" fmla="*/ 905322 h 2287912"/>
              <a:gd name="connsiteX7" fmla="*/ 5969662 w 6614616"/>
              <a:gd name="connsiteY7" fmla="*/ 1915488 h 2287912"/>
              <a:gd name="connsiteX8" fmla="*/ 2061048 w 6614616"/>
              <a:gd name="connsiteY8" fmla="*/ 2087869 h 2287912"/>
              <a:gd name="connsiteX9" fmla="*/ 1346373 w 6614616"/>
              <a:gd name="connsiteY9" fmla="*/ 2287912 h 2287912"/>
              <a:gd name="connsiteX10" fmla="*/ 1351015 w 6614616"/>
              <a:gd name="connsiteY10" fmla="*/ 2033314 h 2287912"/>
              <a:gd name="connsiteX0" fmla="*/ 1358038 w 6621639"/>
              <a:gd name="connsiteY0" fmla="*/ 2033314 h 2287912"/>
              <a:gd name="connsiteX1" fmla="*/ 534053 w 6621639"/>
              <a:gd name="connsiteY1" fmla="*/ 1816418 h 2287912"/>
              <a:gd name="connsiteX2" fmla="*/ 122753 w 6621639"/>
              <a:gd name="connsiteY2" fmla="*/ 1342580 h 2287912"/>
              <a:gd name="connsiteX3" fmla="*/ 110125 w 6621639"/>
              <a:gd name="connsiteY3" fmla="*/ 588100 h 2287912"/>
              <a:gd name="connsiteX4" fmla="*/ 1330516 w 6621639"/>
              <a:gd name="connsiteY4" fmla="*/ 26992 h 2287912"/>
              <a:gd name="connsiteX5" fmla="*/ 5509195 w 6621639"/>
              <a:gd name="connsiteY5" fmla="*/ 173256 h 2287912"/>
              <a:gd name="connsiteX6" fmla="*/ 6620840 w 6621639"/>
              <a:gd name="connsiteY6" fmla="*/ 905322 h 2287912"/>
              <a:gd name="connsiteX7" fmla="*/ 5976685 w 6621639"/>
              <a:gd name="connsiteY7" fmla="*/ 1915488 h 2287912"/>
              <a:gd name="connsiteX8" fmla="*/ 2068071 w 6621639"/>
              <a:gd name="connsiteY8" fmla="*/ 2087869 h 2287912"/>
              <a:gd name="connsiteX9" fmla="*/ 1353396 w 6621639"/>
              <a:gd name="connsiteY9" fmla="*/ 2287912 h 2287912"/>
              <a:gd name="connsiteX10" fmla="*/ 1358038 w 6621639"/>
              <a:gd name="connsiteY10" fmla="*/ 2033314 h 2287912"/>
              <a:gd name="connsiteX0" fmla="*/ 1358038 w 6621639"/>
              <a:gd name="connsiteY0" fmla="*/ 2033314 h 2287912"/>
              <a:gd name="connsiteX1" fmla="*/ 534053 w 6621639"/>
              <a:gd name="connsiteY1" fmla="*/ 1816418 h 2287912"/>
              <a:gd name="connsiteX2" fmla="*/ 122753 w 6621639"/>
              <a:gd name="connsiteY2" fmla="*/ 1342580 h 2287912"/>
              <a:gd name="connsiteX3" fmla="*/ 110125 w 6621639"/>
              <a:gd name="connsiteY3" fmla="*/ 588100 h 2287912"/>
              <a:gd name="connsiteX4" fmla="*/ 1330516 w 6621639"/>
              <a:gd name="connsiteY4" fmla="*/ 26992 h 2287912"/>
              <a:gd name="connsiteX5" fmla="*/ 5509195 w 6621639"/>
              <a:gd name="connsiteY5" fmla="*/ 173256 h 2287912"/>
              <a:gd name="connsiteX6" fmla="*/ 6620840 w 6621639"/>
              <a:gd name="connsiteY6" fmla="*/ 905322 h 2287912"/>
              <a:gd name="connsiteX7" fmla="*/ 5976685 w 6621639"/>
              <a:gd name="connsiteY7" fmla="*/ 1915488 h 2287912"/>
              <a:gd name="connsiteX8" fmla="*/ 2068071 w 6621639"/>
              <a:gd name="connsiteY8" fmla="*/ 2087869 h 2287912"/>
              <a:gd name="connsiteX9" fmla="*/ 1353396 w 6621639"/>
              <a:gd name="connsiteY9" fmla="*/ 2287912 h 2287912"/>
              <a:gd name="connsiteX10" fmla="*/ 1358038 w 6621639"/>
              <a:gd name="connsiteY10" fmla="*/ 2033314 h 2287912"/>
              <a:gd name="connsiteX0" fmla="*/ 1350456 w 6614057"/>
              <a:gd name="connsiteY0" fmla="*/ 2033314 h 2287912"/>
              <a:gd name="connsiteX1" fmla="*/ 513863 w 6614057"/>
              <a:gd name="connsiteY1" fmla="*/ 1765006 h 2287912"/>
              <a:gd name="connsiteX2" fmla="*/ 115171 w 6614057"/>
              <a:gd name="connsiteY2" fmla="*/ 1342580 h 2287912"/>
              <a:gd name="connsiteX3" fmla="*/ 102543 w 6614057"/>
              <a:gd name="connsiteY3" fmla="*/ 588100 h 2287912"/>
              <a:gd name="connsiteX4" fmla="*/ 1322934 w 6614057"/>
              <a:gd name="connsiteY4" fmla="*/ 26992 h 2287912"/>
              <a:gd name="connsiteX5" fmla="*/ 5501613 w 6614057"/>
              <a:gd name="connsiteY5" fmla="*/ 173256 h 2287912"/>
              <a:gd name="connsiteX6" fmla="*/ 6613258 w 6614057"/>
              <a:gd name="connsiteY6" fmla="*/ 905322 h 2287912"/>
              <a:gd name="connsiteX7" fmla="*/ 5969103 w 6614057"/>
              <a:gd name="connsiteY7" fmla="*/ 1915488 h 2287912"/>
              <a:gd name="connsiteX8" fmla="*/ 2060489 w 6614057"/>
              <a:gd name="connsiteY8" fmla="*/ 2087869 h 2287912"/>
              <a:gd name="connsiteX9" fmla="*/ 1345814 w 6614057"/>
              <a:gd name="connsiteY9" fmla="*/ 2287912 h 2287912"/>
              <a:gd name="connsiteX10" fmla="*/ 1350456 w 6614057"/>
              <a:gd name="connsiteY10" fmla="*/ 2033314 h 2287912"/>
              <a:gd name="connsiteX0" fmla="*/ 1350456 w 6614057"/>
              <a:gd name="connsiteY0" fmla="*/ 2033314 h 2287912"/>
              <a:gd name="connsiteX1" fmla="*/ 513863 w 6614057"/>
              <a:gd name="connsiteY1" fmla="*/ 1765006 h 2287912"/>
              <a:gd name="connsiteX2" fmla="*/ 115171 w 6614057"/>
              <a:gd name="connsiteY2" fmla="*/ 1342580 h 2287912"/>
              <a:gd name="connsiteX3" fmla="*/ 102543 w 6614057"/>
              <a:gd name="connsiteY3" fmla="*/ 588100 h 2287912"/>
              <a:gd name="connsiteX4" fmla="*/ 1322934 w 6614057"/>
              <a:gd name="connsiteY4" fmla="*/ 26992 h 2287912"/>
              <a:gd name="connsiteX5" fmla="*/ 5501613 w 6614057"/>
              <a:gd name="connsiteY5" fmla="*/ 173256 h 2287912"/>
              <a:gd name="connsiteX6" fmla="*/ 6613258 w 6614057"/>
              <a:gd name="connsiteY6" fmla="*/ 905322 h 2287912"/>
              <a:gd name="connsiteX7" fmla="*/ 5969103 w 6614057"/>
              <a:gd name="connsiteY7" fmla="*/ 1915488 h 2287912"/>
              <a:gd name="connsiteX8" fmla="*/ 2123530 w 6614057"/>
              <a:gd name="connsiteY8" fmla="*/ 2058491 h 2287912"/>
              <a:gd name="connsiteX9" fmla="*/ 1345814 w 6614057"/>
              <a:gd name="connsiteY9" fmla="*/ 2287912 h 2287912"/>
              <a:gd name="connsiteX10" fmla="*/ 1350456 w 6614057"/>
              <a:gd name="connsiteY10" fmla="*/ 2033314 h 2287912"/>
              <a:gd name="connsiteX0" fmla="*/ 1350456 w 6614057"/>
              <a:gd name="connsiteY0" fmla="*/ 2033314 h 2287912"/>
              <a:gd name="connsiteX1" fmla="*/ 513863 w 6614057"/>
              <a:gd name="connsiteY1" fmla="*/ 1765006 h 2287912"/>
              <a:gd name="connsiteX2" fmla="*/ 115171 w 6614057"/>
              <a:gd name="connsiteY2" fmla="*/ 1342580 h 2287912"/>
              <a:gd name="connsiteX3" fmla="*/ 102543 w 6614057"/>
              <a:gd name="connsiteY3" fmla="*/ 588100 h 2287912"/>
              <a:gd name="connsiteX4" fmla="*/ 1322934 w 6614057"/>
              <a:gd name="connsiteY4" fmla="*/ 26992 h 2287912"/>
              <a:gd name="connsiteX5" fmla="*/ 5501613 w 6614057"/>
              <a:gd name="connsiteY5" fmla="*/ 173256 h 2287912"/>
              <a:gd name="connsiteX6" fmla="*/ 6613258 w 6614057"/>
              <a:gd name="connsiteY6" fmla="*/ 905322 h 2287912"/>
              <a:gd name="connsiteX7" fmla="*/ 5969103 w 6614057"/>
              <a:gd name="connsiteY7" fmla="*/ 1915488 h 2287912"/>
              <a:gd name="connsiteX8" fmla="*/ 2224395 w 6614057"/>
              <a:gd name="connsiteY8" fmla="*/ 2029112 h 2287912"/>
              <a:gd name="connsiteX9" fmla="*/ 1345814 w 6614057"/>
              <a:gd name="connsiteY9" fmla="*/ 2287912 h 2287912"/>
              <a:gd name="connsiteX10" fmla="*/ 1350456 w 6614057"/>
              <a:gd name="connsiteY10" fmla="*/ 2033314 h 2287912"/>
              <a:gd name="connsiteX0" fmla="*/ 1350456 w 6616451"/>
              <a:gd name="connsiteY0" fmla="*/ 2033314 h 2287912"/>
              <a:gd name="connsiteX1" fmla="*/ 513863 w 6616451"/>
              <a:gd name="connsiteY1" fmla="*/ 1765006 h 2287912"/>
              <a:gd name="connsiteX2" fmla="*/ 115171 w 6616451"/>
              <a:gd name="connsiteY2" fmla="*/ 1342580 h 2287912"/>
              <a:gd name="connsiteX3" fmla="*/ 102543 w 6616451"/>
              <a:gd name="connsiteY3" fmla="*/ 588100 h 2287912"/>
              <a:gd name="connsiteX4" fmla="*/ 1322934 w 6616451"/>
              <a:gd name="connsiteY4" fmla="*/ 26992 h 2287912"/>
              <a:gd name="connsiteX5" fmla="*/ 5501613 w 6616451"/>
              <a:gd name="connsiteY5" fmla="*/ 173256 h 2287912"/>
              <a:gd name="connsiteX6" fmla="*/ 6613258 w 6616451"/>
              <a:gd name="connsiteY6" fmla="*/ 905322 h 2287912"/>
              <a:gd name="connsiteX7" fmla="*/ 6032145 w 6616451"/>
              <a:gd name="connsiteY7" fmla="*/ 1856731 h 2287912"/>
              <a:gd name="connsiteX8" fmla="*/ 2224395 w 6616451"/>
              <a:gd name="connsiteY8" fmla="*/ 2029112 h 2287912"/>
              <a:gd name="connsiteX9" fmla="*/ 1345814 w 6616451"/>
              <a:gd name="connsiteY9" fmla="*/ 2287912 h 2287912"/>
              <a:gd name="connsiteX10" fmla="*/ 1350456 w 6616451"/>
              <a:gd name="connsiteY10" fmla="*/ 2033314 h 2287912"/>
              <a:gd name="connsiteX0" fmla="*/ 1350456 w 6614057"/>
              <a:gd name="connsiteY0" fmla="*/ 2033314 h 2287912"/>
              <a:gd name="connsiteX1" fmla="*/ 513863 w 6614057"/>
              <a:gd name="connsiteY1" fmla="*/ 1765006 h 2287912"/>
              <a:gd name="connsiteX2" fmla="*/ 115171 w 6614057"/>
              <a:gd name="connsiteY2" fmla="*/ 1342580 h 2287912"/>
              <a:gd name="connsiteX3" fmla="*/ 102543 w 6614057"/>
              <a:gd name="connsiteY3" fmla="*/ 588100 h 2287912"/>
              <a:gd name="connsiteX4" fmla="*/ 1322934 w 6614057"/>
              <a:gd name="connsiteY4" fmla="*/ 26992 h 2287912"/>
              <a:gd name="connsiteX5" fmla="*/ 5501613 w 6614057"/>
              <a:gd name="connsiteY5" fmla="*/ 173256 h 2287912"/>
              <a:gd name="connsiteX6" fmla="*/ 6613258 w 6614057"/>
              <a:gd name="connsiteY6" fmla="*/ 905322 h 2287912"/>
              <a:gd name="connsiteX7" fmla="*/ 6032145 w 6614057"/>
              <a:gd name="connsiteY7" fmla="*/ 1856731 h 2287912"/>
              <a:gd name="connsiteX8" fmla="*/ 2224395 w 6614057"/>
              <a:gd name="connsiteY8" fmla="*/ 2029112 h 2287912"/>
              <a:gd name="connsiteX9" fmla="*/ 1345814 w 6614057"/>
              <a:gd name="connsiteY9" fmla="*/ 2287912 h 2287912"/>
              <a:gd name="connsiteX10" fmla="*/ 1350456 w 6614057"/>
              <a:gd name="connsiteY10" fmla="*/ 2033314 h 2287912"/>
              <a:gd name="connsiteX0" fmla="*/ 1350456 w 6614057"/>
              <a:gd name="connsiteY0" fmla="*/ 2033314 h 2287912"/>
              <a:gd name="connsiteX1" fmla="*/ 513863 w 6614057"/>
              <a:gd name="connsiteY1" fmla="*/ 1765006 h 2287912"/>
              <a:gd name="connsiteX2" fmla="*/ 115171 w 6614057"/>
              <a:gd name="connsiteY2" fmla="*/ 1342580 h 2287912"/>
              <a:gd name="connsiteX3" fmla="*/ 102543 w 6614057"/>
              <a:gd name="connsiteY3" fmla="*/ 588100 h 2287912"/>
              <a:gd name="connsiteX4" fmla="*/ 1322934 w 6614057"/>
              <a:gd name="connsiteY4" fmla="*/ 26992 h 2287912"/>
              <a:gd name="connsiteX5" fmla="*/ 5501613 w 6614057"/>
              <a:gd name="connsiteY5" fmla="*/ 173256 h 2287912"/>
              <a:gd name="connsiteX6" fmla="*/ 6613258 w 6614057"/>
              <a:gd name="connsiteY6" fmla="*/ 905322 h 2287912"/>
              <a:gd name="connsiteX7" fmla="*/ 6019537 w 6614057"/>
              <a:gd name="connsiteY7" fmla="*/ 1805318 h 2287912"/>
              <a:gd name="connsiteX8" fmla="*/ 2224395 w 6614057"/>
              <a:gd name="connsiteY8" fmla="*/ 2029112 h 2287912"/>
              <a:gd name="connsiteX9" fmla="*/ 1345814 w 6614057"/>
              <a:gd name="connsiteY9" fmla="*/ 2287912 h 2287912"/>
              <a:gd name="connsiteX10" fmla="*/ 1350456 w 6614057"/>
              <a:gd name="connsiteY10" fmla="*/ 2033314 h 2287912"/>
              <a:gd name="connsiteX0" fmla="*/ 1350456 w 6613258"/>
              <a:gd name="connsiteY0" fmla="*/ 2033314 h 2287912"/>
              <a:gd name="connsiteX1" fmla="*/ 513863 w 6613258"/>
              <a:gd name="connsiteY1" fmla="*/ 1765006 h 2287912"/>
              <a:gd name="connsiteX2" fmla="*/ 115171 w 6613258"/>
              <a:gd name="connsiteY2" fmla="*/ 1342580 h 2287912"/>
              <a:gd name="connsiteX3" fmla="*/ 102543 w 6613258"/>
              <a:gd name="connsiteY3" fmla="*/ 588100 h 2287912"/>
              <a:gd name="connsiteX4" fmla="*/ 1322934 w 6613258"/>
              <a:gd name="connsiteY4" fmla="*/ 26992 h 2287912"/>
              <a:gd name="connsiteX5" fmla="*/ 5501613 w 6613258"/>
              <a:gd name="connsiteY5" fmla="*/ 173256 h 2287912"/>
              <a:gd name="connsiteX6" fmla="*/ 6613258 w 6613258"/>
              <a:gd name="connsiteY6" fmla="*/ 905322 h 2287912"/>
              <a:gd name="connsiteX7" fmla="*/ 6019537 w 6613258"/>
              <a:gd name="connsiteY7" fmla="*/ 1805318 h 2287912"/>
              <a:gd name="connsiteX8" fmla="*/ 2224395 w 6613258"/>
              <a:gd name="connsiteY8" fmla="*/ 2029112 h 2287912"/>
              <a:gd name="connsiteX9" fmla="*/ 1345814 w 6613258"/>
              <a:gd name="connsiteY9" fmla="*/ 2287912 h 2287912"/>
              <a:gd name="connsiteX10" fmla="*/ 1350456 w 6613258"/>
              <a:gd name="connsiteY10" fmla="*/ 2033314 h 2287912"/>
              <a:gd name="connsiteX0" fmla="*/ 1352720 w 6615522"/>
              <a:gd name="connsiteY0" fmla="*/ 2033314 h 2287912"/>
              <a:gd name="connsiteX1" fmla="*/ 566558 w 6615522"/>
              <a:gd name="connsiteY1" fmla="*/ 1742972 h 2287912"/>
              <a:gd name="connsiteX2" fmla="*/ 117435 w 6615522"/>
              <a:gd name="connsiteY2" fmla="*/ 1342580 h 2287912"/>
              <a:gd name="connsiteX3" fmla="*/ 104807 w 6615522"/>
              <a:gd name="connsiteY3" fmla="*/ 588100 h 2287912"/>
              <a:gd name="connsiteX4" fmla="*/ 1325198 w 6615522"/>
              <a:gd name="connsiteY4" fmla="*/ 26992 h 2287912"/>
              <a:gd name="connsiteX5" fmla="*/ 5503877 w 6615522"/>
              <a:gd name="connsiteY5" fmla="*/ 173256 h 2287912"/>
              <a:gd name="connsiteX6" fmla="*/ 6615522 w 6615522"/>
              <a:gd name="connsiteY6" fmla="*/ 905322 h 2287912"/>
              <a:gd name="connsiteX7" fmla="*/ 6021801 w 6615522"/>
              <a:gd name="connsiteY7" fmla="*/ 1805318 h 2287912"/>
              <a:gd name="connsiteX8" fmla="*/ 2226659 w 6615522"/>
              <a:gd name="connsiteY8" fmla="*/ 2029112 h 2287912"/>
              <a:gd name="connsiteX9" fmla="*/ 1348078 w 6615522"/>
              <a:gd name="connsiteY9" fmla="*/ 2287912 h 2287912"/>
              <a:gd name="connsiteX10" fmla="*/ 1352720 w 6615522"/>
              <a:gd name="connsiteY10" fmla="*/ 2033314 h 2287912"/>
              <a:gd name="connsiteX0" fmla="*/ 1390545 w 6615522"/>
              <a:gd name="connsiteY0" fmla="*/ 2011281 h 2287912"/>
              <a:gd name="connsiteX1" fmla="*/ 566558 w 6615522"/>
              <a:gd name="connsiteY1" fmla="*/ 1742972 h 2287912"/>
              <a:gd name="connsiteX2" fmla="*/ 117435 w 6615522"/>
              <a:gd name="connsiteY2" fmla="*/ 1342580 h 2287912"/>
              <a:gd name="connsiteX3" fmla="*/ 104807 w 6615522"/>
              <a:gd name="connsiteY3" fmla="*/ 588100 h 2287912"/>
              <a:gd name="connsiteX4" fmla="*/ 1325198 w 6615522"/>
              <a:gd name="connsiteY4" fmla="*/ 26992 h 2287912"/>
              <a:gd name="connsiteX5" fmla="*/ 5503877 w 6615522"/>
              <a:gd name="connsiteY5" fmla="*/ 173256 h 2287912"/>
              <a:gd name="connsiteX6" fmla="*/ 6615522 w 6615522"/>
              <a:gd name="connsiteY6" fmla="*/ 905322 h 2287912"/>
              <a:gd name="connsiteX7" fmla="*/ 6021801 w 6615522"/>
              <a:gd name="connsiteY7" fmla="*/ 1805318 h 2287912"/>
              <a:gd name="connsiteX8" fmla="*/ 2226659 w 6615522"/>
              <a:gd name="connsiteY8" fmla="*/ 2029112 h 2287912"/>
              <a:gd name="connsiteX9" fmla="*/ 1348078 w 6615522"/>
              <a:gd name="connsiteY9" fmla="*/ 2287912 h 2287912"/>
              <a:gd name="connsiteX10" fmla="*/ 1390545 w 6615522"/>
              <a:gd name="connsiteY10" fmla="*/ 2011281 h 2287912"/>
              <a:gd name="connsiteX0" fmla="*/ 1390545 w 6615522"/>
              <a:gd name="connsiteY0" fmla="*/ 2011281 h 2287912"/>
              <a:gd name="connsiteX1" fmla="*/ 566558 w 6615522"/>
              <a:gd name="connsiteY1" fmla="*/ 1742972 h 2287912"/>
              <a:gd name="connsiteX2" fmla="*/ 117435 w 6615522"/>
              <a:gd name="connsiteY2" fmla="*/ 1342580 h 2287912"/>
              <a:gd name="connsiteX3" fmla="*/ 104807 w 6615522"/>
              <a:gd name="connsiteY3" fmla="*/ 588100 h 2287912"/>
              <a:gd name="connsiteX4" fmla="*/ 1325198 w 6615522"/>
              <a:gd name="connsiteY4" fmla="*/ 26992 h 2287912"/>
              <a:gd name="connsiteX5" fmla="*/ 5503877 w 6615522"/>
              <a:gd name="connsiteY5" fmla="*/ 173256 h 2287912"/>
              <a:gd name="connsiteX6" fmla="*/ 6615522 w 6615522"/>
              <a:gd name="connsiteY6" fmla="*/ 905322 h 2287912"/>
              <a:gd name="connsiteX7" fmla="*/ 6021801 w 6615522"/>
              <a:gd name="connsiteY7" fmla="*/ 1805318 h 2287912"/>
              <a:gd name="connsiteX8" fmla="*/ 2226659 w 6615522"/>
              <a:gd name="connsiteY8" fmla="*/ 2029112 h 2287912"/>
              <a:gd name="connsiteX9" fmla="*/ 1348078 w 6615522"/>
              <a:gd name="connsiteY9" fmla="*/ 2287912 h 2287912"/>
              <a:gd name="connsiteX10" fmla="*/ 1390545 w 6615522"/>
              <a:gd name="connsiteY10" fmla="*/ 2011281 h 2287912"/>
              <a:gd name="connsiteX0" fmla="*/ 1392284 w 6617261"/>
              <a:gd name="connsiteY0" fmla="*/ 2011281 h 2287912"/>
              <a:gd name="connsiteX1" fmla="*/ 606122 w 6617261"/>
              <a:gd name="connsiteY1" fmla="*/ 1728283 h 2287912"/>
              <a:gd name="connsiteX2" fmla="*/ 119174 w 6617261"/>
              <a:gd name="connsiteY2" fmla="*/ 1342580 h 2287912"/>
              <a:gd name="connsiteX3" fmla="*/ 106546 w 6617261"/>
              <a:gd name="connsiteY3" fmla="*/ 588100 h 2287912"/>
              <a:gd name="connsiteX4" fmla="*/ 1326937 w 6617261"/>
              <a:gd name="connsiteY4" fmla="*/ 26992 h 2287912"/>
              <a:gd name="connsiteX5" fmla="*/ 5505616 w 6617261"/>
              <a:gd name="connsiteY5" fmla="*/ 173256 h 2287912"/>
              <a:gd name="connsiteX6" fmla="*/ 6617261 w 6617261"/>
              <a:gd name="connsiteY6" fmla="*/ 905322 h 2287912"/>
              <a:gd name="connsiteX7" fmla="*/ 6023540 w 6617261"/>
              <a:gd name="connsiteY7" fmla="*/ 1805318 h 2287912"/>
              <a:gd name="connsiteX8" fmla="*/ 2228398 w 6617261"/>
              <a:gd name="connsiteY8" fmla="*/ 2029112 h 2287912"/>
              <a:gd name="connsiteX9" fmla="*/ 1349817 w 6617261"/>
              <a:gd name="connsiteY9" fmla="*/ 2287912 h 2287912"/>
              <a:gd name="connsiteX10" fmla="*/ 1392284 w 6617261"/>
              <a:gd name="connsiteY10" fmla="*/ 2011281 h 2287912"/>
              <a:gd name="connsiteX0" fmla="*/ 1382461 w 6607438"/>
              <a:gd name="connsiteY0" fmla="*/ 2011281 h 2287912"/>
              <a:gd name="connsiteX1" fmla="*/ 596299 w 6607438"/>
              <a:gd name="connsiteY1" fmla="*/ 1728283 h 2287912"/>
              <a:gd name="connsiteX2" fmla="*/ 134568 w 6607438"/>
              <a:gd name="connsiteY2" fmla="*/ 1291168 h 2287912"/>
              <a:gd name="connsiteX3" fmla="*/ 96723 w 6607438"/>
              <a:gd name="connsiteY3" fmla="*/ 588100 h 2287912"/>
              <a:gd name="connsiteX4" fmla="*/ 1317114 w 6607438"/>
              <a:gd name="connsiteY4" fmla="*/ 26992 h 2287912"/>
              <a:gd name="connsiteX5" fmla="*/ 5495793 w 6607438"/>
              <a:gd name="connsiteY5" fmla="*/ 173256 h 2287912"/>
              <a:gd name="connsiteX6" fmla="*/ 6607438 w 6607438"/>
              <a:gd name="connsiteY6" fmla="*/ 905322 h 2287912"/>
              <a:gd name="connsiteX7" fmla="*/ 6013717 w 6607438"/>
              <a:gd name="connsiteY7" fmla="*/ 1805318 h 2287912"/>
              <a:gd name="connsiteX8" fmla="*/ 2218575 w 6607438"/>
              <a:gd name="connsiteY8" fmla="*/ 2029112 h 2287912"/>
              <a:gd name="connsiteX9" fmla="*/ 1339994 w 6607438"/>
              <a:gd name="connsiteY9" fmla="*/ 2287912 h 2287912"/>
              <a:gd name="connsiteX10" fmla="*/ 1382461 w 6607438"/>
              <a:gd name="connsiteY10" fmla="*/ 2011281 h 2287912"/>
              <a:gd name="connsiteX0" fmla="*/ 1346619 w 6571596"/>
              <a:gd name="connsiteY0" fmla="*/ 2009705 h 2286336"/>
              <a:gd name="connsiteX1" fmla="*/ 560457 w 6571596"/>
              <a:gd name="connsiteY1" fmla="*/ 1726707 h 2286336"/>
              <a:gd name="connsiteX2" fmla="*/ 98726 w 6571596"/>
              <a:gd name="connsiteY2" fmla="*/ 1289592 h 2286336"/>
              <a:gd name="connsiteX3" fmla="*/ 111313 w 6571596"/>
              <a:gd name="connsiteY3" fmla="*/ 564490 h 2286336"/>
              <a:gd name="connsiteX4" fmla="*/ 1281272 w 6571596"/>
              <a:gd name="connsiteY4" fmla="*/ 25416 h 2286336"/>
              <a:gd name="connsiteX5" fmla="*/ 5459951 w 6571596"/>
              <a:gd name="connsiteY5" fmla="*/ 171680 h 2286336"/>
              <a:gd name="connsiteX6" fmla="*/ 6571596 w 6571596"/>
              <a:gd name="connsiteY6" fmla="*/ 903746 h 2286336"/>
              <a:gd name="connsiteX7" fmla="*/ 5977875 w 6571596"/>
              <a:gd name="connsiteY7" fmla="*/ 1803742 h 2286336"/>
              <a:gd name="connsiteX8" fmla="*/ 2182733 w 6571596"/>
              <a:gd name="connsiteY8" fmla="*/ 2027536 h 2286336"/>
              <a:gd name="connsiteX9" fmla="*/ 1304152 w 6571596"/>
              <a:gd name="connsiteY9" fmla="*/ 2286336 h 2286336"/>
              <a:gd name="connsiteX10" fmla="*/ 1346619 w 6571596"/>
              <a:gd name="connsiteY10" fmla="*/ 2009705 h 2286336"/>
              <a:gd name="connsiteX0" fmla="*/ 1335993 w 6560970"/>
              <a:gd name="connsiteY0" fmla="*/ 2009705 h 2286336"/>
              <a:gd name="connsiteX1" fmla="*/ 549831 w 6560970"/>
              <a:gd name="connsiteY1" fmla="*/ 1726707 h 2286336"/>
              <a:gd name="connsiteX2" fmla="*/ 88100 w 6560970"/>
              <a:gd name="connsiteY2" fmla="*/ 1289592 h 2286336"/>
              <a:gd name="connsiteX3" fmla="*/ 100687 w 6560970"/>
              <a:gd name="connsiteY3" fmla="*/ 564490 h 2286336"/>
              <a:gd name="connsiteX4" fmla="*/ 1270646 w 6560970"/>
              <a:gd name="connsiteY4" fmla="*/ 25416 h 2286336"/>
              <a:gd name="connsiteX5" fmla="*/ 5449325 w 6560970"/>
              <a:gd name="connsiteY5" fmla="*/ 171680 h 2286336"/>
              <a:gd name="connsiteX6" fmla="*/ 6560970 w 6560970"/>
              <a:gd name="connsiteY6" fmla="*/ 903746 h 2286336"/>
              <a:gd name="connsiteX7" fmla="*/ 5967249 w 6560970"/>
              <a:gd name="connsiteY7" fmla="*/ 1803742 h 2286336"/>
              <a:gd name="connsiteX8" fmla="*/ 2172107 w 6560970"/>
              <a:gd name="connsiteY8" fmla="*/ 2027536 h 2286336"/>
              <a:gd name="connsiteX9" fmla="*/ 1293526 w 6560970"/>
              <a:gd name="connsiteY9" fmla="*/ 2286336 h 2286336"/>
              <a:gd name="connsiteX10" fmla="*/ 1335993 w 6560970"/>
              <a:gd name="connsiteY10" fmla="*/ 2009705 h 2286336"/>
              <a:gd name="connsiteX0" fmla="*/ 1320449 w 6545426"/>
              <a:gd name="connsiteY0" fmla="*/ 2009705 h 2286336"/>
              <a:gd name="connsiteX1" fmla="*/ 534287 w 6545426"/>
              <a:gd name="connsiteY1" fmla="*/ 1726707 h 2286336"/>
              <a:gd name="connsiteX2" fmla="*/ 72556 w 6545426"/>
              <a:gd name="connsiteY2" fmla="*/ 1289592 h 2286336"/>
              <a:gd name="connsiteX3" fmla="*/ 85143 w 6545426"/>
              <a:gd name="connsiteY3" fmla="*/ 564490 h 2286336"/>
              <a:gd name="connsiteX4" fmla="*/ 1255102 w 6545426"/>
              <a:gd name="connsiteY4" fmla="*/ 25416 h 2286336"/>
              <a:gd name="connsiteX5" fmla="*/ 5433781 w 6545426"/>
              <a:gd name="connsiteY5" fmla="*/ 171680 h 2286336"/>
              <a:gd name="connsiteX6" fmla="*/ 6545426 w 6545426"/>
              <a:gd name="connsiteY6" fmla="*/ 903746 h 2286336"/>
              <a:gd name="connsiteX7" fmla="*/ 5951705 w 6545426"/>
              <a:gd name="connsiteY7" fmla="*/ 1803742 h 2286336"/>
              <a:gd name="connsiteX8" fmla="*/ 2156563 w 6545426"/>
              <a:gd name="connsiteY8" fmla="*/ 2027536 h 2286336"/>
              <a:gd name="connsiteX9" fmla="*/ 1277982 w 6545426"/>
              <a:gd name="connsiteY9" fmla="*/ 2286336 h 2286336"/>
              <a:gd name="connsiteX10" fmla="*/ 1320449 w 6545426"/>
              <a:gd name="connsiteY10" fmla="*/ 2009705 h 2286336"/>
              <a:gd name="connsiteX0" fmla="*/ 1350191 w 6575168"/>
              <a:gd name="connsiteY0" fmla="*/ 2028838 h 2305469"/>
              <a:gd name="connsiteX1" fmla="*/ 564029 w 6575168"/>
              <a:gd name="connsiteY1" fmla="*/ 1745840 h 2305469"/>
              <a:gd name="connsiteX2" fmla="*/ 102298 w 6575168"/>
              <a:gd name="connsiteY2" fmla="*/ 1308725 h 2305469"/>
              <a:gd name="connsiteX3" fmla="*/ 114885 w 6575168"/>
              <a:gd name="connsiteY3" fmla="*/ 583623 h 2305469"/>
              <a:gd name="connsiteX4" fmla="*/ 1335277 w 6575168"/>
              <a:gd name="connsiteY4" fmla="*/ 22515 h 2305469"/>
              <a:gd name="connsiteX5" fmla="*/ 5463523 w 6575168"/>
              <a:gd name="connsiteY5" fmla="*/ 190813 h 2305469"/>
              <a:gd name="connsiteX6" fmla="*/ 6575168 w 6575168"/>
              <a:gd name="connsiteY6" fmla="*/ 922879 h 2305469"/>
              <a:gd name="connsiteX7" fmla="*/ 5981447 w 6575168"/>
              <a:gd name="connsiteY7" fmla="*/ 1822875 h 2305469"/>
              <a:gd name="connsiteX8" fmla="*/ 2186305 w 6575168"/>
              <a:gd name="connsiteY8" fmla="*/ 2046669 h 2305469"/>
              <a:gd name="connsiteX9" fmla="*/ 1307724 w 6575168"/>
              <a:gd name="connsiteY9" fmla="*/ 2305469 h 2305469"/>
              <a:gd name="connsiteX10" fmla="*/ 1350191 w 6575168"/>
              <a:gd name="connsiteY10" fmla="*/ 2028838 h 2305469"/>
              <a:gd name="connsiteX0" fmla="*/ 1350191 w 6575168"/>
              <a:gd name="connsiteY0" fmla="*/ 2028838 h 2305469"/>
              <a:gd name="connsiteX1" fmla="*/ 564029 w 6575168"/>
              <a:gd name="connsiteY1" fmla="*/ 1745840 h 2305469"/>
              <a:gd name="connsiteX2" fmla="*/ 102298 w 6575168"/>
              <a:gd name="connsiteY2" fmla="*/ 1308725 h 2305469"/>
              <a:gd name="connsiteX3" fmla="*/ 114885 w 6575168"/>
              <a:gd name="connsiteY3" fmla="*/ 583623 h 2305469"/>
              <a:gd name="connsiteX4" fmla="*/ 1335277 w 6575168"/>
              <a:gd name="connsiteY4" fmla="*/ 22515 h 2305469"/>
              <a:gd name="connsiteX5" fmla="*/ 5463523 w 6575168"/>
              <a:gd name="connsiteY5" fmla="*/ 190813 h 2305469"/>
              <a:gd name="connsiteX6" fmla="*/ 6575168 w 6575168"/>
              <a:gd name="connsiteY6" fmla="*/ 922879 h 2305469"/>
              <a:gd name="connsiteX7" fmla="*/ 5981447 w 6575168"/>
              <a:gd name="connsiteY7" fmla="*/ 1822875 h 2305469"/>
              <a:gd name="connsiteX8" fmla="*/ 2186305 w 6575168"/>
              <a:gd name="connsiteY8" fmla="*/ 2046669 h 2305469"/>
              <a:gd name="connsiteX9" fmla="*/ 1307724 w 6575168"/>
              <a:gd name="connsiteY9" fmla="*/ 2305469 h 2305469"/>
              <a:gd name="connsiteX10" fmla="*/ 1350191 w 6575168"/>
              <a:gd name="connsiteY10" fmla="*/ 2028838 h 2305469"/>
              <a:gd name="connsiteX0" fmla="*/ 1261706 w 6486683"/>
              <a:gd name="connsiteY0" fmla="*/ 2028838 h 2305469"/>
              <a:gd name="connsiteX1" fmla="*/ 475544 w 6486683"/>
              <a:gd name="connsiteY1" fmla="*/ 1745840 h 2305469"/>
              <a:gd name="connsiteX2" fmla="*/ 26400 w 6486683"/>
              <a:gd name="connsiteY2" fmla="*/ 583623 h 2305469"/>
              <a:gd name="connsiteX3" fmla="*/ 1246792 w 6486683"/>
              <a:gd name="connsiteY3" fmla="*/ 22515 h 2305469"/>
              <a:gd name="connsiteX4" fmla="*/ 5375038 w 6486683"/>
              <a:gd name="connsiteY4" fmla="*/ 190813 h 2305469"/>
              <a:gd name="connsiteX5" fmla="*/ 6486683 w 6486683"/>
              <a:gd name="connsiteY5" fmla="*/ 922879 h 2305469"/>
              <a:gd name="connsiteX6" fmla="*/ 5892962 w 6486683"/>
              <a:gd name="connsiteY6" fmla="*/ 1822875 h 2305469"/>
              <a:gd name="connsiteX7" fmla="*/ 2097820 w 6486683"/>
              <a:gd name="connsiteY7" fmla="*/ 2046669 h 2305469"/>
              <a:gd name="connsiteX8" fmla="*/ 1219239 w 6486683"/>
              <a:gd name="connsiteY8" fmla="*/ 2305469 h 2305469"/>
              <a:gd name="connsiteX9" fmla="*/ 1261706 w 6486683"/>
              <a:gd name="connsiteY9" fmla="*/ 2028838 h 2305469"/>
              <a:gd name="connsiteX0" fmla="*/ 1278912 w 6503889"/>
              <a:gd name="connsiteY0" fmla="*/ 2028838 h 2305469"/>
              <a:gd name="connsiteX1" fmla="*/ 366669 w 6503889"/>
              <a:gd name="connsiteY1" fmla="*/ 1650360 h 2305469"/>
              <a:gd name="connsiteX2" fmla="*/ 43606 w 6503889"/>
              <a:gd name="connsiteY2" fmla="*/ 583623 h 2305469"/>
              <a:gd name="connsiteX3" fmla="*/ 1263998 w 6503889"/>
              <a:gd name="connsiteY3" fmla="*/ 22515 h 2305469"/>
              <a:gd name="connsiteX4" fmla="*/ 5392244 w 6503889"/>
              <a:gd name="connsiteY4" fmla="*/ 190813 h 2305469"/>
              <a:gd name="connsiteX5" fmla="*/ 6503889 w 6503889"/>
              <a:gd name="connsiteY5" fmla="*/ 922879 h 2305469"/>
              <a:gd name="connsiteX6" fmla="*/ 5910168 w 6503889"/>
              <a:gd name="connsiteY6" fmla="*/ 1822875 h 2305469"/>
              <a:gd name="connsiteX7" fmla="*/ 2115026 w 6503889"/>
              <a:gd name="connsiteY7" fmla="*/ 2046669 h 2305469"/>
              <a:gd name="connsiteX8" fmla="*/ 1236445 w 6503889"/>
              <a:gd name="connsiteY8" fmla="*/ 2305469 h 2305469"/>
              <a:gd name="connsiteX9" fmla="*/ 1278912 w 6503889"/>
              <a:gd name="connsiteY9" fmla="*/ 2028838 h 2305469"/>
              <a:gd name="connsiteX0" fmla="*/ 1306915 w 6531892"/>
              <a:gd name="connsiteY0" fmla="*/ 2028838 h 2305469"/>
              <a:gd name="connsiteX1" fmla="*/ 268591 w 6531892"/>
              <a:gd name="connsiteY1" fmla="*/ 1643015 h 2305469"/>
              <a:gd name="connsiteX2" fmla="*/ 71609 w 6531892"/>
              <a:gd name="connsiteY2" fmla="*/ 583623 h 2305469"/>
              <a:gd name="connsiteX3" fmla="*/ 1292001 w 6531892"/>
              <a:gd name="connsiteY3" fmla="*/ 22515 h 2305469"/>
              <a:gd name="connsiteX4" fmla="*/ 5420247 w 6531892"/>
              <a:gd name="connsiteY4" fmla="*/ 190813 h 2305469"/>
              <a:gd name="connsiteX5" fmla="*/ 6531892 w 6531892"/>
              <a:gd name="connsiteY5" fmla="*/ 922879 h 2305469"/>
              <a:gd name="connsiteX6" fmla="*/ 5938171 w 6531892"/>
              <a:gd name="connsiteY6" fmla="*/ 1822875 h 2305469"/>
              <a:gd name="connsiteX7" fmla="*/ 2143029 w 6531892"/>
              <a:gd name="connsiteY7" fmla="*/ 2046669 h 2305469"/>
              <a:gd name="connsiteX8" fmla="*/ 1264448 w 6531892"/>
              <a:gd name="connsiteY8" fmla="*/ 2305469 h 2305469"/>
              <a:gd name="connsiteX9" fmla="*/ 1306915 w 6531892"/>
              <a:gd name="connsiteY9" fmla="*/ 2028838 h 2305469"/>
              <a:gd name="connsiteX0" fmla="*/ 1322733 w 6547710"/>
              <a:gd name="connsiteY0" fmla="*/ 2028838 h 2305469"/>
              <a:gd name="connsiteX1" fmla="*/ 284409 w 6547710"/>
              <a:gd name="connsiteY1" fmla="*/ 1643015 h 2305469"/>
              <a:gd name="connsiteX2" fmla="*/ 87427 w 6547710"/>
              <a:gd name="connsiteY2" fmla="*/ 583623 h 2305469"/>
              <a:gd name="connsiteX3" fmla="*/ 1307819 w 6547710"/>
              <a:gd name="connsiteY3" fmla="*/ 22515 h 2305469"/>
              <a:gd name="connsiteX4" fmla="*/ 5436065 w 6547710"/>
              <a:gd name="connsiteY4" fmla="*/ 190813 h 2305469"/>
              <a:gd name="connsiteX5" fmla="*/ 6547710 w 6547710"/>
              <a:gd name="connsiteY5" fmla="*/ 922879 h 2305469"/>
              <a:gd name="connsiteX6" fmla="*/ 5953989 w 6547710"/>
              <a:gd name="connsiteY6" fmla="*/ 1822875 h 2305469"/>
              <a:gd name="connsiteX7" fmla="*/ 2158847 w 6547710"/>
              <a:gd name="connsiteY7" fmla="*/ 2046669 h 2305469"/>
              <a:gd name="connsiteX8" fmla="*/ 1280266 w 6547710"/>
              <a:gd name="connsiteY8" fmla="*/ 2305469 h 2305469"/>
              <a:gd name="connsiteX9" fmla="*/ 1322733 w 6547710"/>
              <a:gd name="connsiteY9" fmla="*/ 2028838 h 2305469"/>
              <a:gd name="connsiteX0" fmla="*/ 1350725 w 6575702"/>
              <a:gd name="connsiteY0" fmla="*/ 2028838 h 2305469"/>
              <a:gd name="connsiteX1" fmla="*/ 312401 w 6575702"/>
              <a:gd name="connsiteY1" fmla="*/ 1643015 h 2305469"/>
              <a:gd name="connsiteX2" fmla="*/ 115419 w 6575702"/>
              <a:gd name="connsiteY2" fmla="*/ 583623 h 2305469"/>
              <a:gd name="connsiteX3" fmla="*/ 1335811 w 6575702"/>
              <a:gd name="connsiteY3" fmla="*/ 22515 h 2305469"/>
              <a:gd name="connsiteX4" fmla="*/ 5464057 w 6575702"/>
              <a:gd name="connsiteY4" fmla="*/ 190813 h 2305469"/>
              <a:gd name="connsiteX5" fmla="*/ 6575702 w 6575702"/>
              <a:gd name="connsiteY5" fmla="*/ 922879 h 2305469"/>
              <a:gd name="connsiteX6" fmla="*/ 5981981 w 6575702"/>
              <a:gd name="connsiteY6" fmla="*/ 1822875 h 2305469"/>
              <a:gd name="connsiteX7" fmla="*/ 2186839 w 6575702"/>
              <a:gd name="connsiteY7" fmla="*/ 2046669 h 2305469"/>
              <a:gd name="connsiteX8" fmla="*/ 1308258 w 6575702"/>
              <a:gd name="connsiteY8" fmla="*/ 2305469 h 2305469"/>
              <a:gd name="connsiteX9" fmla="*/ 1350725 w 6575702"/>
              <a:gd name="connsiteY9" fmla="*/ 2028838 h 2305469"/>
              <a:gd name="connsiteX0" fmla="*/ 1334698 w 6559675"/>
              <a:gd name="connsiteY0" fmla="*/ 2033414 h 2310045"/>
              <a:gd name="connsiteX1" fmla="*/ 296374 w 6559675"/>
              <a:gd name="connsiteY1" fmla="*/ 1647591 h 2310045"/>
              <a:gd name="connsiteX2" fmla="*/ 99392 w 6559675"/>
              <a:gd name="connsiteY2" fmla="*/ 654301 h 2310045"/>
              <a:gd name="connsiteX3" fmla="*/ 1319784 w 6559675"/>
              <a:gd name="connsiteY3" fmla="*/ 27091 h 2310045"/>
              <a:gd name="connsiteX4" fmla="*/ 5448030 w 6559675"/>
              <a:gd name="connsiteY4" fmla="*/ 195389 h 2310045"/>
              <a:gd name="connsiteX5" fmla="*/ 6559675 w 6559675"/>
              <a:gd name="connsiteY5" fmla="*/ 927455 h 2310045"/>
              <a:gd name="connsiteX6" fmla="*/ 5965954 w 6559675"/>
              <a:gd name="connsiteY6" fmla="*/ 1827451 h 2310045"/>
              <a:gd name="connsiteX7" fmla="*/ 2170812 w 6559675"/>
              <a:gd name="connsiteY7" fmla="*/ 2051245 h 2310045"/>
              <a:gd name="connsiteX8" fmla="*/ 1292231 w 6559675"/>
              <a:gd name="connsiteY8" fmla="*/ 2310045 h 2310045"/>
              <a:gd name="connsiteX9" fmla="*/ 1334698 w 6559675"/>
              <a:gd name="connsiteY9" fmla="*/ 2033414 h 2310045"/>
              <a:gd name="connsiteX0" fmla="*/ 1387100 w 6612077"/>
              <a:gd name="connsiteY0" fmla="*/ 2036495 h 2313126"/>
              <a:gd name="connsiteX1" fmla="*/ 348776 w 6612077"/>
              <a:gd name="connsiteY1" fmla="*/ 1650672 h 2313126"/>
              <a:gd name="connsiteX2" fmla="*/ 88753 w 6612077"/>
              <a:gd name="connsiteY2" fmla="*/ 701450 h 2313126"/>
              <a:gd name="connsiteX3" fmla="*/ 1372186 w 6612077"/>
              <a:gd name="connsiteY3" fmla="*/ 30172 h 2313126"/>
              <a:gd name="connsiteX4" fmla="*/ 5500432 w 6612077"/>
              <a:gd name="connsiteY4" fmla="*/ 198470 h 2313126"/>
              <a:gd name="connsiteX5" fmla="*/ 6612077 w 6612077"/>
              <a:gd name="connsiteY5" fmla="*/ 930536 h 2313126"/>
              <a:gd name="connsiteX6" fmla="*/ 6018356 w 6612077"/>
              <a:gd name="connsiteY6" fmla="*/ 1830532 h 2313126"/>
              <a:gd name="connsiteX7" fmla="*/ 2223214 w 6612077"/>
              <a:gd name="connsiteY7" fmla="*/ 2054326 h 2313126"/>
              <a:gd name="connsiteX8" fmla="*/ 1344633 w 6612077"/>
              <a:gd name="connsiteY8" fmla="*/ 2313126 h 2313126"/>
              <a:gd name="connsiteX9" fmla="*/ 1387100 w 6612077"/>
              <a:gd name="connsiteY9" fmla="*/ 2036495 h 2313126"/>
              <a:gd name="connsiteX0" fmla="*/ 1391247 w 6616224"/>
              <a:gd name="connsiteY0" fmla="*/ 2036495 h 2313126"/>
              <a:gd name="connsiteX1" fmla="*/ 352923 w 6616224"/>
              <a:gd name="connsiteY1" fmla="*/ 1650672 h 2313126"/>
              <a:gd name="connsiteX2" fmla="*/ 92900 w 6616224"/>
              <a:gd name="connsiteY2" fmla="*/ 701450 h 2313126"/>
              <a:gd name="connsiteX3" fmla="*/ 1376333 w 6616224"/>
              <a:gd name="connsiteY3" fmla="*/ 30172 h 2313126"/>
              <a:gd name="connsiteX4" fmla="*/ 5504579 w 6616224"/>
              <a:gd name="connsiteY4" fmla="*/ 198470 h 2313126"/>
              <a:gd name="connsiteX5" fmla="*/ 6616224 w 6616224"/>
              <a:gd name="connsiteY5" fmla="*/ 930536 h 2313126"/>
              <a:gd name="connsiteX6" fmla="*/ 6022503 w 6616224"/>
              <a:gd name="connsiteY6" fmla="*/ 1830532 h 2313126"/>
              <a:gd name="connsiteX7" fmla="*/ 2227361 w 6616224"/>
              <a:gd name="connsiteY7" fmla="*/ 2054326 h 2313126"/>
              <a:gd name="connsiteX8" fmla="*/ 1348780 w 6616224"/>
              <a:gd name="connsiteY8" fmla="*/ 2313126 h 2313126"/>
              <a:gd name="connsiteX9" fmla="*/ 1391247 w 6616224"/>
              <a:gd name="connsiteY9" fmla="*/ 2036495 h 2313126"/>
              <a:gd name="connsiteX0" fmla="*/ 1389139 w 6614116"/>
              <a:gd name="connsiteY0" fmla="*/ 2036495 h 2313126"/>
              <a:gd name="connsiteX1" fmla="*/ 350815 w 6614116"/>
              <a:gd name="connsiteY1" fmla="*/ 1650672 h 2313126"/>
              <a:gd name="connsiteX2" fmla="*/ 90792 w 6614116"/>
              <a:gd name="connsiteY2" fmla="*/ 701450 h 2313126"/>
              <a:gd name="connsiteX3" fmla="*/ 1374225 w 6614116"/>
              <a:gd name="connsiteY3" fmla="*/ 30172 h 2313126"/>
              <a:gd name="connsiteX4" fmla="*/ 5502471 w 6614116"/>
              <a:gd name="connsiteY4" fmla="*/ 198470 h 2313126"/>
              <a:gd name="connsiteX5" fmla="*/ 6614116 w 6614116"/>
              <a:gd name="connsiteY5" fmla="*/ 930536 h 2313126"/>
              <a:gd name="connsiteX6" fmla="*/ 6020395 w 6614116"/>
              <a:gd name="connsiteY6" fmla="*/ 1830532 h 2313126"/>
              <a:gd name="connsiteX7" fmla="*/ 2225253 w 6614116"/>
              <a:gd name="connsiteY7" fmla="*/ 2054326 h 2313126"/>
              <a:gd name="connsiteX8" fmla="*/ 1346672 w 6614116"/>
              <a:gd name="connsiteY8" fmla="*/ 2313126 h 2313126"/>
              <a:gd name="connsiteX9" fmla="*/ 1389139 w 6614116"/>
              <a:gd name="connsiteY9" fmla="*/ 2036495 h 2313126"/>
              <a:gd name="connsiteX0" fmla="*/ 1389139 w 6614116"/>
              <a:gd name="connsiteY0" fmla="*/ 2036495 h 2313126"/>
              <a:gd name="connsiteX1" fmla="*/ 350815 w 6614116"/>
              <a:gd name="connsiteY1" fmla="*/ 1650672 h 2313126"/>
              <a:gd name="connsiteX2" fmla="*/ 90792 w 6614116"/>
              <a:gd name="connsiteY2" fmla="*/ 701450 h 2313126"/>
              <a:gd name="connsiteX3" fmla="*/ 1374225 w 6614116"/>
              <a:gd name="connsiteY3" fmla="*/ 30172 h 2313126"/>
              <a:gd name="connsiteX4" fmla="*/ 5502471 w 6614116"/>
              <a:gd name="connsiteY4" fmla="*/ 198470 h 2313126"/>
              <a:gd name="connsiteX5" fmla="*/ 6614116 w 6614116"/>
              <a:gd name="connsiteY5" fmla="*/ 930536 h 2313126"/>
              <a:gd name="connsiteX6" fmla="*/ 6020395 w 6614116"/>
              <a:gd name="connsiteY6" fmla="*/ 1830532 h 2313126"/>
              <a:gd name="connsiteX7" fmla="*/ 2225253 w 6614116"/>
              <a:gd name="connsiteY7" fmla="*/ 2054326 h 2313126"/>
              <a:gd name="connsiteX8" fmla="*/ 1346672 w 6614116"/>
              <a:gd name="connsiteY8" fmla="*/ 2313126 h 2313126"/>
              <a:gd name="connsiteX9" fmla="*/ 1389139 w 6614116"/>
              <a:gd name="connsiteY9" fmla="*/ 2036495 h 2313126"/>
              <a:gd name="connsiteX0" fmla="*/ 1438885 w 6613429"/>
              <a:gd name="connsiteY0" fmla="*/ 2029150 h 2313126"/>
              <a:gd name="connsiteX1" fmla="*/ 350128 w 6613429"/>
              <a:gd name="connsiteY1" fmla="*/ 1650672 h 2313126"/>
              <a:gd name="connsiteX2" fmla="*/ 90105 w 6613429"/>
              <a:gd name="connsiteY2" fmla="*/ 701450 h 2313126"/>
              <a:gd name="connsiteX3" fmla="*/ 1373538 w 6613429"/>
              <a:gd name="connsiteY3" fmla="*/ 30172 h 2313126"/>
              <a:gd name="connsiteX4" fmla="*/ 5501784 w 6613429"/>
              <a:gd name="connsiteY4" fmla="*/ 198470 h 2313126"/>
              <a:gd name="connsiteX5" fmla="*/ 6613429 w 6613429"/>
              <a:gd name="connsiteY5" fmla="*/ 930536 h 2313126"/>
              <a:gd name="connsiteX6" fmla="*/ 6019708 w 6613429"/>
              <a:gd name="connsiteY6" fmla="*/ 1830532 h 2313126"/>
              <a:gd name="connsiteX7" fmla="*/ 2224566 w 6613429"/>
              <a:gd name="connsiteY7" fmla="*/ 2054326 h 2313126"/>
              <a:gd name="connsiteX8" fmla="*/ 1345985 w 6613429"/>
              <a:gd name="connsiteY8" fmla="*/ 2313126 h 2313126"/>
              <a:gd name="connsiteX9" fmla="*/ 1438885 w 6613429"/>
              <a:gd name="connsiteY9" fmla="*/ 2029150 h 2313126"/>
              <a:gd name="connsiteX0" fmla="*/ 1411781 w 6586325"/>
              <a:gd name="connsiteY0" fmla="*/ 2029150 h 2313126"/>
              <a:gd name="connsiteX1" fmla="*/ 323024 w 6586325"/>
              <a:gd name="connsiteY1" fmla="*/ 1650672 h 2313126"/>
              <a:gd name="connsiteX2" fmla="*/ 63001 w 6586325"/>
              <a:gd name="connsiteY2" fmla="*/ 701450 h 2313126"/>
              <a:gd name="connsiteX3" fmla="*/ 1346434 w 6586325"/>
              <a:gd name="connsiteY3" fmla="*/ 30172 h 2313126"/>
              <a:gd name="connsiteX4" fmla="*/ 5474680 w 6586325"/>
              <a:gd name="connsiteY4" fmla="*/ 198470 h 2313126"/>
              <a:gd name="connsiteX5" fmla="*/ 6586325 w 6586325"/>
              <a:gd name="connsiteY5" fmla="*/ 930536 h 2313126"/>
              <a:gd name="connsiteX6" fmla="*/ 5992604 w 6586325"/>
              <a:gd name="connsiteY6" fmla="*/ 1830532 h 2313126"/>
              <a:gd name="connsiteX7" fmla="*/ 2197462 w 6586325"/>
              <a:gd name="connsiteY7" fmla="*/ 2054326 h 2313126"/>
              <a:gd name="connsiteX8" fmla="*/ 1318881 w 6586325"/>
              <a:gd name="connsiteY8" fmla="*/ 2313126 h 2313126"/>
              <a:gd name="connsiteX9" fmla="*/ 1411781 w 6586325"/>
              <a:gd name="connsiteY9" fmla="*/ 2029150 h 2313126"/>
              <a:gd name="connsiteX0" fmla="*/ 1422251 w 6596795"/>
              <a:gd name="connsiteY0" fmla="*/ 2029150 h 2313126"/>
              <a:gd name="connsiteX1" fmla="*/ 333494 w 6596795"/>
              <a:gd name="connsiteY1" fmla="*/ 1650672 h 2313126"/>
              <a:gd name="connsiteX2" fmla="*/ 73471 w 6596795"/>
              <a:gd name="connsiteY2" fmla="*/ 701450 h 2313126"/>
              <a:gd name="connsiteX3" fmla="*/ 1356904 w 6596795"/>
              <a:gd name="connsiteY3" fmla="*/ 30172 h 2313126"/>
              <a:gd name="connsiteX4" fmla="*/ 5485150 w 6596795"/>
              <a:gd name="connsiteY4" fmla="*/ 198470 h 2313126"/>
              <a:gd name="connsiteX5" fmla="*/ 6596795 w 6596795"/>
              <a:gd name="connsiteY5" fmla="*/ 930536 h 2313126"/>
              <a:gd name="connsiteX6" fmla="*/ 6003074 w 6596795"/>
              <a:gd name="connsiteY6" fmla="*/ 1830532 h 2313126"/>
              <a:gd name="connsiteX7" fmla="*/ 2207932 w 6596795"/>
              <a:gd name="connsiteY7" fmla="*/ 2054326 h 2313126"/>
              <a:gd name="connsiteX8" fmla="*/ 1329351 w 6596795"/>
              <a:gd name="connsiteY8" fmla="*/ 2313126 h 2313126"/>
              <a:gd name="connsiteX9" fmla="*/ 1422251 w 6596795"/>
              <a:gd name="connsiteY9" fmla="*/ 2029150 h 2313126"/>
              <a:gd name="connsiteX0" fmla="*/ 1427107 w 6601651"/>
              <a:gd name="connsiteY0" fmla="*/ 2029150 h 2313126"/>
              <a:gd name="connsiteX1" fmla="*/ 338350 w 6601651"/>
              <a:gd name="connsiteY1" fmla="*/ 1650672 h 2313126"/>
              <a:gd name="connsiteX2" fmla="*/ 78327 w 6601651"/>
              <a:gd name="connsiteY2" fmla="*/ 701450 h 2313126"/>
              <a:gd name="connsiteX3" fmla="*/ 1361760 w 6601651"/>
              <a:gd name="connsiteY3" fmla="*/ 30172 h 2313126"/>
              <a:gd name="connsiteX4" fmla="*/ 5490006 w 6601651"/>
              <a:gd name="connsiteY4" fmla="*/ 198470 h 2313126"/>
              <a:gd name="connsiteX5" fmla="*/ 6601651 w 6601651"/>
              <a:gd name="connsiteY5" fmla="*/ 930536 h 2313126"/>
              <a:gd name="connsiteX6" fmla="*/ 6007930 w 6601651"/>
              <a:gd name="connsiteY6" fmla="*/ 1830532 h 2313126"/>
              <a:gd name="connsiteX7" fmla="*/ 2212788 w 6601651"/>
              <a:gd name="connsiteY7" fmla="*/ 2054326 h 2313126"/>
              <a:gd name="connsiteX8" fmla="*/ 1334207 w 6601651"/>
              <a:gd name="connsiteY8" fmla="*/ 2313126 h 2313126"/>
              <a:gd name="connsiteX9" fmla="*/ 1427107 w 6601651"/>
              <a:gd name="connsiteY9" fmla="*/ 2029150 h 2313126"/>
              <a:gd name="connsiteX0" fmla="*/ 1438040 w 6612584"/>
              <a:gd name="connsiteY0" fmla="*/ 2029150 h 2313126"/>
              <a:gd name="connsiteX1" fmla="*/ 349283 w 6612584"/>
              <a:gd name="connsiteY1" fmla="*/ 1650672 h 2313126"/>
              <a:gd name="connsiteX2" fmla="*/ 89260 w 6612584"/>
              <a:gd name="connsiteY2" fmla="*/ 701450 h 2313126"/>
              <a:gd name="connsiteX3" fmla="*/ 1372693 w 6612584"/>
              <a:gd name="connsiteY3" fmla="*/ 30172 h 2313126"/>
              <a:gd name="connsiteX4" fmla="*/ 5500939 w 6612584"/>
              <a:gd name="connsiteY4" fmla="*/ 198470 h 2313126"/>
              <a:gd name="connsiteX5" fmla="*/ 6612584 w 6612584"/>
              <a:gd name="connsiteY5" fmla="*/ 930536 h 2313126"/>
              <a:gd name="connsiteX6" fmla="*/ 6018863 w 6612584"/>
              <a:gd name="connsiteY6" fmla="*/ 1830532 h 2313126"/>
              <a:gd name="connsiteX7" fmla="*/ 2223721 w 6612584"/>
              <a:gd name="connsiteY7" fmla="*/ 2054326 h 2313126"/>
              <a:gd name="connsiteX8" fmla="*/ 1345140 w 6612584"/>
              <a:gd name="connsiteY8" fmla="*/ 2313126 h 2313126"/>
              <a:gd name="connsiteX9" fmla="*/ 1438040 w 6612584"/>
              <a:gd name="connsiteY9" fmla="*/ 2029150 h 2313126"/>
              <a:gd name="connsiteX0" fmla="*/ 1438040 w 6612584"/>
              <a:gd name="connsiteY0" fmla="*/ 2029150 h 2313126"/>
              <a:gd name="connsiteX1" fmla="*/ 349283 w 6612584"/>
              <a:gd name="connsiteY1" fmla="*/ 1650672 h 2313126"/>
              <a:gd name="connsiteX2" fmla="*/ 89260 w 6612584"/>
              <a:gd name="connsiteY2" fmla="*/ 701450 h 2313126"/>
              <a:gd name="connsiteX3" fmla="*/ 1372693 w 6612584"/>
              <a:gd name="connsiteY3" fmla="*/ 30172 h 2313126"/>
              <a:gd name="connsiteX4" fmla="*/ 5500939 w 6612584"/>
              <a:gd name="connsiteY4" fmla="*/ 198470 h 2313126"/>
              <a:gd name="connsiteX5" fmla="*/ 6612584 w 6612584"/>
              <a:gd name="connsiteY5" fmla="*/ 930536 h 2313126"/>
              <a:gd name="connsiteX6" fmla="*/ 6018863 w 6612584"/>
              <a:gd name="connsiteY6" fmla="*/ 1830532 h 2313126"/>
              <a:gd name="connsiteX7" fmla="*/ 2223721 w 6612584"/>
              <a:gd name="connsiteY7" fmla="*/ 2054326 h 2313126"/>
              <a:gd name="connsiteX8" fmla="*/ 1345140 w 6612584"/>
              <a:gd name="connsiteY8" fmla="*/ 2313126 h 2313126"/>
              <a:gd name="connsiteX9" fmla="*/ 1438040 w 6612584"/>
              <a:gd name="connsiteY9" fmla="*/ 2029150 h 2313126"/>
              <a:gd name="connsiteX0" fmla="*/ 1489345 w 6588239"/>
              <a:gd name="connsiteY0" fmla="*/ 2029150 h 2313126"/>
              <a:gd name="connsiteX1" fmla="*/ 324938 w 6588239"/>
              <a:gd name="connsiteY1" fmla="*/ 1650672 h 2313126"/>
              <a:gd name="connsiteX2" fmla="*/ 64915 w 6588239"/>
              <a:gd name="connsiteY2" fmla="*/ 701450 h 2313126"/>
              <a:gd name="connsiteX3" fmla="*/ 1348348 w 6588239"/>
              <a:gd name="connsiteY3" fmla="*/ 30172 h 2313126"/>
              <a:gd name="connsiteX4" fmla="*/ 5476594 w 6588239"/>
              <a:gd name="connsiteY4" fmla="*/ 198470 h 2313126"/>
              <a:gd name="connsiteX5" fmla="*/ 6588239 w 6588239"/>
              <a:gd name="connsiteY5" fmla="*/ 930536 h 2313126"/>
              <a:gd name="connsiteX6" fmla="*/ 5994518 w 6588239"/>
              <a:gd name="connsiteY6" fmla="*/ 1830532 h 2313126"/>
              <a:gd name="connsiteX7" fmla="*/ 2199376 w 6588239"/>
              <a:gd name="connsiteY7" fmla="*/ 2054326 h 2313126"/>
              <a:gd name="connsiteX8" fmla="*/ 1320795 w 6588239"/>
              <a:gd name="connsiteY8" fmla="*/ 2313126 h 2313126"/>
              <a:gd name="connsiteX9" fmla="*/ 1489345 w 6588239"/>
              <a:gd name="connsiteY9" fmla="*/ 2029150 h 2313126"/>
              <a:gd name="connsiteX0" fmla="*/ 1489345 w 6588239"/>
              <a:gd name="connsiteY0" fmla="*/ 2029150 h 2313126"/>
              <a:gd name="connsiteX1" fmla="*/ 324938 w 6588239"/>
              <a:gd name="connsiteY1" fmla="*/ 1650672 h 2313126"/>
              <a:gd name="connsiteX2" fmla="*/ 64915 w 6588239"/>
              <a:gd name="connsiteY2" fmla="*/ 701450 h 2313126"/>
              <a:gd name="connsiteX3" fmla="*/ 1348348 w 6588239"/>
              <a:gd name="connsiteY3" fmla="*/ 30172 h 2313126"/>
              <a:gd name="connsiteX4" fmla="*/ 5476594 w 6588239"/>
              <a:gd name="connsiteY4" fmla="*/ 198470 h 2313126"/>
              <a:gd name="connsiteX5" fmla="*/ 6588239 w 6588239"/>
              <a:gd name="connsiteY5" fmla="*/ 930536 h 2313126"/>
              <a:gd name="connsiteX6" fmla="*/ 5994518 w 6588239"/>
              <a:gd name="connsiteY6" fmla="*/ 1830532 h 2313126"/>
              <a:gd name="connsiteX7" fmla="*/ 2199376 w 6588239"/>
              <a:gd name="connsiteY7" fmla="*/ 2054326 h 2313126"/>
              <a:gd name="connsiteX8" fmla="*/ 1320795 w 6588239"/>
              <a:gd name="connsiteY8" fmla="*/ 2313126 h 2313126"/>
              <a:gd name="connsiteX9" fmla="*/ 1489345 w 6588239"/>
              <a:gd name="connsiteY9" fmla="*/ 2029150 h 2313126"/>
              <a:gd name="connsiteX0" fmla="*/ 1489345 w 6588239"/>
              <a:gd name="connsiteY0" fmla="*/ 2029150 h 2313126"/>
              <a:gd name="connsiteX1" fmla="*/ 324938 w 6588239"/>
              <a:gd name="connsiteY1" fmla="*/ 1650672 h 2313126"/>
              <a:gd name="connsiteX2" fmla="*/ 64915 w 6588239"/>
              <a:gd name="connsiteY2" fmla="*/ 701450 h 2313126"/>
              <a:gd name="connsiteX3" fmla="*/ 1348348 w 6588239"/>
              <a:gd name="connsiteY3" fmla="*/ 30172 h 2313126"/>
              <a:gd name="connsiteX4" fmla="*/ 5476594 w 6588239"/>
              <a:gd name="connsiteY4" fmla="*/ 198470 h 2313126"/>
              <a:gd name="connsiteX5" fmla="*/ 6588239 w 6588239"/>
              <a:gd name="connsiteY5" fmla="*/ 930536 h 2313126"/>
              <a:gd name="connsiteX6" fmla="*/ 5994518 w 6588239"/>
              <a:gd name="connsiteY6" fmla="*/ 1830532 h 2313126"/>
              <a:gd name="connsiteX7" fmla="*/ 2199376 w 6588239"/>
              <a:gd name="connsiteY7" fmla="*/ 2054326 h 2313126"/>
              <a:gd name="connsiteX8" fmla="*/ 1320795 w 6588239"/>
              <a:gd name="connsiteY8" fmla="*/ 2313126 h 2313126"/>
              <a:gd name="connsiteX9" fmla="*/ 1489345 w 6588239"/>
              <a:gd name="connsiteY9" fmla="*/ 2029150 h 2313126"/>
              <a:gd name="connsiteX0" fmla="*/ 1498750 w 6597644"/>
              <a:gd name="connsiteY0" fmla="*/ 2029150 h 2313126"/>
              <a:gd name="connsiteX1" fmla="*/ 298554 w 6597644"/>
              <a:gd name="connsiteY1" fmla="*/ 1654147 h 2313126"/>
              <a:gd name="connsiteX2" fmla="*/ 74320 w 6597644"/>
              <a:gd name="connsiteY2" fmla="*/ 701450 h 2313126"/>
              <a:gd name="connsiteX3" fmla="*/ 1357753 w 6597644"/>
              <a:gd name="connsiteY3" fmla="*/ 30172 h 2313126"/>
              <a:gd name="connsiteX4" fmla="*/ 5485999 w 6597644"/>
              <a:gd name="connsiteY4" fmla="*/ 198470 h 2313126"/>
              <a:gd name="connsiteX5" fmla="*/ 6597644 w 6597644"/>
              <a:gd name="connsiteY5" fmla="*/ 930536 h 2313126"/>
              <a:gd name="connsiteX6" fmla="*/ 6003923 w 6597644"/>
              <a:gd name="connsiteY6" fmla="*/ 1830532 h 2313126"/>
              <a:gd name="connsiteX7" fmla="*/ 2208781 w 6597644"/>
              <a:gd name="connsiteY7" fmla="*/ 2054326 h 2313126"/>
              <a:gd name="connsiteX8" fmla="*/ 1330200 w 6597644"/>
              <a:gd name="connsiteY8" fmla="*/ 2313126 h 2313126"/>
              <a:gd name="connsiteX9" fmla="*/ 1498750 w 6597644"/>
              <a:gd name="connsiteY9" fmla="*/ 2029150 h 2313126"/>
              <a:gd name="connsiteX0" fmla="*/ 1499850 w 6598744"/>
              <a:gd name="connsiteY0" fmla="*/ 2029150 h 2313126"/>
              <a:gd name="connsiteX1" fmla="*/ 299654 w 6598744"/>
              <a:gd name="connsiteY1" fmla="*/ 1654147 h 2313126"/>
              <a:gd name="connsiteX2" fmla="*/ 75420 w 6598744"/>
              <a:gd name="connsiteY2" fmla="*/ 701450 h 2313126"/>
              <a:gd name="connsiteX3" fmla="*/ 1358853 w 6598744"/>
              <a:gd name="connsiteY3" fmla="*/ 30172 h 2313126"/>
              <a:gd name="connsiteX4" fmla="*/ 5487099 w 6598744"/>
              <a:gd name="connsiteY4" fmla="*/ 198470 h 2313126"/>
              <a:gd name="connsiteX5" fmla="*/ 6598744 w 6598744"/>
              <a:gd name="connsiteY5" fmla="*/ 930536 h 2313126"/>
              <a:gd name="connsiteX6" fmla="*/ 6005023 w 6598744"/>
              <a:gd name="connsiteY6" fmla="*/ 1830532 h 2313126"/>
              <a:gd name="connsiteX7" fmla="*/ 2209881 w 6598744"/>
              <a:gd name="connsiteY7" fmla="*/ 2054326 h 2313126"/>
              <a:gd name="connsiteX8" fmla="*/ 1331300 w 6598744"/>
              <a:gd name="connsiteY8" fmla="*/ 2313126 h 2313126"/>
              <a:gd name="connsiteX9" fmla="*/ 1499850 w 6598744"/>
              <a:gd name="connsiteY9" fmla="*/ 2029150 h 2313126"/>
              <a:gd name="connsiteX0" fmla="*/ 1499850 w 6598744"/>
              <a:gd name="connsiteY0" fmla="*/ 2029150 h 2313126"/>
              <a:gd name="connsiteX1" fmla="*/ 299654 w 6598744"/>
              <a:gd name="connsiteY1" fmla="*/ 1654147 h 2313126"/>
              <a:gd name="connsiteX2" fmla="*/ 75420 w 6598744"/>
              <a:gd name="connsiteY2" fmla="*/ 701450 h 2313126"/>
              <a:gd name="connsiteX3" fmla="*/ 1358853 w 6598744"/>
              <a:gd name="connsiteY3" fmla="*/ 30172 h 2313126"/>
              <a:gd name="connsiteX4" fmla="*/ 5487099 w 6598744"/>
              <a:gd name="connsiteY4" fmla="*/ 198470 h 2313126"/>
              <a:gd name="connsiteX5" fmla="*/ 6598744 w 6598744"/>
              <a:gd name="connsiteY5" fmla="*/ 930536 h 2313126"/>
              <a:gd name="connsiteX6" fmla="*/ 6005023 w 6598744"/>
              <a:gd name="connsiteY6" fmla="*/ 1830532 h 2313126"/>
              <a:gd name="connsiteX7" fmla="*/ 2209881 w 6598744"/>
              <a:gd name="connsiteY7" fmla="*/ 2054326 h 2313126"/>
              <a:gd name="connsiteX8" fmla="*/ 1331300 w 6598744"/>
              <a:gd name="connsiteY8" fmla="*/ 2313126 h 2313126"/>
              <a:gd name="connsiteX9" fmla="*/ 1499850 w 6598744"/>
              <a:gd name="connsiteY9" fmla="*/ 2029150 h 2313126"/>
              <a:gd name="connsiteX0" fmla="*/ 1506919 w 6605813"/>
              <a:gd name="connsiteY0" fmla="*/ 2029150 h 2313126"/>
              <a:gd name="connsiteX1" fmla="*/ 306723 w 6605813"/>
              <a:gd name="connsiteY1" fmla="*/ 1654147 h 2313126"/>
              <a:gd name="connsiteX2" fmla="*/ 82489 w 6605813"/>
              <a:gd name="connsiteY2" fmla="*/ 701450 h 2313126"/>
              <a:gd name="connsiteX3" fmla="*/ 1365922 w 6605813"/>
              <a:gd name="connsiteY3" fmla="*/ 30172 h 2313126"/>
              <a:gd name="connsiteX4" fmla="*/ 5494168 w 6605813"/>
              <a:gd name="connsiteY4" fmla="*/ 198470 h 2313126"/>
              <a:gd name="connsiteX5" fmla="*/ 6605813 w 6605813"/>
              <a:gd name="connsiteY5" fmla="*/ 930536 h 2313126"/>
              <a:gd name="connsiteX6" fmla="*/ 6012092 w 6605813"/>
              <a:gd name="connsiteY6" fmla="*/ 1830532 h 2313126"/>
              <a:gd name="connsiteX7" fmla="*/ 2216950 w 6605813"/>
              <a:gd name="connsiteY7" fmla="*/ 2054326 h 2313126"/>
              <a:gd name="connsiteX8" fmla="*/ 1338369 w 6605813"/>
              <a:gd name="connsiteY8" fmla="*/ 2313126 h 2313126"/>
              <a:gd name="connsiteX9" fmla="*/ 1506919 w 6605813"/>
              <a:gd name="connsiteY9" fmla="*/ 2029150 h 2313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05813" h="2313126">
                <a:moveTo>
                  <a:pt x="1506919" y="2029150"/>
                </a:moveTo>
                <a:cubicBezTo>
                  <a:pt x="1417504" y="1839150"/>
                  <a:pt x="585881" y="1896278"/>
                  <a:pt x="306723" y="1654147"/>
                </a:cubicBezTo>
                <a:cubicBezTo>
                  <a:pt x="27565" y="1412016"/>
                  <a:pt x="-94044" y="972113"/>
                  <a:pt x="82489" y="701450"/>
                </a:cubicBezTo>
                <a:cubicBezTo>
                  <a:pt x="259022" y="430788"/>
                  <a:pt x="463975" y="114002"/>
                  <a:pt x="1365922" y="30172"/>
                </a:cubicBezTo>
                <a:cubicBezTo>
                  <a:pt x="2267869" y="-53658"/>
                  <a:pt x="4620853" y="48409"/>
                  <a:pt x="5494168" y="198470"/>
                </a:cubicBezTo>
                <a:cubicBezTo>
                  <a:pt x="6367483" y="348531"/>
                  <a:pt x="6547059" y="600421"/>
                  <a:pt x="6605813" y="930536"/>
                </a:cubicBezTo>
                <a:cubicBezTo>
                  <a:pt x="6583958" y="1261451"/>
                  <a:pt x="6667921" y="1584477"/>
                  <a:pt x="6012092" y="1830532"/>
                </a:cubicBezTo>
                <a:cubicBezTo>
                  <a:pt x="5356263" y="2076587"/>
                  <a:pt x="2425296" y="2046334"/>
                  <a:pt x="2216950" y="2054326"/>
                </a:cubicBezTo>
                <a:cubicBezTo>
                  <a:pt x="1882633" y="2207554"/>
                  <a:pt x="1465597" y="2294989"/>
                  <a:pt x="1338369" y="2313126"/>
                </a:cubicBezTo>
                <a:cubicBezTo>
                  <a:pt x="1524676" y="2124221"/>
                  <a:pt x="1506919" y="2029150"/>
                  <a:pt x="1506919" y="2029150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8BD6E0-6AE0-AE5A-6A2C-A30A576B06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9965" y="613455"/>
            <a:ext cx="4628759" cy="2083242"/>
          </a:xfrm>
        </p:spPr>
        <p:txBody>
          <a:bodyPr>
            <a:normAutofit/>
          </a:bodyPr>
          <a:lstStyle/>
          <a:p>
            <a:r>
              <a:rPr lang="el-GR" dirty="0"/>
              <a:t>Εγώ και ο κόσμος</a:t>
            </a:r>
            <a:endParaRPr lang="en-BG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A54E502-E41E-47D5-8AB9-683E3D3EE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04884" flipH="1">
            <a:off x="5645898" y="25325"/>
            <a:ext cx="3856838" cy="2114365"/>
          </a:xfrm>
          <a:custGeom>
            <a:avLst/>
            <a:gdLst>
              <a:gd name="connsiteX0" fmla="*/ 986774 w 5065355"/>
              <a:gd name="connsiteY0" fmla="*/ 0 h 3864077"/>
              <a:gd name="connsiteX1" fmla="*/ 1598492 w 5065355"/>
              <a:gd name="connsiteY1" fmla="*/ 571743 h 3864077"/>
              <a:gd name="connsiteX2" fmla="*/ 4623587 w 5065355"/>
              <a:gd name="connsiteY2" fmla="*/ 815032 h 3864077"/>
              <a:gd name="connsiteX3" fmla="*/ 5045794 w 5065355"/>
              <a:gd name="connsiteY3" fmla="*/ 2583837 h 3864077"/>
              <a:gd name="connsiteX4" fmla="*/ 5065097 w 5065355"/>
              <a:gd name="connsiteY4" fmla="*/ 3007422 h 3864077"/>
              <a:gd name="connsiteX5" fmla="*/ 5064540 w 5065355"/>
              <a:gd name="connsiteY5" fmla="*/ 3083457 h 3864077"/>
              <a:gd name="connsiteX6" fmla="*/ 5065355 w 5065355"/>
              <a:gd name="connsiteY6" fmla="*/ 3093208 h 3864077"/>
              <a:gd name="connsiteX7" fmla="*/ 5059336 w 5065355"/>
              <a:gd name="connsiteY7" fmla="*/ 3165214 h 3864077"/>
              <a:gd name="connsiteX8" fmla="*/ 5058896 w 5065355"/>
              <a:gd name="connsiteY8" fmla="*/ 3171406 h 3864077"/>
              <a:gd name="connsiteX9" fmla="*/ 5058773 w 5065355"/>
              <a:gd name="connsiteY9" fmla="*/ 3171941 h 3864077"/>
              <a:gd name="connsiteX10" fmla="*/ 5057188 w 5065355"/>
              <a:gd name="connsiteY10" fmla="*/ 3190910 h 3864077"/>
              <a:gd name="connsiteX11" fmla="*/ 5033762 w 5065355"/>
              <a:gd name="connsiteY11" fmla="*/ 3281910 h 3864077"/>
              <a:gd name="connsiteX12" fmla="*/ 5033487 w 5065355"/>
              <a:gd name="connsiteY12" fmla="*/ 3282522 h 3864077"/>
              <a:gd name="connsiteX13" fmla="*/ 5027369 w 5065355"/>
              <a:gd name="connsiteY13" fmla="*/ 3309275 h 3864077"/>
              <a:gd name="connsiteX14" fmla="*/ 4908386 w 5065355"/>
              <a:gd name="connsiteY14" fmla="*/ 3476562 h 3864077"/>
              <a:gd name="connsiteX15" fmla="*/ 4902444 w 5065355"/>
              <a:gd name="connsiteY15" fmla="*/ 3480940 h 3864077"/>
              <a:gd name="connsiteX16" fmla="*/ 4888108 w 5065355"/>
              <a:gd name="connsiteY16" fmla="*/ 3495204 h 3864077"/>
              <a:gd name="connsiteX17" fmla="*/ 4819819 w 5065355"/>
              <a:gd name="connsiteY17" fmla="*/ 3539901 h 3864077"/>
              <a:gd name="connsiteX18" fmla="*/ 4806748 w 5065355"/>
              <a:gd name="connsiteY18" fmla="*/ 3544794 h 3864077"/>
              <a:gd name="connsiteX19" fmla="*/ 4765129 w 5065355"/>
              <a:gd name="connsiteY19" fmla="*/ 3568040 h 3864077"/>
              <a:gd name="connsiteX20" fmla="*/ 4426673 w 5065355"/>
              <a:gd name="connsiteY20" fmla="*/ 3685984 h 3864077"/>
              <a:gd name="connsiteX21" fmla="*/ 534075 w 5065355"/>
              <a:gd name="connsiteY21" fmla="*/ 3761757 h 3864077"/>
              <a:gd name="connsiteX22" fmla="*/ 451805 w 5065355"/>
              <a:gd name="connsiteY22" fmla="*/ 3738960 h 3864077"/>
              <a:gd name="connsiteX23" fmla="*/ 417467 w 5065355"/>
              <a:gd name="connsiteY23" fmla="*/ 3743134 h 3864077"/>
              <a:gd name="connsiteX24" fmla="*/ 47039 w 5065355"/>
              <a:gd name="connsiteY24" fmla="*/ 3447046 h 3864077"/>
              <a:gd name="connsiteX25" fmla="*/ 38763 w 5065355"/>
              <a:gd name="connsiteY25" fmla="*/ 3414896 h 3864077"/>
              <a:gd name="connsiteX26" fmla="*/ 28376 w 5065355"/>
              <a:gd name="connsiteY26" fmla="*/ 3388641 h 3864077"/>
              <a:gd name="connsiteX27" fmla="*/ 14642 w 5065355"/>
              <a:gd name="connsiteY27" fmla="*/ 2681940 h 3864077"/>
              <a:gd name="connsiteX28" fmla="*/ 141525 w 5065355"/>
              <a:gd name="connsiteY28" fmla="*/ 1290513 h 3864077"/>
              <a:gd name="connsiteX29" fmla="*/ 968842 w 5065355"/>
              <a:gd name="connsiteY29" fmla="*/ 590018 h 3864077"/>
              <a:gd name="connsiteX30" fmla="*/ 986774 w 5065355"/>
              <a:gd name="connsiteY30" fmla="*/ 0 h 3864077"/>
              <a:gd name="connsiteX0" fmla="*/ 986774 w 5065355"/>
              <a:gd name="connsiteY0" fmla="*/ 0 h 3852421"/>
              <a:gd name="connsiteX1" fmla="*/ 1598492 w 5065355"/>
              <a:gd name="connsiteY1" fmla="*/ 571743 h 3852421"/>
              <a:gd name="connsiteX2" fmla="*/ 4623587 w 5065355"/>
              <a:gd name="connsiteY2" fmla="*/ 815032 h 3852421"/>
              <a:gd name="connsiteX3" fmla="*/ 5045794 w 5065355"/>
              <a:gd name="connsiteY3" fmla="*/ 2583837 h 3852421"/>
              <a:gd name="connsiteX4" fmla="*/ 5065097 w 5065355"/>
              <a:gd name="connsiteY4" fmla="*/ 3007422 h 3852421"/>
              <a:gd name="connsiteX5" fmla="*/ 5064540 w 5065355"/>
              <a:gd name="connsiteY5" fmla="*/ 3083457 h 3852421"/>
              <a:gd name="connsiteX6" fmla="*/ 5065355 w 5065355"/>
              <a:gd name="connsiteY6" fmla="*/ 3093208 h 3852421"/>
              <a:gd name="connsiteX7" fmla="*/ 5059336 w 5065355"/>
              <a:gd name="connsiteY7" fmla="*/ 3165214 h 3852421"/>
              <a:gd name="connsiteX8" fmla="*/ 5058896 w 5065355"/>
              <a:gd name="connsiteY8" fmla="*/ 3171406 h 3852421"/>
              <a:gd name="connsiteX9" fmla="*/ 5058773 w 5065355"/>
              <a:gd name="connsiteY9" fmla="*/ 3171941 h 3852421"/>
              <a:gd name="connsiteX10" fmla="*/ 5057188 w 5065355"/>
              <a:gd name="connsiteY10" fmla="*/ 3190910 h 3852421"/>
              <a:gd name="connsiteX11" fmla="*/ 5033762 w 5065355"/>
              <a:gd name="connsiteY11" fmla="*/ 3281910 h 3852421"/>
              <a:gd name="connsiteX12" fmla="*/ 5033487 w 5065355"/>
              <a:gd name="connsiteY12" fmla="*/ 3282522 h 3852421"/>
              <a:gd name="connsiteX13" fmla="*/ 5027369 w 5065355"/>
              <a:gd name="connsiteY13" fmla="*/ 3309275 h 3852421"/>
              <a:gd name="connsiteX14" fmla="*/ 4908386 w 5065355"/>
              <a:gd name="connsiteY14" fmla="*/ 3476562 h 3852421"/>
              <a:gd name="connsiteX15" fmla="*/ 4902444 w 5065355"/>
              <a:gd name="connsiteY15" fmla="*/ 3480940 h 3852421"/>
              <a:gd name="connsiteX16" fmla="*/ 4888108 w 5065355"/>
              <a:gd name="connsiteY16" fmla="*/ 3495204 h 3852421"/>
              <a:gd name="connsiteX17" fmla="*/ 4819819 w 5065355"/>
              <a:gd name="connsiteY17" fmla="*/ 3539901 h 3852421"/>
              <a:gd name="connsiteX18" fmla="*/ 4806748 w 5065355"/>
              <a:gd name="connsiteY18" fmla="*/ 3544794 h 3852421"/>
              <a:gd name="connsiteX19" fmla="*/ 4765129 w 5065355"/>
              <a:gd name="connsiteY19" fmla="*/ 3568040 h 3852421"/>
              <a:gd name="connsiteX20" fmla="*/ 4426673 w 5065355"/>
              <a:gd name="connsiteY20" fmla="*/ 3685984 h 3852421"/>
              <a:gd name="connsiteX21" fmla="*/ 904564 w 5065355"/>
              <a:gd name="connsiteY21" fmla="*/ 3793288 h 3852421"/>
              <a:gd name="connsiteX22" fmla="*/ 451805 w 5065355"/>
              <a:gd name="connsiteY22" fmla="*/ 3738960 h 3852421"/>
              <a:gd name="connsiteX23" fmla="*/ 417467 w 5065355"/>
              <a:gd name="connsiteY23" fmla="*/ 3743134 h 3852421"/>
              <a:gd name="connsiteX24" fmla="*/ 47039 w 5065355"/>
              <a:gd name="connsiteY24" fmla="*/ 3447046 h 3852421"/>
              <a:gd name="connsiteX25" fmla="*/ 38763 w 5065355"/>
              <a:gd name="connsiteY25" fmla="*/ 3414896 h 3852421"/>
              <a:gd name="connsiteX26" fmla="*/ 28376 w 5065355"/>
              <a:gd name="connsiteY26" fmla="*/ 3388641 h 3852421"/>
              <a:gd name="connsiteX27" fmla="*/ 14642 w 5065355"/>
              <a:gd name="connsiteY27" fmla="*/ 2681940 h 3852421"/>
              <a:gd name="connsiteX28" fmla="*/ 141525 w 5065355"/>
              <a:gd name="connsiteY28" fmla="*/ 1290513 h 3852421"/>
              <a:gd name="connsiteX29" fmla="*/ 968842 w 5065355"/>
              <a:gd name="connsiteY29" fmla="*/ 590018 h 3852421"/>
              <a:gd name="connsiteX30" fmla="*/ 986774 w 5065355"/>
              <a:gd name="connsiteY30" fmla="*/ 0 h 3852421"/>
              <a:gd name="connsiteX0" fmla="*/ 986774 w 5065355"/>
              <a:gd name="connsiteY0" fmla="*/ 0 h 3899315"/>
              <a:gd name="connsiteX1" fmla="*/ 1598492 w 5065355"/>
              <a:gd name="connsiteY1" fmla="*/ 571743 h 3899315"/>
              <a:gd name="connsiteX2" fmla="*/ 4623587 w 5065355"/>
              <a:gd name="connsiteY2" fmla="*/ 815032 h 3899315"/>
              <a:gd name="connsiteX3" fmla="*/ 5045794 w 5065355"/>
              <a:gd name="connsiteY3" fmla="*/ 2583837 h 3899315"/>
              <a:gd name="connsiteX4" fmla="*/ 5065097 w 5065355"/>
              <a:gd name="connsiteY4" fmla="*/ 3007422 h 3899315"/>
              <a:gd name="connsiteX5" fmla="*/ 5064540 w 5065355"/>
              <a:gd name="connsiteY5" fmla="*/ 3083457 h 3899315"/>
              <a:gd name="connsiteX6" fmla="*/ 5065355 w 5065355"/>
              <a:gd name="connsiteY6" fmla="*/ 3093208 h 3899315"/>
              <a:gd name="connsiteX7" fmla="*/ 5059336 w 5065355"/>
              <a:gd name="connsiteY7" fmla="*/ 3165214 h 3899315"/>
              <a:gd name="connsiteX8" fmla="*/ 5058896 w 5065355"/>
              <a:gd name="connsiteY8" fmla="*/ 3171406 h 3899315"/>
              <a:gd name="connsiteX9" fmla="*/ 5058773 w 5065355"/>
              <a:gd name="connsiteY9" fmla="*/ 3171941 h 3899315"/>
              <a:gd name="connsiteX10" fmla="*/ 5057188 w 5065355"/>
              <a:gd name="connsiteY10" fmla="*/ 3190910 h 3899315"/>
              <a:gd name="connsiteX11" fmla="*/ 5033762 w 5065355"/>
              <a:gd name="connsiteY11" fmla="*/ 3281910 h 3899315"/>
              <a:gd name="connsiteX12" fmla="*/ 5033487 w 5065355"/>
              <a:gd name="connsiteY12" fmla="*/ 3282522 h 3899315"/>
              <a:gd name="connsiteX13" fmla="*/ 5027369 w 5065355"/>
              <a:gd name="connsiteY13" fmla="*/ 3309275 h 3899315"/>
              <a:gd name="connsiteX14" fmla="*/ 4908386 w 5065355"/>
              <a:gd name="connsiteY14" fmla="*/ 3476562 h 3899315"/>
              <a:gd name="connsiteX15" fmla="*/ 4902444 w 5065355"/>
              <a:gd name="connsiteY15" fmla="*/ 3480940 h 3899315"/>
              <a:gd name="connsiteX16" fmla="*/ 4888108 w 5065355"/>
              <a:gd name="connsiteY16" fmla="*/ 3495204 h 3899315"/>
              <a:gd name="connsiteX17" fmla="*/ 4819819 w 5065355"/>
              <a:gd name="connsiteY17" fmla="*/ 3539901 h 3899315"/>
              <a:gd name="connsiteX18" fmla="*/ 4806748 w 5065355"/>
              <a:gd name="connsiteY18" fmla="*/ 3544794 h 3899315"/>
              <a:gd name="connsiteX19" fmla="*/ 4765129 w 5065355"/>
              <a:gd name="connsiteY19" fmla="*/ 3568040 h 3899315"/>
              <a:gd name="connsiteX20" fmla="*/ 4229604 w 5065355"/>
              <a:gd name="connsiteY20" fmla="*/ 3851522 h 3899315"/>
              <a:gd name="connsiteX21" fmla="*/ 904564 w 5065355"/>
              <a:gd name="connsiteY21" fmla="*/ 3793288 h 3899315"/>
              <a:gd name="connsiteX22" fmla="*/ 451805 w 5065355"/>
              <a:gd name="connsiteY22" fmla="*/ 3738960 h 3899315"/>
              <a:gd name="connsiteX23" fmla="*/ 417467 w 5065355"/>
              <a:gd name="connsiteY23" fmla="*/ 3743134 h 3899315"/>
              <a:gd name="connsiteX24" fmla="*/ 47039 w 5065355"/>
              <a:gd name="connsiteY24" fmla="*/ 3447046 h 3899315"/>
              <a:gd name="connsiteX25" fmla="*/ 38763 w 5065355"/>
              <a:gd name="connsiteY25" fmla="*/ 3414896 h 3899315"/>
              <a:gd name="connsiteX26" fmla="*/ 28376 w 5065355"/>
              <a:gd name="connsiteY26" fmla="*/ 3388641 h 3899315"/>
              <a:gd name="connsiteX27" fmla="*/ 14642 w 5065355"/>
              <a:gd name="connsiteY27" fmla="*/ 2681940 h 3899315"/>
              <a:gd name="connsiteX28" fmla="*/ 141525 w 5065355"/>
              <a:gd name="connsiteY28" fmla="*/ 1290513 h 3899315"/>
              <a:gd name="connsiteX29" fmla="*/ 968842 w 5065355"/>
              <a:gd name="connsiteY29" fmla="*/ 590018 h 3899315"/>
              <a:gd name="connsiteX30" fmla="*/ 986774 w 5065355"/>
              <a:gd name="connsiteY30" fmla="*/ 0 h 3899315"/>
              <a:gd name="connsiteX0" fmla="*/ 986774 w 5065355"/>
              <a:gd name="connsiteY0" fmla="*/ 0 h 3899315"/>
              <a:gd name="connsiteX1" fmla="*/ 1598492 w 5065355"/>
              <a:gd name="connsiteY1" fmla="*/ 571743 h 3899315"/>
              <a:gd name="connsiteX2" fmla="*/ 4623587 w 5065355"/>
              <a:gd name="connsiteY2" fmla="*/ 815032 h 3899315"/>
              <a:gd name="connsiteX3" fmla="*/ 5045794 w 5065355"/>
              <a:gd name="connsiteY3" fmla="*/ 2583837 h 3899315"/>
              <a:gd name="connsiteX4" fmla="*/ 5065097 w 5065355"/>
              <a:gd name="connsiteY4" fmla="*/ 3007422 h 3899315"/>
              <a:gd name="connsiteX5" fmla="*/ 5064540 w 5065355"/>
              <a:gd name="connsiteY5" fmla="*/ 3083457 h 3899315"/>
              <a:gd name="connsiteX6" fmla="*/ 5065355 w 5065355"/>
              <a:gd name="connsiteY6" fmla="*/ 3093208 h 3899315"/>
              <a:gd name="connsiteX7" fmla="*/ 5059336 w 5065355"/>
              <a:gd name="connsiteY7" fmla="*/ 3165214 h 3899315"/>
              <a:gd name="connsiteX8" fmla="*/ 5058896 w 5065355"/>
              <a:gd name="connsiteY8" fmla="*/ 3171406 h 3899315"/>
              <a:gd name="connsiteX9" fmla="*/ 5058773 w 5065355"/>
              <a:gd name="connsiteY9" fmla="*/ 3171941 h 3899315"/>
              <a:gd name="connsiteX10" fmla="*/ 5057188 w 5065355"/>
              <a:gd name="connsiteY10" fmla="*/ 3190910 h 3899315"/>
              <a:gd name="connsiteX11" fmla="*/ 5033762 w 5065355"/>
              <a:gd name="connsiteY11" fmla="*/ 3281910 h 3899315"/>
              <a:gd name="connsiteX12" fmla="*/ 5033487 w 5065355"/>
              <a:gd name="connsiteY12" fmla="*/ 3282522 h 3899315"/>
              <a:gd name="connsiteX13" fmla="*/ 5027369 w 5065355"/>
              <a:gd name="connsiteY13" fmla="*/ 3309275 h 3899315"/>
              <a:gd name="connsiteX14" fmla="*/ 4908386 w 5065355"/>
              <a:gd name="connsiteY14" fmla="*/ 3476562 h 3899315"/>
              <a:gd name="connsiteX15" fmla="*/ 4902444 w 5065355"/>
              <a:gd name="connsiteY15" fmla="*/ 3480940 h 3899315"/>
              <a:gd name="connsiteX16" fmla="*/ 4888108 w 5065355"/>
              <a:gd name="connsiteY16" fmla="*/ 3495204 h 3899315"/>
              <a:gd name="connsiteX17" fmla="*/ 4819819 w 5065355"/>
              <a:gd name="connsiteY17" fmla="*/ 3539901 h 3899315"/>
              <a:gd name="connsiteX18" fmla="*/ 4806748 w 5065355"/>
              <a:gd name="connsiteY18" fmla="*/ 3544794 h 3899315"/>
              <a:gd name="connsiteX19" fmla="*/ 4765129 w 5065355"/>
              <a:gd name="connsiteY19" fmla="*/ 3568040 h 3899315"/>
              <a:gd name="connsiteX20" fmla="*/ 4229604 w 5065355"/>
              <a:gd name="connsiteY20" fmla="*/ 3851522 h 3899315"/>
              <a:gd name="connsiteX21" fmla="*/ 904564 w 5065355"/>
              <a:gd name="connsiteY21" fmla="*/ 3793288 h 3899315"/>
              <a:gd name="connsiteX22" fmla="*/ 451805 w 5065355"/>
              <a:gd name="connsiteY22" fmla="*/ 3738960 h 3899315"/>
              <a:gd name="connsiteX23" fmla="*/ 417467 w 5065355"/>
              <a:gd name="connsiteY23" fmla="*/ 3743134 h 3899315"/>
              <a:gd name="connsiteX24" fmla="*/ 47039 w 5065355"/>
              <a:gd name="connsiteY24" fmla="*/ 3447046 h 3899315"/>
              <a:gd name="connsiteX25" fmla="*/ 38763 w 5065355"/>
              <a:gd name="connsiteY25" fmla="*/ 3414896 h 3899315"/>
              <a:gd name="connsiteX26" fmla="*/ 28376 w 5065355"/>
              <a:gd name="connsiteY26" fmla="*/ 3388641 h 3899315"/>
              <a:gd name="connsiteX27" fmla="*/ 14642 w 5065355"/>
              <a:gd name="connsiteY27" fmla="*/ 2681940 h 3899315"/>
              <a:gd name="connsiteX28" fmla="*/ 141525 w 5065355"/>
              <a:gd name="connsiteY28" fmla="*/ 1290513 h 3899315"/>
              <a:gd name="connsiteX29" fmla="*/ 968842 w 5065355"/>
              <a:gd name="connsiteY29" fmla="*/ 590018 h 3899315"/>
              <a:gd name="connsiteX30" fmla="*/ 986774 w 5065355"/>
              <a:gd name="connsiteY30" fmla="*/ 0 h 3899315"/>
              <a:gd name="connsiteX0" fmla="*/ 986774 w 5065355"/>
              <a:gd name="connsiteY0" fmla="*/ 0 h 3899315"/>
              <a:gd name="connsiteX1" fmla="*/ 1598492 w 5065355"/>
              <a:gd name="connsiteY1" fmla="*/ 571743 h 3899315"/>
              <a:gd name="connsiteX2" fmla="*/ 4623587 w 5065355"/>
              <a:gd name="connsiteY2" fmla="*/ 815032 h 3899315"/>
              <a:gd name="connsiteX3" fmla="*/ 5045794 w 5065355"/>
              <a:gd name="connsiteY3" fmla="*/ 2583837 h 3899315"/>
              <a:gd name="connsiteX4" fmla="*/ 5065097 w 5065355"/>
              <a:gd name="connsiteY4" fmla="*/ 3007422 h 3899315"/>
              <a:gd name="connsiteX5" fmla="*/ 5064540 w 5065355"/>
              <a:gd name="connsiteY5" fmla="*/ 3083457 h 3899315"/>
              <a:gd name="connsiteX6" fmla="*/ 5065355 w 5065355"/>
              <a:gd name="connsiteY6" fmla="*/ 3093208 h 3899315"/>
              <a:gd name="connsiteX7" fmla="*/ 5059336 w 5065355"/>
              <a:gd name="connsiteY7" fmla="*/ 3165214 h 3899315"/>
              <a:gd name="connsiteX8" fmla="*/ 5058896 w 5065355"/>
              <a:gd name="connsiteY8" fmla="*/ 3171406 h 3899315"/>
              <a:gd name="connsiteX9" fmla="*/ 5058773 w 5065355"/>
              <a:gd name="connsiteY9" fmla="*/ 3171941 h 3899315"/>
              <a:gd name="connsiteX10" fmla="*/ 5057188 w 5065355"/>
              <a:gd name="connsiteY10" fmla="*/ 3190910 h 3899315"/>
              <a:gd name="connsiteX11" fmla="*/ 5033762 w 5065355"/>
              <a:gd name="connsiteY11" fmla="*/ 3281910 h 3899315"/>
              <a:gd name="connsiteX12" fmla="*/ 5033487 w 5065355"/>
              <a:gd name="connsiteY12" fmla="*/ 3282522 h 3899315"/>
              <a:gd name="connsiteX13" fmla="*/ 5027369 w 5065355"/>
              <a:gd name="connsiteY13" fmla="*/ 3309275 h 3899315"/>
              <a:gd name="connsiteX14" fmla="*/ 4908386 w 5065355"/>
              <a:gd name="connsiteY14" fmla="*/ 3476562 h 3899315"/>
              <a:gd name="connsiteX15" fmla="*/ 4902444 w 5065355"/>
              <a:gd name="connsiteY15" fmla="*/ 3480940 h 3899315"/>
              <a:gd name="connsiteX16" fmla="*/ 4888108 w 5065355"/>
              <a:gd name="connsiteY16" fmla="*/ 3495204 h 3899315"/>
              <a:gd name="connsiteX17" fmla="*/ 4819819 w 5065355"/>
              <a:gd name="connsiteY17" fmla="*/ 3539901 h 3899315"/>
              <a:gd name="connsiteX18" fmla="*/ 4806748 w 5065355"/>
              <a:gd name="connsiteY18" fmla="*/ 3544794 h 3899315"/>
              <a:gd name="connsiteX19" fmla="*/ 4229604 w 5065355"/>
              <a:gd name="connsiteY19" fmla="*/ 3851522 h 3899315"/>
              <a:gd name="connsiteX20" fmla="*/ 904564 w 5065355"/>
              <a:gd name="connsiteY20" fmla="*/ 3793288 h 3899315"/>
              <a:gd name="connsiteX21" fmla="*/ 451805 w 5065355"/>
              <a:gd name="connsiteY21" fmla="*/ 3738960 h 3899315"/>
              <a:gd name="connsiteX22" fmla="*/ 417467 w 5065355"/>
              <a:gd name="connsiteY22" fmla="*/ 3743134 h 3899315"/>
              <a:gd name="connsiteX23" fmla="*/ 47039 w 5065355"/>
              <a:gd name="connsiteY23" fmla="*/ 3447046 h 3899315"/>
              <a:gd name="connsiteX24" fmla="*/ 38763 w 5065355"/>
              <a:gd name="connsiteY24" fmla="*/ 3414896 h 3899315"/>
              <a:gd name="connsiteX25" fmla="*/ 28376 w 5065355"/>
              <a:gd name="connsiteY25" fmla="*/ 3388641 h 3899315"/>
              <a:gd name="connsiteX26" fmla="*/ 14642 w 5065355"/>
              <a:gd name="connsiteY26" fmla="*/ 2681940 h 3899315"/>
              <a:gd name="connsiteX27" fmla="*/ 141525 w 5065355"/>
              <a:gd name="connsiteY27" fmla="*/ 1290513 h 3899315"/>
              <a:gd name="connsiteX28" fmla="*/ 968842 w 5065355"/>
              <a:gd name="connsiteY28" fmla="*/ 590018 h 3899315"/>
              <a:gd name="connsiteX29" fmla="*/ 986774 w 5065355"/>
              <a:gd name="connsiteY29" fmla="*/ 0 h 3899315"/>
              <a:gd name="connsiteX0" fmla="*/ 986774 w 5065355"/>
              <a:gd name="connsiteY0" fmla="*/ 0 h 3885853"/>
              <a:gd name="connsiteX1" fmla="*/ 1598492 w 5065355"/>
              <a:gd name="connsiteY1" fmla="*/ 571743 h 3885853"/>
              <a:gd name="connsiteX2" fmla="*/ 4623587 w 5065355"/>
              <a:gd name="connsiteY2" fmla="*/ 815032 h 3885853"/>
              <a:gd name="connsiteX3" fmla="*/ 5045794 w 5065355"/>
              <a:gd name="connsiteY3" fmla="*/ 2583837 h 3885853"/>
              <a:gd name="connsiteX4" fmla="*/ 5065097 w 5065355"/>
              <a:gd name="connsiteY4" fmla="*/ 3007422 h 3885853"/>
              <a:gd name="connsiteX5" fmla="*/ 5064540 w 5065355"/>
              <a:gd name="connsiteY5" fmla="*/ 3083457 h 3885853"/>
              <a:gd name="connsiteX6" fmla="*/ 5065355 w 5065355"/>
              <a:gd name="connsiteY6" fmla="*/ 3093208 h 3885853"/>
              <a:gd name="connsiteX7" fmla="*/ 5059336 w 5065355"/>
              <a:gd name="connsiteY7" fmla="*/ 3165214 h 3885853"/>
              <a:gd name="connsiteX8" fmla="*/ 5058896 w 5065355"/>
              <a:gd name="connsiteY8" fmla="*/ 3171406 h 3885853"/>
              <a:gd name="connsiteX9" fmla="*/ 5058773 w 5065355"/>
              <a:gd name="connsiteY9" fmla="*/ 3171941 h 3885853"/>
              <a:gd name="connsiteX10" fmla="*/ 5057188 w 5065355"/>
              <a:gd name="connsiteY10" fmla="*/ 3190910 h 3885853"/>
              <a:gd name="connsiteX11" fmla="*/ 5033762 w 5065355"/>
              <a:gd name="connsiteY11" fmla="*/ 3281910 h 3885853"/>
              <a:gd name="connsiteX12" fmla="*/ 5033487 w 5065355"/>
              <a:gd name="connsiteY12" fmla="*/ 3282522 h 3885853"/>
              <a:gd name="connsiteX13" fmla="*/ 5027369 w 5065355"/>
              <a:gd name="connsiteY13" fmla="*/ 3309275 h 3885853"/>
              <a:gd name="connsiteX14" fmla="*/ 4908386 w 5065355"/>
              <a:gd name="connsiteY14" fmla="*/ 3476562 h 3885853"/>
              <a:gd name="connsiteX15" fmla="*/ 4902444 w 5065355"/>
              <a:gd name="connsiteY15" fmla="*/ 3480940 h 3885853"/>
              <a:gd name="connsiteX16" fmla="*/ 4888108 w 5065355"/>
              <a:gd name="connsiteY16" fmla="*/ 3495204 h 3885853"/>
              <a:gd name="connsiteX17" fmla="*/ 4819819 w 5065355"/>
              <a:gd name="connsiteY17" fmla="*/ 3539901 h 3885853"/>
              <a:gd name="connsiteX18" fmla="*/ 4735804 w 5065355"/>
              <a:gd name="connsiteY18" fmla="*/ 3804925 h 3885853"/>
              <a:gd name="connsiteX19" fmla="*/ 4229604 w 5065355"/>
              <a:gd name="connsiteY19" fmla="*/ 3851522 h 3885853"/>
              <a:gd name="connsiteX20" fmla="*/ 904564 w 5065355"/>
              <a:gd name="connsiteY20" fmla="*/ 3793288 h 3885853"/>
              <a:gd name="connsiteX21" fmla="*/ 451805 w 5065355"/>
              <a:gd name="connsiteY21" fmla="*/ 3738960 h 3885853"/>
              <a:gd name="connsiteX22" fmla="*/ 417467 w 5065355"/>
              <a:gd name="connsiteY22" fmla="*/ 3743134 h 3885853"/>
              <a:gd name="connsiteX23" fmla="*/ 47039 w 5065355"/>
              <a:gd name="connsiteY23" fmla="*/ 3447046 h 3885853"/>
              <a:gd name="connsiteX24" fmla="*/ 38763 w 5065355"/>
              <a:gd name="connsiteY24" fmla="*/ 3414896 h 3885853"/>
              <a:gd name="connsiteX25" fmla="*/ 28376 w 5065355"/>
              <a:gd name="connsiteY25" fmla="*/ 3388641 h 3885853"/>
              <a:gd name="connsiteX26" fmla="*/ 14642 w 5065355"/>
              <a:gd name="connsiteY26" fmla="*/ 2681940 h 3885853"/>
              <a:gd name="connsiteX27" fmla="*/ 141525 w 5065355"/>
              <a:gd name="connsiteY27" fmla="*/ 1290513 h 3885853"/>
              <a:gd name="connsiteX28" fmla="*/ 968842 w 5065355"/>
              <a:gd name="connsiteY28" fmla="*/ 590018 h 3885853"/>
              <a:gd name="connsiteX29" fmla="*/ 986774 w 5065355"/>
              <a:gd name="connsiteY29" fmla="*/ 0 h 3885853"/>
              <a:gd name="connsiteX0" fmla="*/ 986774 w 5065355"/>
              <a:gd name="connsiteY0" fmla="*/ 0 h 3885853"/>
              <a:gd name="connsiteX1" fmla="*/ 1598492 w 5065355"/>
              <a:gd name="connsiteY1" fmla="*/ 571743 h 3885853"/>
              <a:gd name="connsiteX2" fmla="*/ 4623587 w 5065355"/>
              <a:gd name="connsiteY2" fmla="*/ 815032 h 3885853"/>
              <a:gd name="connsiteX3" fmla="*/ 5045794 w 5065355"/>
              <a:gd name="connsiteY3" fmla="*/ 2583837 h 3885853"/>
              <a:gd name="connsiteX4" fmla="*/ 5065097 w 5065355"/>
              <a:gd name="connsiteY4" fmla="*/ 3007422 h 3885853"/>
              <a:gd name="connsiteX5" fmla="*/ 5064540 w 5065355"/>
              <a:gd name="connsiteY5" fmla="*/ 3083457 h 3885853"/>
              <a:gd name="connsiteX6" fmla="*/ 5065355 w 5065355"/>
              <a:gd name="connsiteY6" fmla="*/ 3093208 h 3885853"/>
              <a:gd name="connsiteX7" fmla="*/ 5059336 w 5065355"/>
              <a:gd name="connsiteY7" fmla="*/ 3165214 h 3885853"/>
              <a:gd name="connsiteX8" fmla="*/ 5058896 w 5065355"/>
              <a:gd name="connsiteY8" fmla="*/ 3171406 h 3885853"/>
              <a:gd name="connsiteX9" fmla="*/ 5058773 w 5065355"/>
              <a:gd name="connsiteY9" fmla="*/ 3171941 h 3885853"/>
              <a:gd name="connsiteX10" fmla="*/ 5057188 w 5065355"/>
              <a:gd name="connsiteY10" fmla="*/ 3190910 h 3885853"/>
              <a:gd name="connsiteX11" fmla="*/ 5033762 w 5065355"/>
              <a:gd name="connsiteY11" fmla="*/ 3281910 h 3885853"/>
              <a:gd name="connsiteX12" fmla="*/ 5033487 w 5065355"/>
              <a:gd name="connsiteY12" fmla="*/ 3282522 h 3885853"/>
              <a:gd name="connsiteX13" fmla="*/ 5027369 w 5065355"/>
              <a:gd name="connsiteY13" fmla="*/ 3309275 h 3885853"/>
              <a:gd name="connsiteX14" fmla="*/ 4908386 w 5065355"/>
              <a:gd name="connsiteY14" fmla="*/ 3476562 h 3885853"/>
              <a:gd name="connsiteX15" fmla="*/ 4902444 w 5065355"/>
              <a:gd name="connsiteY15" fmla="*/ 3480940 h 3885853"/>
              <a:gd name="connsiteX16" fmla="*/ 4819819 w 5065355"/>
              <a:gd name="connsiteY16" fmla="*/ 3539901 h 3885853"/>
              <a:gd name="connsiteX17" fmla="*/ 4735804 w 5065355"/>
              <a:gd name="connsiteY17" fmla="*/ 3804925 h 3885853"/>
              <a:gd name="connsiteX18" fmla="*/ 4229604 w 5065355"/>
              <a:gd name="connsiteY18" fmla="*/ 3851522 h 3885853"/>
              <a:gd name="connsiteX19" fmla="*/ 904564 w 5065355"/>
              <a:gd name="connsiteY19" fmla="*/ 3793288 h 3885853"/>
              <a:gd name="connsiteX20" fmla="*/ 451805 w 5065355"/>
              <a:gd name="connsiteY20" fmla="*/ 3738960 h 3885853"/>
              <a:gd name="connsiteX21" fmla="*/ 417467 w 5065355"/>
              <a:gd name="connsiteY21" fmla="*/ 3743134 h 3885853"/>
              <a:gd name="connsiteX22" fmla="*/ 47039 w 5065355"/>
              <a:gd name="connsiteY22" fmla="*/ 3447046 h 3885853"/>
              <a:gd name="connsiteX23" fmla="*/ 38763 w 5065355"/>
              <a:gd name="connsiteY23" fmla="*/ 3414896 h 3885853"/>
              <a:gd name="connsiteX24" fmla="*/ 28376 w 5065355"/>
              <a:gd name="connsiteY24" fmla="*/ 3388641 h 3885853"/>
              <a:gd name="connsiteX25" fmla="*/ 14642 w 5065355"/>
              <a:gd name="connsiteY25" fmla="*/ 2681940 h 3885853"/>
              <a:gd name="connsiteX26" fmla="*/ 141525 w 5065355"/>
              <a:gd name="connsiteY26" fmla="*/ 1290513 h 3885853"/>
              <a:gd name="connsiteX27" fmla="*/ 968842 w 5065355"/>
              <a:gd name="connsiteY27" fmla="*/ 590018 h 3885853"/>
              <a:gd name="connsiteX28" fmla="*/ 986774 w 5065355"/>
              <a:gd name="connsiteY28" fmla="*/ 0 h 3885853"/>
              <a:gd name="connsiteX0" fmla="*/ 986774 w 5065355"/>
              <a:gd name="connsiteY0" fmla="*/ 0 h 3885853"/>
              <a:gd name="connsiteX1" fmla="*/ 1598492 w 5065355"/>
              <a:gd name="connsiteY1" fmla="*/ 571743 h 3885853"/>
              <a:gd name="connsiteX2" fmla="*/ 4623587 w 5065355"/>
              <a:gd name="connsiteY2" fmla="*/ 815032 h 3885853"/>
              <a:gd name="connsiteX3" fmla="*/ 5045794 w 5065355"/>
              <a:gd name="connsiteY3" fmla="*/ 2583837 h 3885853"/>
              <a:gd name="connsiteX4" fmla="*/ 5065097 w 5065355"/>
              <a:gd name="connsiteY4" fmla="*/ 3007422 h 3885853"/>
              <a:gd name="connsiteX5" fmla="*/ 5064540 w 5065355"/>
              <a:gd name="connsiteY5" fmla="*/ 3083457 h 3885853"/>
              <a:gd name="connsiteX6" fmla="*/ 5065355 w 5065355"/>
              <a:gd name="connsiteY6" fmla="*/ 3093208 h 3885853"/>
              <a:gd name="connsiteX7" fmla="*/ 5059336 w 5065355"/>
              <a:gd name="connsiteY7" fmla="*/ 3165214 h 3885853"/>
              <a:gd name="connsiteX8" fmla="*/ 5058896 w 5065355"/>
              <a:gd name="connsiteY8" fmla="*/ 3171406 h 3885853"/>
              <a:gd name="connsiteX9" fmla="*/ 5058773 w 5065355"/>
              <a:gd name="connsiteY9" fmla="*/ 3171941 h 3885853"/>
              <a:gd name="connsiteX10" fmla="*/ 5057188 w 5065355"/>
              <a:gd name="connsiteY10" fmla="*/ 3190910 h 3885853"/>
              <a:gd name="connsiteX11" fmla="*/ 5033762 w 5065355"/>
              <a:gd name="connsiteY11" fmla="*/ 3281910 h 3885853"/>
              <a:gd name="connsiteX12" fmla="*/ 5033487 w 5065355"/>
              <a:gd name="connsiteY12" fmla="*/ 3282522 h 3885853"/>
              <a:gd name="connsiteX13" fmla="*/ 4908386 w 5065355"/>
              <a:gd name="connsiteY13" fmla="*/ 3476562 h 3885853"/>
              <a:gd name="connsiteX14" fmla="*/ 4902444 w 5065355"/>
              <a:gd name="connsiteY14" fmla="*/ 3480940 h 3885853"/>
              <a:gd name="connsiteX15" fmla="*/ 4819819 w 5065355"/>
              <a:gd name="connsiteY15" fmla="*/ 3539901 h 3885853"/>
              <a:gd name="connsiteX16" fmla="*/ 4735804 w 5065355"/>
              <a:gd name="connsiteY16" fmla="*/ 3804925 h 3885853"/>
              <a:gd name="connsiteX17" fmla="*/ 4229604 w 5065355"/>
              <a:gd name="connsiteY17" fmla="*/ 3851522 h 3885853"/>
              <a:gd name="connsiteX18" fmla="*/ 904564 w 5065355"/>
              <a:gd name="connsiteY18" fmla="*/ 3793288 h 3885853"/>
              <a:gd name="connsiteX19" fmla="*/ 451805 w 5065355"/>
              <a:gd name="connsiteY19" fmla="*/ 3738960 h 3885853"/>
              <a:gd name="connsiteX20" fmla="*/ 417467 w 5065355"/>
              <a:gd name="connsiteY20" fmla="*/ 3743134 h 3885853"/>
              <a:gd name="connsiteX21" fmla="*/ 47039 w 5065355"/>
              <a:gd name="connsiteY21" fmla="*/ 3447046 h 3885853"/>
              <a:gd name="connsiteX22" fmla="*/ 38763 w 5065355"/>
              <a:gd name="connsiteY22" fmla="*/ 3414896 h 3885853"/>
              <a:gd name="connsiteX23" fmla="*/ 28376 w 5065355"/>
              <a:gd name="connsiteY23" fmla="*/ 3388641 h 3885853"/>
              <a:gd name="connsiteX24" fmla="*/ 14642 w 5065355"/>
              <a:gd name="connsiteY24" fmla="*/ 2681940 h 3885853"/>
              <a:gd name="connsiteX25" fmla="*/ 141525 w 5065355"/>
              <a:gd name="connsiteY25" fmla="*/ 1290513 h 3885853"/>
              <a:gd name="connsiteX26" fmla="*/ 968842 w 5065355"/>
              <a:gd name="connsiteY26" fmla="*/ 590018 h 3885853"/>
              <a:gd name="connsiteX27" fmla="*/ 986774 w 5065355"/>
              <a:gd name="connsiteY27" fmla="*/ 0 h 3885853"/>
              <a:gd name="connsiteX0" fmla="*/ 986774 w 5065355"/>
              <a:gd name="connsiteY0" fmla="*/ 0 h 3885853"/>
              <a:gd name="connsiteX1" fmla="*/ 1598492 w 5065355"/>
              <a:gd name="connsiteY1" fmla="*/ 571743 h 3885853"/>
              <a:gd name="connsiteX2" fmla="*/ 4623587 w 5065355"/>
              <a:gd name="connsiteY2" fmla="*/ 815032 h 3885853"/>
              <a:gd name="connsiteX3" fmla="*/ 5045794 w 5065355"/>
              <a:gd name="connsiteY3" fmla="*/ 2583837 h 3885853"/>
              <a:gd name="connsiteX4" fmla="*/ 5065097 w 5065355"/>
              <a:gd name="connsiteY4" fmla="*/ 3007422 h 3885853"/>
              <a:gd name="connsiteX5" fmla="*/ 5064540 w 5065355"/>
              <a:gd name="connsiteY5" fmla="*/ 3083457 h 3885853"/>
              <a:gd name="connsiteX6" fmla="*/ 5065355 w 5065355"/>
              <a:gd name="connsiteY6" fmla="*/ 3093208 h 3885853"/>
              <a:gd name="connsiteX7" fmla="*/ 5059336 w 5065355"/>
              <a:gd name="connsiteY7" fmla="*/ 3165214 h 3885853"/>
              <a:gd name="connsiteX8" fmla="*/ 5058896 w 5065355"/>
              <a:gd name="connsiteY8" fmla="*/ 3171406 h 3885853"/>
              <a:gd name="connsiteX9" fmla="*/ 5058773 w 5065355"/>
              <a:gd name="connsiteY9" fmla="*/ 3171941 h 3885853"/>
              <a:gd name="connsiteX10" fmla="*/ 5057188 w 5065355"/>
              <a:gd name="connsiteY10" fmla="*/ 3190910 h 3885853"/>
              <a:gd name="connsiteX11" fmla="*/ 5033762 w 5065355"/>
              <a:gd name="connsiteY11" fmla="*/ 3281910 h 3885853"/>
              <a:gd name="connsiteX12" fmla="*/ 4908386 w 5065355"/>
              <a:gd name="connsiteY12" fmla="*/ 3476562 h 3885853"/>
              <a:gd name="connsiteX13" fmla="*/ 4902444 w 5065355"/>
              <a:gd name="connsiteY13" fmla="*/ 3480940 h 3885853"/>
              <a:gd name="connsiteX14" fmla="*/ 4819819 w 5065355"/>
              <a:gd name="connsiteY14" fmla="*/ 3539901 h 3885853"/>
              <a:gd name="connsiteX15" fmla="*/ 4735804 w 5065355"/>
              <a:gd name="connsiteY15" fmla="*/ 3804925 h 3885853"/>
              <a:gd name="connsiteX16" fmla="*/ 4229604 w 5065355"/>
              <a:gd name="connsiteY16" fmla="*/ 3851522 h 3885853"/>
              <a:gd name="connsiteX17" fmla="*/ 904564 w 5065355"/>
              <a:gd name="connsiteY17" fmla="*/ 3793288 h 3885853"/>
              <a:gd name="connsiteX18" fmla="*/ 451805 w 5065355"/>
              <a:gd name="connsiteY18" fmla="*/ 3738960 h 3885853"/>
              <a:gd name="connsiteX19" fmla="*/ 417467 w 5065355"/>
              <a:gd name="connsiteY19" fmla="*/ 3743134 h 3885853"/>
              <a:gd name="connsiteX20" fmla="*/ 47039 w 5065355"/>
              <a:gd name="connsiteY20" fmla="*/ 3447046 h 3885853"/>
              <a:gd name="connsiteX21" fmla="*/ 38763 w 5065355"/>
              <a:gd name="connsiteY21" fmla="*/ 3414896 h 3885853"/>
              <a:gd name="connsiteX22" fmla="*/ 28376 w 5065355"/>
              <a:gd name="connsiteY22" fmla="*/ 3388641 h 3885853"/>
              <a:gd name="connsiteX23" fmla="*/ 14642 w 5065355"/>
              <a:gd name="connsiteY23" fmla="*/ 2681940 h 3885853"/>
              <a:gd name="connsiteX24" fmla="*/ 141525 w 5065355"/>
              <a:gd name="connsiteY24" fmla="*/ 1290513 h 3885853"/>
              <a:gd name="connsiteX25" fmla="*/ 968842 w 5065355"/>
              <a:gd name="connsiteY25" fmla="*/ 590018 h 3885853"/>
              <a:gd name="connsiteX26" fmla="*/ 986774 w 5065355"/>
              <a:gd name="connsiteY26" fmla="*/ 0 h 3885853"/>
              <a:gd name="connsiteX0" fmla="*/ 986774 w 5065097"/>
              <a:gd name="connsiteY0" fmla="*/ 0 h 3885853"/>
              <a:gd name="connsiteX1" fmla="*/ 1598492 w 5065097"/>
              <a:gd name="connsiteY1" fmla="*/ 571743 h 3885853"/>
              <a:gd name="connsiteX2" fmla="*/ 4623587 w 5065097"/>
              <a:gd name="connsiteY2" fmla="*/ 815032 h 3885853"/>
              <a:gd name="connsiteX3" fmla="*/ 5045794 w 5065097"/>
              <a:gd name="connsiteY3" fmla="*/ 2583837 h 3885853"/>
              <a:gd name="connsiteX4" fmla="*/ 5065097 w 5065097"/>
              <a:gd name="connsiteY4" fmla="*/ 3007422 h 3885853"/>
              <a:gd name="connsiteX5" fmla="*/ 5064540 w 5065097"/>
              <a:gd name="connsiteY5" fmla="*/ 3083457 h 3885853"/>
              <a:gd name="connsiteX6" fmla="*/ 5059336 w 5065097"/>
              <a:gd name="connsiteY6" fmla="*/ 3165214 h 3885853"/>
              <a:gd name="connsiteX7" fmla="*/ 5058896 w 5065097"/>
              <a:gd name="connsiteY7" fmla="*/ 3171406 h 3885853"/>
              <a:gd name="connsiteX8" fmla="*/ 5058773 w 5065097"/>
              <a:gd name="connsiteY8" fmla="*/ 3171941 h 3885853"/>
              <a:gd name="connsiteX9" fmla="*/ 5057188 w 5065097"/>
              <a:gd name="connsiteY9" fmla="*/ 3190910 h 3885853"/>
              <a:gd name="connsiteX10" fmla="*/ 5033762 w 5065097"/>
              <a:gd name="connsiteY10" fmla="*/ 3281910 h 3885853"/>
              <a:gd name="connsiteX11" fmla="*/ 4908386 w 5065097"/>
              <a:gd name="connsiteY11" fmla="*/ 3476562 h 3885853"/>
              <a:gd name="connsiteX12" fmla="*/ 4902444 w 5065097"/>
              <a:gd name="connsiteY12" fmla="*/ 3480940 h 3885853"/>
              <a:gd name="connsiteX13" fmla="*/ 4819819 w 5065097"/>
              <a:gd name="connsiteY13" fmla="*/ 3539901 h 3885853"/>
              <a:gd name="connsiteX14" fmla="*/ 4735804 w 5065097"/>
              <a:gd name="connsiteY14" fmla="*/ 3804925 h 3885853"/>
              <a:gd name="connsiteX15" fmla="*/ 4229604 w 5065097"/>
              <a:gd name="connsiteY15" fmla="*/ 3851522 h 3885853"/>
              <a:gd name="connsiteX16" fmla="*/ 904564 w 5065097"/>
              <a:gd name="connsiteY16" fmla="*/ 3793288 h 3885853"/>
              <a:gd name="connsiteX17" fmla="*/ 451805 w 5065097"/>
              <a:gd name="connsiteY17" fmla="*/ 3738960 h 3885853"/>
              <a:gd name="connsiteX18" fmla="*/ 417467 w 5065097"/>
              <a:gd name="connsiteY18" fmla="*/ 3743134 h 3885853"/>
              <a:gd name="connsiteX19" fmla="*/ 47039 w 5065097"/>
              <a:gd name="connsiteY19" fmla="*/ 3447046 h 3885853"/>
              <a:gd name="connsiteX20" fmla="*/ 38763 w 5065097"/>
              <a:gd name="connsiteY20" fmla="*/ 3414896 h 3885853"/>
              <a:gd name="connsiteX21" fmla="*/ 28376 w 5065097"/>
              <a:gd name="connsiteY21" fmla="*/ 3388641 h 3885853"/>
              <a:gd name="connsiteX22" fmla="*/ 14642 w 5065097"/>
              <a:gd name="connsiteY22" fmla="*/ 2681940 h 3885853"/>
              <a:gd name="connsiteX23" fmla="*/ 141525 w 5065097"/>
              <a:gd name="connsiteY23" fmla="*/ 1290513 h 3885853"/>
              <a:gd name="connsiteX24" fmla="*/ 968842 w 5065097"/>
              <a:gd name="connsiteY24" fmla="*/ 590018 h 3885853"/>
              <a:gd name="connsiteX25" fmla="*/ 986774 w 5065097"/>
              <a:gd name="connsiteY25" fmla="*/ 0 h 3885853"/>
              <a:gd name="connsiteX0" fmla="*/ 986774 w 5065097"/>
              <a:gd name="connsiteY0" fmla="*/ 0 h 3885853"/>
              <a:gd name="connsiteX1" fmla="*/ 1598492 w 5065097"/>
              <a:gd name="connsiteY1" fmla="*/ 571743 h 3885853"/>
              <a:gd name="connsiteX2" fmla="*/ 4623587 w 5065097"/>
              <a:gd name="connsiteY2" fmla="*/ 815032 h 3885853"/>
              <a:gd name="connsiteX3" fmla="*/ 5045794 w 5065097"/>
              <a:gd name="connsiteY3" fmla="*/ 2583837 h 3885853"/>
              <a:gd name="connsiteX4" fmla="*/ 5065097 w 5065097"/>
              <a:gd name="connsiteY4" fmla="*/ 3007422 h 3885853"/>
              <a:gd name="connsiteX5" fmla="*/ 5064540 w 5065097"/>
              <a:gd name="connsiteY5" fmla="*/ 3083457 h 3885853"/>
              <a:gd name="connsiteX6" fmla="*/ 5059336 w 5065097"/>
              <a:gd name="connsiteY6" fmla="*/ 3165214 h 3885853"/>
              <a:gd name="connsiteX7" fmla="*/ 5058896 w 5065097"/>
              <a:gd name="connsiteY7" fmla="*/ 3171406 h 3885853"/>
              <a:gd name="connsiteX8" fmla="*/ 5058773 w 5065097"/>
              <a:gd name="connsiteY8" fmla="*/ 3171941 h 3885853"/>
              <a:gd name="connsiteX9" fmla="*/ 5033762 w 5065097"/>
              <a:gd name="connsiteY9" fmla="*/ 3281910 h 3885853"/>
              <a:gd name="connsiteX10" fmla="*/ 4908386 w 5065097"/>
              <a:gd name="connsiteY10" fmla="*/ 3476562 h 3885853"/>
              <a:gd name="connsiteX11" fmla="*/ 4902444 w 5065097"/>
              <a:gd name="connsiteY11" fmla="*/ 3480940 h 3885853"/>
              <a:gd name="connsiteX12" fmla="*/ 4819819 w 5065097"/>
              <a:gd name="connsiteY12" fmla="*/ 3539901 h 3885853"/>
              <a:gd name="connsiteX13" fmla="*/ 4735804 w 5065097"/>
              <a:gd name="connsiteY13" fmla="*/ 3804925 h 3885853"/>
              <a:gd name="connsiteX14" fmla="*/ 4229604 w 5065097"/>
              <a:gd name="connsiteY14" fmla="*/ 3851522 h 3885853"/>
              <a:gd name="connsiteX15" fmla="*/ 904564 w 5065097"/>
              <a:gd name="connsiteY15" fmla="*/ 3793288 h 3885853"/>
              <a:gd name="connsiteX16" fmla="*/ 451805 w 5065097"/>
              <a:gd name="connsiteY16" fmla="*/ 3738960 h 3885853"/>
              <a:gd name="connsiteX17" fmla="*/ 417467 w 5065097"/>
              <a:gd name="connsiteY17" fmla="*/ 3743134 h 3885853"/>
              <a:gd name="connsiteX18" fmla="*/ 47039 w 5065097"/>
              <a:gd name="connsiteY18" fmla="*/ 3447046 h 3885853"/>
              <a:gd name="connsiteX19" fmla="*/ 38763 w 5065097"/>
              <a:gd name="connsiteY19" fmla="*/ 3414896 h 3885853"/>
              <a:gd name="connsiteX20" fmla="*/ 28376 w 5065097"/>
              <a:gd name="connsiteY20" fmla="*/ 3388641 h 3885853"/>
              <a:gd name="connsiteX21" fmla="*/ 14642 w 5065097"/>
              <a:gd name="connsiteY21" fmla="*/ 2681940 h 3885853"/>
              <a:gd name="connsiteX22" fmla="*/ 141525 w 5065097"/>
              <a:gd name="connsiteY22" fmla="*/ 1290513 h 3885853"/>
              <a:gd name="connsiteX23" fmla="*/ 968842 w 5065097"/>
              <a:gd name="connsiteY23" fmla="*/ 590018 h 3885853"/>
              <a:gd name="connsiteX24" fmla="*/ 986774 w 5065097"/>
              <a:gd name="connsiteY24" fmla="*/ 0 h 3885853"/>
              <a:gd name="connsiteX0" fmla="*/ 986774 w 5065097"/>
              <a:gd name="connsiteY0" fmla="*/ 0 h 3885853"/>
              <a:gd name="connsiteX1" fmla="*/ 1598492 w 5065097"/>
              <a:gd name="connsiteY1" fmla="*/ 571743 h 3885853"/>
              <a:gd name="connsiteX2" fmla="*/ 4623587 w 5065097"/>
              <a:gd name="connsiteY2" fmla="*/ 815032 h 3885853"/>
              <a:gd name="connsiteX3" fmla="*/ 5045794 w 5065097"/>
              <a:gd name="connsiteY3" fmla="*/ 2583837 h 3885853"/>
              <a:gd name="connsiteX4" fmla="*/ 5065097 w 5065097"/>
              <a:gd name="connsiteY4" fmla="*/ 3007422 h 3885853"/>
              <a:gd name="connsiteX5" fmla="*/ 5064540 w 5065097"/>
              <a:gd name="connsiteY5" fmla="*/ 3083457 h 3885853"/>
              <a:gd name="connsiteX6" fmla="*/ 5059336 w 5065097"/>
              <a:gd name="connsiteY6" fmla="*/ 3165214 h 3885853"/>
              <a:gd name="connsiteX7" fmla="*/ 5058896 w 5065097"/>
              <a:gd name="connsiteY7" fmla="*/ 3171406 h 3885853"/>
              <a:gd name="connsiteX8" fmla="*/ 5033762 w 5065097"/>
              <a:gd name="connsiteY8" fmla="*/ 3281910 h 3885853"/>
              <a:gd name="connsiteX9" fmla="*/ 4908386 w 5065097"/>
              <a:gd name="connsiteY9" fmla="*/ 3476562 h 3885853"/>
              <a:gd name="connsiteX10" fmla="*/ 4902444 w 5065097"/>
              <a:gd name="connsiteY10" fmla="*/ 3480940 h 3885853"/>
              <a:gd name="connsiteX11" fmla="*/ 4819819 w 5065097"/>
              <a:gd name="connsiteY11" fmla="*/ 3539901 h 3885853"/>
              <a:gd name="connsiteX12" fmla="*/ 4735804 w 5065097"/>
              <a:gd name="connsiteY12" fmla="*/ 3804925 h 3885853"/>
              <a:gd name="connsiteX13" fmla="*/ 4229604 w 5065097"/>
              <a:gd name="connsiteY13" fmla="*/ 3851522 h 3885853"/>
              <a:gd name="connsiteX14" fmla="*/ 904564 w 5065097"/>
              <a:gd name="connsiteY14" fmla="*/ 3793288 h 3885853"/>
              <a:gd name="connsiteX15" fmla="*/ 451805 w 5065097"/>
              <a:gd name="connsiteY15" fmla="*/ 3738960 h 3885853"/>
              <a:gd name="connsiteX16" fmla="*/ 417467 w 5065097"/>
              <a:gd name="connsiteY16" fmla="*/ 3743134 h 3885853"/>
              <a:gd name="connsiteX17" fmla="*/ 47039 w 5065097"/>
              <a:gd name="connsiteY17" fmla="*/ 3447046 h 3885853"/>
              <a:gd name="connsiteX18" fmla="*/ 38763 w 5065097"/>
              <a:gd name="connsiteY18" fmla="*/ 3414896 h 3885853"/>
              <a:gd name="connsiteX19" fmla="*/ 28376 w 5065097"/>
              <a:gd name="connsiteY19" fmla="*/ 3388641 h 3885853"/>
              <a:gd name="connsiteX20" fmla="*/ 14642 w 5065097"/>
              <a:gd name="connsiteY20" fmla="*/ 2681940 h 3885853"/>
              <a:gd name="connsiteX21" fmla="*/ 141525 w 5065097"/>
              <a:gd name="connsiteY21" fmla="*/ 1290513 h 3885853"/>
              <a:gd name="connsiteX22" fmla="*/ 968842 w 5065097"/>
              <a:gd name="connsiteY22" fmla="*/ 590018 h 3885853"/>
              <a:gd name="connsiteX23" fmla="*/ 986774 w 5065097"/>
              <a:gd name="connsiteY23" fmla="*/ 0 h 3885853"/>
              <a:gd name="connsiteX0" fmla="*/ 986774 w 5065097"/>
              <a:gd name="connsiteY0" fmla="*/ 0 h 3885853"/>
              <a:gd name="connsiteX1" fmla="*/ 1598492 w 5065097"/>
              <a:gd name="connsiteY1" fmla="*/ 571743 h 3885853"/>
              <a:gd name="connsiteX2" fmla="*/ 4623587 w 5065097"/>
              <a:gd name="connsiteY2" fmla="*/ 815032 h 3885853"/>
              <a:gd name="connsiteX3" fmla="*/ 5045794 w 5065097"/>
              <a:gd name="connsiteY3" fmla="*/ 2583837 h 3885853"/>
              <a:gd name="connsiteX4" fmla="*/ 5065097 w 5065097"/>
              <a:gd name="connsiteY4" fmla="*/ 3007422 h 3885853"/>
              <a:gd name="connsiteX5" fmla="*/ 5064540 w 5065097"/>
              <a:gd name="connsiteY5" fmla="*/ 3083457 h 3885853"/>
              <a:gd name="connsiteX6" fmla="*/ 5059336 w 5065097"/>
              <a:gd name="connsiteY6" fmla="*/ 3165214 h 3885853"/>
              <a:gd name="connsiteX7" fmla="*/ 5058896 w 5065097"/>
              <a:gd name="connsiteY7" fmla="*/ 3171406 h 3885853"/>
              <a:gd name="connsiteX8" fmla="*/ 5033762 w 5065097"/>
              <a:gd name="connsiteY8" fmla="*/ 3281910 h 3885853"/>
              <a:gd name="connsiteX9" fmla="*/ 4908386 w 5065097"/>
              <a:gd name="connsiteY9" fmla="*/ 3476562 h 3885853"/>
              <a:gd name="connsiteX10" fmla="*/ 4819819 w 5065097"/>
              <a:gd name="connsiteY10" fmla="*/ 3539901 h 3885853"/>
              <a:gd name="connsiteX11" fmla="*/ 4735804 w 5065097"/>
              <a:gd name="connsiteY11" fmla="*/ 3804925 h 3885853"/>
              <a:gd name="connsiteX12" fmla="*/ 4229604 w 5065097"/>
              <a:gd name="connsiteY12" fmla="*/ 3851522 h 3885853"/>
              <a:gd name="connsiteX13" fmla="*/ 904564 w 5065097"/>
              <a:gd name="connsiteY13" fmla="*/ 3793288 h 3885853"/>
              <a:gd name="connsiteX14" fmla="*/ 451805 w 5065097"/>
              <a:gd name="connsiteY14" fmla="*/ 3738960 h 3885853"/>
              <a:gd name="connsiteX15" fmla="*/ 417467 w 5065097"/>
              <a:gd name="connsiteY15" fmla="*/ 3743134 h 3885853"/>
              <a:gd name="connsiteX16" fmla="*/ 47039 w 5065097"/>
              <a:gd name="connsiteY16" fmla="*/ 3447046 h 3885853"/>
              <a:gd name="connsiteX17" fmla="*/ 38763 w 5065097"/>
              <a:gd name="connsiteY17" fmla="*/ 3414896 h 3885853"/>
              <a:gd name="connsiteX18" fmla="*/ 28376 w 5065097"/>
              <a:gd name="connsiteY18" fmla="*/ 3388641 h 3885853"/>
              <a:gd name="connsiteX19" fmla="*/ 14642 w 5065097"/>
              <a:gd name="connsiteY19" fmla="*/ 2681940 h 3885853"/>
              <a:gd name="connsiteX20" fmla="*/ 141525 w 5065097"/>
              <a:gd name="connsiteY20" fmla="*/ 1290513 h 3885853"/>
              <a:gd name="connsiteX21" fmla="*/ 968842 w 5065097"/>
              <a:gd name="connsiteY21" fmla="*/ 590018 h 3885853"/>
              <a:gd name="connsiteX22" fmla="*/ 986774 w 5065097"/>
              <a:gd name="connsiteY22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5033762 w 5065543"/>
              <a:gd name="connsiteY7" fmla="*/ 3281910 h 3885853"/>
              <a:gd name="connsiteX8" fmla="*/ 4908386 w 5065543"/>
              <a:gd name="connsiteY8" fmla="*/ 3476562 h 3885853"/>
              <a:gd name="connsiteX9" fmla="*/ 4819819 w 5065543"/>
              <a:gd name="connsiteY9" fmla="*/ 3539901 h 3885853"/>
              <a:gd name="connsiteX10" fmla="*/ 4735804 w 5065543"/>
              <a:gd name="connsiteY10" fmla="*/ 3804925 h 3885853"/>
              <a:gd name="connsiteX11" fmla="*/ 4229604 w 5065543"/>
              <a:gd name="connsiteY11" fmla="*/ 3851522 h 3885853"/>
              <a:gd name="connsiteX12" fmla="*/ 904564 w 5065543"/>
              <a:gd name="connsiteY12" fmla="*/ 3793288 h 3885853"/>
              <a:gd name="connsiteX13" fmla="*/ 451805 w 5065543"/>
              <a:gd name="connsiteY13" fmla="*/ 3738960 h 3885853"/>
              <a:gd name="connsiteX14" fmla="*/ 417467 w 5065543"/>
              <a:gd name="connsiteY14" fmla="*/ 3743134 h 3885853"/>
              <a:gd name="connsiteX15" fmla="*/ 47039 w 5065543"/>
              <a:gd name="connsiteY15" fmla="*/ 3447046 h 3885853"/>
              <a:gd name="connsiteX16" fmla="*/ 38763 w 5065543"/>
              <a:gd name="connsiteY16" fmla="*/ 3414896 h 3885853"/>
              <a:gd name="connsiteX17" fmla="*/ 28376 w 5065543"/>
              <a:gd name="connsiteY17" fmla="*/ 3388641 h 3885853"/>
              <a:gd name="connsiteX18" fmla="*/ 14642 w 5065543"/>
              <a:gd name="connsiteY18" fmla="*/ 2681940 h 3885853"/>
              <a:gd name="connsiteX19" fmla="*/ 141525 w 5065543"/>
              <a:gd name="connsiteY19" fmla="*/ 1290513 h 3885853"/>
              <a:gd name="connsiteX20" fmla="*/ 968842 w 5065543"/>
              <a:gd name="connsiteY20" fmla="*/ 590018 h 3885853"/>
              <a:gd name="connsiteX21" fmla="*/ 986774 w 5065543"/>
              <a:gd name="connsiteY21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5033762 w 5065543"/>
              <a:gd name="connsiteY7" fmla="*/ 3281910 h 3885853"/>
              <a:gd name="connsiteX8" fmla="*/ 4908386 w 5065543"/>
              <a:gd name="connsiteY8" fmla="*/ 3476562 h 3885853"/>
              <a:gd name="connsiteX9" fmla="*/ 4993239 w 5065543"/>
              <a:gd name="connsiteY9" fmla="*/ 3784266 h 3885853"/>
              <a:gd name="connsiteX10" fmla="*/ 4735804 w 5065543"/>
              <a:gd name="connsiteY10" fmla="*/ 3804925 h 3885853"/>
              <a:gd name="connsiteX11" fmla="*/ 4229604 w 5065543"/>
              <a:gd name="connsiteY11" fmla="*/ 3851522 h 3885853"/>
              <a:gd name="connsiteX12" fmla="*/ 904564 w 5065543"/>
              <a:gd name="connsiteY12" fmla="*/ 3793288 h 3885853"/>
              <a:gd name="connsiteX13" fmla="*/ 451805 w 5065543"/>
              <a:gd name="connsiteY13" fmla="*/ 3738960 h 3885853"/>
              <a:gd name="connsiteX14" fmla="*/ 417467 w 5065543"/>
              <a:gd name="connsiteY14" fmla="*/ 3743134 h 3885853"/>
              <a:gd name="connsiteX15" fmla="*/ 47039 w 5065543"/>
              <a:gd name="connsiteY15" fmla="*/ 3447046 h 3885853"/>
              <a:gd name="connsiteX16" fmla="*/ 38763 w 5065543"/>
              <a:gd name="connsiteY16" fmla="*/ 3414896 h 3885853"/>
              <a:gd name="connsiteX17" fmla="*/ 28376 w 5065543"/>
              <a:gd name="connsiteY17" fmla="*/ 3388641 h 3885853"/>
              <a:gd name="connsiteX18" fmla="*/ 14642 w 5065543"/>
              <a:gd name="connsiteY18" fmla="*/ 2681940 h 3885853"/>
              <a:gd name="connsiteX19" fmla="*/ 141525 w 5065543"/>
              <a:gd name="connsiteY19" fmla="*/ 1290513 h 3885853"/>
              <a:gd name="connsiteX20" fmla="*/ 968842 w 5065543"/>
              <a:gd name="connsiteY20" fmla="*/ 590018 h 3885853"/>
              <a:gd name="connsiteX21" fmla="*/ 986774 w 5065543"/>
              <a:gd name="connsiteY21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5033762 w 5065543"/>
              <a:gd name="connsiteY7" fmla="*/ 3281910 h 3885853"/>
              <a:gd name="connsiteX8" fmla="*/ 4993239 w 5065543"/>
              <a:gd name="connsiteY8" fmla="*/ 3784266 h 3885853"/>
              <a:gd name="connsiteX9" fmla="*/ 4735804 w 5065543"/>
              <a:gd name="connsiteY9" fmla="*/ 3804925 h 3885853"/>
              <a:gd name="connsiteX10" fmla="*/ 4229604 w 5065543"/>
              <a:gd name="connsiteY10" fmla="*/ 3851522 h 3885853"/>
              <a:gd name="connsiteX11" fmla="*/ 904564 w 5065543"/>
              <a:gd name="connsiteY11" fmla="*/ 3793288 h 3885853"/>
              <a:gd name="connsiteX12" fmla="*/ 451805 w 5065543"/>
              <a:gd name="connsiteY12" fmla="*/ 3738960 h 3885853"/>
              <a:gd name="connsiteX13" fmla="*/ 417467 w 5065543"/>
              <a:gd name="connsiteY13" fmla="*/ 3743134 h 3885853"/>
              <a:gd name="connsiteX14" fmla="*/ 47039 w 5065543"/>
              <a:gd name="connsiteY14" fmla="*/ 3447046 h 3885853"/>
              <a:gd name="connsiteX15" fmla="*/ 38763 w 5065543"/>
              <a:gd name="connsiteY15" fmla="*/ 3414896 h 3885853"/>
              <a:gd name="connsiteX16" fmla="*/ 28376 w 5065543"/>
              <a:gd name="connsiteY16" fmla="*/ 3388641 h 3885853"/>
              <a:gd name="connsiteX17" fmla="*/ 14642 w 5065543"/>
              <a:gd name="connsiteY17" fmla="*/ 2681940 h 3885853"/>
              <a:gd name="connsiteX18" fmla="*/ 141525 w 5065543"/>
              <a:gd name="connsiteY18" fmla="*/ 1290513 h 3885853"/>
              <a:gd name="connsiteX19" fmla="*/ 968842 w 5065543"/>
              <a:gd name="connsiteY19" fmla="*/ 590018 h 3885853"/>
              <a:gd name="connsiteX20" fmla="*/ 986774 w 5065543"/>
              <a:gd name="connsiteY20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5033762 w 5065543"/>
              <a:gd name="connsiteY7" fmla="*/ 3281910 h 3885853"/>
              <a:gd name="connsiteX8" fmla="*/ 4993239 w 5065543"/>
              <a:gd name="connsiteY8" fmla="*/ 3784266 h 3885853"/>
              <a:gd name="connsiteX9" fmla="*/ 4229604 w 5065543"/>
              <a:gd name="connsiteY9" fmla="*/ 3851522 h 3885853"/>
              <a:gd name="connsiteX10" fmla="*/ 904564 w 5065543"/>
              <a:gd name="connsiteY10" fmla="*/ 3793288 h 3885853"/>
              <a:gd name="connsiteX11" fmla="*/ 451805 w 5065543"/>
              <a:gd name="connsiteY11" fmla="*/ 3738960 h 3885853"/>
              <a:gd name="connsiteX12" fmla="*/ 417467 w 5065543"/>
              <a:gd name="connsiteY12" fmla="*/ 3743134 h 3885853"/>
              <a:gd name="connsiteX13" fmla="*/ 47039 w 5065543"/>
              <a:gd name="connsiteY13" fmla="*/ 3447046 h 3885853"/>
              <a:gd name="connsiteX14" fmla="*/ 38763 w 5065543"/>
              <a:gd name="connsiteY14" fmla="*/ 3414896 h 3885853"/>
              <a:gd name="connsiteX15" fmla="*/ 28376 w 5065543"/>
              <a:gd name="connsiteY15" fmla="*/ 3388641 h 3885853"/>
              <a:gd name="connsiteX16" fmla="*/ 14642 w 5065543"/>
              <a:gd name="connsiteY16" fmla="*/ 2681940 h 3885853"/>
              <a:gd name="connsiteX17" fmla="*/ 141525 w 5065543"/>
              <a:gd name="connsiteY17" fmla="*/ 1290513 h 3885853"/>
              <a:gd name="connsiteX18" fmla="*/ 968842 w 5065543"/>
              <a:gd name="connsiteY18" fmla="*/ 590018 h 3885853"/>
              <a:gd name="connsiteX19" fmla="*/ 986774 w 5065543"/>
              <a:gd name="connsiteY19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5033762 w 5065543"/>
              <a:gd name="connsiteY7" fmla="*/ 3281910 h 3885853"/>
              <a:gd name="connsiteX8" fmla="*/ 4993239 w 5065543"/>
              <a:gd name="connsiteY8" fmla="*/ 3784266 h 3885853"/>
              <a:gd name="connsiteX9" fmla="*/ 4229604 w 5065543"/>
              <a:gd name="connsiteY9" fmla="*/ 3851522 h 3885853"/>
              <a:gd name="connsiteX10" fmla="*/ 904564 w 5065543"/>
              <a:gd name="connsiteY10" fmla="*/ 3793288 h 3885853"/>
              <a:gd name="connsiteX11" fmla="*/ 451805 w 5065543"/>
              <a:gd name="connsiteY11" fmla="*/ 3738960 h 3885853"/>
              <a:gd name="connsiteX12" fmla="*/ 417467 w 5065543"/>
              <a:gd name="connsiteY12" fmla="*/ 3743134 h 3885853"/>
              <a:gd name="connsiteX13" fmla="*/ 47039 w 5065543"/>
              <a:gd name="connsiteY13" fmla="*/ 3447046 h 3885853"/>
              <a:gd name="connsiteX14" fmla="*/ 38763 w 5065543"/>
              <a:gd name="connsiteY14" fmla="*/ 3414896 h 3885853"/>
              <a:gd name="connsiteX15" fmla="*/ 28376 w 5065543"/>
              <a:gd name="connsiteY15" fmla="*/ 3388641 h 3885853"/>
              <a:gd name="connsiteX16" fmla="*/ 14642 w 5065543"/>
              <a:gd name="connsiteY16" fmla="*/ 2681940 h 3885853"/>
              <a:gd name="connsiteX17" fmla="*/ 141525 w 5065543"/>
              <a:gd name="connsiteY17" fmla="*/ 1290513 h 3885853"/>
              <a:gd name="connsiteX18" fmla="*/ 968842 w 5065543"/>
              <a:gd name="connsiteY18" fmla="*/ 590018 h 3885853"/>
              <a:gd name="connsiteX19" fmla="*/ 986774 w 5065543"/>
              <a:gd name="connsiteY19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5033762 w 5065543"/>
              <a:gd name="connsiteY7" fmla="*/ 3281910 h 3885853"/>
              <a:gd name="connsiteX8" fmla="*/ 4993239 w 5065543"/>
              <a:gd name="connsiteY8" fmla="*/ 3784266 h 3885853"/>
              <a:gd name="connsiteX9" fmla="*/ 4229604 w 5065543"/>
              <a:gd name="connsiteY9" fmla="*/ 3851522 h 3885853"/>
              <a:gd name="connsiteX10" fmla="*/ 904564 w 5065543"/>
              <a:gd name="connsiteY10" fmla="*/ 3793288 h 3885853"/>
              <a:gd name="connsiteX11" fmla="*/ 451805 w 5065543"/>
              <a:gd name="connsiteY11" fmla="*/ 3738960 h 3885853"/>
              <a:gd name="connsiteX12" fmla="*/ 417467 w 5065543"/>
              <a:gd name="connsiteY12" fmla="*/ 3743134 h 3885853"/>
              <a:gd name="connsiteX13" fmla="*/ 47039 w 5065543"/>
              <a:gd name="connsiteY13" fmla="*/ 3447046 h 3885853"/>
              <a:gd name="connsiteX14" fmla="*/ 38763 w 5065543"/>
              <a:gd name="connsiteY14" fmla="*/ 3414896 h 3885853"/>
              <a:gd name="connsiteX15" fmla="*/ 28376 w 5065543"/>
              <a:gd name="connsiteY15" fmla="*/ 3388641 h 3885853"/>
              <a:gd name="connsiteX16" fmla="*/ 14642 w 5065543"/>
              <a:gd name="connsiteY16" fmla="*/ 2681940 h 3885853"/>
              <a:gd name="connsiteX17" fmla="*/ 141525 w 5065543"/>
              <a:gd name="connsiteY17" fmla="*/ 1290513 h 3885853"/>
              <a:gd name="connsiteX18" fmla="*/ 968842 w 5065543"/>
              <a:gd name="connsiteY18" fmla="*/ 590018 h 3885853"/>
              <a:gd name="connsiteX19" fmla="*/ 986774 w 5065543"/>
              <a:gd name="connsiteY19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4993239 w 5065543"/>
              <a:gd name="connsiteY7" fmla="*/ 3784266 h 3885853"/>
              <a:gd name="connsiteX8" fmla="*/ 4229604 w 5065543"/>
              <a:gd name="connsiteY8" fmla="*/ 3851522 h 3885853"/>
              <a:gd name="connsiteX9" fmla="*/ 904564 w 5065543"/>
              <a:gd name="connsiteY9" fmla="*/ 3793288 h 3885853"/>
              <a:gd name="connsiteX10" fmla="*/ 451805 w 5065543"/>
              <a:gd name="connsiteY10" fmla="*/ 3738960 h 3885853"/>
              <a:gd name="connsiteX11" fmla="*/ 417467 w 5065543"/>
              <a:gd name="connsiteY11" fmla="*/ 3743134 h 3885853"/>
              <a:gd name="connsiteX12" fmla="*/ 47039 w 5065543"/>
              <a:gd name="connsiteY12" fmla="*/ 3447046 h 3885853"/>
              <a:gd name="connsiteX13" fmla="*/ 38763 w 5065543"/>
              <a:gd name="connsiteY13" fmla="*/ 3414896 h 3885853"/>
              <a:gd name="connsiteX14" fmla="*/ 28376 w 5065543"/>
              <a:gd name="connsiteY14" fmla="*/ 3388641 h 3885853"/>
              <a:gd name="connsiteX15" fmla="*/ 14642 w 5065543"/>
              <a:gd name="connsiteY15" fmla="*/ 2681940 h 3885853"/>
              <a:gd name="connsiteX16" fmla="*/ 141525 w 5065543"/>
              <a:gd name="connsiteY16" fmla="*/ 1290513 h 3885853"/>
              <a:gd name="connsiteX17" fmla="*/ 968842 w 5065543"/>
              <a:gd name="connsiteY17" fmla="*/ 590018 h 3885853"/>
              <a:gd name="connsiteX18" fmla="*/ 986774 w 5065543"/>
              <a:gd name="connsiteY18" fmla="*/ 0 h 3885853"/>
              <a:gd name="connsiteX0" fmla="*/ 986774 w 5073884"/>
              <a:gd name="connsiteY0" fmla="*/ 0 h 3885853"/>
              <a:gd name="connsiteX1" fmla="*/ 1598492 w 5073884"/>
              <a:gd name="connsiteY1" fmla="*/ 571743 h 3885853"/>
              <a:gd name="connsiteX2" fmla="*/ 4623587 w 5073884"/>
              <a:gd name="connsiteY2" fmla="*/ 815032 h 3885853"/>
              <a:gd name="connsiteX3" fmla="*/ 5045794 w 5073884"/>
              <a:gd name="connsiteY3" fmla="*/ 2583837 h 3885853"/>
              <a:gd name="connsiteX4" fmla="*/ 5065097 w 5073884"/>
              <a:gd name="connsiteY4" fmla="*/ 3007422 h 3885853"/>
              <a:gd name="connsiteX5" fmla="*/ 5059336 w 5073884"/>
              <a:gd name="connsiteY5" fmla="*/ 3165214 h 3885853"/>
              <a:gd name="connsiteX6" fmla="*/ 4993239 w 5073884"/>
              <a:gd name="connsiteY6" fmla="*/ 3784266 h 3885853"/>
              <a:gd name="connsiteX7" fmla="*/ 4229604 w 5073884"/>
              <a:gd name="connsiteY7" fmla="*/ 3851522 h 3885853"/>
              <a:gd name="connsiteX8" fmla="*/ 904564 w 5073884"/>
              <a:gd name="connsiteY8" fmla="*/ 3793288 h 3885853"/>
              <a:gd name="connsiteX9" fmla="*/ 451805 w 5073884"/>
              <a:gd name="connsiteY9" fmla="*/ 3738960 h 3885853"/>
              <a:gd name="connsiteX10" fmla="*/ 417467 w 5073884"/>
              <a:gd name="connsiteY10" fmla="*/ 3743134 h 3885853"/>
              <a:gd name="connsiteX11" fmla="*/ 47039 w 5073884"/>
              <a:gd name="connsiteY11" fmla="*/ 3447046 h 3885853"/>
              <a:gd name="connsiteX12" fmla="*/ 38763 w 5073884"/>
              <a:gd name="connsiteY12" fmla="*/ 3414896 h 3885853"/>
              <a:gd name="connsiteX13" fmla="*/ 28376 w 5073884"/>
              <a:gd name="connsiteY13" fmla="*/ 3388641 h 3885853"/>
              <a:gd name="connsiteX14" fmla="*/ 14642 w 5073884"/>
              <a:gd name="connsiteY14" fmla="*/ 2681940 h 3885853"/>
              <a:gd name="connsiteX15" fmla="*/ 141525 w 5073884"/>
              <a:gd name="connsiteY15" fmla="*/ 1290513 h 3885853"/>
              <a:gd name="connsiteX16" fmla="*/ 968842 w 5073884"/>
              <a:gd name="connsiteY16" fmla="*/ 590018 h 3885853"/>
              <a:gd name="connsiteX17" fmla="*/ 986774 w 5073884"/>
              <a:gd name="connsiteY17" fmla="*/ 0 h 3885853"/>
              <a:gd name="connsiteX0" fmla="*/ 986774 w 5078114"/>
              <a:gd name="connsiteY0" fmla="*/ 0 h 3885853"/>
              <a:gd name="connsiteX1" fmla="*/ 1598492 w 5078114"/>
              <a:gd name="connsiteY1" fmla="*/ 571743 h 3885853"/>
              <a:gd name="connsiteX2" fmla="*/ 4623587 w 5078114"/>
              <a:gd name="connsiteY2" fmla="*/ 815032 h 3885853"/>
              <a:gd name="connsiteX3" fmla="*/ 5045794 w 5078114"/>
              <a:gd name="connsiteY3" fmla="*/ 2583837 h 3885853"/>
              <a:gd name="connsiteX4" fmla="*/ 5065097 w 5078114"/>
              <a:gd name="connsiteY4" fmla="*/ 3007422 h 3885853"/>
              <a:gd name="connsiteX5" fmla="*/ 4993239 w 5078114"/>
              <a:gd name="connsiteY5" fmla="*/ 3784266 h 3885853"/>
              <a:gd name="connsiteX6" fmla="*/ 4229604 w 5078114"/>
              <a:gd name="connsiteY6" fmla="*/ 3851522 h 3885853"/>
              <a:gd name="connsiteX7" fmla="*/ 904564 w 5078114"/>
              <a:gd name="connsiteY7" fmla="*/ 3793288 h 3885853"/>
              <a:gd name="connsiteX8" fmla="*/ 451805 w 5078114"/>
              <a:gd name="connsiteY8" fmla="*/ 3738960 h 3885853"/>
              <a:gd name="connsiteX9" fmla="*/ 417467 w 5078114"/>
              <a:gd name="connsiteY9" fmla="*/ 3743134 h 3885853"/>
              <a:gd name="connsiteX10" fmla="*/ 47039 w 5078114"/>
              <a:gd name="connsiteY10" fmla="*/ 3447046 h 3885853"/>
              <a:gd name="connsiteX11" fmla="*/ 38763 w 5078114"/>
              <a:gd name="connsiteY11" fmla="*/ 3414896 h 3885853"/>
              <a:gd name="connsiteX12" fmla="*/ 28376 w 5078114"/>
              <a:gd name="connsiteY12" fmla="*/ 3388641 h 3885853"/>
              <a:gd name="connsiteX13" fmla="*/ 14642 w 5078114"/>
              <a:gd name="connsiteY13" fmla="*/ 2681940 h 3885853"/>
              <a:gd name="connsiteX14" fmla="*/ 141525 w 5078114"/>
              <a:gd name="connsiteY14" fmla="*/ 1290513 h 3885853"/>
              <a:gd name="connsiteX15" fmla="*/ 968842 w 5078114"/>
              <a:gd name="connsiteY15" fmla="*/ 590018 h 3885853"/>
              <a:gd name="connsiteX16" fmla="*/ 986774 w 5078114"/>
              <a:gd name="connsiteY16" fmla="*/ 0 h 3885853"/>
              <a:gd name="connsiteX0" fmla="*/ 986774 w 5094085"/>
              <a:gd name="connsiteY0" fmla="*/ 0 h 3885853"/>
              <a:gd name="connsiteX1" fmla="*/ 1598492 w 5094085"/>
              <a:gd name="connsiteY1" fmla="*/ 571743 h 3885853"/>
              <a:gd name="connsiteX2" fmla="*/ 4623587 w 5094085"/>
              <a:gd name="connsiteY2" fmla="*/ 815032 h 3885853"/>
              <a:gd name="connsiteX3" fmla="*/ 5045794 w 5094085"/>
              <a:gd name="connsiteY3" fmla="*/ 2583837 h 3885853"/>
              <a:gd name="connsiteX4" fmla="*/ 4993239 w 5094085"/>
              <a:gd name="connsiteY4" fmla="*/ 3784266 h 3885853"/>
              <a:gd name="connsiteX5" fmla="*/ 4229604 w 5094085"/>
              <a:gd name="connsiteY5" fmla="*/ 3851522 h 3885853"/>
              <a:gd name="connsiteX6" fmla="*/ 904564 w 5094085"/>
              <a:gd name="connsiteY6" fmla="*/ 3793288 h 3885853"/>
              <a:gd name="connsiteX7" fmla="*/ 451805 w 5094085"/>
              <a:gd name="connsiteY7" fmla="*/ 3738960 h 3885853"/>
              <a:gd name="connsiteX8" fmla="*/ 417467 w 5094085"/>
              <a:gd name="connsiteY8" fmla="*/ 3743134 h 3885853"/>
              <a:gd name="connsiteX9" fmla="*/ 47039 w 5094085"/>
              <a:gd name="connsiteY9" fmla="*/ 3447046 h 3885853"/>
              <a:gd name="connsiteX10" fmla="*/ 38763 w 5094085"/>
              <a:gd name="connsiteY10" fmla="*/ 3414896 h 3885853"/>
              <a:gd name="connsiteX11" fmla="*/ 28376 w 5094085"/>
              <a:gd name="connsiteY11" fmla="*/ 3388641 h 3885853"/>
              <a:gd name="connsiteX12" fmla="*/ 14642 w 5094085"/>
              <a:gd name="connsiteY12" fmla="*/ 2681940 h 3885853"/>
              <a:gd name="connsiteX13" fmla="*/ 141525 w 5094085"/>
              <a:gd name="connsiteY13" fmla="*/ 1290513 h 3885853"/>
              <a:gd name="connsiteX14" fmla="*/ 968842 w 5094085"/>
              <a:gd name="connsiteY14" fmla="*/ 590018 h 3885853"/>
              <a:gd name="connsiteX15" fmla="*/ 986774 w 5094085"/>
              <a:gd name="connsiteY15" fmla="*/ 0 h 3885853"/>
              <a:gd name="connsiteX0" fmla="*/ 986774 w 5062386"/>
              <a:gd name="connsiteY0" fmla="*/ 0 h 3895361"/>
              <a:gd name="connsiteX1" fmla="*/ 1598492 w 5062386"/>
              <a:gd name="connsiteY1" fmla="*/ 571743 h 3895361"/>
              <a:gd name="connsiteX2" fmla="*/ 4623587 w 5062386"/>
              <a:gd name="connsiteY2" fmla="*/ 815032 h 3895361"/>
              <a:gd name="connsiteX3" fmla="*/ 5045794 w 5062386"/>
              <a:gd name="connsiteY3" fmla="*/ 2583837 h 3895361"/>
              <a:gd name="connsiteX4" fmla="*/ 4851350 w 5062386"/>
              <a:gd name="connsiteY4" fmla="*/ 3634494 h 3895361"/>
              <a:gd name="connsiteX5" fmla="*/ 4229604 w 5062386"/>
              <a:gd name="connsiteY5" fmla="*/ 3851522 h 3895361"/>
              <a:gd name="connsiteX6" fmla="*/ 904564 w 5062386"/>
              <a:gd name="connsiteY6" fmla="*/ 3793288 h 3895361"/>
              <a:gd name="connsiteX7" fmla="*/ 451805 w 5062386"/>
              <a:gd name="connsiteY7" fmla="*/ 3738960 h 3895361"/>
              <a:gd name="connsiteX8" fmla="*/ 417467 w 5062386"/>
              <a:gd name="connsiteY8" fmla="*/ 3743134 h 3895361"/>
              <a:gd name="connsiteX9" fmla="*/ 47039 w 5062386"/>
              <a:gd name="connsiteY9" fmla="*/ 3447046 h 3895361"/>
              <a:gd name="connsiteX10" fmla="*/ 38763 w 5062386"/>
              <a:gd name="connsiteY10" fmla="*/ 3414896 h 3895361"/>
              <a:gd name="connsiteX11" fmla="*/ 28376 w 5062386"/>
              <a:gd name="connsiteY11" fmla="*/ 3388641 h 3895361"/>
              <a:gd name="connsiteX12" fmla="*/ 14642 w 5062386"/>
              <a:gd name="connsiteY12" fmla="*/ 2681940 h 3895361"/>
              <a:gd name="connsiteX13" fmla="*/ 141525 w 5062386"/>
              <a:gd name="connsiteY13" fmla="*/ 1290513 h 3895361"/>
              <a:gd name="connsiteX14" fmla="*/ 968842 w 5062386"/>
              <a:gd name="connsiteY14" fmla="*/ 590018 h 3895361"/>
              <a:gd name="connsiteX15" fmla="*/ 986774 w 5062386"/>
              <a:gd name="connsiteY15" fmla="*/ 0 h 3895361"/>
              <a:gd name="connsiteX0" fmla="*/ 986774 w 5051609"/>
              <a:gd name="connsiteY0" fmla="*/ 0 h 3895361"/>
              <a:gd name="connsiteX1" fmla="*/ 1598492 w 5051609"/>
              <a:gd name="connsiteY1" fmla="*/ 571743 h 3895361"/>
              <a:gd name="connsiteX2" fmla="*/ 4623587 w 5051609"/>
              <a:gd name="connsiteY2" fmla="*/ 815032 h 3895361"/>
              <a:gd name="connsiteX3" fmla="*/ 5045794 w 5051609"/>
              <a:gd name="connsiteY3" fmla="*/ 2583837 h 3895361"/>
              <a:gd name="connsiteX4" fmla="*/ 4851350 w 5051609"/>
              <a:gd name="connsiteY4" fmla="*/ 3634494 h 3895361"/>
              <a:gd name="connsiteX5" fmla="*/ 4229604 w 5051609"/>
              <a:gd name="connsiteY5" fmla="*/ 3851522 h 3895361"/>
              <a:gd name="connsiteX6" fmla="*/ 904564 w 5051609"/>
              <a:gd name="connsiteY6" fmla="*/ 3793288 h 3895361"/>
              <a:gd name="connsiteX7" fmla="*/ 451805 w 5051609"/>
              <a:gd name="connsiteY7" fmla="*/ 3738960 h 3895361"/>
              <a:gd name="connsiteX8" fmla="*/ 417467 w 5051609"/>
              <a:gd name="connsiteY8" fmla="*/ 3743134 h 3895361"/>
              <a:gd name="connsiteX9" fmla="*/ 47039 w 5051609"/>
              <a:gd name="connsiteY9" fmla="*/ 3447046 h 3895361"/>
              <a:gd name="connsiteX10" fmla="*/ 38763 w 5051609"/>
              <a:gd name="connsiteY10" fmla="*/ 3414896 h 3895361"/>
              <a:gd name="connsiteX11" fmla="*/ 28376 w 5051609"/>
              <a:gd name="connsiteY11" fmla="*/ 3388641 h 3895361"/>
              <a:gd name="connsiteX12" fmla="*/ 14642 w 5051609"/>
              <a:gd name="connsiteY12" fmla="*/ 2681940 h 3895361"/>
              <a:gd name="connsiteX13" fmla="*/ 141525 w 5051609"/>
              <a:gd name="connsiteY13" fmla="*/ 1290513 h 3895361"/>
              <a:gd name="connsiteX14" fmla="*/ 968842 w 5051609"/>
              <a:gd name="connsiteY14" fmla="*/ 590018 h 3895361"/>
              <a:gd name="connsiteX15" fmla="*/ 986774 w 5051609"/>
              <a:gd name="connsiteY15" fmla="*/ 0 h 3895361"/>
              <a:gd name="connsiteX0" fmla="*/ 986774 w 5100973"/>
              <a:gd name="connsiteY0" fmla="*/ 0 h 3895361"/>
              <a:gd name="connsiteX1" fmla="*/ 1598492 w 5100973"/>
              <a:gd name="connsiteY1" fmla="*/ 571743 h 3895361"/>
              <a:gd name="connsiteX2" fmla="*/ 4623587 w 5100973"/>
              <a:gd name="connsiteY2" fmla="*/ 815032 h 3895361"/>
              <a:gd name="connsiteX3" fmla="*/ 5100973 w 5100973"/>
              <a:gd name="connsiteY3" fmla="*/ 2118754 h 3895361"/>
              <a:gd name="connsiteX4" fmla="*/ 4851350 w 5100973"/>
              <a:gd name="connsiteY4" fmla="*/ 3634494 h 3895361"/>
              <a:gd name="connsiteX5" fmla="*/ 4229604 w 5100973"/>
              <a:gd name="connsiteY5" fmla="*/ 3851522 h 3895361"/>
              <a:gd name="connsiteX6" fmla="*/ 904564 w 5100973"/>
              <a:gd name="connsiteY6" fmla="*/ 3793288 h 3895361"/>
              <a:gd name="connsiteX7" fmla="*/ 451805 w 5100973"/>
              <a:gd name="connsiteY7" fmla="*/ 3738960 h 3895361"/>
              <a:gd name="connsiteX8" fmla="*/ 417467 w 5100973"/>
              <a:gd name="connsiteY8" fmla="*/ 3743134 h 3895361"/>
              <a:gd name="connsiteX9" fmla="*/ 47039 w 5100973"/>
              <a:gd name="connsiteY9" fmla="*/ 3447046 h 3895361"/>
              <a:gd name="connsiteX10" fmla="*/ 38763 w 5100973"/>
              <a:gd name="connsiteY10" fmla="*/ 3414896 h 3895361"/>
              <a:gd name="connsiteX11" fmla="*/ 28376 w 5100973"/>
              <a:gd name="connsiteY11" fmla="*/ 3388641 h 3895361"/>
              <a:gd name="connsiteX12" fmla="*/ 14642 w 5100973"/>
              <a:gd name="connsiteY12" fmla="*/ 2681940 h 3895361"/>
              <a:gd name="connsiteX13" fmla="*/ 141525 w 5100973"/>
              <a:gd name="connsiteY13" fmla="*/ 1290513 h 3895361"/>
              <a:gd name="connsiteX14" fmla="*/ 968842 w 5100973"/>
              <a:gd name="connsiteY14" fmla="*/ 590018 h 3895361"/>
              <a:gd name="connsiteX15" fmla="*/ 986774 w 5100973"/>
              <a:gd name="connsiteY15" fmla="*/ 0 h 3895361"/>
              <a:gd name="connsiteX0" fmla="*/ 986774 w 5100973"/>
              <a:gd name="connsiteY0" fmla="*/ 0 h 3895361"/>
              <a:gd name="connsiteX1" fmla="*/ 1598492 w 5100973"/>
              <a:gd name="connsiteY1" fmla="*/ 571743 h 3895361"/>
              <a:gd name="connsiteX2" fmla="*/ 4623587 w 5100973"/>
              <a:gd name="connsiteY2" fmla="*/ 815032 h 3895361"/>
              <a:gd name="connsiteX3" fmla="*/ 5100973 w 5100973"/>
              <a:gd name="connsiteY3" fmla="*/ 2118754 h 3895361"/>
              <a:gd name="connsiteX4" fmla="*/ 4851350 w 5100973"/>
              <a:gd name="connsiteY4" fmla="*/ 3634494 h 3895361"/>
              <a:gd name="connsiteX5" fmla="*/ 4229604 w 5100973"/>
              <a:gd name="connsiteY5" fmla="*/ 3851522 h 3895361"/>
              <a:gd name="connsiteX6" fmla="*/ 904564 w 5100973"/>
              <a:gd name="connsiteY6" fmla="*/ 3793288 h 3895361"/>
              <a:gd name="connsiteX7" fmla="*/ 451805 w 5100973"/>
              <a:gd name="connsiteY7" fmla="*/ 3738960 h 3895361"/>
              <a:gd name="connsiteX8" fmla="*/ 417467 w 5100973"/>
              <a:gd name="connsiteY8" fmla="*/ 3743134 h 3895361"/>
              <a:gd name="connsiteX9" fmla="*/ 47039 w 5100973"/>
              <a:gd name="connsiteY9" fmla="*/ 3447046 h 3895361"/>
              <a:gd name="connsiteX10" fmla="*/ 38763 w 5100973"/>
              <a:gd name="connsiteY10" fmla="*/ 3414896 h 3895361"/>
              <a:gd name="connsiteX11" fmla="*/ 28376 w 5100973"/>
              <a:gd name="connsiteY11" fmla="*/ 3388641 h 3895361"/>
              <a:gd name="connsiteX12" fmla="*/ 14642 w 5100973"/>
              <a:gd name="connsiteY12" fmla="*/ 2681940 h 3895361"/>
              <a:gd name="connsiteX13" fmla="*/ 141525 w 5100973"/>
              <a:gd name="connsiteY13" fmla="*/ 1290513 h 3895361"/>
              <a:gd name="connsiteX14" fmla="*/ 968842 w 5100973"/>
              <a:gd name="connsiteY14" fmla="*/ 590018 h 3895361"/>
              <a:gd name="connsiteX15" fmla="*/ 986774 w 5100973"/>
              <a:gd name="connsiteY15" fmla="*/ 0 h 3895361"/>
              <a:gd name="connsiteX0" fmla="*/ 986774 w 5100973"/>
              <a:gd name="connsiteY0" fmla="*/ 0 h 3895361"/>
              <a:gd name="connsiteX1" fmla="*/ 1598492 w 5100973"/>
              <a:gd name="connsiteY1" fmla="*/ 571743 h 3895361"/>
              <a:gd name="connsiteX2" fmla="*/ 4623587 w 5100973"/>
              <a:gd name="connsiteY2" fmla="*/ 815032 h 3895361"/>
              <a:gd name="connsiteX3" fmla="*/ 5100973 w 5100973"/>
              <a:gd name="connsiteY3" fmla="*/ 2118754 h 3895361"/>
              <a:gd name="connsiteX4" fmla="*/ 4851350 w 5100973"/>
              <a:gd name="connsiteY4" fmla="*/ 3634494 h 3895361"/>
              <a:gd name="connsiteX5" fmla="*/ 4229604 w 5100973"/>
              <a:gd name="connsiteY5" fmla="*/ 3851522 h 3895361"/>
              <a:gd name="connsiteX6" fmla="*/ 904564 w 5100973"/>
              <a:gd name="connsiteY6" fmla="*/ 3793288 h 3895361"/>
              <a:gd name="connsiteX7" fmla="*/ 451805 w 5100973"/>
              <a:gd name="connsiteY7" fmla="*/ 3738960 h 3895361"/>
              <a:gd name="connsiteX8" fmla="*/ 417467 w 5100973"/>
              <a:gd name="connsiteY8" fmla="*/ 3743134 h 3895361"/>
              <a:gd name="connsiteX9" fmla="*/ 47039 w 5100973"/>
              <a:gd name="connsiteY9" fmla="*/ 3447046 h 3895361"/>
              <a:gd name="connsiteX10" fmla="*/ 38763 w 5100973"/>
              <a:gd name="connsiteY10" fmla="*/ 3414896 h 3895361"/>
              <a:gd name="connsiteX11" fmla="*/ 28376 w 5100973"/>
              <a:gd name="connsiteY11" fmla="*/ 3388641 h 3895361"/>
              <a:gd name="connsiteX12" fmla="*/ 14642 w 5100973"/>
              <a:gd name="connsiteY12" fmla="*/ 2681940 h 3895361"/>
              <a:gd name="connsiteX13" fmla="*/ 141525 w 5100973"/>
              <a:gd name="connsiteY13" fmla="*/ 1290513 h 3895361"/>
              <a:gd name="connsiteX14" fmla="*/ 968842 w 5100973"/>
              <a:gd name="connsiteY14" fmla="*/ 590018 h 3895361"/>
              <a:gd name="connsiteX15" fmla="*/ 986774 w 5100973"/>
              <a:gd name="connsiteY15" fmla="*/ 0 h 3895361"/>
              <a:gd name="connsiteX0" fmla="*/ 986774 w 5100973"/>
              <a:gd name="connsiteY0" fmla="*/ 0 h 3992101"/>
              <a:gd name="connsiteX1" fmla="*/ 1598492 w 5100973"/>
              <a:gd name="connsiteY1" fmla="*/ 571743 h 3992101"/>
              <a:gd name="connsiteX2" fmla="*/ 4623587 w 5100973"/>
              <a:gd name="connsiteY2" fmla="*/ 815032 h 3992101"/>
              <a:gd name="connsiteX3" fmla="*/ 5100973 w 5100973"/>
              <a:gd name="connsiteY3" fmla="*/ 2118754 h 3992101"/>
              <a:gd name="connsiteX4" fmla="*/ 4851350 w 5100973"/>
              <a:gd name="connsiteY4" fmla="*/ 3634494 h 3992101"/>
              <a:gd name="connsiteX5" fmla="*/ 3796052 w 5100973"/>
              <a:gd name="connsiteY5" fmla="*/ 3985529 h 3992101"/>
              <a:gd name="connsiteX6" fmla="*/ 904564 w 5100973"/>
              <a:gd name="connsiteY6" fmla="*/ 3793288 h 3992101"/>
              <a:gd name="connsiteX7" fmla="*/ 451805 w 5100973"/>
              <a:gd name="connsiteY7" fmla="*/ 3738960 h 3992101"/>
              <a:gd name="connsiteX8" fmla="*/ 417467 w 5100973"/>
              <a:gd name="connsiteY8" fmla="*/ 3743134 h 3992101"/>
              <a:gd name="connsiteX9" fmla="*/ 47039 w 5100973"/>
              <a:gd name="connsiteY9" fmla="*/ 3447046 h 3992101"/>
              <a:gd name="connsiteX10" fmla="*/ 38763 w 5100973"/>
              <a:gd name="connsiteY10" fmla="*/ 3414896 h 3992101"/>
              <a:gd name="connsiteX11" fmla="*/ 28376 w 5100973"/>
              <a:gd name="connsiteY11" fmla="*/ 3388641 h 3992101"/>
              <a:gd name="connsiteX12" fmla="*/ 14642 w 5100973"/>
              <a:gd name="connsiteY12" fmla="*/ 2681940 h 3992101"/>
              <a:gd name="connsiteX13" fmla="*/ 141525 w 5100973"/>
              <a:gd name="connsiteY13" fmla="*/ 1290513 h 3992101"/>
              <a:gd name="connsiteX14" fmla="*/ 968842 w 5100973"/>
              <a:gd name="connsiteY14" fmla="*/ 590018 h 3992101"/>
              <a:gd name="connsiteX15" fmla="*/ 986774 w 5100973"/>
              <a:gd name="connsiteY15" fmla="*/ 0 h 3992101"/>
              <a:gd name="connsiteX0" fmla="*/ 986774 w 5100973"/>
              <a:gd name="connsiteY0" fmla="*/ 0 h 3992101"/>
              <a:gd name="connsiteX1" fmla="*/ 1598492 w 5100973"/>
              <a:gd name="connsiteY1" fmla="*/ 571743 h 3992101"/>
              <a:gd name="connsiteX2" fmla="*/ 4623587 w 5100973"/>
              <a:gd name="connsiteY2" fmla="*/ 815032 h 3992101"/>
              <a:gd name="connsiteX3" fmla="*/ 5100973 w 5100973"/>
              <a:gd name="connsiteY3" fmla="*/ 2118754 h 3992101"/>
              <a:gd name="connsiteX4" fmla="*/ 4851350 w 5100973"/>
              <a:gd name="connsiteY4" fmla="*/ 3634494 h 3992101"/>
              <a:gd name="connsiteX5" fmla="*/ 3796052 w 5100973"/>
              <a:gd name="connsiteY5" fmla="*/ 3985529 h 3992101"/>
              <a:gd name="connsiteX6" fmla="*/ 904564 w 5100973"/>
              <a:gd name="connsiteY6" fmla="*/ 3793288 h 3992101"/>
              <a:gd name="connsiteX7" fmla="*/ 451805 w 5100973"/>
              <a:gd name="connsiteY7" fmla="*/ 3738960 h 3992101"/>
              <a:gd name="connsiteX8" fmla="*/ 417467 w 5100973"/>
              <a:gd name="connsiteY8" fmla="*/ 3743134 h 3992101"/>
              <a:gd name="connsiteX9" fmla="*/ 47039 w 5100973"/>
              <a:gd name="connsiteY9" fmla="*/ 3447046 h 3992101"/>
              <a:gd name="connsiteX10" fmla="*/ 38763 w 5100973"/>
              <a:gd name="connsiteY10" fmla="*/ 3414896 h 3992101"/>
              <a:gd name="connsiteX11" fmla="*/ 28376 w 5100973"/>
              <a:gd name="connsiteY11" fmla="*/ 3388641 h 3992101"/>
              <a:gd name="connsiteX12" fmla="*/ 14642 w 5100973"/>
              <a:gd name="connsiteY12" fmla="*/ 2681940 h 3992101"/>
              <a:gd name="connsiteX13" fmla="*/ 141525 w 5100973"/>
              <a:gd name="connsiteY13" fmla="*/ 1290513 h 3992101"/>
              <a:gd name="connsiteX14" fmla="*/ 968842 w 5100973"/>
              <a:gd name="connsiteY14" fmla="*/ 590018 h 3992101"/>
              <a:gd name="connsiteX15" fmla="*/ 986774 w 5100973"/>
              <a:gd name="connsiteY15" fmla="*/ 0 h 3992101"/>
              <a:gd name="connsiteX0" fmla="*/ 986774 w 5100973"/>
              <a:gd name="connsiteY0" fmla="*/ 0 h 4001096"/>
              <a:gd name="connsiteX1" fmla="*/ 1598492 w 5100973"/>
              <a:gd name="connsiteY1" fmla="*/ 571743 h 4001096"/>
              <a:gd name="connsiteX2" fmla="*/ 4623587 w 5100973"/>
              <a:gd name="connsiteY2" fmla="*/ 815032 h 4001096"/>
              <a:gd name="connsiteX3" fmla="*/ 5100973 w 5100973"/>
              <a:gd name="connsiteY3" fmla="*/ 2118754 h 4001096"/>
              <a:gd name="connsiteX4" fmla="*/ 4851350 w 5100973"/>
              <a:gd name="connsiteY4" fmla="*/ 3634494 h 4001096"/>
              <a:gd name="connsiteX5" fmla="*/ 3796052 w 5100973"/>
              <a:gd name="connsiteY5" fmla="*/ 3985529 h 4001096"/>
              <a:gd name="connsiteX6" fmla="*/ 959744 w 5100973"/>
              <a:gd name="connsiteY6" fmla="*/ 3840584 h 4001096"/>
              <a:gd name="connsiteX7" fmla="*/ 451805 w 5100973"/>
              <a:gd name="connsiteY7" fmla="*/ 3738960 h 4001096"/>
              <a:gd name="connsiteX8" fmla="*/ 417467 w 5100973"/>
              <a:gd name="connsiteY8" fmla="*/ 3743134 h 4001096"/>
              <a:gd name="connsiteX9" fmla="*/ 47039 w 5100973"/>
              <a:gd name="connsiteY9" fmla="*/ 3447046 h 4001096"/>
              <a:gd name="connsiteX10" fmla="*/ 38763 w 5100973"/>
              <a:gd name="connsiteY10" fmla="*/ 3414896 h 4001096"/>
              <a:gd name="connsiteX11" fmla="*/ 28376 w 5100973"/>
              <a:gd name="connsiteY11" fmla="*/ 3388641 h 4001096"/>
              <a:gd name="connsiteX12" fmla="*/ 14642 w 5100973"/>
              <a:gd name="connsiteY12" fmla="*/ 2681940 h 4001096"/>
              <a:gd name="connsiteX13" fmla="*/ 141525 w 5100973"/>
              <a:gd name="connsiteY13" fmla="*/ 1290513 h 4001096"/>
              <a:gd name="connsiteX14" fmla="*/ 968842 w 5100973"/>
              <a:gd name="connsiteY14" fmla="*/ 590018 h 4001096"/>
              <a:gd name="connsiteX15" fmla="*/ 986774 w 5100973"/>
              <a:gd name="connsiteY15" fmla="*/ 0 h 4001096"/>
              <a:gd name="connsiteX0" fmla="*/ 986774 w 5100973"/>
              <a:gd name="connsiteY0" fmla="*/ 0 h 4001096"/>
              <a:gd name="connsiteX1" fmla="*/ 1598492 w 5100973"/>
              <a:gd name="connsiteY1" fmla="*/ 571743 h 4001096"/>
              <a:gd name="connsiteX2" fmla="*/ 4623587 w 5100973"/>
              <a:gd name="connsiteY2" fmla="*/ 815032 h 4001096"/>
              <a:gd name="connsiteX3" fmla="*/ 5100973 w 5100973"/>
              <a:gd name="connsiteY3" fmla="*/ 2118754 h 4001096"/>
              <a:gd name="connsiteX4" fmla="*/ 4851350 w 5100973"/>
              <a:gd name="connsiteY4" fmla="*/ 3634494 h 4001096"/>
              <a:gd name="connsiteX5" fmla="*/ 3796052 w 5100973"/>
              <a:gd name="connsiteY5" fmla="*/ 3985529 h 4001096"/>
              <a:gd name="connsiteX6" fmla="*/ 959744 w 5100973"/>
              <a:gd name="connsiteY6" fmla="*/ 3840584 h 4001096"/>
              <a:gd name="connsiteX7" fmla="*/ 451805 w 5100973"/>
              <a:gd name="connsiteY7" fmla="*/ 3738960 h 4001096"/>
              <a:gd name="connsiteX8" fmla="*/ 47039 w 5100973"/>
              <a:gd name="connsiteY8" fmla="*/ 3447046 h 4001096"/>
              <a:gd name="connsiteX9" fmla="*/ 38763 w 5100973"/>
              <a:gd name="connsiteY9" fmla="*/ 3414896 h 4001096"/>
              <a:gd name="connsiteX10" fmla="*/ 28376 w 5100973"/>
              <a:gd name="connsiteY10" fmla="*/ 3388641 h 4001096"/>
              <a:gd name="connsiteX11" fmla="*/ 14642 w 5100973"/>
              <a:gd name="connsiteY11" fmla="*/ 2681940 h 4001096"/>
              <a:gd name="connsiteX12" fmla="*/ 141525 w 5100973"/>
              <a:gd name="connsiteY12" fmla="*/ 1290513 h 4001096"/>
              <a:gd name="connsiteX13" fmla="*/ 968842 w 5100973"/>
              <a:gd name="connsiteY13" fmla="*/ 590018 h 4001096"/>
              <a:gd name="connsiteX14" fmla="*/ 986774 w 5100973"/>
              <a:gd name="connsiteY14" fmla="*/ 0 h 4001096"/>
              <a:gd name="connsiteX0" fmla="*/ 984626 w 5098825"/>
              <a:gd name="connsiteY0" fmla="*/ 0 h 4001096"/>
              <a:gd name="connsiteX1" fmla="*/ 1596344 w 5098825"/>
              <a:gd name="connsiteY1" fmla="*/ 571743 h 4001096"/>
              <a:gd name="connsiteX2" fmla="*/ 4621439 w 5098825"/>
              <a:gd name="connsiteY2" fmla="*/ 815032 h 4001096"/>
              <a:gd name="connsiteX3" fmla="*/ 5098825 w 5098825"/>
              <a:gd name="connsiteY3" fmla="*/ 2118754 h 4001096"/>
              <a:gd name="connsiteX4" fmla="*/ 4849202 w 5098825"/>
              <a:gd name="connsiteY4" fmla="*/ 3634494 h 4001096"/>
              <a:gd name="connsiteX5" fmla="*/ 3793904 w 5098825"/>
              <a:gd name="connsiteY5" fmla="*/ 3985529 h 4001096"/>
              <a:gd name="connsiteX6" fmla="*/ 957596 w 5098825"/>
              <a:gd name="connsiteY6" fmla="*/ 3840584 h 4001096"/>
              <a:gd name="connsiteX7" fmla="*/ 449657 w 5098825"/>
              <a:gd name="connsiteY7" fmla="*/ 3738960 h 4001096"/>
              <a:gd name="connsiteX8" fmla="*/ 44891 w 5098825"/>
              <a:gd name="connsiteY8" fmla="*/ 3447046 h 4001096"/>
              <a:gd name="connsiteX9" fmla="*/ 36615 w 5098825"/>
              <a:gd name="connsiteY9" fmla="*/ 3414896 h 4001096"/>
              <a:gd name="connsiteX10" fmla="*/ 12494 w 5098825"/>
              <a:gd name="connsiteY10" fmla="*/ 2681940 h 4001096"/>
              <a:gd name="connsiteX11" fmla="*/ 139377 w 5098825"/>
              <a:gd name="connsiteY11" fmla="*/ 1290513 h 4001096"/>
              <a:gd name="connsiteX12" fmla="*/ 966694 w 5098825"/>
              <a:gd name="connsiteY12" fmla="*/ 590018 h 4001096"/>
              <a:gd name="connsiteX13" fmla="*/ 984626 w 5098825"/>
              <a:gd name="connsiteY13" fmla="*/ 0 h 4001096"/>
              <a:gd name="connsiteX0" fmla="*/ 983699 w 5097898"/>
              <a:gd name="connsiteY0" fmla="*/ 0 h 4001096"/>
              <a:gd name="connsiteX1" fmla="*/ 1595417 w 5097898"/>
              <a:gd name="connsiteY1" fmla="*/ 571743 h 4001096"/>
              <a:gd name="connsiteX2" fmla="*/ 4620512 w 5097898"/>
              <a:gd name="connsiteY2" fmla="*/ 815032 h 4001096"/>
              <a:gd name="connsiteX3" fmla="*/ 5097898 w 5097898"/>
              <a:gd name="connsiteY3" fmla="*/ 2118754 h 4001096"/>
              <a:gd name="connsiteX4" fmla="*/ 4848275 w 5097898"/>
              <a:gd name="connsiteY4" fmla="*/ 3634494 h 4001096"/>
              <a:gd name="connsiteX5" fmla="*/ 3792977 w 5097898"/>
              <a:gd name="connsiteY5" fmla="*/ 3985529 h 4001096"/>
              <a:gd name="connsiteX6" fmla="*/ 956669 w 5097898"/>
              <a:gd name="connsiteY6" fmla="*/ 3840584 h 4001096"/>
              <a:gd name="connsiteX7" fmla="*/ 448730 w 5097898"/>
              <a:gd name="connsiteY7" fmla="*/ 3738960 h 4001096"/>
              <a:gd name="connsiteX8" fmla="*/ 43964 w 5097898"/>
              <a:gd name="connsiteY8" fmla="*/ 3447046 h 4001096"/>
              <a:gd name="connsiteX9" fmla="*/ 4157 w 5097898"/>
              <a:gd name="connsiteY9" fmla="*/ 3249358 h 4001096"/>
              <a:gd name="connsiteX10" fmla="*/ 11567 w 5097898"/>
              <a:gd name="connsiteY10" fmla="*/ 2681940 h 4001096"/>
              <a:gd name="connsiteX11" fmla="*/ 138450 w 5097898"/>
              <a:gd name="connsiteY11" fmla="*/ 1290513 h 4001096"/>
              <a:gd name="connsiteX12" fmla="*/ 965767 w 5097898"/>
              <a:gd name="connsiteY12" fmla="*/ 590018 h 4001096"/>
              <a:gd name="connsiteX13" fmla="*/ 983699 w 5097898"/>
              <a:gd name="connsiteY13" fmla="*/ 0 h 4001096"/>
              <a:gd name="connsiteX0" fmla="*/ 983699 w 5097898"/>
              <a:gd name="connsiteY0" fmla="*/ 0 h 4001096"/>
              <a:gd name="connsiteX1" fmla="*/ 1595417 w 5097898"/>
              <a:gd name="connsiteY1" fmla="*/ 571743 h 4001096"/>
              <a:gd name="connsiteX2" fmla="*/ 4620512 w 5097898"/>
              <a:gd name="connsiteY2" fmla="*/ 815032 h 4001096"/>
              <a:gd name="connsiteX3" fmla="*/ 5097898 w 5097898"/>
              <a:gd name="connsiteY3" fmla="*/ 2118754 h 4001096"/>
              <a:gd name="connsiteX4" fmla="*/ 4848275 w 5097898"/>
              <a:gd name="connsiteY4" fmla="*/ 3634494 h 4001096"/>
              <a:gd name="connsiteX5" fmla="*/ 3792977 w 5097898"/>
              <a:gd name="connsiteY5" fmla="*/ 3985529 h 4001096"/>
              <a:gd name="connsiteX6" fmla="*/ 956669 w 5097898"/>
              <a:gd name="connsiteY6" fmla="*/ 3840584 h 4001096"/>
              <a:gd name="connsiteX7" fmla="*/ 448730 w 5097898"/>
              <a:gd name="connsiteY7" fmla="*/ 3738960 h 4001096"/>
              <a:gd name="connsiteX8" fmla="*/ 43964 w 5097898"/>
              <a:gd name="connsiteY8" fmla="*/ 3533756 h 4001096"/>
              <a:gd name="connsiteX9" fmla="*/ 4157 w 5097898"/>
              <a:gd name="connsiteY9" fmla="*/ 3249358 h 4001096"/>
              <a:gd name="connsiteX10" fmla="*/ 11567 w 5097898"/>
              <a:gd name="connsiteY10" fmla="*/ 2681940 h 4001096"/>
              <a:gd name="connsiteX11" fmla="*/ 138450 w 5097898"/>
              <a:gd name="connsiteY11" fmla="*/ 1290513 h 4001096"/>
              <a:gd name="connsiteX12" fmla="*/ 965767 w 5097898"/>
              <a:gd name="connsiteY12" fmla="*/ 590018 h 4001096"/>
              <a:gd name="connsiteX13" fmla="*/ 983699 w 5097898"/>
              <a:gd name="connsiteY13" fmla="*/ 0 h 4001096"/>
              <a:gd name="connsiteX0" fmla="*/ 972132 w 5086331"/>
              <a:gd name="connsiteY0" fmla="*/ 0 h 4001096"/>
              <a:gd name="connsiteX1" fmla="*/ 1583850 w 5086331"/>
              <a:gd name="connsiteY1" fmla="*/ 571743 h 4001096"/>
              <a:gd name="connsiteX2" fmla="*/ 4608945 w 5086331"/>
              <a:gd name="connsiteY2" fmla="*/ 815032 h 4001096"/>
              <a:gd name="connsiteX3" fmla="*/ 5086331 w 5086331"/>
              <a:gd name="connsiteY3" fmla="*/ 2118754 h 4001096"/>
              <a:gd name="connsiteX4" fmla="*/ 4836708 w 5086331"/>
              <a:gd name="connsiteY4" fmla="*/ 3634494 h 4001096"/>
              <a:gd name="connsiteX5" fmla="*/ 3781410 w 5086331"/>
              <a:gd name="connsiteY5" fmla="*/ 3985529 h 4001096"/>
              <a:gd name="connsiteX6" fmla="*/ 945102 w 5086331"/>
              <a:gd name="connsiteY6" fmla="*/ 3840584 h 4001096"/>
              <a:gd name="connsiteX7" fmla="*/ 437163 w 5086331"/>
              <a:gd name="connsiteY7" fmla="*/ 3738960 h 4001096"/>
              <a:gd name="connsiteX8" fmla="*/ 32397 w 5086331"/>
              <a:gd name="connsiteY8" fmla="*/ 3533756 h 4001096"/>
              <a:gd name="connsiteX9" fmla="*/ 0 w 5086331"/>
              <a:gd name="connsiteY9" fmla="*/ 2681940 h 4001096"/>
              <a:gd name="connsiteX10" fmla="*/ 126883 w 5086331"/>
              <a:gd name="connsiteY10" fmla="*/ 1290513 h 4001096"/>
              <a:gd name="connsiteX11" fmla="*/ 954200 w 5086331"/>
              <a:gd name="connsiteY11" fmla="*/ 590018 h 4001096"/>
              <a:gd name="connsiteX12" fmla="*/ 972132 w 5086331"/>
              <a:gd name="connsiteY12" fmla="*/ 0 h 4001096"/>
              <a:gd name="connsiteX0" fmla="*/ 972132 w 5086331"/>
              <a:gd name="connsiteY0" fmla="*/ 0 h 4001096"/>
              <a:gd name="connsiteX1" fmla="*/ 1583850 w 5086331"/>
              <a:gd name="connsiteY1" fmla="*/ 571743 h 4001096"/>
              <a:gd name="connsiteX2" fmla="*/ 4608945 w 5086331"/>
              <a:gd name="connsiteY2" fmla="*/ 815032 h 4001096"/>
              <a:gd name="connsiteX3" fmla="*/ 5086331 w 5086331"/>
              <a:gd name="connsiteY3" fmla="*/ 2118754 h 4001096"/>
              <a:gd name="connsiteX4" fmla="*/ 4836708 w 5086331"/>
              <a:gd name="connsiteY4" fmla="*/ 3634494 h 4001096"/>
              <a:gd name="connsiteX5" fmla="*/ 3781410 w 5086331"/>
              <a:gd name="connsiteY5" fmla="*/ 3985529 h 4001096"/>
              <a:gd name="connsiteX6" fmla="*/ 945102 w 5086331"/>
              <a:gd name="connsiteY6" fmla="*/ 3840584 h 4001096"/>
              <a:gd name="connsiteX7" fmla="*/ 32397 w 5086331"/>
              <a:gd name="connsiteY7" fmla="*/ 3533756 h 4001096"/>
              <a:gd name="connsiteX8" fmla="*/ 0 w 5086331"/>
              <a:gd name="connsiteY8" fmla="*/ 2681940 h 4001096"/>
              <a:gd name="connsiteX9" fmla="*/ 126883 w 5086331"/>
              <a:gd name="connsiteY9" fmla="*/ 1290513 h 4001096"/>
              <a:gd name="connsiteX10" fmla="*/ 954200 w 5086331"/>
              <a:gd name="connsiteY10" fmla="*/ 590018 h 4001096"/>
              <a:gd name="connsiteX11" fmla="*/ 972132 w 5086331"/>
              <a:gd name="connsiteY11" fmla="*/ 0 h 4001096"/>
              <a:gd name="connsiteX0" fmla="*/ 972132 w 5086331"/>
              <a:gd name="connsiteY0" fmla="*/ 0 h 4001096"/>
              <a:gd name="connsiteX1" fmla="*/ 1583850 w 5086331"/>
              <a:gd name="connsiteY1" fmla="*/ 571743 h 4001096"/>
              <a:gd name="connsiteX2" fmla="*/ 4608945 w 5086331"/>
              <a:gd name="connsiteY2" fmla="*/ 815032 h 4001096"/>
              <a:gd name="connsiteX3" fmla="*/ 5086331 w 5086331"/>
              <a:gd name="connsiteY3" fmla="*/ 2118754 h 4001096"/>
              <a:gd name="connsiteX4" fmla="*/ 4836708 w 5086331"/>
              <a:gd name="connsiteY4" fmla="*/ 3634494 h 4001096"/>
              <a:gd name="connsiteX5" fmla="*/ 3781410 w 5086331"/>
              <a:gd name="connsiteY5" fmla="*/ 3985529 h 4001096"/>
              <a:gd name="connsiteX6" fmla="*/ 945102 w 5086331"/>
              <a:gd name="connsiteY6" fmla="*/ 3840584 h 4001096"/>
              <a:gd name="connsiteX7" fmla="*/ 32397 w 5086331"/>
              <a:gd name="connsiteY7" fmla="*/ 3533756 h 4001096"/>
              <a:gd name="connsiteX8" fmla="*/ 0 w 5086331"/>
              <a:gd name="connsiteY8" fmla="*/ 2681940 h 4001096"/>
              <a:gd name="connsiteX9" fmla="*/ 126883 w 5086331"/>
              <a:gd name="connsiteY9" fmla="*/ 1290513 h 4001096"/>
              <a:gd name="connsiteX10" fmla="*/ 954200 w 5086331"/>
              <a:gd name="connsiteY10" fmla="*/ 590018 h 4001096"/>
              <a:gd name="connsiteX11" fmla="*/ 972132 w 5086331"/>
              <a:gd name="connsiteY11" fmla="*/ 0 h 4001096"/>
              <a:gd name="connsiteX0" fmla="*/ 1007316 w 5121515"/>
              <a:gd name="connsiteY0" fmla="*/ 0 h 4001096"/>
              <a:gd name="connsiteX1" fmla="*/ 1619034 w 5121515"/>
              <a:gd name="connsiteY1" fmla="*/ 571743 h 4001096"/>
              <a:gd name="connsiteX2" fmla="*/ 4644129 w 5121515"/>
              <a:gd name="connsiteY2" fmla="*/ 815032 h 4001096"/>
              <a:gd name="connsiteX3" fmla="*/ 5121515 w 5121515"/>
              <a:gd name="connsiteY3" fmla="*/ 2118754 h 4001096"/>
              <a:gd name="connsiteX4" fmla="*/ 4871892 w 5121515"/>
              <a:gd name="connsiteY4" fmla="*/ 3634494 h 4001096"/>
              <a:gd name="connsiteX5" fmla="*/ 3816594 w 5121515"/>
              <a:gd name="connsiteY5" fmla="*/ 3985529 h 4001096"/>
              <a:gd name="connsiteX6" fmla="*/ 980286 w 5121515"/>
              <a:gd name="connsiteY6" fmla="*/ 3840584 h 4001096"/>
              <a:gd name="connsiteX7" fmla="*/ 67581 w 5121515"/>
              <a:gd name="connsiteY7" fmla="*/ 3533756 h 4001096"/>
              <a:gd name="connsiteX8" fmla="*/ 35184 w 5121515"/>
              <a:gd name="connsiteY8" fmla="*/ 2681940 h 4001096"/>
              <a:gd name="connsiteX9" fmla="*/ 162067 w 5121515"/>
              <a:gd name="connsiteY9" fmla="*/ 1290513 h 4001096"/>
              <a:gd name="connsiteX10" fmla="*/ 989384 w 5121515"/>
              <a:gd name="connsiteY10" fmla="*/ 590018 h 4001096"/>
              <a:gd name="connsiteX11" fmla="*/ 1007316 w 5121515"/>
              <a:gd name="connsiteY11" fmla="*/ 0 h 4001096"/>
              <a:gd name="connsiteX0" fmla="*/ 1010370 w 5124569"/>
              <a:gd name="connsiteY0" fmla="*/ 0 h 4001096"/>
              <a:gd name="connsiteX1" fmla="*/ 1622088 w 5124569"/>
              <a:gd name="connsiteY1" fmla="*/ 571743 h 4001096"/>
              <a:gd name="connsiteX2" fmla="*/ 4647183 w 5124569"/>
              <a:gd name="connsiteY2" fmla="*/ 815032 h 4001096"/>
              <a:gd name="connsiteX3" fmla="*/ 5124569 w 5124569"/>
              <a:gd name="connsiteY3" fmla="*/ 2118754 h 4001096"/>
              <a:gd name="connsiteX4" fmla="*/ 4874946 w 5124569"/>
              <a:gd name="connsiteY4" fmla="*/ 3634494 h 4001096"/>
              <a:gd name="connsiteX5" fmla="*/ 3819648 w 5124569"/>
              <a:gd name="connsiteY5" fmla="*/ 3985529 h 4001096"/>
              <a:gd name="connsiteX6" fmla="*/ 983340 w 5124569"/>
              <a:gd name="connsiteY6" fmla="*/ 3840584 h 4001096"/>
              <a:gd name="connsiteX7" fmla="*/ 70635 w 5124569"/>
              <a:gd name="connsiteY7" fmla="*/ 3533756 h 4001096"/>
              <a:gd name="connsiteX8" fmla="*/ 165121 w 5124569"/>
              <a:gd name="connsiteY8" fmla="*/ 1290513 h 4001096"/>
              <a:gd name="connsiteX9" fmla="*/ 992438 w 5124569"/>
              <a:gd name="connsiteY9" fmla="*/ 590018 h 4001096"/>
              <a:gd name="connsiteX10" fmla="*/ 1010370 w 5124569"/>
              <a:gd name="connsiteY10" fmla="*/ 0 h 4001096"/>
              <a:gd name="connsiteX0" fmla="*/ 1004891 w 5119090"/>
              <a:gd name="connsiteY0" fmla="*/ 0 h 4001096"/>
              <a:gd name="connsiteX1" fmla="*/ 1616609 w 5119090"/>
              <a:gd name="connsiteY1" fmla="*/ 571743 h 4001096"/>
              <a:gd name="connsiteX2" fmla="*/ 4641704 w 5119090"/>
              <a:gd name="connsiteY2" fmla="*/ 815032 h 4001096"/>
              <a:gd name="connsiteX3" fmla="*/ 5119090 w 5119090"/>
              <a:gd name="connsiteY3" fmla="*/ 2118754 h 4001096"/>
              <a:gd name="connsiteX4" fmla="*/ 4869467 w 5119090"/>
              <a:gd name="connsiteY4" fmla="*/ 3634494 h 4001096"/>
              <a:gd name="connsiteX5" fmla="*/ 3814169 w 5119090"/>
              <a:gd name="connsiteY5" fmla="*/ 3985529 h 4001096"/>
              <a:gd name="connsiteX6" fmla="*/ 977861 w 5119090"/>
              <a:gd name="connsiteY6" fmla="*/ 3840584 h 4001096"/>
              <a:gd name="connsiteX7" fmla="*/ 73039 w 5119090"/>
              <a:gd name="connsiteY7" fmla="*/ 3313039 h 4001096"/>
              <a:gd name="connsiteX8" fmla="*/ 159642 w 5119090"/>
              <a:gd name="connsiteY8" fmla="*/ 1290513 h 4001096"/>
              <a:gd name="connsiteX9" fmla="*/ 986959 w 5119090"/>
              <a:gd name="connsiteY9" fmla="*/ 590018 h 4001096"/>
              <a:gd name="connsiteX10" fmla="*/ 1004891 w 5119090"/>
              <a:gd name="connsiteY10" fmla="*/ 0 h 4001096"/>
              <a:gd name="connsiteX0" fmla="*/ 1004891 w 5119090"/>
              <a:gd name="connsiteY0" fmla="*/ 0 h 4028919"/>
              <a:gd name="connsiteX1" fmla="*/ 1616609 w 5119090"/>
              <a:gd name="connsiteY1" fmla="*/ 571743 h 4028919"/>
              <a:gd name="connsiteX2" fmla="*/ 4641704 w 5119090"/>
              <a:gd name="connsiteY2" fmla="*/ 815032 h 4028919"/>
              <a:gd name="connsiteX3" fmla="*/ 5119090 w 5119090"/>
              <a:gd name="connsiteY3" fmla="*/ 2118754 h 4028919"/>
              <a:gd name="connsiteX4" fmla="*/ 4869467 w 5119090"/>
              <a:gd name="connsiteY4" fmla="*/ 3634494 h 4028919"/>
              <a:gd name="connsiteX5" fmla="*/ 3814169 w 5119090"/>
              <a:gd name="connsiteY5" fmla="*/ 3985529 h 4028919"/>
              <a:gd name="connsiteX6" fmla="*/ 977861 w 5119090"/>
              <a:gd name="connsiteY6" fmla="*/ 3911529 h 4028919"/>
              <a:gd name="connsiteX7" fmla="*/ 73039 w 5119090"/>
              <a:gd name="connsiteY7" fmla="*/ 3313039 h 4028919"/>
              <a:gd name="connsiteX8" fmla="*/ 159642 w 5119090"/>
              <a:gd name="connsiteY8" fmla="*/ 1290513 h 4028919"/>
              <a:gd name="connsiteX9" fmla="*/ 986959 w 5119090"/>
              <a:gd name="connsiteY9" fmla="*/ 590018 h 4028919"/>
              <a:gd name="connsiteX10" fmla="*/ 1004891 w 5119090"/>
              <a:gd name="connsiteY10" fmla="*/ 0 h 4028919"/>
              <a:gd name="connsiteX0" fmla="*/ 1004891 w 5119090"/>
              <a:gd name="connsiteY0" fmla="*/ 0 h 4142676"/>
              <a:gd name="connsiteX1" fmla="*/ 1616609 w 5119090"/>
              <a:gd name="connsiteY1" fmla="*/ 571743 h 4142676"/>
              <a:gd name="connsiteX2" fmla="*/ 4641704 w 5119090"/>
              <a:gd name="connsiteY2" fmla="*/ 815032 h 4142676"/>
              <a:gd name="connsiteX3" fmla="*/ 5119090 w 5119090"/>
              <a:gd name="connsiteY3" fmla="*/ 2118754 h 4142676"/>
              <a:gd name="connsiteX4" fmla="*/ 4869467 w 5119090"/>
              <a:gd name="connsiteY4" fmla="*/ 3634494 h 4142676"/>
              <a:gd name="connsiteX5" fmla="*/ 3575630 w 5119090"/>
              <a:gd name="connsiteY5" fmla="*/ 4131303 h 4142676"/>
              <a:gd name="connsiteX6" fmla="*/ 977861 w 5119090"/>
              <a:gd name="connsiteY6" fmla="*/ 3911529 h 4142676"/>
              <a:gd name="connsiteX7" fmla="*/ 73039 w 5119090"/>
              <a:gd name="connsiteY7" fmla="*/ 3313039 h 4142676"/>
              <a:gd name="connsiteX8" fmla="*/ 159642 w 5119090"/>
              <a:gd name="connsiteY8" fmla="*/ 1290513 h 4142676"/>
              <a:gd name="connsiteX9" fmla="*/ 986959 w 5119090"/>
              <a:gd name="connsiteY9" fmla="*/ 590018 h 4142676"/>
              <a:gd name="connsiteX10" fmla="*/ 1004891 w 5119090"/>
              <a:gd name="connsiteY10" fmla="*/ 0 h 4142676"/>
              <a:gd name="connsiteX0" fmla="*/ 1004891 w 5119090"/>
              <a:gd name="connsiteY0" fmla="*/ 0 h 4145018"/>
              <a:gd name="connsiteX1" fmla="*/ 1616609 w 5119090"/>
              <a:gd name="connsiteY1" fmla="*/ 571743 h 4145018"/>
              <a:gd name="connsiteX2" fmla="*/ 4641704 w 5119090"/>
              <a:gd name="connsiteY2" fmla="*/ 815032 h 4145018"/>
              <a:gd name="connsiteX3" fmla="*/ 5119090 w 5119090"/>
              <a:gd name="connsiteY3" fmla="*/ 2118754 h 4145018"/>
              <a:gd name="connsiteX4" fmla="*/ 4736945 w 5119090"/>
              <a:gd name="connsiteY4" fmla="*/ 3594737 h 4145018"/>
              <a:gd name="connsiteX5" fmla="*/ 3575630 w 5119090"/>
              <a:gd name="connsiteY5" fmla="*/ 4131303 h 4145018"/>
              <a:gd name="connsiteX6" fmla="*/ 977861 w 5119090"/>
              <a:gd name="connsiteY6" fmla="*/ 3911529 h 4145018"/>
              <a:gd name="connsiteX7" fmla="*/ 73039 w 5119090"/>
              <a:gd name="connsiteY7" fmla="*/ 3313039 h 4145018"/>
              <a:gd name="connsiteX8" fmla="*/ 159642 w 5119090"/>
              <a:gd name="connsiteY8" fmla="*/ 1290513 h 4145018"/>
              <a:gd name="connsiteX9" fmla="*/ 986959 w 5119090"/>
              <a:gd name="connsiteY9" fmla="*/ 590018 h 4145018"/>
              <a:gd name="connsiteX10" fmla="*/ 1004891 w 5119090"/>
              <a:gd name="connsiteY10" fmla="*/ 0 h 4145018"/>
              <a:gd name="connsiteX0" fmla="*/ 1004891 w 5119090"/>
              <a:gd name="connsiteY0" fmla="*/ 0 h 4145018"/>
              <a:gd name="connsiteX1" fmla="*/ 1616609 w 5119090"/>
              <a:gd name="connsiteY1" fmla="*/ 571743 h 4145018"/>
              <a:gd name="connsiteX2" fmla="*/ 4469426 w 5119090"/>
              <a:gd name="connsiteY2" fmla="*/ 735519 h 4145018"/>
              <a:gd name="connsiteX3" fmla="*/ 5119090 w 5119090"/>
              <a:gd name="connsiteY3" fmla="*/ 2118754 h 4145018"/>
              <a:gd name="connsiteX4" fmla="*/ 4736945 w 5119090"/>
              <a:gd name="connsiteY4" fmla="*/ 3594737 h 4145018"/>
              <a:gd name="connsiteX5" fmla="*/ 3575630 w 5119090"/>
              <a:gd name="connsiteY5" fmla="*/ 4131303 h 4145018"/>
              <a:gd name="connsiteX6" fmla="*/ 977861 w 5119090"/>
              <a:gd name="connsiteY6" fmla="*/ 3911529 h 4145018"/>
              <a:gd name="connsiteX7" fmla="*/ 73039 w 5119090"/>
              <a:gd name="connsiteY7" fmla="*/ 3313039 h 4145018"/>
              <a:gd name="connsiteX8" fmla="*/ 159642 w 5119090"/>
              <a:gd name="connsiteY8" fmla="*/ 1290513 h 4145018"/>
              <a:gd name="connsiteX9" fmla="*/ 986959 w 5119090"/>
              <a:gd name="connsiteY9" fmla="*/ 590018 h 4145018"/>
              <a:gd name="connsiteX10" fmla="*/ 1004891 w 5119090"/>
              <a:gd name="connsiteY10" fmla="*/ 0 h 4145018"/>
              <a:gd name="connsiteX0" fmla="*/ 1004891 w 4986569"/>
              <a:gd name="connsiteY0" fmla="*/ 0 h 4145018"/>
              <a:gd name="connsiteX1" fmla="*/ 1616609 w 4986569"/>
              <a:gd name="connsiteY1" fmla="*/ 571743 h 4145018"/>
              <a:gd name="connsiteX2" fmla="*/ 4469426 w 4986569"/>
              <a:gd name="connsiteY2" fmla="*/ 735519 h 4145018"/>
              <a:gd name="connsiteX3" fmla="*/ 4986569 w 4986569"/>
              <a:gd name="connsiteY3" fmla="*/ 2118754 h 4145018"/>
              <a:gd name="connsiteX4" fmla="*/ 4736945 w 4986569"/>
              <a:gd name="connsiteY4" fmla="*/ 3594737 h 4145018"/>
              <a:gd name="connsiteX5" fmla="*/ 3575630 w 4986569"/>
              <a:gd name="connsiteY5" fmla="*/ 4131303 h 4145018"/>
              <a:gd name="connsiteX6" fmla="*/ 977861 w 4986569"/>
              <a:gd name="connsiteY6" fmla="*/ 3911529 h 4145018"/>
              <a:gd name="connsiteX7" fmla="*/ 73039 w 4986569"/>
              <a:gd name="connsiteY7" fmla="*/ 3313039 h 4145018"/>
              <a:gd name="connsiteX8" fmla="*/ 159642 w 4986569"/>
              <a:gd name="connsiteY8" fmla="*/ 1290513 h 4145018"/>
              <a:gd name="connsiteX9" fmla="*/ 986959 w 4986569"/>
              <a:gd name="connsiteY9" fmla="*/ 590018 h 4145018"/>
              <a:gd name="connsiteX10" fmla="*/ 1004891 w 4986569"/>
              <a:gd name="connsiteY10" fmla="*/ 0 h 4145018"/>
              <a:gd name="connsiteX0" fmla="*/ 1004891 w 4857980"/>
              <a:gd name="connsiteY0" fmla="*/ 0 h 4145018"/>
              <a:gd name="connsiteX1" fmla="*/ 1616609 w 4857980"/>
              <a:gd name="connsiteY1" fmla="*/ 571743 h 4145018"/>
              <a:gd name="connsiteX2" fmla="*/ 4469426 w 4857980"/>
              <a:gd name="connsiteY2" fmla="*/ 735519 h 4145018"/>
              <a:gd name="connsiteX3" fmla="*/ 4736945 w 4857980"/>
              <a:gd name="connsiteY3" fmla="*/ 3594737 h 4145018"/>
              <a:gd name="connsiteX4" fmla="*/ 3575630 w 4857980"/>
              <a:gd name="connsiteY4" fmla="*/ 4131303 h 4145018"/>
              <a:gd name="connsiteX5" fmla="*/ 977861 w 4857980"/>
              <a:gd name="connsiteY5" fmla="*/ 3911529 h 4145018"/>
              <a:gd name="connsiteX6" fmla="*/ 73039 w 4857980"/>
              <a:gd name="connsiteY6" fmla="*/ 3313039 h 4145018"/>
              <a:gd name="connsiteX7" fmla="*/ 159642 w 4857980"/>
              <a:gd name="connsiteY7" fmla="*/ 1290513 h 4145018"/>
              <a:gd name="connsiteX8" fmla="*/ 986959 w 4857980"/>
              <a:gd name="connsiteY8" fmla="*/ 590018 h 4145018"/>
              <a:gd name="connsiteX9" fmla="*/ 1004891 w 4857980"/>
              <a:gd name="connsiteY9" fmla="*/ 0 h 4145018"/>
              <a:gd name="connsiteX0" fmla="*/ 1004891 w 4944528"/>
              <a:gd name="connsiteY0" fmla="*/ 0 h 4145018"/>
              <a:gd name="connsiteX1" fmla="*/ 1616609 w 4944528"/>
              <a:gd name="connsiteY1" fmla="*/ 571743 h 4145018"/>
              <a:gd name="connsiteX2" fmla="*/ 4641704 w 4944528"/>
              <a:gd name="connsiteY2" fmla="*/ 775276 h 4145018"/>
              <a:gd name="connsiteX3" fmla="*/ 4736945 w 4944528"/>
              <a:gd name="connsiteY3" fmla="*/ 3594737 h 4145018"/>
              <a:gd name="connsiteX4" fmla="*/ 3575630 w 4944528"/>
              <a:gd name="connsiteY4" fmla="*/ 4131303 h 4145018"/>
              <a:gd name="connsiteX5" fmla="*/ 977861 w 4944528"/>
              <a:gd name="connsiteY5" fmla="*/ 3911529 h 4145018"/>
              <a:gd name="connsiteX6" fmla="*/ 73039 w 4944528"/>
              <a:gd name="connsiteY6" fmla="*/ 3313039 h 4145018"/>
              <a:gd name="connsiteX7" fmla="*/ 159642 w 4944528"/>
              <a:gd name="connsiteY7" fmla="*/ 1290513 h 4145018"/>
              <a:gd name="connsiteX8" fmla="*/ 986959 w 4944528"/>
              <a:gd name="connsiteY8" fmla="*/ 590018 h 4145018"/>
              <a:gd name="connsiteX9" fmla="*/ 1004891 w 4944528"/>
              <a:gd name="connsiteY9" fmla="*/ 0 h 4145018"/>
              <a:gd name="connsiteX0" fmla="*/ 1004891 w 4944528"/>
              <a:gd name="connsiteY0" fmla="*/ 0 h 4145018"/>
              <a:gd name="connsiteX1" fmla="*/ 1616609 w 4944528"/>
              <a:gd name="connsiteY1" fmla="*/ 571743 h 4145018"/>
              <a:gd name="connsiteX2" fmla="*/ 4641704 w 4944528"/>
              <a:gd name="connsiteY2" fmla="*/ 907797 h 4145018"/>
              <a:gd name="connsiteX3" fmla="*/ 4736945 w 4944528"/>
              <a:gd name="connsiteY3" fmla="*/ 3594737 h 4145018"/>
              <a:gd name="connsiteX4" fmla="*/ 3575630 w 4944528"/>
              <a:gd name="connsiteY4" fmla="*/ 4131303 h 4145018"/>
              <a:gd name="connsiteX5" fmla="*/ 977861 w 4944528"/>
              <a:gd name="connsiteY5" fmla="*/ 3911529 h 4145018"/>
              <a:gd name="connsiteX6" fmla="*/ 73039 w 4944528"/>
              <a:gd name="connsiteY6" fmla="*/ 3313039 h 4145018"/>
              <a:gd name="connsiteX7" fmla="*/ 159642 w 4944528"/>
              <a:gd name="connsiteY7" fmla="*/ 1290513 h 4145018"/>
              <a:gd name="connsiteX8" fmla="*/ 986959 w 4944528"/>
              <a:gd name="connsiteY8" fmla="*/ 590018 h 4145018"/>
              <a:gd name="connsiteX9" fmla="*/ 1004891 w 4944528"/>
              <a:gd name="connsiteY9" fmla="*/ 0 h 4145018"/>
              <a:gd name="connsiteX0" fmla="*/ 1004891 w 4938286"/>
              <a:gd name="connsiteY0" fmla="*/ 0 h 4156705"/>
              <a:gd name="connsiteX1" fmla="*/ 1616609 w 4938286"/>
              <a:gd name="connsiteY1" fmla="*/ 571743 h 4156705"/>
              <a:gd name="connsiteX2" fmla="*/ 4641704 w 4938286"/>
              <a:gd name="connsiteY2" fmla="*/ 907797 h 4156705"/>
              <a:gd name="connsiteX3" fmla="*/ 4723693 w 4938286"/>
              <a:gd name="connsiteY3" fmla="*/ 3409206 h 4156705"/>
              <a:gd name="connsiteX4" fmla="*/ 3575630 w 4938286"/>
              <a:gd name="connsiteY4" fmla="*/ 4131303 h 4156705"/>
              <a:gd name="connsiteX5" fmla="*/ 977861 w 4938286"/>
              <a:gd name="connsiteY5" fmla="*/ 3911529 h 4156705"/>
              <a:gd name="connsiteX6" fmla="*/ 73039 w 4938286"/>
              <a:gd name="connsiteY6" fmla="*/ 3313039 h 4156705"/>
              <a:gd name="connsiteX7" fmla="*/ 159642 w 4938286"/>
              <a:gd name="connsiteY7" fmla="*/ 1290513 h 4156705"/>
              <a:gd name="connsiteX8" fmla="*/ 986959 w 4938286"/>
              <a:gd name="connsiteY8" fmla="*/ 590018 h 4156705"/>
              <a:gd name="connsiteX9" fmla="*/ 1004891 w 4938286"/>
              <a:gd name="connsiteY9" fmla="*/ 0 h 4156705"/>
              <a:gd name="connsiteX0" fmla="*/ 1004891 w 4964496"/>
              <a:gd name="connsiteY0" fmla="*/ 0 h 4156705"/>
              <a:gd name="connsiteX1" fmla="*/ 1616609 w 4964496"/>
              <a:gd name="connsiteY1" fmla="*/ 571743 h 4156705"/>
              <a:gd name="connsiteX2" fmla="*/ 4641704 w 4964496"/>
              <a:gd name="connsiteY2" fmla="*/ 907797 h 4156705"/>
              <a:gd name="connsiteX3" fmla="*/ 4723693 w 4964496"/>
              <a:gd name="connsiteY3" fmla="*/ 3409206 h 4156705"/>
              <a:gd name="connsiteX4" fmla="*/ 3575630 w 4964496"/>
              <a:gd name="connsiteY4" fmla="*/ 4131303 h 4156705"/>
              <a:gd name="connsiteX5" fmla="*/ 977861 w 4964496"/>
              <a:gd name="connsiteY5" fmla="*/ 3911529 h 4156705"/>
              <a:gd name="connsiteX6" fmla="*/ 73039 w 4964496"/>
              <a:gd name="connsiteY6" fmla="*/ 3313039 h 4156705"/>
              <a:gd name="connsiteX7" fmla="*/ 159642 w 4964496"/>
              <a:gd name="connsiteY7" fmla="*/ 1290513 h 4156705"/>
              <a:gd name="connsiteX8" fmla="*/ 986959 w 4964496"/>
              <a:gd name="connsiteY8" fmla="*/ 590018 h 4156705"/>
              <a:gd name="connsiteX9" fmla="*/ 1004891 w 4964496"/>
              <a:gd name="connsiteY9" fmla="*/ 0 h 4156705"/>
              <a:gd name="connsiteX0" fmla="*/ 1004891 w 4964496"/>
              <a:gd name="connsiteY0" fmla="*/ 0 h 4156705"/>
              <a:gd name="connsiteX1" fmla="*/ 1616609 w 4964496"/>
              <a:gd name="connsiteY1" fmla="*/ 571743 h 4156705"/>
              <a:gd name="connsiteX2" fmla="*/ 4641704 w 4964496"/>
              <a:gd name="connsiteY2" fmla="*/ 881293 h 4156705"/>
              <a:gd name="connsiteX3" fmla="*/ 4723693 w 4964496"/>
              <a:gd name="connsiteY3" fmla="*/ 3409206 h 4156705"/>
              <a:gd name="connsiteX4" fmla="*/ 3575630 w 4964496"/>
              <a:gd name="connsiteY4" fmla="*/ 4131303 h 4156705"/>
              <a:gd name="connsiteX5" fmla="*/ 977861 w 4964496"/>
              <a:gd name="connsiteY5" fmla="*/ 3911529 h 4156705"/>
              <a:gd name="connsiteX6" fmla="*/ 73039 w 4964496"/>
              <a:gd name="connsiteY6" fmla="*/ 3313039 h 4156705"/>
              <a:gd name="connsiteX7" fmla="*/ 159642 w 4964496"/>
              <a:gd name="connsiteY7" fmla="*/ 1290513 h 4156705"/>
              <a:gd name="connsiteX8" fmla="*/ 986959 w 4964496"/>
              <a:gd name="connsiteY8" fmla="*/ 590018 h 4156705"/>
              <a:gd name="connsiteX9" fmla="*/ 1004891 w 4964496"/>
              <a:gd name="connsiteY9" fmla="*/ 0 h 4156705"/>
              <a:gd name="connsiteX0" fmla="*/ 1004891 w 4938200"/>
              <a:gd name="connsiteY0" fmla="*/ 0 h 4156705"/>
              <a:gd name="connsiteX1" fmla="*/ 1616609 w 4938200"/>
              <a:gd name="connsiteY1" fmla="*/ 571743 h 4156705"/>
              <a:gd name="connsiteX2" fmla="*/ 4641704 w 4938200"/>
              <a:gd name="connsiteY2" fmla="*/ 881293 h 4156705"/>
              <a:gd name="connsiteX3" fmla="*/ 4723693 w 4938200"/>
              <a:gd name="connsiteY3" fmla="*/ 3409206 h 4156705"/>
              <a:gd name="connsiteX4" fmla="*/ 3575630 w 4938200"/>
              <a:gd name="connsiteY4" fmla="*/ 4131303 h 4156705"/>
              <a:gd name="connsiteX5" fmla="*/ 977861 w 4938200"/>
              <a:gd name="connsiteY5" fmla="*/ 3911529 h 4156705"/>
              <a:gd name="connsiteX6" fmla="*/ 73039 w 4938200"/>
              <a:gd name="connsiteY6" fmla="*/ 3313039 h 4156705"/>
              <a:gd name="connsiteX7" fmla="*/ 159642 w 4938200"/>
              <a:gd name="connsiteY7" fmla="*/ 1290513 h 4156705"/>
              <a:gd name="connsiteX8" fmla="*/ 986959 w 4938200"/>
              <a:gd name="connsiteY8" fmla="*/ 590018 h 4156705"/>
              <a:gd name="connsiteX9" fmla="*/ 1004891 w 4938200"/>
              <a:gd name="connsiteY9" fmla="*/ 0 h 4156705"/>
              <a:gd name="connsiteX0" fmla="*/ 1004891 w 4931243"/>
              <a:gd name="connsiteY0" fmla="*/ 0 h 4156705"/>
              <a:gd name="connsiteX1" fmla="*/ 1616609 w 4931243"/>
              <a:gd name="connsiteY1" fmla="*/ 571743 h 4156705"/>
              <a:gd name="connsiteX2" fmla="*/ 4628452 w 4931243"/>
              <a:gd name="connsiteY2" fmla="*/ 934302 h 4156705"/>
              <a:gd name="connsiteX3" fmla="*/ 4723693 w 4931243"/>
              <a:gd name="connsiteY3" fmla="*/ 3409206 h 4156705"/>
              <a:gd name="connsiteX4" fmla="*/ 3575630 w 4931243"/>
              <a:gd name="connsiteY4" fmla="*/ 4131303 h 4156705"/>
              <a:gd name="connsiteX5" fmla="*/ 977861 w 4931243"/>
              <a:gd name="connsiteY5" fmla="*/ 3911529 h 4156705"/>
              <a:gd name="connsiteX6" fmla="*/ 73039 w 4931243"/>
              <a:gd name="connsiteY6" fmla="*/ 3313039 h 4156705"/>
              <a:gd name="connsiteX7" fmla="*/ 159642 w 4931243"/>
              <a:gd name="connsiteY7" fmla="*/ 1290513 h 4156705"/>
              <a:gd name="connsiteX8" fmla="*/ 986959 w 4931243"/>
              <a:gd name="connsiteY8" fmla="*/ 590018 h 4156705"/>
              <a:gd name="connsiteX9" fmla="*/ 1004891 w 4931243"/>
              <a:gd name="connsiteY9" fmla="*/ 0 h 4156705"/>
              <a:gd name="connsiteX0" fmla="*/ 1004891 w 4931243"/>
              <a:gd name="connsiteY0" fmla="*/ 0 h 4175448"/>
              <a:gd name="connsiteX1" fmla="*/ 1616609 w 4931243"/>
              <a:gd name="connsiteY1" fmla="*/ 571743 h 4175448"/>
              <a:gd name="connsiteX2" fmla="*/ 4628452 w 4931243"/>
              <a:gd name="connsiteY2" fmla="*/ 934302 h 4175448"/>
              <a:gd name="connsiteX3" fmla="*/ 4723693 w 4931243"/>
              <a:gd name="connsiteY3" fmla="*/ 3409206 h 4175448"/>
              <a:gd name="connsiteX4" fmla="*/ 3575630 w 4931243"/>
              <a:gd name="connsiteY4" fmla="*/ 4131303 h 4175448"/>
              <a:gd name="connsiteX5" fmla="*/ 858591 w 4931243"/>
              <a:gd name="connsiteY5" fmla="*/ 3991042 h 4175448"/>
              <a:gd name="connsiteX6" fmla="*/ 73039 w 4931243"/>
              <a:gd name="connsiteY6" fmla="*/ 3313039 h 4175448"/>
              <a:gd name="connsiteX7" fmla="*/ 159642 w 4931243"/>
              <a:gd name="connsiteY7" fmla="*/ 1290513 h 4175448"/>
              <a:gd name="connsiteX8" fmla="*/ 986959 w 4931243"/>
              <a:gd name="connsiteY8" fmla="*/ 590018 h 4175448"/>
              <a:gd name="connsiteX9" fmla="*/ 1004891 w 4931243"/>
              <a:gd name="connsiteY9" fmla="*/ 0 h 4175448"/>
              <a:gd name="connsiteX0" fmla="*/ 1004891 w 4931243"/>
              <a:gd name="connsiteY0" fmla="*/ 0 h 4175448"/>
              <a:gd name="connsiteX1" fmla="*/ 1616609 w 4931243"/>
              <a:gd name="connsiteY1" fmla="*/ 571743 h 4175448"/>
              <a:gd name="connsiteX2" fmla="*/ 4628452 w 4931243"/>
              <a:gd name="connsiteY2" fmla="*/ 934302 h 4175448"/>
              <a:gd name="connsiteX3" fmla="*/ 4723693 w 4931243"/>
              <a:gd name="connsiteY3" fmla="*/ 3409206 h 4175448"/>
              <a:gd name="connsiteX4" fmla="*/ 3575630 w 4931243"/>
              <a:gd name="connsiteY4" fmla="*/ 4131303 h 4175448"/>
              <a:gd name="connsiteX5" fmla="*/ 858591 w 4931243"/>
              <a:gd name="connsiteY5" fmla="*/ 3991042 h 4175448"/>
              <a:gd name="connsiteX6" fmla="*/ 73039 w 4931243"/>
              <a:gd name="connsiteY6" fmla="*/ 3313039 h 4175448"/>
              <a:gd name="connsiteX7" fmla="*/ 159642 w 4931243"/>
              <a:gd name="connsiteY7" fmla="*/ 1290513 h 4175448"/>
              <a:gd name="connsiteX8" fmla="*/ 986959 w 4931243"/>
              <a:gd name="connsiteY8" fmla="*/ 590018 h 4175448"/>
              <a:gd name="connsiteX9" fmla="*/ 1004891 w 4931243"/>
              <a:gd name="connsiteY9" fmla="*/ 0 h 4175448"/>
              <a:gd name="connsiteX0" fmla="*/ 1010726 w 4937078"/>
              <a:gd name="connsiteY0" fmla="*/ 0 h 4175448"/>
              <a:gd name="connsiteX1" fmla="*/ 1622444 w 4937078"/>
              <a:gd name="connsiteY1" fmla="*/ 571743 h 4175448"/>
              <a:gd name="connsiteX2" fmla="*/ 4634287 w 4937078"/>
              <a:gd name="connsiteY2" fmla="*/ 934302 h 4175448"/>
              <a:gd name="connsiteX3" fmla="*/ 4729528 w 4937078"/>
              <a:gd name="connsiteY3" fmla="*/ 3409206 h 4175448"/>
              <a:gd name="connsiteX4" fmla="*/ 3581465 w 4937078"/>
              <a:gd name="connsiteY4" fmla="*/ 4131303 h 4175448"/>
              <a:gd name="connsiteX5" fmla="*/ 864426 w 4937078"/>
              <a:gd name="connsiteY5" fmla="*/ 3991042 h 4175448"/>
              <a:gd name="connsiteX6" fmla="*/ 78874 w 4937078"/>
              <a:gd name="connsiteY6" fmla="*/ 3313039 h 4175448"/>
              <a:gd name="connsiteX7" fmla="*/ 165477 w 4937078"/>
              <a:gd name="connsiteY7" fmla="*/ 1290513 h 4175448"/>
              <a:gd name="connsiteX8" fmla="*/ 992794 w 4937078"/>
              <a:gd name="connsiteY8" fmla="*/ 590018 h 4175448"/>
              <a:gd name="connsiteX9" fmla="*/ 1010726 w 4937078"/>
              <a:gd name="connsiteY9" fmla="*/ 0 h 4175448"/>
              <a:gd name="connsiteX0" fmla="*/ 1010726 w 4961247"/>
              <a:gd name="connsiteY0" fmla="*/ 0 h 4175448"/>
              <a:gd name="connsiteX1" fmla="*/ 1648693 w 4961247"/>
              <a:gd name="connsiteY1" fmla="*/ 574434 h 4175448"/>
              <a:gd name="connsiteX2" fmla="*/ 4634287 w 4961247"/>
              <a:gd name="connsiteY2" fmla="*/ 934302 h 4175448"/>
              <a:gd name="connsiteX3" fmla="*/ 4729528 w 4961247"/>
              <a:gd name="connsiteY3" fmla="*/ 3409206 h 4175448"/>
              <a:gd name="connsiteX4" fmla="*/ 3581465 w 4961247"/>
              <a:gd name="connsiteY4" fmla="*/ 4131303 h 4175448"/>
              <a:gd name="connsiteX5" fmla="*/ 864426 w 4961247"/>
              <a:gd name="connsiteY5" fmla="*/ 3991042 h 4175448"/>
              <a:gd name="connsiteX6" fmla="*/ 78874 w 4961247"/>
              <a:gd name="connsiteY6" fmla="*/ 3313039 h 4175448"/>
              <a:gd name="connsiteX7" fmla="*/ 165477 w 4961247"/>
              <a:gd name="connsiteY7" fmla="*/ 1290513 h 4175448"/>
              <a:gd name="connsiteX8" fmla="*/ 992794 w 4961247"/>
              <a:gd name="connsiteY8" fmla="*/ 590018 h 4175448"/>
              <a:gd name="connsiteX9" fmla="*/ 1010726 w 4961247"/>
              <a:gd name="connsiteY9" fmla="*/ 0 h 4175448"/>
              <a:gd name="connsiteX0" fmla="*/ 1010726 w 4961247"/>
              <a:gd name="connsiteY0" fmla="*/ 0 h 4175448"/>
              <a:gd name="connsiteX1" fmla="*/ 1648693 w 4961247"/>
              <a:gd name="connsiteY1" fmla="*/ 574434 h 4175448"/>
              <a:gd name="connsiteX2" fmla="*/ 4634287 w 4961247"/>
              <a:gd name="connsiteY2" fmla="*/ 934302 h 4175448"/>
              <a:gd name="connsiteX3" fmla="*/ 4729528 w 4961247"/>
              <a:gd name="connsiteY3" fmla="*/ 3409206 h 4175448"/>
              <a:gd name="connsiteX4" fmla="*/ 3581465 w 4961247"/>
              <a:gd name="connsiteY4" fmla="*/ 4131303 h 4175448"/>
              <a:gd name="connsiteX5" fmla="*/ 864426 w 4961247"/>
              <a:gd name="connsiteY5" fmla="*/ 3991042 h 4175448"/>
              <a:gd name="connsiteX6" fmla="*/ 78874 w 4961247"/>
              <a:gd name="connsiteY6" fmla="*/ 3313039 h 4175448"/>
              <a:gd name="connsiteX7" fmla="*/ 165477 w 4961247"/>
              <a:gd name="connsiteY7" fmla="*/ 1290513 h 4175448"/>
              <a:gd name="connsiteX8" fmla="*/ 992794 w 4961247"/>
              <a:gd name="connsiteY8" fmla="*/ 590018 h 4175448"/>
              <a:gd name="connsiteX9" fmla="*/ 1010726 w 4961247"/>
              <a:gd name="connsiteY9" fmla="*/ 0 h 4175448"/>
              <a:gd name="connsiteX0" fmla="*/ 1008299 w 4958820"/>
              <a:gd name="connsiteY0" fmla="*/ 0 h 4175448"/>
              <a:gd name="connsiteX1" fmla="*/ 1646266 w 4958820"/>
              <a:gd name="connsiteY1" fmla="*/ 574434 h 4175448"/>
              <a:gd name="connsiteX2" fmla="*/ 4631860 w 4958820"/>
              <a:gd name="connsiteY2" fmla="*/ 934302 h 4175448"/>
              <a:gd name="connsiteX3" fmla="*/ 4727101 w 4958820"/>
              <a:gd name="connsiteY3" fmla="*/ 3409206 h 4175448"/>
              <a:gd name="connsiteX4" fmla="*/ 3579038 w 4958820"/>
              <a:gd name="connsiteY4" fmla="*/ 4131303 h 4175448"/>
              <a:gd name="connsiteX5" fmla="*/ 861999 w 4958820"/>
              <a:gd name="connsiteY5" fmla="*/ 3991042 h 4175448"/>
              <a:gd name="connsiteX6" fmla="*/ 76447 w 4958820"/>
              <a:gd name="connsiteY6" fmla="*/ 3313039 h 4175448"/>
              <a:gd name="connsiteX7" fmla="*/ 163050 w 4958820"/>
              <a:gd name="connsiteY7" fmla="*/ 1290513 h 4175448"/>
              <a:gd name="connsiteX8" fmla="*/ 990367 w 4958820"/>
              <a:gd name="connsiteY8" fmla="*/ 590018 h 4175448"/>
              <a:gd name="connsiteX9" fmla="*/ 1008299 w 4958820"/>
              <a:gd name="connsiteY9" fmla="*/ 0 h 4175448"/>
              <a:gd name="connsiteX0" fmla="*/ 1008299 w 4958820"/>
              <a:gd name="connsiteY0" fmla="*/ 0 h 4175448"/>
              <a:gd name="connsiteX1" fmla="*/ 1646266 w 4958820"/>
              <a:gd name="connsiteY1" fmla="*/ 574434 h 4175448"/>
              <a:gd name="connsiteX2" fmla="*/ 4631860 w 4958820"/>
              <a:gd name="connsiteY2" fmla="*/ 934302 h 4175448"/>
              <a:gd name="connsiteX3" fmla="*/ 4727101 w 4958820"/>
              <a:gd name="connsiteY3" fmla="*/ 3409206 h 4175448"/>
              <a:gd name="connsiteX4" fmla="*/ 3579038 w 4958820"/>
              <a:gd name="connsiteY4" fmla="*/ 4131303 h 4175448"/>
              <a:gd name="connsiteX5" fmla="*/ 861999 w 4958820"/>
              <a:gd name="connsiteY5" fmla="*/ 3991042 h 4175448"/>
              <a:gd name="connsiteX6" fmla="*/ 76447 w 4958820"/>
              <a:gd name="connsiteY6" fmla="*/ 3313039 h 4175448"/>
              <a:gd name="connsiteX7" fmla="*/ 163050 w 4958820"/>
              <a:gd name="connsiteY7" fmla="*/ 1290513 h 4175448"/>
              <a:gd name="connsiteX8" fmla="*/ 990367 w 4958820"/>
              <a:gd name="connsiteY8" fmla="*/ 590018 h 4175448"/>
              <a:gd name="connsiteX9" fmla="*/ 1008299 w 4958820"/>
              <a:gd name="connsiteY9" fmla="*/ 0 h 4175448"/>
              <a:gd name="connsiteX0" fmla="*/ 1008299 w 4958820"/>
              <a:gd name="connsiteY0" fmla="*/ 0 h 4165242"/>
              <a:gd name="connsiteX1" fmla="*/ 1646266 w 4958820"/>
              <a:gd name="connsiteY1" fmla="*/ 574434 h 4165242"/>
              <a:gd name="connsiteX2" fmla="*/ 4631860 w 4958820"/>
              <a:gd name="connsiteY2" fmla="*/ 934302 h 4165242"/>
              <a:gd name="connsiteX3" fmla="*/ 4727101 w 4958820"/>
              <a:gd name="connsiteY3" fmla="*/ 3409206 h 4165242"/>
              <a:gd name="connsiteX4" fmla="*/ 3579038 w 4958820"/>
              <a:gd name="connsiteY4" fmla="*/ 4131303 h 4165242"/>
              <a:gd name="connsiteX5" fmla="*/ 964723 w 4958820"/>
              <a:gd name="connsiteY5" fmla="*/ 3953024 h 4165242"/>
              <a:gd name="connsiteX6" fmla="*/ 76447 w 4958820"/>
              <a:gd name="connsiteY6" fmla="*/ 3313039 h 4165242"/>
              <a:gd name="connsiteX7" fmla="*/ 163050 w 4958820"/>
              <a:gd name="connsiteY7" fmla="*/ 1290513 h 4165242"/>
              <a:gd name="connsiteX8" fmla="*/ 990367 w 4958820"/>
              <a:gd name="connsiteY8" fmla="*/ 590018 h 4165242"/>
              <a:gd name="connsiteX9" fmla="*/ 1008299 w 4958820"/>
              <a:gd name="connsiteY9" fmla="*/ 0 h 4165242"/>
              <a:gd name="connsiteX0" fmla="*/ 879400 w 4829921"/>
              <a:gd name="connsiteY0" fmla="*/ 0 h 4165244"/>
              <a:gd name="connsiteX1" fmla="*/ 1517367 w 4829921"/>
              <a:gd name="connsiteY1" fmla="*/ 574434 h 4165244"/>
              <a:gd name="connsiteX2" fmla="*/ 4502961 w 4829921"/>
              <a:gd name="connsiteY2" fmla="*/ 934302 h 4165244"/>
              <a:gd name="connsiteX3" fmla="*/ 4598202 w 4829921"/>
              <a:gd name="connsiteY3" fmla="*/ 3409206 h 4165244"/>
              <a:gd name="connsiteX4" fmla="*/ 3450139 w 4829921"/>
              <a:gd name="connsiteY4" fmla="*/ 4131303 h 4165244"/>
              <a:gd name="connsiteX5" fmla="*/ 835824 w 4829921"/>
              <a:gd name="connsiteY5" fmla="*/ 3953024 h 4165244"/>
              <a:gd name="connsiteX6" fmla="*/ 388743 w 4829921"/>
              <a:gd name="connsiteY6" fmla="*/ 3217428 h 4165244"/>
              <a:gd name="connsiteX7" fmla="*/ 34151 w 4829921"/>
              <a:gd name="connsiteY7" fmla="*/ 1290513 h 4165244"/>
              <a:gd name="connsiteX8" fmla="*/ 861468 w 4829921"/>
              <a:gd name="connsiteY8" fmla="*/ 590018 h 4165244"/>
              <a:gd name="connsiteX9" fmla="*/ 879400 w 4829921"/>
              <a:gd name="connsiteY9" fmla="*/ 0 h 4165244"/>
              <a:gd name="connsiteX0" fmla="*/ 879400 w 4829921"/>
              <a:gd name="connsiteY0" fmla="*/ 0 h 4138288"/>
              <a:gd name="connsiteX1" fmla="*/ 1517367 w 4829921"/>
              <a:gd name="connsiteY1" fmla="*/ 574434 h 4138288"/>
              <a:gd name="connsiteX2" fmla="*/ 4502961 w 4829921"/>
              <a:gd name="connsiteY2" fmla="*/ 934302 h 4138288"/>
              <a:gd name="connsiteX3" fmla="*/ 4598202 w 4829921"/>
              <a:gd name="connsiteY3" fmla="*/ 3409206 h 4138288"/>
              <a:gd name="connsiteX4" fmla="*/ 3450139 w 4829921"/>
              <a:gd name="connsiteY4" fmla="*/ 4131303 h 4138288"/>
              <a:gd name="connsiteX5" fmla="*/ 982153 w 4829921"/>
              <a:gd name="connsiteY5" fmla="*/ 3738143 h 4138288"/>
              <a:gd name="connsiteX6" fmla="*/ 388743 w 4829921"/>
              <a:gd name="connsiteY6" fmla="*/ 3217428 h 4138288"/>
              <a:gd name="connsiteX7" fmla="*/ 34151 w 4829921"/>
              <a:gd name="connsiteY7" fmla="*/ 1290513 h 4138288"/>
              <a:gd name="connsiteX8" fmla="*/ 861468 w 4829921"/>
              <a:gd name="connsiteY8" fmla="*/ 590018 h 4138288"/>
              <a:gd name="connsiteX9" fmla="*/ 879400 w 4829921"/>
              <a:gd name="connsiteY9" fmla="*/ 0 h 4138288"/>
              <a:gd name="connsiteX0" fmla="*/ 797965 w 4748486"/>
              <a:gd name="connsiteY0" fmla="*/ 0 h 4138290"/>
              <a:gd name="connsiteX1" fmla="*/ 1435932 w 4748486"/>
              <a:gd name="connsiteY1" fmla="*/ 574434 h 4138290"/>
              <a:gd name="connsiteX2" fmla="*/ 4421526 w 4748486"/>
              <a:gd name="connsiteY2" fmla="*/ 934302 h 4138290"/>
              <a:gd name="connsiteX3" fmla="*/ 4516767 w 4748486"/>
              <a:gd name="connsiteY3" fmla="*/ 3409206 h 4138290"/>
              <a:gd name="connsiteX4" fmla="*/ 3368704 w 4748486"/>
              <a:gd name="connsiteY4" fmla="*/ 4131303 h 4138290"/>
              <a:gd name="connsiteX5" fmla="*/ 900718 w 4748486"/>
              <a:gd name="connsiteY5" fmla="*/ 3738143 h 4138290"/>
              <a:gd name="connsiteX6" fmla="*/ 307308 w 4748486"/>
              <a:gd name="connsiteY6" fmla="*/ 3217428 h 4138290"/>
              <a:gd name="connsiteX7" fmla="*/ 42133 w 4748486"/>
              <a:gd name="connsiteY7" fmla="*/ 1485818 h 4138290"/>
              <a:gd name="connsiteX8" fmla="*/ 780033 w 4748486"/>
              <a:gd name="connsiteY8" fmla="*/ 590018 h 4138290"/>
              <a:gd name="connsiteX9" fmla="*/ 797965 w 4748486"/>
              <a:gd name="connsiteY9" fmla="*/ 0 h 4138290"/>
              <a:gd name="connsiteX0" fmla="*/ 816235 w 4766756"/>
              <a:gd name="connsiteY0" fmla="*/ 0 h 4138288"/>
              <a:gd name="connsiteX1" fmla="*/ 1454202 w 4766756"/>
              <a:gd name="connsiteY1" fmla="*/ 574434 h 4138288"/>
              <a:gd name="connsiteX2" fmla="*/ 4439796 w 4766756"/>
              <a:gd name="connsiteY2" fmla="*/ 934302 h 4138288"/>
              <a:gd name="connsiteX3" fmla="*/ 4535037 w 4766756"/>
              <a:gd name="connsiteY3" fmla="*/ 3409206 h 4138288"/>
              <a:gd name="connsiteX4" fmla="*/ 3386974 w 4766756"/>
              <a:gd name="connsiteY4" fmla="*/ 4131303 h 4138288"/>
              <a:gd name="connsiteX5" fmla="*/ 918988 w 4766756"/>
              <a:gd name="connsiteY5" fmla="*/ 3738143 h 4138288"/>
              <a:gd name="connsiteX6" fmla="*/ 205861 w 4766756"/>
              <a:gd name="connsiteY6" fmla="*/ 2965662 h 4138288"/>
              <a:gd name="connsiteX7" fmla="*/ 60403 w 4766756"/>
              <a:gd name="connsiteY7" fmla="*/ 1485818 h 4138288"/>
              <a:gd name="connsiteX8" fmla="*/ 798303 w 4766756"/>
              <a:gd name="connsiteY8" fmla="*/ 590018 h 4138288"/>
              <a:gd name="connsiteX9" fmla="*/ 816235 w 4766756"/>
              <a:gd name="connsiteY9" fmla="*/ 0 h 4138288"/>
              <a:gd name="connsiteX0" fmla="*/ 816235 w 4622539"/>
              <a:gd name="connsiteY0" fmla="*/ 0 h 4138290"/>
              <a:gd name="connsiteX1" fmla="*/ 1454202 w 4622539"/>
              <a:gd name="connsiteY1" fmla="*/ 574434 h 4138290"/>
              <a:gd name="connsiteX2" fmla="*/ 4015228 w 4622539"/>
              <a:gd name="connsiteY2" fmla="*/ 1032218 h 4138290"/>
              <a:gd name="connsiteX3" fmla="*/ 4535037 w 4622539"/>
              <a:gd name="connsiteY3" fmla="*/ 3409206 h 4138290"/>
              <a:gd name="connsiteX4" fmla="*/ 3386974 w 4622539"/>
              <a:gd name="connsiteY4" fmla="*/ 4131303 h 4138290"/>
              <a:gd name="connsiteX5" fmla="*/ 918988 w 4622539"/>
              <a:gd name="connsiteY5" fmla="*/ 3738143 h 4138290"/>
              <a:gd name="connsiteX6" fmla="*/ 205861 w 4622539"/>
              <a:gd name="connsiteY6" fmla="*/ 2965662 h 4138290"/>
              <a:gd name="connsiteX7" fmla="*/ 60403 w 4622539"/>
              <a:gd name="connsiteY7" fmla="*/ 1485818 h 4138290"/>
              <a:gd name="connsiteX8" fmla="*/ 798303 w 4622539"/>
              <a:gd name="connsiteY8" fmla="*/ 590018 h 4138290"/>
              <a:gd name="connsiteX9" fmla="*/ 816235 w 4622539"/>
              <a:gd name="connsiteY9" fmla="*/ 0 h 4138290"/>
              <a:gd name="connsiteX0" fmla="*/ 816235 w 4622539"/>
              <a:gd name="connsiteY0" fmla="*/ 0 h 4132081"/>
              <a:gd name="connsiteX1" fmla="*/ 1454202 w 4622539"/>
              <a:gd name="connsiteY1" fmla="*/ 574434 h 4132081"/>
              <a:gd name="connsiteX2" fmla="*/ 4015228 w 4622539"/>
              <a:gd name="connsiteY2" fmla="*/ 1032218 h 4132081"/>
              <a:gd name="connsiteX3" fmla="*/ 4535037 w 4622539"/>
              <a:gd name="connsiteY3" fmla="*/ 3409206 h 4132081"/>
              <a:gd name="connsiteX4" fmla="*/ 3152706 w 4622539"/>
              <a:gd name="connsiteY4" fmla="*/ 4124957 h 4132081"/>
              <a:gd name="connsiteX5" fmla="*/ 918988 w 4622539"/>
              <a:gd name="connsiteY5" fmla="*/ 3738143 h 4132081"/>
              <a:gd name="connsiteX6" fmla="*/ 205861 w 4622539"/>
              <a:gd name="connsiteY6" fmla="*/ 2965662 h 4132081"/>
              <a:gd name="connsiteX7" fmla="*/ 60403 w 4622539"/>
              <a:gd name="connsiteY7" fmla="*/ 1485818 h 4132081"/>
              <a:gd name="connsiteX8" fmla="*/ 798303 w 4622539"/>
              <a:gd name="connsiteY8" fmla="*/ 590018 h 4132081"/>
              <a:gd name="connsiteX9" fmla="*/ 816235 w 4622539"/>
              <a:gd name="connsiteY9" fmla="*/ 0 h 4132081"/>
              <a:gd name="connsiteX0" fmla="*/ 816235 w 4372994"/>
              <a:gd name="connsiteY0" fmla="*/ 0 h 4138222"/>
              <a:gd name="connsiteX1" fmla="*/ 1454202 w 4372994"/>
              <a:gd name="connsiteY1" fmla="*/ 574434 h 4138222"/>
              <a:gd name="connsiteX2" fmla="*/ 4015228 w 4372994"/>
              <a:gd name="connsiteY2" fmla="*/ 1032218 h 4138222"/>
              <a:gd name="connsiteX3" fmla="*/ 4208394 w 4372994"/>
              <a:gd name="connsiteY3" fmla="*/ 3259401 h 4138222"/>
              <a:gd name="connsiteX4" fmla="*/ 3152706 w 4372994"/>
              <a:gd name="connsiteY4" fmla="*/ 4124957 h 4138222"/>
              <a:gd name="connsiteX5" fmla="*/ 918988 w 4372994"/>
              <a:gd name="connsiteY5" fmla="*/ 3738143 h 4138222"/>
              <a:gd name="connsiteX6" fmla="*/ 205861 w 4372994"/>
              <a:gd name="connsiteY6" fmla="*/ 2965662 h 4138222"/>
              <a:gd name="connsiteX7" fmla="*/ 60403 w 4372994"/>
              <a:gd name="connsiteY7" fmla="*/ 1485818 h 4138222"/>
              <a:gd name="connsiteX8" fmla="*/ 798303 w 4372994"/>
              <a:gd name="connsiteY8" fmla="*/ 590018 h 4138222"/>
              <a:gd name="connsiteX9" fmla="*/ 816235 w 4372994"/>
              <a:gd name="connsiteY9" fmla="*/ 0 h 4138222"/>
              <a:gd name="connsiteX0" fmla="*/ 816235 w 4372994"/>
              <a:gd name="connsiteY0" fmla="*/ 0 h 4138224"/>
              <a:gd name="connsiteX1" fmla="*/ 1454202 w 4372994"/>
              <a:gd name="connsiteY1" fmla="*/ 574434 h 4138224"/>
              <a:gd name="connsiteX2" fmla="*/ 4015228 w 4372994"/>
              <a:gd name="connsiteY2" fmla="*/ 1032218 h 4138224"/>
              <a:gd name="connsiteX3" fmla="*/ 4208394 w 4372994"/>
              <a:gd name="connsiteY3" fmla="*/ 3259401 h 4138224"/>
              <a:gd name="connsiteX4" fmla="*/ 3152706 w 4372994"/>
              <a:gd name="connsiteY4" fmla="*/ 4124957 h 4138224"/>
              <a:gd name="connsiteX5" fmla="*/ 918988 w 4372994"/>
              <a:gd name="connsiteY5" fmla="*/ 3738143 h 4138224"/>
              <a:gd name="connsiteX6" fmla="*/ 205861 w 4372994"/>
              <a:gd name="connsiteY6" fmla="*/ 2965662 h 4138224"/>
              <a:gd name="connsiteX7" fmla="*/ 60403 w 4372994"/>
              <a:gd name="connsiteY7" fmla="*/ 1485818 h 4138224"/>
              <a:gd name="connsiteX8" fmla="*/ 898165 w 4372994"/>
              <a:gd name="connsiteY8" fmla="*/ 606258 h 4138224"/>
              <a:gd name="connsiteX9" fmla="*/ 816235 w 4372994"/>
              <a:gd name="connsiteY9" fmla="*/ 0 h 4138224"/>
              <a:gd name="connsiteX0" fmla="*/ 816235 w 4372994"/>
              <a:gd name="connsiteY0" fmla="*/ 0 h 4138222"/>
              <a:gd name="connsiteX1" fmla="*/ 1454202 w 4372994"/>
              <a:gd name="connsiteY1" fmla="*/ 574434 h 4138222"/>
              <a:gd name="connsiteX2" fmla="*/ 4015228 w 4372994"/>
              <a:gd name="connsiteY2" fmla="*/ 1032218 h 4138222"/>
              <a:gd name="connsiteX3" fmla="*/ 4208394 w 4372994"/>
              <a:gd name="connsiteY3" fmla="*/ 3259401 h 4138222"/>
              <a:gd name="connsiteX4" fmla="*/ 3152706 w 4372994"/>
              <a:gd name="connsiteY4" fmla="*/ 4124957 h 4138222"/>
              <a:gd name="connsiteX5" fmla="*/ 918988 w 4372994"/>
              <a:gd name="connsiteY5" fmla="*/ 3738143 h 4138222"/>
              <a:gd name="connsiteX6" fmla="*/ 205861 w 4372994"/>
              <a:gd name="connsiteY6" fmla="*/ 2965662 h 4138222"/>
              <a:gd name="connsiteX7" fmla="*/ 60403 w 4372994"/>
              <a:gd name="connsiteY7" fmla="*/ 1485818 h 4138222"/>
              <a:gd name="connsiteX8" fmla="*/ 898165 w 4372994"/>
              <a:gd name="connsiteY8" fmla="*/ 606258 h 4138222"/>
              <a:gd name="connsiteX9" fmla="*/ 816235 w 4372994"/>
              <a:gd name="connsiteY9" fmla="*/ 0 h 4138222"/>
              <a:gd name="connsiteX0" fmla="*/ 816235 w 4372994"/>
              <a:gd name="connsiteY0" fmla="*/ 0 h 4138224"/>
              <a:gd name="connsiteX1" fmla="*/ 1454202 w 4372994"/>
              <a:gd name="connsiteY1" fmla="*/ 574434 h 4138224"/>
              <a:gd name="connsiteX2" fmla="*/ 4015228 w 4372994"/>
              <a:gd name="connsiteY2" fmla="*/ 1032218 h 4138224"/>
              <a:gd name="connsiteX3" fmla="*/ 4208394 w 4372994"/>
              <a:gd name="connsiteY3" fmla="*/ 3259401 h 4138224"/>
              <a:gd name="connsiteX4" fmla="*/ 3152706 w 4372994"/>
              <a:gd name="connsiteY4" fmla="*/ 4124957 h 4138224"/>
              <a:gd name="connsiteX5" fmla="*/ 918988 w 4372994"/>
              <a:gd name="connsiteY5" fmla="*/ 3738143 h 4138224"/>
              <a:gd name="connsiteX6" fmla="*/ 205861 w 4372994"/>
              <a:gd name="connsiteY6" fmla="*/ 2965662 h 4138224"/>
              <a:gd name="connsiteX7" fmla="*/ 60403 w 4372994"/>
              <a:gd name="connsiteY7" fmla="*/ 1485818 h 4138224"/>
              <a:gd name="connsiteX8" fmla="*/ 898165 w 4372994"/>
              <a:gd name="connsiteY8" fmla="*/ 606258 h 4138224"/>
              <a:gd name="connsiteX9" fmla="*/ 816235 w 4372994"/>
              <a:gd name="connsiteY9" fmla="*/ 0 h 4138224"/>
              <a:gd name="connsiteX0" fmla="*/ 816235 w 4372994"/>
              <a:gd name="connsiteY0" fmla="*/ 0 h 4138222"/>
              <a:gd name="connsiteX1" fmla="*/ 1454202 w 4372994"/>
              <a:gd name="connsiteY1" fmla="*/ 574434 h 4138222"/>
              <a:gd name="connsiteX2" fmla="*/ 4015228 w 4372994"/>
              <a:gd name="connsiteY2" fmla="*/ 1032218 h 4138222"/>
              <a:gd name="connsiteX3" fmla="*/ 4208394 w 4372994"/>
              <a:gd name="connsiteY3" fmla="*/ 3259401 h 4138222"/>
              <a:gd name="connsiteX4" fmla="*/ 3152706 w 4372994"/>
              <a:gd name="connsiteY4" fmla="*/ 4124957 h 4138222"/>
              <a:gd name="connsiteX5" fmla="*/ 918988 w 4372994"/>
              <a:gd name="connsiteY5" fmla="*/ 3738143 h 4138222"/>
              <a:gd name="connsiteX6" fmla="*/ 205861 w 4372994"/>
              <a:gd name="connsiteY6" fmla="*/ 2965662 h 4138222"/>
              <a:gd name="connsiteX7" fmla="*/ 60403 w 4372994"/>
              <a:gd name="connsiteY7" fmla="*/ 1485818 h 4138222"/>
              <a:gd name="connsiteX8" fmla="*/ 898165 w 4372994"/>
              <a:gd name="connsiteY8" fmla="*/ 606258 h 4138222"/>
              <a:gd name="connsiteX9" fmla="*/ 816235 w 4372994"/>
              <a:gd name="connsiteY9" fmla="*/ 0 h 4138222"/>
              <a:gd name="connsiteX0" fmla="*/ 816235 w 4372994"/>
              <a:gd name="connsiteY0" fmla="*/ 0 h 4138224"/>
              <a:gd name="connsiteX1" fmla="*/ 1454202 w 4372994"/>
              <a:gd name="connsiteY1" fmla="*/ 574434 h 4138224"/>
              <a:gd name="connsiteX2" fmla="*/ 4015228 w 4372994"/>
              <a:gd name="connsiteY2" fmla="*/ 1032218 h 4138224"/>
              <a:gd name="connsiteX3" fmla="*/ 4208394 w 4372994"/>
              <a:gd name="connsiteY3" fmla="*/ 3259401 h 4138224"/>
              <a:gd name="connsiteX4" fmla="*/ 3152706 w 4372994"/>
              <a:gd name="connsiteY4" fmla="*/ 4124957 h 4138224"/>
              <a:gd name="connsiteX5" fmla="*/ 918988 w 4372994"/>
              <a:gd name="connsiteY5" fmla="*/ 3738143 h 4138224"/>
              <a:gd name="connsiteX6" fmla="*/ 205861 w 4372994"/>
              <a:gd name="connsiteY6" fmla="*/ 2965662 h 4138224"/>
              <a:gd name="connsiteX7" fmla="*/ 60403 w 4372994"/>
              <a:gd name="connsiteY7" fmla="*/ 1485818 h 4138224"/>
              <a:gd name="connsiteX8" fmla="*/ 898165 w 4372994"/>
              <a:gd name="connsiteY8" fmla="*/ 606258 h 4138224"/>
              <a:gd name="connsiteX9" fmla="*/ 816235 w 4372994"/>
              <a:gd name="connsiteY9" fmla="*/ 0 h 4138224"/>
              <a:gd name="connsiteX0" fmla="*/ 810336 w 4367095"/>
              <a:gd name="connsiteY0" fmla="*/ 0 h 4138222"/>
              <a:gd name="connsiteX1" fmla="*/ 1448303 w 4367095"/>
              <a:gd name="connsiteY1" fmla="*/ 574434 h 4138222"/>
              <a:gd name="connsiteX2" fmla="*/ 4009329 w 4367095"/>
              <a:gd name="connsiteY2" fmla="*/ 1032218 h 4138222"/>
              <a:gd name="connsiteX3" fmla="*/ 4202495 w 4367095"/>
              <a:gd name="connsiteY3" fmla="*/ 3259401 h 4138222"/>
              <a:gd name="connsiteX4" fmla="*/ 3146807 w 4367095"/>
              <a:gd name="connsiteY4" fmla="*/ 4124957 h 4138222"/>
              <a:gd name="connsiteX5" fmla="*/ 913089 w 4367095"/>
              <a:gd name="connsiteY5" fmla="*/ 3738143 h 4138222"/>
              <a:gd name="connsiteX6" fmla="*/ 199962 w 4367095"/>
              <a:gd name="connsiteY6" fmla="*/ 2965662 h 4138222"/>
              <a:gd name="connsiteX7" fmla="*/ 54504 w 4367095"/>
              <a:gd name="connsiteY7" fmla="*/ 1485818 h 4138222"/>
              <a:gd name="connsiteX8" fmla="*/ 892266 w 4367095"/>
              <a:gd name="connsiteY8" fmla="*/ 606258 h 4138222"/>
              <a:gd name="connsiteX9" fmla="*/ 810336 w 4367095"/>
              <a:gd name="connsiteY9" fmla="*/ 0 h 4138222"/>
              <a:gd name="connsiteX0" fmla="*/ 814639 w 4371398"/>
              <a:gd name="connsiteY0" fmla="*/ 0 h 4138224"/>
              <a:gd name="connsiteX1" fmla="*/ 1452606 w 4371398"/>
              <a:gd name="connsiteY1" fmla="*/ 574434 h 4138224"/>
              <a:gd name="connsiteX2" fmla="*/ 4013632 w 4371398"/>
              <a:gd name="connsiteY2" fmla="*/ 1032218 h 4138224"/>
              <a:gd name="connsiteX3" fmla="*/ 4206798 w 4371398"/>
              <a:gd name="connsiteY3" fmla="*/ 3259401 h 4138224"/>
              <a:gd name="connsiteX4" fmla="*/ 3151110 w 4371398"/>
              <a:gd name="connsiteY4" fmla="*/ 4124957 h 4138224"/>
              <a:gd name="connsiteX5" fmla="*/ 917392 w 4371398"/>
              <a:gd name="connsiteY5" fmla="*/ 3738143 h 4138224"/>
              <a:gd name="connsiteX6" fmla="*/ 184820 w 4371398"/>
              <a:gd name="connsiteY6" fmla="*/ 2971263 h 4138224"/>
              <a:gd name="connsiteX7" fmla="*/ 58807 w 4371398"/>
              <a:gd name="connsiteY7" fmla="*/ 1485818 h 4138224"/>
              <a:gd name="connsiteX8" fmla="*/ 896569 w 4371398"/>
              <a:gd name="connsiteY8" fmla="*/ 606258 h 4138224"/>
              <a:gd name="connsiteX9" fmla="*/ 814639 w 4371398"/>
              <a:gd name="connsiteY9" fmla="*/ 0 h 4138224"/>
              <a:gd name="connsiteX0" fmla="*/ 824982 w 4381741"/>
              <a:gd name="connsiteY0" fmla="*/ 0 h 4138222"/>
              <a:gd name="connsiteX1" fmla="*/ 1462949 w 4381741"/>
              <a:gd name="connsiteY1" fmla="*/ 574434 h 4138222"/>
              <a:gd name="connsiteX2" fmla="*/ 4023975 w 4381741"/>
              <a:gd name="connsiteY2" fmla="*/ 1032218 h 4138222"/>
              <a:gd name="connsiteX3" fmla="*/ 4217141 w 4381741"/>
              <a:gd name="connsiteY3" fmla="*/ 3259401 h 4138222"/>
              <a:gd name="connsiteX4" fmla="*/ 3161453 w 4381741"/>
              <a:gd name="connsiteY4" fmla="*/ 4124957 h 4138222"/>
              <a:gd name="connsiteX5" fmla="*/ 927735 w 4381741"/>
              <a:gd name="connsiteY5" fmla="*/ 3738143 h 4138222"/>
              <a:gd name="connsiteX6" fmla="*/ 195163 w 4381741"/>
              <a:gd name="connsiteY6" fmla="*/ 2971263 h 4138222"/>
              <a:gd name="connsiteX7" fmla="*/ 69150 w 4381741"/>
              <a:gd name="connsiteY7" fmla="*/ 1485818 h 4138222"/>
              <a:gd name="connsiteX8" fmla="*/ 906912 w 4381741"/>
              <a:gd name="connsiteY8" fmla="*/ 606258 h 4138222"/>
              <a:gd name="connsiteX9" fmla="*/ 824982 w 4381741"/>
              <a:gd name="connsiteY9" fmla="*/ 0 h 4138222"/>
              <a:gd name="connsiteX0" fmla="*/ 824982 w 4385632"/>
              <a:gd name="connsiteY0" fmla="*/ 0 h 4138224"/>
              <a:gd name="connsiteX1" fmla="*/ 1462949 w 4385632"/>
              <a:gd name="connsiteY1" fmla="*/ 574434 h 4138224"/>
              <a:gd name="connsiteX2" fmla="*/ 4023975 w 4385632"/>
              <a:gd name="connsiteY2" fmla="*/ 1032218 h 4138224"/>
              <a:gd name="connsiteX3" fmla="*/ 4217141 w 4385632"/>
              <a:gd name="connsiteY3" fmla="*/ 3259401 h 4138224"/>
              <a:gd name="connsiteX4" fmla="*/ 3161453 w 4385632"/>
              <a:gd name="connsiteY4" fmla="*/ 4124957 h 4138224"/>
              <a:gd name="connsiteX5" fmla="*/ 927735 w 4385632"/>
              <a:gd name="connsiteY5" fmla="*/ 3738143 h 4138224"/>
              <a:gd name="connsiteX6" fmla="*/ 195163 w 4385632"/>
              <a:gd name="connsiteY6" fmla="*/ 2971263 h 4138224"/>
              <a:gd name="connsiteX7" fmla="*/ 69150 w 4385632"/>
              <a:gd name="connsiteY7" fmla="*/ 1485818 h 4138224"/>
              <a:gd name="connsiteX8" fmla="*/ 906912 w 4385632"/>
              <a:gd name="connsiteY8" fmla="*/ 606258 h 4138224"/>
              <a:gd name="connsiteX9" fmla="*/ 824982 w 4385632"/>
              <a:gd name="connsiteY9" fmla="*/ 0 h 4138224"/>
              <a:gd name="connsiteX0" fmla="*/ 832223 w 4392873"/>
              <a:gd name="connsiteY0" fmla="*/ 0 h 4138222"/>
              <a:gd name="connsiteX1" fmla="*/ 1470190 w 4392873"/>
              <a:gd name="connsiteY1" fmla="*/ 574434 h 4138222"/>
              <a:gd name="connsiteX2" fmla="*/ 4031216 w 4392873"/>
              <a:gd name="connsiteY2" fmla="*/ 1032218 h 4138222"/>
              <a:gd name="connsiteX3" fmla="*/ 4224382 w 4392873"/>
              <a:gd name="connsiteY3" fmla="*/ 3259401 h 4138222"/>
              <a:gd name="connsiteX4" fmla="*/ 3168694 w 4392873"/>
              <a:gd name="connsiteY4" fmla="*/ 4124957 h 4138222"/>
              <a:gd name="connsiteX5" fmla="*/ 934976 w 4392873"/>
              <a:gd name="connsiteY5" fmla="*/ 3738143 h 4138222"/>
              <a:gd name="connsiteX6" fmla="*/ 179579 w 4392873"/>
              <a:gd name="connsiteY6" fmla="*/ 3046439 h 4138222"/>
              <a:gd name="connsiteX7" fmla="*/ 76391 w 4392873"/>
              <a:gd name="connsiteY7" fmla="*/ 1485818 h 4138222"/>
              <a:gd name="connsiteX8" fmla="*/ 914153 w 4392873"/>
              <a:gd name="connsiteY8" fmla="*/ 606258 h 4138222"/>
              <a:gd name="connsiteX9" fmla="*/ 832223 w 4392873"/>
              <a:gd name="connsiteY9" fmla="*/ 0 h 4138222"/>
              <a:gd name="connsiteX0" fmla="*/ 823971 w 4384621"/>
              <a:gd name="connsiteY0" fmla="*/ 0 h 4138224"/>
              <a:gd name="connsiteX1" fmla="*/ 1461938 w 4384621"/>
              <a:gd name="connsiteY1" fmla="*/ 574434 h 4138224"/>
              <a:gd name="connsiteX2" fmla="*/ 4022964 w 4384621"/>
              <a:gd name="connsiteY2" fmla="*/ 1032218 h 4138224"/>
              <a:gd name="connsiteX3" fmla="*/ 4216130 w 4384621"/>
              <a:gd name="connsiteY3" fmla="*/ 3259401 h 4138224"/>
              <a:gd name="connsiteX4" fmla="*/ 3160442 w 4384621"/>
              <a:gd name="connsiteY4" fmla="*/ 4124957 h 4138224"/>
              <a:gd name="connsiteX5" fmla="*/ 926724 w 4384621"/>
              <a:gd name="connsiteY5" fmla="*/ 3738143 h 4138224"/>
              <a:gd name="connsiteX6" fmla="*/ 171327 w 4384621"/>
              <a:gd name="connsiteY6" fmla="*/ 3046439 h 4138224"/>
              <a:gd name="connsiteX7" fmla="*/ 68139 w 4384621"/>
              <a:gd name="connsiteY7" fmla="*/ 1485818 h 4138224"/>
              <a:gd name="connsiteX8" fmla="*/ 905901 w 4384621"/>
              <a:gd name="connsiteY8" fmla="*/ 606258 h 4138224"/>
              <a:gd name="connsiteX9" fmla="*/ 823971 w 4384621"/>
              <a:gd name="connsiteY9" fmla="*/ 0 h 4138224"/>
              <a:gd name="connsiteX0" fmla="*/ 806189 w 4366839"/>
              <a:gd name="connsiteY0" fmla="*/ 0 h 4138222"/>
              <a:gd name="connsiteX1" fmla="*/ 1444156 w 4366839"/>
              <a:gd name="connsiteY1" fmla="*/ 574434 h 4138222"/>
              <a:gd name="connsiteX2" fmla="*/ 4005182 w 4366839"/>
              <a:gd name="connsiteY2" fmla="*/ 1032218 h 4138222"/>
              <a:gd name="connsiteX3" fmla="*/ 4198348 w 4366839"/>
              <a:gd name="connsiteY3" fmla="*/ 3259401 h 4138222"/>
              <a:gd name="connsiteX4" fmla="*/ 3142660 w 4366839"/>
              <a:gd name="connsiteY4" fmla="*/ 4124957 h 4138222"/>
              <a:gd name="connsiteX5" fmla="*/ 908942 w 4366839"/>
              <a:gd name="connsiteY5" fmla="*/ 3738143 h 4138222"/>
              <a:gd name="connsiteX6" fmla="*/ 153545 w 4366839"/>
              <a:gd name="connsiteY6" fmla="*/ 3046439 h 4138222"/>
              <a:gd name="connsiteX7" fmla="*/ 50357 w 4366839"/>
              <a:gd name="connsiteY7" fmla="*/ 1485818 h 4138222"/>
              <a:gd name="connsiteX8" fmla="*/ 888119 w 4366839"/>
              <a:gd name="connsiteY8" fmla="*/ 606258 h 4138222"/>
              <a:gd name="connsiteX9" fmla="*/ 806189 w 4366839"/>
              <a:gd name="connsiteY9" fmla="*/ 0 h 4138222"/>
              <a:gd name="connsiteX0" fmla="*/ 806189 w 4366839"/>
              <a:gd name="connsiteY0" fmla="*/ 0 h 4138224"/>
              <a:gd name="connsiteX1" fmla="*/ 1444156 w 4366839"/>
              <a:gd name="connsiteY1" fmla="*/ 574434 h 4138224"/>
              <a:gd name="connsiteX2" fmla="*/ 4005182 w 4366839"/>
              <a:gd name="connsiteY2" fmla="*/ 1032218 h 4138224"/>
              <a:gd name="connsiteX3" fmla="*/ 4198348 w 4366839"/>
              <a:gd name="connsiteY3" fmla="*/ 3259401 h 4138224"/>
              <a:gd name="connsiteX4" fmla="*/ 3142660 w 4366839"/>
              <a:gd name="connsiteY4" fmla="*/ 4124957 h 4138224"/>
              <a:gd name="connsiteX5" fmla="*/ 908942 w 4366839"/>
              <a:gd name="connsiteY5" fmla="*/ 3738143 h 4138224"/>
              <a:gd name="connsiteX6" fmla="*/ 153545 w 4366839"/>
              <a:gd name="connsiteY6" fmla="*/ 3046439 h 4138224"/>
              <a:gd name="connsiteX7" fmla="*/ 50357 w 4366839"/>
              <a:gd name="connsiteY7" fmla="*/ 1485818 h 4138224"/>
              <a:gd name="connsiteX8" fmla="*/ 888119 w 4366839"/>
              <a:gd name="connsiteY8" fmla="*/ 606258 h 4138224"/>
              <a:gd name="connsiteX9" fmla="*/ 806189 w 4366839"/>
              <a:gd name="connsiteY9" fmla="*/ 0 h 4138224"/>
              <a:gd name="connsiteX0" fmla="*/ 756726 w 4317376"/>
              <a:gd name="connsiteY0" fmla="*/ 0 h 4138222"/>
              <a:gd name="connsiteX1" fmla="*/ 1394693 w 4317376"/>
              <a:gd name="connsiteY1" fmla="*/ 574434 h 4138222"/>
              <a:gd name="connsiteX2" fmla="*/ 3955719 w 4317376"/>
              <a:gd name="connsiteY2" fmla="*/ 1032218 h 4138222"/>
              <a:gd name="connsiteX3" fmla="*/ 4148885 w 4317376"/>
              <a:gd name="connsiteY3" fmla="*/ 3259401 h 4138222"/>
              <a:gd name="connsiteX4" fmla="*/ 3093197 w 4317376"/>
              <a:gd name="connsiteY4" fmla="*/ 4124957 h 4138222"/>
              <a:gd name="connsiteX5" fmla="*/ 859479 w 4317376"/>
              <a:gd name="connsiteY5" fmla="*/ 3738143 h 4138222"/>
              <a:gd name="connsiteX6" fmla="*/ 104082 w 4317376"/>
              <a:gd name="connsiteY6" fmla="*/ 3046439 h 4138222"/>
              <a:gd name="connsiteX7" fmla="*/ 894 w 4317376"/>
              <a:gd name="connsiteY7" fmla="*/ 1485818 h 4138222"/>
              <a:gd name="connsiteX8" fmla="*/ 838656 w 4317376"/>
              <a:gd name="connsiteY8" fmla="*/ 606258 h 4138222"/>
              <a:gd name="connsiteX9" fmla="*/ 756726 w 4317376"/>
              <a:gd name="connsiteY9" fmla="*/ 0 h 4138222"/>
              <a:gd name="connsiteX0" fmla="*/ 756726 w 4317376"/>
              <a:gd name="connsiteY0" fmla="*/ 0 h 4138224"/>
              <a:gd name="connsiteX1" fmla="*/ 1394693 w 4317376"/>
              <a:gd name="connsiteY1" fmla="*/ 574434 h 4138224"/>
              <a:gd name="connsiteX2" fmla="*/ 3955719 w 4317376"/>
              <a:gd name="connsiteY2" fmla="*/ 1032218 h 4138224"/>
              <a:gd name="connsiteX3" fmla="*/ 4148885 w 4317376"/>
              <a:gd name="connsiteY3" fmla="*/ 3259401 h 4138224"/>
              <a:gd name="connsiteX4" fmla="*/ 3093197 w 4317376"/>
              <a:gd name="connsiteY4" fmla="*/ 4124957 h 4138224"/>
              <a:gd name="connsiteX5" fmla="*/ 859479 w 4317376"/>
              <a:gd name="connsiteY5" fmla="*/ 3738143 h 4138224"/>
              <a:gd name="connsiteX6" fmla="*/ 219159 w 4317376"/>
              <a:gd name="connsiteY6" fmla="*/ 3144044 h 4138224"/>
              <a:gd name="connsiteX7" fmla="*/ 894 w 4317376"/>
              <a:gd name="connsiteY7" fmla="*/ 1485818 h 4138224"/>
              <a:gd name="connsiteX8" fmla="*/ 838656 w 4317376"/>
              <a:gd name="connsiteY8" fmla="*/ 606258 h 4138224"/>
              <a:gd name="connsiteX9" fmla="*/ 756726 w 4317376"/>
              <a:gd name="connsiteY9" fmla="*/ 0 h 4138224"/>
              <a:gd name="connsiteX0" fmla="*/ 756726 w 4317376"/>
              <a:gd name="connsiteY0" fmla="*/ 0 h 4138222"/>
              <a:gd name="connsiteX1" fmla="*/ 1394693 w 4317376"/>
              <a:gd name="connsiteY1" fmla="*/ 574434 h 4138222"/>
              <a:gd name="connsiteX2" fmla="*/ 3955719 w 4317376"/>
              <a:gd name="connsiteY2" fmla="*/ 1032218 h 4138222"/>
              <a:gd name="connsiteX3" fmla="*/ 4148885 w 4317376"/>
              <a:gd name="connsiteY3" fmla="*/ 3259401 h 4138222"/>
              <a:gd name="connsiteX4" fmla="*/ 3093197 w 4317376"/>
              <a:gd name="connsiteY4" fmla="*/ 4124957 h 4138222"/>
              <a:gd name="connsiteX5" fmla="*/ 859479 w 4317376"/>
              <a:gd name="connsiteY5" fmla="*/ 3738143 h 4138222"/>
              <a:gd name="connsiteX6" fmla="*/ 232580 w 4317376"/>
              <a:gd name="connsiteY6" fmla="*/ 3163758 h 4138222"/>
              <a:gd name="connsiteX7" fmla="*/ 894 w 4317376"/>
              <a:gd name="connsiteY7" fmla="*/ 1485818 h 4138222"/>
              <a:gd name="connsiteX8" fmla="*/ 838656 w 4317376"/>
              <a:gd name="connsiteY8" fmla="*/ 606258 h 4138222"/>
              <a:gd name="connsiteX9" fmla="*/ 756726 w 4317376"/>
              <a:gd name="connsiteY9" fmla="*/ 0 h 4138222"/>
              <a:gd name="connsiteX0" fmla="*/ 756726 w 4317376"/>
              <a:gd name="connsiteY0" fmla="*/ 0 h 4138731"/>
              <a:gd name="connsiteX1" fmla="*/ 1394693 w 4317376"/>
              <a:gd name="connsiteY1" fmla="*/ 574434 h 4138731"/>
              <a:gd name="connsiteX2" fmla="*/ 3955719 w 4317376"/>
              <a:gd name="connsiteY2" fmla="*/ 1032218 h 4138731"/>
              <a:gd name="connsiteX3" fmla="*/ 4148885 w 4317376"/>
              <a:gd name="connsiteY3" fmla="*/ 3259401 h 4138731"/>
              <a:gd name="connsiteX4" fmla="*/ 3093197 w 4317376"/>
              <a:gd name="connsiteY4" fmla="*/ 4124957 h 4138731"/>
              <a:gd name="connsiteX5" fmla="*/ 897522 w 4317376"/>
              <a:gd name="connsiteY5" fmla="*/ 3744330 h 4138731"/>
              <a:gd name="connsiteX6" fmla="*/ 232580 w 4317376"/>
              <a:gd name="connsiteY6" fmla="*/ 3163758 h 4138731"/>
              <a:gd name="connsiteX7" fmla="*/ 894 w 4317376"/>
              <a:gd name="connsiteY7" fmla="*/ 1485818 h 4138731"/>
              <a:gd name="connsiteX8" fmla="*/ 838656 w 4317376"/>
              <a:gd name="connsiteY8" fmla="*/ 606258 h 4138731"/>
              <a:gd name="connsiteX9" fmla="*/ 756726 w 4317376"/>
              <a:gd name="connsiteY9" fmla="*/ 0 h 4138731"/>
              <a:gd name="connsiteX0" fmla="*/ 756726 w 4317376"/>
              <a:gd name="connsiteY0" fmla="*/ 0 h 4138731"/>
              <a:gd name="connsiteX1" fmla="*/ 1394693 w 4317376"/>
              <a:gd name="connsiteY1" fmla="*/ 574434 h 4138731"/>
              <a:gd name="connsiteX2" fmla="*/ 3955719 w 4317376"/>
              <a:gd name="connsiteY2" fmla="*/ 1032218 h 4138731"/>
              <a:gd name="connsiteX3" fmla="*/ 4148885 w 4317376"/>
              <a:gd name="connsiteY3" fmla="*/ 3259401 h 4138731"/>
              <a:gd name="connsiteX4" fmla="*/ 3093197 w 4317376"/>
              <a:gd name="connsiteY4" fmla="*/ 4124957 h 4138731"/>
              <a:gd name="connsiteX5" fmla="*/ 897522 w 4317376"/>
              <a:gd name="connsiteY5" fmla="*/ 3744330 h 4138731"/>
              <a:gd name="connsiteX6" fmla="*/ 232580 w 4317376"/>
              <a:gd name="connsiteY6" fmla="*/ 3163758 h 4138731"/>
              <a:gd name="connsiteX7" fmla="*/ 894 w 4317376"/>
              <a:gd name="connsiteY7" fmla="*/ 1485818 h 4138731"/>
              <a:gd name="connsiteX8" fmla="*/ 838656 w 4317376"/>
              <a:gd name="connsiteY8" fmla="*/ 606258 h 4138731"/>
              <a:gd name="connsiteX9" fmla="*/ 756726 w 4317376"/>
              <a:gd name="connsiteY9" fmla="*/ 0 h 4138731"/>
              <a:gd name="connsiteX0" fmla="*/ 763583 w 4324233"/>
              <a:gd name="connsiteY0" fmla="*/ 0 h 4138731"/>
              <a:gd name="connsiteX1" fmla="*/ 1401550 w 4324233"/>
              <a:gd name="connsiteY1" fmla="*/ 574434 h 4138731"/>
              <a:gd name="connsiteX2" fmla="*/ 3962576 w 4324233"/>
              <a:gd name="connsiteY2" fmla="*/ 1032218 h 4138731"/>
              <a:gd name="connsiteX3" fmla="*/ 4155742 w 4324233"/>
              <a:gd name="connsiteY3" fmla="*/ 3259401 h 4138731"/>
              <a:gd name="connsiteX4" fmla="*/ 3100054 w 4324233"/>
              <a:gd name="connsiteY4" fmla="*/ 4124957 h 4138731"/>
              <a:gd name="connsiteX5" fmla="*/ 904379 w 4324233"/>
              <a:gd name="connsiteY5" fmla="*/ 3744330 h 4138731"/>
              <a:gd name="connsiteX6" fmla="*/ 239437 w 4324233"/>
              <a:gd name="connsiteY6" fmla="*/ 3163758 h 4138731"/>
              <a:gd name="connsiteX7" fmla="*/ 881 w 4324233"/>
              <a:gd name="connsiteY7" fmla="*/ 1528534 h 4138731"/>
              <a:gd name="connsiteX8" fmla="*/ 845513 w 4324233"/>
              <a:gd name="connsiteY8" fmla="*/ 606258 h 4138731"/>
              <a:gd name="connsiteX9" fmla="*/ 763583 w 4324233"/>
              <a:gd name="connsiteY9" fmla="*/ 0 h 4138731"/>
              <a:gd name="connsiteX0" fmla="*/ 763583 w 4324233"/>
              <a:gd name="connsiteY0" fmla="*/ 0 h 4138731"/>
              <a:gd name="connsiteX1" fmla="*/ 1401550 w 4324233"/>
              <a:gd name="connsiteY1" fmla="*/ 574434 h 4138731"/>
              <a:gd name="connsiteX2" fmla="*/ 3962576 w 4324233"/>
              <a:gd name="connsiteY2" fmla="*/ 1032218 h 4138731"/>
              <a:gd name="connsiteX3" fmla="*/ 4155742 w 4324233"/>
              <a:gd name="connsiteY3" fmla="*/ 3259401 h 4138731"/>
              <a:gd name="connsiteX4" fmla="*/ 3100054 w 4324233"/>
              <a:gd name="connsiteY4" fmla="*/ 4124957 h 4138731"/>
              <a:gd name="connsiteX5" fmla="*/ 904379 w 4324233"/>
              <a:gd name="connsiteY5" fmla="*/ 3744330 h 4138731"/>
              <a:gd name="connsiteX6" fmla="*/ 239437 w 4324233"/>
              <a:gd name="connsiteY6" fmla="*/ 3163758 h 4138731"/>
              <a:gd name="connsiteX7" fmla="*/ 881 w 4324233"/>
              <a:gd name="connsiteY7" fmla="*/ 1528534 h 4138731"/>
              <a:gd name="connsiteX8" fmla="*/ 845513 w 4324233"/>
              <a:gd name="connsiteY8" fmla="*/ 606258 h 4138731"/>
              <a:gd name="connsiteX9" fmla="*/ 763583 w 4324233"/>
              <a:gd name="connsiteY9" fmla="*/ 0 h 4138731"/>
              <a:gd name="connsiteX0" fmla="*/ 763706 w 4324356"/>
              <a:gd name="connsiteY0" fmla="*/ 0 h 4138731"/>
              <a:gd name="connsiteX1" fmla="*/ 1401673 w 4324356"/>
              <a:gd name="connsiteY1" fmla="*/ 574434 h 4138731"/>
              <a:gd name="connsiteX2" fmla="*/ 3962699 w 4324356"/>
              <a:gd name="connsiteY2" fmla="*/ 1032218 h 4138731"/>
              <a:gd name="connsiteX3" fmla="*/ 4155865 w 4324356"/>
              <a:gd name="connsiteY3" fmla="*/ 3259401 h 4138731"/>
              <a:gd name="connsiteX4" fmla="*/ 3100177 w 4324356"/>
              <a:gd name="connsiteY4" fmla="*/ 4124957 h 4138731"/>
              <a:gd name="connsiteX5" fmla="*/ 904502 w 4324356"/>
              <a:gd name="connsiteY5" fmla="*/ 3744330 h 4138731"/>
              <a:gd name="connsiteX6" fmla="*/ 239560 w 4324356"/>
              <a:gd name="connsiteY6" fmla="*/ 3163758 h 4138731"/>
              <a:gd name="connsiteX7" fmla="*/ 1004 w 4324356"/>
              <a:gd name="connsiteY7" fmla="*/ 1528534 h 4138731"/>
              <a:gd name="connsiteX8" fmla="*/ 845636 w 4324356"/>
              <a:gd name="connsiteY8" fmla="*/ 606258 h 4138731"/>
              <a:gd name="connsiteX9" fmla="*/ 763706 w 4324356"/>
              <a:gd name="connsiteY9" fmla="*/ 0 h 4138731"/>
              <a:gd name="connsiteX0" fmla="*/ 763710 w 4324360"/>
              <a:gd name="connsiteY0" fmla="*/ 0 h 4138731"/>
              <a:gd name="connsiteX1" fmla="*/ 1401677 w 4324360"/>
              <a:gd name="connsiteY1" fmla="*/ 574434 h 4138731"/>
              <a:gd name="connsiteX2" fmla="*/ 3962703 w 4324360"/>
              <a:gd name="connsiteY2" fmla="*/ 1032218 h 4138731"/>
              <a:gd name="connsiteX3" fmla="*/ 4155869 w 4324360"/>
              <a:gd name="connsiteY3" fmla="*/ 3259401 h 4138731"/>
              <a:gd name="connsiteX4" fmla="*/ 3100181 w 4324360"/>
              <a:gd name="connsiteY4" fmla="*/ 4124957 h 4138731"/>
              <a:gd name="connsiteX5" fmla="*/ 904506 w 4324360"/>
              <a:gd name="connsiteY5" fmla="*/ 3744330 h 4138731"/>
              <a:gd name="connsiteX6" fmla="*/ 239564 w 4324360"/>
              <a:gd name="connsiteY6" fmla="*/ 3163758 h 4138731"/>
              <a:gd name="connsiteX7" fmla="*/ 1008 w 4324360"/>
              <a:gd name="connsiteY7" fmla="*/ 1528534 h 4138731"/>
              <a:gd name="connsiteX8" fmla="*/ 845640 w 4324360"/>
              <a:gd name="connsiteY8" fmla="*/ 606258 h 4138731"/>
              <a:gd name="connsiteX9" fmla="*/ 763710 w 4324360"/>
              <a:gd name="connsiteY9" fmla="*/ 0 h 4138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24360" h="4138731">
                <a:moveTo>
                  <a:pt x="763710" y="0"/>
                </a:moveTo>
                <a:cubicBezTo>
                  <a:pt x="835632" y="58905"/>
                  <a:pt x="1258100" y="357725"/>
                  <a:pt x="1401677" y="574434"/>
                </a:cubicBezTo>
                <a:cubicBezTo>
                  <a:pt x="1557398" y="585526"/>
                  <a:pt x="3503671" y="584724"/>
                  <a:pt x="3962703" y="1032218"/>
                </a:cubicBezTo>
                <a:cubicBezTo>
                  <a:pt x="4421735" y="1479712"/>
                  <a:pt x="4393755" y="2068459"/>
                  <a:pt x="4155869" y="3259401"/>
                </a:cubicBezTo>
                <a:cubicBezTo>
                  <a:pt x="4006903" y="3825365"/>
                  <a:pt x="3642075" y="4044135"/>
                  <a:pt x="3100181" y="4124957"/>
                </a:cubicBezTo>
                <a:cubicBezTo>
                  <a:pt x="2558287" y="4205779"/>
                  <a:pt x="1639845" y="3911670"/>
                  <a:pt x="904506" y="3744330"/>
                </a:cubicBezTo>
                <a:cubicBezTo>
                  <a:pt x="600271" y="3642054"/>
                  <a:pt x="464613" y="3557214"/>
                  <a:pt x="239564" y="3163758"/>
                </a:cubicBezTo>
                <a:cubicBezTo>
                  <a:pt x="75461" y="2876879"/>
                  <a:pt x="40807" y="2193725"/>
                  <a:pt x="1008" y="1528534"/>
                </a:cubicBezTo>
                <a:cubicBezTo>
                  <a:pt x="-24451" y="805482"/>
                  <a:pt x="437089" y="647961"/>
                  <a:pt x="845640" y="606258"/>
                </a:cubicBezTo>
                <a:cubicBezTo>
                  <a:pt x="845640" y="606258"/>
                  <a:pt x="854014" y="343114"/>
                  <a:pt x="763710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0535DD-691A-2630-D368-CAB959346E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6998" y="618510"/>
            <a:ext cx="3397611" cy="1256326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l-GR" dirty="0"/>
              <a:t>Χώρες, γλώσσες και ορόσημα</a:t>
            </a:r>
            <a:endParaRPr lang="en-BG" sz="2700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FCBF8AE-1318-4240-B3C3-A276ADFA57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04884" flipH="1">
            <a:off x="5612130" y="-2961"/>
            <a:ext cx="3856838" cy="2114365"/>
          </a:xfrm>
          <a:custGeom>
            <a:avLst/>
            <a:gdLst>
              <a:gd name="connsiteX0" fmla="*/ 986774 w 5065355"/>
              <a:gd name="connsiteY0" fmla="*/ 0 h 3864077"/>
              <a:gd name="connsiteX1" fmla="*/ 1598492 w 5065355"/>
              <a:gd name="connsiteY1" fmla="*/ 571743 h 3864077"/>
              <a:gd name="connsiteX2" fmla="*/ 4623587 w 5065355"/>
              <a:gd name="connsiteY2" fmla="*/ 815032 h 3864077"/>
              <a:gd name="connsiteX3" fmla="*/ 5045794 w 5065355"/>
              <a:gd name="connsiteY3" fmla="*/ 2583837 h 3864077"/>
              <a:gd name="connsiteX4" fmla="*/ 5065097 w 5065355"/>
              <a:gd name="connsiteY4" fmla="*/ 3007422 h 3864077"/>
              <a:gd name="connsiteX5" fmla="*/ 5064540 w 5065355"/>
              <a:gd name="connsiteY5" fmla="*/ 3083457 h 3864077"/>
              <a:gd name="connsiteX6" fmla="*/ 5065355 w 5065355"/>
              <a:gd name="connsiteY6" fmla="*/ 3093208 h 3864077"/>
              <a:gd name="connsiteX7" fmla="*/ 5059336 w 5065355"/>
              <a:gd name="connsiteY7" fmla="*/ 3165214 h 3864077"/>
              <a:gd name="connsiteX8" fmla="*/ 5058896 w 5065355"/>
              <a:gd name="connsiteY8" fmla="*/ 3171406 h 3864077"/>
              <a:gd name="connsiteX9" fmla="*/ 5058773 w 5065355"/>
              <a:gd name="connsiteY9" fmla="*/ 3171941 h 3864077"/>
              <a:gd name="connsiteX10" fmla="*/ 5057188 w 5065355"/>
              <a:gd name="connsiteY10" fmla="*/ 3190910 h 3864077"/>
              <a:gd name="connsiteX11" fmla="*/ 5033762 w 5065355"/>
              <a:gd name="connsiteY11" fmla="*/ 3281910 h 3864077"/>
              <a:gd name="connsiteX12" fmla="*/ 5033487 w 5065355"/>
              <a:gd name="connsiteY12" fmla="*/ 3282522 h 3864077"/>
              <a:gd name="connsiteX13" fmla="*/ 5027369 w 5065355"/>
              <a:gd name="connsiteY13" fmla="*/ 3309275 h 3864077"/>
              <a:gd name="connsiteX14" fmla="*/ 4908386 w 5065355"/>
              <a:gd name="connsiteY14" fmla="*/ 3476562 h 3864077"/>
              <a:gd name="connsiteX15" fmla="*/ 4902444 w 5065355"/>
              <a:gd name="connsiteY15" fmla="*/ 3480940 h 3864077"/>
              <a:gd name="connsiteX16" fmla="*/ 4888108 w 5065355"/>
              <a:gd name="connsiteY16" fmla="*/ 3495204 h 3864077"/>
              <a:gd name="connsiteX17" fmla="*/ 4819819 w 5065355"/>
              <a:gd name="connsiteY17" fmla="*/ 3539901 h 3864077"/>
              <a:gd name="connsiteX18" fmla="*/ 4806748 w 5065355"/>
              <a:gd name="connsiteY18" fmla="*/ 3544794 h 3864077"/>
              <a:gd name="connsiteX19" fmla="*/ 4765129 w 5065355"/>
              <a:gd name="connsiteY19" fmla="*/ 3568040 h 3864077"/>
              <a:gd name="connsiteX20" fmla="*/ 4426673 w 5065355"/>
              <a:gd name="connsiteY20" fmla="*/ 3685984 h 3864077"/>
              <a:gd name="connsiteX21" fmla="*/ 534075 w 5065355"/>
              <a:gd name="connsiteY21" fmla="*/ 3761757 h 3864077"/>
              <a:gd name="connsiteX22" fmla="*/ 451805 w 5065355"/>
              <a:gd name="connsiteY22" fmla="*/ 3738960 h 3864077"/>
              <a:gd name="connsiteX23" fmla="*/ 417467 w 5065355"/>
              <a:gd name="connsiteY23" fmla="*/ 3743134 h 3864077"/>
              <a:gd name="connsiteX24" fmla="*/ 47039 w 5065355"/>
              <a:gd name="connsiteY24" fmla="*/ 3447046 h 3864077"/>
              <a:gd name="connsiteX25" fmla="*/ 38763 w 5065355"/>
              <a:gd name="connsiteY25" fmla="*/ 3414896 h 3864077"/>
              <a:gd name="connsiteX26" fmla="*/ 28376 w 5065355"/>
              <a:gd name="connsiteY26" fmla="*/ 3388641 h 3864077"/>
              <a:gd name="connsiteX27" fmla="*/ 14642 w 5065355"/>
              <a:gd name="connsiteY27" fmla="*/ 2681940 h 3864077"/>
              <a:gd name="connsiteX28" fmla="*/ 141525 w 5065355"/>
              <a:gd name="connsiteY28" fmla="*/ 1290513 h 3864077"/>
              <a:gd name="connsiteX29" fmla="*/ 968842 w 5065355"/>
              <a:gd name="connsiteY29" fmla="*/ 590018 h 3864077"/>
              <a:gd name="connsiteX30" fmla="*/ 986774 w 5065355"/>
              <a:gd name="connsiteY30" fmla="*/ 0 h 3864077"/>
              <a:gd name="connsiteX0" fmla="*/ 986774 w 5065355"/>
              <a:gd name="connsiteY0" fmla="*/ 0 h 3852421"/>
              <a:gd name="connsiteX1" fmla="*/ 1598492 w 5065355"/>
              <a:gd name="connsiteY1" fmla="*/ 571743 h 3852421"/>
              <a:gd name="connsiteX2" fmla="*/ 4623587 w 5065355"/>
              <a:gd name="connsiteY2" fmla="*/ 815032 h 3852421"/>
              <a:gd name="connsiteX3" fmla="*/ 5045794 w 5065355"/>
              <a:gd name="connsiteY3" fmla="*/ 2583837 h 3852421"/>
              <a:gd name="connsiteX4" fmla="*/ 5065097 w 5065355"/>
              <a:gd name="connsiteY4" fmla="*/ 3007422 h 3852421"/>
              <a:gd name="connsiteX5" fmla="*/ 5064540 w 5065355"/>
              <a:gd name="connsiteY5" fmla="*/ 3083457 h 3852421"/>
              <a:gd name="connsiteX6" fmla="*/ 5065355 w 5065355"/>
              <a:gd name="connsiteY6" fmla="*/ 3093208 h 3852421"/>
              <a:gd name="connsiteX7" fmla="*/ 5059336 w 5065355"/>
              <a:gd name="connsiteY7" fmla="*/ 3165214 h 3852421"/>
              <a:gd name="connsiteX8" fmla="*/ 5058896 w 5065355"/>
              <a:gd name="connsiteY8" fmla="*/ 3171406 h 3852421"/>
              <a:gd name="connsiteX9" fmla="*/ 5058773 w 5065355"/>
              <a:gd name="connsiteY9" fmla="*/ 3171941 h 3852421"/>
              <a:gd name="connsiteX10" fmla="*/ 5057188 w 5065355"/>
              <a:gd name="connsiteY10" fmla="*/ 3190910 h 3852421"/>
              <a:gd name="connsiteX11" fmla="*/ 5033762 w 5065355"/>
              <a:gd name="connsiteY11" fmla="*/ 3281910 h 3852421"/>
              <a:gd name="connsiteX12" fmla="*/ 5033487 w 5065355"/>
              <a:gd name="connsiteY12" fmla="*/ 3282522 h 3852421"/>
              <a:gd name="connsiteX13" fmla="*/ 5027369 w 5065355"/>
              <a:gd name="connsiteY13" fmla="*/ 3309275 h 3852421"/>
              <a:gd name="connsiteX14" fmla="*/ 4908386 w 5065355"/>
              <a:gd name="connsiteY14" fmla="*/ 3476562 h 3852421"/>
              <a:gd name="connsiteX15" fmla="*/ 4902444 w 5065355"/>
              <a:gd name="connsiteY15" fmla="*/ 3480940 h 3852421"/>
              <a:gd name="connsiteX16" fmla="*/ 4888108 w 5065355"/>
              <a:gd name="connsiteY16" fmla="*/ 3495204 h 3852421"/>
              <a:gd name="connsiteX17" fmla="*/ 4819819 w 5065355"/>
              <a:gd name="connsiteY17" fmla="*/ 3539901 h 3852421"/>
              <a:gd name="connsiteX18" fmla="*/ 4806748 w 5065355"/>
              <a:gd name="connsiteY18" fmla="*/ 3544794 h 3852421"/>
              <a:gd name="connsiteX19" fmla="*/ 4765129 w 5065355"/>
              <a:gd name="connsiteY19" fmla="*/ 3568040 h 3852421"/>
              <a:gd name="connsiteX20" fmla="*/ 4426673 w 5065355"/>
              <a:gd name="connsiteY20" fmla="*/ 3685984 h 3852421"/>
              <a:gd name="connsiteX21" fmla="*/ 904564 w 5065355"/>
              <a:gd name="connsiteY21" fmla="*/ 3793288 h 3852421"/>
              <a:gd name="connsiteX22" fmla="*/ 451805 w 5065355"/>
              <a:gd name="connsiteY22" fmla="*/ 3738960 h 3852421"/>
              <a:gd name="connsiteX23" fmla="*/ 417467 w 5065355"/>
              <a:gd name="connsiteY23" fmla="*/ 3743134 h 3852421"/>
              <a:gd name="connsiteX24" fmla="*/ 47039 w 5065355"/>
              <a:gd name="connsiteY24" fmla="*/ 3447046 h 3852421"/>
              <a:gd name="connsiteX25" fmla="*/ 38763 w 5065355"/>
              <a:gd name="connsiteY25" fmla="*/ 3414896 h 3852421"/>
              <a:gd name="connsiteX26" fmla="*/ 28376 w 5065355"/>
              <a:gd name="connsiteY26" fmla="*/ 3388641 h 3852421"/>
              <a:gd name="connsiteX27" fmla="*/ 14642 w 5065355"/>
              <a:gd name="connsiteY27" fmla="*/ 2681940 h 3852421"/>
              <a:gd name="connsiteX28" fmla="*/ 141525 w 5065355"/>
              <a:gd name="connsiteY28" fmla="*/ 1290513 h 3852421"/>
              <a:gd name="connsiteX29" fmla="*/ 968842 w 5065355"/>
              <a:gd name="connsiteY29" fmla="*/ 590018 h 3852421"/>
              <a:gd name="connsiteX30" fmla="*/ 986774 w 5065355"/>
              <a:gd name="connsiteY30" fmla="*/ 0 h 3852421"/>
              <a:gd name="connsiteX0" fmla="*/ 986774 w 5065355"/>
              <a:gd name="connsiteY0" fmla="*/ 0 h 3899315"/>
              <a:gd name="connsiteX1" fmla="*/ 1598492 w 5065355"/>
              <a:gd name="connsiteY1" fmla="*/ 571743 h 3899315"/>
              <a:gd name="connsiteX2" fmla="*/ 4623587 w 5065355"/>
              <a:gd name="connsiteY2" fmla="*/ 815032 h 3899315"/>
              <a:gd name="connsiteX3" fmla="*/ 5045794 w 5065355"/>
              <a:gd name="connsiteY3" fmla="*/ 2583837 h 3899315"/>
              <a:gd name="connsiteX4" fmla="*/ 5065097 w 5065355"/>
              <a:gd name="connsiteY4" fmla="*/ 3007422 h 3899315"/>
              <a:gd name="connsiteX5" fmla="*/ 5064540 w 5065355"/>
              <a:gd name="connsiteY5" fmla="*/ 3083457 h 3899315"/>
              <a:gd name="connsiteX6" fmla="*/ 5065355 w 5065355"/>
              <a:gd name="connsiteY6" fmla="*/ 3093208 h 3899315"/>
              <a:gd name="connsiteX7" fmla="*/ 5059336 w 5065355"/>
              <a:gd name="connsiteY7" fmla="*/ 3165214 h 3899315"/>
              <a:gd name="connsiteX8" fmla="*/ 5058896 w 5065355"/>
              <a:gd name="connsiteY8" fmla="*/ 3171406 h 3899315"/>
              <a:gd name="connsiteX9" fmla="*/ 5058773 w 5065355"/>
              <a:gd name="connsiteY9" fmla="*/ 3171941 h 3899315"/>
              <a:gd name="connsiteX10" fmla="*/ 5057188 w 5065355"/>
              <a:gd name="connsiteY10" fmla="*/ 3190910 h 3899315"/>
              <a:gd name="connsiteX11" fmla="*/ 5033762 w 5065355"/>
              <a:gd name="connsiteY11" fmla="*/ 3281910 h 3899315"/>
              <a:gd name="connsiteX12" fmla="*/ 5033487 w 5065355"/>
              <a:gd name="connsiteY12" fmla="*/ 3282522 h 3899315"/>
              <a:gd name="connsiteX13" fmla="*/ 5027369 w 5065355"/>
              <a:gd name="connsiteY13" fmla="*/ 3309275 h 3899315"/>
              <a:gd name="connsiteX14" fmla="*/ 4908386 w 5065355"/>
              <a:gd name="connsiteY14" fmla="*/ 3476562 h 3899315"/>
              <a:gd name="connsiteX15" fmla="*/ 4902444 w 5065355"/>
              <a:gd name="connsiteY15" fmla="*/ 3480940 h 3899315"/>
              <a:gd name="connsiteX16" fmla="*/ 4888108 w 5065355"/>
              <a:gd name="connsiteY16" fmla="*/ 3495204 h 3899315"/>
              <a:gd name="connsiteX17" fmla="*/ 4819819 w 5065355"/>
              <a:gd name="connsiteY17" fmla="*/ 3539901 h 3899315"/>
              <a:gd name="connsiteX18" fmla="*/ 4806748 w 5065355"/>
              <a:gd name="connsiteY18" fmla="*/ 3544794 h 3899315"/>
              <a:gd name="connsiteX19" fmla="*/ 4765129 w 5065355"/>
              <a:gd name="connsiteY19" fmla="*/ 3568040 h 3899315"/>
              <a:gd name="connsiteX20" fmla="*/ 4229604 w 5065355"/>
              <a:gd name="connsiteY20" fmla="*/ 3851522 h 3899315"/>
              <a:gd name="connsiteX21" fmla="*/ 904564 w 5065355"/>
              <a:gd name="connsiteY21" fmla="*/ 3793288 h 3899315"/>
              <a:gd name="connsiteX22" fmla="*/ 451805 w 5065355"/>
              <a:gd name="connsiteY22" fmla="*/ 3738960 h 3899315"/>
              <a:gd name="connsiteX23" fmla="*/ 417467 w 5065355"/>
              <a:gd name="connsiteY23" fmla="*/ 3743134 h 3899315"/>
              <a:gd name="connsiteX24" fmla="*/ 47039 w 5065355"/>
              <a:gd name="connsiteY24" fmla="*/ 3447046 h 3899315"/>
              <a:gd name="connsiteX25" fmla="*/ 38763 w 5065355"/>
              <a:gd name="connsiteY25" fmla="*/ 3414896 h 3899315"/>
              <a:gd name="connsiteX26" fmla="*/ 28376 w 5065355"/>
              <a:gd name="connsiteY26" fmla="*/ 3388641 h 3899315"/>
              <a:gd name="connsiteX27" fmla="*/ 14642 w 5065355"/>
              <a:gd name="connsiteY27" fmla="*/ 2681940 h 3899315"/>
              <a:gd name="connsiteX28" fmla="*/ 141525 w 5065355"/>
              <a:gd name="connsiteY28" fmla="*/ 1290513 h 3899315"/>
              <a:gd name="connsiteX29" fmla="*/ 968842 w 5065355"/>
              <a:gd name="connsiteY29" fmla="*/ 590018 h 3899315"/>
              <a:gd name="connsiteX30" fmla="*/ 986774 w 5065355"/>
              <a:gd name="connsiteY30" fmla="*/ 0 h 3899315"/>
              <a:gd name="connsiteX0" fmla="*/ 986774 w 5065355"/>
              <a:gd name="connsiteY0" fmla="*/ 0 h 3899315"/>
              <a:gd name="connsiteX1" fmla="*/ 1598492 w 5065355"/>
              <a:gd name="connsiteY1" fmla="*/ 571743 h 3899315"/>
              <a:gd name="connsiteX2" fmla="*/ 4623587 w 5065355"/>
              <a:gd name="connsiteY2" fmla="*/ 815032 h 3899315"/>
              <a:gd name="connsiteX3" fmla="*/ 5045794 w 5065355"/>
              <a:gd name="connsiteY3" fmla="*/ 2583837 h 3899315"/>
              <a:gd name="connsiteX4" fmla="*/ 5065097 w 5065355"/>
              <a:gd name="connsiteY4" fmla="*/ 3007422 h 3899315"/>
              <a:gd name="connsiteX5" fmla="*/ 5064540 w 5065355"/>
              <a:gd name="connsiteY5" fmla="*/ 3083457 h 3899315"/>
              <a:gd name="connsiteX6" fmla="*/ 5065355 w 5065355"/>
              <a:gd name="connsiteY6" fmla="*/ 3093208 h 3899315"/>
              <a:gd name="connsiteX7" fmla="*/ 5059336 w 5065355"/>
              <a:gd name="connsiteY7" fmla="*/ 3165214 h 3899315"/>
              <a:gd name="connsiteX8" fmla="*/ 5058896 w 5065355"/>
              <a:gd name="connsiteY8" fmla="*/ 3171406 h 3899315"/>
              <a:gd name="connsiteX9" fmla="*/ 5058773 w 5065355"/>
              <a:gd name="connsiteY9" fmla="*/ 3171941 h 3899315"/>
              <a:gd name="connsiteX10" fmla="*/ 5057188 w 5065355"/>
              <a:gd name="connsiteY10" fmla="*/ 3190910 h 3899315"/>
              <a:gd name="connsiteX11" fmla="*/ 5033762 w 5065355"/>
              <a:gd name="connsiteY11" fmla="*/ 3281910 h 3899315"/>
              <a:gd name="connsiteX12" fmla="*/ 5033487 w 5065355"/>
              <a:gd name="connsiteY12" fmla="*/ 3282522 h 3899315"/>
              <a:gd name="connsiteX13" fmla="*/ 5027369 w 5065355"/>
              <a:gd name="connsiteY13" fmla="*/ 3309275 h 3899315"/>
              <a:gd name="connsiteX14" fmla="*/ 4908386 w 5065355"/>
              <a:gd name="connsiteY14" fmla="*/ 3476562 h 3899315"/>
              <a:gd name="connsiteX15" fmla="*/ 4902444 w 5065355"/>
              <a:gd name="connsiteY15" fmla="*/ 3480940 h 3899315"/>
              <a:gd name="connsiteX16" fmla="*/ 4888108 w 5065355"/>
              <a:gd name="connsiteY16" fmla="*/ 3495204 h 3899315"/>
              <a:gd name="connsiteX17" fmla="*/ 4819819 w 5065355"/>
              <a:gd name="connsiteY17" fmla="*/ 3539901 h 3899315"/>
              <a:gd name="connsiteX18" fmla="*/ 4806748 w 5065355"/>
              <a:gd name="connsiteY18" fmla="*/ 3544794 h 3899315"/>
              <a:gd name="connsiteX19" fmla="*/ 4765129 w 5065355"/>
              <a:gd name="connsiteY19" fmla="*/ 3568040 h 3899315"/>
              <a:gd name="connsiteX20" fmla="*/ 4229604 w 5065355"/>
              <a:gd name="connsiteY20" fmla="*/ 3851522 h 3899315"/>
              <a:gd name="connsiteX21" fmla="*/ 904564 w 5065355"/>
              <a:gd name="connsiteY21" fmla="*/ 3793288 h 3899315"/>
              <a:gd name="connsiteX22" fmla="*/ 451805 w 5065355"/>
              <a:gd name="connsiteY22" fmla="*/ 3738960 h 3899315"/>
              <a:gd name="connsiteX23" fmla="*/ 417467 w 5065355"/>
              <a:gd name="connsiteY23" fmla="*/ 3743134 h 3899315"/>
              <a:gd name="connsiteX24" fmla="*/ 47039 w 5065355"/>
              <a:gd name="connsiteY24" fmla="*/ 3447046 h 3899315"/>
              <a:gd name="connsiteX25" fmla="*/ 38763 w 5065355"/>
              <a:gd name="connsiteY25" fmla="*/ 3414896 h 3899315"/>
              <a:gd name="connsiteX26" fmla="*/ 28376 w 5065355"/>
              <a:gd name="connsiteY26" fmla="*/ 3388641 h 3899315"/>
              <a:gd name="connsiteX27" fmla="*/ 14642 w 5065355"/>
              <a:gd name="connsiteY27" fmla="*/ 2681940 h 3899315"/>
              <a:gd name="connsiteX28" fmla="*/ 141525 w 5065355"/>
              <a:gd name="connsiteY28" fmla="*/ 1290513 h 3899315"/>
              <a:gd name="connsiteX29" fmla="*/ 968842 w 5065355"/>
              <a:gd name="connsiteY29" fmla="*/ 590018 h 3899315"/>
              <a:gd name="connsiteX30" fmla="*/ 986774 w 5065355"/>
              <a:gd name="connsiteY30" fmla="*/ 0 h 3899315"/>
              <a:gd name="connsiteX0" fmla="*/ 986774 w 5065355"/>
              <a:gd name="connsiteY0" fmla="*/ 0 h 3899315"/>
              <a:gd name="connsiteX1" fmla="*/ 1598492 w 5065355"/>
              <a:gd name="connsiteY1" fmla="*/ 571743 h 3899315"/>
              <a:gd name="connsiteX2" fmla="*/ 4623587 w 5065355"/>
              <a:gd name="connsiteY2" fmla="*/ 815032 h 3899315"/>
              <a:gd name="connsiteX3" fmla="*/ 5045794 w 5065355"/>
              <a:gd name="connsiteY3" fmla="*/ 2583837 h 3899315"/>
              <a:gd name="connsiteX4" fmla="*/ 5065097 w 5065355"/>
              <a:gd name="connsiteY4" fmla="*/ 3007422 h 3899315"/>
              <a:gd name="connsiteX5" fmla="*/ 5064540 w 5065355"/>
              <a:gd name="connsiteY5" fmla="*/ 3083457 h 3899315"/>
              <a:gd name="connsiteX6" fmla="*/ 5065355 w 5065355"/>
              <a:gd name="connsiteY6" fmla="*/ 3093208 h 3899315"/>
              <a:gd name="connsiteX7" fmla="*/ 5059336 w 5065355"/>
              <a:gd name="connsiteY7" fmla="*/ 3165214 h 3899315"/>
              <a:gd name="connsiteX8" fmla="*/ 5058896 w 5065355"/>
              <a:gd name="connsiteY8" fmla="*/ 3171406 h 3899315"/>
              <a:gd name="connsiteX9" fmla="*/ 5058773 w 5065355"/>
              <a:gd name="connsiteY9" fmla="*/ 3171941 h 3899315"/>
              <a:gd name="connsiteX10" fmla="*/ 5057188 w 5065355"/>
              <a:gd name="connsiteY10" fmla="*/ 3190910 h 3899315"/>
              <a:gd name="connsiteX11" fmla="*/ 5033762 w 5065355"/>
              <a:gd name="connsiteY11" fmla="*/ 3281910 h 3899315"/>
              <a:gd name="connsiteX12" fmla="*/ 5033487 w 5065355"/>
              <a:gd name="connsiteY12" fmla="*/ 3282522 h 3899315"/>
              <a:gd name="connsiteX13" fmla="*/ 5027369 w 5065355"/>
              <a:gd name="connsiteY13" fmla="*/ 3309275 h 3899315"/>
              <a:gd name="connsiteX14" fmla="*/ 4908386 w 5065355"/>
              <a:gd name="connsiteY14" fmla="*/ 3476562 h 3899315"/>
              <a:gd name="connsiteX15" fmla="*/ 4902444 w 5065355"/>
              <a:gd name="connsiteY15" fmla="*/ 3480940 h 3899315"/>
              <a:gd name="connsiteX16" fmla="*/ 4888108 w 5065355"/>
              <a:gd name="connsiteY16" fmla="*/ 3495204 h 3899315"/>
              <a:gd name="connsiteX17" fmla="*/ 4819819 w 5065355"/>
              <a:gd name="connsiteY17" fmla="*/ 3539901 h 3899315"/>
              <a:gd name="connsiteX18" fmla="*/ 4806748 w 5065355"/>
              <a:gd name="connsiteY18" fmla="*/ 3544794 h 3899315"/>
              <a:gd name="connsiteX19" fmla="*/ 4229604 w 5065355"/>
              <a:gd name="connsiteY19" fmla="*/ 3851522 h 3899315"/>
              <a:gd name="connsiteX20" fmla="*/ 904564 w 5065355"/>
              <a:gd name="connsiteY20" fmla="*/ 3793288 h 3899315"/>
              <a:gd name="connsiteX21" fmla="*/ 451805 w 5065355"/>
              <a:gd name="connsiteY21" fmla="*/ 3738960 h 3899315"/>
              <a:gd name="connsiteX22" fmla="*/ 417467 w 5065355"/>
              <a:gd name="connsiteY22" fmla="*/ 3743134 h 3899315"/>
              <a:gd name="connsiteX23" fmla="*/ 47039 w 5065355"/>
              <a:gd name="connsiteY23" fmla="*/ 3447046 h 3899315"/>
              <a:gd name="connsiteX24" fmla="*/ 38763 w 5065355"/>
              <a:gd name="connsiteY24" fmla="*/ 3414896 h 3899315"/>
              <a:gd name="connsiteX25" fmla="*/ 28376 w 5065355"/>
              <a:gd name="connsiteY25" fmla="*/ 3388641 h 3899315"/>
              <a:gd name="connsiteX26" fmla="*/ 14642 w 5065355"/>
              <a:gd name="connsiteY26" fmla="*/ 2681940 h 3899315"/>
              <a:gd name="connsiteX27" fmla="*/ 141525 w 5065355"/>
              <a:gd name="connsiteY27" fmla="*/ 1290513 h 3899315"/>
              <a:gd name="connsiteX28" fmla="*/ 968842 w 5065355"/>
              <a:gd name="connsiteY28" fmla="*/ 590018 h 3899315"/>
              <a:gd name="connsiteX29" fmla="*/ 986774 w 5065355"/>
              <a:gd name="connsiteY29" fmla="*/ 0 h 3899315"/>
              <a:gd name="connsiteX0" fmla="*/ 986774 w 5065355"/>
              <a:gd name="connsiteY0" fmla="*/ 0 h 3885853"/>
              <a:gd name="connsiteX1" fmla="*/ 1598492 w 5065355"/>
              <a:gd name="connsiteY1" fmla="*/ 571743 h 3885853"/>
              <a:gd name="connsiteX2" fmla="*/ 4623587 w 5065355"/>
              <a:gd name="connsiteY2" fmla="*/ 815032 h 3885853"/>
              <a:gd name="connsiteX3" fmla="*/ 5045794 w 5065355"/>
              <a:gd name="connsiteY3" fmla="*/ 2583837 h 3885853"/>
              <a:gd name="connsiteX4" fmla="*/ 5065097 w 5065355"/>
              <a:gd name="connsiteY4" fmla="*/ 3007422 h 3885853"/>
              <a:gd name="connsiteX5" fmla="*/ 5064540 w 5065355"/>
              <a:gd name="connsiteY5" fmla="*/ 3083457 h 3885853"/>
              <a:gd name="connsiteX6" fmla="*/ 5065355 w 5065355"/>
              <a:gd name="connsiteY6" fmla="*/ 3093208 h 3885853"/>
              <a:gd name="connsiteX7" fmla="*/ 5059336 w 5065355"/>
              <a:gd name="connsiteY7" fmla="*/ 3165214 h 3885853"/>
              <a:gd name="connsiteX8" fmla="*/ 5058896 w 5065355"/>
              <a:gd name="connsiteY8" fmla="*/ 3171406 h 3885853"/>
              <a:gd name="connsiteX9" fmla="*/ 5058773 w 5065355"/>
              <a:gd name="connsiteY9" fmla="*/ 3171941 h 3885853"/>
              <a:gd name="connsiteX10" fmla="*/ 5057188 w 5065355"/>
              <a:gd name="connsiteY10" fmla="*/ 3190910 h 3885853"/>
              <a:gd name="connsiteX11" fmla="*/ 5033762 w 5065355"/>
              <a:gd name="connsiteY11" fmla="*/ 3281910 h 3885853"/>
              <a:gd name="connsiteX12" fmla="*/ 5033487 w 5065355"/>
              <a:gd name="connsiteY12" fmla="*/ 3282522 h 3885853"/>
              <a:gd name="connsiteX13" fmla="*/ 5027369 w 5065355"/>
              <a:gd name="connsiteY13" fmla="*/ 3309275 h 3885853"/>
              <a:gd name="connsiteX14" fmla="*/ 4908386 w 5065355"/>
              <a:gd name="connsiteY14" fmla="*/ 3476562 h 3885853"/>
              <a:gd name="connsiteX15" fmla="*/ 4902444 w 5065355"/>
              <a:gd name="connsiteY15" fmla="*/ 3480940 h 3885853"/>
              <a:gd name="connsiteX16" fmla="*/ 4888108 w 5065355"/>
              <a:gd name="connsiteY16" fmla="*/ 3495204 h 3885853"/>
              <a:gd name="connsiteX17" fmla="*/ 4819819 w 5065355"/>
              <a:gd name="connsiteY17" fmla="*/ 3539901 h 3885853"/>
              <a:gd name="connsiteX18" fmla="*/ 4735804 w 5065355"/>
              <a:gd name="connsiteY18" fmla="*/ 3804925 h 3885853"/>
              <a:gd name="connsiteX19" fmla="*/ 4229604 w 5065355"/>
              <a:gd name="connsiteY19" fmla="*/ 3851522 h 3885853"/>
              <a:gd name="connsiteX20" fmla="*/ 904564 w 5065355"/>
              <a:gd name="connsiteY20" fmla="*/ 3793288 h 3885853"/>
              <a:gd name="connsiteX21" fmla="*/ 451805 w 5065355"/>
              <a:gd name="connsiteY21" fmla="*/ 3738960 h 3885853"/>
              <a:gd name="connsiteX22" fmla="*/ 417467 w 5065355"/>
              <a:gd name="connsiteY22" fmla="*/ 3743134 h 3885853"/>
              <a:gd name="connsiteX23" fmla="*/ 47039 w 5065355"/>
              <a:gd name="connsiteY23" fmla="*/ 3447046 h 3885853"/>
              <a:gd name="connsiteX24" fmla="*/ 38763 w 5065355"/>
              <a:gd name="connsiteY24" fmla="*/ 3414896 h 3885853"/>
              <a:gd name="connsiteX25" fmla="*/ 28376 w 5065355"/>
              <a:gd name="connsiteY25" fmla="*/ 3388641 h 3885853"/>
              <a:gd name="connsiteX26" fmla="*/ 14642 w 5065355"/>
              <a:gd name="connsiteY26" fmla="*/ 2681940 h 3885853"/>
              <a:gd name="connsiteX27" fmla="*/ 141525 w 5065355"/>
              <a:gd name="connsiteY27" fmla="*/ 1290513 h 3885853"/>
              <a:gd name="connsiteX28" fmla="*/ 968842 w 5065355"/>
              <a:gd name="connsiteY28" fmla="*/ 590018 h 3885853"/>
              <a:gd name="connsiteX29" fmla="*/ 986774 w 5065355"/>
              <a:gd name="connsiteY29" fmla="*/ 0 h 3885853"/>
              <a:gd name="connsiteX0" fmla="*/ 986774 w 5065355"/>
              <a:gd name="connsiteY0" fmla="*/ 0 h 3885853"/>
              <a:gd name="connsiteX1" fmla="*/ 1598492 w 5065355"/>
              <a:gd name="connsiteY1" fmla="*/ 571743 h 3885853"/>
              <a:gd name="connsiteX2" fmla="*/ 4623587 w 5065355"/>
              <a:gd name="connsiteY2" fmla="*/ 815032 h 3885853"/>
              <a:gd name="connsiteX3" fmla="*/ 5045794 w 5065355"/>
              <a:gd name="connsiteY3" fmla="*/ 2583837 h 3885853"/>
              <a:gd name="connsiteX4" fmla="*/ 5065097 w 5065355"/>
              <a:gd name="connsiteY4" fmla="*/ 3007422 h 3885853"/>
              <a:gd name="connsiteX5" fmla="*/ 5064540 w 5065355"/>
              <a:gd name="connsiteY5" fmla="*/ 3083457 h 3885853"/>
              <a:gd name="connsiteX6" fmla="*/ 5065355 w 5065355"/>
              <a:gd name="connsiteY6" fmla="*/ 3093208 h 3885853"/>
              <a:gd name="connsiteX7" fmla="*/ 5059336 w 5065355"/>
              <a:gd name="connsiteY7" fmla="*/ 3165214 h 3885853"/>
              <a:gd name="connsiteX8" fmla="*/ 5058896 w 5065355"/>
              <a:gd name="connsiteY8" fmla="*/ 3171406 h 3885853"/>
              <a:gd name="connsiteX9" fmla="*/ 5058773 w 5065355"/>
              <a:gd name="connsiteY9" fmla="*/ 3171941 h 3885853"/>
              <a:gd name="connsiteX10" fmla="*/ 5057188 w 5065355"/>
              <a:gd name="connsiteY10" fmla="*/ 3190910 h 3885853"/>
              <a:gd name="connsiteX11" fmla="*/ 5033762 w 5065355"/>
              <a:gd name="connsiteY11" fmla="*/ 3281910 h 3885853"/>
              <a:gd name="connsiteX12" fmla="*/ 5033487 w 5065355"/>
              <a:gd name="connsiteY12" fmla="*/ 3282522 h 3885853"/>
              <a:gd name="connsiteX13" fmla="*/ 5027369 w 5065355"/>
              <a:gd name="connsiteY13" fmla="*/ 3309275 h 3885853"/>
              <a:gd name="connsiteX14" fmla="*/ 4908386 w 5065355"/>
              <a:gd name="connsiteY14" fmla="*/ 3476562 h 3885853"/>
              <a:gd name="connsiteX15" fmla="*/ 4902444 w 5065355"/>
              <a:gd name="connsiteY15" fmla="*/ 3480940 h 3885853"/>
              <a:gd name="connsiteX16" fmla="*/ 4819819 w 5065355"/>
              <a:gd name="connsiteY16" fmla="*/ 3539901 h 3885853"/>
              <a:gd name="connsiteX17" fmla="*/ 4735804 w 5065355"/>
              <a:gd name="connsiteY17" fmla="*/ 3804925 h 3885853"/>
              <a:gd name="connsiteX18" fmla="*/ 4229604 w 5065355"/>
              <a:gd name="connsiteY18" fmla="*/ 3851522 h 3885853"/>
              <a:gd name="connsiteX19" fmla="*/ 904564 w 5065355"/>
              <a:gd name="connsiteY19" fmla="*/ 3793288 h 3885853"/>
              <a:gd name="connsiteX20" fmla="*/ 451805 w 5065355"/>
              <a:gd name="connsiteY20" fmla="*/ 3738960 h 3885853"/>
              <a:gd name="connsiteX21" fmla="*/ 417467 w 5065355"/>
              <a:gd name="connsiteY21" fmla="*/ 3743134 h 3885853"/>
              <a:gd name="connsiteX22" fmla="*/ 47039 w 5065355"/>
              <a:gd name="connsiteY22" fmla="*/ 3447046 h 3885853"/>
              <a:gd name="connsiteX23" fmla="*/ 38763 w 5065355"/>
              <a:gd name="connsiteY23" fmla="*/ 3414896 h 3885853"/>
              <a:gd name="connsiteX24" fmla="*/ 28376 w 5065355"/>
              <a:gd name="connsiteY24" fmla="*/ 3388641 h 3885853"/>
              <a:gd name="connsiteX25" fmla="*/ 14642 w 5065355"/>
              <a:gd name="connsiteY25" fmla="*/ 2681940 h 3885853"/>
              <a:gd name="connsiteX26" fmla="*/ 141525 w 5065355"/>
              <a:gd name="connsiteY26" fmla="*/ 1290513 h 3885853"/>
              <a:gd name="connsiteX27" fmla="*/ 968842 w 5065355"/>
              <a:gd name="connsiteY27" fmla="*/ 590018 h 3885853"/>
              <a:gd name="connsiteX28" fmla="*/ 986774 w 5065355"/>
              <a:gd name="connsiteY28" fmla="*/ 0 h 3885853"/>
              <a:gd name="connsiteX0" fmla="*/ 986774 w 5065355"/>
              <a:gd name="connsiteY0" fmla="*/ 0 h 3885853"/>
              <a:gd name="connsiteX1" fmla="*/ 1598492 w 5065355"/>
              <a:gd name="connsiteY1" fmla="*/ 571743 h 3885853"/>
              <a:gd name="connsiteX2" fmla="*/ 4623587 w 5065355"/>
              <a:gd name="connsiteY2" fmla="*/ 815032 h 3885853"/>
              <a:gd name="connsiteX3" fmla="*/ 5045794 w 5065355"/>
              <a:gd name="connsiteY3" fmla="*/ 2583837 h 3885853"/>
              <a:gd name="connsiteX4" fmla="*/ 5065097 w 5065355"/>
              <a:gd name="connsiteY4" fmla="*/ 3007422 h 3885853"/>
              <a:gd name="connsiteX5" fmla="*/ 5064540 w 5065355"/>
              <a:gd name="connsiteY5" fmla="*/ 3083457 h 3885853"/>
              <a:gd name="connsiteX6" fmla="*/ 5065355 w 5065355"/>
              <a:gd name="connsiteY6" fmla="*/ 3093208 h 3885853"/>
              <a:gd name="connsiteX7" fmla="*/ 5059336 w 5065355"/>
              <a:gd name="connsiteY7" fmla="*/ 3165214 h 3885853"/>
              <a:gd name="connsiteX8" fmla="*/ 5058896 w 5065355"/>
              <a:gd name="connsiteY8" fmla="*/ 3171406 h 3885853"/>
              <a:gd name="connsiteX9" fmla="*/ 5058773 w 5065355"/>
              <a:gd name="connsiteY9" fmla="*/ 3171941 h 3885853"/>
              <a:gd name="connsiteX10" fmla="*/ 5057188 w 5065355"/>
              <a:gd name="connsiteY10" fmla="*/ 3190910 h 3885853"/>
              <a:gd name="connsiteX11" fmla="*/ 5033762 w 5065355"/>
              <a:gd name="connsiteY11" fmla="*/ 3281910 h 3885853"/>
              <a:gd name="connsiteX12" fmla="*/ 5033487 w 5065355"/>
              <a:gd name="connsiteY12" fmla="*/ 3282522 h 3885853"/>
              <a:gd name="connsiteX13" fmla="*/ 4908386 w 5065355"/>
              <a:gd name="connsiteY13" fmla="*/ 3476562 h 3885853"/>
              <a:gd name="connsiteX14" fmla="*/ 4902444 w 5065355"/>
              <a:gd name="connsiteY14" fmla="*/ 3480940 h 3885853"/>
              <a:gd name="connsiteX15" fmla="*/ 4819819 w 5065355"/>
              <a:gd name="connsiteY15" fmla="*/ 3539901 h 3885853"/>
              <a:gd name="connsiteX16" fmla="*/ 4735804 w 5065355"/>
              <a:gd name="connsiteY16" fmla="*/ 3804925 h 3885853"/>
              <a:gd name="connsiteX17" fmla="*/ 4229604 w 5065355"/>
              <a:gd name="connsiteY17" fmla="*/ 3851522 h 3885853"/>
              <a:gd name="connsiteX18" fmla="*/ 904564 w 5065355"/>
              <a:gd name="connsiteY18" fmla="*/ 3793288 h 3885853"/>
              <a:gd name="connsiteX19" fmla="*/ 451805 w 5065355"/>
              <a:gd name="connsiteY19" fmla="*/ 3738960 h 3885853"/>
              <a:gd name="connsiteX20" fmla="*/ 417467 w 5065355"/>
              <a:gd name="connsiteY20" fmla="*/ 3743134 h 3885853"/>
              <a:gd name="connsiteX21" fmla="*/ 47039 w 5065355"/>
              <a:gd name="connsiteY21" fmla="*/ 3447046 h 3885853"/>
              <a:gd name="connsiteX22" fmla="*/ 38763 w 5065355"/>
              <a:gd name="connsiteY22" fmla="*/ 3414896 h 3885853"/>
              <a:gd name="connsiteX23" fmla="*/ 28376 w 5065355"/>
              <a:gd name="connsiteY23" fmla="*/ 3388641 h 3885853"/>
              <a:gd name="connsiteX24" fmla="*/ 14642 w 5065355"/>
              <a:gd name="connsiteY24" fmla="*/ 2681940 h 3885853"/>
              <a:gd name="connsiteX25" fmla="*/ 141525 w 5065355"/>
              <a:gd name="connsiteY25" fmla="*/ 1290513 h 3885853"/>
              <a:gd name="connsiteX26" fmla="*/ 968842 w 5065355"/>
              <a:gd name="connsiteY26" fmla="*/ 590018 h 3885853"/>
              <a:gd name="connsiteX27" fmla="*/ 986774 w 5065355"/>
              <a:gd name="connsiteY27" fmla="*/ 0 h 3885853"/>
              <a:gd name="connsiteX0" fmla="*/ 986774 w 5065355"/>
              <a:gd name="connsiteY0" fmla="*/ 0 h 3885853"/>
              <a:gd name="connsiteX1" fmla="*/ 1598492 w 5065355"/>
              <a:gd name="connsiteY1" fmla="*/ 571743 h 3885853"/>
              <a:gd name="connsiteX2" fmla="*/ 4623587 w 5065355"/>
              <a:gd name="connsiteY2" fmla="*/ 815032 h 3885853"/>
              <a:gd name="connsiteX3" fmla="*/ 5045794 w 5065355"/>
              <a:gd name="connsiteY3" fmla="*/ 2583837 h 3885853"/>
              <a:gd name="connsiteX4" fmla="*/ 5065097 w 5065355"/>
              <a:gd name="connsiteY4" fmla="*/ 3007422 h 3885853"/>
              <a:gd name="connsiteX5" fmla="*/ 5064540 w 5065355"/>
              <a:gd name="connsiteY5" fmla="*/ 3083457 h 3885853"/>
              <a:gd name="connsiteX6" fmla="*/ 5065355 w 5065355"/>
              <a:gd name="connsiteY6" fmla="*/ 3093208 h 3885853"/>
              <a:gd name="connsiteX7" fmla="*/ 5059336 w 5065355"/>
              <a:gd name="connsiteY7" fmla="*/ 3165214 h 3885853"/>
              <a:gd name="connsiteX8" fmla="*/ 5058896 w 5065355"/>
              <a:gd name="connsiteY8" fmla="*/ 3171406 h 3885853"/>
              <a:gd name="connsiteX9" fmla="*/ 5058773 w 5065355"/>
              <a:gd name="connsiteY9" fmla="*/ 3171941 h 3885853"/>
              <a:gd name="connsiteX10" fmla="*/ 5057188 w 5065355"/>
              <a:gd name="connsiteY10" fmla="*/ 3190910 h 3885853"/>
              <a:gd name="connsiteX11" fmla="*/ 5033762 w 5065355"/>
              <a:gd name="connsiteY11" fmla="*/ 3281910 h 3885853"/>
              <a:gd name="connsiteX12" fmla="*/ 4908386 w 5065355"/>
              <a:gd name="connsiteY12" fmla="*/ 3476562 h 3885853"/>
              <a:gd name="connsiteX13" fmla="*/ 4902444 w 5065355"/>
              <a:gd name="connsiteY13" fmla="*/ 3480940 h 3885853"/>
              <a:gd name="connsiteX14" fmla="*/ 4819819 w 5065355"/>
              <a:gd name="connsiteY14" fmla="*/ 3539901 h 3885853"/>
              <a:gd name="connsiteX15" fmla="*/ 4735804 w 5065355"/>
              <a:gd name="connsiteY15" fmla="*/ 3804925 h 3885853"/>
              <a:gd name="connsiteX16" fmla="*/ 4229604 w 5065355"/>
              <a:gd name="connsiteY16" fmla="*/ 3851522 h 3885853"/>
              <a:gd name="connsiteX17" fmla="*/ 904564 w 5065355"/>
              <a:gd name="connsiteY17" fmla="*/ 3793288 h 3885853"/>
              <a:gd name="connsiteX18" fmla="*/ 451805 w 5065355"/>
              <a:gd name="connsiteY18" fmla="*/ 3738960 h 3885853"/>
              <a:gd name="connsiteX19" fmla="*/ 417467 w 5065355"/>
              <a:gd name="connsiteY19" fmla="*/ 3743134 h 3885853"/>
              <a:gd name="connsiteX20" fmla="*/ 47039 w 5065355"/>
              <a:gd name="connsiteY20" fmla="*/ 3447046 h 3885853"/>
              <a:gd name="connsiteX21" fmla="*/ 38763 w 5065355"/>
              <a:gd name="connsiteY21" fmla="*/ 3414896 h 3885853"/>
              <a:gd name="connsiteX22" fmla="*/ 28376 w 5065355"/>
              <a:gd name="connsiteY22" fmla="*/ 3388641 h 3885853"/>
              <a:gd name="connsiteX23" fmla="*/ 14642 w 5065355"/>
              <a:gd name="connsiteY23" fmla="*/ 2681940 h 3885853"/>
              <a:gd name="connsiteX24" fmla="*/ 141525 w 5065355"/>
              <a:gd name="connsiteY24" fmla="*/ 1290513 h 3885853"/>
              <a:gd name="connsiteX25" fmla="*/ 968842 w 5065355"/>
              <a:gd name="connsiteY25" fmla="*/ 590018 h 3885853"/>
              <a:gd name="connsiteX26" fmla="*/ 986774 w 5065355"/>
              <a:gd name="connsiteY26" fmla="*/ 0 h 3885853"/>
              <a:gd name="connsiteX0" fmla="*/ 986774 w 5065097"/>
              <a:gd name="connsiteY0" fmla="*/ 0 h 3885853"/>
              <a:gd name="connsiteX1" fmla="*/ 1598492 w 5065097"/>
              <a:gd name="connsiteY1" fmla="*/ 571743 h 3885853"/>
              <a:gd name="connsiteX2" fmla="*/ 4623587 w 5065097"/>
              <a:gd name="connsiteY2" fmla="*/ 815032 h 3885853"/>
              <a:gd name="connsiteX3" fmla="*/ 5045794 w 5065097"/>
              <a:gd name="connsiteY3" fmla="*/ 2583837 h 3885853"/>
              <a:gd name="connsiteX4" fmla="*/ 5065097 w 5065097"/>
              <a:gd name="connsiteY4" fmla="*/ 3007422 h 3885853"/>
              <a:gd name="connsiteX5" fmla="*/ 5064540 w 5065097"/>
              <a:gd name="connsiteY5" fmla="*/ 3083457 h 3885853"/>
              <a:gd name="connsiteX6" fmla="*/ 5059336 w 5065097"/>
              <a:gd name="connsiteY6" fmla="*/ 3165214 h 3885853"/>
              <a:gd name="connsiteX7" fmla="*/ 5058896 w 5065097"/>
              <a:gd name="connsiteY7" fmla="*/ 3171406 h 3885853"/>
              <a:gd name="connsiteX8" fmla="*/ 5058773 w 5065097"/>
              <a:gd name="connsiteY8" fmla="*/ 3171941 h 3885853"/>
              <a:gd name="connsiteX9" fmla="*/ 5057188 w 5065097"/>
              <a:gd name="connsiteY9" fmla="*/ 3190910 h 3885853"/>
              <a:gd name="connsiteX10" fmla="*/ 5033762 w 5065097"/>
              <a:gd name="connsiteY10" fmla="*/ 3281910 h 3885853"/>
              <a:gd name="connsiteX11" fmla="*/ 4908386 w 5065097"/>
              <a:gd name="connsiteY11" fmla="*/ 3476562 h 3885853"/>
              <a:gd name="connsiteX12" fmla="*/ 4902444 w 5065097"/>
              <a:gd name="connsiteY12" fmla="*/ 3480940 h 3885853"/>
              <a:gd name="connsiteX13" fmla="*/ 4819819 w 5065097"/>
              <a:gd name="connsiteY13" fmla="*/ 3539901 h 3885853"/>
              <a:gd name="connsiteX14" fmla="*/ 4735804 w 5065097"/>
              <a:gd name="connsiteY14" fmla="*/ 3804925 h 3885853"/>
              <a:gd name="connsiteX15" fmla="*/ 4229604 w 5065097"/>
              <a:gd name="connsiteY15" fmla="*/ 3851522 h 3885853"/>
              <a:gd name="connsiteX16" fmla="*/ 904564 w 5065097"/>
              <a:gd name="connsiteY16" fmla="*/ 3793288 h 3885853"/>
              <a:gd name="connsiteX17" fmla="*/ 451805 w 5065097"/>
              <a:gd name="connsiteY17" fmla="*/ 3738960 h 3885853"/>
              <a:gd name="connsiteX18" fmla="*/ 417467 w 5065097"/>
              <a:gd name="connsiteY18" fmla="*/ 3743134 h 3885853"/>
              <a:gd name="connsiteX19" fmla="*/ 47039 w 5065097"/>
              <a:gd name="connsiteY19" fmla="*/ 3447046 h 3885853"/>
              <a:gd name="connsiteX20" fmla="*/ 38763 w 5065097"/>
              <a:gd name="connsiteY20" fmla="*/ 3414896 h 3885853"/>
              <a:gd name="connsiteX21" fmla="*/ 28376 w 5065097"/>
              <a:gd name="connsiteY21" fmla="*/ 3388641 h 3885853"/>
              <a:gd name="connsiteX22" fmla="*/ 14642 w 5065097"/>
              <a:gd name="connsiteY22" fmla="*/ 2681940 h 3885853"/>
              <a:gd name="connsiteX23" fmla="*/ 141525 w 5065097"/>
              <a:gd name="connsiteY23" fmla="*/ 1290513 h 3885853"/>
              <a:gd name="connsiteX24" fmla="*/ 968842 w 5065097"/>
              <a:gd name="connsiteY24" fmla="*/ 590018 h 3885853"/>
              <a:gd name="connsiteX25" fmla="*/ 986774 w 5065097"/>
              <a:gd name="connsiteY25" fmla="*/ 0 h 3885853"/>
              <a:gd name="connsiteX0" fmla="*/ 986774 w 5065097"/>
              <a:gd name="connsiteY0" fmla="*/ 0 h 3885853"/>
              <a:gd name="connsiteX1" fmla="*/ 1598492 w 5065097"/>
              <a:gd name="connsiteY1" fmla="*/ 571743 h 3885853"/>
              <a:gd name="connsiteX2" fmla="*/ 4623587 w 5065097"/>
              <a:gd name="connsiteY2" fmla="*/ 815032 h 3885853"/>
              <a:gd name="connsiteX3" fmla="*/ 5045794 w 5065097"/>
              <a:gd name="connsiteY3" fmla="*/ 2583837 h 3885853"/>
              <a:gd name="connsiteX4" fmla="*/ 5065097 w 5065097"/>
              <a:gd name="connsiteY4" fmla="*/ 3007422 h 3885853"/>
              <a:gd name="connsiteX5" fmla="*/ 5064540 w 5065097"/>
              <a:gd name="connsiteY5" fmla="*/ 3083457 h 3885853"/>
              <a:gd name="connsiteX6" fmla="*/ 5059336 w 5065097"/>
              <a:gd name="connsiteY6" fmla="*/ 3165214 h 3885853"/>
              <a:gd name="connsiteX7" fmla="*/ 5058896 w 5065097"/>
              <a:gd name="connsiteY7" fmla="*/ 3171406 h 3885853"/>
              <a:gd name="connsiteX8" fmla="*/ 5058773 w 5065097"/>
              <a:gd name="connsiteY8" fmla="*/ 3171941 h 3885853"/>
              <a:gd name="connsiteX9" fmla="*/ 5033762 w 5065097"/>
              <a:gd name="connsiteY9" fmla="*/ 3281910 h 3885853"/>
              <a:gd name="connsiteX10" fmla="*/ 4908386 w 5065097"/>
              <a:gd name="connsiteY10" fmla="*/ 3476562 h 3885853"/>
              <a:gd name="connsiteX11" fmla="*/ 4902444 w 5065097"/>
              <a:gd name="connsiteY11" fmla="*/ 3480940 h 3885853"/>
              <a:gd name="connsiteX12" fmla="*/ 4819819 w 5065097"/>
              <a:gd name="connsiteY12" fmla="*/ 3539901 h 3885853"/>
              <a:gd name="connsiteX13" fmla="*/ 4735804 w 5065097"/>
              <a:gd name="connsiteY13" fmla="*/ 3804925 h 3885853"/>
              <a:gd name="connsiteX14" fmla="*/ 4229604 w 5065097"/>
              <a:gd name="connsiteY14" fmla="*/ 3851522 h 3885853"/>
              <a:gd name="connsiteX15" fmla="*/ 904564 w 5065097"/>
              <a:gd name="connsiteY15" fmla="*/ 3793288 h 3885853"/>
              <a:gd name="connsiteX16" fmla="*/ 451805 w 5065097"/>
              <a:gd name="connsiteY16" fmla="*/ 3738960 h 3885853"/>
              <a:gd name="connsiteX17" fmla="*/ 417467 w 5065097"/>
              <a:gd name="connsiteY17" fmla="*/ 3743134 h 3885853"/>
              <a:gd name="connsiteX18" fmla="*/ 47039 w 5065097"/>
              <a:gd name="connsiteY18" fmla="*/ 3447046 h 3885853"/>
              <a:gd name="connsiteX19" fmla="*/ 38763 w 5065097"/>
              <a:gd name="connsiteY19" fmla="*/ 3414896 h 3885853"/>
              <a:gd name="connsiteX20" fmla="*/ 28376 w 5065097"/>
              <a:gd name="connsiteY20" fmla="*/ 3388641 h 3885853"/>
              <a:gd name="connsiteX21" fmla="*/ 14642 w 5065097"/>
              <a:gd name="connsiteY21" fmla="*/ 2681940 h 3885853"/>
              <a:gd name="connsiteX22" fmla="*/ 141525 w 5065097"/>
              <a:gd name="connsiteY22" fmla="*/ 1290513 h 3885853"/>
              <a:gd name="connsiteX23" fmla="*/ 968842 w 5065097"/>
              <a:gd name="connsiteY23" fmla="*/ 590018 h 3885853"/>
              <a:gd name="connsiteX24" fmla="*/ 986774 w 5065097"/>
              <a:gd name="connsiteY24" fmla="*/ 0 h 3885853"/>
              <a:gd name="connsiteX0" fmla="*/ 986774 w 5065097"/>
              <a:gd name="connsiteY0" fmla="*/ 0 h 3885853"/>
              <a:gd name="connsiteX1" fmla="*/ 1598492 w 5065097"/>
              <a:gd name="connsiteY1" fmla="*/ 571743 h 3885853"/>
              <a:gd name="connsiteX2" fmla="*/ 4623587 w 5065097"/>
              <a:gd name="connsiteY2" fmla="*/ 815032 h 3885853"/>
              <a:gd name="connsiteX3" fmla="*/ 5045794 w 5065097"/>
              <a:gd name="connsiteY3" fmla="*/ 2583837 h 3885853"/>
              <a:gd name="connsiteX4" fmla="*/ 5065097 w 5065097"/>
              <a:gd name="connsiteY4" fmla="*/ 3007422 h 3885853"/>
              <a:gd name="connsiteX5" fmla="*/ 5064540 w 5065097"/>
              <a:gd name="connsiteY5" fmla="*/ 3083457 h 3885853"/>
              <a:gd name="connsiteX6" fmla="*/ 5059336 w 5065097"/>
              <a:gd name="connsiteY6" fmla="*/ 3165214 h 3885853"/>
              <a:gd name="connsiteX7" fmla="*/ 5058896 w 5065097"/>
              <a:gd name="connsiteY7" fmla="*/ 3171406 h 3885853"/>
              <a:gd name="connsiteX8" fmla="*/ 5033762 w 5065097"/>
              <a:gd name="connsiteY8" fmla="*/ 3281910 h 3885853"/>
              <a:gd name="connsiteX9" fmla="*/ 4908386 w 5065097"/>
              <a:gd name="connsiteY9" fmla="*/ 3476562 h 3885853"/>
              <a:gd name="connsiteX10" fmla="*/ 4902444 w 5065097"/>
              <a:gd name="connsiteY10" fmla="*/ 3480940 h 3885853"/>
              <a:gd name="connsiteX11" fmla="*/ 4819819 w 5065097"/>
              <a:gd name="connsiteY11" fmla="*/ 3539901 h 3885853"/>
              <a:gd name="connsiteX12" fmla="*/ 4735804 w 5065097"/>
              <a:gd name="connsiteY12" fmla="*/ 3804925 h 3885853"/>
              <a:gd name="connsiteX13" fmla="*/ 4229604 w 5065097"/>
              <a:gd name="connsiteY13" fmla="*/ 3851522 h 3885853"/>
              <a:gd name="connsiteX14" fmla="*/ 904564 w 5065097"/>
              <a:gd name="connsiteY14" fmla="*/ 3793288 h 3885853"/>
              <a:gd name="connsiteX15" fmla="*/ 451805 w 5065097"/>
              <a:gd name="connsiteY15" fmla="*/ 3738960 h 3885853"/>
              <a:gd name="connsiteX16" fmla="*/ 417467 w 5065097"/>
              <a:gd name="connsiteY16" fmla="*/ 3743134 h 3885853"/>
              <a:gd name="connsiteX17" fmla="*/ 47039 w 5065097"/>
              <a:gd name="connsiteY17" fmla="*/ 3447046 h 3885853"/>
              <a:gd name="connsiteX18" fmla="*/ 38763 w 5065097"/>
              <a:gd name="connsiteY18" fmla="*/ 3414896 h 3885853"/>
              <a:gd name="connsiteX19" fmla="*/ 28376 w 5065097"/>
              <a:gd name="connsiteY19" fmla="*/ 3388641 h 3885853"/>
              <a:gd name="connsiteX20" fmla="*/ 14642 w 5065097"/>
              <a:gd name="connsiteY20" fmla="*/ 2681940 h 3885853"/>
              <a:gd name="connsiteX21" fmla="*/ 141525 w 5065097"/>
              <a:gd name="connsiteY21" fmla="*/ 1290513 h 3885853"/>
              <a:gd name="connsiteX22" fmla="*/ 968842 w 5065097"/>
              <a:gd name="connsiteY22" fmla="*/ 590018 h 3885853"/>
              <a:gd name="connsiteX23" fmla="*/ 986774 w 5065097"/>
              <a:gd name="connsiteY23" fmla="*/ 0 h 3885853"/>
              <a:gd name="connsiteX0" fmla="*/ 986774 w 5065097"/>
              <a:gd name="connsiteY0" fmla="*/ 0 h 3885853"/>
              <a:gd name="connsiteX1" fmla="*/ 1598492 w 5065097"/>
              <a:gd name="connsiteY1" fmla="*/ 571743 h 3885853"/>
              <a:gd name="connsiteX2" fmla="*/ 4623587 w 5065097"/>
              <a:gd name="connsiteY2" fmla="*/ 815032 h 3885853"/>
              <a:gd name="connsiteX3" fmla="*/ 5045794 w 5065097"/>
              <a:gd name="connsiteY3" fmla="*/ 2583837 h 3885853"/>
              <a:gd name="connsiteX4" fmla="*/ 5065097 w 5065097"/>
              <a:gd name="connsiteY4" fmla="*/ 3007422 h 3885853"/>
              <a:gd name="connsiteX5" fmla="*/ 5064540 w 5065097"/>
              <a:gd name="connsiteY5" fmla="*/ 3083457 h 3885853"/>
              <a:gd name="connsiteX6" fmla="*/ 5059336 w 5065097"/>
              <a:gd name="connsiteY6" fmla="*/ 3165214 h 3885853"/>
              <a:gd name="connsiteX7" fmla="*/ 5058896 w 5065097"/>
              <a:gd name="connsiteY7" fmla="*/ 3171406 h 3885853"/>
              <a:gd name="connsiteX8" fmla="*/ 5033762 w 5065097"/>
              <a:gd name="connsiteY8" fmla="*/ 3281910 h 3885853"/>
              <a:gd name="connsiteX9" fmla="*/ 4908386 w 5065097"/>
              <a:gd name="connsiteY9" fmla="*/ 3476562 h 3885853"/>
              <a:gd name="connsiteX10" fmla="*/ 4819819 w 5065097"/>
              <a:gd name="connsiteY10" fmla="*/ 3539901 h 3885853"/>
              <a:gd name="connsiteX11" fmla="*/ 4735804 w 5065097"/>
              <a:gd name="connsiteY11" fmla="*/ 3804925 h 3885853"/>
              <a:gd name="connsiteX12" fmla="*/ 4229604 w 5065097"/>
              <a:gd name="connsiteY12" fmla="*/ 3851522 h 3885853"/>
              <a:gd name="connsiteX13" fmla="*/ 904564 w 5065097"/>
              <a:gd name="connsiteY13" fmla="*/ 3793288 h 3885853"/>
              <a:gd name="connsiteX14" fmla="*/ 451805 w 5065097"/>
              <a:gd name="connsiteY14" fmla="*/ 3738960 h 3885853"/>
              <a:gd name="connsiteX15" fmla="*/ 417467 w 5065097"/>
              <a:gd name="connsiteY15" fmla="*/ 3743134 h 3885853"/>
              <a:gd name="connsiteX16" fmla="*/ 47039 w 5065097"/>
              <a:gd name="connsiteY16" fmla="*/ 3447046 h 3885853"/>
              <a:gd name="connsiteX17" fmla="*/ 38763 w 5065097"/>
              <a:gd name="connsiteY17" fmla="*/ 3414896 h 3885853"/>
              <a:gd name="connsiteX18" fmla="*/ 28376 w 5065097"/>
              <a:gd name="connsiteY18" fmla="*/ 3388641 h 3885853"/>
              <a:gd name="connsiteX19" fmla="*/ 14642 w 5065097"/>
              <a:gd name="connsiteY19" fmla="*/ 2681940 h 3885853"/>
              <a:gd name="connsiteX20" fmla="*/ 141525 w 5065097"/>
              <a:gd name="connsiteY20" fmla="*/ 1290513 h 3885853"/>
              <a:gd name="connsiteX21" fmla="*/ 968842 w 5065097"/>
              <a:gd name="connsiteY21" fmla="*/ 590018 h 3885853"/>
              <a:gd name="connsiteX22" fmla="*/ 986774 w 5065097"/>
              <a:gd name="connsiteY22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5033762 w 5065543"/>
              <a:gd name="connsiteY7" fmla="*/ 3281910 h 3885853"/>
              <a:gd name="connsiteX8" fmla="*/ 4908386 w 5065543"/>
              <a:gd name="connsiteY8" fmla="*/ 3476562 h 3885853"/>
              <a:gd name="connsiteX9" fmla="*/ 4819819 w 5065543"/>
              <a:gd name="connsiteY9" fmla="*/ 3539901 h 3885853"/>
              <a:gd name="connsiteX10" fmla="*/ 4735804 w 5065543"/>
              <a:gd name="connsiteY10" fmla="*/ 3804925 h 3885853"/>
              <a:gd name="connsiteX11" fmla="*/ 4229604 w 5065543"/>
              <a:gd name="connsiteY11" fmla="*/ 3851522 h 3885853"/>
              <a:gd name="connsiteX12" fmla="*/ 904564 w 5065543"/>
              <a:gd name="connsiteY12" fmla="*/ 3793288 h 3885853"/>
              <a:gd name="connsiteX13" fmla="*/ 451805 w 5065543"/>
              <a:gd name="connsiteY13" fmla="*/ 3738960 h 3885853"/>
              <a:gd name="connsiteX14" fmla="*/ 417467 w 5065543"/>
              <a:gd name="connsiteY14" fmla="*/ 3743134 h 3885853"/>
              <a:gd name="connsiteX15" fmla="*/ 47039 w 5065543"/>
              <a:gd name="connsiteY15" fmla="*/ 3447046 h 3885853"/>
              <a:gd name="connsiteX16" fmla="*/ 38763 w 5065543"/>
              <a:gd name="connsiteY16" fmla="*/ 3414896 h 3885853"/>
              <a:gd name="connsiteX17" fmla="*/ 28376 w 5065543"/>
              <a:gd name="connsiteY17" fmla="*/ 3388641 h 3885853"/>
              <a:gd name="connsiteX18" fmla="*/ 14642 w 5065543"/>
              <a:gd name="connsiteY18" fmla="*/ 2681940 h 3885853"/>
              <a:gd name="connsiteX19" fmla="*/ 141525 w 5065543"/>
              <a:gd name="connsiteY19" fmla="*/ 1290513 h 3885853"/>
              <a:gd name="connsiteX20" fmla="*/ 968842 w 5065543"/>
              <a:gd name="connsiteY20" fmla="*/ 590018 h 3885853"/>
              <a:gd name="connsiteX21" fmla="*/ 986774 w 5065543"/>
              <a:gd name="connsiteY21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5033762 w 5065543"/>
              <a:gd name="connsiteY7" fmla="*/ 3281910 h 3885853"/>
              <a:gd name="connsiteX8" fmla="*/ 4908386 w 5065543"/>
              <a:gd name="connsiteY8" fmla="*/ 3476562 h 3885853"/>
              <a:gd name="connsiteX9" fmla="*/ 4993239 w 5065543"/>
              <a:gd name="connsiteY9" fmla="*/ 3784266 h 3885853"/>
              <a:gd name="connsiteX10" fmla="*/ 4735804 w 5065543"/>
              <a:gd name="connsiteY10" fmla="*/ 3804925 h 3885853"/>
              <a:gd name="connsiteX11" fmla="*/ 4229604 w 5065543"/>
              <a:gd name="connsiteY11" fmla="*/ 3851522 h 3885853"/>
              <a:gd name="connsiteX12" fmla="*/ 904564 w 5065543"/>
              <a:gd name="connsiteY12" fmla="*/ 3793288 h 3885853"/>
              <a:gd name="connsiteX13" fmla="*/ 451805 w 5065543"/>
              <a:gd name="connsiteY13" fmla="*/ 3738960 h 3885853"/>
              <a:gd name="connsiteX14" fmla="*/ 417467 w 5065543"/>
              <a:gd name="connsiteY14" fmla="*/ 3743134 h 3885853"/>
              <a:gd name="connsiteX15" fmla="*/ 47039 w 5065543"/>
              <a:gd name="connsiteY15" fmla="*/ 3447046 h 3885853"/>
              <a:gd name="connsiteX16" fmla="*/ 38763 w 5065543"/>
              <a:gd name="connsiteY16" fmla="*/ 3414896 h 3885853"/>
              <a:gd name="connsiteX17" fmla="*/ 28376 w 5065543"/>
              <a:gd name="connsiteY17" fmla="*/ 3388641 h 3885853"/>
              <a:gd name="connsiteX18" fmla="*/ 14642 w 5065543"/>
              <a:gd name="connsiteY18" fmla="*/ 2681940 h 3885853"/>
              <a:gd name="connsiteX19" fmla="*/ 141525 w 5065543"/>
              <a:gd name="connsiteY19" fmla="*/ 1290513 h 3885853"/>
              <a:gd name="connsiteX20" fmla="*/ 968842 w 5065543"/>
              <a:gd name="connsiteY20" fmla="*/ 590018 h 3885853"/>
              <a:gd name="connsiteX21" fmla="*/ 986774 w 5065543"/>
              <a:gd name="connsiteY21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5033762 w 5065543"/>
              <a:gd name="connsiteY7" fmla="*/ 3281910 h 3885853"/>
              <a:gd name="connsiteX8" fmla="*/ 4993239 w 5065543"/>
              <a:gd name="connsiteY8" fmla="*/ 3784266 h 3885853"/>
              <a:gd name="connsiteX9" fmla="*/ 4735804 w 5065543"/>
              <a:gd name="connsiteY9" fmla="*/ 3804925 h 3885853"/>
              <a:gd name="connsiteX10" fmla="*/ 4229604 w 5065543"/>
              <a:gd name="connsiteY10" fmla="*/ 3851522 h 3885853"/>
              <a:gd name="connsiteX11" fmla="*/ 904564 w 5065543"/>
              <a:gd name="connsiteY11" fmla="*/ 3793288 h 3885853"/>
              <a:gd name="connsiteX12" fmla="*/ 451805 w 5065543"/>
              <a:gd name="connsiteY12" fmla="*/ 3738960 h 3885853"/>
              <a:gd name="connsiteX13" fmla="*/ 417467 w 5065543"/>
              <a:gd name="connsiteY13" fmla="*/ 3743134 h 3885853"/>
              <a:gd name="connsiteX14" fmla="*/ 47039 w 5065543"/>
              <a:gd name="connsiteY14" fmla="*/ 3447046 h 3885853"/>
              <a:gd name="connsiteX15" fmla="*/ 38763 w 5065543"/>
              <a:gd name="connsiteY15" fmla="*/ 3414896 h 3885853"/>
              <a:gd name="connsiteX16" fmla="*/ 28376 w 5065543"/>
              <a:gd name="connsiteY16" fmla="*/ 3388641 h 3885853"/>
              <a:gd name="connsiteX17" fmla="*/ 14642 w 5065543"/>
              <a:gd name="connsiteY17" fmla="*/ 2681940 h 3885853"/>
              <a:gd name="connsiteX18" fmla="*/ 141525 w 5065543"/>
              <a:gd name="connsiteY18" fmla="*/ 1290513 h 3885853"/>
              <a:gd name="connsiteX19" fmla="*/ 968842 w 5065543"/>
              <a:gd name="connsiteY19" fmla="*/ 590018 h 3885853"/>
              <a:gd name="connsiteX20" fmla="*/ 986774 w 5065543"/>
              <a:gd name="connsiteY20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5033762 w 5065543"/>
              <a:gd name="connsiteY7" fmla="*/ 3281910 h 3885853"/>
              <a:gd name="connsiteX8" fmla="*/ 4993239 w 5065543"/>
              <a:gd name="connsiteY8" fmla="*/ 3784266 h 3885853"/>
              <a:gd name="connsiteX9" fmla="*/ 4229604 w 5065543"/>
              <a:gd name="connsiteY9" fmla="*/ 3851522 h 3885853"/>
              <a:gd name="connsiteX10" fmla="*/ 904564 w 5065543"/>
              <a:gd name="connsiteY10" fmla="*/ 3793288 h 3885853"/>
              <a:gd name="connsiteX11" fmla="*/ 451805 w 5065543"/>
              <a:gd name="connsiteY11" fmla="*/ 3738960 h 3885853"/>
              <a:gd name="connsiteX12" fmla="*/ 417467 w 5065543"/>
              <a:gd name="connsiteY12" fmla="*/ 3743134 h 3885853"/>
              <a:gd name="connsiteX13" fmla="*/ 47039 w 5065543"/>
              <a:gd name="connsiteY13" fmla="*/ 3447046 h 3885853"/>
              <a:gd name="connsiteX14" fmla="*/ 38763 w 5065543"/>
              <a:gd name="connsiteY14" fmla="*/ 3414896 h 3885853"/>
              <a:gd name="connsiteX15" fmla="*/ 28376 w 5065543"/>
              <a:gd name="connsiteY15" fmla="*/ 3388641 h 3885853"/>
              <a:gd name="connsiteX16" fmla="*/ 14642 w 5065543"/>
              <a:gd name="connsiteY16" fmla="*/ 2681940 h 3885853"/>
              <a:gd name="connsiteX17" fmla="*/ 141525 w 5065543"/>
              <a:gd name="connsiteY17" fmla="*/ 1290513 h 3885853"/>
              <a:gd name="connsiteX18" fmla="*/ 968842 w 5065543"/>
              <a:gd name="connsiteY18" fmla="*/ 590018 h 3885853"/>
              <a:gd name="connsiteX19" fmla="*/ 986774 w 5065543"/>
              <a:gd name="connsiteY19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5033762 w 5065543"/>
              <a:gd name="connsiteY7" fmla="*/ 3281910 h 3885853"/>
              <a:gd name="connsiteX8" fmla="*/ 4993239 w 5065543"/>
              <a:gd name="connsiteY8" fmla="*/ 3784266 h 3885853"/>
              <a:gd name="connsiteX9" fmla="*/ 4229604 w 5065543"/>
              <a:gd name="connsiteY9" fmla="*/ 3851522 h 3885853"/>
              <a:gd name="connsiteX10" fmla="*/ 904564 w 5065543"/>
              <a:gd name="connsiteY10" fmla="*/ 3793288 h 3885853"/>
              <a:gd name="connsiteX11" fmla="*/ 451805 w 5065543"/>
              <a:gd name="connsiteY11" fmla="*/ 3738960 h 3885853"/>
              <a:gd name="connsiteX12" fmla="*/ 417467 w 5065543"/>
              <a:gd name="connsiteY12" fmla="*/ 3743134 h 3885853"/>
              <a:gd name="connsiteX13" fmla="*/ 47039 w 5065543"/>
              <a:gd name="connsiteY13" fmla="*/ 3447046 h 3885853"/>
              <a:gd name="connsiteX14" fmla="*/ 38763 w 5065543"/>
              <a:gd name="connsiteY14" fmla="*/ 3414896 h 3885853"/>
              <a:gd name="connsiteX15" fmla="*/ 28376 w 5065543"/>
              <a:gd name="connsiteY15" fmla="*/ 3388641 h 3885853"/>
              <a:gd name="connsiteX16" fmla="*/ 14642 w 5065543"/>
              <a:gd name="connsiteY16" fmla="*/ 2681940 h 3885853"/>
              <a:gd name="connsiteX17" fmla="*/ 141525 w 5065543"/>
              <a:gd name="connsiteY17" fmla="*/ 1290513 h 3885853"/>
              <a:gd name="connsiteX18" fmla="*/ 968842 w 5065543"/>
              <a:gd name="connsiteY18" fmla="*/ 590018 h 3885853"/>
              <a:gd name="connsiteX19" fmla="*/ 986774 w 5065543"/>
              <a:gd name="connsiteY19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5033762 w 5065543"/>
              <a:gd name="connsiteY7" fmla="*/ 3281910 h 3885853"/>
              <a:gd name="connsiteX8" fmla="*/ 4993239 w 5065543"/>
              <a:gd name="connsiteY8" fmla="*/ 3784266 h 3885853"/>
              <a:gd name="connsiteX9" fmla="*/ 4229604 w 5065543"/>
              <a:gd name="connsiteY9" fmla="*/ 3851522 h 3885853"/>
              <a:gd name="connsiteX10" fmla="*/ 904564 w 5065543"/>
              <a:gd name="connsiteY10" fmla="*/ 3793288 h 3885853"/>
              <a:gd name="connsiteX11" fmla="*/ 451805 w 5065543"/>
              <a:gd name="connsiteY11" fmla="*/ 3738960 h 3885853"/>
              <a:gd name="connsiteX12" fmla="*/ 417467 w 5065543"/>
              <a:gd name="connsiteY12" fmla="*/ 3743134 h 3885853"/>
              <a:gd name="connsiteX13" fmla="*/ 47039 w 5065543"/>
              <a:gd name="connsiteY13" fmla="*/ 3447046 h 3885853"/>
              <a:gd name="connsiteX14" fmla="*/ 38763 w 5065543"/>
              <a:gd name="connsiteY14" fmla="*/ 3414896 h 3885853"/>
              <a:gd name="connsiteX15" fmla="*/ 28376 w 5065543"/>
              <a:gd name="connsiteY15" fmla="*/ 3388641 h 3885853"/>
              <a:gd name="connsiteX16" fmla="*/ 14642 w 5065543"/>
              <a:gd name="connsiteY16" fmla="*/ 2681940 h 3885853"/>
              <a:gd name="connsiteX17" fmla="*/ 141525 w 5065543"/>
              <a:gd name="connsiteY17" fmla="*/ 1290513 h 3885853"/>
              <a:gd name="connsiteX18" fmla="*/ 968842 w 5065543"/>
              <a:gd name="connsiteY18" fmla="*/ 590018 h 3885853"/>
              <a:gd name="connsiteX19" fmla="*/ 986774 w 5065543"/>
              <a:gd name="connsiteY19" fmla="*/ 0 h 3885853"/>
              <a:gd name="connsiteX0" fmla="*/ 986774 w 5065543"/>
              <a:gd name="connsiteY0" fmla="*/ 0 h 3885853"/>
              <a:gd name="connsiteX1" fmla="*/ 1598492 w 5065543"/>
              <a:gd name="connsiteY1" fmla="*/ 571743 h 3885853"/>
              <a:gd name="connsiteX2" fmla="*/ 4623587 w 5065543"/>
              <a:gd name="connsiteY2" fmla="*/ 815032 h 3885853"/>
              <a:gd name="connsiteX3" fmla="*/ 5045794 w 5065543"/>
              <a:gd name="connsiteY3" fmla="*/ 2583837 h 3885853"/>
              <a:gd name="connsiteX4" fmla="*/ 5065097 w 5065543"/>
              <a:gd name="connsiteY4" fmla="*/ 3007422 h 3885853"/>
              <a:gd name="connsiteX5" fmla="*/ 5059336 w 5065543"/>
              <a:gd name="connsiteY5" fmla="*/ 3165214 h 3885853"/>
              <a:gd name="connsiteX6" fmla="*/ 5058896 w 5065543"/>
              <a:gd name="connsiteY6" fmla="*/ 3171406 h 3885853"/>
              <a:gd name="connsiteX7" fmla="*/ 4993239 w 5065543"/>
              <a:gd name="connsiteY7" fmla="*/ 3784266 h 3885853"/>
              <a:gd name="connsiteX8" fmla="*/ 4229604 w 5065543"/>
              <a:gd name="connsiteY8" fmla="*/ 3851522 h 3885853"/>
              <a:gd name="connsiteX9" fmla="*/ 904564 w 5065543"/>
              <a:gd name="connsiteY9" fmla="*/ 3793288 h 3885853"/>
              <a:gd name="connsiteX10" fmla="*/ 451805 w 5065543"/>
              <a:gd name="connsiteY10" fmla="*/ 3738960 h 3885853"/>
              <a:gd name="connsiteX11" fmla="*/ 417467 w 5065543"/>
              <a:gd name="connsiteY11" fmla="*/ 3743134 h 3885853"/>
              <a:gd name="connsiteX12" fmla="*/ 47039 w 5065543"/>
              <a:gd name="connsiteY12" fmla="*/ 3447046 h 3885853"/>
              <a:gd name="connsiteX13" fmla="*/ 38763 w 5065543"/>
              <a:gd name="connsiteY13" fmla="*/ 3414896 h 3885853"/>
              <a:gd name="connsiteX14" fmla="*/ 28376 w 5065543"/>
              <a:gd name="connsiteY14" fmla="*/ 3388641 h 3885853"/>
              <a:gd name="connsiteX15" fmla="*/ 14642 w 5065543"/>
              <a:gd name="connsiteY15" fmla="*/ 2681940 h 3885853"/>
              <a:gd name="connsiteX16" fmla="*/ 141525 w 5065543"/>
              <a:gd name="connsiteY16" fmla="*/ 1290513 h 3885853"/>
              <a:gd name="connsiteX17" fmla="*/ 968842 w 5065543"/>
              <a:gd name="connsiteY17" fmla="*/ 590018 h 3885853"/>
              <a:gd name="connsiteX18" fmla="*/ 986774 w 5065543"/>
              <a:gd name="connsiteY18" fmla="*/ 0 h 3885853"/>
              <a:gd name="connsiteX0" fmla="*/ 986774 w 5073884"/>
              <a:gd name="connsiteY0" fmla="*/ 0 h 3885853"/>
              <a:gd name="connsiteX1" fmla="*/ 1598492 w 5073884"/>
              <a:gd name="connsiteY1" fmla="*/ 571743 h 3885853"/>
              <a:gd name="connsiteX2" fmla="*/ 4623587 w 5073884"/>
              <a:gd name="connsiteY2" fmla="*/ 815032 h 3885853"/>
              <a:gd name="connsiteX3" fmla="*/ 5045794 w 5073884"/>
              <a:gd name="connsiteY3" fmla="*/ 2583837 h 3885853"/>
              <a:gd name="connsiteX4" fmla="*/ 5065097 w 5073884"/>
              <a:gd name="connsiteY4" fmla="*/ 3007422 h 3885853"/>
              <a:gd name="connsiteX5" fmla="*/ 5059336 w 5073884"/>
              <a:gd name="connsiteY5" fmla="*/ 3165214 h 3885853"/>
              <a:gd name="connsiteX6" fmla="*/ 4993239 w 5073884"/>
              <a:gd name="connsiteY6" fmla="*/ 3784266 h 3885853"/>
              <a:gd name="connsiteX7" fmla="*/ 4229604 w 5073884"/>
              <a:gd name="connsiteY7" fmla="*/ 3851522 h 3885853"/>
              <a:gd name="connsiteX8" fmla="*/ 904564 w 5073884"/>
              <a:gd name="connsiteY8" fmla="*/ 3793288 h 3885853"/>
              <a:gd name="connsiteX9" fmla="*/ 451805 w 5073884"/>
              <a:gd name="connsiteY9" fmla="*/ 3738960 h 3885853"/>
              <a:gd name="connsiteX10" fmla="*/ 417467 w 5073884"/>
              <a:gd name="connsiteY10" fmla="*/ 3743134 h 3885853"/>
              <a:gd name="connsiteX11" fmla="*/ 47039 w 5073884"/>
              <a:gd name="connsiteY11" fmla="*/ 3447046 h 3885853"/>
              <a:gd name="connsiteX12" fmla="*/ 38763 w 5073884"/>
              <a:gd name="connsiteY12" fmla="*/ 3414896 h 3885853"/>
              <a:gd name="connsiteX13" fmla="*/ 28376 w 5073884"/>
              <a:gd name="connsiteY13" fmla="*/ 3388641 h 3885853"/>
              <a:gd name="connsiteX14" fmla="*/ 14642 w 5073884"/>
              <a:gd name="connsiteY14" fmla="*/ 2681940 h 3885853"/>
              <a:gd name="connsiteX15" fmla="*/ 141525 w 5073884"/>
              <a:gd name="connsiteY15" fmla="*/ 1290513 h 3885853"/>
              <a:gd name="connsiteX16" fmla="*/ 968842 w 5073884"/>
              <a:gd name="connsiteY16" fmla="*/ 590018 h 3885853"/>
              <a:gd name="connsiteX17" fmla="*/ 986774 w 5073884"/>
              <a:gd name="connsiteY17" fmla="*/ 0 h 3885853"/>
              <a:gd name="connsiteX0" fmla="*/ 986774 w 5078114"/>
              <a:gd name="connsiteY0" fmla="*/ 0 h 3885853"/>
              <a:gd name="connsiteX1" fmla="*/ 1598492 w 5078114"/>
              <a:gd name="connsiteY1" fmla="*/ 571743 h 3885853"/>
              <a:gd name="connsiteX2" fmla="*/ 4623587 w 5078114"/>
              <a:gd name="connsiteY2" fmla="*/ 815032 h 3885853"/>
              <a:gd name="connsiteX3" fmla="*/ 5045794 w 5078114"/>
              <a:gd name="connsiteY3" fmla="*/ 2583837 h 3885853"/>
              <a:gd name="connsiteX4" fmla="*/ 5065097 w 5078114"/>
              <a:gd name="connsiteY4" fmla="*/ 3007422 h 3885853"/>
              <a:gd name="connsiteX5" fmla="*/ 4993239 w 5078114"/>
              <a:gd name="connsiteY5" fmla="*/ 3784266 h 3885853"/>
              <a:gd name="connsiteX6" fmla="*/ 4229604 w 5078114"/>
              <a:gd name="connsiteY6" fmla="*/ 3851522 h 3885853"/>
              <a:gd name="connsiteX7" fmla="*/ 904564 w 5078114"/>
              <a:gd name="connsiteY7" fmla="*/ 3793288 h 3885853"/>
              <a:gd name="connsiteX8" fmla="*/ 451805 w 5078114"/>
              <a:gd name="connsiteY8" fmla="*/ 3738960 h 3885853"/>
              <a:gd name="connsiteX9" fmla="*/ 417467 w 5078114"/>
              <a:gd name="connsiteY9" fmla="*/ 3743134 h 3885853"/>
              <a:gd name="connsiteX10" fmla="*/ 47039 w 5078114"/>
              <a:gd name="connsiteY10" fmla="*/ 3447046 h 3885853"/>
              <a:gd name="connsiteX11" fmla="*/ 38763 w 5078114"/>
              <a:gd name="connsiteY11" fmla="*/ 3414896 h 3885853"/>
              <a:gd name="connsiteX12" fmla="*/ 28376 w 5078114"/>
              <a:gd name="connsiteY12" fmla="*/ 3388641 h 3885853"/>
              <a:gd name="connsiteX13" fmla="*/ 14642 w 5078114"/>
              <a:gd name="connsiteY13" fmla="*/ 2681940 h 3885853"/>
              <a:gd name="connsiteX14" fmla="*/ 141525 w 5078114"/>
              <a:gd name="connsiteY14" fmla="*/ 1290513 h 3885853"/>
              <a:gd name="connsiteX15" fmla="*/ 968842 w 5078114"/>
              <a:gd name="connsiteY15" fmla="*/ 590018 h 3885853"/>
              <a:gd name="connsiteX16" fmla="*/ 986774 w 5078114"/>
              <a:gd name="connsiteY16" fmla="*/ 0 h 3885853"/>
              <a:gd name="connsiteX0" fmla="*/ 986774 w 5094085"/>
              <a:gd name="connsiteY0" fmla="*/ 0 h 3885853"/>
              <a:gd name="connsiteX1" fmla="*/ 1598492 w 5094085"/>
              <a:gd name="connsiteY1" fmla="*/ 571743 h 3885853"/>
              <a:gd name="connsiteX2" fmla="*/ 4623587 w 5094085"/>
              <a:gd name="connsiteY2" fmla="*/ 815032 h 3885853"/>
              <a:gd name="connsiteX3" fmla="*/ 5045794 w 5094085"/>
              <a:gd name="connsiteY3" fmla="*/ 2583837 h 3885853"/>
              <a:gd name="connsiteX4" fmla="*/ 4993239 w 5094085"/>
              <a:gd name="connsiteY4" fmla="*/ 3784266 h 3885853"/>
              <a:gd name="connsiteX5" fmla="*/ 4229604 w 5094085"/>
              <a:gd name="connsiteY5" fmla="*/ 3851522 h 3885853"/>
              <a:gd name="connsiteX6" fmla="*/ 904564 w 5094085"/>
              <a:gd name="connsiteY6" fmla="*/ 3793288 h 3885853"/>
              <a:gd name="connsiteX7" fmla="*/ 451805 w 5094085"/>
              <a:gd name="connsiteY7" fmla="*/ 3738960 h 3885853"/>
              <a:gd name="connsiteX8" fmla="*/ 417467 w 5094085"/>
              <a:gd name="connsiteY8" fmla="*/ 3743134 h 3885853"/>
              <a:gd name="connsiteX9" fmla="*/ 47039 w 5094085"/>
              <a:gd name="connsiteY9" fmla="*/ 3447046 h 3885853"/>
              <a:gd name="connsiteX10" fmla="*/ 38763 w 5094085"/>
              <a:gd name="connsiteY10" fmla="*/ 3414896 h 3885853"/>
              <a:gd name="connsiteX11" fmla="*/ 28376 w 5094085"/>
              <a:gd name="connsiteY11" fmla="*/ 3388641 h 3885853"/>
              <a:gd name="connsiteX12" fmla="*/ 14642 w 5094085"/>
              <a:gd name="connsiteY12" fmla="*/ 2681940 h 3885853"/>
              <a:gd name="connsiteX13" fmla="*/ 141525 w 5094085"/>
              <a:gd name="connsiteY13" fmla="*/ 1290513 h 3885853"/>
              <a:gd name="connsiteX14" fmla="*/ 968842 w 5094085"/>
              <a:gd name="connsiteY14" fmla="*/ 590018 h 3885853"/>
              <a:gd name="connsiteX15" fmla="*/ 986774 w 5094085"/>
              <a:gd name="connsiteY15" fmla="*/ 0 h 3885853"/>
              <a:gd name="connsiteX0" fmla="*/ 986774 w 5062386"/>
              <a:gd name="connsiteY0" fmla="*/ 0 h 3895361"/>
              <a:gd name="connsiteX1" fmla="*/ 1598492 w 5062386"/>
              <a:gd name="connsiteY1" fmla="*/ 571743 h 3895361"/>
              <a:gd name="connsiteX2" fmla="*/ 4623587 w 5062386"/>
              <a:gd name="connsiteY2" fmla="*/ 815032 h 3895361"/>
              <a:gd name="connsiteX3" fmla="*/ 5045794 w 5062386"/>
              <a:gd name="connsiteY3" fmla="*/ 2583837 h 3895361"/>
              <a:gd name="connsiteX4" fmla="*/ 4851350 w 5062386"/>
              <a:gd name="connsiteY4" fmla="*/ 3634494 h 3895361"/>
              <a:gd name="connsiteX5" fmla="*/ 4229604 w 5062386"/>
              <a:gd name="connsiteY5" fmla="*/ 3851522 h 3895361"/>
              <a:gd name="connsiteX6" fmla="*/ 904564 w 5062386"/>
              <a:gd name="connsiteY6" fmla="*/ 3793288 h 3895361"/>
              <a:gd name="connsiteX7" fmla="*/ 451805 w 5062386"/>
              <a:gd name="connsiteY7" fmla="*/ 3738960 h 3895361"/>
              <a:gd name="connsiteX8" fmla="*/ 417467 w 5062386"/>
              <a:gd name="connsiteY8" fmla="*/ 3743134 h 3895361"/>
              <a:gd name="connsiteX9" fmla="*/ 47039 w 5062386"/>
              <a:gd name="connsiteY9" fmla="*/ 3447046 h 3895361"/>
              <a:gd name="connsiteX10" fmla="*/ 38763 w 5062386"/>
              <a:gd name="connsiteY10" fmla="*/ 3414896 h 3895361"/>
              <a:gd name="connsiteX11" fmla="*/ 28376 w 5062386"/>
              <a:gd name="connsiteY11" fmla="*/ 3388641 h 3895361"/>
              <a:gd name="connsiteX12" fmla="*/ 14642 w 5062386"/>
              <a:gd name="connsiteY12" fmla="*/ 2681940 h 3895361"/>
              <a:gd name="connsiteX13" fmla="*/ 141525 w 5062386"/>
              <a:gd name="connsiteY13" fmla="*/ 1290513 h 3895361"/>
              <a:gd name="connsiteX14" fmla="*/ 968842 w 5062386"/>
              <a:gd name="connsiteY14" fmla="*/ 590018 h 3895361"/>
              <a:gd name="connsiteX15" fmla="*/ 986774 w 5062386"/>
              <a:gd name="connsiteY15" fmla="*/ 0 h 3895361"/>
              <a:gd name="connsiteX0" fmla="*/ 986774 w 5051609"/>
              <a:gd name="connsiteY0" fmla="*/ 0 h 3895361"/>
              <a:gd name="connsiteX1" fmla="*/ 1598492 w 5051609"/>
              <a:gd name="connsiteY1" fmla="*/ 571743 h 3895361"/>
              <a:gd name="connsiteX2" fmla="*/ 4623587 w 5051609"/>
              <a:gd name="connsiteY2" fmla="*/ 815032 h 3895361"/>
              <a:gd name="connsiteX3" fmla="*/ 5045794 w 5051609"/>
              <a:gd name="connsiteY3" fmla="*/ 2583837 h 3895361"/>
              <a:gd name="connsiteX4" fmla="*/ 4851350 w 5051609"/>
              <a:gd name="connsiteY4" fmla="*/ 3634494 h 3895361"/>
              <a:gd name="connsiteX5" fmla="*/ 4229604 w 5051609"/>
              <a:gd name="connsiteY5" fmla="*/ 3851522 h 3895361"/>
              <a:gd name="connsiteX6" fmla="*/ 904564 w 5051609"/>
              <a:gd name="connsiteY6" fmla="*/ 3793288 h 3895361"/>
              <a:gd name="connsiteX7" fmla="*/ 451805 w 5051609"/>
              <a:gd name="connsiteY7" fmla="*/ 3738960 h 3895361"/>
              <a:gd name="connsiteX8" fmla="*/ 417467 w 5051609"/>
              <a:gd name="connsiteY8" fmla="*/ 3743134 h 3895361"/>
              <a:gd name="connsiteX9" fmla="*/ 47039 w 5051609"/>
              <a:gd name="connsiteY9" fmla="*/ 3447046 h 3895361"/>
              <a:gd name="connsiteX10" fmla="*/ 38763 w 5051609"/>
              <a:gd name="connsiteY10" fmla="*/ 3414896 h 3895361"/>
              <a:gd name="connsiteX11" fmla="*/ 28376 w 5051609"/>
              <a:gd name="connsiteY11" fmla="*/ 3388641 h 3895361"/>
              <a:gd name="connsiteX12" fmla="*/ 14642 w 5051609"/>
              <a:gd name="connsiteY12" fmla="*/ 2681940 h 3895361"/>
              <a:gd name="connsiteX13" fmla="*/ 141525 w 5051609"/>
              <a:gd name="connsiteY13" fmla="*/ 1290513 h 3895361"/>
              <a:gd name="connsiteX14" fmla="*/ 968842 w 5051609"/>
              <a:gd name="connsiteY14" fmla="*/ 590018 h 3895361"/>
              <a:gd name="connsiteX15" fmla="*/ 986774 w 5051609"/>
              <a:gd name="connsiteY15" fmla="*/ 0 h 3895361"/>
              <a:gd name="connsiteX0" fmla="*/ 986774 w 5100973"/>
              <a:gd name="connsiteY0" fmla="*/ 0 h 3895361"/>
              <a:gd name="connsiteX1" fmla="*/ 1598492 w 5100973"/>
              <a:gd name="connsiteY1" fmla="*/ 571743 h 3895361"/>
              <a:gd name="connsiteX2" fmla="*/ 4623587 w 5100973"/>
              <a:gd name="connsiteY2" fmla="*/ 815032 h 3895361"/>
              <a:gd name="connsiteX3" fmla="*/ 5100973 w 5100973"/>
              <a:gd name="connsiteY3" fmla="*/ 2118754 h 3895361"/>
              <a:gd name="connsiteX4" fmla="*/ 4851350 w 5100973"/>
              <a:gd name="connsiteY4" fmla="*/ 3634494 h 3895361"/>
              <a:gd name="connsiteX5" fmla="*/ 4229604 w 5100973"/>
              <a:gd name="connsiteY5" fmla="*/ 3851522 h 3895361"/>
              <a:gd name="connsiteX6" fmla="*/ 904564 w 5100973"/>
              <a:gd name="connsiteY6" fmla="*/ 3793288 h 3895361"/>
              <a:gd name="connsiteX7" fmla="*/ 451805 w 5100973"/>
              <a:gd name="connsiteY7" fmla="*/ 3738960 h 3895361"/>
              <a:gd name="connsiteX8" fmla="*/ 417467 w 5100973"/>
              <a:gd name="connsiteY8" fmla="*/ 3743134 h 3895361"/>
              <a:gd name="connsiteX9" fmla="*/ 47039 w 5100973"/>
              <a:gd name="connsiteY9" fmla="*/ 3447046 h 3895361"/>
              <a:gd name="connsiteX10" fmla="*/ 38763 w 5100973"/>
              <a:gd name="connsiteY10" fmla="*/ 3414896 h 3895361"/>
              <a:gd name="connsiteX11" fmla="*/ 28376 w 5100973"/>
              <a:gd name="connsiteY11" fmla="*/ 3388641 h 3895361"/>
              <a:gd name="connsiteX12" fmla="*/ 14642 w 5100973"/>
              <a:gd name="connsiteY12" fmla="*/ 2681940 h 3895361"/>
              <a:gd name="connsiteX13" fmla="*/ 141525 w 5100973"/>
              <a:gd name="connsiteY13" fmla="*/ 1290513 h 3895361"/>
              <a:gd name="connsiteX14" fmla="*/ 968842 w 5100973"/>
              <a:gd name="connsiteY14" fmla="*/ 590018 h 3895361"/>
              <a:gd name="connsiteX15" fmla="*/ 986774 w 5100973"/>
              <a:gd name="connsiteY15" fmla="*/ 0 h 3895361"/>
              <a:gd name="connsiteX0" fmla="*/ 986774 w 5100973"/>
              <a:gd name="connsiteY0" fmla="*/ 0 h 3895361"/>
              <a:gd name="connsiteX1" fmla="*/ 1598492 w 5100973"/>
              <a:gd name="connsiteY1" fmla="*/ 571743 h 3895361"/>
              <a:gd name="connsiteX2" fmla="*/ 4623587 w 5100973"/>
              <a:gd name="connsiteY2" fmla="*/ 815032 h 3895361"/>
              <a:gd name="connsiteX3" fmla="*/ 5100973 w 5100973"/>
              <a:gd name="connsiteY3" fmla="*/ 2118754 h 3895361"/>
              <a:gd name="connsiteX4" fmla="*/ 4851350 w 5100973"/>
              <a:gd name="connsiteY4" fmla="*/ 3634494 h 3895361"/>
              <a:gd name="connsiteX5" fmla="*/ 4229604 w 5100973"/>
              <a:gd name="connsiteY5" fmla="*/ 3851522 h 3895361"/>
              <a:gd name="connsiteX6" fmla="*/ 904564 w 5100973"/>
              <a:gd name="connsiteY6" fmla="*/ 3793288 h 3895361"/>
              <a:gd name="connsiteX7" fmla="*/ 451805 w 5100973"/>
              <a:gd name="connsiteY7" fmla="*/ 3738960 h 3895361"/>
              <a:gd name="connsiteX8" fmla="*/ 417467 w 5100973"/>
              <a:gd name="connsiteY8" fmla="*/ 3743134 h 3895361"/>
              <a:gd name="connsiteX9" fmla="*/ 47039 w 5100973"/>
              <a:gd name="connsiteY9" fmla="*/ 3447046 h 3895361"/>
              <a:gd name="connsiteX10" fmla="*/ 38763 w 5100973"/>
              <a:gd name="connsiteY10" fmla="*/ 3414896 h 3895361"/>
              <a:gd name="connsiteX11" fmla="*/ 28376 w 5100973"/>
              <a:gd name="connsiteY11" fmla="*/ 3388641 h 3895361"/>
              <a:gd name="connsiteX12" fmla="*/ 14642 w 5100973"/>
              <a:gd name="connsiteY12" fmla="*/ 2681940 h 3895361"/>
              <a:gd name="connsiteX13" fmla="*/ 141525 w 5100973"/>
              <a:gd name="connsiteY13" fmla="*/ 1290513 h 3895361"/>
              <a:gd name="connsiteX14" fmla="*/ 968842 w 5100973"/>
              <a:gd name="connsiteY14" fmla="*/ 590018 h 3895361"/>
              <a:gd name="connsiteX15" fmla="*/ 986774 w 5100973"/>
              <a:gd name="connsiteY15" fmla="*/ 0 h 3895361"/>
              <a:gd name="connsiteX0" fmla="*/ 986774 w 5100973"/>
              <a:gd name="connsiteY0" fmla="*/ 0 h 3895361"/>
              <a:gd name="connsiteX1" fmla="*/ 1598492 w 5100973"/>
              <a:gd name="connsiteY1" fmla="*/ 571743 h 3895361"/>
              <a:gd name="connsiteX2" fmla="*/ 4623587 w 5100973"/>
              <a:gd name="connsiteY2" fmla="*/ 815032 h 3895361"/>
              <a:gd name="connsiteX3" fmla="*/ 5100973 w 5100973"/>
              <a:gd name="connsiteY3" fmla="*/ 2118754 h 3895361"/>
              <a:gd name="connsiteX4" fmla="*/ 4851350 w 5100973"/>
              <a:gd name="connsiteY4" fmla="*/ 3634494 h 3895361"/>
              <a:gd name="connsiteX5" fmla="*/ 4229604 w 5100973"/>
              <a:gd name="connsiteY5" fmla="*/ 3851522 h 3895361"/>
              <a:gd name="connsiteX6" fmla="*/ 904564 w 5100973"/>
              <a:gd name="connsiteY6" fmla="*/ 3793288 h 3895361"/>
              <a:gd name="connsiteX7" fmla="*/ 451805 w 5100973"/>
              <a:gd name="connsiteY7" fmla="*/ 3738960 h 3895361"/>
              <a:gd name="connsiteX8" fmla="*/ 417467 w 5100973"/>
              <a:gd name="connsiteY8" fmla="*/ 3743134 h 3895361"/>
              <a:gd name="connsiteX9" fmla="*/ 47039 w 5100973"/>
              <a:gd name="connsiteY9" fmla="*/ 3447046 h 3895361"/>
              <a:gd name="connsiteX10" fmla="*/ 38763 w 5100973"/>
              <a:gd name="connsiteY10" fmla="*/ 3414896 h 3895361"/>
              <a:gd name="connsiteX11" fmla="*/ 28376 w 5100973"/>
              <a:gd name="connsiteY11" fmla="*/ 3388641 h 3895361"/>
              <a:gd name="connsiteX12" fmla="*/ 14642 w 5100973"/>
              <a:gd name="connsiteY12" fmla="*/ 2681940 h 3895361"/>
              <a:gd name="connsiteX13" fmla="*/ 141525 w 5100973"/>
              <a:gd name="connsiteY13" fmla="*/ 1290513 h 3895361"/>
              <a:gd name="connsiteX14" fmla="*/ 968842 w 5100973"/>
              <a:gd name="connsiteY14" fmla="*/ 590018 h 3895361"/>
              <a:gd name="connsiteX15" fmla="*/ 986774 w 5100973"/>
              <a:gd name="connsiteY15" fmla="*/ 0 h 3895361"/>
              <a:gd name="connsiteX0" fmla="*/ 986774 w 5100973"/>
              <a:gd name="connsiteY0" fmla="*/ 0 h 3992101"/>
              <a:gd name="connsiteX1" fmla="*/ 1598492 w 5100973"/>
              <a:gd name="connsiteY1" fmla="*/ 571743 h 3992101"/>
              <a:gd name="connsiteX2" fmla="*/ 4623587 w 5100973"/>
              <a:gd name="connsiteY2" fmla="*/ 815032 h 3992101"/>
              <a:gd name="connsiteX3" fmla="*/ 5100973 w 5100973"/>
              <a:gd name="connsiteY3" fmla="*/ 2118754 h 3992101"/>
              <a:gd name="connsiteX4" fmla="*/ 4851350 w 5100973"/>
              <a:gd name="connsiteY4" fmla="*/ 3634494 h 3992101"/>
              <a:gd name="connsiteX5" fmla="*/ 3796052 w 5100973"/>
              <a:gd name="connsiteY5" fmla="*/ 3985529 h 3992101"/>
              <a:gd name="connsiteX6" fmla="*/ 904564 w 5100973"/>
              <a:gd name="connsiteY6" fmla="*/ 3793288 h 3992101"/>
              <a:gd name="connsiteX7" fmla="*/ 451805 w 5100973"/>
              <a:gd name="connsiteY7" fmla="*/ 3738960 h 3992101"/>
              <a:gd name="connsiteX8" fmla="*/ 417467 w 5100973"/>
              <a:gd name="connsiteY8" fmla="*/ 3743134 h 3992101"/>
              <a:gd name="connsiteX9" fmla="*/ 47039 w 5100973"/>
              <a:gd name="connsiteY9" fmla="*/ 3447046 h 3992101"/>
              <a:gd name="connsiteX10" fmla="*/ 38763 w 5100973"/>
              <a:gd name="connsiteY10" fmla="*/ 3414896 h 3992101"/>
              <a:gd name="connsiteX11" fmla="*/ 28376 w 5100973"/>
              <a:gd name="connsiteY11" fmla="*/ 3388641 h 3992101"/>
              <a:gd name="connsiteX12" fmla="*/ 14642 w 5100973"/>
              <a:gd name="connsiteY12" fmla="*/ 2681940 h 3992101"/>
              <a:gd name="connsiteX13" fmla="*/ 141525 w 5100973"/>
              <a:gd name="connsiteY13" fmla="*/ 1290513 h 3992101"/>
              <a:gd name="connsiteX14" fmla="*/ 968842 w 5100973"/>
              <a:gd name="connsiteY14" fmla="*/ 590018 h 3992101"/>
              <a:gd name="connsiteX15" fmla="*/ 986774 w 5100973"/>
              <a:gd name="connsiteY15" fmla="*/ 0 h 3992101"/>
              <a:gd name="connsiteX0" fmla="*/ 986774 w 5100973"/>
              <a:gd name="connsiteY0" fmla="*/ 0 h 3992101"/>
              <a:gd name="connsiteX1" fmla="*/ 1598492 w 5100973"/>
              <a:gd name="connsiteY1" fmla="*/ 571743 h 3992101"/>
              <a:gd name="connsiteX2" fmla="*/ 4623587 w 5100973"/>
              <a:gd name="connsiteY2" fmla="*/ 815032 h 3992101"/>
              <a:gd name="connsiteX3" fmla="*/ 5100973 w 5100973"/>
              <a:gd name="connsiteY3" fmla="*/ 2118754 h 3992101"/>
              <a:gd name="connsiteX4" fmla="*/ 4851350 w 5100973"/>
              <a:gd name="connsiteY4" fmla="*/ 3634494 h 3992101"/>
              <a:gd name="connsiteX5" fmla="*/ 3796052 w 5100973"/>
              <a:gd name="connsiteY5" fmla="*/ 3985529 h 3992101"/>
              <a:gd name="connsiteX6" fmla="*/ 904564 w 5100973"/>
              <a:gd name="connsiteY6" fmla="*/ 3793288 h 3992101"/>
              <a:gd name="connsiteX7" fmla="*/ 451805 w 5100973"/>
              <a:gd name="connsiteY7" fmla="*/ 3738960 h 3992101"/>
              <a:gd name="connsiteX8" fmla="*/ 417467 w 5100973"/>
              <a:gd name="connsiteY8" fmla="*/ 3743134 h 3992101"/>
              <a:gd name="connsiteX9" fmla="*/ 47039 w 5100973"/>
              <a:gd name="connsiteY9" fmla="*/ 3447046 h 3992101"/>
              <a:gd name="connsiteX10" fmla="*/ 38763 w 5100973"/>
              <a:gd name="connsiteY10" fmla="*/ 3414896 h 3992101"/>
              <a:gd name="connsiteX11" fmla="*/ 28376 w 5100973"/>
              <a:gd name="connsiteY11" fmla="*/ 3388641 h 3992101"/>
              <a:gd name="connsiteX12" fmla="*/ 14642 w 5100973"/>
              <a:gd name="connsiteY12" fmla="*/ 2681940 h 3992101"/>
              <a:gd name="connsiteX13" fmla="*/ 141525 w 5100973"/>
              <a:gd name="connsiteY13" fmla="*/ 1290513 h 3992101"/>
              <a:gd name="connsiteX14" fmla="*/ 968842 w 5100973"/>
              <a:gd name="connsiteY14" fmla="*/ 590018 h 3992101"/>
              <a:gd name="connsiteX15" fmla="*/ 986774 w 5100973"/>
              <a:gd name="connsiteY15" fmla="*/ 0 h 3992101"/>
              <a:gd name="connsiteX0" fmla="*/ 986774 w 5100973"/>
              <a:gd name="connsiteY0" fmla="*/ 0 h 4001096"/>
              <a:gd name="connsiteX1" fmla="*/ 1598492 w 5100973"/>
              <a:gd name="connsiteY1" fmla="*/ 571743 h 4001096"/>
              <a:gd name="connsiteX2" fmla="*/ 4623587 w 5100973"/>
              <a:gd name="connsiteY2" fmla="*/ 815032 h 4001096"/>
              <a:gd name="connsiteX3" fmla="*/ 5100973 w 5100973"/>
              <a:gd name="connsiteY3" fmla="*/ 2118754 h 4001096"/>
              <a:gd name="connsiteX4" fmla="*/ 4851350 w 5100973"/>
              <a:gd name="connsiteY4" fmla="*/ 3634494 h 4001096"/>
              <a:gd name="connsiteX5" fmla="*/ 3796052 w 5100973"/>
              <a:gd name="connsiteY5" fmla="*/ 3985529 h 4001096"/>
              <a:gd name="connsiteX6" fmla="*/ 959744 w 5100973"/>
              <a:gd name="connsiteY6" fmla="*/ 3840584 h 4001096"/>
              <a:gd name="connsiteX7" fmla="*/ 451805 w 5100973"/>
              <a:gd name="connsiteY7" fmla="*/ 3738960 h 4001096"/>
              <a:gd name="connsiteX8" fmla="*/ 417467 w 5100973"/>
              <a:gd name="connsiteY8" fmla="*/ 3743134 h 4001096"/>
              <a:gd name="connsiteX9" fmla="*/ 47039 w 5100973"/>
              <a:gd name="connsiteY9" fmla="*/ 3447046 h 4001096"/>
              <a:gd name="connsiteX10" fmla="*/ 38763 w 5100973"/>
              <a:gd name="connsiteY10" fmla="*/ 3414896 h 4001096"/>
              <a:gd name="connsiteX11" fmla="*/ 28376 w 5100973"/>
              <a:gd name="connsiteY11" fmla="*/ 3388641 h 4001096"/>
              <a:gd name="connsiteX12" fmla="*/ 14642 w 5100973"/>
              <a:gd name="connsiteY12" fmla="*/ 2681940 h 4001096"/>
              <a:gd name="connsiteX13" fmla="*/ 141525 w 5100973"/>
              <a:gd name="connsiteY13" fmla="*/ 1290513 h 4001096"/>
              <a:gd name="connsiteX14" fmla="*/ 968842 w 5100973"/>
              <a:gd name="connsiteY14" fmla="*/ 590018 h 4001096"/>
              <a:gd name="connsiteX15" fmla="*/ 986774 w 5100973"/>
              <a:gd name="connsiteY15" fmla="*/ 0 h 4001096"/>
              <a:gd name="connsiteX0" fmla="*/ 986774 w 5100973"/>
              <a:gd name="connsiteY0" fmla="*/ 0 h 4001096"/>
              <a:gd name="connsiteX1" fmla="*/ 1598492 w 5100973"/>
              <a:gd name="connsiteY1" fmla="*/ 571743 h 4001096"/>
              <a:gd name="connsiteX2" fmla="*/ 4623587 w 5100973"/>
              <a:gd name="connsiteY2" fmla="*/ 815032 h 4001096"/>
              <a:gd name="connsiteX3" fmla="*/ 5100973 w 5100973"/>
              <a:gd name="connsiteY3" fmla="*/ 2118754 h 4001096"/>
              <a:gd name="connsiteX4" fmla="*/ 4851350 w 5100973"/>
              <a:gd name="connsiteY4" fmla="*/ 3634494 h 4001096"/>
              <a:gd name="connsiteX5" fmla="*/ 3796052 w 5100973"/>
              <a:gd name="connsiteY5" fmla="*/ 3985529 h 4001096"/>
              <a:gd name="connsiteX6" fmla="*/ 959744 w 5100973"/>
              <a:gd name="connsiteY6" fmla="*/ 3840584 h 4001096"/>
              <a:gd name="connsiteX7" fmla="*/ 451805 w 5100973"/>
              <a:gd name="connsiteY7" fmla="*/ 3738960 h 4001096"/>
              <a:gd name="connsiteX8" fmla="*/ 47039 w 5100973"/>
              <a:gd name="connsiteY8" fmla="*/ 3447046 h 4001096"/>
              <a:gd name="connsiteX9" fmla="*/ 38763 w 5100973"/>
              <a:gd name="connsiteY9" fmla="*/ 3414896 h 4001096"/>
              <a:gd name="connsiteX10" fmla="*/ 28376 w 5100973"/>
              <a:gd name="connsiteY10" fmla="*/ 3388641 h 4001096"/>
              <a:gd name="connsiteX11" fmla="*/ 14642 w 5100973"/>
              <a:gd name="connsiteY11" fmla="*/ 2681940 h 4001096"/>
              <a:gd name="connsiteX12" fmla="*/ 141525 w 5100973"/>
              <a:gd name="connsiteY12" fmla="*/ 1290513 h 4001096"/>
              <a:gd name="connsiteX13" fmla="*/ 968842 w 5100973"/>
              <a:gd name="connsiteY13" fmla="*/ 590018 h 4001096"/>
              <a:gd name="connsiteX14" fmla="*/ 986774 w 5100973"/>
              <a:gd name="connsiteY14" fmla="*/ 0 h 4001096"/>
              <a:gd name="connsiteX0" fmla="*/ 984626 w 5098825"/>
              <a:gd name="connsiteY0" fmla="*/ 0 h 4001096"/>
              <a:gd name="connsiteX1" fmla="*/ 1596344 w 5098825"/>
              <a:gd name="connsiteY1" fmla="*/ 571743 h 4001096"/>
              <a:gd name="connsiteX2" fmla="*/ 4621439 w 5098825"/>
              <a:gd name="connsiteY2" fmla="*/ 815032 h 4001096"/>
              <a:gd name="connsiteX3" fmla="*/ 5098825 w 5098825"/>
              <a:gd name="connsiteY3" fmla="*/ 2118754 h 4001096"/>
              <a:gd name="connsiteX4" fmla="*/ 4849202 w 5098825"/>
              <a:gd name="connsiteY4" fmla="*/ 3634494 h 4001096"/>
              <a:gd name="connsiteX5" fmla="*/ 3793904 w 5098825"/>
              <a:gd name="connsiteY5" fmla="*/ 3985529 h 4001096"/>
              <a:gd name="connsiteX6" fmla="*/ 957596 w 5098825"/>
              <a:gd name="connsiteY6" fmla="*/ 3840584 h 4001096"/>
              <a:gd name="connsiteX7" fmla="*/ 449657 w 5098825"/>
              <a:gd name="connsiteY7" fmla="*/ 3738960 h 4001096"/>
              <a:gd name="connsiteX8" fmla="*/ 44891 w 5098825"/>
              <a:gd name="connsiteY8" fmla="*/ 3447046 h 4001096"/>
              <a:gd name="connsiteX9" fmla="*/ 36615 w 5098825"/>
              <a:gd name="connsiteY9" fmla="*/ 3414896 h 4001096"/>
              <a:gd name="connsiteX10" fmla="*/ 12494 w 5098825"/>
              <a:gd name="connsiteY10" fmla="*/ 2681940 h 4001096"/>
              <a:gd name="connsiteX11" fmla="*/ 139377 w 5098825"/>
              <a:gd name="connsiteY11" fmla="*/ 1290513 h 4001096"/>
              <a:gd name="connsiteX12" fmla="*/ 966694 w 5098825"/>
              <a:gd name="connsiteY12" fmla="*/ 590018 h 4001096"/>
              <a:gd name="connsiteX13" fmla="*/ 984626 w 5098825"/>
              <a:gd name="connsiteY13" fmla="*/ 0 h 4001096"/>
              <a:gd name="connsiteX0" fmla="*/ 983699 w 5097898"/>
              <a:gd name="connsiteY0" fmla="*/ 0 h 4001096"/>
              <a:gd name="connsiteX1" fmla="*/ 1595417 w 5097898"/>
              <a:gd name="connsiteY1" fmla="*/ 571743 h 4001096"/>
              <a:gd name="connsiteX2" fmla="*/ 4620512 w 5097898"/>
              <a:gd name="connsiteY2" fmla="*/ 815032 h 4001096"/>
              <a:gd name="connsiteX3" fmla="*/ 5097898 w 5097898"/>
              <a:gd name="connsiteY3" fmla="*/ 2118754 h 4001096"/>
              <a:gd name="connsiteX4" fmla="*/ 4848275 w 5097898"/>
              <a:gd name="connsiteY4" fmla="*/ 3634494 h 4001096"/>
              <a:gd name="connsiteX5" fmla="*/ 3792977 w 5097898"/>
              <a:gd name="connsiteY5" fmla="*/ 3985529 h 4001096"/>
              <a:gd name="connsiteX6" fmla="*/ 956669 w 5097898"/>
              <a:gd name="connsiteY6" fmla="*/ 3840584 h 4001096"/>
              <a:gd name="connsiteX7" fmla="*/ 448730 w 5097898"/>
              <a:gd name="connsiteY7" fmla="*/ 3738960 h 4001096"/>
              <a:gd name="connsiteX8" fmla="*/ 43964 w 5097898"/>
              <a:gd name="connsiteY8" fmla="*/ 3447046 h 4001096"/>
              <a:gd name="connsiteX9" fmla="*/ 4157 w 5097898"/>
              <a:gd name="connsiteY9" fmla="*/ 3249358 h 4001096"/>
              <a:gd name="connsiteX10" fmla="*/ 11567 w 5097898"/>
              <a:gd name="connsiteY10" fmla="*/ 2681940 h 4001096"/>
              <a:gd name="connsiteX11" fmla="*/ 138450 w 5097898"/>
              <a:gd name="connsiteY11" fmla="*/ 1290513 h 4001096"/>
              <a:gd name="connsiteX12" fmla="*/ 965767 w 5097898"/>
              <a:gd name="connsiteY12" fmla="*/ 590018 h 4001096"/>
              <a:gd name="connsiteX13" fmla="*/ 983699 w 5097898"/>
              <a:gd name="connsiteY13" fmla="*/ 0 h 4001096"/>
              <a:gd name="connsiteX0" fmla="*/ 983699 w 5097898"/>
              <a:gd name="connsiteY0" fmla="*/ 0 h 4001096"/>
              <a:gd name="connsiteX1" fmla="*/ 1595417 w 5097898"/>
              <a:gd name="connsiteY1" fmla="*/ 571743 h 4001096"/>
              <a:gd name="connsiteX2" fmla="*/ 4620512 w 5097898"/>
              <a:gd name="connsiteY2" fmla="*/ 815032 h 4001096"/>
              <a:gd name="connsiteX3" fmla="*/ 5097898 w 5097898"/>
              <a:gd name="connsiteY3" fmla="*/ 2118754 h 4001096"/>
              <a:gd name="connsiteX4" fmla="*/ 4848275 w 5097898"/>
              <a:gd name="connsiteY4" fmla="*/ 3634494 h 4001096"/>
              <a:gd name="connsiteX5" fmla="*/ 3792977 w 5097898"/>
              <a:gd name="connsiteY5" fmla="*/ 3985529 h 4001096"/>
              <a:gd name="connsiteX6" fmla="*/ 956669 w 5097898"/>
              <a:gd name="connsiteY6" fmla="*/ 3840584 h 4001096"/>
              <a:gd name="connsiteX7" fmla="*/ 448730 w 5097898"/>
              <a:gd name="connsiteY7" fmla="*/ 3738960 h 4001096"/>
              <a:gd name="connsiteX8" fmla="*/ 43964 w 5097898"/>
              <a:gd name="connsiteY8" fmla="*/ 3533756 h 4001096"/>
              <a:gd name="connsiteX9" fmla="*/ 4157 w 5097898"/>
              <a:gd name="connsiteY9" fmla="*/ 3249358 h 4001096"/>
              <a:gd name="connsiteX10" fmla="*/ 11567 w 5097898"/>
              <a:gd name="connsiteY10" fmla="*/ 2681940 h 4001096"/>
              <a:gd name="connsiteX11" fmla="*/ 138450 w 5097898"/>
              <a:gd name="connsiteY11" fmla="*/ 1290513 h 4001096"/>
              <a:gd name="connsiteX12" fmla="*/ 965767 w 5097898"/>
              <a:gd name="connsiteY12" fmla="*/ 590018 h 4001096"/>
              <a:gd name="connsiteX13" fmla="*/ 983699 w 5097898"/>
              <a:gd name="connsiteY13" fmla="*/ 0 h 4001096"/>
              <a:gd name="connsiteX0" fmla="*/ 972132 w 5086331"/>
              <a:gd name="connsiteY0" fmla="*/ 0 h 4001096"/>
              <a:gd name="connsiteX1" fmla="*/ 1583850 w 5086331"/>
              <a:gd name="connsiteY1" fmla="*/ 571743 h 4001096"/>
              <a:gd name="connsiteX2" fmla="*/ 4608945 w 5086331"/>
              <a:gd name="connsiteY2" fmla="*/ 815032 h 4001096"/>
              <a:gd name="connsiteX3" fmla="*/ 5086331 w 5086331"/>
              <a:gd name="connsiteY3" fmla="*/ 2118754 h 4001096"/>
              <a:gd name="connsiteX4" fmla="*/ 4836708 w 5086331"/>
              <a:gd name="connsiteY4" fmla="*/ 3634494 h 4001096"/>
              <a:gd name="connsiteX5" fmla="*/ 3781410 w 5086331"/>
              <a:gd name="connsiteY5" fmla="*/ 3985529 h 4001096"/>
              <a:gd name="connsiteX6" fmla="*/ 945102 w 5086331"/>
              <a:gd name="connsiteY6" fmla="*/ 3840584 h 4001096"/>
              <a:gd name="connsiteX7" fmla="*/ 437163 w 5086331"/>
              <a:gd name="connsiteY7" fmla="*/ 3738960 h 4001096"/>
              <a:gd name="connsiteX8" fmla="*/ 32397 w 5086331"/>
              <a:gd name="connsiteY8" fmla="*/ 3533756 h 4001096"/>
              <a:gd name="connsiteX9" fmla="*/ 0 w 5086331"/>
              <a:gd name="connsiteY9" fmla="*/ 2681940 h 4001096"/>
              <a:gd name="connsiteX10" fmla="*/ 126883 w 5086331"/>
              <a:gd name="connsiteY10" fmla="*/ 1290513 h 4001096"/>
              <a:gd name="connsiteX11" fmla="*/ 954200 w 5086331"/>
              <a:gd name="connsiteY11" fmla="*/ 590018 h 4001096"/>
              <a:gd name="connsiteX12" fmla="*/ 972132 w 5086331"/>
              <a:gd name="connsiteY12" fmla="*/ 0 h 4001096"/>
              <a:gd name="connsiteX0" fmla="*/ 972132 w 5086331"/>
              <a:gd name="connsiteY0" fmla="*/ 0 h 4001096"/>
              <a:gd name="connsiteX1" fmla="*/ 1583850 w 5086331"/>
              <a:gd name="connsiteY1" fmla="*/ 571743 h 4001096"/>
              <a:gd name="connsiteX2" fmla="*/ 4608945 w 5086331"/>
              <a:gd name="connsiteY2" fmla="*/ 815032 h 4001096"/>
              <a:gd name="connsiteX3" fmla="*/ 5086331 w 5086331"/>
              <a:gd name="connsiteY3" fmla="*/ 2118754 h 4001096"/>
              <a:gd name="connsiteX4" fmla="*/ 4836708 w 5086331"/>
              <a:gd name="connsiteY4" fmla="*/ 3634494 h 4001096"/>
              <a:gd name="connsiteX5" fmla="*/ 3781410 w 5086331"/>
              <a:gd name="connsiteY5" fmla="*/ 3985529 h 4001096"/>
              <a:gd name="connsiteX6" fmla="*/ 945102 w 5086331"/>
              <a:gd name="connsiteY6" fmla="*/ 3840584 h 4001096"/>
              <a:gd name="connsiteX7" fmla="*/ 32397 w 5086331"/>
              <a:gd name="connsiteY7" fmla="*/ 3533756 h 4001096"/>
              <a:gd name="connsiteX8" fmla="*/ 0 w 5086331"/>
              <a:gd name="connsiteY8" fmla="*/ 2681940 h 4001096"/>
              <a:gd name="connsiteX9" fmla="*/ 126883 w 5086331"/>
              <a:gd name="connsiteY9" fmla="*/ 1290513 h 4001096"/>
              <a:gd name="connsiteX10" fmla="*/ 954200 w 5086331"/>
              <a:gd name="connsiteY10" fmla="*/ 590018 h 4001096"/>
              <a:gd name="connsiteX11" fmla="*/ 972132 w 5086331"/>
              <a:gd name="connsiteY11" fmla="*/ 0 h 4001096"/>
              <a:gd name="connsiteX0" fmla="*/ 972132 w 5086331"/>
              <a:gd name="connsiteY0" fmla="*/ 0 h 4001096"/>
              <a:gd name="connsiteX1" fmla="*/ 1583850 w 5086331"/>
              <a:gd name="connsiteY1" fmla="*/ 571743 h 4001096"/>
              <a:gd name="connsiteX2" fmla="*/ 4608945 w 5086331"/>
              <a:gd name="connsiteY2" fmla="*/ 815032 h 4001096"/>
              <a:gd name="connsiteX3" fmla="*/ 5086331 w 5086331"/>
              <a:gd name="connsiteY3" fmla="*/ 2118754 h 4001096"/>
              <a:gd name="connsiteX4" fmla="*/ 4836708 w 5086331"/>
              <a:gd name="connsiteY4" fmla="*/ 3634494 h 4001096"/>
              <a:gd name="connsiteX5" fmla="*/ 3781410 w 5086331"/>
              <a:gd name="connsiteY5" fmla="*/ 3985529 h 4001096"/>
              <a:gd name="connsiteX6" fmla="*/ 945102 w 5086331"/>
              <a:gd name="connsiteY6" fmla="*/ 3840584 h 4001096"/>
              <a:gd name="connsiteX7" fmla="*/ 32397 w 5086331"/>
              <a:gd name="connsiteY7" fmla="*/ 3533756 h 4001096"/>
              <a:gd name="connsiteX8" fmla="*/ 0 w 5086331"/>
              <a:gd name="connsiteY8" fmla="*/ 2681940 h 4001096"/>
              <a:gd name="connsiteX9" fmla="*/ 126883 w 5086331"/>
              <a:gd name="connsiteY9" fmla="*/ 1290513 h 4001096"/>
              <a:gd name="connsiteX10" fmla="*/ 954200 w 5086331"/>
              <a:gd name="connsiteY10" fmla="*/ 590018 h 4001096"/>
              <a:gd name="connsiteX11" fmla="*/ 972132 w 5086331"/>
              <a:gd name="connsiteY11" fmla="*/ 0 h 4001096"/>
              <a:gd name="connsiteX0" fmla="*/ 1007316 w 5121515"/>
              <a:gd name="connsiteY0" fmla="*/ 0 h 4001096"/>
              <a:gd name="connsiteX1" fmla="*/ 1619034 w 5121515"/>
              <a:gd name="connsiteY1" fmla="*/ 571743 h 4001096"/>
              <a:gd name="connsiteX2" fmla="*/ 4644129 w 5121515"/>
              <a:gd name="connsiteY2" fmla="*/ 815032 h 4001096"/>
              <a:gd name="connsiteX3" fmla="*/ 5121515 w 5121515"/>
              <a:gd name="connsiteY3" fmla="*/ 2118754 h 4001096"/>
              <a:gd name="connsiteX4" fmla="*/ 4871892 w 5121515"/>
              <a:gd name="connsiteY4" fmla="*/ 3634494 h 4001096"/>
              <a:gd name="connsiteX5" fmla="*/ 3816594 w 5121515"/>
              <a:gd name="connsiteY5" fmla="*/ 3985529 h 4001096"/>
              <a:gd name="connsiteX6" fmla="*/ 980286 w 5121515"/>
              <a:gd name="connsiteY6" fmla="*/ 3840584 h 4001096"/>
              <a:gd name="connsiteX7" fmla="*/ 67581 w 5121515"/>
              <a:gd name="connsiteY7" fmla="*/ 3533756 h 4001096"/>
              <a:gd name="connsiteX8" fmla="*/ 35184 w 5121515"/>
              <a:gd name="connsiteY8" fmla="*/ 2681940 h 4001096"/>
              <a:gd name="connsiteX9" fmla="*/ 162067 w 5121515"/>
              <a:gd name="connsiteY9" fmla="*/ 1290513 h 4001096"/>
              <a:gd name="connsiteX10" fmla="*/ 989384 w 5121515"/>
              <a:gd name="connsiteY10" fmla="*/ 590018 h 4001096"/>
              <a:gd name="connsiteX11" fmla="*/ 1007316 w 5121515"/>
              <a:gd name="connsiteY11" fmla="*/ 0 h 4001096"/>
              <a:gd name="connsiteX0" fmla="*/ 1010370 w 5124569"/>
              <a:gd name="connsiteY0" fmla="*/ 0 h 4001096"/>
              <a:gd name="connsiteX1" fmla="*/ 1622088 w 5124569"/>
              <a:gd name="connsiteY1" fmla="*/ 571743 h 4001096"/>
              <a:gd name="connsiteX2" fmla="*/ 4647183 w 5124569"/>
              <a:gd name="connsiteY2" fmla="*/ 815032 h 4001096"/>
              <a:gd name="connsiteX3" fmla="*/ 5124569 w 5124569"/>
              <a:gd name="connsiteY3" fmla="*/ 2118754 h 4001096"/>
              <a:gd name="connsiteX4" fmla="*/ 4874946 w 5124569"/>
              <a:gd name="connsiteY4" fmla="*/ 3634494 h 4001096"/>
              <a:gd name="connsiteX5" fmla="*/ 3819648 w 5124569"/>
              <a:gd name="connsiteY5" fmla="*/ 3985529 h 4001096"/>
              <a:gd name="connsiteX6" fmla="*/ 983340 w 5124569"/>
              <a:gd name="connsiteY6" fmla="*/ 3840584 h 4001096"/>
              <a:gd name="connsiteX7" fmla="*/ 70635 w 5124569"/>
              <a:gd name="connsiteY7" fmla="*/ 3533756 h 4001096"/>
              <a:gd name="connsiteX8" fmla="*/ 165121 w 5124569"/>
              <a:gd name="connsiteY8" fmla="*/ 1290513 h 4001096"/>
              <a:gd name="connsiteX9" fmla="*/ 992438 w 5124569"/>
              <a:gd name="connsiteY9" fmla="*/ 590018 h 4001096"/>
              <a:gd name="connsiteX10" fmla="*/ 1010370 w 5124569"/>
              <a:gd name="connsiteY10" fmla="*/ 0 h 4001096"/>
              <a:gd name="connsiteX0" fmla="*/ 1004891 w 5119090"/>
              <a:gd name="connsiteY0" fmla="*/ 0 h 4001096"/>
              <a:gd name="connsiteX1" fmla="*/ 1616609 w 5119090"/>
              <a:gd name="connsiteY1" fmla="*/ 571743 h 4001096"/>
              <a:gd name="connsiteX2" fmla="*/ 4641704 w 5119090"/>
              <a:gd name="connsiteY2" fmla="*/ 815032 h 4001096"/>
              <a:gd name="connsiteX3" fmla="*/ 5119090 w 5119090"/>
              <a:gd name="connsiteY3" fmla="*/ 2118754 h 4001096"/>
              <a:gd name="connsiteX4" fmla="*/ 4869467 w 5119090"/>
              <a:gd name="connsiteY4" fmla="*/ 3634494 h 4001096"/>
              <a:gd name="connsiteX5" fmla="*/ 3814169 w 5119090"/>
              <a:gd name="connsiteY5" fmla="*/ 3985529 h 4001096"/>
              <a:gd name="connsiteX6" fmla="*/ 977861 w 5119090"/>
              <a:gd name="connsiteY6" fmla="*/ 3840584 h 4001096"/>
              <a:gd name="connsiteX7" fmla="*/ 73039 w 5119090"/>
              <a:gd name="connsiteY7" fmla="*/ 3313039 h 4001096"/>
              <a:gd name="connsiteX8" fmla="*/ 159642 w 5119090"/>
              <a:gd name="connsiteY8" fmla="*/ 1290513 h 4001096"/>
              <a:gd name="connsiteX9" fmla="*/ 986959 w 5119090"/>
              <a:gd name="connsiteY9" fmla="*/ 590018 h 4001096"/>
              <a:gd name="connsiteX10" fmla="*/ 1004891 w 5119090"/>
              <a:gd name="connsiteY10" fmla="*/ 0 h 4001096"/>
              <a:gd name="connsiteX0" fmla="*/ 1004891 w 5119090"/>
              <a:gd name="connsiteY0" fmla="*/ 0 h 4028919"/>
              <a:gd name="connsiteX1" fmla="*/ 1616609 w 5119090"/>
              <a:gd name="connsiteY1" fmla="*/ 571743 h 4028919"/>
              <a:gd name="connsiteX2" fmla="*/ 4641704 w 5119090"/>
              <a:gd name="connsiteY2" fmla="*/ 815032 h 4028919"/>
              <a:gd name="connsiteX3" fmla="*/ 5119090 w 5119090"/>
              <a:gd name="connsiteY3" fmla="*/ 2118754 h 4028919"/>
              <a:gd name="connsiteX4" fmla="*/ 4869467 w 5119090"/>
              <a:gd name="connsiteY4" fmla="*/ 3634494 h 4028919"/>
              <a:gd name="connsiteX5" fmla="*/ 3814169 w 5119090"/>
              <a:gd name="connsiteY5" fmla="*/ 3985529 h 4028919"/>
              <a:gd name="connsiteX6" fmla="*/ 977861 w 5119090"/>
              <a:gd name="connsiteY6" fmla="*/ 3911529 h 4028919"/>
              <a:gd name="connsiteX7" fmla="*/ 73039 w 5119090"/>
              <a:gd name="connsiteY7" fmla="*/ 3313039 h 4028919"/>
              <a:gd name="connsiteX8" fmla="*/ 159642 w 5119090"/>
              <a:gd name="connsiteY8" fmla="*/ 1290513 h 4028919"/>
              <a:gd name="connsiteX9" fmla="*/ 986959 w 5119090"/>
              <a:gd name="connsiteY9" fmla="*/ 590018 h 4028919"/>
              <a:gd name="connsiteX10" fmla="*/ 1004891 w 5119090"/>
              <a:gd name="connsiteY10" fmla="*/ 0 h 4028919"/>
              <a:gd name="connsiteX0" fmla="*/ 1004891 w 5119090"/>
              <a:gd name="connsiteY0" fmla="*/ 0 h 4142676"/>
              <a:gd name="connsiteX1" fmla="*/ 1616609 w 5119090"/>
              <a:gd name="connsiteY1" fmla="*/ 571743 h 4142676"/>
              <a:gd name="connsiteX2" fmla="*/ 4641704 w 5119090"/>
              <a:gd name="connsiteY2" fmla="*/ 815032 h 4142676"/>
              <a:gd name="connsiteX3" fmla="*/ 5119090 w 5119090"/>
              <a:gd name="connsiteY3" fmla="*/ 2118754 h 4142676"/>
              <a:gd name="connsiteX4" fmla="*/ 4869467 w 5119090"/>
              <a:gd name="connsiteY4" fmla="*/ 3634494 h 4142676"/>
              <a:gd name="connsiteX5" fmla="*/ 3575630 w 5119090"/>
              <a:gd name="connsiteY5" fmla="*/ 4131303 h 4142676"/>
              <a:gd name="connsiteX6" fmla="*/ 977861 w 5119090"/>
              <a:gd name="connsiteY6" fmla="*/ 3911529 h 4142676"/>
              <a:gd name="connsiteX7" fmla="*/ 73039 w 5119090"/>
              <a:gd name="connsiteY7" fmla="*/ 3313039 h 4142676"/>
              <a:gd name="connsiteX8" fmla="*/ 159642 w 5119090"/>
              <a:gd name="connsiteY8" fmla="*/ 1290513 h 4142676"/>
              <a:gd name="connsiteX9" fmla="*/ 986959 w 5119090"/>
              <a:gd name="connsiteY9" fmla="*/ 590018 h 4142676"/>
              <a:gd name="connsiteX10" fmla="*/ 1004891 w 5119090"/>
              <a:gd name="connsiteY10" fmla="*/ 0 h 4142676"/>
              <a:gd name="connsiteX0" fmla="*/ 1004891 w 5119090"/>
              <a:gd name="connsiteY0" fmla="*/ 0 h 4145018"/>
              <a:gd name="connsiteX1" fmla="*/ 1616609 w 5119090"/>
              <a:gd name="connsiteY1" fmla="*/ 571743 h 4145018"/>
              <a:gd name="connsiteX2" fmla="*/ 4641704 w 5119090"/>
              <a:gd name="connsiteY2" fmla="*/ 815032 h 4145018"/>
              <a:gd name="connsiteX3" fmla="*/ 5119090 w 5119090"/>
              <a:gd name="connsiteY3" fmla="*/ 2118754 h 4145018"/>
              <a:gd name="connsiteX4" fmla="*/ 4736945 w 5119090"/>
              <a:gd name="connsiteY4" fmla="*/ 3594737 h 4145018"/>
              <a:gd name="connsiteX5" fmla="*/ 3575630 w 5119090"/>
              <a:gd name="connsiteY5" fmla="*/ 4131303 h 4145018"/>
              <a:gd name="connsiteX6" fmla="*/ 977861 w 5119090"/>
              <a:gd name="connsiteY6" fmla="*/ 3911529 h 4145018"/>
              <a:gd name="connsiteX7" fmla="*/ 73039 w 5119090"/>
              <a:gd name="connsiteY7" fmla="*/ 3313039 h 4145018"/>
              <a:gd name="connsiteX8" fmla="*/ 159642 w 5119090"/>
              <a:gd name="connsiteY8" fmla="*/ 1290513 h 4145018"/>
              <a:gd name="connsiteX9" fmla="*/ 986959 w 5119090"/>
              <a:gd name="connsiteY9" fmla="*/ 590018 h 4145018"/>
              <a:gd name="connsiteX10" fmla="*/ 1004891 w 5119090"/>
              <a:gd name="connsiteY10" fmla="*/ 0 h 4145018"/>
              <a:gd name="connsiteX0" fmla="*/ 1004891 w 5119090"/>
              <a:gd name="connsiteY0" fmla="*/ 0 h 4145018"/>
              <a:gd name="connsiteX1" fmla="*/ 1616609 w 5119090"/>
              <a:gd name="connsiteY1" fmla="*/ 571743 h 4145018"/>
              <a:gd name="connsiteX2" fmla="*/ 4469426 w 5119090"/>
              <a:gd name="connsiteY2" fmla="*/ 735519 h 4145018"/>
              <a:gd name="connsiteX3" fmla="*/ 5119090 w 5119090"/>
              <a:gd name="connsiteY3" fmla="*/ 2118754 h 4145018"/>
              <a:gd name="connsiteX4" fmla="*/ 4736945 w 5119090"/>
              <a:gd name="connsiteY4" fmla="*/ 3594737 h 4145018"/>
              <a:gd name="connsiteX5" fmla="*/ 3575630 w 5119090"/>
              <a:gd name="connsiteY5" fmla="*/ 4131303 h 4145018"/>
              <a:gd name="connsiteX6" fmla="*/ 977861 w 5119090"/>
              <a:gd name="connsiteY6" fmla="*/ 3911529 h 4145018"/>
              <a:gd name="connsiteX7" fmla="*/ 73039 w 5119090"/>
              <a:gd name="connsiteY7" fmla="*/ 3313039 h 4145018"/>
              <a:gd name="connsiteX8" fmla="*/ 159642 w 5119090"/>
              <a:gd name="connsiteY8" fmla="*/ 1290513 h 4145018"/>
              <a:gd name="connsiteX9" fmla="*/ 986959 w 5119090"/>
              <a:gd name="connsiteY9" fmla="*/ 590018 h 4145018"/>
              <a:gd name="connsiteX10" fmla="*/ 1004891 w 5119090"/>
              <a:gd name="connsiteY10" fmla="*/ 0 h 4145018"/>
              <a:gd name="connsiteX0" fmla="*/ 1004891 w 4986569"/>
              <a:gd name="connsiteY0" fmla="*/ 0 h 4145018"/>
              <a:gd name="connsiteX1" fmla="*/ 1616609 w 4986569"/>
              <a:gd name="connsiteY1" fmla="*/ 571743 h 4145018"/>
              <a:gd name="connsiteX2" fmla="*/ 4469426 w 4986569"/>
              <a:gd name="connsiteY2" fmla="*/ 735519 h 4145018"/>
              <a:gd name="connsiteX3" fmla="*/ 4986569 w 4986569"/>
              <a:gd name="connsiteY3" fmla="*/ 2118754 h 4145018"/>
              <a:gd name="connsiteX4" fmla="*/ 4736945 w 4986569"/>
              <a:gd name="connsiteY4" fmla="*/ 3594737 h 4145018"/>
              <a:gd name="connsiteX5" fmla="*/ 3575630 w 4986569"/>
              <a:gd name="connsiteY5" fmla="*/ 4131303 h 4145018"/>
              <a:gd name="connsiteX6" fmla="*/ 977861 w 4986569"/>
              <a:gd name="connsiteY6" fmla="*/ 3911529 h 4145018"/>
              <a:gd name="connsiteX7" fmla="*/ 73039 w 4986569"/>
              <a:gd name="connsiteY7" fmla="*/ 3313039 h 4145018"/>
              <a:gd name="connsiteX8" fmla="*/ 159642 w 4986569"/>
              <a:gd name="connsiteY8" fmla="*/ 1290513 h 4145018"/>
              <a:gd name="connsiteX9" fmla="*/ 986959 w 4986569"/>
              <a:gd name="connsiteY9" fmla="*/ 590018 h 4145018"/>
              <a:gd name="connsiteX10" fmla="*/ 1004891 w 4986569"/>
              <a:gd name="connsiteY10" fmla="*/ 0 h 4145018"/>
              <a:gd name="connsiteX0" fmla="*/ 1004891 w 4857980"/>
              <a:gd name="connsiteY0" fmla="*/ 0 h 4145018"/>
              <a:gd name="connsiteX1" fmla="*/ 1616609 w 4857980"/>
              <a:gd name="connsiteY1" fmla="*/ 571743 h 4145018"/>
              <a:gd name="connsiteX2" fmla="*/ 4469426 w 4857980"/>
              <a:gd name="connsiteY2" fmla="*/ 735519 h 4145018"/>
              <a:gd name="connsiteX3" fmla="*/ 4736945 w 4857980"/>
              <a:gd name="connsiteY3" fmla="*/ 3594737 h 4145018"/>
              <a:gd name="connsiteX4" fmla="*/ 3575630 w 4857980"/>
              <a:gd name="connsiteY4" fmla="*/ 4131303 h 4145018"/>
              <a:gd name="connsiteX5" fmla="*/ 977861 w 4857980"/>
              <a:gd name="connsiteY5" fmla="*/ 3911529 h 4145018"/>
              <a:gd name="connsiteX6" fmla="*/ 73039 w 4857980"/>
              <a:gd name="connsiteY6" fmla="*/ 3313039 h 4145018"/>
              <a:gd name="connsiteX7" fmla="*/ 159642 w 4857980"/>
              <a:gd name="connsiteY7" fmla="*/ 1290513 h 4145018"/>
              <a:gd name="connsiteX8" fmla="*/ 986959 w 4857980"/>
              <a:gd name="connsiteY8" fmla="*/ 590018 h 4145018"/>
              <a:gd name="connsiteX9" fmla="*/ 1004891 w 4857980"/>
              <a:gd name="connsiteY9" fmla="*/ 0 h 4145018"/>
              <a:gd name="connsiteX0" fmla="*/ 1004891 w 4944528"/>
              <a:gd name="connsiteY0" fmla="*/ 0 h 4145018"/>
              <a:gd name="connsiteX1" fmla="*/ 1616609 w 4944528"/>
              <a:gd name="connsiteY1" fmla="*/ 571743 h 4145018"/>
              <a:gd name="connsiteX2" fmla="*/ 4641704 w 4944528"/>
              <a:gd name="connsiteY2" fmla="*/ 775276 h 4145018"/>
              <a:gd name="connsiteX3" fmla="*/ 4736945 w 4944528"/>
              <a:gd name="connsiteY3" fmla="*/ 3594737 h 4145018"/>
              <a:gd name="connsiteX4" fmla="*/ 3575630 w 4944528"/>
              <a:gd name="connsiteY4" fmla="*/ 4131303 h 4145018"/>
              <a:gd name="connsiteX5" fmla="*/ 977861 w 4944528"/>
              <a:gd name="connsiteY5" fmla="*/ 3911529 h 4145018"/>
              <a:gd name="connsiteX6" fmla="*/ 73039 w 4944528"/>
              <a:gd name="connsiteY6" fmla="*/ 3313039 h 4145018"/>
              <a:gd name="connsiteX7" fmla="*/ 159642 w 4944528"/>
              <a:gd name="connsiteY7" fmla="*/ 1290513 h 4145018"/>
              <a:gd name="connsiteX8" fmla="*/ 986959 w 4944528"/>
              <a:gd name="connsiteY8" fmla="*/ 590018 h 4145018"/>
              <a:gd name="connsiteX9" fmla="*/ 1004891 w 4944528"/>
              <a:gd name="connsiteY9" fmla="*/ 0 h 4145018"/>
              <a:gd name="connsiteX0" fmla="*/ 1004891 w 4944528"/>
              <a:gd name="connsiteY0" fmla="*/ 0 h 4145018"/>
              <a:gd name="connsiteX1" fmla="*/ 1616609 w 4944528"/>
              <a:gd name="connsiteY1" fmla="*/ 571743 h 4145018"/>
              <a:gd name="connsiteX2" fmla="*/ 4641704 w 4944528"/>
              <a:gd name="connsiteY2" fmla="*/ 907797 h 4145018"/>
              <a:gd name="connsiteX3" fmla="*/ 4736945 w 4944528"/>
              <a:gd name="connsiteY3" fmla="*/ 3594737 h 4145018"/>
              <a:gd name="connsiteX4" fmla="*/ 3575630 w 4944528"/>
              <a:gd name="connsiteY4" fmla="*/ 4131303 h 4145018"/>
              <a:gd name="connsiteX5" fmla="*/ 977861 w 4944528"/>
              <a:gd name="connsiteY5" fmla="*/ 3911529 h 4145018"/>
              <a:gd name="connsiteX6" fmla="*/ 73039 w 4944528"/>
              <a:gd name="connsiteY6" fmla="*/ 3313039 h 4145018"/>
              <a:gd name="connsiteX7" fmla="*/ 159642 w 4944528"/>
              <a:gd name="connsiteY7" fmla="*/ 1290513 h 4145018"/>
              <a:gd name="connsiteX8" fmla="*/ 986959 w 4944528"/>
              <a:gd name="connsiteY8" fmla="*/ 590018 h 4145018"/>
              <a:gd name="connsiteX9" fmla="*/ 1004891 w 4944528"/>
              <a:gd name="connsiteY9" fmla="*/ 0 h 4145018"/>
              <a:gd name="connsiteX0" fmla="*/ 1004891 w 4938286"/>
              <a:gd name="connsiteY0" fmla="*/ 0 h 4156705"/>
              <a:gd name="connsiteX1" fmla="*/ 1616609 w 4938286"/>
              <a:gd name="connsiteY1" fmla="*/ 571743 h 4156705"/>
              <a:gd name="connsiteX2" fmla="*/ 4641704 w 4938286"/>
              <a:gd name="connsiteY2" fmla="*/ 907797 h 4156705"/>
              <a:gd name="connsiteX3" fmla="*/ 4723693 w 4938286"/>
              <a:gd name="connsiteY3" fmla="*/ 3409206 h 4156705"/>
              <a:gd name="connsiteX4" fmla="*/ 3575630 w 4938286"/>
              <a:gd name="connsiteY4" fmla="*/ 4131303 h 4156705"/>
              <a:gd name="connsiteX5" fmla="*/ 977861 w 4938286"/>
              <a:gd name="connsiteY5" fmla="*/ 3911529 h 4156705"/>
              <a:gd name="connsiteX6" fmla="*/ 73039 w 4938286"/>
              <a:gd name="connsiteY6" fmla="*/ 3313039 h 4156705"/>
              <a:gd name="connsiteX7" fmla="*/ 159642 w 4938286"/>
              <a:gd name="connsiteY7" fmla="*/ 1290513 h 4156705"/>
              <a:gd name="connsiteX8" fmla="*/ 986959 w 4938286"/>
              <a:gd name="connsiteY8" fmla="*/ 590018 h 4156705"/>
              <a:gd name="connsiteX9" fmla="*/ 1004891 w 4938286"/>
              <a:gd name="connsiteY9" fmla="*/ 0 h 4156705"/>
              <a:gd name="connsiteX0" fmla="*/ 1004891 w 4964496"/>
              <a:gd name="connsiteY0" fmla="*/ 0 h 4156705"/>
              <a:gd name="connsiteX1" fmla="*/ 1616609 w 4964496"/>
              <a:gd name="connsiteY1" fmla="*/ 571743 h 4156705"/>
              <a:gd name="connsiteX2" fmla="*/ 4641704 w 4964496"/>
              <a:gd name="connsiteY2" fmla="*/ 907797 h 4156705"/>
              <a:gd name="connsiteX3" fmla="*/ 4723693 w 4964496"/>
              <a:gd name="connsiteY3" fmla="*/ 3409206 h 4156705"/>
              <a:gd name="connsiteX4" fmla="*/ 3575630 w 4964496"/>
              <a:gd name="connsiteY4" fmla="*/ 4131303 h 4156705"/>
              <a:gd name="connsiteX5" fmla="*/ 977861 w 4964496"/>
              <a:gd name="connsiteY5" fmla="*/ 3911529 h 4156705"/>
              <a:gd name="connsiteX6" fmla="*/ 73039 w 4964496"/>
              <a:gd name="connsiteY6" fmla="*/ 3313039 h 4156705"/>
              <a:gd name="connsiteX7" fmla="*/ 159642 w 4964496"/>
              <a:gd name="connsiteY7" fmla="*/ 1290513 h 4156705"/>
              <a:gd name="connsiteX8" fmla="*/ 986959 w 4964496"/>
              <a:gd name="connsiteY8" fmla="*/ 590018 h 4156705"/>
              <a:gd name="connsiteX9" fmla="*/ 1004891 w 4964496"/>
              <a:gd name="connsiteY9" fmla="*/ 0 h 4156705"/>
              <a:gd name="connsiteX0" fmla="*/ 1004891 w 4964496"/>
              <a:gd name="connsiteY0" fmla="*/ 0 h 4156705"/>
              <a:gd name="connsiteX1" fmla="*/ 1616609 w 4964496"/>
              <a:gd name="connsiteY1" fmla="*/ 571743 h 4156705"/>
              <a:gd name="connsiteX2" fmla="*/ 4641704 w 4964496"/>
              <a:gd name="connsiteY2" fmla="*/ 881293 h 4156705"/>
              <a:gd name="connsiteX3" fmla="*/ 4723693 w 4964496"/>
              <a:gd name="connsiteY3" fmla="*/ 3409206 h 4156705"/>
              <a:gd name="connsiteX4" fmla="*/ 3575630 w 4964496"/>
              <a:gd name="connsiteY4" fmla="*/ 4131303 h 4156705"/>
              <a:gd name="connsiteX5" fmla="*/ 977861 w 4964496"/>
              <a:gd name="connsiteY5" fmla="*/ 3911529 h 4156705"/>
              <a:gd name="connsiteX6" fmla="*/ 73039 w 4964496"/>
              <a:gd name="connsiteY6" fmla="*/ 3313039 h 4156705"/>
              <a:gd name="connsiteX7" fmla="*/ 159642 w 4964496"/>
              <a:gd name="connsiteY7" fmla="*/ 1290513 h 4156705"/>
              <a:gd name="connsiteX8" fmla="*/ 986959 w 4964496"/>
              <a:gd name="connsiteY8" fmla="*/ 590018 h 4156705"/>
              <a:gd name="connsiteX9" fmla="*/ 1004891 w 4964496"/>
              <a:gd name="connsiteY9" fmla="*/ 0 h 4156705"/>
              <a:gd name="connsiteX0" fmla="*/ 1004891 w 4938200"/>
              <a:gd name="connsiteY0" fmla="*/ 0 h 4156705"/>
              <a:gd name="connsiteX1" fmla="*/ 1616609 w 4938200"/>
              <a:gd name="connsiteY1" fmla="*/ 571743 h 4156705"/>
              <a:gd name="connsiteX2" fmla="*/ 4641704 w 4938200"/>
              <a:gd name="connsiteY2" fmla="*/ 881293 h 4156705"/>
              <a:gd name="connsiteX3" fmla="*/ 4723693 w 4938200"/>
              <a:gd name="connsiteY3" fmla="*/ 3409206 h 4156705"/>
              <a:gd name="connsiteX4" fmla="*/ 3575630 w 4938200"/>
              <a:gd name="connsiteY4" fmla="*/ 4131303 h 4156705"/>
              <a:gd name="connsiteX5" fmla="*/ 977861 w 4938200"/>
              <a:gd name="connsiteY5" fmla="*/ 3911529 h 4156705"/>
              <a:gd name="connsiteX6" fmla="*/ 73039 w 4938200"/>
              <a:gd name="connsiteY6" fmla="*/ 3313039 h 4156705"/>
              <a:gd name="connsiteX7" fmla="*/ 159642 w 4938200"/>
              <a:gd name="connsiteY7" fmla="*/ 1290513 h 4156705"/>
              <a:gd name="connsiteX8" fmla="*/ 986959 w 4938200"/>
              <a:gd name="connsiteY8" fmla="*/ 590018 h 4156705"/>
              <a:gd name="connsiteX9" fmla="*/ 1004891 w 4938200"/>
              <a:gd name="connsiteY9" fmla="*/ 0 h 4156705"/>
              <a:gd name="connsiteX0" fmla="*/ 1004891 w 4931243"/>
              <a:gd name="connsiteY0" fmla="*/ 0 h 4156705"/>
              <a:gd name="connsiteX1" fmla="*/ 1616609 w 4931243"/>
              <a:gd name="connsiteY1" fmla="*/ 571743 h 4156705"/>
              <a:gd name="connsiteX2" fmla="*/ 4628452 w 4931243"/>
              <a:gd name="connsiteY2" fmla="*/ 934302 h 4156705"/>
              <a:gd name="connsiteX3" fmla="*/ 4723693 w 4931243"/>
              <a:gd name="connsiteY3" fmla="*/ 3409206 h 4156705"/>
              <a:gd name="connsiteX4" fmla="*/ 3575630 w 4931243"/>
              <a:gd name="connsiteY4" fmla="*/ 4131303 h 4156705"/>
              <a:gd name="connsiteX5" fmla="*/ 977861 w 4931243"/>
              <a:gd name="connsiteY5" fmla="*/ 3911529 h 4156705"/>
              <a:gd name="connsiteX6" fmla="*/ 73039 w 4931243"/>
              <a:gd name="connsiteY6" fmla="*/ 3313039 h 4156705"/>
              <a:gd name="connsiteX7" fmla="*/ 159642 w 4931243"/>
              <a:gd name="connsiteY7" fmla="*/ 1290513 h 4156705"/>
              <a:gd name="connsiteX8" fmla="*/ 986959 w 4931243"/>
              <a:gd name="connsiteY8" fmla="*/ 590018 h 4156705"/>
              <a:gd name="connsiteX9" fmla="*/ 1004891 w 4931243"/>
              <a:gd name="connsiteY9" fmla="*/ 0 h 4156705"/>
              <a:gd name="connsiteX0" fmla="*/ 1004891 w 4931243"/>
              <a:gd name="connsiteY0" fmla="*/ 0 h 4175448"/>
              <a:gd name="connsiteX1" fmla="*/ 1616609 w 4931243"/>
              <a:gd name="connsiteY1" fmla="*/ 571743 h 4175448"/>
              <a:gd name="connsiteX2" fmla="*/ 4628452 w 4931243"/>
              <a:gd name="connsiteY2" fmla="*/ 934302 h 4175448"/>
              <a:gd name="connsiteX3" fmla="*/ 4723693 w 4931243"/>
              <a:gd name="connsiteY3" fmla="*/ 3409206 h 4175448"/>
              <a:gd name="connsiteX4" fmla="*/ 3575630 w 4931243"/>
              <a:gd name="connsiteY4" fmla="*/ 4131303 h 4175448"/>
              <a:gd name="connsiteX5" fmla="*/ 858591 w 4931243"/>
              <a:gd name="connsiteY5" fmla="*/ 3991042 h 4175448"/>
              <a:gd name="connsiteX6" fmla="*/ 73039 w 4931243"/>
              <a:gd name="connsiteY6" fmla="*/ 3313039 h 4175448"/>
              <a:gd name="connsiteX7" fmla="*/ 159642 w 4931243"/>
              <a:gd name="connsiteY7" fmla="*/ 1290513 h 4175448"/>
              <a:gd name="connsiteX8" fmla="*/ 986959 w 4931243"/>
              <a:gd name="connsiteY8" fmla="*/ 590018 h 4175448"/>
              <a:gd name="connsiteX9" fmla="*/ 1004891 w 4931243"/>
              <a:gd name="connsiteY9" fmla="*/ 0 h 4175448"/>
              <a:gd name="connsiteX0" fmla="*/ 1004891 w 4931243"/>
              <a:gd name="connsiteY0" fmla="*/ 0 h 4175448"/>
              <a:gd name="connsiteX1" fmla="*/ 1616609 w 4931243"/>
              <a:gd name="connsiteY1" fmla="*/ 571743 h 4175448"/>
              <a:gd name="connsiteX2" fmla="*/ 4628452 w 4931243"/>
              <a:gd name="connsiteY2" fmla="*/ 934302 h 4175448"/>
              <a:gd name="connsiteX3" fmla="*/ 4723693 w 4931243"/>
              <a:gd name="connsiteY3" fmla="*/ 3409206 h 4175448"/>
              <a:gd name="connsiteX4" fmla="*/ 3575630 w 4931243"/>
              <a:gd name="connsiteY4" fmla="*/ 4131303 h 4175448"/>
              <a:gd name="connsiteX5" fmla="*/ 858591 w 4931243"/>
              <a:gd name="connsiteY5" fmla="*/ 3991042 h 4175448"/>
              <a:gd name="connsiteX6" fmla="*/ 73039 w 4931243"/>
              <a:gd name="connsiteY6" fmla="*/ 3313039 h 4175448"/>
              <a:gd name="connsiteX7" fmla="*/ 159642 w 4931243"/>
              <a:gd name="connsiteY7" fmla="*/ 1290513 h 4175448"/>
              <a:gd name="connsiteX8" fmla="*/ 986959 w 4931243"/>
              <a:gd name="connsiteY8" fmla="*/ 590018 h 4175448"/>
              <a:gd name="connsiteX9" fmla="*/ 1004891 w 4931243"/>
              <a:gd name="connsiteY9" fmla="*/ 0 h 4175448"/>
              <a:gd name="connsiteX0" fmla="*/ 1010726 w 4937078"/>
              <a:gd name="connsiteY0" fmla="*/ 0 h 4175448"/>
              <a:gd name="connsiteX1" fmla="*/ 1622444 w 4937078"/>
              <a:gd name="connsiteY1" fmla="*/ 571743 h 4175448"/>
              <a:gd name="connsiteX2" fmla="*/ 4634287 w 4937078"/>
              <a:gd name="connsiteY2" fmla="*/ 934302 h 4175448"/>
              <a:gd name="connsiteX3" fmla="*/ 4729528 w 4937078"/>
              <a:gd name="connsiteY3" fmla="*/ 3409206 h 4175448"/>
              <a:gd name="connsiteX4" fmla="*/ 3581465 w 4937078"/>
              <a:gd name="connsiteY4" fmla="*/ 4131303 h 4175448"/>
              <a:gd name="connsiteX5" fmla="*/ 864426 w 4937078"/>
              <a:gd name="connsiteY5" fmla="*/ 3991042 h 4175448"/>
              <a:gd name="connsiteX6" fmla="*/ 78874 w 4937078"/>
              <a:gd name="connsiteY6" fmla="*/ 3313039 h 4175448"/>
              <a:gd name="connsiteX7" fmla="*/ 165477 w 4937078"/>
              <a:gd name="connsiteY7" fmla="*/ 1290513 h 4175448"/>
              <a:gd name="connsiteX8" fmla="*/ 992794 w 4937078"/>
              <a:gd name="connsiteY8" fmla="*/ 590018 h 4175448"/>
              <a:gd name="connsiteX9" fmla="*/ 1010726 w 4937078"/>
              <a:gd name="connsiteY9" fmla="*/ 0 h 4175448"/>
              <a:gd name="connsiteX0" fmla="*/ 1010726 w 4961247"/>
              <a:gd name="connsiteY0" fmla="*/ 0 h 4175448"/>
              <a:gd name="connsiteX1" fmla="*/ 1648693 w 4961247"/>
              <a:gd name="connsiteY1" fmla="*/ 574434 h 4175448"/>
              <a:gd name="connsiteX2" fmla="*/ 4634287 w 4961247"/>
              <a:gd name="connsiteY2" fmla="*/ 934302 h 4175448"/>
              <a:gd name="connsiteX3" fmla="*/ 4729528 w 4961247"/>
              <a:gd name="connsiteY3" fmla="*/ 3409206 h 4175448"/>
              <a:gd name="connsiteX4" fmla="*/ 3581465 w 4961247"/>
              <a:gd name="connsiteY4" fmla="*/ 4131303 h 4175448"/>
              <a:gd name="connsiteX5" fmla="*/ 864426 w 4961247"/>
              <a:gd name="connsiteY5" fmla="*/ 3991042 h 4175448"/>
              <a:gd name="connsiteX6" fmla="*/ 78874 w 4961247"/>
              <a:gd name="connsiteY6" fmla="*/ 3313039 h 4175448"/>
              <a:gd name="connsiteX7" fmla="*/ 165477 w 4961247"/>
              <a:gd name="connsiteY7" fmla="*/ 1290513 h 4175448"/>
              <a:gd name="connsiteX8" fmla="*/ 992794 w 4961247"/>
              <a:gd name="connsiteY8" fmla="*/ 590018 h 4175448"/>
              <a:gd name="connsiteX9" fmla="*/ 1010726 w 4961247"/>
              <a:gd name="connsiteY9" fmla="*/ 0 h 4175448"/>
              <a:gd name="connsiteX0" fmla="*/ 1010726 w 4961247"/>
              <a:gd name="connsiteY0" fmla="*/ 0 h 4175448"/>
              <a:gd name="connsiteX1" fmla="*/ 1648693 w 4961247"/>
              <a:gd name="connsiteY1" fmla="*/ 574434 h 4175448"/>
              <a:gd name="connsiteX2" fmla="*/ 4634287 w 4961247"/>
              <a:gd name="connsiteY2" fmla="*/ 934302 h 4175448"/>
              <a:gd name="connsiteX3" fmla="*/ 4729528 w 4961247"/>
              <a:gd name="connsiteY3" fmla="*/ 3409206 h 4175448"/>
              <a:gd name="connsiteX4" fmla="*/ 3581465 w 4961247"/>
              <a:gd name="connsiteY4" fmla="*/ 4131303 h 4175448"/>
              <a:gd name="connsiteX5" fmla="*/ 864426 w 4961247"/>
              <a:gd name="connsiteY5" fmla="*/ 3991042 h 4175448"/>
              <a:gd name="connsiteX6" fmla="*/ 78874 w 4961247"/>
              <a:gd name="connsiteY6" fmla="*/ 3313039 h 4175448"/>
              <a:gd name="connsiteX7" fmla="*/ 165477 w 4961247"/>
              <a:gd name="connsiteY7" fmla="*/ 1290513 h 4175448"/>
              <a:gd name="connsiteX8" fmla="*/ 992794 w 4961247"/>
              <a:gd name="connsiteY8" fmla="*/ 590018 h 4175448"/>
              <a:gd name="connsiteX9" fmla="*/ 1010726 w 4961247"/>
              <a:gd name="connsiteY9" fmla="*/ 0 h 4175448"/>
              <a:gd name="connsiteX0" fmla="*/ 1008299 w 4958820"/>
              <a:gd name="connsiteY0" fmla="*/ 0 h 4175448"/>
              <a:gd name="connsiteX1" fmla="*/ 1646266 w 4958820"/>
              <a:gd name="connsiteY1" fmla="*/ 574434 h 4175448"/>
              <a:gd name="connsiteX2" fmla="*/ 4631860 w 4958820"/>
              <a:gd name="connsiteY2" fmla="*/ 934302 h 4175448"/>
              <a:gd name="connsiteX3" fmla="*/ 4727101 w 4958820"/>
              <a:gd name="connsiteY3" fmla="*/ 3409206 h 4175448"/>
              <a:gd name="connsiteX4" fmla="*/ 3579038 w 4958820"/>
              <a:gd name="connsiteY4" fmla="*/ 4131303 h 4175448"/>
              <a:gd name="connsiteX5" fmla="*/ 861999 w 4958820"/>
              <a:gd name="connsiteY5" fmla="*/ 3991042 h 4175448"/>
              <a:gd name="connsiteX6" fmla="*/ 76447 w 4958820"/>
              <a:gd name="connsiteY6" fmla="*/ 3313039 h 4175448"/>
              <a:gd name="connsiteX7" fmla="*/ 163050 w 4958820"/>
              <a:gd name="connsiteY7" fmla="*/ 1290513 h 4175448"/>
              <a:gd name="connsiteX8" fmla="*/ 990367 w 4958820"/>
              <a:gd name="connsiteY8" fmla="*/ 590018 h 4175448"/>
              <a:gd name="connsiteX9" fmla="*/ 1008299 w 4958820"/>
              <a:gd name="connsiteY9" fmla="*/ 0 h 4175448"/>
              <a:gd name="connsiteX0" fmla="*/ 1008299 w 4958820"/>
              <a:gd name="connsiteY0" fmla="*/ 0 h 4175448"/>
              <a:gd name="connsiteX1" fmla="*/ 1646266 w 4958820"/>
              <a:gd name="connsiteY1" fmla="*/ 574434 h 4175448"/>
              <a:gd name="connsiteX2" fmla="*/ 4631860 w 4958820"/>
              <a:gd name="connsiteY2" fmla="*/ 934302 h 4175448"/>
              <a:gd name="connsiteX3" fmla="*/ 4727101 w 4958820"/>
              <a:gd name="connsiteY3" fmla="*/ 3409206 h 4175448"/>
              <a:gd name="connsiteX4" fmla="*/ 3579038 w 4958820"/>
              <a:gd name="connsiteY4" fmla="*/ 4131303 h 4175448"/>
              <a:gd name="connsiteX5" fmla="*/ 861999 w 4958820"/>
              <a:gd name="connsiteY5" fmla="*/ 3991042 h 4175448"/>
              <a:gd name="connsiteX6" fmla="*/ 76447 w 4958820"/>
              <a:gd name="connsiteY6" fmla="*/ 3313039 h 4175448"/>
              <a:gd name="connsiteX7" fmla="*/ 163050 w 4958820"/>
              <a:gd name="connsiteY7" fmla="*/ 1290513 h 4175448"/>
              <a:gd name="connsiteX8" fmla="*/ 990367 w 4958820"/>
              <a:gd name="connsiteY8" fmla="*/ 590018 h 4175448"/>
              <a:gd name="connsiteX9" fmla="*/ 1008299 w 4958820"/>
              <a:gd name="connsiteY9" fmla="*/ 0 h 4175448"/>
              <a:gd name="connsiteX0" fmla="*/ 1008299 w 4958820"/>
              <a:gd name="connsiteY0" fmla="*/ 0 h 4165242"/>
              <a:gd name="connsiteX1" fmla="*/ 1646266 w 4958820"/>
              <a:gd name="connsiteY1" fmla="*/ 574434 h 4165242"/>
              <a:gd name="connsiteX2" fmla="*/ 4631860 w 4958820"/>
              <a:gd name="connsiteY2" fmla="*/ 934302 h 4165242"/>
              <a:gd name="connsiteX3" fmla="*/ 4727101 w 4958820"/>
              <a:gd name="connsiteY3" fmla="*/ 3409206 h 4165242"/>
              <a:gd name="connsiteX4" fmla="*/ 3579038 w 4958820"/>
              <a:gd name="connsiteY4" fmla="*/ 4131303 h 4165242"/>
              <a:gd name="connsiteX5" fmla="*/ 964723 w 4958820"/>
              <a:gd name="connsiteY5" fmla="*/ 3953024 h 4165242"/>
              <a:gd name="connsiteX6" fmla="*/ 76447 w 4958820"/>
              <a:gd name="connsiteY6" fmla="*/ 3313039 h 4165242"/>
              <a:gd name="connsiteX7" fmla="*/ 163050 w 4958820"/>
              <a:gd name="connsiteY7" fmla="*/ 1290513 h 4165242"/>
              <a:gd name="connsiteX8" fmla="*/ 990367 w 4958820"/>
              <a:gd name="connsiteY8" fmla="*/ 590018 h 4165242"/>
              <a:gd name="connsiteX9" fmla="*/ 1008299 w 4958820"/>
              <a:gd name="connsiteY9" fmla="*/ 0 h 4165242"/>
              <a:gd name="connsiteX0" fmla="*/ 879400 w 4829921"/>
              <a:gd name="connsiteY0" fmla="*/ 0 h 4165244"/>
              <a:gd name="connsiteX1" fmla="*/ 1517367 w 4829921"/>
              <a:gd name="connsiteY1" fmla="*/ 574434 h 4165244"/>
              <a:gd name="connsiteX2" fmla="*/ 4502961 w 4829921"/>
              <a:gd name="connsiteY2" fmla="*/ 934302 h 4165244"/>
              <a:gd name="connsiteX3" fmla="*/ 4598202 w 4829921"/>
              <a:gd name="connsiteY3" fmla="*/ 3409206 h 4165244"/>
              <a:gd name="connsiteX4" fmla="*/ 3450139 w 4829921"/>
              <a:gd name="connsiteY4" fmla="*/ 4131303 h 4165244"/>
              <a:gd name="connsiteX5" fmla="*/ 835824 w 4829921"/>
              <a:gd name="connsiteY5" fmla="*/ 3953024 h 4165244"/>
              <a:gd name="connsiteX6" fmla="*/ 388743 w 4829921"/>
              <a:gd name="connsiteY6" fmla="*/ 3217428 h 4165244"/>
              <a:gd name="connsiteX7" fmla="*/ 34151 w 4829921"/>
              <a:gd name="connsiteY7" fmla="*/ 1290513 h 4165244"/>
              <a:gd name="connsiteX8" fmla="*/ 861468 w 4829921"/>
              <a:gd name="connsiteY8" fmla="*/ 590018 h 4165244"/>
              <a:gd name="connsiteX9" fmla="*/ 879400 w 4829921"/>
              <a:gd name="connsiteY9" fmla="*/ 0 h 4165244"/>
              <a:gd name="connsiteX0" fmla="*/ 879400 w 4829921"/>
              <a:gd name="connsiteY0" fmla="*/ 0 h 4138288"/>
              <a:gd name="connsiteX1" fmla="*/ 1517367 w 4829921"/>
              <a:gd name="connsiteY1" fmla="*/ 574434 h 4138288"/>
              <a:gd name="connsiteX2" fmla="*/ 4502961 w 4829921"/>
              <a:gd name="connsiteY2" fmla="*/ 934302 h 4138288"/>
              <a:gd name="connsiteX3" fmla="*/ 4598202 w 4829921"/>
              <a:gd name="connsiteY3" fmla="*/ 3409206 h 4138288"/>
              <a:gd name="connsiteX4" fmla="*/ 3450139 w 4829921"/>
              <a:gd name="connsiteY4" fmla="*/ 4131303 h 4138288"/>
              <a:gd name="connsiteX5" fmla="*/ 982153 w 4829921"/>
              <a:gd name="connsiteY5" fmla="*/ 3738143 h 4138288"/>
              <a:gd name="connsiteX6" fmla="*/ 388743 w 4829921"/>
              <a:gd name="connsiteY6" fmla="*/ 3217428 h 4138288"/>
              <a:gd name="connsiteX7" fmla="*/ 34151 w 4829921"/>
              <a:gd name="connsiteY7" fmla="*/ 1290513 h 4138288"/>
              <a:gd name="connsiteX8" fmla="*/ 861468 w 4829921"/>
              <a:gd name="connsiteY8" fmla="*/ 590018 h 4138288"/>
              <a:gd name="connsiteX9" fmla="*/ 879400 w 4829921"/>
              <a:gd name="connsiteY9" fmla="*/ 0 h 4138288"/>
              <a:gd name="connsiteX0" fmla="*/ 797965 w 4748486"/>
              <a:gd name="connsiteY0" fmla="*/ 0 h 4138290"/>
              <a:gd name="connsiteX1" fmla="*/ 1435932 w 4748486"/>
              <a:gd name="connsiteY1" fmla="*/ 574434 h 4138290"/>
              <a:gd name="connsiteX2" fmla="*/ 4421526 w 4748486"/>
              <a:gd name="connsiteY2" fmla="*/ 934302 h 4138290"/>
              <a:gd name="connsiteX3" fmla="*/ 4516767 w 4748486"/>
              <a:gd name="connsiteY3" fmla="*/ 3409206 h 4138290"/>
              <a:gd name="connsiteX4" fmla="*/ 3368704 w 4748486"/>
              <a:gd name="connsiteY4" fmla="*/ 4131303 h 4138290"/>
              <a:gd name="connsiteX5" fmla="*/ 900718 w 4748486"/>
              <a:gd name="connsiteY5" fmla="*/ 3738143 h 4138290"/>
              <a:gd name="connsiteX6" fmla="*/ 307308 w 4748486"/>
              <a:gd name="connsiteY6" fmla="*/ 3217428 h 4138290"/>
              <a:gd name="connsiteX7" fmla="*/ 42133 w 4748486"/>
              <a:gd name="connsiteY7" fmla="*/ 1485818 h 4138290"/>
              <a:gd name="connsiteX8" fmla="*/ 780033 w 4748486"/>
              <a:gd name="connsiteY8" fmla="*/ 590018 h 4138290"/>
              <a:gd name="connsiteX9" fmla="*/ 797965 w 4748486"/>
              <a:gd name="connsiteY9" fmla="*/ 0 h 4138290"/>
              <a:gd name="connsiteX0" fmla="*/ 816235 w 4766756"/>
              <a:gd name="connsiteY0" fmla="*/ 0 h 4138288"/>
              <a:gd name="connsiteX1" fmla="*/ 1454202 w 4766756"/>
              <a:gd name="connsiteY1" fmla="*/ 574434 h 4138288"/>
              <a:gd name="connsiteX2" fmla="*/ 4439796 w 4766756"/>
              <a:gd name="connsiteY2" fmla="*/ 934302 h 4138288"/>
              <a:gd name="connsiteX3" fmla="*/ 4535037 w 4766756"/>
              <a:gd name="connsiteY3" fmla="*/ 3409206 h 4138288"/>
              <a:gd name="connsiteX4" fmla="*/ 3386974 w 4766756"/>
              <a:gd name="connsiteY4" fmla="*/ 4131303 h 4138288"/>
              <a:gd name="connsiteX5" fmla="*/ 918988 w 4766756"/>
              <a:gd name="connsiteY5" fmla="*/ 3738143 h 4138288"/>
              <a:gd name="connsiteX6" fmla="*/ 205861 w 4766756"/>
              <a:gd name="connsiteY6" fmla="*/ 2965662 h 4138288"/>
              <a:gd name="connsiteX7" fmla="*/ 60403 w 4766756"/>
              <a:gd name="connsiteY7" fmla="*/ 1485818 h 4138288"/>
              <a:gd name="connsiteX8" fmla="*/ 798303 w 4766756"/>
              <a:gd name="connsiteY8" fmla="*/ 590018 h 4138288"/>
              <a:gd name="connsiteX9" fmla="*/ 816235 w 4766756"/>
              <a:gd name="connsiteY9" fmla="*/ 0 h 4138288"/>
              <a:gd name="connsiteX0" fmla="*/ 816235 w 4622539"/>
              <a:gd name="connsiteY0" fmla="*/ 0 h 4138290"/>
              <a:gd name="connsiteX1" fmla="*/ 1454202 w 4622539"/>
              <a:gd name="connsiteY1" fmla="*/ 574434 h 4138290"/>
              <a:gd name="connsiteX2" fmla="*/ 4015228 w 4622539"/>
              <a:gd name="connsiteY2" fmla="*/ 1032218 h 4138290"/>
              <a:gd name="connsiteX3" fmla="*/ 4535037 w 4622539"/>
              <a:gd name="connsiteY3" fmla="*/ 3409206 h 4138290"/>
              <a:gd name="connsiteX4" fmla="*/ 3386974 w 4622539"/>
              <a:gd name="connsiteY4" fmla="*/ 4131303 h 4138290"/>
              <a:gd name="connsiteX5" fmla="*/ 918988 w 4622539"/>
              <a:gd name="connsiteY5" fmla="*/ 3738143 h 4138290"/>
              <a:gd name="connsiteX6" fmla="*/ 205861 w 4622539"/>
              <a:gd name="connsiteY6" fmla="*/ 2965662 h 4138290"/>
              <a:gd name="connsiteX7" fmla="*/ 60403 w 4622539"/>
              <a:gd name="connsiteY7" fmla="*/ 1485818 h 4138290"/>
              <a:gd name="connsiteX8" fmla="*/ 798303 w 4622539"/>
              <a:gd name="connsiteY8" fmla="*/ 590018 h 4138290"/>
              <a:gd name="connsiteX9" fmla="*/ 816235 w 4622539"/>
              <a:gd name="connsiteY9" fmla="*/ 0 h 4138290"/>
              <a:gd name="connsiteX0" fmla="*/ 816235 w 4622539"/>
              <a:gd name="connsiteY0" fmla="*/ 0 h 4132081"/>
              <a:gd name="connsiteX1" fmla="*/ 1454202 w 4622539"/>
              <a:gd name="connsiteY1" fmla="*/ 574434 h 4132081"/>
              <a:gd name="connsiteX2" fmla="*/ 4015228 w 4622539"/>
              <a:gd name="connsiteY2" fmla="*/ 1032218 h 4132081"/>
              <a:gd name="connsiteX3" fmla="*/ 4535037 w 4622539"/>
              <a:gd name="connsiteY3" fmla="*/ 3409206 h 4132081"/>
              <a:gd name="connsiteX4" fmla="*/ 3152706 w 4622539"/>
              <a:gd name="connsiteY4" fmla="*/ 4124957 h 4132081"/>
              <a:gd name="connsiteX5" fmla="*/ 918988 w 4622539"/>
              <a:gd name="connsiteY5" fmla="*/ 3738143 h 4132081"/>
              <a:gd name="connsiteX6" fmla="*/ 205861 w 4622539"/>
              <a:gd name="connsiteY6" fmla="*/ 2965662 h 4132081"/>
              <a:gd name="connsiteX7" fmla="*/ 60403 w 4622539"/>
              <a:gd name="connsiteY7" fmla="*/ 1485818 h 4132081"/>
              <a:gd name="connsiteX8" fmla="*/ 798303 w 4622539"/>
              <a:gd name="connsiteY8" fmla="*/ 590018 h 4132081"/>
              <a:gd name="connsiteX9" fmla="*/ 816235 w 4622539"/>
              <a:gd name="connsiteY9" fmla="*/ 0 h 4132081"/>
              <a:gd name="connsiteX0" fmla="*/ 816235 w 4372994"/>
              <a:gd name="connsiteY0" fmla="*/ 0 h 4138222"/>
              <a:gd name="connsiteX1" fmla="*/ 1454202 w 4372994"/>
              <a:gd name="connsiteY1" fmla="*/ 574434 h 4138222"/>
              <a:gd name="connsiteX2" fmla="*/ 4015228 w 4372994"/>
              <a:gd name="connsiteY2" fmla="*/ 1032218 h 4138222"/>
              <a:gd name="connsiteX3" fmla="*/ 4208394 w 4372994"/>
              <a:gd name="connsiteY3" fmla="*/ 3259401 h 4138222"/>
              <a:gd name="connsiteX4" fmla="*/ 3152706 w 4372994"/>
              <a:gd name="connsiteY4" fmla="*/ 4124957 h 4138222"/>
              <a:gd name="connsiteX5" fmla="*/ 918988 w 4372994"/>
              <a:gd name="connsiteY5" fmla="*/ 3738143 h 4138222"/>
              <a:gd name="connsiteX6" fmla="*/ 205861 w 4372994"/>
              <a:gd name="connsiteY6" fmla="*/ 2965662 h 4138222"/>
              <a:gd name="connsiteX7" fmla="*/ 60403 w 4372994"/>
              <a:gd name="connsiteY7" fmla="*/ 1485818 h 4138222"/>
              <a:gd name="connsiteX8" fmla="*/ 798303 w 4372994"/>
              <a:gd name="connsiteY8" fmla="*/ 590018 h 4138222"/>
              <a:gd name="connsiteX9" fmla="*/ 816235 w 4372994"/>
              <a:gd name="connsiteY9" fmla="*/ 0 h 4138222"/>
              <a:gd name="connsiteX0" fmla="*/ 816235 w 4372994"/>
              <a:gd name="connsiteY0" fmla="*/ 0 h 4138224"/>
              <a:gd name="connsiteX1" fmla="*/ 1454202 w 4372994"/>
              <a:gd name="connsiteY1" fmla="*/ 574434 h 4138224"/>
              <a:gd name="connsiteX2" fmla="*/ 4015228 w 4372994"/>
              <a:gd name="connsiteY2" fmla="*/ 1032218 h 4138224"/>
              <a:gd name="connsiteX3" fmla="*/ 4208394 w 4372994"/>
              <a:gd name="connsiteY3" fmla="*/ 3259401 h 4138224"/>
              <a:gd name="connsiteX4" fmla="*/ 3152706 w 4372994"/>
              <a:gd name="connsiteY4" fmla="*/ 4124957 h 4138224"/>
              <a:gd name="connsiteX5" fmla="*/ 918988 w 4372994"/>
              <a:gd name="connsiteY5" fmla="*/ 3738143 h 4138224"/>
              <a:gd name="connsiteX6" fmla="*/ 205861 w 4372994"/>
              <a:gd name="connsiteY6" fmla="*/ 2965662 h 4138224"/>
              <a:gd name="connsiteX7" fmla="*/ 60403 w 4372994"/>
              <a:gd name="connsiteY7" fmla="*/ 1485818 h 4138224"/>
              <a:gd name="connsiteX8" fmla="*/ 898165 w 4372994"/>
              <a:gd name="connsiteY8" fmla="*/ 606258 h 4138224"/>
              <a:gd name="connsiteX9" fmla="*/ 816235 w 4372994"/>
              <a:gd name="connsiteY9" fmla="*/ 0 h 4138224"/>
              <a:gd name="connsiteX0" fmla="*/ 816235 w 4372994"/>
              <a:gd name="connsiteY0" fmla="*/ 0 h 4138222"/>
              <a:gd name="connsiteX1" fmla="*/ 1454202 w 4372994"/>
              <a:gd name="connsiteY1" fmla="*/ 574434 h 4138222"/>
              <a:gd name="connsiteX2" fmla="*/ 4015228 w 4372994"/>
              <a:gd name="connsiteY2" fmla="*/ 1032218 h 4138222"/>
              <a:gd name="connsiteX3" fmla="*/ 4208394 w 4372994"/>
              <a:gd name="connsiteY3" fmla="*/ 3259401 h 4138222"/>
              <a:gd name="connsiteX4" fmla="*/ 3152706 w 4372994"/>
              <a:gd name="connsiteY4" fmla="*/ 4124957 h 4138222"/>
              <a:gd name="connsiteX5" fmla="*/ 918988 w 4372994"/>
              <a:gd name="connsiteY5" fmla="*/ 3738143 h 4138222"/>
              <a:gd name="connsiteX6" fmla="*/ 205861 w 4372994"/>
              <a:gd name="connsiteY6" fmla="*/ 2965662 h 4138222"/>
              <a:gd name="connsiteX7" fmla="*/ 60403 w 4372994"/>
              <a:gd name="connsiteY7" fmla="*/ 1485818 h 4138222"/>
              <a:gd name="connsiteX8" fmla="*/ 898165 w 4372994"/>
              <a:gd name="connsiteY8" fmla="*/ 606258 h 4138222"/>
              <a:gd name="connsiteX9" fmla="*/ 816235 w 4372994"/>
              <a:gd name="connsiteY9" fmla="*/ 0 h 4138222"/>
              <a:gd name="connsiteX0" fmla="*/ 816235 w 4372994"/>
              <a:gd name="connsiteY0" fmla="*/ 0 h 4138224"/>
              <a:gd name="connsiteX1" fmla="*/ 1454202 w 4372994"/>
              <a:gd name="connsiteY1" fmla="*/ 574434 h 4138224"/>
              <a:gd name="connsiteX2" fmla="*/ 4015228 w 4372994"/>
              <a:gd name="connsiteY2" fmla="*/ 1032218 h 4138224"/>
              <a:gd name="connsiteX3" fmla="*/ 4208394 w 4372994"/>
              <a:gd name="connsiteY3" fmla="*/ 3259401 h 4138224"/>
              <a:gd name="connsiteX4" fmla="*/ 3152706 w 4372994"/>
              <a:gd name="connsiteY4" fmla="*/ 4124957 h 4138224"/>
              <a:gd name="connsiteX5" fmla="*/ 918988 w 4372994"/>
              <a:gd name="connsiteY5" fmla="*/ 3738143 h 4138224"/>
              <a:gd name="connsiteX6" fmla="*/ 205861 w 4372994"/>
              <a:gd name="connsiteY6" fmla="*/ 2965662 h 4138224"/>
              <a:gd name="connsiteX7" fmla="*/ 60403 w 4372994"/>
              <a:gd name="connsiteY7" fmla="*/ 1485818 h 4138224"/>
              <a:gd name="connsiteX8" fmla="*/ 898165 w 4372994"/>
              <a:gd name="connsiteY8" fmla="*/ 606258 h 4138224"/>
              <a:gd name="connsiteX9" fmla="*/ 816235 w 4372994"/>
              <a:gd name="connsiteY9" fmla="*/ 0 h 4138224"/>
              <a:gd name="connsiteX0" fmla="*/ 816235 w 4372994"/>
              <a:gd name="connsiteY0" fmla="*/ 0 h 4138222"/>
              <a:gd name="connsiteX1" fmla="*/ 1454202 w 4372994"/>
              <a:gd name="connsiteY1" fmla="*/ 574434 h 4138222"/>
              <a:gd name="connsiteX2" fmla="*/ 4015228 w 4372994"/>
              <a:gd name="connsiteY2" fmla="*/ 1032218 h 4138222"/>
              <a:gd name="connsiteX3" fmla="*/ 4208394 w 4372994"/>
              <a:gd name="connsiteY3" fmla="*/ 3259401 h 4138222"/>
              <a:gd name="connsiteX4" fmla="*/ 3152706 w 4372994"/>
              <a:gd name="connsiteY4" fmla="*/ 4124957 h 4138222"/>
              <a:gd name="connsiteX5" fmla="*/ 918988 w 4372994"/>
              <a:gd name="connsiteY5" fmla="*/ 3738143 h 4138222"/>
              <a:gd name="connsiteX6" fmla="*/ 205861 w 4372994"/>
              <a:gd name="connsiteY6" fmla="*/ 2965662 h 4138222"/>
              <a:gd name="connsiteX7" fmla="*/ 60403 w 4372994"/>
              <a:gd name="connsiteY7" fmla="*/ 1485818 h 4138222"/>
              <a:gd name="connsiteX8" fmla="*/ 898165 w 4372994"/>
              <a:gd name="connsiteY8" fmla="*/ 606258 h 4138222"/>
              <a:gd name="connsiteX9" fmla="*/ 816235 w 4372994"/>
              <a:gd name="connsiteY9" fmla="*/ 0 h 4138222"/>
              <a:gd name="connsiteX0" fmla="*/ 816235 w 4372994"/>
              <a:gd name="connsiteY0" fmla="*/ 0 h 4138224"/>
              <a:gd name="connsiteX1" fmla="*/ 1454202 w 4372994"/>
              <a:gd name="connsiteY1" fmla="*/ 574434 h 4138224"/>
              <a:gd name="connsiteX2" fmla="*/ 4015228 w 4372994"/>
              <a:gd name="connsiteY2" fmla="*/ 1032218 h 4138224"/>
              <a:gd name="connsiteX3" fmla="*/ 4208394 w 4372994"/>
              <a:gd name="connsiteY3" fmla="*/ 3259401 h 4138224"/>
              <a:gd name="connsiteX4" fmla="*/ 3152706 w 4372994"/>
              <a:gd name="connsiteY4" fmla="*/ 4124957 h 4138224"/>
              <a:gd name="connsiteX5" fmla="*/ 918988 w 4372994"/>
              <a:gd name="connsiteY5" fmla="*/ 3738143 h 4138224"/>
              <a:gd name="connsiteX6" fmla="*/ 205861 w 4372994"/>
              <a:gd name="connsiteY6" fmla="*/ 2965662 h 4138224"/>
              <a:gd name="connsiteX7" fmla="*/ 60403 w 4372994"/>
              <a:gd name="connsiteY7" fmla="*/ 1485818 h 4138224"/>
              <a:gd name="connsiteX8" fmla="*/ 898165 w 4372994"/>
              <a:gd name="connsiteY8" fmla="*/ 606258 h 4138224"/>
              <a:gd name="connsiteX9" fmla="*/ 816235 w 4372994"/>
              <a:gd name="connsiteY9" fmla="*/ 0 h 4138224"/>
              <a:gd name="connsiteX0" fmla="*/ 810336 w 4367095"/>
              <a:gd name="connsiteY0" fmla="*/ 0 h 4138222"/>
              <a:gd name="connsiteX1" fmla="*/ 1448303 w 4367095"/>
              <a:gd name="connsiteY1" fmla="*/ 574434 h 4138222"/>
              <a:gd name="connsiteX2" fmla="*/ 4009329 w 4367095"/>
              <a:gd name="connsiteY2" fmla="*/ 1032218 h 4138222"/>
              <a:gd name="connsiteX3" fmla="*/ 4202495 w 4367095"/>
              <a:gd name="connsiteY3" fmla="*/ 3259401 h 4138222"/>
              <a:gd name="connsiteX4" fmla="*/ 3146807 w 4367095"/>
              <a:gd name="connsiteY4" fmla="*/ 4124957 h 4138222"/>
              <a:gd name="connsiteX5" fmla="*/ 913089 w 4367095"/>
              <a:gd name="connsiteY5" fmla="*/ 3738143 h 4138222"/>
              <a:gd name="connsiteX6" fmla="*/ 199962 w 4367095"/>
              <a:gd name="connsiteY6" fmla="*/ 2965662 h 4138222"/>
              <a:gd name="connsiteX7" fmla="*/ 54504 w 4367095"/>
              <a:gd name="connsiteY7" fmla="*/ 1485818 h 4138222"/>
              <a:gd name="connsiteX8" fmla="*/ 892266 w 4367095"/>
              <a:gd name="connsiteY8" fmla="*/ 606258 h 4138222"/>
              <a:gd name="connsiteX9" fmla="*/ 810336 w 4367095"/>
              <a:gd name="connsiteY9" fmla="*/ 0 h 4138222"/>
              <a:gd name="connsiteX0" fmla="*/ 814639 w 4371398"/>
              <a:gd name="connsiteY0" fmla="*/ 0 h 4138224"/>
              <a:gd name="connsiteX1" fmla="*/ 1452606 w 4371398"/>
              <a:gd name="connsiteY1" fmla="*/ 574434 h 4138224"/>
              <a:gd name="connsiteX2" fmla="*/ 4013632 w 4371398"/>
              <a:gd name="connsiteY2" fmla="*/ 1032218 h 4138224"/>
              <a:gd name="connsiteX3" fmla="*/ 4206798 w 4371398"/>
              <a:gd name="connsiteY3" fmla="*/ 3259401 h 4138224"/>
              <a:gd name="connsiteX4" fmla="*/ 3151110 w 4371398"/>
              <a:gd name="connsiteY4" fmla="*/ 4124957 h 4138224"/>
              <a:gd name="connsiteX5" fmla="*/ 917392 w 4371398"/>
              <a:gd name="connsiteY5" fmla="*/ 3738143 h 4138224"/>
              <a:gd name="connsiteX6" fmla="*/ 184820 w 4371398"/>
              <a:gd name="connsiteY6" fmla="*/ 2971263 h 4138224"/>
              <a:gd name="connsiteX7" fmla="*/ 58807 w 4371398"/>
              <a:gd name="connsiteY7" fmla="*/ 1485818 h 4138224"/>
              <a:gd name="connsiteX8" fmla="*/ 896569 w 4371398"/>
              <a:gd name="connsiteY8" fmla="*/ 606258 h 4138224"/>
              <a:gd name="connsiteX9" fmla="*/ 814639 w 4371398"/>
              <a:gd name="connsiteY9" fmla="*/ 0 h 4138224"/>
              <a:gd name="connsiteX0" fmla="*/ 824982 w 4381741"/>
              <a:gd name="connsiteY0" fmla="*/ 0 h 4138222"/>
              <a:gd name="connsiteX1" fmla="*/ 1462949 w 4381741"/>
              <a:gd name="connsiteY1" fmla="*/ 574434 h 4138222"/>
              <a:gd name="connsiteX2" fmla="*/ 4023975 w 4381741"/>
              <a:gd name="connsiteY2" fmla="*/ 1032218 h 4138222"/>
              <a:gd name="connsiteX3" fmla="*/ 4217141 w 4381741"/>
              <a:gd name="connsiteY3" fmla="*/ 3259401 h 4138222"/>
              <a:gd name="connsiteX4" fmla="*/ 3161453 w 4381741"/>
              <a:gd name="connsiteY4" fmla="*/ 4124957 h 4138222"/>
              <a:gd name="connsiteX5" fmla="*/ 927735 w 4381741"/>
              <a:gd name="connsiteY5" fmla="*/ 3738143 h 4138222"/>
              <a:gd name="connsiteX6" fmla="*/ 195163 w 4381741"/>
              <a:gd name="connsiteY6" fmla="*/ 2971263 h 4138222"/>
              <a:gd name="connsiteX7" fmla="*/ 69150 w 4381741"/>
              <a:gd name="connsiteY7" fmla="*/ 1485818 h 4138222"/>
              <a:gd name="connsiteX8" fmla="*/ 906912 w 4381741"/>
              <a:gd name="connsiteY8" fmla="*/ 606258 h 4138222"/>
              <a:gd name="connsiteX9" fmla="*/ 824982 w 4381741"/>
              <a:gd name="connsiteY9" fmla="*/ 0 h 4138222"/>
              <a:gd name="connsiteX0" fmla="*/ 824982 w 4385632"/>
              <a:gd name="connsiteY0" fmla="*/ 0 h 4138224"/>
              <a:gd name="connsiteX1" fmla="*/ 1462949 w 4385632"/>
              <a:gd name="connsiteY1" fmla="*/ 574434 h 4138224"/>
              <a:gd name="connsiteX2" fmla="*/ 4023975 w 4385632"/>
              <a:gd name="connsiteY2" fmla="*/ 1032218 h 4138224"/>
              <a:gd name="connsiteX3" fmla="*/ 4217141 w 4385632"/>
              <a:gd name="connsiteY3" fmla="*/ 3259401 h 4138224"/>
              <a:gd name="connsiteX4" fmla="*/ 3161453 w 4385632"/>
              <a:gd name="connsiteY4" fmla="*/ 4124957 h 4138224"/>
              <a:gd name="connsiteX5" fmla="*/ 927735 w 4385632"/>
              <a:gd name="connsiteY5" fmla="*/ 3738143 h 4138224"/>
              <a:gd name="connsiteX6" fmla="*/ 195163 w 4385632"/>
              <a:gd name="connsiteY6" fmla="*/ 2971263 h 4138224"/>
              <a:gd name="connsiteX7" fmla="*/ 69150 w 4385632"/>
              <a:gd name="connsiteY7" fmla="*/ 1485818 h 4138224"/>
              <a:gd name="connsiteX8" fmla="*/ 906912 w 4385632"/>
              <a:gd name="connsiteY8" fmla="*/ 606258 h 4138224"/>
              <a:gd name="connsiteX9" fmla="*/ 824982 w 4385632"/>
              <a:gd name="connsiteY9" fmla="*/ 0 h 4138224"/>
              <a:gd name="connsiteX0" fmla="*/ 832223 w 4392873"/>
              <a:gd name="connsiteY0" fmla="*/ 0 h 4138222"/>
              <a:gd name="connsiteX1" fmla="*/ 1470190 w 4392873"/>
              <a:gd name="connsiteY1" fmla="*/ 574434 h 4138222"/>
              <a:gd name="connsiteX2" fmla="*/ 4031216 w 4392873"/>
              <a:gd name="connsiteY2" fmla="*/ 1032218 h 4138222"/>
              <a:gd name="connsiteX3" fmla="*/ 4224382 w 4392873"/>
              <a:gd name="connsiteY3" fmla="*/ 3259401 h 4138222"/>
              <a:gd name="connsiteX4" fmla="*/ 3168694 w 4392873"/>
              <a:gd name="connsiteY4" fmla="*/ 4124957 h 4138222"/>
              <a:gd name="connsiteX5" fmla="*/ 934976 w 4392873"/>
              <a:gd name="connsiteY5" fmla="*/ 3738143 h 4138222"/>
              <a:gd name="connsiteX6" fmla="*/ 179579 w 4392873"/>
              <a:gd name="connsiteY6" fmla="*/ 3046439 h 4138222"/>
              <a:gd name="connsiteX7" fmla="*/ 76391 w 4392873"/>
              <a:gd name="connsiteY7" fmla="*/ 1485818 h 4138222"/>
              <a:gd name="connsiteX8" fmla="*/ 914153 w 4392873"/>
              <a:gd name="connsiteY8" fmla="*/ 606258 h 4138222"/>
              <a:gd name="connsiteX9" fmla="*/ 832223 w 4392873"/>
              <a:gd name="connsiteY9" fmla="*/ 0 h 4138222"/>
              <a:gd name="connsiteX0" fmla="*/ 823971 w 4384621"/>
              <a:gd name="connsiteY0" fmla="*/ 0 h 4138224"/>
              <a:gd name="connsiteX1" fmla="*/ 1461938 w 4384621"/>
              <a:gd name="connsiteY1" fmla="*/ 574434 h 4138224"/>
              <a:gd name="connsiteX2" fmla="*/ 4022964 w 4384621"/>
              <a:gd name="connsiteY2" fmla="*/ 1032218 h 4138224"/>
              <a:gd name="connsiteX3" fmla="*/ 4216130 w 4384621"/>
              <a:gd name="connsiteY3" fmla="*/ 3259401 h 4138224"/>
              <a:gd name="connsiteX4" fmla="*/ 3160442 w 4384621"/>
              <a:gd name="connsiteY4" fmla="*/ 4124957 h 4138224"/>
              <a:gd name="connsiteX5" fmla="*/ 926724 w 4384621"/>
              <a:gd name="connsiteY5" fmla="*/ 3738143 h 4138224"/>
              <a:gd name="connsiteX6" fmla="*/ 171327 w 4384621"/>
              <a:gd name="connsiteY6" fmla="*/ 3046439 h 4138224"/>
              <a:gd name="connsiteX7" fmla="*/ 68139 w 4384621"/>
              <a:gd name="connsiteY7" fmla="*/ 1485818 h 4138224"/>
              <a:gd name="connsiteX8" fmla="*/ 905901 w 4384621"/>
              <a:gd name="connsiteY8" fmla="*/ 606258 h 4138224"/>
              <a:gd name="connsiteX9" fmla="*/ 823971 w 4384621"/>
              <a:gd name="connsiteY9" fmla="*/ 0 h 4138224"/>
              <a:gd name="connsiteX0" fmla="*/ 806189 w 4366839"/>
              <a:gd name="connsiteY0" fmla="*/ 0 h 4138222"/>
              <a:gd name="connsiteX1" fmla="*/ 1444156 w 4366839"/>
              <a:gd name="connsiteY1" fmla="*/ 574434 h 4138222"/>
              <a:gd name="connsiteX2" fmla="*/ 4005182 w 4366839"/>
              <a:gd name="connsiteY2" fmla="*/ 1032218 h 4138222"/>
              <a:gd name="connsiteX3" fmla="*/ 4198348 w 4366839"/>
              <a:gd name="connsiteY3" fmla="*/ 3259401 h 4138222"/>
              <a:gd name="connsiteX4" fmla="*/ 3142660 w 4366839"/>
              <a:gd name="connsiteY4" fmla="*/ 4124957 h 4138222"/>
              <a:gd name="connsiteX5" fmla="*/ 908942 w 4366839"/>
              <a:gd name="connsiteY5" fmla="*/ 3738143 h 4138222"/>
              <a:gd name="connsiteX6" fmla="*/ 153545 w 4366839"/>
              <a:gd name="connsiteY6" fmla="*/ 3046439 h 4138222"/>
              <a:gd name="connsiteX7" fmla="*/ 50357 w 4366839"/>
              <a:gd name="connsiteY7" fmla="*/ 1485818 h 4138222"/>
              <a:gd name="connsiteX8" fmla="*/ 888119 w 4366839"/>
              <a:gd name="connsiteY8" fmla="*/ 606258 h 4138222"/>
              <a:gd name="connsiteX9" fmla="*/ 806189 w 4366839"/>
              <a:gd name="connsiteY9" fmla="*/ 0 h 4138222"/>
              <a:gd name="connsiteX0" fmla="*/ 806189 w 4366839"/>
              <a:gd name="connsiteY0" fmla="*/ 0 h 4138224"/>
              <a:gd name="connsiteX1" fmla="*/ 1444156 w 4366839"/>
              <a:gd name="connsiteY1" fmla="*/ 574434 h 4138224"/>
              <a:gd name="connsiteX2" fmla="*/ 4005182 w 4366839"/>
              <a:gd name="connsiteY2" fmla="*/ 1032218 h 4138224"/>
              <a:gd name="connsiteX3" fmla="*/ 4198348 w 4366839"/>
              <a:gd name="connsiteY3" fmla="*/ 3259401 h 4138224"/>
              <a:gd name="connsiteX4" fmla="*/ 3142660 w 4366839"/>
              <a:gd name="connsiteY4" fmla="*/ 4124957 h 4138224"/>
              <a:gd name="connsiteX5" fmla="*/ 908942 w 4366839"/>
              <a:gd name="connsiteY5" fmla="*/ 3738143 h 4138224"/>
              <a:gd name="connsiteX6" fmla="*/ 153545 w 4366839"/>
              <a:gd name="connsiteY6" fmla="*/ 3046439 h 4138224"/>
              <a:gd name="connsiteX7" fmla="*/ 50357 w 4366839"/>
              <a:gd name="connsiteY7" fmla="*/ 1485818 h 4138224"/>
              <a:gd name="connsiteX8" fmla="*/ 888119 w 4366839"/>
              <a:gd name="connsiteY8" fmla="*/ 606258 h 4138224"/>
              <a:gd name="connsiteX9" fmla="*/ 806189 w 4366839"/>
              <a:gd name="connsiteY9" fmla="*/ 0 h 4138224"/>
              <a:gd name="connsiteX0" fmla="*/ 756726 w 4317376"/>
              <a:gd name="connsiteY0" fmla="*/ 0 h 4138222"/>
              <a:gd name="connsiteX1" fmla="*/ 1394693 w 4317376"/>
              <a:gd name="connsiteY1" fmla="*/ 574434 h 4138222"/>
              <a:gd name="connsiteX2" fmla="*/ 3955719 w 4317376"/>
              <a:gd name="connsiteY2" fmla="*/ 1032218 h 4138222"/>
              <a:gd name="connsiteX3" fmla="*/ 4148885 w 4317376"/>
              <a:gd name="connsiteY3" fmla="*/ 3259401 h 4138222"/>
              <a:gd name="connsiteX4" fmla="*/ 3093197 w 4317376"/>
              <a:gd name="connsiteY4" fmla="*/ 4124957 h 4138222"/>
              <a:gd name="connsiteX5" fmla="*/ 859479 w 4317376"/>
              <a:gd name="connsiteY5" fmla="*/ 3738143 h 4138222"/>
              <a:gd name="connsiteX6" fmla="*/ 104082 w 4317376"/>
              <a:gd name="connsiteY6" fmla="*/ 3046439 h 4138222"/>
              <a:gd name="connsiteX7" fmla="*/ 894 w 4317376"/>
              <a:gd name="connsiteY7" fmla="*/ 1485818 h 4138222"/>
              <a:gd name="connsiteX8" fmla="*/ 838656 w 4317376"/>
              <a:gd name="connsiteY8" fmla="*/ 606258 h 4138222"/>
              <a:gd name="connsiteX9" fmla="*/ 756726 w 4317376"/>
              <a:gd name="connsiteY9" fmla="*/ 0 h 4138222"/>
              <a:gd name="connsiteX0" fmla="*/ 756726 w 4317376"/>
              <a:gd name="connsiteY0" fmla="*/ 0 h 4138224"/>
              <a:gd name="connsiteX1" fmla="*/ 1394693 w 4317376"/>
              <a:gd name="connsiteY1" fmla="*/ 574434 h 4138224"/>
              <a:gd name="connsiteX2" fmla="*/ 3955719 w 4317376"/>
              <a:gd name="connsiteY2" fmla="*/ 1032218 h 4138224"/>
              <a:gd name="connsiteX3" fmla="*/ 4148885 w 4317376"/>
              <a:gd name="connsiteY3" fmla="*/ 3259401 h 4138224"/>
              <a:gd name="connsiteX4" fmla="*/ 3093197 w 4317376"/>
              <a:gd name="connsiteY4" fmla="*/ 4124957 h 4138224"/>
              <a:gd name="connsiteX5" fmla="*/ 859479 w 4317376"/>
              <a:gd name="connsiteY5" fmla="*/ 3738143 h 4138224"/>
              <a:gd name="connsiteX6" fmla="*/ 219159 w 4317376"/>
              <a:gd name="connsiteY6" fmla="*/ 3144044 h 4138224"/>
              <a:gd name="connsiteX7" fmla="*/ 894 w 4317376"/>
              <a:gd name="connsiteY7" fmla="*/ 1485818 h 4138224"/>
              <a:gd name="connsiteX8" fmla="*/ 838656 w 4317376"/>
              <a:gd name="connsiteY8" fmla="*/ 606258 h 4138224"/>
              <a:gd name="connsiteX9" fmla="*/ 756726 w 4317376"/>
              <a:gd name="connsiteY9" fmla="*/ 0 h 4138224"/>
              <a:gd name="connsiteX0" fmla="*/ 756726 w 4317376"/>
              <a:gd name="connsiteY0" fmla="*/ 0 h 4138222"/>
              <a:gd name="connsiteX1" fmla="*/ 1394693 w 4317376"/>
              <a:gd name="connsiteY1" fmla="*/ 574434 h 4138222"/>
              <a:gd name="connsiteX2" fmla="*/ 3955719 w 4317376"/>
              <a:gd name="connsiteY2" fmla="*/ 1032218 h 4138222"/>
              <a:gd name="connsiteX3" fmla="*/ 4148885 w 4317376"/>
              <a:gd name="connsiteY3" fmla="*/ 3259401 h 4138222"/>
              <a:gd name="connsiteX4" fmla="*/ 3093197 w 4317376"/>
              <a:gd name="connsiteY4" fmla="*/ 4124957 h 4138222"/>
              <a:gd name="connsiteX5" fmla="*/ 859479 w 4317376"/>
              <a:gd name="connsiteY5" fmla="*/ 3738143 h 4138222"/>
              <a:gd name="connsiteX6" fmla="*/ 232580 w 4317376"/>
              <a:gd name="connsiteY6" fmla="*/ 3163758 h 4138222"/>
              <a:gd name="connsiteX7" fmla="*/ 894 w 4317376"/>
              <a:gd name="connsiteY7" fmla="*/ 1485818 h 4138222"/>
              <a:gd name="connsiteX8" fmla="*/ 838656 w 4317376"/>
              <a:gd name="connsiteY8" fmla="*/ 606258 h 4138222"/>
              <a:gd name="connsiteX9" fmla="*/ 756726 w 4317376"/>
              <a:gd name="connsiteY9" fmla="*/ 0 h 4138222"/>
              <a:gd name="connsiteX0" fmla="*/ 756726 w 4317376"/>
              <a:gd name="connsiteY0" fmla="*/ 0 h 4138731"/>
              <a:gd name="connsiteX1" fmla="*/ 1394693 w 4317376"/>
              <a:gd name="connsiteY1" fmla="*/ 574434 h 4138731"/>
              <a:gd name="connsiteX2" fmla="*/ 3955719 w 4317376"/>
              <a:gd name="connsiteY2" fmla="*/ 1032218 h 4138731"/>
              <a:gd name="connsiteX3" fmla="*/ 4148885 w 4317376"/>
              <a:gd name="connsiteY3" fmla="*/ 3259401 h 4138731"/>
              <a:gd name="connsiteX4" fmla="*/ 3093197 w 4317376"/>
              <a:gd name="connsiteY4" fmla="*/ 4124957 h 4138731"/>
              <a:gd name="connsiteX5" fmla="*/ 897522 w 4317376"/>
              <a:gd name="connsiteY5" fmla="*/ 3744330 h 4138731"/>
              <a:gd name="connsiteX6" fmla="*/ 232580 w 4317376"/>
              <a:gd name="connsiteY6" fmla="*/ 3163758 h 4138731"/>
              <a:gd name="connsiteX7" fmla="*/ 894 w 4317376"/>
              <a:gd name="connsiteY7" fmla="*/ 1485818 h 4138731"/>
              <a:gd name="connsiteX8" fmla="*/ 838656 w 4317376"/>
              <a:gd name="connsiteY8" fmla="*/ 606258 h 4138731"/>
              <a:gd name="connsiteX9" fmla="*/ 756726 w 4317376"/>
              <a:gd name="connsiteY9" fmla="*/ 0 h 4138731"/>
              <a:gd name="connsiteX0" fmla="*/ 756726 w 4317376"/>
              <a:gd name="connsiteY0" fmla="*/ 0 h 4138731"/>
              <a:gd name="connsiteX1" fmla="*/ 1394693 w 4317376"/>
              <a:gd name="connsiteY1" fmla="*/ 574434 h 4138731"/>
              <a:gd name="connsiteX2" fmla="*/ 3955719 w 4317376"/>
              <a:gd name="connsiteY2" fmla="*/ 1032218 h 4138731"/>
              <a:gd name="connsiteX3" fmla="*/ 4148885 w 4317376"/>
              <a:gd name="connsiteY3" fmla="*/ 3259401 h 4138731"/>
              <a:gd name="connsiteX4" fmla="*/ 3093197 w 4317376"/>
              <a:gd name="connsiteY4" fmla="*/ 4124957 h 4138731"/>
              <a:gd name="connsiteX5" fmla="*/ 897522 w 4317376"/>
              <a:gd name="connsiteY5" fmla="*/ 3744330 h 4138731"/>
              <a:gd name="connsiteX6" fmla="*/ 232580 w 4317376"/>
              <a:gd name="connsiteY6" fmla="*/ 3163758 h 4138731"/>
              <a:gd name="connsiteX7" fmla="*/ 894 w 4317376"/>
              <a:gd name="connsiteY7" fmla="*/ 1485818 h 4138731"/>
              <a:gd name="connsiteX8" fmla="*/ 838656 w 4317376"/>
              <a:gd name="connsiteY8" fmla="*/ 606258 h 4138731"/>
              <a:gd name="connsiteX9" fmla="*/ 756726 w 4317376"/>
              <a:gd name="connsiteY9" fmla="*/ 0 h 4138731"/>
              <a:gd name="connsiteX0" fmla="*/ 763583 w 4324233"/>
              <a:gd name="connsiteY0" fmla="*/ 0 h 4138731"/>
              <a:gd name="connsiteX1" fmla="*/ 1401550 w 4324233"/>
              <a:gd name="connsiteY1" fmla="*/ 574434 h 4138731"/>
              <a:gd name="connsiteX2" fmla="*/ 3962576 w 4324233"/>
              <a:gd name="connsiteY2" fmla="*/ 1032218 h 4138731"/>
              <a:gd name="connsiteX3" fmla="*/ 4155742 w 4324233"/>
              <a:gd name="connsiteY3" fmla="*/ 3259401 h 4138731"/>
              <a:gd name="connsiteX4" fmla="*/ 3100054 w 4324233"/>
              <a:gd name="connsiteY4" fmla="*/ 4124957 h 4138731"/>
              <a:gd name="connsiteX5" fmla="*/ 904379 w 4324233"/>
              <a:gd name="connsiteY5" fmla="*/ 3744330 h 4138731"/>
              <a:gd name="connsiteX6" fmla="*/ 239437 w 4324233"/>
              <a:gd name="connsiteY6" fmla="*/ 3163758 h 4138731"/>
              <a:gd name="connsiteX7" fmla="*/ 881 w 4324233"/>
              <a:gd name="connsiteY7" fmla="*/ 1528534 h 4138731"/>
              <a:gd name="connsiteX8" fmla="*/ 845513 w 4324233"/>
              <a:gd name="connsiteY8" fmla="*/ 606258 h 4138731"/>
              <a:gd name="connsiteX9" fmla="*/ 763583 w 4324233"/>
              <a:gd name="connsiteY9" fmla="*/ 0 h 4138731"/>
              <a:gd name="connsiteX0" fmla="*/ 763583 w 4324233"/>
              <a:gd name="connsiteY0" fmla="*/ 0 h 4138731"/>
              <a:gd name="connsiteX1" fmla="*/ 1401550 w 4324233"/>
              <a:gd name="connsiteY1" fmla="*/ 574434 h 4138731"/>
              <a:gd name="connsiteX2" fmla="*/ 3962576 w 4324233"/>
              <a:gd name="connsiteY2" fmla="*/ 1032218 h 4138731"/>
              <a:gd name="connsiteX3" fmla="*/ 4155742 w 4324233"/>
              <a:gd name="connsiteY3" fmla="*/ 3259401 h 4138731"/>
              <a:gd name="connsiteX4" fmla="*/ 3100054 w 4324233"/>
              <a:gd name="connsiteY4" fmla="*/ 4124957 h 4138731"/>
              <a:gd name="connsiteX5" fmla="*/ 904379 w 4324233"/>
              <a:gd name="connsiteY5" fmla="*/ 3744330 h 4138731"/>
              <a:gd name="connsiteX6" fmla="*/ 239437 w 4324233"/>
              <a:gd name="connsiteY6" fmla="*/ 3163758 h 4138731"/>
              <a:gd name="connsiteX7" fmla="*/ 881 w 4324233"/>
              <a:gd name="connsiteY7" fmla="*/ 1528534 h 4138731"/>
              <a:gd name="connsiteX8" fmla="*/ 845513 w 4324233"/>
              <a:gd name="connsiteY8" fmla="*/ 606258 h 4138731"/>
              <a:gd name="connsiteX9" fmla="*/ 763583 w 4324233"/>
              <a:gd name="connsiteY9" fmla="*/ 0 h 4138731"/>
              <a:gd name="connsiteX0" fmla="*/ 763706 w 4324356"/>
              <a:gd name="connsiteY0" fmla="*/ 0 h 4138731"/>
              <a:gd name="connsiteX1" fmla="*/ 1401673 w 4324356"/>
              <a:gd name="connsiteY1" fmla="*/ 574434 h 4138731"/>
              <a:gd name="connsiteX2" fmla="*/ 3962699 w 4324356"/>
              <a:gd name="connsiteY2" fmla="*/ 1032218 h 4138731"/>
              <a:gd name="connsiteX3" fmla="*/ 4155865 w 4324356"/>
              <a:gd name="connsiteY3" fmla="*/ 3259401 h 4138731"/>
              <a:gd name="connsiteX4" fmla="*/ 3100177 w 4324356"/>
              <a:gd name="connsiteY4" fmla="*/ 4124957 h 4138731"/>
              <a:gd name="connsiteX5" fmla="*/ 904502 w 4324356"/>
              <a:gd name="connsiteY5" fmla="*/ 3744330 h 4138731"/>
              <a:gd name="connsiteX6" fmla="*/ 239560 w 4324356"/>
              <a:gd name="connsiteY6" fmla="*/ 3163758 h 4138731"/>
              <a:gd name="connsiteX7" fmla="*/ 1004 w 4324356"/>
              <a:gd name="connsiteY7" fmla="*/ 1528534 h 4138731"/>
              <a:gd name="connsiteX8" fmla="*/ 845636 w 4324356"/>
              <a:gd name="connsiteY8" fmla="*/ 606258 h 4138731"/>
              <a:gd name="connsiteX9" fmla="*/ 763706 w 4324356"/>
              <a:gd name="connsiteY9" fmla="*/ 0 h 4138731"/>
              <a:gd name="connsiteX0" fmla="*/ 763710 w 4324360"/>
              <a:gd name="connsiteY0" fmla="*/ 0 h 4138731"/>
              <a:gd name="connsiteX1" fmla="*/ 1401677 w 4324360"/>
              <a:gd name="connsiteY1" fmla="*/ 574434 h 4138731"/>
              <a:gd name="connsiteX2" fmla="*/ 3962703 w 4324360"/>
              <a:gd name="connsiteY2" fmla="*/ 1032218 h 4138731"/>
              <a:gd name="connsiteX3" fmla="*/ 4155869 w 4324360"/>
              <a:gd name="connsiteY3" fmla="*/ 3259401 h 4138731"/>
              <a:gd name="connsiteX4" fmla="*/ 3100181 w 4324360"/>
              <a:gd name="connsiteY4" fmla="*/ 4124957 h 4138731"/>
              <a:gd name="connsiteX5" fmla="*/ 904506 w 4324360"/>
              <a:gd name="connsiteY5" fmla="*/ 3744330 h 4138731"/>
              <a:gd name="connsiteX6" fmla="*/ 239564 w 4324360"/>
              <a:gd name="connsiteY6" fmla="*/ 3163758 h 4138731"/>
              <a:gd name="connsiteX7" fmla="*/ 1008 w 4324360"/>
              <a:gd name="connsiteY7" fmla="*/ 1528534 h 4138731"/>
              <a:gd name="connsiteX8" fmla="*/ 845640 w 4324360"/>
              <a:gd name="connsiteY8" fmla="*/ 606258 h 4138731"/>
              <a:gd name="connsiteX9" fmla="*/ 763710 w 4324360"/>
              <a:gd name="connsiteY9" fmla="*/ 0 h 4138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24360" h="4138731">
                <a:moveTo>
                  <a:pt x="763710" y="0"/>
                </a:moveTo>
                <a:cubicBezTo>
                  <a:pt x="835632" y="58905"/>
                  <a:pt x="1258100" y="357725"/>
                  <a:pt x="1401677" y="574434"/>
                </a:cubicBezTo>
                <a:cubicBezTo>
                  <a:pt x="1557398" y="585526"/>
                  <a:pt x="3503671" y="584724"/>
                  <a:pt x="3962703" y="1032218"/>
                </a:cubicBezTo>
                <a:cubicBezTo>
                  <a:pt x="4421735" y="1479712"/>
                  <a:pt x="4393755" y="2068459"/>
                  <a:pt x="4155869" y="3259401"/>
                </a:cubicBezTo>
                <a:cubicBezTo>
                  <a:pt x="4006903" y="3825365"/>
                  <a:pt x="3642075" y="4044135"/>
                  <a:pt x="3100181" y="4124957"/>
                </a:cubicBezTo>
                <a:cubicBezTo>
                  <a:pt x="2558287" y="4205779"/>
                  <a:pt x="1639845" y="3911670"/>
                  <a:pt x="904506" y="3744330"/>
                </a:cubicBezTo>
                <a:cubicBezTo>
                  <a:pt x="600271" y="3642054"/>
                  <a:pt x="464613" y="3557214"/>
                  <a:pt x="239564" y="3163758"/>
                </a:cubicBezTo>
                <a:cubicBezTo>
                  <a:pt x="75461" y="2876879"/>
                  <a:pt x="40807" y="2193725"/>
                  <a:pt x="1008" y="1528534"/>
                </a:cubicBezTo>
                <a:cubicBezTo>
                  <a:pt x="-24451" y="805482"/>
                  <a:pt x="437089" y="647961"/>
                  <a:pt x="845640" y="606258"/>
                </a:cubicBezTo>
                <a:cubicBezTo>
                  <a:pt x="845640" y="606258"/>
                  <a:pt x="854014" y="343114"/>
                  <a:pt x="763710" y="0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828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9F6AA32-13C2-415E-B4CB-5A6D2336A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Digital rendering of a coloured world map">
            <a:extLst>
              <a:ext uri="{FF2B5EF4-FFF2-40B4-BE49-F238E27FC236}">
                <a16:creationId xmlns:a16="http://schemas.microsoft.com/office/drawing/2014/main" id="{BBD71837-80E0-653A-F727-09F8E1EFB9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493" b="17572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06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6A35EAA-ED80-4FF1-942C-82B1D483A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33683" flipH="1">
            <a:off x="977627" y="481134"/>
            <a:ext cx="9378187" cy="5238589"/>
          </a:xfrm>
          <a:custGeom>
            <a:avLst/>
            <a:gdLst/>
            <a:ahLst/>
            <a:cxnLst/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415F49B-3CBC-46CF-AFB5-988852D04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33683" flipH="1">
            <a:off x="1010574" y="456230"/>
            <a:ext cx="9378187" cy="5238589"/>
          </a:xfrm>
          <a:custGeom>
            <a:avLst/>
            <a:gdLst/>
            <a:ahLst/>
            <a:cxnLst/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0940C6F-9A54-410C-9BCD-203E8D97FB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646C6CE-72A6-48A2-BAA1-A9BD9AE02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121080" y="0"/>
            <a:ext cx="7070920" cy="6858000"/>
          </a:xfrm>
          <a:custGeom>
            <a:avLst/>
            <a:gdLst>
              <a:gd name="connsiteX0" fmla="*/ 7430701 w 7551955"/>
              <a:gd name="connsiteY0" fmla="*/ 6858000 h 6858000"/>
              <a:gd name="connsiteX1" fmla="*/ 0 w 7551955"/>
              <a:gd name="connsiteY1" fmla="*/ 6858000 h 6858000"/>
              <a:gd name="connsiteX2" fmla="*/ 0 w 7551955"/>
              <a:gd name="connsiteY2" fmla="*/ 0 h 6858000"/>
              <a:gd name="connsiteX3" fmla="*/ 7505795 w 7551955"/>
              <a:gd name="connsiteY3" fmla="*/ 0 h 6858000"/>
              <a:gd name="connsiteX4" fmla="*/ 7520785 w 7551955"/>
              <a:gd name="connsiteY4" fmla="*/ 379063 h 6858000"/>
              <a:gd name="connsiteX5" fmla="*/ 7433327 w 7551955"/>
              <a:gd name="connsiteY5" fmla="*/ 68036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51955" h="6858000">
                <a:moveTo>
                  <a:pt x="7430701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7505795" y="0"/>
                </a:lnTo>
                <a:lnTo>
                  <a:pt x="7520785" y="379063"/>
                </a:lnTo>
                <a:cubicBezTo>
                  <a:pt x="7596581" y="2601669"/>
                  <a:pt x="7521128" y="5461844"/>
                  <a:pt x="7433327" y="6803646"/>
                </a:cubicBezTo>
                <a:close/>
              </a:path>
            </a:pathLst>
          </a:custGeom>
          <a:solidFill>
            <a:srgbClr val="FFFF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6AFF5CE-B67C-4572-A244-872A4D90EB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1286044">
            <a:off x="791907" y="958118"/>
            <a:ext cx="4266483" cy="3813636"/>
          </a:xfrm>
          <a:custGeom>
            <a:avLst/>
            <a:gdLst>
              <a:gd name="connsiteX0" fmla="*/ -39 w 914430"/>
              <a:gd name="connsiteY0" fmla="*/ 747812 h 753584"/>
              <a:gd name="connsiteX1" fmla="*/ 400011 w 914430"/>
              <a:gd name="connsiteY1" fmla="*/ 737144 h 753584"/>
              <a:gd name="connsiteX2" fmla="*/ 891787 w 914430"/>
              <a:gd name="connsiteY2" fmla="*/ 487303 h 753584"/>
              <a:gd name="connsiteX3" fmla="*/ 665854 w 914430"/>
              <a:gd name="connsiteY3" fmla="*/ 3528 h 753584"/>
              <a:gd name="connsiteX4" fmla="*/ 136835 w 914430"/>
              <a:gd name="connsiteY4" fmla="*/ 319854 h 753584"/>
              <a:gd name="connsiteX5" fmla="*/ 134168 w 914430"/>
              <a:gd name="connsiteY5" fmla="*/ 630845 h 753584"/>
              <a:gd name="connsiteX6" fmla="*/ -39 w 914430"/>
              <a:gd name="connsiteY6" fmla="*/ 747812 h 753584"/>
              <a:gd name="connsiteX0" fmla="*/ 0 w 855235"/>
              <a:gd name="connsiteY0" fmla="*/ 741453 h 759943"/>
              <a:gd name="connsiteX1" fmla="*/ 340855 w 855235"/>
              <a:gd name="connsiteY1" fmla="*/ 737153 h 759943"/>
              <a:gd name="connsiteX2" fmla="*/ 832631 w 855235"/>
              <a:gd name="connsiteY2" fmla="*/ 487312 h 759943"/>
              <a:gd name="connsiteX3" fmla="*/ 606698 w 855235"/>
              <a:gd name="connsiteY3" fmla="*/ 3537 h 759943"/>
              <a:gd name="connsiteX4" fmla="*/ 77679 w 855235"/>
              <a:gd name="connsiteY4" fmla="*/ 319863 h 759943"/>
              <a:gd name="connsiteX5" fmla="*/ 75012 w 855235"/>
              <a:gd name="connsiteY5" fmla="*/ 630854 h 759943"/>
              <a:gd name="connsiteX6" fmla="*/ 0 w 855235"/>
              <a:gd name="connsiteY6" fmla="*/ 741453 h 759943"/>
              <a:gd name="connsiteX0" fmla="*/ 0 w 850882"/>
              <a:gd name="connsiteY0" fmla="*/ 741453 h 766485"/>
              <a:gd name="connsiteX1" fmla="*/ 348748 w 850882"/>
              <a:gd name="connsiteY1" fmla="*/ 746704 h 766485"/>
              <a:gd name="connsiteX2" fmla="*/ 832631 w 850882"/>
              <a:gd name="connsiteY2" fmla="*/ 487312 h 766485"/>
              <a:gd name="connsiteX3" fmla="*/ 606698 w 850882"/>
              <a:gd name="connsiteY3" fmla="*/ 3537 h 766485"/>
              <a:gd name="connsiteX4" fmla="*/ 77679 w 850882"/>
              <a:gd name="connsiteY4" fmla="*/ 319863 h 766485"/>
              <a:gd name="connsiteX5" fmla="*/ 75012 w 850882"/>
              <a:gd name="connsiteY5" fmla="*/ 630854 h 766485"/>
              <a:gd name="connsiteX6" fmla="*/ 0 w 850882"/>
              <a:gd name="connsiteY6" fmla="*/ 741453 h 766485"/>
              <a:gd name="connsiteX0" fmla="*/ 0 w 850882"/>
              <a:gd name="connsiteY0" fmla="*/ 741453 h 764365"/>
              <a:gd name="connsiteX1" fmla="*/ 348748 w 850882"/>
              <a:gd name="connsiteY1" fmla="*/ 746704 h 764365"/>
              <a:gd name="connsiteX2" fmla="*/ 832631 w 850882"/>
              <a:gd name="connsiteY2" fmla="*/ 487312 h 764365"/>
              <a:gd name="connsiteX3" fmla="*/ 606698 w 850882"/>
              <a:gd name="connsiteY3" fmla="*/ 3537 h 764365"/>
              <a:gd name="connsiteX4" fmla="*/ 77679 w 850882"/>
              <a:gd name="connsiteY4" fmla="*/ 319863 h 764365"/>
              <a:gd name="connsiteX5" fmla="*/ 75012 w 850882"/>
              <a:gd name="connsiteY5" fmla="*/ 630854 h 764365"/>
              <a:gd name="connsiteX6" fmla="*/ 0 w 850882"/>
              <a:gd name="connsiteY6" fmla="*/ 741453 h 764365"/>
              <a:gd name="connsiteX0" fmla="*/ 0 w 832466"/>
              <a:gd name="connsiteY0" fmla="*/ 731902 h 763437"/>
              <a:gd name="connsiteX1" fmla="*/ 330332 w 832466"/>
              <a:gd name="connsiteY1" fmla="*/ 746704 h 763437"/>
              <a:gd name="connsiteX2" fmla="*/ 814215 w 832466"/>
              <a:gd name="connsiteY2" fmla="*/ 487312 h 763437"/>
              <a:gd name="connsiteX3" fmla="*/ 588282 w 832466"/>
              <a:gd name="connsiteY3" fmla="*/ 3537 h 763437"/>
              <a:gd name="connsiteX4" fmla="*/ 59263 w 832466"/>
              <a:gd name="connsiteY4" fmla="*/ 319863 h 763437"/>
              <a:gd name="connsiteX5" fmla="*/ 56596 w 832466"/>
              <a:gd name="connsiteY5" fmla="*/ 630854 h 763437"/>
              <a:gd name="connsiteX6" fmla="*/ 0 w 832466"/>
              <a:gd name="connsiteY6" fmla="*/ 731902 h 763437"/>
              <a:gd name="connsiteX0" fmla="*/ 0 w 831373"/>
              <a:gd name="connsiteY0" fmla="*/ 731902 h 763086"/>
              <a:gd name="connsiteX1" fmla="*/ 330332 w 831373"/>
              <a:gd name="connsiteY1" fmla="*/ 746704 h 763086"/>
              <a:gd name="connsiteX2" fmla="*/ 812900 w 831373"/>
              <a:gd name="connsiteY2" fmla="*/ 492088 h 763086"/>
              <a:gd name="connsiteX3" fmla="*/ 588282 w 831373"/>
              <a:gd name="connsiteY3" fmla="*/ 3537 h 763086"/>
              <a:gd name="connsiteX4" fmla="*/ 59263 w 831373"/>
              <a:gd name="connsiteY4" fmla="*/ 319863 h 763086"/>
              <a:gd name="connsiteX5" fmla="*/ 56596 w 831373"/>
              <a:gd name="connsiteY5" fmla="*/ 630854 h 763086"/>
              <a:gd name="connsiteX6" fmla="*/ 0 w 831373"/>
              <a:gd name="connsiteY6" fmla="*/ 731902 h 763086"/>
              <a:gd name="connsiteX0" fmla="*/ 0 w 830248"/>
              <a:gd name="connsiteY0" fmla="*/ 731902 h 763086"/>
              <a:gd name="connsiteX1" fmla="*/ 330332 w 830248"/>
              <a:gd name="connsiteY1" fmla="*/ 746704 h 763086"/>
              <a:gd name="connsiteX2" fmla="*/ 812900 w 830248"/>
              <a:gd name="connsiteY2" fmla="*/ 492088 h 763086"/>
              <a:gd name="connsiteX3" fmla="*/ 588282 w 830248"/>
              <a:gd name="connsiteY3" fmla="*/ 3537 h 763086"/>
              <a:gd name="connsiteX4" fmla="*/ 59263 w 830248"/>
              <a:gd name="connsiteY4" fmla="*/ 319863 h 763086"/>
              <a:gd name="connsiteX5" fmla="*/ 56596 w 830248"/>
              <a:gd name="connsiteY5" fmla="*/ 630854 h 763086"/>
              <a:gd name="connsiteX6" fmla="*/ 0 w 830248"/>
              <a:gd name="connsiteY6" fmla="*/ 731902 h 763086"/>
              <a:gd name="connsiteX0" fmla="*/ 0 w 828752"/>
              <a:gd name="connsiteY0" fmla="*/ 731902 h 769484"/>
              <a:gd name="connsiteX1" fmla="*/ 367164 w 828752"/>
              <a:gd name="connsiteY1" fmla="*/ 754664 h 769484"/>
              <a:gd name="connsiteX2" fmla="*/ 812900 w 828752"/>
              <a:gd name="connsiteY2" fmla="*/ 492088 h 769484"/>
              <a:gd name="connsiteX3" fmla="*/ 588282 w 828752"/>
              <a:gd name="connsiteY3" fmla="*/ 3537 h 769484"/>
              <a:gd name="connsiteX4" fmla="*/ 59263 w 828752"/>
              <a:gd name="connsiteY4" fmla="*/ 319863 h 769484"/>
              <a:gd name="connsiteX5" fmla="*/ 56596 w 828752"/>
              <a:gd name="connsiteY5" fmla="*/ 630854 h 769484"/>
              <a:gd name="connsiteX6" fmla="*/ 0 w 828752"/>
              <a:gd name="connsiteY6" fmla="*/ 731902 h 769484"/>
              <a:gd name="connsiteX0" fmla="*/ 0 w 828752"/>
              <a:gd name="connsiteY0" fmla="*/ 731902 h 761354"/>
              <a:gd name="connsiteX1" fmla="*/ 367164 w 828752"/>
              <a:gd name="connsiteY1" fmla="*/ 754664 h 761354"/>
              <a:gd name="connsiteX2" fmla="*/ 812900 w 828752"/>
              <a:gd name="connsiteY2" fmla="*/ 492088 h 761354"/>
              <a:gd name="connsiteX3" fmla="*/ 588282 w 828752"/>
              <a:gd name="connsiteY3" fmla="*/ 3537 h 761354"/>
              <a:gd name="connsiteX4" fmla="*/ 59263 w 828752"/>
              <a:gd name="connsiteY4" fmla="*/ 319863 h 761354"/>
              <a:gd name="connsiteX5" fmla="*/ 56596 w 828752"/>
              <a:gd name="connsiteY5" fmla="*/ 630854 h 761354"/>
              <a:gd name="connsiteX6" fmla="*/ 0 w 828752"/>
              <a:gd name="connsiteY6" fmla="*/ 731902 h 761354"/>
              <a:gd name="connsiteX0" fmla="*/ 0 w 828286"/>
              <a:gd name="connsiteY0" fmla="*/ 731902 h 764135"/>
              <a:gd name="connsiteX1" fmla="*/ 373741 w 828286"/>
              <a:gd name="connsiteY1" fmla="*/ 757848 h 764135"/>
              <a:gd name="connsiteX2" fmla="*/ 812900 w 828286"/>
              <a:gd name="connsiteY2" fmla="*/ 492088 h 764135"/>
              <a:gd name="connsiteX3" fmla="*/ 588282 w 828286"/>
              <a:gd name="connsiteY3" fmla="*/ 3537 h 764135"/>
              <a:gd name="connsiteX4" fmla="*/ 59263 w 828286"/>
              <a:gd name="connsiteY4" fmla="*/ 319863 h 764135"/>
              <a:gd name="connsiteX5" fmla="*/ 56596 w 828286"/>
              <a:gd name="connsiteY5" fmla="*/ 630854 h 764135"/>
              <a:gd name="connsiteX6" fmla="*/ 0 w 828286"/>
              <a:gd name="connsiteY6" fmla="*/ 731902 h 764135"/>
              <a:gd name="connsiteX0" fmla="*/ 0 w 826698"/>
              <a:gd name="connsiteY0" fmla="*/ 684914 h 717147"/>
              <a:gd name="connsiteX1" fmla="*/ 373741 w 826698"/>
              <a:gd name="connsiteY1" fmla="*/ 710860 h 717147"/>
              <a:gd name="connsiteX2" fmla="*/ 812900 w 826698"/>
              <a:gd name="connsiteY2" fmla="*/ 445100 h 717147"/>
              <a:gd name="connsiteX3" fmla="*/ 581207 w 826698"/>
              <a:gd name="connsiteY3" fmla="*/ 14091 h 717147"/>
              <a:gd name="connsiteX4" fmla="*/ 59263 w 826698"/>
              <a:gd name="connsiteY4" fmla="*/ 272875 h 717147"/>
              <a:gd name="connsiteX5" fmla="*/ 56596 w 826698"/>
              <a:gd name="connsiteY5" fmla="*/ 583866 h 717147"/>
              <a:gd name="connsiteX6" fmla="*/ 0 w 826698"/>
              <a:gd name="connsiteY6" fmla="*/ 684914 h 717147"/>
              <a:gd name="connsiteX0" fmla="*/ 0 w 824673"/>
              <a:gd name="connsiteY0" fmla="*/ 684914 h 717147"/>
              <a:gd name="connsiteX1" fmla="*/ 373741 w 824673"/>
              <a:gd name="connsiteY1" fmla="*/ 710860 h 717147"/>
              <a:gd name="connsiteX2" fmla="*/ 812900 w 824673"/>
              <a:gd name="connsiteY2" fmla="*/ 445100 h 717147"/>
              <a:gd name="connsiteX3" fmla="*/ 581207 w 824673"/>
              <a:gd name="connsiteY3" fmla="*/ 14091 h 717147"/>
              <a:gd name="connsiteX4" fmla="*/ 59263 w 824673"/>
              <a:gd name="connsiteY4" fmla="*/ 272875 h 717147"/>
              <a:gd name="connsiteX5" fmla="*/ 56596 w 824673"/>
              <a:gd name="connsiteY5" fmla="*/ 583866 h 717147"/>
              <a:gd name="connsiteX6" fmla="*/ 0 w 824673"/>
              <a:gd name="connsiteY6" fmla="*/ 684914 h 717147"/>
              <a:gd name="connsiteX0" fmla="*/ 0 w 824673"/>
              <a:gd name="connsiteY0" fmla="*/ 674404 h 706637"/>
              <a:gd name="connsiteX1" fmla="*/ 373741 w 824673"/>
              <a:gd name="connsiteY1" fmla="*/ 700350 h 706637"/>
              <a:gd name="connsiteX2" fmla="*/ 812900 w 824673"/>
              <a:gd name="connsiteY2" fmla="*/ 434590 h 706637"/>
              <a:gd name="connsiteX3" fmla="*/ 581207 w 824673"/>
              <a:gd name="connsiteY3" fmla="*/ 3581 h 706637"/>
              <a:gd name="connsiteX4" fmla="*/ 59263 w 824673"/>
              <a:gd name="connsiteY4" fmla="*/ 262365 h 706637"/>
              <a:gd name="connsiteX5" fmla="*/ 56596 w 824673"/>
              <a:gd name="connsiteY5" fmla="*/ 573356 h 706637"/>
              <a:gd name="connsiteX6" fmla="*/ 0 w 824673"/>
              <a:gd name="connsiteY6" fmla="*/ 674404 h 706637"/>
              <a:gd name="connsiteX0" fmla="*/ 0 w 824673"/>
              <a:gd name="connsiteY0" fmla="*/ 674404 h 705498"/>
              <a:gd name="connsiteX1" fmla="*/ 373741 w 824673"/>
              <a:gd name="connsiteY1" fmla="*/ 700350 h 705498"/>
              <a:gd name="connsiteX2" fmla="*/ 812900 w 824673"/>
              <a:gd name="connsiteY2" fmla="*/ 434590 h 705498"/>
              <a:gd name="connsiteX3" fmla="*/ 581207 w 824673"/>
              <a:gd name="connsiteY3" fmla="*/ 3581 h 705498"/>
              <a:gd name="connsiteX4" fmla="*/ 59263 w 824673"/>
              <a:gd name="connsiteY4" fmla="*/ 262365 h 705498"/>
              <a:gd name="connsiteX5" fmla="*/ 56596 w 824673"/>
              <a:gd name="connsiteY5" fmla="*/ 573356 h 705498"/>
              <a:gd name="connsiteX6" fmla="*/ 0 w 824673"/>
              <a:gd name="connsiteY6" fmla="*/ 674404 h 705498"/>
              <a:gd name="connsiteX0" fmla="*/ 0 w 825801"/>
              <a:gd name="connsiteY0" fmla="*/ 674404 h 712003"/>
              <a:gd name="connsiteX1" fmla="*/ 373741 w 825801"/>
              <a:gd name="connsiteY1" fmla="*/ 700350 h 712003"/>
              <a:gd name="connsiteX2" fmla="*/ 814209 w 825801"/>
              <a:gd name="connsiteY2" fmla="*/ 448725 h 712003"/>
              <a:gd name="connsiteX3" fmla="*/ 581207 w 825801"/>
              <a:gd name="connsiteY3" fmla="*/ 3581 h 712003"/>
              <a:gd name="connsiteX4" fmla="*/ 59263 w 825801"/>
              <a:gd name="connsiteY4" fmla="*/ 262365 h 712003"/>
              <a:gd name="connsiteX5" fmla="*/ 56596 w 825801"/>
              <a:gd name="connsiteY5" fmla="*/ 573356 h 712003"/>
              <a:gd name="connsiteX6" fmla="*/ 0 w 825801"/>
              <a:gd name="connsiteY6" fmla="*/ 674404 h 712003"/>
              <a:gd name="connsiteX0" fmla="*/ 0 w 825354"/>
              <a:gd name="connsiteY0" fmla="*/ 674404 h 712003"/>
              <a:gd name="connsiteX1" fmla="*/ 373741 w 825354"/>
              <a:gd name="connsiteY1" fmla="*/ 700350 h 712003"/>
              <a:gd name="connsiteX2" fmla="*/ 814209 w 825354"/>
              <a:gd name="connsiteY2" fmla="*/ 448725 h 712003"/>
              <a:gd name="connsiteX3" fmla="*/ 581207 w 825354"/>
              <a:gd name="connsiteY3" fmla="*/ 3581 h 712003"/>
              <a:gd name="connsiteX4" fmla="*/ 59263 w 825354"/>
              <a:gd name="connsiteY4" fmla="*/ 262365 h 712003"/>
              <a:gd name="connsiteX5" fmla="*/ 56596 w 825354"/>
              <a:gd name="connsiteY5" fmla="*/ 573356 h 712003"/>
              <a:gd name="connsiteX6" fmla="*/ 0 w 825354"/>
              <a:gd name="connsiteY6" fmla="*/ 674404 h 712003"/>
              <a:gd name="connsiteX0" fmla="*/ 0 w 824001"/>
              <a:gd name="connsiteY0" fmla="*/ 674404 h 702198"/>
              <a:gd name="connsiteX1" fmla="*/ 429494 w 824001"/>
              <a:gd name="connsiteY1" fmla="*/ 688873 h 702198"/>
              <a:gd name="connsiteX2" fmla="*/ 814209 w 824001"/>
              <a:gd name="connsiteY2" fmla="*/ 448725 h 702198"/>
              <a:gd name="connsiteX3" fmla="*/ 581207 w 824001"/>
              <a:gd name="connsiteY3" fmla="*/ 3581 h 702198"/>
              <a:gd name="connsiteX4" fmla="*/ 59263 w 824001"/>
              <a:gd name="connsiteY4" fmla="*/ 262365 h 702198"/>
              <a:gd name="connsiteX5" fmla="*/ 56596 w 824001"/>
              <a:gd name="connsiteY5" fmla="*/ 573356 h 702198"/>
              <a:gd name="connsiteX6" fmla="*/ 0 w 824001"/>
              <a:gd name="connsiteY6" fmla="*/ 674404 h 702198"/>
              <a:gd name="connsiteX0" fmla="*/ 0 w 824001"/>
              <a:gd name="connsiteY0" fmla="*/ 674404 h 693317"/>
              <a:gd name="connsiteX1" fmla="*/ 429494 w 824001"/>
              <a:gd name="connsiteY1" fmla="*/ 688873 h 693317"/>
              <a:gd name="connsiteX2" fmla="*/ 814209 w 824001"/>
              <a:gd name="connsiteY2" fmla="*/ 448725 h 693317"/>
              <a:gd name="connsiteX3" fmla="*/ 581207 w 824001"/>
              <a:gd name="connsiteY3" fmla="*/ 3581 h 693317"/>
              <a:gd name="connsiteX4" fmla="*/ 59263 w 824001"/>
              <a:gd name="connsiteY4" fmla="*/ 262365 h 693317"/>
              <a:gd name="connsiteX5" fmla="*/ 56596 w 824001"/>
              <a:gd name="connsiteY5" fmla="*/ 573356 h 693317"/>
              <a:gd name="connsiteX6" fmla="*/ 0 w 824001"/>
              <a:gd name="connsiteY6" fmla="*/ 674404 h 693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4001" h="693317">
                <a:moveTo>
                  <a:pt x="0" y="674404"/>
                </a:moveTo>
                <a:cubicBezTo>
                  <a:pt x="170947" y="672309"/>
                  <a:pt x="289590" y="704889"/>
                  <a:pt x="429494" y="688873"/>
                </a:cubicBezTo>
                <a:cubicBezTo>
                  <a:pt x="585106" y="671059"/>
                  <a:pt x="788924" y="562940"/>
                  <a:pt x="814209" y="448725"/>
                </a:cubicBezTo>
                <a:cubicBezTo>
                  <a:pt x="839495" y="334510"/>
                  <a:pt x="832857" y="49206"/>
                  <a:pt x="581207" y="3581"/>
                </a:cubicBezTo>
                <a:cubicBezTo>
                  <a:pt x="485480" y="-3562"/>
                  <a:pt x="91955" y="-26684"/>
                  <a:pt x="59263" y="262365"/>
                </a:cubicBezTo>
                <a:cubicBezTo>
                  <a:pt x="43357" y="371331"/>
                  <a:pt x="56596" y="510015"/>
                  <a:pt x="56596" y="573356"/>
                </a:cubicBezTo>
                <a:cubicBezTo>
                  <a:pt x="57073" y="645079"/>
                  <a:pt x="0" y="674404"/>
                  <a:pt x="0" y="674404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F7F0FE-D3E2-BBE0-9D3E-4AE64F265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095" y="1589343"/>
            <a:ext cx="3065958" cy="262867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400" dirty="0" err="1"/>
              <a:t>Οι</a:t>
            </a:r>
            <a:r>
              <a:rPr lang="en-US" sz="3400" dirty="0"/>
              <a:t> </a:t>
            </a:r>
            <a:r>
              <a:rPr lang="en-US" sz="3400" dirty="0" err="1"/>
              <a:t>μεγ</a:t>
            </a:r>
            <a:r>
              <a:rPr lang="en-US" sz="3400" dirty="0"/>
              <a:t>α</a:t>
            </a:r>
            <a:r>
              <a:rPr lang="en-US" sz="3400" dirty="0" err="1"/>
              <a:t>λύτερες</a:t>
            </a:r>
            <a:r>
              <a:rPr lang="en-US" sz="3400" dirty="0"/>
              <a:t> </a:t>
            </a:r>
            <a:r>
              <a:rPr lang="en-US" sz="3400" dirty="0" err="1"/>
              <a:t>χώρες</a:t>
            </a:r>
            <a:r>
              <a:rPr lang="en-US" sz="3400" dirty="0"/>
              <a:t> </a:t>
            </a:r>
            <a:br>
              <a:rPr lang="en-US" sz="3400" dirty="0"/>
            </a:br>
            <a:r>
              <a:rPr lang="en-US" sz="3400" dirty="0" err="1"/>
              <a:t>Ρωσί</a:t>
            </a:r>
            <a:r>
              <a:rPr lang="en-US" sz="3400" dirty="0"/>
              <a:t>α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B69A980-D397-4383-991D-6DC2FB1C3C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1286044">
            <a:off x="735556" y="935488"/>
            <a:ext cx="4587669" cy="3813636"/>
          </a:xfrm>
          <a:custGeom>
            <a:avLst/>
            <a:gdLst>
              <a:gd name="connsiteX0" fmla="*/ -39 w 914430"/>
              <a:gd name="connsiteY0" fmla="*/ 747812 h 753584"/>
              <a:gd name="connsiteX1" fmla="*/ 400011 w 914430"/>
              <a:gd name="connsiteY1" fmla="*/ 737144 h 753584"/>
              <a:gd name="connsiteX2" fmla="*/ 891787 w 914430"/>
              <a:gd name="connsiteY2" fmla="*/ 487303 h 753584"/>
              <a:gd name="connsiteX3" fmla="*/ 665854 w 914430"/>
              <a:gd name="connsiteY3" fmla="*/ 3528 h 753584"/>
              <a:gd name="connsiteX4" fmla="*/ 136835 w 914430"/>
              <a:gd name="connsiteY4" fmla="*/ 319854 h 753584"/>
              <a:gd name="connsiteX5" fmla="*/ 134168 w 914430"/>
              <a:gd name="connsiteY5" fmla="*/ 630845 h 753584"/>
              <a:gd name="connsiteX6" fmla="*/ -39 w 914430"/>
              <a:gd name="connsiteY6" fmla="*/ 747812 h 753584"/>
              <a:gd name="connsiteX0" fmla="*/ 0 w 855235"/>
              <a:gd name="connsiteY0" fmla="*/ 741453 h 759943"/>
              <a:gd name="connsiteX1" fmla="*/ 340855 w 855235"/>
              <a:gd name="connsiteY1" fmla="*/ 737153 h 759943"/>
              <a:gd name="connsiteX2" fmla="*/ 832631 w 855235"/>
              <a:gd name="connsiteY2" fmla="*/ 487312 h 759943"/>
              <a:gd name="connsiteX3" fmla="*/ 606698 w 855235"/>
              <a:gd name="connsiteY3" fmla="*/ 3537 h 759943"/>
              <a:gd name="connsiteX4" fmla="*/ 77679 w 855235"/>
              <a:gd name="connsiteY4" fmla="*/ 319863 h 759943"/>
              <a:gd name="connsiteX5" fmla="*/ 75012 w 855235"/>
              <a:gd name="connsiteY5" fmla="*/ 630854 h 759943"/>
              <a:gd name="connsiteX6" fmla="*/ 0 w 855235"/>
              <a:gd name="connsiteY6" fmla="*/ 741453 h 759943"/>
              <a:gd name="connsiteX0" fmla="*/ 0 w 850882"/>
              <a:gd name="connsiteY0" fmla="*/ 741453 h 766485"/>
              <a:gd name="connsiteX1" fmla="*/ 348748 w 850882"/>
              <a:gd name="connsiteY1" fmla="*/ 746704 h 766485"/>
              <a:gd name="connsiteX2" fmla="*/ 832631 w 850882"/>
              <a:gd name="connsiteY2" fmla="*/ 487312 h 766485"/>
              <a:gd name="connsiteX3" fmla="*/ 606698 w 850882"/>
              <a:gd name="connsiteY3" fmla="*/ 3537 h 766485"/>
              <a:gd name="connsiteX4" fmla="*/ 77679 w 850882"/>
              <a:gd name="connsiteY4" fmla="*/ 319863 h 766485"/>
              <a:gd name="connsiteX5" fmla="*/ 75012 w 850882"/>
              <a:gd name="connsiteY5" fmla="*/ 630854 h 766485"/>
              <a:gd name="connsiteX6" fmla="*/ 0 w 850882"/>
              <a:gd name="connsiteY6" fmla="*/ 741453 h 766485"/>
              <a:gd name="connsiteX0" fmla="*/ 0 w 850882"/>
              <a:gd name="connsiteY0" fmla="*/ 741453 h 764365"/>
              <a:gd name="connsiteX1" fmla="*/ 348748 w 850882"/>
              <a:gd name="connsiteY1" fmla="*/ 746704 h 764365"/>
              <a:gd name="connsiteX2" fmla="*/ 832631 w 850882"/>
              <a:gd name="connsiteY2" fmla="*/ 487312 h 764365"/>
              <a:gd name="connsiteX3" fmla="*/ 606698 w 850882"/>
              <a:gd name="connsiteY3" fmla="*/ 3537 h 764365"/>
              <a:gd name="connsiteX4" fmla="*/ 77679 w 850882"/>
              <a:gd name="connsiteY4" fmla="*/ 319863 h 764365"/>
              <a:gd name="connsiteX5" fmla="*/ 75012 w 850882"/>
              <a:gd name="connsiteY5" fmla="*/ 630854 h 764365"/>
              <a:gd name="connsiteX6" fmla="*/ 0 w 850882"/>
              <a:gd name="connsiteY6" fmla="*/ 741453 h 764365"/>
              <a:gd name="connsiteX0" fmla="*/ 0 w 832466"/>
              <a:gd name="connsiteY0" fmla="*/ 731902 h 763437"/>
              <a:gd name="connsiteX1" fmla="*/ 330332 w 832466"/>
              <a:gd name="connsiteY1" fmla="*/ 746704 h 763437"/>
              <a:gd name="connsiteX2" fmla="*/ 814215 w 832466"/>
              <a:gd name="connsiteY2" fmla="*/ 487312 h 763437"/>
              <a:gd name="connsiteX3" fmla="*/ 588282 w 832466"/>
              <a:gd name="connsiteY3" fmla="*/ 3537 h 763437"/>
              <a:gd name="connsiteX4" fmla="*/ 59263 w 832466"/>
              <a:gd name="connsiteY4" fmla="*/ 319863 h 763437"/>
              <a:gd name="connsiteX5" fmla="*/ 56596 w 832466"/>
              <a:gd name="connsiteY5" fmla="*/ 630854 h 763437"/>
              <a:gd name="connsiteX6" fmla="*/ 0 w 832466"/>
              <a:gd name="connsiteY6" fmla="*/ 731902 h 763437"/>
              <a:gd name="connsiteX0" fmla="*/ 0 w 831373"/>
              <a:gd name="connsiteY0" fmla="*/ 731902 h 763086"/>
              <a:gd name="connsiteX1" fmla="*/ 330332 w 831373"/>
              <a:gd name="connsiteY1" fmla="*/ 746704 h 763086"/>
              <a:gd name="connsiteX2" fmla="*/ 812900 w 831373"/>
              <a:gd name="connsiteY2" fmla="*/ 492088 h 763086"/>
              <a:gd name="connsiteX3" fmla="*/ 588282 w 831373"/>
              <a:gd name="connsiteY3" fmla="*/ 3537 h 763086"/>
              <a:gd name="connsiteX4" fmla="*/ 59263 w 831373"/>
              <a:gd name="connsiteY4" fmla="*/ 319863 h 763086"/>
              <a:gd name="connsiteX5" fmla="*/ 56596 w 831373"/>
              <a:gd name="connsiteY5" fmla="*/ 630854 h 763086"/>
              <a:gd name="connsiteX6" fmla="*/ 0 w 831373"/>
              <a:gd name="connsiteY6" fmla="*/ 731902 h 763086"/>
              <a:gd name="connsiteX0" fmla="*/ 0 w 830248"/>
              <a:gd name="connsiteY0" fmla="*/ 731902 h 763086"/>
              <a:gd name="connsiteX1" fmla="*/ 330332 w 830248"/>
              <a:gd name="connsiteY1" fmla="*/ 746704 h 763086"/>
              <a:gd name="connsiteX2" fmla="*/ 812900 w 830248"/>
              <a:gd name="connsiteY2" fmla="*/ 492088 h 763086"/>
              <a:gd name="connsiteX3" fmla="*/ 588282 w 830248"/>
              <a:gd name="connsiteY3" fmla="*/ 3537 h 763086"/>
              <a:gd name="connsiteX4" fmla="*/ 59263 w 830248"/>
              <a:gd name="connsiteY4" fmla="*/ 319863 h 763086"/>
              <a:gd name="connsiteX5" fmla="*/ 56596 w 830248"/>
              <a:gd name="connsiteY5" fmla="*/ 630854 h 763086"/>
              <a:gd name="connsiteX6" fmla="*/ 0 w 830248"/>
              <a:gd name="connsiteY6" fmla="*/ 731902 h 763086"/>
              <a:gd name="connsiteX0" fmla="*/ 0 w 828752"/>
              <a:gd name="connsiteY0" fmla="*/ 731902 h 769484"/>
              <a:gd name="connsiteX1" fmla="*/ 367164 w 828752"/>
              <a:gd name="connsiteY1" fmla="*/ 754664 h 769484"/>
              <a:gd name="connsiteX2" fmla="*/ 812900 w 828752"/>
              <a:gd name="connsiteY2" fmla="*/ 492088 h 769484"/>
              <a:gd name="connsiteX3" fmla="*/ 588282 w 828752"/>
              <a:gd name="connsiteY3" fmla="*/ 3537 h 769484"/>
              <a:gd name="connsiteX4" fmla="*/ 59263 w 828752"/>
              <a:gd name="connsiteY4" fmla="*/ 319863 h 769484"/>
              <a:gd name="connsiteX5" fmla="*/ 56596 w 828752"/>
              <a:gd name="connsiteY5" fmla="*/ 630854 h 769484"/>
              <a:gd name="connsiteX6" fmla="*/ 0 w 828752"/>
              <a:gd name="connsiteY6" fmla="*/ 731902 h 769484"/>
              <a:gd name="connsiteX0" fmla="*/ 0 w 828752"/>
              <a:gd name="connsiteY0" fmla="*/ 731902 h 761354"/>
              <a:gd name="connsiteX1" fmla="*/ 367164 w 828752"/>
              <a:gd name="connsiteY1" fmla="*/ 754664 h 761354"/>
              <a:gd name="connsiteX2" fmla="*/ 812900 w 828752"/>
              <a:gd name="connsiteY2" fmla="*/ 492088 h 761354"/>
              <a:gd name="connsiteX3" fmla="*/ 588282 w 828752"/>
              <a:gd name="connsiteY3" fmla="*/ 3537 h 761354"/>
              <a:gd name="connsiteX4" fmla="*/ 59263 w 828752"/>
              <a:gd name="connsiteY4" fmla="*/ 319863 h 761354"/>
              <a:gd name="connsiteX5" fmla="*/ 56596 w 828752"/>
              <a:gd name="connsiteY5" fmla="*/ 630854 h 761354"/>
              <a:gd name="connsiteX6" fmla="*/ 0 w 828752"/>
              <a:gd name="connsiteY6" fmla="*/ 731902 h 761354"/>
              <a:gd name="connsiteX0" fmla="*/ 0 w 828286"/>
              <a:gd name="connsiteY0" fmla="*/ 731902 h 764135"/>
              <a:gd name="connsiteX1" fmla="*/ 373741 w 828286"/>
              <a:gd name="connsiteY1" fmla="*/ 757848 h 764135"/>
              <a:gd name="connsiteX2" fmla="*/ 812900 w 828286"/>
              <a:gd name="connsiteY2" fmla="*/ 492088 h 764135"/>
              <a:gd name="connsiteX3" fmla="*/ 588282 w 828286"/>
              <a:gd name="connsiteY3" fmla="*/ 3537 h 764135"/>
              <a:gd name="connsiteX4" fmla="*/ 59263 w 828286"/>
              <a:gd name="connsiteY4" fmla="*/ 319863 h 764135"/>
              <a:gd name="connsiteX5" fmla="*/ 56596 w 828286"/>
              <a:gd name="connsiteY5" fmla="*/ 630854 h 764135"/>
              <a:gd name="connsiteX6" fmla="*/ 0 w 828286"/>
              <a:gd name="connsiteY6" fmla="*/ 731902 h 764135"/>
              <a:gd name="connsiteX0" fmla="*/ 0 w 826698"/>
              <a:gd name="connsiteY0" fmla="*/ 684914 h 717147"/>
              <a:gd name="connsiteX1" fmla="*/ 373741 w 826698"/>
              <a:gd name="connsiteY1" fmla="*/ 710860 h 717147"/>
              <a:gd name="connsiteX2" fmla="*/ 812900 w 826698"/>
              <a:gd name="connsiteY2" fmla="*/ 445100 h 717147"/>
              <a:gd name="connsiteX3" fmla="*/ 581207 w 826698"/>
              <a:gd name="connsiteY3" fmla="*/ 14091 h 717147"/>
              <a:gd name="connsiteX4" fmla="*/ 59263 w 826698"/>
              <a:gd name="connsiteY4" fmla="*/ 272875 h 717147"/>
              <a:gd name="connsiteX5" fmla="*/ 56596 w 826698"/>
              <a:gd name="connsiteY5" fmla="*/ 583866 h 717147"/>
              <a:gd name="connsiteX6" fmla="*/ 0 w 826698"/>
              <a:gd name="connsiteY6" fmla="*/ 684914 h 717147"/>
              <a:gd name="connsiteX0" fmla="*/ 0 w 824673"/>
              <a:gd name="connsiteY0" fmla="*/ 684914 h 717147"/>
              <a:gd name="connsiteX1" fmla="*/ 373741 w 824673"/>
              <a:gd name="connsiteY1" fmla="*/ 710860 h 717147"/>
              <a:gd name="connsiteX2" fmla="*/ 812900 w 824673"/>
              <a:gd name="connsiteY2" fmla="*/ 445100 h 717147"/>
              <a:gd name="connsiteX3" fmla="*/ 581207 w 824673"/>
              <a:gd name="connsiteY3" fmla="*/ 14091 h 717147"/>
              <a:gd name="connsiteX4" fmla="*/ 59263 w 824673"/>
              <a:gd name="connsiteY4" fmla="*/ 272875 h 717147"/>
              <a:gd name="connsiteX5" fmla="*/ 56596 w 824673"/>
              <a:gd name="connsiteY5" fmla="*/ 583866 h 717147"/>
              <a:gd name="connsiteX6" fmla="*/ 0 w 824673"/>
              <a:gd name="connsiteY6" fmla="*/ 684914 h 717147"/>
              <a:gd name="connsiteX0" fmla="*/ 0 w 824673"/>
              <a:gd name="connsiteY0" fmla="*/ 674404 h 706637"/>
              <a:gd name="connsiteX1" fmla="*/ 373741 w 824673"/>
              <a:gd name="connsiteY1" fmla="*/ 700350 h 706637"/>
              <a:gd name="connsiteX2" fmla="*/ 812900 w 824673"/>
              <a:gd name="connsiteY2" fmla="*/ 434590 h 706637"/>
              <a:gd name="connsiteX3" fmla="*/ 581207 w 824673"/>
              <a:gd name="connsiteY3" fmla="*/ 3581 h 706637"/>
              <a:gd name="connsiteX4" fmla="*/ 59263 w 824673"/>
              <a:gd name="connsiteY4" fmla="*/ 262365 h 706637"/>
              <a:gd name="connsiteX5" fmla="*/ 56596 w 824673"/>
              <a:gd name="connsiteY5" fmla="*/ 573356 h 706637"/>
              <a:gd name="connsiteX6" fmla="*/ 0 w 824673"/>
              <a:gd name="connsiteY6" fmla="*/ 674404 h 706637"/>
              <a:gd name="connsiteX0" fmla="*/ 0 w 824673"/>
              <a:gd name="connsiteY0" fmla="*/ 674404 h 705498"/>
              <a:gd name="connsiteX1" fmla="*/ 373741 w 824673"/>
              <a:gd name="connsiteY1" fmla="*/ 700350 h 705498"/>
              <a:gd name="connsiteX2" fmla="*/ 812900 w 824673"/>
              <a:gd name="connsiteY2" fmla="*/ 434590 h 705498"/>
              <a:gd name="connsiteX3" fmla="*/ 581207 w 824673"/>
              <a:gd name="connsiteY3" fmla="*/ 3581 h 705498"/>
              <a:gd name="connsiteX4" fmla="*/ 59263 w 824673"/>
              <a:gd name="connsiteY4" fmla="*/ 262365 h 705498"/>
              <a:gd name="connsiteX5" fmla="*/ 56596 w 824673"/>
              <a:gd name="connsiteY5" fmla="*/ 573356 h 705498"/>
              <a:gd name="connsiteX6" fmla="*/ 0 w 824673"/>
              <a:gd name="connsiteY6" fmla="*/ 674404 h 705498"/>
              <a:gd name="connsiteX0" fmla="*/ 0 w 825801"/>
              <a:gd name="connsiteY0" fmla="*/ 674404 h 712003"/>
              <a:gd name="connsiteX1" fmla="*/ 373741 w 825801"/>
              <a:gd name="connsiteY1" fmla="*/ 700350 h 712003"/>
              <a:gd name="connsiteX2" fmla="*/ 814209 w 825801"/>
              <a:gd name="connsiteY2" fmla="*/ 448725 h 712003"/>
              <a:gd name="connsiteX3" fmla="*/ 581207 w 825801"/>
              <a:gd name="connsiteY3" fmla="*/ 3581 h 712003"/>
              <a:gd name="connsiteX4" fmla="*/ 59263 w 825801"/>
              <a:gd name="connsiteY4" fmla="*/ 262365 h 712003"/>
              <a:gd name="connsiteX5" fmla="*/ 56596 w 825801"/>
              <a:gd name="connsiteY5" fmla="*/ 573356 h 712003"/>
              <a:gd name="connsiteX6" fmla="*/ 0 w 825801"/>
              <a:gd name="connsiteY6" fmla="*/ 674404 h 712003"/>
              <a:gd name="connsiteX0" fmla="*/ 0 w 825354"/>
              <a:gd name="connsiteY0" fmla="*/ 674404 h 712003"/>
              <a:gd name="connsiteX1" fmla="*/ 373741 w 825354"/>
              <a:gd name="connsiteY1" fmla="*/ 700350 h 712003"/>
              <a:gd name="connsiteX2" fmla="*/ 814209 w 825354"/>
              <a:gd name="connsiteY2" fmla="*/ 448725 h 712003"/>
              <a:gd name="connsiteX3" fmla="*/ 581207 w 825354"/>
              <a:gd name="connsiteY3" fmla="*/ 3581 h 712003"/>
              <a:gd name="connsiteX4" fmla="*/ 59263 w 825354"/>
              <a:gd name="connsiteY4" fmla="*/ 262365 h 712003"/>
              <a:gd name="connsiteX5" fmla="*/ 56596 w 825354"/>
              <a:gd name="connsiteY5" fmla="*/ 573356 h 712003"/>
              <a:gd name="connsiteX6" fmla="*/ 0 w 825354"/>
              <a:gd name="connsiteY6" fmla="*/ 674404 h 712003"/>
              <a:gd name="connsiteX0" fmla="*/ 0 w 824001"/>
              <a:gd name="connsiteY0" fmla="*/ 674404 h 702198"/>
              <a:gd name="connsiteX1" fmla="*/ 429494 w 824001"/>
              <a:gd name="connsiteY1" fmla="*/ 688873 h 702198"/>
              <a:gd name="connsiteX2" fmla="*/ 814209 w 824001"/>
              <a:gd name="connsiteY2" fmla="*/ 448725 h 702198"/>
              <a:gd name="connsiteX3" fmla="*/ 581207 w 824001"/>
              <a:gd name="connsiteY3" fmla="*/ 3581 h 702198"/>
              <a:gd name="connsiteX4" fmla="*/ 59263 w 824001"/>
              <a:gd name="connsiteY4" fmla="*/ 262365 h 702198"/>
              <a:gd name="connsiteX5" fmla="*/ 56596 w 824001"/>
              <a:gd name="connsiteY5" fmla="*/ 573356 h 702198"/>
              <a:gd name="connsiteX6" fmla="*/ 0 w 824001"/>
              <a:gd name="connsiteY6" fmla="*/ 674404 h 702198"/>
              <a:gd name="connsiteX0" fmla="*/ 0 w 824001"/>
              <a:gd name="connsiteY0" fmla="*/ 674404 h 693317"/>
              <a:gd name="connsiteX1" fmla="*/ 429494 w 824001"/>
              <a:gd name="connsiteY1" fmla="*/ 688873 h 693317"/>
              <a:gd name="connsiteX2" fmla="*/ 814209 w 824001"/>
              <a:gd name="connsiteY2" fmla="*/ 448725 h 693317"/>
              <a:gd name="connsiteX3" fmla="*/ 581207 w 824001"/>
              <a:gd name="connsiteY3" fmla="*/ 3581 h 693317"/>
              <a:gd name="connsiteX4" fmla="*/ 59263 w 824001"/>
              <a:gd name="connsiteY4" fmla="*/ 262365 h 693317"/>
              <a:gd name="connsiteX5" fmla="*/ 56596 w 824001"/>
              <a:gd name="connsiteY5" fmla="*/ 573356 h 693317"/>
              <a:gd name="connsiteX6" fmla="*/ 0 w 824001"/>
              <a:gd name="connsiteY6" fmla="*/ 674404 h 693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4001" h="693317">
                <a:moveTo>
                  <a:pt x="0" y="674404"/>
                </a:moveTo>
                <a:cubicBezTo>
                  <a:pt x="170947" y="672309"/>
                  <a:pt x="289590" y="704889"/>
                  <a:pt x="429494" y="688873"/>
                </a:cubicBezTo>
                <a:cubicBezTo>
                  <a:pt x="585106" y="671059"/>
                  <a:pt x="788924" y="562940"/>
                  <a:pt x="814209" y="448725"/>
                </a:cubicBezTo>
                <a:cubicBezTo>
                  <a:pt x="839495" y="334510"/>
                  <a:pt x="832857" y="49206"/>
                  <a:pt x="581207" y="3581"/>
                </a:cubicBezTo>
                <a:cubicBezTo>
                  <a:pt x="485480" y="-3562"/>
                  <a:pt x="91955" y="-26684"/>
                  <a:pt x="59263" y="262365"/>
                </a:cubicBezTo>
                <a:cubicBezTo>
                  <a:pt x="43357" y="371331"/>
                  <a:pt x="56596" y="510015"/>
                  <a:pt x="56596" y="573356"/>
                </a:cubicBezTo>
                <a:cubicBezTo>
                  <a:pt x="57073" y="645079"/>
                  <a:pt x="0" y="674404"/>
                  <a:pt x="0" y="674404"/>
                </a:cubicBezTo>
                <a:close/>
              </a:path>
            </a:pathLst>
          </a:custGeom>
          <a:noFill/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65ECCD1-CF5E-4EE6-837B-F9A6958B1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1286044">
            <a:off x="737159" y="912857"/>
            <a:ext cx="4266483" cy="3813636"/>
          </a:xfrm>
          <a:custGeom>
            <a:avLst/>
            <a:gdLst>
              <a:gd name="connsiteX0" fmla="*/ -39 w 914430"/>
              <a:gd name="connsiteY0" fmla="*/ 747812 h 753584"/>
              <a:gd name="connsiteX1" fmla="*/ 400011 w 914430"/>
              <a:gd name="connsiteY1" fmla="*/ 737144 h 753584"/>
              <a:gd name="connsiteX2" fmla="*/ 891787 w 914430"/>
              <a:gd name="connsiteY2" fmla="*/ 487303 h 753584"/>
              <a:gd name="connsiteX3" fmla="*/ 665854 w 914430"/>
              <a:gd name="connsiteY3" fmla="*/ 3528 h 753584"/>
              <a:gd name="connsiteX4" fmla="*/ 136835 w 914430"/>
              <a:gd name="connsiteY4" fmla="*/ 319854 h 753584"/>
              <a:gd name="connsiteX5" fmla="*/ 134168 w 914430"/>
              <a:gd name="connsiteY5" fmla="*/ 630845 h 753584"/>
              <a:gd name="connsiteX6" fmla="*/ -39 w 914430"/>
              <a:gd name="connsiteY6" fmla="*/ 747812 h 753584"/>
              <a:gd name="connsiteX0" fmla="*/ 0 w 855235"/>
              <a:gd name="connsiteY0" fmla="*/ 741453 h 759943"/>
              <a:gd name="connsiteX1" fmla="*/ 340855 w 855235"/>
              <a:gd name="connsiteY1" fmla="*/ 737153 h 759943"/>
              <a:gd name="connsiteX2" fmla="*/ 832631 w 855235"/>
              <a:gd name="connsiteY2" fmla="*/ 487312 h 759943"/>
              <a:gd name="connsiteX3" fmla="*/ 606698 w 855235"/>
              <a:gd name="connsiteY3" fmla="*/ 3537 h 759943"/>
              <a:gd name="connsiteX4" fmla="*/ 77679 w 855235"/>
              <a:gd name="connsiteY4" fmla="*/ 319863 h 759943"/>
              <a:gd name="connsiteX5" fmla="*/ 75012 w 855235"/>
              <a:gd name="connsiteY5" fmla="*/ 630854 h 759943"/>
              <a:gd name="connsiteX6" fmla="*/ 0 w 855235"/>
              <a:gd name="connsiteY6" fmla="*/ 741453 h 759943"/>
              <a:gd name="connsiteX0" fmla="*/ 0 w 850882"/>
              <a:gd name="connsiteY0" fmla="*/ 741453 h 766485"/>
              <a:gd name="connsiteX1" fmla="*/ 348748 w 850882"/>
              <a:gd name="connsiteY1" fmla="*/ 746704 h 766485"/>
              <a:gd name="connsiteX2" fmla="*/ 832631 w 850882"/>
              <a:gd name="connsiteY2" fmla="*/ 487312 h 766485"/>
              <a:gd name="connsiteX3" fmla="*/ 606698 w 850882"/>
              <a:gd name="connsiteY3" fmla="*/ 3537 h 766485"/>
              <a:gd name="connsiteX4" fmla="*/ 77679 w 850882"/>
              <a:gd name="connsiteY4" fmla="*/ 319863 h 766485"/>
              <a:gd name="connsiteX5" fmla="*/ 75012 w 850882"/>
              <a:gd name="connsiteY5" fmla="*/ 630854 h 766485"/>
              <a:gd name="connsiteX6" fmla="*/ 0 w 850882"/>
              <a:gd name="connsiteY6" fmla="*/ 741453 h 766485"/>
              <a:gd name="connsiteX0" fmla="*/ 0 w 850882"/>
              <a:gd name="connsiteY0" fmla="*/ 741453 h 764365"/>
              <a:gd name="connsiteX1" fmla="*/ 348748 w 850882"/>
              <a:gd name="connsiteY1" fmla="*/ 746704 h 764365"/>
              <a:gd name="connsiteX2" fmla="*/ 832631 w 850882"/>
              <a:gd name="connsiteY2" fmla="*/ 487312 h 764365"/>
              <a:gd name="connsiteX3" fmla="*/ 606698 w 850882"/>
              <a:gd name="connsiteY3" fmla="*/ 3537 h 764365"/>
              <a:gd name="connsiteX4" fmla="*/ 77679 w 850882"/>
              <a:gd name="connsiteY4" fmla="*/ 319863 h 764365"/>
              <a:gd name="connsiteX5" fmla="*/ 75012 w 850882"/>
              <a:gd name="connsiteY5" fmla="*/ 630854 h 764365"/>
              <a:gd name="connsiteX6" fmla="*/ 0 w 850882"/>
              <a:gd name="connsiteY6" fmla="*/ 741453 h 764365"/>
              <a:gd name="connsiteX0" fmla="*/ 0 w 832466"/>
              <a:gd name="connsiteY0" fmla="*/ 731902 h 763437"/>
              <a:gd name="connsiteX1" fmla="*/ 330332 w 832466"/>
              <a:gd name="connsiteY1" fmla="*/ 746704 h 763437"/>
              <a:gd name="connsiteX2" fmla="*/ 814215 w 832466"/>
              <a:gd name="connsiteY2" fmla="*/ 487312 h 763437"/>
              <a:gd name="connsiteX3" fmla="*/ 588282 w 832466"/>
              <a:gd name="connsiteY3" fmla="*/ 3537 h 763437"/>
              <a:gd name="connsiteX4" fmla="*/ 59263 w 832466"/>
              <a:gd name="connsiteY4" fmla="*/ 319863 h 763437"/>
              <a:gd name="connsiteX5" fmla="*/ 56596 w 832466"/>
              <a:gd name="connsiteY5" fmla="*/ 630854 h 763437"/>
              <a:gd name="connsiteX6" fmla="*/ 0 w 832466"/>
              <a:gd name="connsiteY6" fmla="*/ 731902 h 763437"/>
              <a:gd name="connsiteX0" fmla="*/ 0 w 831373"/>
              <a:gd name="connsiteY0" fmla="*/ 731902 h 763086"/>
              <a:gd name="connsiteX1" fmla="*/ 330332 w 831373"/>
              <a:gd name="connsiteY1" fmla="*/ 746704 h 763086"/>
              <a:gd name="connsiteX2" fmla="*/ 812900 w 831373"/>
              <a:gd name="connsiteY2" fmla="*/ 492088 h 763086"/>
              <a:gd name="connsiteX3" fmla="*/ 588282 w 831373"/>
              <a:gd name="connsiteY3" fmla="*/ 3537 h 763086"/>
              <a:gd name="connsiteX4" fmla="*/ 59263 w 831373"/>
              <a:gd name="connsiteY4" fmla="*/ 319863 h 763086"/>
              <a:gd name="connsiteX5" fmla="*/ 56596 w 831373"/>
              <a:gd name="connsiteY5" fmla="*/ 630854 h 763086"/>
              <a:gd name="connsiteX6" fmla="*/ 0 w 831373"/>
              <a:gd name="connsiteY6" fmla="*/ 731902 h 763086"/>
              <a:gd name="connsiteX0" fmla="*/ 0 w 830248"/>
              <a:gd name="connsiteY0" fmla="*/ 731902 h 763086"/>
              <a:gd name="connsiteX1" fmla="*/ 330332 w 830248"/>
              <a:gd name="connsiteY1" fmla="*/ 746704 h 763086"/>
              <a:gd name="connsiteX2" fmla="*/ 812900 w 830248"/>
              <a:gd name="connsiteY2" fmla="*/ 492088 h 763086"/>
              <a:gd name="connsiteX3" fmla="*/ 588282 w 830248"/>
              <a:gd name="connsiteY3" fmla="*/ 3537 h 763086"/>
              <a:gd name="connsiteX4" fmla="*/ 59263 w 830248"/>
              <a:gd name="connsiteY4" fmla="*/ 319863 h 763086"/>
              <a:gd name="connsiteX5" fmla="*/ 56596 w 830248"/>
              <a:gd name="connsiteY5" fmla="*/ 630854 h 763086"/>
              <a:gd name="connsiteX6" fmla="*/ 0 w 830248"/>
              <a:gd name="connsiteY6" fmla="*/ 731902 h 763086"/>
              <a:gd name="connsiteX0" fmla="*/ 0 w 828752"/>
              <a:gd name="connsiteY0" fmla="*/ 731902 h 769484"/>
              <a:gd name="connsiteX1" fmla="*/ 367164 w 828752"/>
              <a:gd name="connsiteY1" fmla="*/ 754664 h 769484"/>
              <a:gd name="connsiteX2" fmla="*/ 812900 w 828752"/>
              <a:gd name="connsiteY2" fmla="*/ 492088 h 769484"/>
              <a:gd name="connsiteX3" fmla="*/ 588282 w 828752"/>
              <a:gd name="connsiteY3" fmla="*/ 3537 h 769484"/>
              <a:gd name="connsiteX4" fmla="*/ 59263 w 828752"/>
              <a:gd name="connsiteY4" fmla="*/ 319863 h 769484"/>
              <a:gd name="connsiteX5" fmla="*/ 56596 w 828752"/>
              <a:gd name="connsiteY5" fmla="*/ 630854 h 769484"/>
              <a:gd name="connsiteX6" fmla="*/ 0 w 828752"/>
              <a:gd name="connsiteY6" fmla="*/ 731902 h 769484"/>
              <a:gd name="connsiteX0" fmla="*/ 0 w 828752"/>
              <a:gd name="connsiteY0" fmla="*/ 731902 h 761354"/>
              <a:gd name="connsiteX1" fmla="*/ 367164 w 828752"/>
              <a:gd name="connsiteY1" fmla="*/ 754664 h 761354"/>
              <a:gd name="connsiteX2" fmla="*/ 812900 w 828752"/>
              <a:gd name="connsiteY2" fmla="*/ 492088 h 761354"/>
              <a:gd name="connsiteX3" fmla="*/ 588282 w 828752"/>
              <a:gd name="connsiteY3" fmla="*/ 3537 h 761354"/>
              <a:gd name="connsiteX4" fmla="*/ 59263 w 828752"/>
              <a:gd name="connsiteY4" fmla="*/ 319863 h 761354"/>
              <a:gd name="connsiteX5" fmla="*/ 56596 w 828752"/>
              <a:gd name="connsiteY5" fmla="*/ 630854 h 761354"/>
              <a:gd name="connsiteX6" fmla="*/ 0 w 828752"/>
              <a:gd name="connsiteY6" fmla="*/ 731902 h 761354"/>
              <a:gd name="connsiteX0" fmla="*/ 0 w 828286"/>
              <a:gd name="connsiteY0" fmla="*/ 731902 h 764135"/>
              <a:gd name="connsiteX1" fmla="*/ 373741 w 828286"/>
              <a:gd name="connsiteY1" fmla="*/ 757848 h 764135"/>
              <a:gd name="connsiteX2" fmla="*/ 812900 w 828286"/>
              <a:gd name="connsiteY2" fmla="*/ 492088 h 764135"/>
              <a:gd name="connsiteX3" fmla="*/ 588282 w 828286"/>
              <a:gd name="connsiteY3" fmla="*/ 3537 h 764135"/>
              <a:gd name="connsiteX4" fmla="*/ 59263 w 828286"/>
              <a:gd name="connsiteY4" fmla="*/ 319863 h 764135"/>
              <a:gd name="connsiteX5" fmla="*/ 56596 w 828286"/>
              <a:gd name="connsiteY5" fmla="*/ 630854 h 764135"/>
              <a:gd name="connsiteX6" fmla="*/ 0 w 828286"/>
              <a:gd name="connsiteY6" fmla="*/ 731902 h 764135"/>
              <a:gd name="connsiteX0" fmla="*/ 0 w 826698"/>
              <a:gd name="connsiteY0" fmla="*/ 684914 h 717147"/>
              <a:gd name="connsiteX1" fmla="*/ 373741 w 826698"/>
              <a:gd name="connsiteY1" fmla="*/ 710860 h 717147"/>
              <a:gd name="connsiteX2" fmla="*/ 812900 w 826698"/>
              <a:gd name="connsiteY2" fmla="*/ 445100 h 717147"/>
              <a:gd name="connsiteX3" fmla="*/ 581207 w 826698"/>
              <a:gd name="connsiteY3" fmla="*/ 14091 h 717147"/>
              <a:gd name="connsiteX4" fmla="*/ 59263 w 826698"/>
              <a:gd name="connsiteY4" fmla="*/ 272875 h 717147"/>
              <a:gd name="connsiteX5" fmla="*/ 56596 w 826698"/>
              <a:gd name="connsiteY5" fmla="*/ 583866 h 717147"/>
              <a:gd name="connsiteX6" fmla="*/ 0 w 826698"/>
              <a:gd name="connsiteY6" fmla="*/ 684914 h 717147"/>
              <a:gd name="connsiteX0" fmla="*/ 0 w 824673"/>
              <a:gd name="connsiteY0" fmla="*/ 684914 h 717147"/>
              <a:gd name="connsiteX1" fmla="*/ 373741 w 824673"/>
              <a:gd name="connsiteY1" fmla="*/ 710860 h 717147"/>
              <a:gd name="connsiteX2" fmla="*/ 812900 w 824673"/>
              <a:gd name="connsiteY2" fmla="*/ 445100 h 717147"/>
              <a:gd name="connsiteX3" fmla="*/ 581207 w 824673"/>
              <a:gd name="connsiteY3" fmla="*/ 14091 h 717147"/>
              <a:gd name="connsiteX4" fmla="*/ 59263 w 824673"/>
              <a:gd name="connsiteY4" fmla="*/ 272875 h 717147"/>
              <a:gd name="connsiteX5" fmla="*/ 56596 w 824673"/>
              <a:gd name="connsiteY5" fmla="*/ 583866 h 717147"/>
              <a:gd name="connsiteX6" fmla="*/ 0 w 824673"/>
              <a:gd name="connsiteY6" fmla="*/ 684914 h 717147"/>
              <a:gd name="connsiteX0" fmla="*/ 0 w 824673"/>
              <a:gd name="connsiteY0" fmla="*/ 674404 h 706637"/>
              <a:gd name="connsiteX1" fmla="*/ 373741 w 824673"/>
              <a:gd name="connsiteY1" fmla="*/ 700350 h 706637"/>
              <a:gd name="connsiteX2" fmla="*/ 812900 w 824673"/>
              <a:gd name="connsiteY2" fmla="*/ 434590 h 706637"/>
              <a:gd name="connsiteX3" fmla="*/ 581207 w 824673"/>
              <a:gd name="connsiteY3" fmla="*/ 3581 h 706637"/>
              <a:gd name="connsiteX4" fmla="*/ 59263 w 824673"/>
              <a:gd name="connsiteY4" fmla="*/ 262365 h 706637"/>
              <a:gd name="connsiteX5" fmla="*/ 56596 w 824673"/>
              <a:gd name="connsiteY5" fmla="*/ 573356 h 706637"/>
              <a:gd name="connsiteX6" fmla="*/ 0 w 824673"/>
              <a:gd name="connsiteY6" fmla="*/ 674404 h 706637"/>
              <a:gd name="connsiteX0" fmla="*/ 0 w 824673"/>
              <a:gd name="connsiteY0" fmla="*/ 674404 h 705498"/>
              <a:gd name="connsiteX1" fmla="*/ 373741 w 824673"/>
              <a:gd name="connsiteY1" fmla="*/ 700350 h 705498"/>
              <a:gd name="connsiteX2" fmla="*/ 812900 w 824673"/>
              <a:gd name="connsiteY2" fmla="*/ 434590 h 705498"/>
              <a:gd name="connsiteX3" fmla="*/ 581207 w 824673"/>
              <a:gd name="connsiteY3" fmla="*/ 3581 h 705498"/>
              <a:gd name="connsiteX4" fmla="*/ 59263 w 824673"/>
              <a:gd name="connsiteY4" fmla="*/ 262365 h 705498"/>
              <a:gd name="connsiteX5" fmla="*/ 56596 w 824673"/>
              <a:gd name="connsiteY5" fmla="*/ 573356 h 705498"/>
              <a:gd name="connsiteX6" fmla="*/ 0 w 824673"/>
              <a:gd name="connsiteY6" fmla="*/ 674404 h 705498"/>
              <a:gd name="connsiteX0" fmla="*/ 0 w 825801"/>
              <a:gd name="connsiteY0" fmla="*/ 674404 h 712003"/>
              <a:gd name="connsiteX1" fmla="*/ 373741 w 825801"/>
              <a:gd name="connsiteY1" fmla="*/ 700350 h 712003"/>
              <a:gd name="connsiteX2" fmla="*/ 814209 w 825801"/>
              <a:gd name="connsiteY2" fmla="*/ 448725 h 712003"/>
              <a:gd name="connsiteX3" fmla="*/ 581207 w 825801"/>
              <a:gd name="connsiteY3" fmla="*/ 3581 h 712003"/>
              <a:gd name="connsiteX4" fmla="*/ 59263 w 825801"/>
              <a:gd name="connsiteY4" fmla="*/ 262365 h 712003"/>
              <a:gd name="connsiteX5" fmla="*/ 56596 w 825801"/>
              <a:gd name="connsiteY5" fmla="*/ 573356 h 712003"/>
              <a:gd name="connsiteX6" fmla="*/ 0 w 825801"/>
              <a:gd name="connsiteY6" fmla="*/ 674404 h 712003"/>
              <a:gd name="connsiteX0" fmla="*/ 0 w 825354"/>
              <a:gd name="connsiteY0" fmla="*/ 674404 h 712003"/>
              <a:gd name="connsiteX1" fmla="*/ 373741 w 825354"/>
              <a:gd name="connsiteY1" fmla="*/ 700350 h 712003"/>
              <a:gd name="connsiteX2" fmla="*/ 814209 w 825354"/>
              <a:gd name="connsiteY2" fmla="*/ 448725 h 712003"/>
              <a:gd name="connsiteX3" fmla="*/ 581207 w 825354"/>
              <a:gd name="connsiteY3" fmla="*/ 3581 h 712003"/>
              <a:gd name="connsiteX4" fmla="*/ 59263 w 825354"/>
              <a:gd name="connsiteY4" fmla="*/ 262365 h 712003"/>
              <a:gd name="connsiteX5" fmla="*/ 56596 w 825354"/>
              <a:gd name="connsiteY5" fmla="*/ 573356 h 712003"/>
              <a:gd name="connsiteX6" fmla="*/ 0 w 825354"/>
              <a:gd name="connsiteY6" fmla="*/ 674404 h 712003"/>
              <a:gd name="connsiteX0" fmla="*/ 0 w 824001"/>
              <a:gd name="connsiteY0" fmla="*/ 674404 h 702198"/>
              <a:gd name="connsiteX1" fmla="*/ 429494 w 824001"/>
              <a:gd name="connsiteY1" fmla="*/ 688873 h 702198"/>
              <a:gd name="connsiteX2" fmla="*/ 814209 w 824001"/>
              <a:gd name="connsiteY2" fmla="*/ 448725 h 702198"/>
              <a:gd name="connsiteX3" fmla="*/ 581207 w 824001"/>
              <a:gd name="connsiteY3" fmla="*/ 3581 h 702198"/>
              <a:gd name="connsiteX4" fmla="*/ 59263 w 824001"/>
              <a:gd name="connsiteY4" fmla="*/ 262365 h 702198"/>
              <a:gd name="connsiteX5" fmla="*/ 56596 w 824001"/>
              <a:gd name="connsiteY5" fmla="*/ 573356 h 702198"/>
              <a:gd name="connsiteX6" fmla="*/ 0 w 824001"/>
              <a:gd name="connsiteY6" fmla="*/ 674404 h 702198"/>
              <a:gd name="connsiteX0" fmla="*/ 0 w 824001"/>
              <a:gd name="connsiteY0" fmla="*/ 674404 h 693317"/>
              <a:gd name="connsiteX1" fmla="*/ 429494 w 824001"/>
              <a:gd name="connsiteY1" fmla="*/ 688873 h 693317"/>
              <a:gd name="connsiteX2" fmla="*/ 814209 w 824001"/>
              <a:gd name="connsiteY2" fmla="*/ 448725 h 693317"/>
              <a:gd name="connsiteX3" fmla="*/ 581207 w 824001"/>
              <a:gd name="connsiteY3" fmla="*/ 3581 h 693317"/>
              <a:gd name="connsiteX4" fmla="*/ 59263 w 824001"/>
              <a:gd name="connsiteY4" fmla="*/ 262365 h 693317"/>
              <a:gd name="connsiteX5" fmla="*/ 56596 w 824001"/>
              <a:gd name="connsiteY5" fmla="*/ 573356 h 693317"/>
              <a:gd name="connsiteX6" fmla="*/ 0 w 824001"/>
              <a:gd name="connsiteY6" fmla="*/ 674404 h 693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4001" h="693317">
                <a:moveTo>
                  <a:pt x="0" y="674404"/>
                </a:moveTo>
                <a:cubicBezTo>
                  <a:pt x="170947" y="672309"/>
                  <a:pt x="289590" y="704889"/>
                  <a:pt x="429494" y="688873"/>
                </a:cubicBezTo>
                <a:cubicBezTo>
                  <a:pt x="585106" y="671059"/>
                  <a:pt x="788924" y="562940"/>
                  <a:pt x="814209" y="448725"/>
                </a:cubicBezTo>
                <a:cubicBezTo>
                  <a:pt x="839495" y="334510"/>
                  <a:pt x="832857" y="49206"/>
                  <a:pt x="581207" y="3581"/>
                </a:cubicBezTo>
                <a:cubicBezTo>
                  <a:pt x="485480" y="-3562"/>
                  <a:pt x="91955" y="-26684"/>
                  <a:pt x="59263" y="262365"/>
                </a:cubicBezTo>
                <a:cubicBezTo>
                  <a:pt x="43357" y="371331"/>
                  <a:pt x="56596" y="510015"/>
                  <a:pt x="56596" y="573356"/>
                </a:cubicBezTo>
                <a:cubicBezTo>
                  <a:pt x="57073" y="645079"/>
                  <a:pt x="0" y="674404"/>
                  <a:pt x="0" y="674404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5" name="Content Placeholder 4" descr="A poster with a variety of objects&#10;&#10;AI-generated content may be incorrect.">
            <a:extLst>
              <a:ext uri="{FF2B5EF4-FFF2-40B4-BE49-F238E27FC236}">
                <a16:creationId xmlns:a16="http://schemas.microsoft.com/office/drawing/2014/main" id="{C6C94D4F-E85E-CA0A-6C17-13B9C10027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33046" y="548672"/>
            <a:ext cx="5659516" cy="5934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493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6A35EAA-ED80-4FF1-942C-82B1D483A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33683" flipH="1">
            <a:off x="977627" y="481134"/>
            <a:ext cx="9378187" cy="5238589"/>
          </a:xfrm>
          <a:custGeom>
            <a:avLst/>
            <a:gdLst/>
            <a:ahLst/>
            <a:cxnLst/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415F49B-3CBC-46CF-AFB5-988852D04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33683" flipH="1">
            <a:off x="1010574" y="456230"/>
            <a:ext cx="9378187" cy="5238589"/>
          </a:xfrm>
          <a:custGeom>
            <a:avLst/>
            <a:gdLst/>
            <a:ahLst/>
            <a:cxnLst/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3AF9C6E-31D5-480C-AE10-9BA3E4ED1A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collage of various symbols&#10;&#10;AI-generated content may be incorrect.">
            <a:extLst>
              <a:ext uri="{FF2B5EF4-FFF2-40B4-BE49-F238E27FC236}">
                <a16:creationId xmlns:a16="http://schemas.microsoft.com/office/drawing/2014/main" id="{4E971D01-0CB3-F501-357C-4694D7558A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440" r="10559" b="-1"/>
          <a:stretch>
            <a:fillRect/>
          </a:stretch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155D881-5851-4819-8BA3-E10CC37A96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06642" y="540327"/>
            <a:ext cx="6445274" cy="2161309"/>
          </a:xfrm>
          <a:custGeom>
            <a:avLst/>
            <a:gdLst>
              <a:gd name="connsiteX0" fmla="*/ 4456852 w 7096563"/>
              <a:gd name="connsiteY0" fmla="*/ 382 h 2526654"/>
              <a:gd name="connsiteX1" fmla="*/ 5996285 w 7096563"/>
              <a:gd name="connsiteY1" fmla="*/ 12882 h 2526654"/>
              <a:gd name="connsiteX2" fmla="*/ 7029234 w 7096563"/>
              <a:gd name="connsiteY2" fmla="*/ 444804 h 2526654"/>
              <a:gd name="connsiteX3" fmla="*/ 6956662 w 7096563"/>
              <a:gd name="connsiteY3" fmla="*/ 1562396 h 2526654"/>
              <a:gd name="connsiteX4" fmla="*/ 6145668 w 7096563"/>
              <a:gd name="connsiteY4" fmla="*/ 1942015 h 2526654"/>
              <a:gd name="connsiteX5" fmla="*/ 5837370 w 7096563"/>
              <a:gd name="connsiteY5" fmla="*/ 1959647 h 2526654"/>
              <a:gd name="connsiteX6" fmla="*/ 5815841 w 7096563"/>
              <a:gd name="connsiteY6" fmla="*/ 2526654 h 2526654"/>
              <a:gd name="connsiteX7" fmla="*/ 5303195 w 7096563"/>
              <a:gd name="connsiteY7" fmla="*/ 1946413 h 2526654"/>
              <a:gd name="connsiteX8" fmla="*/ 5039055 w 7096563"/>
              <a:gd name="connsiteY8" fmla="*/ 1933347 h 2526654"/>
              <a:gd name="connsiteX9" fmla="*/ 875181 w 7096563"/>
              <a:gd name="connsiteY9" fmla="*/ 1954285 h 2526654"/>
              <a:gd name="connsiteX10" fmla="*/ 149462 w 7096563"/>
              <a:gd name="connsiteY10" fmla="*/ 1489824 h 2526654"/>
              <a:gd name="connsiteX11" fmla="*/ 33346 w 7096563"/>
              <a:gd name="connsiteY11" fmla="*/ 604461 h 2526654"/>
              <a:gd name="connsiteX12" fmla="*/ 761024 w 7096563"/>
              <a:gd name="connsiteY12" fmla="*/ 99968 h 2526654"/>
              <a:gd name="connsiteX13" fmla="*/ 2289456 w 7096563"/>
              <a:gd name="connsiteY13" fmla="*/ 35686 h 2526654"/>
              <a:gd name="connsiteX14" fmla="*/ 2355877 w 7096563"/>
              <a:gd name="connsiteY14" fmla="*/ 33952 h 2526654"/>
              <a:gd name="connsiteX15" fmla="*/ 2355877 w 7096563"/>
              <a:gd name="connsiteY15" fmla="*/ 18770 h 2526654"/>
              <a:gd name="connsiteX16" fmla="*/ 2878392 w 7096563"/>
              <a:gd name="connsiteY16" fmla="*/ 18770 h 2526654"/>
              <a:gd name="connsiteX17" fmla="*/ 2878392 w 7096563"/>
              <a:gd name="connsiteY17" fmla="*/ 20840 h 2526654"/>
              <a:gd name="connsiteX18" fmla="*/ 3326250 w 7096563"/>
              <a:gd name="connsiteY18" fmla="*/ 11889 h 2526654"/>
              <a:gd name="connsiteX19" fmla="*/ 4456852 w 7096563"/>
              <a:gd name="connsiteY19" fmla="*/ 382 h 2526654"/>
              <a:gd name="connsiteX0" fmla="*/ 4456852 w 7096563"/>
              <a:gd name="connsiteY0" fmla="*/ 0 h 2526272"/>
              <a:gd name="connsiteX1" fmla="*/ 5996285 w 7096563"/>
              <a:gd name="connsiteY1" fmla="*/ 12500 h 2526272"/>
              <a:gd name="connsiteX2" fmla="*/ 7029234 w 7096563"/>
              <a:gd name="connsiteY2" fmla="*/ 444422 h 2526272"/>
              <a:gd name="connsiteX3" fmla="*/ 6956662 w 7096563"/>
              <a:gd name="connsiteY3" fmla="*/ 1562014 h 2526272"/>
              <a:gd name="connsiteX4" fmla="*/ 6145668 w 7096563"/>
              <a:gd name="connsiteY4" fmla="*/ 1941633 h 2526272"/>
              <a:gd name="connsiteX5" fmla="*/ 5837370 w 7096563"/>
              <a:gd name="connsiteY5" fmla="*/ 1959265 h 2526272"/>
              <a:gd name="connsiteX6" fmla="*/ 5815841 w 7096563"/>
              <a:gd name="connsiteY6" fmla="*/ 2526272 h 2526272"/>
              <a:gd name="connsiteX7" fmla="*/ 5303195 w 7096563"/>
              <a:gd name="connsiteY7" fmla="*/ 1946031 h 2526272"/>
              <a:gd name="connsiteX8" fmla="*/ 5039055 w 7096563"/>
              <a:gd name="connsiteY8" fmla="*/ 1932965 h 2526272"/>
              <a:gd name="connsiteX9" fmla="*/ 875181 w 7096563"/>
              <a:gd name="connsiteY9" fmla="*/ 1953903 h 2526272"/>
              <a:gd name="connsiteX10" fmla="*/ 149462 w 7096563"/>
              <a:gd name="connsiteY10" fmla="*/ 1489442 h 2526272"/>
              <a:gd name="connsiteX11" fmla="*/ 33346 w 7096563"/>
              <a:gd name="connsiteY11" fmla="*/ 604079 h 2526272"/>
              <a:gd name="connsiteX12" fmla="*/ 761024 w 7096563"/>
              <a:gd name="connsiteY12" fmla="*/ 99586 h 2526272"/>
              <a:gd name="connsiteX13" fmla="*/ 2289456 w 7096563"/>
              <a:gd name="connsiteY13" fmla="*/ 35304 h 2526272"/>
              <a:gd name="connsiteX14" fmla="*/ 2355877 w 7096563"/>
              <a:gd name="connsiteY14" fmla="*/ 33570 h 2526272"/>
              <a:gd name="connsiteX15" fmla="*/ 2878392 w 7096563"/>
              <a:gd name="connsiteY15" fmla="*/ 18388 h 2526272"/>
              <a:gd name="connsiteX16" fmla="*/ 2878392 w 7096563"/>
              <a:gd name="connsiteY16" fmla="*/ 20458 h 2526272"/>
              <a:gd name="connsiteX17" fmla="*/ 3326250 w 7096563"/>
              <a:gd name="connsiteY17" fmla="*/ 11507 h 2526272"/>
              <a:gd name="connsiteX18" fmla="*/ 4456852 w 7096563"/>
              <a:gd name="connsiteY18" fmla="*/ 0 h 2526272"/>
              <a:gd name="connsiteX0" fmla="*/ 4456852 w 7096563"/>
              <a:gd name="connsiteY0" fmla="*/ 0 h 2526272"/>
              <a:gd name="connsiteX1" fmla="*/ 5996285 w 7096563"/>
              <a:gd name="connsiteY1" fmla="*/ 12500 h 2526272"/>
              <a:gd name="connsiteX2" fmla="*/ 7029234 w 7096563"/>
              <a:gd name="connsiteY2" fmla="*/ 444422 h 2526272"/>
              <a:gd name="connsiteX3" fmla="*/ 6956662 w 7096563"/>
              <a:gd name="connsiteY3" fmla="*/ 1562014 h 2526272"/>
              <a:gd name="connsiteX4" fmla="*/ 6145668 w 7096563"/>
              <a:gd name="connsiteY4" fmla="*/ 1941633 h 2526272"/>
              <a:gd name="connsiteX5" fmla="*/ 5837370 w 7096563"/>
              <a:gd name="connsiteY5" fmla="*/ 1959265 h 2526272"/>
              <a:gd name="connsiteX6" fmla="*/ 5815841 w 7096563"/>
              <a:gd name="connsiteY6" fmla="*/ 2526272 h 2526272"/>
              <a:gd name="connsiteX7" fmla="*/ 5303195 w 7096563"/>
              <a:gd name="connsiteY7" fmla="*/ 1946031 h 2526272"/>
              <a:gd name="connsiteX8" fmla="*/ 5039055 w 7096563"/>
              <a:gd name="connsiteY8" fmla="*/ 1932965 h 2526272"/>
              <a:gd name="connsiteX9" fmla="*/ 875181 w 7096563"/>
              <a:gd name="connsiteY9" fmla="*/ 1953903 h 2526272"/>
              <a:gd name="connsiteX10" fmla="*/ 149462 w 7096563"/>
              <a:gd name="connsiteY10" fmla="*/ 1489442 h 2526272"/>
              <a:gd name="connsiteX11" fmla="*/ 33346 w 7096563"/>
              <a:gd name="connsiteY11" fmla="*/ 604079 h 2526272"/>
              <a:gd name="connsiteX12" fmla="*/ 761024 w 7096563"/>
              <a:gd name="connsiteY12" fmla="*/ 99586 h 2526272"/>
              <a:gd name="connsiteX13" fmla="*/ 2289456 w 7096563"/>
              <a:gd name="connsiteY13" fmla="*/ 35304 h 2526272"/>
              <a:gd name="connsiteX14" fmla="*/ 2355877 w 7096563"/>
              <a:gd name="connsiteY14" fmla="*/ 33570 h 2526272"/>
              <a:gd name="connsiteX15" fmla="*/ 2878392 w 7096563"/>
              <a:gd name="connsiteY15" fmla="*/ 18388 h 2526272"/>
              <a:gd name="connsiteX16" fmla="*/ 3326250 w 7096563"/>
              <a:gd name="connsiteY16" fmla="*/ 11507 h 2526272"/>
              <a:gd name="connsiteX17" fmla="*/ 4456852 w 7096563"/>
              <a:gd name="connsiteY17" fmla="*/ 0 h 2526272"/>
              <a:gd name="connsiteX0" fmla="*/ 4456852 w 7096563"/>
              <a:gd name="connsiteY0" fmla="*/ 0 h 2526272"/>
              <a:gd name="connsiteX1" fmla="*/ 5996285 w 7096563"/>
              <a:gd name="connsiteY1" fmla="*/ 12500 h 2526272"/>
              <a:gd name="connsiteX2" fmla="*/ 7029234 w 7096563"/>
              <a:gd name="connsiteY2" fmla="*/ 444422 h 2526272"/>
              <a:gd name="connsiteX3" fmla="*/ 6956662 w 7096563"/>
              <a:gd name="connsiteY3" fmla="*/ 1562014 h 2526272"/>
              <a:gd name="connsiteX4" fmla="*/ 6145668 w 7096563"/>
              <a:gd name="connsiteY4" fmla="*/ 1941633 h 2526272"/>
              <a:gd name="connsiteX5" fmla="*/ 5837370 w 7096563"/>
              <a:gd name="connsiteY5" fmla="*/ 1959265 h 2526272"/>
              <a:gd name="connsiteX6" fmla="*/ 5815841 w 7096563"/>
              <a:gd name="connsiteY6" fmla="*/ 2526272 h 2526272"/>
              <a:gd name="connsiteX7" fmla="*/ 5303195 w 7096563"/>
              <a:gd name="connsiteY7" fmla="*/ 1946031 h 2526272"/>
              <a:gd name="connsiteX8" fmla="*/ 5039055 w 7096563"/>
              <a:gd name="connsiteY8" fmla="*/ 1932965 h 2526272"/>
              <a:gd name="connsiteX9" fmla="*/ 875181 w 7096563"/>
              <a:gd name="connsiteY9" fmla="*/ 1953903 h 2526272"/>
              <a:gd name="connsiteX10" fmla="*/ 149462 w 7096563"/>
              <a:gd name="connsiteY10" fmla="*/ 1489442 h 2526272"/>
              <a:gd name="connsiteX11" fmla="*/ 33346 w 7096563"/>
              <a:gd name="connsiteY11" fmla="*/ 604079 h 2526272"/>
              <a:gd name="connsiteX12" fmla="*/ 761024 w 7096563"/>
              <a:gd name="connsiteY12" fmla="*/ 99586 h 2526272"/>
              <a:gd name="connsiteX13" fmla="*/ 2289456 w 7096563"/>
              <a:gd name="connsiteY13" fmla="*/ 35304 h 2526272"/>
              <a:gd name="connsiteX14" fmla="*/ 2878392 w 7096563"/>
              <a:gd name="connsiteY14" fmla="*/ 18388 h 2526272"/>
              <a:gd name="connsiteX15" fmla="*/ 3326250 w 7096563"/>
              <a:gd name="connsiteY15" fmla="*/ 11507 h 2526272"/>
              <a:gd name="connsiteX16" fmla="*/ 4456852 w 7096563"/>
              <a:gd name="connsiteY16" fmla="*/ 0 h 2526272"/>
              <a:gd name="connsiteX0" fmla="*/ 4456852 w 7096563"/>
              <a:gd name="connsiteY0" fmla="*/ 0 h 2526272"/>
              <a:gd name="connsiteX1" fmla="*/ 5996285 w 7096563"/>
              <a:gd name="connsiteY1" fmla="*/ 12500 h 2526272"/>
              <a:gd name="connsiteX2" fmla="*/ 7029234 w 7096563"/>
              <a:gd name="connsiteY2" fmla="*/ 444422 h 2526272"/>
              <a:gd name="connsiteX3" fmla="*/ 6956662 w 7096563"/>
              <a:gd name="connsiteY3" fmla="*/ 1562014 h 2526272"/>
              <a:gd name="connsiteX4" fmla="*/ 6145668 w 7096563"/>
              <a:gd name="connsiteY4" fmla="*/ 1941633 h 2526272"/>
              <a:gd name="connsiteX5" fmla="*/ 5837370 w 7096563"/>
              <a:gd name="connsiteY5" fmla="*/ 1959265 h 2526272"/>
              <a:gd name="connsiteX6" fmla="*/ 5815841 w 7096563"/>
              <a:gd name="connsiteY6" fmla="*/ 2526272 h 2526272"/>
              <a:gd name="connsiteX7" fmla="*/ 5303195 w 7096563"/>
              <a:gd name="connsiteY7" fmla="*/ 1946031 h 2526272"/>
              <a:gd name="connsiteX8" fmla="*/ 5039055 w 7096563"/>
              <a:gd name="connsiteY8" fmla="*/ 1932965 h 2526272"/>
              <a:gd name="connsiteX9" fmla="*/ 875181 w 7096563"/>
              <a:gd name="connsiteY9" fmla="*/ 1953903 h 2526272"/>
              <a:gd name="connsiteX10" fmla="*/ 149462 w 7096563"/>
              <a:gd name="connsiteY10" fmla="*/ 1489442 h 2526272"/>
              <a:gd name="connsiteX11" fmla="*/ 33346 w 7096563"/>
              <a:gd name="connsiteY11" fmla="*/ 604079 h 2526272"/>
              <a:gd name="connsiteX12" fmla="*/ 761024 w 7096563"/>
              <a:gd name="connsiteY12" fmla="*/ 99586 h 2526272"/>
              <a:gd name="connsiteX13" fmla="*/ 2289456 w 7096563"/>
              <a:gd name="connsiteY13" fmla="*/ 35304 h 2526272"/>
              <a:gd name="connsiteX14" fmla="*/ 3326250 w 7096563"/>
              <a:gd name="connsiteY14" fmla="*/ 11507 h 2526272"/>
              <a:gd name="connsiteX15" fmla="*/ 4456852 w 7096563"/>
              <a:gd name="connsiteY15" fmla="*/ 0 h 2526272"/>
              <a:gd name="connsiteX0" fmla="*/ 4456852 w 7096563"/>
              <a:gd name="connsiteY0" fmla="*/ 0 h 2526272"/>
              <a:gd name="connsiteX1" fmla="*/ 5996285 w 7096563"/>
              <a:gd name="connsiteY1" fmla="*/ 12500 h 2526272"/>
              <a:gd name="connsiteX2" fmla="*/ 7029234 w 7096563"/>
              <a:gd name="connsiteY2" fmla="*/ 444422 h 2526272"/>
              <a:gd name="connsiteX3" fmla="*/ 6956662 w 7096563"/>
              <a:gd name="connsiteY3" fmla="*/ 1562014 h 2526272"/>
              <a:gd name="connsiteX4" fmla="*/ 6145668 w 7096563"/>
              <a:gd name="connsiteY4" fmla="*/ 1941633 h 2526272"/>
              <a:gd name="connsiteX5" fmla="*/ 5837370 w 7096563"/>
              <a:gd name="connsiteY5" fmla="*/ 1959265 h 2526272"/>
              <a:gd name="connsiteX6" fmla="*/ 5815841 w 7096563"/>
              <a:gd name="connsiteY6" fmla="*/ 2526272 h 2526272"/>
              <a:gd name="connsiteX7" fmla="*/ 5303195 w 7096563"/>
              <a:gd name="connsiteY7" fmla="*/ 1946031 h 2526272"/>
              <a:gd name="connsiteX8" fmla="*/ 5039055 w 7096563"/>
              <a:gd name="connsiteY8" fmla="*/ 1932965 h 2526272"/>
              <a:gd name="connsiteX9" fmla="*/ 875181 w 7096563"/>
              <a:gd name="connsiteY9" fmla="*/ 1953903 h 2526272"/>
              <a:gd name="connsiteX10" fmla="*/ 149462 w 7096563"/>
              <a:gd name="connsiteY10" fmla="*/ 1489442 h 2526272"/>
              <a:gd name="connsiteX11" fmla="*/ 33346 w 7096563"/>
              <a:gd name="connsiteY11" fmla="*/ 604079 h 2526272"/>
              <a:gd name="connsiteX12" fmla="*/ 761024 w 7096563"/>
              <a:gd name="connsiteY12" fmla="*/ 99586 h 2526272"/>
              <a:gd name="connsiteX13" fmla="*/ 2289456 w 7096563"/>
              <a:gd name="connsiteY13" fmla="*/ 35304 h 2526272"/>
              <a:gd name="connsiteX14" fmla="*/ 4456852 w 7096563"/>
              <a:gd name="connsiteY14" fmla="*/ 0 h 2526272"/>
              <a:gd name="connsiteX0" fmla="*/ 2289456 w 7096563"/>
              <a:gd name="connsiteY0" fmla="*/ 22804 h 2513772"/>
              <a:gd name="connsiteX1" fmla="*/ 5996285 w 7096563"/>
              <a:gd name="connsiteY1" fmla="*/ 0 h 2513772"/>
              <a:gd name="connsiteX2" fmla="*/ 7029234 w 7096563"/>
              <a:gd name="connsiteY2" fmla="*/ 431922 h 2513772"/>
              <a:gd name="connsiteX3" fmla="*/ 6956662 w 7096563"/>
              <a:gd name="connsiteY3" fmla="*/ 1549514 h 2513772"/>
              <a:gd name="connsiteX4" fmla="*/ 6145668 w 7096563"/>
              <a:gd name="connsiteY4" fmla="*/ 1929133 h 2513772"/>
              <a:gd name="connsiteX5" fmla="*/ 5837370 w 7096563"/>
              <a:gd name="connsiteY5" fmla="*/ 1946765 h 2513772"/>
              <a:gd name="connsiteX6" fmla="*/ 5815841 w 7096563"/>
              <a:gd name="connsiteY6" fmla="*/ 2513772 h 2513772"/>
              <a:gd name="connsiteX7" fmla="*/ 5303195 w 7096563"/>
              <a:gd name="connsiteY7" fmla="*/ 1933531 h 2513772"/>
              <a:gd name="connsiteX8" fmla="*/ 5039055 w 7096563"/>
              <a:gd name="connsiteY8" fmla="*/ 1920465 h 2513772"/>
              <a:gd name="connsiteX9" fmla="*/ 875181 w 7096563"/>
              <a:gd name="connsiteY9" fmla="*/ 1941403 h 2513772"/>
              <a:gd name="connsiteX10" fmla="*/ 149462 w 7096563"/>
              <a:gd name="connsiteY10" fmla="*/ 1476942 h 2513772"/>
              <a:gd name="connsiteX11" fmla="*/ 33346 w 7096563"/>
              <a:gd name="connsiteY11" fmla="*/ 591579 h 2513772"/>
              <a:gd name="connsiteX12" fmla="*/ 761024 w 7096563"/>
              <a:gd name="connsiteY12" fmla="*/ 87086 h 2513772"/>
              <a:gd name="connsiteX13" fmla="*/ 2289456 w 7096563"/>
              <a:gd name="connsiteY13" fmla="*/ 22804 h 2513772"/>
              <a:gd name="connsiteX0" fmla="*/ 2289456 w 7096563"/>
              <a:gd name="connsiteY0" fmla="*/ 33636 h 2524604"/>
              <a:gd name="connsiteX1" fmla="*/ 5996285 w 7096563"/>
              <a:gd name="connsiteY1" fmla="*/ 10832 h 2524604"/>
              <a:gd name="connsiteX2" fmla="*/ 7029234 w 7096563"/>
              <a:gd name="connsiteY2" fmla="*/ 442754 h 2524604"/>
              <a:gd name="connsiteX3" fmla="*/ 6956662 w 7096563"/>
              <a:gd name="connsiteY3" fmla="*/ 1560346 h 2524604"/>
              <a:gd name="connsiteX4" fmla="*/ 6145668 w 7096563"/>
              <a:gd name="connsiteY4" fmla="*/ 1939965 h 2524604"/>
              <a:gd name="connsiteX5" fmla="*/ 5837370 w 7096563"/>
              <a:gd name="connsiteY5" fmla="*/ 1957597 h 2524604"/>
              <a:gd name="connsiteX6" fmla="*/ 5815841 w 7096563"/>
              <a:gd name="connsiteY6" fmla="*/ 2524604 h 2524604"/>
              <a:gd name="connsiteX7" fmla="*/ 5303195 w 7096563"/>
              <a:gd name="connsiteY7" fmla="*/ 1944363 h 2524604"/>
              <a:gd name="connsiteX8" fmla="*/ 5039055 w 7096563"/>
              <a:gd name="connsiteY8" fmla="*/ 1931297 h 2524604"/>
              <a:gd name="connsiteX9" fmla="*/ 875181 w 7096563"/>
              <a:gd name="connsiteY9" fmla="*/ 1952235 h 2524604"/>
              <a:gd name="connsiteX10" fmla="*/ 149462 w 7096563"/>
              <a:gd name="connsiteY10" fmla="*/ 1487774 h 2524604"/>
              <a:gd name="connsiteX11" fmla="*/ 33346 w 7096563"/>
              <a:gd name="connsiteY11" fmla="*/ 602411 h 2524604"/>
              <a:gd name="connsiteX12" fmla="*/ 761024 w 7096563"/>
              <a:gd name="connsiteY12" fmla="*/ 97918 h 2524604"/>
              <a:gd name="connsiteX13" fmla="*/ 2289456 w 7096563"/>
              <a:gd name="connsiteY13" fmla="*/ 33636 h 2524604"/>
              <a:gd name="connsiteX0" fmla="*/ 2289456 w 7096563"/>
              <a:gd name="connsiteY0" fmla="*/ 33636 h 2446227"/>
              <a:gd name="connsiteX1" fmla="*/ 5996285 w 7096563"/>
              <a:gd name="connsiteY1" fmla="*/ 10832 h 2446227"/>
              <a:gd name="connsiteX2" fmla="*/ 7029234 w 7096563"/>
              <a:gd name="connsiteY2" fmla="*/ 442754 h 2446227"/>
              <a:gd name="connsiteX3" fmla="*/ 6956662 w 7096563"/>
              <a:gd name="connsiteY3" fmla="*/ 1560346 h 2446227"/>
              <a:gd name="connsiteX4" fmla="*/ 6145668 w 7096563"/>
              <a:gd name="connsiteY4" fmla="*/ 1939965 h 2446227"/>
              <a:gd name="connsiteX5" fmla="*/ 5837370 w 7096563"/>
              <a:gd name="connsiteY5" fmla="*/ 1957597 h 2446227"/>
              <a:gd name="connsiteX6" fmla="*/ 5801458 w 7096563"/>
              <a:gd name="connsiteY6" fmla="*/ 2446227 h 2446227"/>
              <a:gd name="connsiteX7" fmla="*/ 5303195 w 7096563"/>
              <a:gd name="connsiteY7" fmla="*/ 1944363 h 2446227"/>
              <a:gd name="connsiteX8" fmla="*/ 5039055 w 7096563"/>
              <a:gd name="connsiteY8" fmla="*/ 1931297 h 2446227"/>
              <a:gd name="connsiteX9" fmla="*/ 875181 w 7096563"/>
              <a:gd name="connsiteY9" fmla="*/ 1952235 h 2446227"/>
              <a:gd name="connsiteX10" fmla="*/ 149462 w 7096563"/>
              <a:gd name="connsiteY10" fmla="*/ 1487774 h 2446227"/>
              <a:gd name="connsiteX11" fmla="*/ 33346 w 7096563"/>
              <a:gd name="connsiteY11" fmla="*/ 602411 h 2446227"/>
              <a:gd name="connsiteX12" fmla="*/ 761024 w 7096563"/>
              <a:gd name="connsiteY12" fmla="*/ 97918 h 2446227"/>
              <a:gd name="connsiteX13" fmla="*/ 2289456 w 7096563"/>
              <a:gd name="connsiteY13" fmla="*/ 33636 h 2446227"/>
              <a:gd name="connsiteX0" fmla="*/ 2289456 w 7096563"/>
              <a:gd name="connsiteY0" fmla="*/ 33636 h 2446227"/>
              <a:gd name="connsiteX1" fmla="*/ 5996285 w 7096563"/>
              <a:gd name="connsiteY1" fmla="*/ 10832 h 2446227"/>
              <a:gd name="connsiteX2" fmla="*/ 7029234 w 7096563"/>
              <a:gd name="connsiteY2" fmla="*/ 442754 h 2446227"/>
              <a:gd name="connsiteX3" fmla="*/ 6956662 w 7096563"/>
              <a:gd name="connsiteY3" fmla="*/ 1560346 h 2446227"/>
              <a:gd name="connsiteX4" fmla="*/ 6145668 w 7096563"/>
              <a:gd name="connsiteY4" fmla="*/ 1939965 h 2446227"/>
              <a:gd name="connsiteX5" fmla="*/ 5837370 w 7096563"/>
              <a:gd name="connsiteY5" fmla="*/ 1957597 h 2446227"/>
              <a:gd name="connsiteX6" fmla="*/ 5801458 w 7096563"/>
              <a:gd name="connsiteY6" fmla="*/ 2446227 h 2446227"/>
              <a:gd name="connsiteX7" fmla="*/ 5303195 w 7096563"/>
              <a:gd name="connsiteY7" fmla="*/ 1944363 h 2446227"/>
              <a:gd name="connsiteX8" fmla="*/ 5039055 w 7096563"/>
              <a:gd name="connsiteY8" fmla="*/ 1931297 h 2446227"/>
              <a:gd name="connsiteX9" fmla="*/ 875181 w 7096563"/>
              <a:gd name="connsiteY9" fmla="*/ 1952235 h 2446227"/>
              <a:gd name="connsiteX10" fmla="*/ 149462 w 7096563"/>
              <a:gd name="connsiteY10" fmla="*/ 1487774 h 2446227"/>
              <a:gd name="connsiteX11" fmla="*/ 33346 w 7096563"/>
              <a:gd name="connsiteY11" fmla="*/ 602411 h 2446227"/>
              <a:gd name="connsiteX12" fmla="*/ 761024 w 7096563"/>
              <a:gd name="connsiteY12" fmla="*/ 97918 h 2446227"/>
              <a:gd name="connsiteX13" fmla="*/ 2289456 w 7096563"/>
              <a:gd name="connsiteY13" fmla="*/ 33636 h 2446227"/>
              <a:gd name="connsiteX0" fmla="*/ 2289456 w 7096563"/>
              <a:gd name="connsiteY0" fmla="*/ 33636 h 2446227"/>
              <a:gd name="connsiteX1" fmla="*/ 5996285 w 7096563"/>
              <a:gd name="connsiteY1" fmla="*/ 10832 h 2446227"/>
              <a:gd name="connsiteX2" fmla="*/ 7029234 w 7096563"/>
              <a:gd name="connsiteY2" fmla="*/ 442754 h 2446227"/>
              <a:gd name="connsiteX3" fmla="*/ 6956662 w 7096563"/>
              <a:gd name="connsiteY3" fmla="*/ 1560346 h 2446227"/>
              <a:gd name="connsiteX4" fmla="*/ 6145668 w 7096563"/>
              <a:gd name="connsiteY4" fmla="*/ 1939965 h 2446227"/>
              <a:gd name="connsiteX5" fmla="*/ 5837370 w 7096563"/>
              <a:gd name="connsiteY5" fmla="*/ 1957597 h 2446227"/>
              <a:gd name="connsiteX6" fmla="*/ 5801458 w 7096563"/>
              <a:gd name="connsiteY6" fmla="*/ 2446227 h 2446227"/>
              <a:gd name="connsiteX7" fmla="*/ 5303195 w 7096563"/>
              <a:gd name="connsiteY7" fmla="*/ 1944363 h 2446227"/>
              <a:gd name="connsiteX8" fmla="*/ 5039055 w 7096563"/>
              <a:gd name="connsiteY8" fmla="*/ 1931297 h 2446227"/>
              <a:gd name="connsiteX9" fmla="*/ 875181 w 7096563"/>
              <a:gd name="connsiteY9" fmla="*/ 1952235 h 2446227"/>
              <a:gd name="connsiteX10" fmla="*/ 149462 w 7096563"/>
              <a:gd name="connsiteY10" fmla="*/ 1487774 h 2446227"/>
              <a:gd name="connsiteX11" fmla="*/ 33346 w 7096563"/>
              <a:gd name="connsiteY11" fmla="*/ 602411 h 2446227"/>
              <a:gd name="connsiteX12" fmla="*/ 761024 w 7096563"/>
              <a:gd name="connsiteY12" fmla="*/ 97918 h 2446227"/>
              <a:gd name="connsiteX13" fmla="*/ 2289456 w 7096563"/>
              <a:gd name="connsiteY13" fmla="*/ 33636 h 2446227"/>
              <a:gd name="connsiteX0" fmla="*/ 2289456 w 7096563"/>
              <a:gd name="connsiteY0" fmla="*/ 33636 h 2446227"/>
              <a:gd name="connsiteX1" fmla="*/ 5996285 w 7096563"/>
              <a:gd name="connsiteY1" fmla="*/ 10832 h 2446227"/>
              <a:gd name="connsiteX2" fmla="*/ 7029234 w 7096563"/>
              <a:gd name="connsiteY2" fmla="*/ 442754 h 2446227"/>
              <a:gd name="connsiteX3" fmla="*/ 6956662 w 7096563"/>
              <a:gd name="connsiteY3" fmla="*/ 1560346 h 2446227"/>
              <a:gd name="connsiteX4" fmla="*/ 6145668 w 7096563"/>
              <a:gd name="connsiteY4" fmla="*/ 1939965 h 2446227"/>
              <a:gd name="connsiteX5" fmla="*/ 5837370 w 7096563"/>
              <a:gd name="connsiteY5" fmla="*/ 1957597 h 2446227"/>
              <a:gd name="connsiteX6" fmla="*/ 5801458 w 7096563"/>
              <a:gd name="connsiteY6" fmla="*/ 2446227 h 2446227"/>
              <a:gd name="connsiteX7" fmla="*/ 5303195 w 7096563"/>
              <a:gd name="connsiteY7" fmla="*/ 1944363 h 2446227"/>
              <a:gd name="connsiteX8" fmla="*/ 5039055 w 7096563"/>
              <a:gd name="connsiteY8" fmla="*/ 1931297 h 2446227"/>
              <a:gd name="connsiteX9" fmla="*/ 875181 w 7096563"/>
              <a:gd name="connsiteY9" fmla="*/ 1952235 h 2446227"/>
              <a:gd name="connsiteX10" fmla="*/ 149462 w 7096563"/>
              <a:gd name="connsiteY10" fmla="*/ 1487774 h 2446227"/>
              <a:gd name="connsiteX11" fmla="*/ 33346 w 7096563"/>
              <a:gd name="connsiteY11" fmla="*/ 602411 h 2446227"/>
              <a:gd name="connsiteX12" fmla="*/ 761024 w 7096563"/>
              <a:gd name="connsiteY12" fmla="*/ 97918 h 2446227"/>
              <a:gd name="connsiteX13" fmla="*/ 2289456 w 7096563"/>
              <a:gd name="connsiteY13" fmla="*/ 33636 h 2446227"/>
              <a:gd name="connsiteX0" fmla="*/ 2289456 w 7096563"/>
              <a:gd name="connsiteY0" fmla="*/ 33636 h 2446227"/>
              <a:gd name="connsiteX1" fmla="*/ 5996285 w 7096563"/>
              <a:gd name="connsiteY1" fmla="*/ 10832 h 2446227"/>
              <a:gd name="connsiteX2" fmla="*/ 7029234 w 7096563"/>
              <a:gd name="connsiteY2" fmla="*/ 442754 h 2446227"/>
              <a:gd name="connsiteX3" fmla="*/ 6956662 w 7096563"/>
              <a:gd name="connsiteY3" fmla="*/ 1560346 h 2446227"/>
              <a:gd name="connsiteX4" fmla="*/ 6145668 w 7096563"/>
              <a:gd name="connsiteY4" fmla="*/ 1939965 h 2446227"/>
              <a:gd name="connsiteX5" fmla="*/ 5837370 w 7096563"/>
              <a:gd name="connsiteY5" fmla="*/ 1957597 h 2446227"/>
              <a:gd name="connsiteX6" fmla="*/ 5801458 w 7096563"/>
              <a:gd name="connsiteY6" fmla="*/ 2446227 h 2446227"/>
              <a:gd name="connsiteX7" fmla="*/ 5303195 w 7096563"/>
              <a:gd name="connsiteY7" fmla="*/ 1944363 h 2446227"/>
              <a:gd name="connsiteX8" fmla="*/ 5039055 w 7096563"/>
              <a:gd name="connsiteY8" fmla="*/ 1931297 h 2446227"/>
              <a:gd name="connsiteX9" fmla="*/ 875181 w 7096563"/>
              <a:gd name="connsiteY9" fmla="*/ 1952235 h 2446227"/>
              <a:gd name="connsiteX10" fmla="*/ 149462 w 7096563"/>
              <a:gd name="connsiteY10" fmla="*/ 1487774 h 2446227"/>
              <a:gd name="connsiteX11" fmla="*/ 33346 w 7096563"/>
              <a:gd name="connsiteY11" fmla="*/ 602411 h 2446227"/>
              <a:gd name="connsiteX12" fmla="*/ 761024 w 7096563"/>
              <a:gd name="connsiteY12" fmla="*/ 97918 h 2446227"/>
              <a:gd name="connsiteX13" fmla="*/ 2289456 w 7096563"/>
              <a:gd name="connsiteY13" fmla="*/ 33636 h 2446227"/>
              <a:gd name="connsiteX0" fmla="*/ 2289456 w 7096563"/>
              <a:gd name="connsiteY0" fmla="*/ 33636 h 2397161"/>
              <a:gd name="connsiteX1" fmla="*/ 5996285 w 7096563"/>
              <a:gd name="connsiteY1" fmla="*/ 10832 h 2397161"/>
              <a:gd name="connsiteX2" fmla="*/ 7029234 w 7096563"/>
              <a:gd name="connsiteY2" fmla="*/ 442754 h 2397161"/>
              <a:gd name="connsiteX3" fmla="*/ 6956662 w 7096563"/>
              <a:gd name="connsiteY3" fmla="*/ 1560346 h 2397161"/>
              <a:gd name="connsiteX4" fmla="*/ 6145668 w 7096563"/>
              <a:gd name="connsiteY4" fmla="*/ 1939965 h 2397161"/>
              <a:gd name="connsiteX5" fmla="*/ 5837370 w 7096563"/>
              <a:gd name="connsiteY5" fmla="*/ 1957597 h 2397161"/>
              <a:gd name="connsiteX6" fmla="*/ 5791636 w 7096563"/>
              <a:gd name="connsiteY6" fmla="*/ 2397161 h 2397161"/>
              <a:gd name="connsiteX7" fmla="*/ 5303195 w 7096563"/>
              <a:gd name="connsiteY7" fmla="*/ 1944363 h 2397161"/>
              <a:gd name="connsiteX8" fmla="*/ 5039055 w 7096563"/>
              <a:gd name="connsiteY8" fmla="*/ 1931297 h 2397161"/>
              <a:gd name="connsiteX9" fmla="*/ 875181 w 7096563"/>
              <a:gd name="connsiteY9" fmla="*/ 1952235 h 2397161"/>
              <a:gd name="connsiteX10" fmla="*/ 149462 w 7096563"/>
              <a:gd name="connsiteY10" fmla="*/ 1487774 h 2397161"/>
              <a:gd name="connsiteX11" fmla="*/ 33346 w 7096563"/>
              <a:gd name="connsiteY11" fmla="*/ 602411 h 2397161"/>
              <a:gd name="connsiteX12" fmla="*/ 761024 w 7096563"/>
              <a:gd name="connsiteY12" fmla="*/ 97918 h 2397161"/>
              <a:gd name="connsiteX13" fmla="*/ 2289456 w 7096563"/>
              <a:gd name="connsiteY13" fmla="*/ 33636 h 2397161"/>
              <a:gd name="connsiteX0" fmla="*/ 2289456 w 7096563"/>
              <a:gd name="connsiteY0" fmla="*/ 33636 h 2397161"/>
              <a:gd name="connsiteX1" fmla="*/ 5996285 w 7096563"/>
              <a:gd name="connsiteY1" fmla="*/ 10832 h 2397161"/>
              <a:gd name="connsiteX2" fmla="*/ 7029234 w 7096563"/>
              <a:gd name="connsiteY2" fmla="*/ 442754 h 2397161"/>
              <a:gd name="connsiteX3" fmla="*/ 6956662 w 7096563"/>
              <a:gd name="connsiteY3" fmla="*/ 1560346 h 2397161"/>
              <a:gd name="connsiteX4" fmla="*/ 6145668 w 7096563"/>
              <a:gd name="connsiteY4" fmla="*/ 1939965 h 2397161"/>
              <a:gd name="connsiteX5" fmla="*/ 5837370 w 7096563"/>
              <a:gd name="connsiteY5" fmla="*/ 1957597 h 2397161"/>
              <a:gd name="connsiteX6" fmla="*/ 5791636 w 7096563"/>
              <a:gd name="connsiteY6" fmla="*/ 2397161 h 2397161"/>
              <a:gd name="connsiteX7" fmla="*/ 5303195 w 7096563"/>
              <a:gd name="connsiteY7" fmla="*/ 1944363 h 2397161"/>
              <a:gd name="connsiteX8" fmla="*/ 5039055 w 7096563"/>
              <a:gd name="connsiteY8" fmla="*/ 1931297 h 2397161"/>
              <a:gd name="connsiteX9" fmla="*/ 875181 w 7096563"/>
              <a:gd name="connsiteY9" fmla="*/ 1952235 h 2397161"/>
              <a:gd name="connsiteX10" fmla="*/ 149462 w 7096563"/>
              <a:gd name="connsiteY10" fmla="*/ 1487774 h 2397161"/>
              <a:gd name="connsiteX11" fmla="*/ 33346 w 7096563"/>
              <a:gd name="connsiteY11" fmla="*/ 602411 h 2397161"/>
              <a:gd name="connsiteX12" fmla="*/ 761024 w 7096563"/>
              <a:gd name="connsiteY12" fmla="*/ 97918 h 2397161"/>
              <a:gd name="connsiteX13" fmla="*/ 2289456 w 7096563"/>
              <a:gd name="connsiteY13" fmla="*/ 33636 h 2397161"/>
              <a:gd name="connsiteX0" fmla="*/ 2289456 w 7096563"/>
              <a:gd name="connsiteY0" fmla="*/ 33636 h 2397161"/>
              <a:gd name="connsiteX1" fmla="*/ 5996285 w 7096563"/>
              <a:gd name="connsiteY1" fmla="*/ 10832 h 2397161"/>
              <a:gd name="connsiteX2" fmla="*/ 7029234 w 7096563"/>
              <a:gd name="connsiteY2" fmla="*/ 442754 h 2397161"/>
              <a:gd name="connsiteX3" fmla="*/ 6956662 w 7096563"/>
              <a:gd name="connsiteY3" fmla="*/ 1560346 h 2397161"/>
              <a:gd name="connsiteX4" fmla="*/ 6145668 w 7096563"/>
              <a:gd name="connsiteY4" fmla="*/ 1939965 h 2397161"/>
              <a:gd name="connsiteX5" fmla="*/ 5837370 w 7096563"/>
              <a:gd name="connsiteY5" fmla="*/ 1957597 h 2397161"/>
              <a:gd name="connsiteX6" fmla="*/ 5791636 w 7096563"/>
              <a:gd name="connsiteY6" fmla="*/ 2397161 h 2397161"/>
              <a:gd name="connsiteX7" fmla="*/ 5303195 w 7096563"/>
              <a:gd name="connsiteY7" fmla="*/ 1944363 h 2397161"/>
              <a:gd name="connsiteX8" fmla="*/ 5039055 w 7096563"/>
              <a:gd name="connsiteY8" fmla="*/ 1931297 h 2397161"/>
              <a:gd name="connsiteX9" fmla="*/ 875181 w 7096563"/>
              <a:gd name="connsiteY9" fmla="*/ 1952235 h 2397161"/>
              <a:gd name="connsiteX10" fmla="*/ 149462 w 7096563"/>
              <a:gd name="connsiteY10" fmla="*/ 1487774 h 2397161"/>
              <a:gd name="connsiteX11" fmla="*/ 33346 w 7096563"/>
              <a:gd name="connsiteY11" fmla="*/ 602411 h 2397161"/>
              <a:gd name="connsiteX12" fmla="*/ 761024 w 7096563"/>
              <a:gd name="connsiteY12" fmla="*/ 97918 h 2397161"/>
              <a:gd name="connsiteX13" fmla="*/ 2289456 w 7096563"/>
              <a:gd name="connsiteY13" fmla="*/ 33636 h 2397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096563" h="2397161">
                <a:moveTo>
                  <a:pt x="2289456" y="33636"/>
                </a:moveTo>
                <a:cubicBezTo>
                  <a:pt x="3525066" y="26035"/>
                  <a:pt x="4669235" y="-20756"/>
                  <a:pt x="5996285" y="10832"/>
                </a:cubicBezTo>
                <a:cubicBezTo>
                  <a:pt x="6140575" y="10832"/>
                  <a:pt x="6840549" y="22691"/>
                  <a:pt x="7029234" y="442754"/>
                </a:cubicBezTo>
                <a:cubicBezTo>
                  <a:pt x="7106643" y="800771"/>
                  <a:pt x="7155024" y="1100731"/>
                  <a:pt x="6956662" y="1560346"/>
                </a:cubicBezTo>
                <a:cubicBezTo>
                  <a:pt x="6867762" y="1813601"/>
                  <a:pt x="6676275" y="1922470"/>
                  <a:pt x="6145668" y="1939965"/>
                </a:cubicBezTo>
                <a:cubicBezTo>
                  <a:pt x="6051407" y="1948677"/>
                  <a:pt x="5928035" y="1956561"/>
                  <a:pt x="5837370" y="1957597"/>
                </a:cubicBezTo>
                <a:cubicBezTo>
                  <a:pt x="5823965" y="2160224"/>
                  <a:pt x="5819420" y="2264969"/>
                  <a:pt x="5791636" y="2397161"/>
                </a:cubicBezTo>
                <a:cubicBezTo>
                  <a:pt x="5646272" y="2164049"/>
                  <a:pt x="5443294" y="2022185"/>
                  <a:pt x="5303195" y="1944363"/>
                </a:cubicBezTo>
                <a:lnTo>
                  <a:pt x="5039055" y="1931297"/>
                </a:lnTo>
                <a:cubicBezTo>
                  <a:pt x="2712413" y="1959893"/>
                  <a:pt x="2068070" y="1979451"/>
                  <a:pt x="875181" y="1952235"/>
                </a:cubicBezTo>
                <a:cubicBezTo>
                  <a:pt x="600262" y="1952236"/>
                  <a:pt x="280090" y="1704636"/>
                  <a:pt x="149462" y="1487774"/>
                </a:cubicBezTo>
                <a:cubicBezTo>
                  <a:pt x="-518" y="1197491"/>
                  <a:pt x="-34387" y="1124923"/>
                  <a:pt x="33346" y="602411"/>
                </a:cubicBezTo>
                <a:cubicBezTo>
                  <a:pt x="76889" y="298465"/>
                  <a:pt x="531674" y="106425"/>
                  <a:pt x="761024" y="97918"/>
                </a:cubicBezTo>
                <a:cubicBezTo>
                  <a:pt x="1105400" y="76147"/>
                  <a:pt x="1644181" y="52477"/>
                  <a:pt x="2289456" y="33636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4E2055-C8D1-F412-FD66-DE6339BEF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0424" y="714374"/>
            <a:ext cx="6026396" cy="93454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en-US" sz="3200" dirty="0" err="1"/>
              <a:t>Οι</a:t>
            </a:r>
            <a:r>
              <a:rPr lang="en-US" sz="3000" dirty="0"/>
              <a:t> </a:t>
            </a:r>
            <a:r>
              <a:rPr lang="en-US" sz="3000" dirty="0" err="1"/>
              <a:t>μεγ</a:t>
            </a:r>
            <a:r>
              <a:rPr lang="en-US" sz="3000" dirty="0"/>
              <a:t>α</a:t>
            </a:r>
            <a:r>
              <a:rPr lang="en-US" sz="3000" dirty="0" err="1"/>
              <a:t>λύτερες</a:t>
            </a:r>
            <a:r>
              <a:rPr lang="en-US" sz="3000" dirty="0"/>
              <a:t> </a:t>
            </a:r>
            <a:r>
              <a:rPr lang="en-US" sz="3000" dirty="0" err="1"/>
              <a:t>χώρες</a:t>
            </a:r>
            <a:r>
              <a:rPr lang="en-US" sz="3000" dirty="0"/>
              <a:t> </a:t>
            </a:r>
            <a:br>
              <a:rPr lang="en-US" sz="3000" dirty="0"/>
            </a:br>
            <a:r>
              <a:rPr lang="en-US" sz="3000" dirty="0" err="1"/>
              <a:t>Κ</a:t>
            </a:r>
            <a:r>
              <a:rPr lang="en-US" sz="3000" dirty="0"/>
              <a:t>α</a:t>
            </a:r>
            <a:r>
              <a:rPr lang="en-US" sz="3000" dirty="0" err="1"/>
              <a:t>ν</a:t>
            </a:r>
            <a:r>
              <a:rPr lang="en-US" sz="3000" dirty="0"/>
              <a:t>α</a:t>
            </a:r>
            <a:r>
              <a:rPr lang="en-US" sz="3000" dirty="0" err="1"/>
              <a:t>δά</a:t>
            </a:r>
            <a:endParaRPr lang="en-US" sz="300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F63EBA1-848C-4958-811B-0BEF4A0DFC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8892" y="509153"/>
            <a:ext cx="6445274" cy="2161309"/>
          </a:xfrm>
          <a:custGeom>
            <a:avLst/>
            <a:gdLst>
              <a:gd name="connsiteX0" fmla="*/ 4456852 w 7096563"/>
              <a:gd name="connsiteY0" fmla="*/ 382 h 2526654"/>
              <a:gd name="connsiteX1" fmla="*/ 5996285 w 7096563"/>
              <a:gd name="connsiteY1" fmla="*/ 12882 h 2526654"/>
              <a:gd name="connsiteX2" fmla="*/ 7029234 w 7096563"/>
              <a:gd name="connsiteY2" fmla="*/ 444804 h 2526654"/>
              <a:gd name="connsiteX3" fmla="*/ 6956662 w 7096563"/>
              <a:gd name="connsiteY3" fmla="*/ 1562396 h 2526654"/>
              <a:gd name="connsiteX4" fmla="*/ 6145668 w 7096563"/>
              <a:gd name="connsiteY4" fmla="*/ 1942015 h 2526654"/>
              <a:gd name="connsiteX5" fmla="*/ 5837370 w 7096563"/>
              <a:gd name="connsiteY5" fmla="*/ 1959647 h 2526654"/>
              <a:gd name="connsiteX6" fmla="*/ 5815841 w 7096563"/>
              <a:gd name="connsiteY6" fmla="*/ 2526654 h 2526654"/>
              <a:gd name="connsiteX7" fmla="*/ 5303195 w 7096563"/>
              <a:gd name="connsiteY7" fmla="*/ 1946413 h 2526654"/>
              <a:gd name="connsiteX8" fmla="*/ 5039055 w 7096563"/>
              <a:gd name="connsiteY8" fmla="*/ 1933347 h 2526654"/>
              <a:gd name="connsiteX9" fmla="*/ 875181 w 7096563"/>
              <a:gd name="connsiteY9" fmla="*/ 1954285 h 2526654"/>
              <a:gd name="connsiteX10" fmla="*/ 149462 w 7096563"/>
              <a:gd name="connsiteY10" fmla="*/ 1489824 h 2526654"/>
              <a:gd name="connsiteX11" fmla="*/ 33346 w 7096563"/>
              <a:gd name="connsiteY11" fmla="*/ 604461 h 2526654"/>
              <a:gd name="connsiteX12" fmla="*/ 761024 w 7096563"/>
              <a:gd name="connsiteY12" fmla="*/ 99968 h 2526654"/>
              <a:gd name="connsiteX13" fmla="*/ 2289456 w 7096563"/>
              <a:gd name="connsiteY13" fmla="*/ 35686 h 2526654"/>
              <a:gd name="connsiteX14" fmla="*/ 2355877 w 7096563"/>
              <a:gd name="connsiteY14" fmla="*/ 33952 h 2526654"/>
              <a:gd name="connsiteX15" fmla="*/ 2355877 w 7096563"/>
              <a:gd name="connsiteY15" fmla="*/ 18770 h 2526654"/>
              <a:gd name="connsiteX16" fmla="*/ 2878392 w 7096563"/>
              <a:gd name="connsiteY16" fmla="*/ 18770 h 2526654"/>
              <a:gd name="connsiteX17" fmla="*/ 2878392 w 7096563"/>
              <a:gd name="connsiteY17" fmla="*/ 20840 h 2526654"/>
              <a:gd name="connsiteX18" fmla="*/ 3326250 w 7096563"/>
              <a:gd name="connsiteY18" fmla="*/ 11889 h 2526654"/>
              <a:gd name="connsiteX19" fmla="*/ 4456852 w 7096563"/>
              <a:gd name="connsiteY19" fmla="*/ 382 h 2526654"/>
              <a:gd name="connsiteX0" fmla="*/ 4456852 w 7096563"/>
              <a:gd name="connsiteY0" fmla="*/ 0 h 2526272"/>
              <a:gd name="connsiteX1" fmla="*/ 5996285 w 7096563"/>
              <a:gd name="connsiteY1" fmla="*/ 12500 h 2526272"/>
              <a:gd name="connsiteX2" fmla="*/ 7029234 w 7096563"/>
              <a:gd name="connsiteY2" fmla="*/ 444422 h 2526272"/>
              <a:gd name="connsiteX3" fmla="*/ 6956662 w 7096563"/>
              <a:gd name="connsiteY3" fmla="*/ 1562014 h 2526272"/>
              <a:gd name="connsiteX4" fmla="*/ 6145668 w 7096563"/>
              <a:gd name="connsiteY4" fmla="*/ 1941633 h 2526272"/>
              <a:gd name="connsiteX5" fmla="*/ 5837370 w 7096563"/>
              <a:gd name="connsiteY5" fmla="*/ 1959265 h 2526272"/>
              <a:gd name="connsiteX6" fmla="*/ 5815841 w 7096563"/>
              <a:gd name="connsiteY6" fmla="*/ 2526272 h 2526272"/>
              <a:gd name="connsiteX7" fmla="*/ 5303195 w 7096563"/>
              <a:gd name="connsiteY7" fmla="*/ 1946031 h 2526272"/>
              <a:gd name="connsiteX8" fmla="*/ 5039055 w 7096563"/>
              <a:gd name="connsiteY8" fmla="*/ 1932965 h 2526272"/>
              <a:gd name="connsiteX9" fmla="*/ 875181 w 7096563"/>
              <a:gd name="connsiteY9" fmla="*/ 1953903 h 2526272"/>
              <a:gd name="connsiteX10" fmla="*/ 149462 w 7096563"/>
              <a:gd name="connsiteY10" fmla="*/ 1489442 h 2526272"/>
              <a:gd name="connsiteX11" fmla="*/ 33346 w 7096563"/>
              <a:gd name="connsiteY11" fmla="*/ 604079 h 2526272"/>
              <a:gd name="connsiteX12" fmla="*/ 761024 w 7096563"/>
              <a:gd name="connsiteY12" fmla="*/ 99586 h 2526272"/>
              <a:gd name="connsiteX13" fmla="*/ 2289456 w 7096563"/>
              <a:gd name="connsiteY13" fmla="*/ 35304 h 2526272"/>
              <a:gd name="connsiteX14" fmla="*/ 2355877 w 7096563"/>
              <a:gd name="connsiteY14" fmla="*/ 33570 h 2526272"/>
              <a:gd name="connsiteX15" fmla="*/ 2878392 w 7096563"/>
              <a:gd name="connsiteY15" fmla="*/ 18388 h 2526272"/>
              <a:gd name="connsiteX16" fmla="*/ 2878392 w 7096563"/>
              <a:gd name="connsiteY16" fmla="*/ 20458 h 2526272"/>
              <a:gd name="connsiteX17" fmla="*/ 3326250 w 7096563"/>
              <a:gd name="connsiteY17" fmla="*/ 11507 h 2526272"/>
              <a:gd name="connsiteX18" fmla="*/ 4456852 w 7096563"/>
              <a:gd name="connsiteY18" fmla="*/ 0 h 2526272"/>
              <a:gd name="connsiteX0" fmla="*/ 4456852 w 7096563"/>
              <a:gd name="connsiteY0" fmla="*/ 0 h 2526272"/>
              <a:gd name="connsiteX1" fmla="*/ 5996285 w 7096563"/>
              <a:gd name="connsiteY1" fmla="*/ 12500 h 2526272"/>
              <a:gd name="connsiteX2" fmla="*/ 7029234 w 7096563"/>
              <a:gd name="connsiteY2" fmla="*/ 444422 h 2526272"/>
              <a:gd name="connsiteX3" fmla="*/ 6956662 w 7096563"/>
              <a:gd name="connsiteY3" fmla="*/ 1562014 h 2526272"/>
              <a:gd name="connsiteX4" fmla="*/ 6145668 w 7096563"/>
              <a:gd name="connsiteY4" fmla="*/ 1941633 h 2526272"/>
              <a:gd name="connsiteX5" fmla="*/ 5837370 w 7096563"/>
              <a:gd name="connsiteY5" fmla="*/ 1959265 h 2526272"/>
              <a:gd name="connsiteX6" fmla="*/ 5815841 w 7096563"/>
              <a:gd name="connsiteY6" fmla="*/ 2526272 h 2526272"/>
              <a:gd name="connsiteX7" fmla="*/ 5303195 w 7096563"/>
              <a:gd name="connsiteY7" fmla="*/ 1946031 h 2526272"/>
              <a:gd name="connsiteX8" fmla="*/ 5039055 w 7096563"/>
              <a:gd name="connsiteY8" fmla="*/ 1932965 h 2526272"/>
              <a:gd name="connsiteX9" fmla="*/ 875181 w 7096563"/>
              <a:gd name="connsiteY9" fmla="*/ 1953903 h 2526272"/>
              <a:gd name="connsiteX10" fmla="*/ 149462 w 7096563"/>
              <a:gd name="connsiteY10" fmla="*/ 1489442 h 2526272"/>
              <a:gd name="connsiteX11" fmla="*/ 33346 w 7096563"/>
              <a:gd name="connsiteY11" fmla="*/ 604079 h 2526272"/>
              <a:gd name="connsiteX12" fmla="*/ 761024 w 7096563"/>
              <a:gd name="connsiteY12" fmla="*/ 99586 h 2526272"/>
              <a:gd name="connsiteX13" fmla="*/ 2289456 w 7096563"/>
              <a:gd name="connsiteY13" fmla="*/ 35304 h 2526272"/>
              <a:gd name="connsiteX14" fmla="*/ 2355877 w 7096563"/>
              <a:gd name="connsiteY14" fmla="*/ 33570 h 2526272"/>
              <a:gd name="connsiteX15" fmla="*/ 2878392 w 7096563"/>
              <a:gd name="connsiteY15" fmla="*/ 18388 h 2526272"/>
              <a:gd name="connsiteX16" fmla="*/ 3326250 w 7096563"/>
              <a:gd name="connsiteY16" fmla="*/ 11507 h 2526272"/>
              <a:gd name="connsiteX17" fmla="*/ 4456852 w 7096563"/>
              <a:gd name="connsiteY17" fmla="*/ 0 h 2526272"/>
              <a:gd name="connsiteX0" fmla="*/ 4456852 w 7096563"/>
              <a:gd name="connsiteY0" fmla="*/ 0 h 2526272"/>
              <a:gd name="connsiteX1" fmla="*/ 5996285 w 7096563"/>
              <a:gd name="connsiteY1" fmla="*/ 12500 h 2526272"/>
              <a:gd name="connsiteX2" fmla="*/ 7029234 w 7096563"/>
              <a:gd name="connsiteY2" fmla="*/ 444422 h 2526272"/>
              <a:gd name="connsiteX3" fmla="*/ 6956662 w 7096563"/>
              <a:gd name="connsiteY3" fmla="*/ 1562014 h 2526272"/>
              <a:gd name="connsiteX4" fmla="*/ 6145668 w 7096563"/>
              <a:gd name="connsiteY4" fmla="*/ 1941633 h 2526272"/>
              <a:gd name="connsiteX5" fmla="*/ 5837370 w 7096563"/>
              <a:gd name="connsiteY5" fmla="*/ 1959265 h 2526272"/>
              <a:gd name="connsiteX6" fmla="*/ 5815841 w 7096563"/>
              <a:gd name="connsiteY6" fmla="*/ 2526272 h 2526272"/>
              <a:gd name="connsiteX7" fmla="*/ 5303195 w 7096563"/>
              <a:gd name="connsiteY7" fmla="*/ 1946031 h 2526272"/>
              <a:gd name="connsiteX8" fmla="*/ 5039055 w 7096563"/>
              <a:gd name="connsiteY8" fmla="*/ 1932965 h 2526272"/>
              <a:gd name="connsiteX9" fmla="*/ 875181 w 7096563"/>
              <a:gd name="connsiteY9" fmla="*/ 1953903 h 2526272"/>
              <a:gd name="connsiteX10" fmla="*/ 149462 w 7096563"/>
              <a:gd name="connsiteY10" fmla="*/ 1489442 h 2526272"/>
              <a:gd name="connsiteX11" fmla="*/ 33346 w 7096563"/>
              <a:gd name="connsiteY11" fmla="*/ 604079 h 2526272"/>
              <a:gd name="connsiteX12" fmla="*/ 761024 w 7096563"/>
              <a:gd name="connsiteY12" fmla="*/ 99586 h 2526272"/>
              <a:gd name="connsiteX13" fmla="*/ 2289456 w 7096563"/>
              <a:gd name="connsiteY13" fmla="*/ 35304 h 2526272"/>
              <a:gd name="connsiteX14" fmla="*/ 2878392 w 7096563"/>
              <a:gd name="connsiteY14" fmla="*/ 18388 h 2526272"/>
              <a:gd name="connsiteX15" fmla="*/ 3326250 w 7096563"/>
              <a:gd name="connsiteY15" fmla="*/ 11507 h 2526272"/>
              <a:gd name="connsiteX16" fmla="*/ 4456852 w 7096563"/>
              <a:gd name="connsiteY16" fmla="*/ 0 h 2526272"/>
              <a:gd name="connsiteX0" fmla="*/ 4456852 w 7096563"/>
              <a:gd name="connsiteY0" fmla="*/ 0 h 2526272"/>
              <a:gd name="connsiteX1" fmla="*/ 5996285 w 7096563"/>
              <a:gd name="connsiteY1" fmla="*/ 12500 h 2526272"/>
              <a:gd name="connsiteX2" fmla="*/ 7029234 w 7096563"/>
              <a:gd name="connsiteY2" fmla="*/ 444422 h 2526272"/>
              <a:gd name="connsiteX3" fmla="*/ 6956662 w 7096563"/>
              <a:gd name="connsiteY3" fmla="*/ 1562014 h 2526272"/>
              <a:gd name="connsiteX4" fmla="*/ 6145668 w 7096563"/>
              <a:gd name="connsiteY4" fmla="*/ 1941633 h 2526272"/>
              <a:gd name="connsiteX5" fmla="*/ 5837370 w 7096563"/>
              <a:gd name="connsiteY5" fmla="*/ 1959265 h 2526272"/>
              <a:gd name="connsiteX6" fmla="*/ 5815841 w 7096563"/>
              <a:gd name="connsiteY6" fmla="*/ 2526272 h 2526272"/>
              <a:gd name="connsiteX7" fmla="*/ 5303195 w 7096563"/>
              <a:gd name="connsiteY7" fmla="*/ 1946031 h 2526272"/>
              <a:gd name="connsiteX8" fmla="*/ 5039055 w 7096563"/>
              <a:gd name="connsiteY8" fmla="*/ 1932965 h 2526272"/>
              <a:gd name="connsiteX9" fmla="*/ 875181 w 7096563"/>
              <a:gd name="connsiteY9" fmla="*/ 1953903 h 2526272"/>
              <a:gd name="connsiteX10" fmla="*/ 149462 w 7096563"/>
              <a:gd name="connsiteY10" fmla="*/ 1489442 h 2526272"/>
              <a:gd name="connsiteX11" fmla="*/ 33346 w 7096563"/>
              <a:gd name="connsiteY11" fmla="*/ 604079 h 2526272"/>
              <a:gd name="connsiteX12" fmla="*/ 761024 w 7096563"/>
              <a:gd name="connsiteY12" fmla="*/ 99586 h 2526272"/>
              <a:gd name="connsiteX13" fmla="*/ 2289456 w 7096563"/>
              <a:gd name="connsiteY13" fmla="*/ 35304 h 2526272"/>
              <a:gd name="connsiteX14" fmla="*/ 3326250 w 7096563"/>
              <a:gd name="connsiteY14" fmla="*/ 11507 h 2526272"/>
              <a:gd name="connsiteX15" fmla="*/ 4456852 w 7096563"/>
              <a:gd name="connsiteY15" fmla="*/ 0 h 2526272"/>
              <a:gd name="connsiteX0" fmla="*/ 4456852 w 7096563"/>
              <a:gd name="connsiteY0" fmla="*/ 0 h 2526272"/>
              <a:gd name="connsiteX1" fmla="*/ 5996285 w 7096563"/>
              <a:gd name="connsiteY1" fmla="*/ 12500 h 2526272"/>
              <a:gd name="connsiteX2" fmla="*/ 7029234 w 7096563"/>
              <a:gd name="connsiteY2" fmla="*/ 444422 h 2526272"/>
              <a:gd name="connsiteX3" fmla="*/ 6956662 w 7096563"/>
              <a:gd name="connsiteY3" fmla="*/ 1562014 h 2526272"/>
              <a:gd name="connsiteX4" fmla="*/ 6145668 w 7096563"/>
              <a:gd name="connsiteY4" fmla="*/ 1941633 h 2526272"/>
              <a:gd name="connsiteX5" fmla="*/ 5837370 w 7096563"/>
              <a:gd name="connsiteY5" fmla="*/ 1959265 h 2526272"/>
              <a:gd name="connsiteX6" fmla="*/ 5815841 w 7096563"/>
              <a:gd name="connsiteY6" fmla="*/ 2526272 h 2526272"/>
              <a:gd name="connsiteX7" fmla="*/ 5303195 w 7096563"/>
              <a:gd name="connsiteY7" fmla="*/ 1946031 h 2526272"/>
              <a:gd name="connsiteX8" fmla="*/ 5039055 w 7096563"/>
              <a:gd name="connsiteY8" fmla="*/ 1932965 h 2526272"/>
              <a:gd name="connsiteX9" fmla="*/ 875181 w 7096563"/>
              <a:gd name="connsiteY9" fmla="*/ 1953903 h 2526272"/>
              <a:gd name="connsiteX10" fmla="*/ 149462 w 7096563"/>
              <a:gd name="connsiteY10" fmla="*/ 1489442 h 2526272"/>
              <a:gd name="connsiteX11" fmla="*/ 33346 w 7096563"/>
              <a:gd name="connsiteY11" fmla="*/ 604079 h 2526272"/>
              <a:gd name="connsiteX12" fmla="*/ 761024 w 7096563"/>
              <a:gd name="connsiteY12" fmla="*/ 99586 h 2526272"/>
              <a:gd name="connsiteX13" fmla="*/ 2289456 w 7096563"/>
              <a:gd name="connsiteY13" fmla="*/ 35304 h 2526272"/>
              <a:gd name="connsiteX14" fmla="*/ 4456852 w 7096563"/>
              <a:gd name="connsiteY14" fmla="*/ 0 h 2526272"/>
              <a:gd name="connsiteX0" fmla="*/ 2289456 w 7096563"/>
              <a:gd name="connsiteY0" fmla="*/ 22804 h 2513772"/>
              <a:gd name="connsiteX1" fmla="*/ 5996285 w 7096563"/>
              <a:gd name="connsiteY1" fmla="*/ 0 h 2513772"/>
              <a:gd name="connsiteX2" fmla="*/ 7029234 w 7096563"/>
              <a:gd name="connsiteY2" fmla="*/ 431922 h 2513772"/>
              <a:gd name="connsiteX3" fmla="*/ 6956662 w 7096563"/>
              <a:gd name="connsiteY3" fmla="*/ 1549514 h 2513772"/>
              <a:gd name="connsiteX4" fmla="*/ 6145668 w 7096563"/>
              <a:gd name="connsiteY4" fmla="*/ 1929133 h 2513772"/>
              <a:gd name="connsiteX5" fmla="*/ 5837370 w 7096563"/>
              <a:gd name="connsiteY5" fmla="*/ 1946765 h 2513772"/>
              <a:gd name="connsiteX6" fmla="*/ 5815841 w 7096563"/>
              <a:gd name="connsiteY6" fmla="*/ 2513772 h 2513772"/>
              <a:gd name="connsiteX7" fmla="*/ 5303195 w 7096563"/>
              <a:gd name="connsiteY7" fmla="*/ 1933531 h 2513772"/>
              <a:gd name="connsiteX8" fmla="*/ 5039055 w 7096563"/>
              <a:gd name="connsiteY8" fmla="*/ 1920465 h 2513772"/>
              <a:gd name="connsiteX9" fmla="*/ 875181 w 7096563"/>
              <a:gd name="connsiteY9" fmla="*/ 1941403 h 2513772"/>
              <a:gd name="connsiteX10" fmla="*/ 149462 w 7096563"/>
              <a:gd name="connsiteY10" fmla="*/ 1476942 h 2513772"/>
              <a:gd name="connsiteX11" fmla="*/ 33346 w 7096563"/>
              <a:gd name="connsiteY11" fmla="*/ 591579 h 2513772"/>
              <a:gd name="connsiteX12" fmla="*/ 761024 w 7096563"/>
              <a:gd name="connsiteY12" fmla="*/ 87086 h 2513772"/>
              <a:gd name="connsiteX13" fmla="*/ 2289456 w 7096563"/>
              <a:gd name="connsiteY13" fmla="*/ 22804 h 2513772"/>
              <a:gd name="connsiteX0" fmla="*/ 2289456 w 7096563"/>
              <a:gd name="connsiteY0" fmla="*/ 33636 h 2524604"/>
              <a:gd name="connsiteX1" fmla="*/ 5996285 w 7096563"/>
              <a:gd name="connsiteY1" fmla="*/ 10832 h 2524604"/>
              <a:gd name="connsiteX2" fmla="*/ 7029234 w 7096563"/>
              <a:gd name="connsiteY2" fmla="*/ 442754 h 2524604"/>
              <a:gd name="connsiteX3" fmla="*/ 6956662 w 7096563"/>
              <a:gd name="connsiteY3" fmla="*/ 1560346 h 2524604"/>
              <a:gd name="connsiteX4" fmla="*/ 6145668 w 7096563"/>
              <a:gd name="connsiteY4" fmla="*/ 1939965 h 2524604"/>
              <a:gd name="connsiteX5" fmla="*/ 5837370 w 7096563"/>
              <a:gd name="connsiteY5" fmla="*/ 1957597 h 2524604"/>
              <a:gd name="connsiteX6" fmla="*/ 5815841 w 7096563"/>
              <a:gd name="connsiteY6" fmla="*/ 2524604 h 2524604"/>
              <a:gd name="connsiteX7" fmla="*/ 5303195 w 7096563"/>
              <a:gd name="connsiteY7" fmla="*/ 1944363 h 2524604"/>
              <a:gd name="connsiteX8" fmla="*/ 5039055 w 7096563"/>
              <a:gd name="connsiteY8" fmla="*/ 1931297 h 2524604"/>
              <a:gd name="connsiteX9" fmla="*/ 875181 w 7096563"/>
              <a:gd name="connsiteY9" fmla="*/ 1952235 h 2524604"/>
              <a:gd name="connsiteX10" fmla="*/ 149462 w 7096563"/>
              <a:gd name="connsiteY10" fmla="*/ 1487774 h 2524604"/>
              <a:gd name="connsiteX11" fmla="*/ 33346 w 7096563"/>
              <a:gd name="connsiteY11" fmla="*/ 602411 h 2524604"/>
              <a:gd name="connsiteX12" fmla="*/ 761024 w 7096563"/>
              <a:gd name="connsiteY12" fmla="*/ 97918 h 2524604"/>
              <a:gd name="connsiteX13" fmla="*/ 2289456 w 7096563"/>
              <a:gd name="connsiteY13" fmla="*/ 33636 h 2524604"/>
              <a:gd name="connsiteX0" fmla="*/ 2289456 w 7096563"/>
              <a:gd name="connsiteY0" fmla="*/ 33636 h 2446227"/>
              <a:gd name="connsiteX1" fmla="*/ 5996285 w 7096563"/>
              <a:gd name="connsiteY1" fmla="*/ 10832 h 2446227"/>
              <a:gd name="connsiteX2" fmla="*/ 7029234 w 7096563"/>
              <a:gd name="connsiteY2" fmla="*/ 442754 h 2446227"/>
              <a:gd name="connsiteX3" fmla="*/ 6956662 w 7096563"/>
              <a:gd name="connsiteY3" fmla="*/ 1560346 h 2446227"/>
              <a:gd name="connsiteX4" fmla="*/ 6145668 w 7096563"/>
              <a:gd name="connsiteY4" fmla="*/ 1939965 h 2446227"/>
              <a:gd name="connsiteX5" fmla="*/ 5837370 w 7096563"/>
              <a:gd name="connsiteY5" fmla="*/ 1957597 h 2446227"/>
              <a:gd name="connsiteX6" fmla="*/ 5801458 w 7096563"/>
              <a:gd name="connsiteY6" fmla="*/ 2446227 h 2446227"/>
              <a:gd name="connsiteX7" fmla="*/ 5303195 w 7096563"/>
              <a:gd name="connsiteY7" fmla="*/ 1944363 h 2446227"/>
              <a:gd name="connsiteX8" fmla="*/ 5039055 w 7096563"/>
              <a:gd name="connsiteY8" fmla="*/ 1931297 h 2446227"/>
              <a:gd name="connsiteX9" fmla="*/ 875181 w 7096563"/>
              <a:gd name="connsiteY9" fmla="*/ 1952235 h 2446227"/>
              <a:gd name="connsiteX10" fmla="*/ 149462 w 7096563"/>
              <a:gd name="connsiteY10" fmla="*/ 1487774 h 2446227"/>
              <a:gd name="connsiteX11" fmla="*/ 33346 w 7096563"/>
              <a:gd name="connsiteY11" fmla="*/ 602411 h 2446227"/>
              <a:gd name="connsiteX12" fmla="*/ 761024 w 7096563"/>
              <a:gd name="connsiteY12" fmla="*/ 97918 h 2446227"/>
              <a:gd name="connsiteX13" fmla="*/ 2289456 w 7096563"/>
              <a:gd name="connsiteY13" fmla="*/ 33636 h 2446227"/>
              <a:gd name="connsiteX0" fmla="*/ 2289456 w 7096563"/>
              <a:gd name="connsiteY0" fmla="*/ 33636 h 2446227"/>
              <a:gd name="connsiteX1" fmla="*/ 5996285 w 7096563"/>
              <a:gd name="connsiteY1" fmla="*/ 10832 h 2446227"/>
              <a:gd name="connsiteX2" fmla="*/ 7029234 w 7096563"/>
              <a:gd name="connsiteY2" fmla="*/ 442754 h 2446227"/>
              <a:gd name="connsiteX3" fmla="*/ 6956662 w 7096563"/>
              <a:gd name="connsiteY3" fmla="*/ 1560346 h 2446227"/>
              <a:gd name="connsiteX4" fmla="*/ 6145668 w 7096563"/>
              <a:gd name="connsiteY4" fmla="*/ 1939965 h 2446227"/>
              <a:gd name="connsiteX5" fmla="*/ 5837370 w 7096563"/>
              <a:gd name="connsiteY5" fmla="*/ 1957597 h 2446227"/>
              <a:gd name="connsiteX6" fmla="*/ 5801458 w 7096563"/>
              <a:gd name="connsiteY6" fmla="*/ 2446227 h 2446227"/>
              <a:gd name="connsiteX7" fmla="*/ 5303195 w 7096563"/>
              <a:gd name="connsiteY7" fmla="*/ 1944363 h 2446227"/>
              <a:gd name="connsiteX8" fmla="*/ 5039055 w 7096563"/>
              <a:gd name="connsiteY8" fmla="*/ 1931297 h 2446227"/>
              <a:gd name="connsiteX9" fmla="*/ 875181 w 7096563"/>
              <a:gd name="connsiteY9" fmla="*/ 1952235 h 2446227"/>
              <a:gd name="connsiteX10" fmla="*/ 149462 w 7096563"/>
              <a:gd name="connsiteY10" fmla="*/ 1487774 h 2446227"/>
              <a:gd name="connsiteX11" fmla="*/ 33346 w 7096563"/>
              <a:gd name="connsiteY11" fmla="*/ 602411 h 2446227"/>
              <a:gd name="connsiteX12" fmla="*/ 761024 w 7096563"/>
              <a:gd name="connsiteY12" fmla="*/ 97918 h 2446227"/>
              <a:gd name="connsiteX13" fmla="*/ 2289456 w 7096563"/>
              <a:gd name="connsiteY13" fmla="*/ 33636 h 2446227"/>
              <a:gd name="connsiteX0" fmla="*/ 2289456 w 7096563"/>
              <a:gd name="connsiteY0" fmla="*/ 33636 h 2446227"/>
              <a:gd name="connsiteX1" fmla="*/ 5996285 w 7096563"/>
              <a:gd name="connsiteY1" fmla="*/ 10832 h 2446227"/>
              <a:gd name="connsiteX2" fmla="*/ 7029234 w 7096563"/>
              <a:gd name="connsiteY2" fmla="*/ 442754 h 2446227"/>
              <a:gd name="connsiteX3" fmla="*/ 6956662 w 7096563"/>
              <a:gd name="connsiteY3" fmla="*/ 1560346 h 2446227"/>
              <a:gd name="connsiteX4" fmla="*/ 6145668 w 7096563"/>
              <a:gd name="connsiteY4" fmla="*/ 1939965 h 2446227"/>
              <a:gd name="connsiteX5" fmla="*/ 5837370 w 7096563"/>
              <a:gd name="connsiteY5" fmla="*/ 1957597 h 2446227"/>
              <a:gd name="connsiteX6" fmla="*/ 5801458 w 7096563"/>
              <a:gd name="connsiteY6" fmla="*/ 2446227 h 2446227"/>
              <a:gd name="connsiteX7" fmla="*/ 5303195 w 7096563"/>
              <a:gd name="connsiteY7" fmla="*/ 1944363 h 2446227"/>
              <a:gd name="connsiteX8" fmla="*/ 5039055 w 7096563"/>
              <a:gd name="connsiteY8" fmla="*/ 1931297 h 2446227"/>
              <a:gd name="connsiteX9" fmla="*/ 875181 w 7096563"/>
              <a:gd name="connsiteY9" fmla="*/ 1952235 h 2446227"/>
              <a:gd name="connsiteX10" fmla="*/ 149462 w 7096563"/>
              <a:gd name="connsiteY10" fmla="*/ 1487774 h 2446227"/>
              <a:gd name="connsiteX11" fmla="*/ 33346 w 7096563"/>
              <a:gd name="connsiteY11" fmla="*/ 602411 h 2446227"/>
              <a:gd name="connsiteX12" fmla="*/ 761024 w 7096563"/>
              <a:gd name="connsiteY12" fmla="*/ 97918 h 2446227"/>
              <a:gd name="connsiteX13" fmla="*/ 2289456 w 7096563"/>
              <a:gd name="connsiteY13" fmla="*/ 33636 h 2446227"/>
              <a:gd name="connsiteX0" fmla="*/ 2289456 w 7096563"/>
              <a:gd name="connsiteY0" fmla="*/ 33636 h 2446227"/>
              <a:gd name="connsiteX1" fmla="*/ 5996285 w 7096563"/>
              <a:gd name="connsiteY1" fmla="*/ 10832 h 2446227"/>
              <a:gd name="connsiteX2" fmla="*/ 7029234 w 7096563"/>
              <a:gd name="connsiteY2" fmla="*/ 442754 h 2446227"/>
              <a:gd name="connsiteX3" fmla="*/ 6956662 w 7096563"/>
              <a:gd name="connsiteY3" fmla="*/ 1560346 h 2446227"/>
              <a:gd name="connsiteX4" fmla="*/ 6145668 w 7096563"/>
              <a:gd name="connsiteY4" fmla="*/ 1939965 h 2446227"/>
              <a:gd name="connsiteX5" fmla="*/ 5837370 w 7096563"/>
              <a:gd name="connsiteY5" fmla="*/ 1957597 h 2446227"/>
              <a:gd name="connsiteX6" fmla="*/ 5801458 w 7096563"/>
              <a:gd name="connsiteY6" fmla="*/ 2446227 h 2446227"/>
              <a:gd name="connsiteX7" fmla="*/ 5303195 w 7096563"/>
              <a:gd name="connsiteY7" fmla="*/ 1944363 h 2446227"/>
              <a:gd name="connsiteX8" fmla="*/ 5039055 w 7096563"/>
              <a:gd name="connsiteY8" fmla="*/ 1931297 h 2446227"/>
              <a:gd name="connsiteX9" fmla="*/ 875181 w 7096563"/>
              <a:gd name="connsiteY9" fmla="*/ 1952235 h 2446227"/>
              <a:gd name="connsiteX10" fmla="*/ 149462 w 7096563"/>
              <a:gd name="connsiteY10" fmla="*/ 1487774 h 2446227"/>
              <a:gd name="connsiteX11" fmla="*/ 33346 w 7096563"/>
              <a:gd name="connsiteY11" fmla="*/ 602411 h 2446227"/>
              <a:gd name="connsiteX12" fmla="*/ 761024 w 7096563"/>
              <a:gd name="connsiteY12" fmla="*/ 97918 h 2446227"/>
              <a:gd name="connsiteX13" fmla="*/ 2289456 w 7096563"/>
              <a:gd name="connsiteY13" fmla="*/ 33636 h 2446227"/>
              <a:gd name="connsiteX0" fmla="*/ 2289456 w 7096563"/>
              <a:gd name="connsiteY0" fmla="*/ 33636 h 2446227"/>
              <a:gd name="connsiteX1" fmla="*/ 5996285 w 7096563"/>
              <a:gd name="connsiteY1" fmla="*/ 10832 h 2446227"/>
              <a:gd name="connsiteX2" fmla="*/ 7029234 w 7096563"/>
              <a:gd name="connsiteY2" fmla="*/ 442754 h 2446227"/>
              <a:gd name="connsiteX3" fmla="*/ 6956662 w 7096563"/>
              <a:gd name="connsiteY3" fmla="*/ 1560346 h 2446227"/>
              <a:gd name="connsiteX4" fmla="*/ 6145668 w 7096563"/>
              <a:gd name="connsiteY4" fmla="*/ 1939965 h 2446227"/>
              <a:gd name="connsiteX5" fmla="*/ 5837370 w 7096563"/>
              <a:gd name="connsiteY5" fmla="*/ 1957597 h 2446227"/>
              <a:gd name="connsiteX6" fmla="*/ 5801458 w 7096563"/>
              <a:gd name="connsiteY6" fmla="*/ 2446227 h 2446227"/>
              <a:gd name="connsiteX7" fmla="*/ 5303195 w 7096563"/>
              <a:gd name="connsiteY7" fmla="*/ 1944363 h 2446227"/>
              <a:gd name="connsiteX8" fmla="*/ 5039055 w 7096563"/>
              <a:gd name="connsiteY8" fmla="*/ 1931297 h 2446227"/>
              <a:gd name="connsiteX9" fmla="*/ 875181 w 7096563"/>
              <a:gd name="connsiteY9" fmla="*/ 1952235 h 2446227"/>
              <a:gd name="connsiteX10" fmla="*/ 149462 w 7096563"/>
              <a:gd name="connsiteY10" fmla="*/ 1487774 h 2446227"/>
              <a:gd name="connsiteX11" fmla="*/ 33346 w 7096563"/>
              <a:gd name="connsiteY11" fmla="*/ 602411 h 2446227"/>
              <a:gd name="connsiteX12" fmla="*/ 761024 w 7096563"/>
              <a:gd name="connsiteY12" fmla="*/ 97918 h 2446227"/>
              <a:gd name="connsiteX13" fmla="*/ 2289456 w 7096563"/>
              <a:gd name="connsiteY13" fmla="*/ 33636 h 2446227"/>
              <a:gd name="connsiteX0" fmla="*/ 2289456 w 7096563"/>
              <a:gd name="connsiteY0" fmla="*/ 33636 h 2397161"/>
              <a:gd name="connsiteX1" fmla="*/ 5996285 w 7096563"/>
              <a:gd name="connsiteY1" fmla="*/ 10832 h 2397161"/>
              <a:gd name="connsiteX2" fmla="*/ 7029234 w 7096563"/>
              <a:gd name="connsiteY2" fmla="*/ 442754 h 2397161"/>
              <a:gd name="connsiteX3" fmla="*/ 6956662 w 7096563"/>
              <a:gd name="connsiteY3" fmla="*/ 1560346 h 2397161"/>
              <a:gd name="connsiteX4" fmla="*/ 6145668 w 7096563"/>
              <a:gd name="connsiteY4" fmla="*/ 1939965 h 2397161"/>
              <a:gd name="connsiteX5" fmla="*/ 5837370 w 7096563"/>
              <a:gd name="connsiteY5" fmla="*/ 1957597 h 2397161"/>
              <a:gd name="connsiteX6" fmla="*/ 5791636 w 7096563"/>
              <a:gd name="connsiteY6" fmla="*/ 2397161 h 2397161"/>
              <a:gd name="connsiteX7" fmla="*/ 5303195 w 7096563"/>
              <a:gd name="connsiteY7" fmla="*/ 1944363 h 2397161"/>
              <a:gd name="connsiteX8" fmla="*/ 5039055 w 7096563"/>
              <a:gd name="connsiteY8" fmla="*/ 1931297 h 2397161"/>
              <a:gd name="connsiteX9" fmla="*/ 875181 w 7096563"/>
              <a:gd name="connsiteY9" fmla="*/ 1952235 h 2397161"/>
              <a:gd name="connsiteX10" fmla="*/ 149462 w 7096563"/>
              <a:gd name="connsiteY10" fmla="*/ 1487774 h 2397161"/>
              <a:gd name="connsiteX11" fmla="*/ 33346 w 7096563"/>
              <a:gd name="connsiteY11" fmla="*/ 602411 h 2397161"/>
              <a:gd name="connsiteX12" fmla="*/ 761024 w 7096563"/>
              <a:gd name="connsiteY12" fmla="*/ 97918 h 2397161"/>
              <a:gd name="connsiteX13" fmla="*/ 2289456 w 7096563"/>
              <a:gd name="connsiteY13" fmla="*/ 33636 h 2397161"/>
              <a:gd name="connsiteX0" fmla="*/ 2289456 w 7096563"/>
              <a:gd name="connsiteY0" fmla="*/ 33636 h 2397161"/>
              <a:gd name="connsiteX1" fmla="*/ 5996285 w 7096563"/>
              <a:gd name="connsiteY1" fmla="*/ 10832 h 2397161"/>
              <a:gd name="connsiteX2" fmla="*/ 7029234 w 7096563"/>
              <a:gd name="connsiteY2" fmla="*/ 442754 h 2397161"/>
              <a:gd name="connsiteX3" fmla="*/ 6956662 w 7096563"/>
              <a:gd name="connsiteY3" fmla="*/ 1560346 h 2397161"/>
              <a:gd name="connsiteX4" fmla="*/ 6145668 w 7096563"/>
              <a:gd name="connsiteY4" fmla="*/ 1939965 h 2397161"/>
              <a:gd name="connsiteX5" fmla="*/ 5837370 w 7096563"/>
              <a:gd name="connsiteY5" fmla="*/ 1957597 h 2397161"/>
              <a:gd name="connsiteX6" fmla="*/ 5791636 w 7096563"/>
              <a:gd name="connsiteY6" fmla="*/ 2397161 h 2397161"/>
              <a:gd name="connsiteX7" fmla="*/ 5303195 w 7096563"/>
              <a:gd name="connsiteY7" fmla="*/ 1944363 h 2397161"/>
              <a:gd name="connsiteX8" fmla="*/ 5039055 w 7096563"/>
              <a:gd name="connsiteY8" fmla="*/ 1931297 h 2397161"/>
              <a:gd name="connsiteX9" fmla="*/ 875181 w 7096563"/>
              <a:gd name="connsiteY9" fmla="*/ 1952235 h 2397161"/>
              <a:gd name="connsiteX10" fmla="*/ 149462 w 7096563"/>
              <a:gd name="connsiteY10" fmla="*/ 1487774 h 2397161"/>
              <a:gd name="connsiteX11" fmla="*/ 33346 w 7096563"/>
              <a:gd name="connsiteY11" fmla="*/ 602411 h 2397161"/>
              <a:gd name="connsiteX12" fmla="*/ 761024 w 7096563"/>
              <a:gd name="connsiteY12" fmla="*/ 97918 h 2397161"/>
              <a:gd name="connsiteX13" fmla="*/ 2289456 w 7096563"/>
              <a:gd name="connsiteY13" fmla="*/ 33636 h 2397161"/>
              <a:gd name="connsiteX0" fmla="*/ 2289456 w 7096563"/>
              <a:gd name="connsiteY0" fmla="*/ 33636 h 2397161"/>
              <a:gd name="connsiteX1" fmla="*/ 5996285 w 7096563"/>
              <a:gd name="connsiteY1" fmla="*/ 10832 h 2397161"/>
              <a:gd name="connsiteX2" fmla="*/ 7029234 w 7096563"/>
              <a:gd name="connsiteY2" fmla="*/ 442754 h 2397161"/>
              <a:gd name="connsiteX3" fmla="*/ 6956662 w 7096563"/>
              <a:gd name="connsiteY3" fmla="*/ 1560346 h 2397161"/>
              <a:gd name="connsiteX4" fmla="*/ 6145668 w 7096563"/>
              <a:gd name="connsiteY4" fmla="*/ 1939965 h 2397161"/>
              <a:gd name="connsiteX5" fmla="*/ 5837370 w 7096563"/>
              <a:gd name="connsiteY5" fmla="*/ 1957597 h 2397161"/>
              <a:gd name="connsiteX6" fmla="*/ 5791636 w 7096563"/>
              <a:gd name="connsiteY6" fmla="*/ 2397161 h 2397161"/>
              <a:gd name="connsiteX7" fmla="*/ 5303195 w 7096563"/>
              <a:gd name="connsiteY7" fmla="*/ 1944363 h 2397161"/>
              <a:gd name="connsiteX8" fmla="*/ 5039055 w 7096563"/>
              <a:gd name="connsiteY8" fmla="*/ 1931297 h 2397161"/>
              <a:gd name="connsiteX9" fmla="*/ 875181 w 7096563"/>
              <a:gd name="connsiteY9" fmla="*/ 1952235 h 2397161"/>
              <a:gd name="connsiteX10" fmla="*/ 149462 w 7096563"/>
              <a:gd name="connsiteY10" fmla="*/ 1487774 h 2397161"/>
              <a:gd name="connsiteX11" fmla="*/ 33346 w 7096563"/>
              <a:gd name="connsiteY11" fmla="*/ 602411 h 2397161"/>
              <a:gd name="connsiteX12" fmla="*/ 761024 w 7096563"/>
              <a:gd name="connsiteY12" fmla="*/ 97918 h 2397161"/>
              <a:gd name="connsiteX13" fmla="*/ 2289456 w 7096563"/>
              <a:gd name="connsiteY13" fmla="*/ 33636 h 2397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096563" h="2397161">
                <a:moveTo>
                  <a:pt x="2289456" y="33636"/>
                </a:moveTo>
                <a:cubicBezTo>
                  <a:pt x="3525066" y="26035"/>
                  <a:pt x="4669235" y="-20756"/>
                  <a:pt x="5996285" y="10832"/>
                </a:cubicBezTo>
                <a:cubicBezTo>
                  <a:pt x="6140575" y="10832"/>
                  <a:pt x="6840549" y="22691"/>
                  <a:pt x="7029234" y="442754"/>
                </a:cubicBezTo>
                <a:cubicBezTo>
                  <a:pt x="7106643" y="800771"/>
                  <a:pt x="7155024" y="1100731"/>
                  <a:pt x="6956662" y="1560346"/>
                </a:cubicBezTo>
                <a:cubicBezTo>
                  <a:pt x="6867762" y="1813601"/>
                  <a:pt x="6676275" y="1922470"/>
                  <a:pt x="6145668" y="1939965"/>
                </a:cubicBezTo>
                <a:cubicBezTo>
                  <a:pt x="6051407" y="1948677"/>
                  <a:pt x="5928035" y="1956561"/>
                  <a:pt x="5837370" y="1957597"/>
                </a:cubicBezTo>
                <a:cubicBezTo>
                  <a:pt x="5823965" y="2160224"/>
                  <a:pt x="5819420" y="2264969"/>
                  <a:pt x="5791636" y="2397161"/>
                </a:cubicBezTo>
                <a:cubicBezTo>
                  <a:pt x="5646272" y="2164049"/>
                  <a:pt x="5443294" y="2022185"/>
                  <a:pt x="5303195" y="1944363"/>
                </a:cubicBezTo>
                <a:lnTo>
                  <a:pt x="5039055" y="1931297"/>
                </a:lnTo>
                <a:cubicBezTo>
                  <a:pt x="2712413" y="1959893"/>
                  <a:pt x="2068070" y="1979451"/>
                  <a:pt x="875181" y="1952235"/>
                </a:cubicBezTo>
                <a:cubicBezTo>
                  <a:pt x="600262" y="1952236"/>
                  <a:pt x="280090" y="1704636"/>
                  <a:pt x="149462" y="1487774"/>
                </a:cubicBezTo>
                <a:cubicBezTo>
                  <a:pt x="-518" y="1197491"/>
                  <a:pt x="-34387" y="1124923"/>
                  <a:pt x="33346" y="602411"/>
                </a:cubicBezTo>
                <a:cubicBezTo>
                  <a:pt x="76889" y="298465"/>
                  <a:pt x="531674" y="106425"/>
                  <a:pt x="761024" y="97918"/>
                </a:cubicBezTo>
                <a:cubicBezTo>
                  <a:pt x="1105400" y="76147"/>
                  <a:pt x="1644181" y="52477"/>
                  <a:pt x="2289456" y="33636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1748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6A35EAA-ED80-4FF1-942C-82B1D483A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33683" flipH="1">
            <a:off x="977627" y="481134"/>
            <a:ext cx="9378187" cy="5238589"/>
          </a:xfrm>
          <a:custGeom>
            <a:avLst/>
            <a:gdLst/>
            <a:ahLst/>
            <a:cxnLst/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415F49B-3CBC-46CF-AFB5-988852D04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33683" flipH="1">
            <a:off x="1010574" y="456230"/>
            <a:ext cx="9378187" cy="5238589"/>
          </a:xfrm>
          <a:custGeom>
            <a:avLst/>
            <a:gdLst/>
            <a:ahLst/>
            <a:cxnLst/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7FB5426F-482B-4074-A203-9F2C2BEB0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778232E-C75B-4B3C-9201-81C0775715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40086" y="335066"/>
            <a:ext cx="7441203" cy="6013686"/>
          </a:xfrm>
          <a:custGeom>
            <a:avLst/>
            <a:gdLst>
              <a:gd name="connsiteX0" fmla="*/ 7142118 w 7680682"/>
              <a:gd name="connsiteY0" fmla="*/ 6405352 h 6405386"/>
              <a:gd name="connsiteX1" fmla="*/ 6552830 w 7680682"/>
              <a:gd name="connsiteY1" fmla="*/ 6396252 h 6405386"/>
              <a:gd name="connsiteX2" fmla="*/ 987782 w 7680682"/>
              <a:gd name="connsiteY2" fmla="*/ 6365722 h 6405386"/>
              <a:gd name="connsiteX3" fmla="*/ 0 w 7680682"/>
              <a:gd name="connsiteY3" fmla="*/ 6336938 h 6405386"/>
              <a:gd name="connsiteX4" fmla="*/ 0 w 7680682"/>
              <a:gd name="connsiteY4" fmla="*/ 32372 h 6405386"/>
              <a:gd name="connsiteX5" fmla="*/ 157934 w 7680682"/>
              <a:gd name="connsiteY5" fmla="*/ 32797 h 6405386"/>
              <a:gd name="connsiteX6" fmla="*/ 6431319 w 7680682"/>
              <a:gd name="connsiteY6" fmla="*/ 0 h 6405386"/>
              <a:gd name="connsiteX7" fmla="*/ 7631470 w 7680682"/>
              <a:gd name="connsiteY7" fmla="*/ 30531 h 6405386"/>
              <a:gd name="connsiteX8" fmla="*/ 7560032 w 7680682"/>
              <a:gd name="connsiteY8" fmla="*/ 6274128 h 6405386"/>
              <a:gd name="connsiteX9" fmla="*/ 7394324 w 7680682"/>
              <a:gd name="connsiteY9" fmla="*/ 6402154 h 6405386"/>
              <a:gd name="connsiteX10" fmla="*/ 7142118 w 7680682"/>
              <a:gd name="connsiteY10" fmla="*/ 6405352 h 6405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680682" h="6405386">
                <a:moveTo>
                  <a:pt x="7142118" y="6405352"/>
                </a:moveTo>
                <a:cubicBezTo>
                  <a:pt x="6967357" y="6404963"/>
                  <a:pt x="6748379" y="6401325"/>
                  <a:pt x="6552830" y="6396252"/>
                </a:cubicBezTo>
                <a:lnTo>
                  <a:pt x="987782" y="6365722"/>
                </a:lnTo>
                <a:lnTo>
                  <a:pt x="0" y="6336938"/>
                </a:lnTo>
                <a:lnTo>
                  <a:pt x="0" y="32372"/>
                </a:lnTo>
                <a:lnTo>
                  <a:pt x="157934" y="32797"/>
                </a:lnTo>
                <a:cubicBezTo>
                  <a:pt x="2047215" y="35779"/>
                  <a:pt x="4666218" y="0"/>
                  <a:pt x="6431319" y="0"/>
                </a:cubicBezTo>
                <a:cubicBezTo>
                  <a:pt x="6931382" y="30531"/>
                  <a:pt x="7288570" y="-1"/>
                  <a:pt x="7631470" y="30531"/>
                </a:cubicBezTo>
                <a:cubicBezTo>
                  <a:pt x="7736245" y="2096465"/>
                  <a:pt x="7655283" y="4971471"/>
                  <a:pt x="7560032" y="6274128"/>
                </a:cubicBezTo>
                <a:cubicBezTo>
                  <a:pt x="7551842" y="6434165"/>
                  <a:pt x="7558630" y="6381800"/>
                  <a:pt x="7394324" y="6402154"/>
                </a:cubicBezTo>
                <a:cubicBezTo>
                  <a:pt x="7335914" y="6404650"/>
                  <a:pt x="7246975" y="6405586"/>
                  <a:pt x="7142118" y="6405352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7F160B5-A1CE-4576-8323-263FB7D1B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79246" y="762711"/>
            <a:ext cx="4297875" cy="4329484"/>
          </a:xfrm>
          <a:custGeom>
            <a:avLst/>
            <a:gdLst>
              <a:gd name="connsiteX0" fmla="*/ 3063362 w 5358686"/>
              <a:gd name="connsiteY0" fmla="*/ 3429562 h 3905917"/>
              <a:gd name="connsiteX1" fmla="*/ 4752173 w 5358686"/>
              <a:gd name="connsiteY1" fmla="*/ 3086315 h 3905917"/>
              <a:gd name="connsiteX2" fmla="*/ 5358470 w 5358686"/>
              <a:gd name="connsiteY2" fmla="*/ 1525101 h 3905917"/>
              <a:gd name="connsiteX3" fmla="*/ 4960932 w 5358686"/>
              <a:gd name="connsiteY3" fmla="*/ 466701 h 3905917"/>
              <a:gd name="connsiteX4" fmla="*/ 932230 w 5358686"/>
              <a:gd name="connsiteY4" fmla="*/ 19557 h 3905917"/>
              <a:gd name="connsiteX5" fmla="*/ 62745 w 5358686"/>
              <a:gd name="connsiteY5" fmla="*/ 783491 h 3905917"/>
              <a:gd name="connsiteX6" fmla="*/ 230579 w 5358686"/>
              <a:gd name="connsiteY6" fmla="*/ 2939564 h 3905917"/>
              <a:gd name="connsiteX7" fmla="*/ 2493030 w 5358686"/>
              <a:gd name="connsiteY7" fmla="*/ 3459876 h 3905917"/>
              <a:gd name="connsiteX8" fmla="*/ 2539191 w 5358686"/>
              <a:gd name="connsiteY8" fmla="*/ 3905918 h 3905917"/>
              <a:gd name="connsiteX9" fmla="*/ 3063362 w 5358686"/>
              <a:gd name="connsiteY9" fmla="*/ 3429562 h 3905917"/>
              <a:gd name="connsiteX0" fmla="*/ 3495230 w 5358668"/>
              <a:gd name="connsiteY0" fmla="*/ 3367114 h 3905918"/>
              <a:gd name="connsiteX1" fmla="*/ 4752173 w 5358668"/>
              <a:gd name="connsiteY1" fmla="*/ 3086315 h 3905918"/>
              <a:gd name="connsiteX2" fmla="*/ 5358470 w 5358668"/>
              <a:gd name="connsiteY2" fmla="*/ 1525101 h 3905918"/>
              <a:gd name="connsiteX3" fmla="*/ 4960932 w 5358668"/>
              <a:gd name="connsiteY3" fmla="*/ 466701 h 3905918"/>
              <a:gd name="connsiteX4" fmla="*/ 932230 w 5358668"/>
              <a:gd name="connsiteY4" fmla="*/ 19557 h 3905918"/>
              <a:gd name="connsiteX5" fmla="*/ 62745 w 5358668"/>
              <a:gd name="connsiteY5" fmla="*/ 783491 h 3905918"/>
              <a:gd name="connsiteX6" fmla="*/ 230579 w 5358668"/>
              <a:gd name="connsiteY6" fmla="*/ 2939564 h 3905918"/>
              <a:gd name="connsiteX7" fmla="*/ 2493030 w 5358668"/>
              <a:gd name="connsiteY7" fmla="*/ 3459876 h 3905918"/>
              <a:gd name="connsiteX8" fmla="*/ 2539191 w 5358668"/>
              <a:gd name="connsiteY8" fmla="*/ 3905918 h 3905918"/>
              <a:gd name="connsiteX9" fmla="*/ 3495230 w 5358668"/>
              <a:gd name="connsiteY9" fmla="*/ 3367114 h 3905918"/>
              <a:gd name="connsiteX0" fmla="*/ 3573176 w 5436614"/>
              <a:gd name="connsiteY0" fmla="*/ 3367114 h 3905918"/>
              <a:gd name="connsiteX1" fmla="*/ 4830119 w 5436614"/>
              <a:gd name="connsiteY1" fmla="*/ 3086315 h 3905918"/>
              <a:gd name="connsiteX2" fmla="*/ 5436416 w 5436614"/>
              <a:gd name="connsiteY2" fmla="*/ 1525101 h 3905918"/>
              <a:gd name="connsiteX3" fmla="*/ 5038878 w 5436614"/>
              <a:gd name="connsiteY3" fmla="*/ 466701 h 3905918"/>
              <a:gd name="connsiteX4" fmla="*/ 1010176 w 5436614"/>
              <a:gd name="connsiteY4" fmla="*/ 19557 h 3905918"/>
              <a:gd name="connsiteX5" fmla="*/ 140691 w 5436614"/>
              <a:gd name="connsiteY5" fmla="*/ 783491 h 3905918"/>
              <a:gd name="connsiteX6" fmla="*/ 308525 w 5436614"/>
              <a:gd name="connsiteY6" fmla="*/ 2939564 h 3905918"/>
              <a:gd name="connsiteX7" fmla="*/ 3039861 w 5436614"/>
              <a:gd name="connsiteY7" fmla="*/ 3409918 h 3905918"/>
              <a:gd name="connsiteX8" fmla="*/ 2617137 w 5436614"/>
              <a:gd name="connsiteY8" fmla="*/ 3905918 h 3905918"/>
              <a:gd name="connsiteX9" fmla="*/ 3573176 w 5436614"/>
              <a:gd name="connsiteY9" fmla="*/ 3367114 h 3905918"/>
              <a:gd name="connsiteX0" fmla="*/ 3573176 w 5436614"/>
              <a:gd name="connsiteY0" fmla="*/ 3367114 h 3843470"/>
              <a:gd name="connsiteX1" fmla="*/ 4830119 w 5436614"/>
              <a:gd name="connsiteY1" fmla="*/ 3086315 h 3843470"/>
              <a:gd name="connsiteX2" fmla="*/ 5436416 w 5436614"/>
              <a:gd name="connsiteY2" fmla="*/ 1525101 h 3843470"/>
              <a:gd name="connsiteX3" fmla="*/ 5038878 w 5436614"/>
              <a:gd name="connsiteY3" fmla="*/ 466701 h 3843470"/>
              <a:gd name="connsiteX4" fmla="*/ 1010176 w 5436614"/>
              <a:gd name="connsiteY4" fmla="*/ 19557 h 3843470"/>
              <a:gd name="connsiteX5" fmla="*/ 140691 w 5436614"/>
              <a:gd name="connsiteY5" fmla="*/ 783491 h 3843470"/>
              <a:gd name="connsiteX6" fmla="*/ 308525 w 5436614"/>
              <a:gd name="connsiteY6" fmla="*/ 2939564 h 3843470"/>
              <a:gd name="connsiteX7" fmla="*/ 3039861 w 5436614"/>
              <a:gd name="connsiteY7" fmla="*/ 3409918 h 3843470"/>
              <a:gd name="connsiteX8" fmla="*/ 3123040 w 5436614"/>
              <a:gd name="connsiteY8" fmla="*/ 3843470 h 3843470"/>
              <a:gd name="connsiteX9" fmla="*/ 3573176 w 5436614"/>
              <a:gd name="connsiteY9" fmla="*/ 3367114 h 3843470"/>
              <a:gd name="connsiteX0" fmla="*/ 3733585 w 5436599"/>
              <a:gd name="connsiteY0" fmla="*/ 3417073 h 3843470"/>
              <a:gd name="connsiteX1" fmla="*/ 4830119 w 5436599"/>
              <a:gd name="connsiteY1" fmla="*/ 3086315 h 3843470"/>
              <a:gd name="connsiteX2" fmla="*/ 5436416 w 5436599"/>
              <a:gd name="connsiteY2" fmla="*/ 1525101 h 3843470"/>
              <a:gd name="connsiteX3" fmla="*/ 5038878 w 5436599"/>
              <a:gd name="connsiteY3" fmla="*/ 466701 h 3843470"/>
              <a:gd name="connsiteX4" fmla="*/ 1010176 w 5436599"/>
              <a:gd name="connsiteY4" fmla="*/ 19557 h 3843470"/>
              <a:gd name="connsiteX5" fmla="*/ 140691 w 5436599"/>
              <a:gd name="connsiteY5" fmla="*/ 783491 h 3843470"/>
              <a:gd name="connsiteX6" fmla="*/ 308525 w 5436599"/>
              <a:gd name="connsiteY6" fmla="*/ 2939564 h 3843470"/>
              <a:gd name="connsiteX7" fmla="*/ 3039861 w 5436599"/>
              <a:gd name="connsiteY7" fmla="*/ 3409918 h 3843470"/>
              <a:gd name="connsiteX8" fmla="*/ 3123040 w 5436599"/>
              <a:gd name="connsiteY8" fmla="*/ 3843470 h 3843470"/>
              <a:gd name="connsiteX9" fmla="*/ 3733585 w 5436599"/>
              <a:gd name="connsiteY9" fmla="*/ 3417073 h 3843470"/>
              <a:gd name="connsiteX0" fmla="*/ 3745572 w 5448586"/>
              <a:gd name="connsiteY0" fmla="*/ 3417073 h 3843470"/>
              <a:gd name="connsiteX1" fmla="*/ 4842106 w 5448586"/>
              <a:gd name="connsiteY1" fmla="*/ 3086315 h 3843470"/>
              <a:gd name="connsiteX2" fmla="*/ 5448403 w 5448586"/>
              <a:gd name="connsiteY2" fmla="*/ 1525101 h 3843470"/>
              <a:gd name="connsiteX3" fmla="*/ 5050865 w 5448586"/>
              <a:gd name="connsiteY3" fmla="*/ 466701 h 3843470"/>
              <a:gd name="connsiteX4" fmla="*/ 1022163 w 5448586"/>
              <a:gd name="connsiteY4" fmla="*/ 19557 h 3843470"/>
              <a:gd name="connsiteX5" fmla="*/ 152678 w 5448586"/>
              <a:gd name="connsiteY5" fmla="*/ 783491 h 3843470"/>
              <a:gd name="connsiteX6" fmla="*/ 320512 w 5448586"/>
              <a:gd name="connsiteY6" fmla="*/ 2939564 h 3843470"/>
              <a:gd name="connsiteX7" fmla="*/ 3236934 w 5448586"/>
              <a:gd name="connsiteY7" fmla="*/ 3422408 h 3843470"/>
              <a:gd name="connsiteX8" fmla="*/ 3135027 w 5448586"/>
              <a:gd name="connsiteY8" fmla="*/ 3843470 h 3843470"/>
              <a:gd name="connsiteX9" fmla="*/ 3745572 w 5448586"/>
              <a:gd name="connsiteY9" fmla="*/ 3417073 h 3843470"/>
              <a:gd name="connsiteX0" fmla="*/ 3745572 w 5448586"/>
              <a:gd name="connsiteY0" fmla="*/ 3417073 h 3793511"/>
              <a:gd name="connsiteX1" fmla="*/ 4842106 w 5448586"/>
              <a:gd name="connsiteY1" fmla="*/ 3086315 h 3793511"/>
              <a:gd name="connsiteX2" fmla="*/ 5448403 w 5448586"/>
              <a:gd name="connsiteY2" fmla="*/ 1525101 h 3793511"/>
              <a:gd name="connsiteX3" fmla="*/ 5050865 w 5448586"/>
              <a:gd name="connsiteY3" fmla="*/ 466701 h 3793511"/>
              <a:gd name="connsiteX4" fmla="*/ 1022163 w 5448586"/>
              <a:gd name="connsiteY4" fmla="*/ 19557 h 3793511"/>
              <a:gd name="connsiteX5" fmla="*/ 152678 w 5448586"/>
              <a:gd name="connsiteY5" fmla="*/ 783491 h 3793511"/>
              <a:gd name="connsiteX6" fmla="*/ 320512 w 5448586"/>
              <a:gd name="connsiteY6" fmla="*/ 2939564 h 3793511"/>
              <a:gd name="connsiteX7" fmla="*/ 3236934 w 5448586"/>
              <a:gd name="connsiteY7" fmla="*/ 3422408 h 3793511"/>
              <a:gd name="connsiteX8" fmla="*/ 3233739 w 5448586"/>
              <a:gd name="connsiteY8" fmla="*/ 3793511 h 3793511"/>
              <a:gd name="connsiteX9" fmla="*/ 3745572 w 5448586"/>
              <a:gd name="connsiteY9" fmla="*/ 3417073 h 3793511"/>
              <a:gd name="connsiteX0" fmla="*/ 3745572 w 5452948"/>
              <a:gd name="connsiteY0" fmla="*/ 3417073 h 3793511"/>
              <a:gd name="connsiteX1" fmla="*/ 4928480 w 5452948"/>
              <a:gd name="connsiteY1" fmla="*/ 3061336 h 3793511"/>
              <a:gd name="connsiteX2" fmla="*/ 5448403 w 5452948"/>
              <a:gd name="connsiteY2" fmla="*/ 1525101 h 3793511"/>
              <a:gd name="connsiteX3" fmla="*/ 5050865 w 5452948"/>
              <a:gd name="connsiteY3" fmla="*/ 466701 h 3793511"/>
              <a:gd name="connsiteX4" fmla="*/ 1022163 w 5452948"/>
              <a:gd name="connsiteY4" fmla="*/ 19557 h 3793511"/>
              <a:gd name="connsiteX5" fmla="*/ 152678 w 5452948"/>
              <a:gd name="connsiteY5" fmla="*/ 783491 h 3793511"/>
              <a:gd name="connsiteX6" fmla="*/ 320512 w 5452948"/>
              <a:gd name="connsiteY6" fmla="*/ 2939564 h 3793511"/>
              <a:gd name="connsiteX7" fmla="*/ 3236934 w 5452948"/>
              <a:gd name="connsiteY7" fmla="*/ 3422408 h 3793511"/>
              <a:gd name="connsiteX8" fmla="*/ 3233739 w 5452948"/>
              <a:gd name="connsiteY8" fmla="*/ 3793511 h 3793511"/>
              <a:gd name="connsiteX9" fmla="*/ 3745572 w 5452948"/>
              <a:gd name="connsiteY9" fmla="*/ 3417073 h 3793511"/>
              <a:gd name="connsiteX0" fmla="*/ 3745572 w 5452948"/>
              <a:gd name="connsiteY0" fmla="*/ 3417073 h 3793511"/>
              <a:gd name="connsiteX1" fmla="*/ 4928480 w 5452948"/>
              <a:gd name="connsiteY1" fmla="*/ 3061336 h 3793511"/>
              <a:gd name="connsiteX2" fmla="*/ 5448403 w 5452948"/>
              <a:gd name="connsiteY2" fmla="*/ 1525101 h 3793511"/>
              <a:gd name="connsiteX3" fmla="*/ 5050865 w 5452948"/>
              <a:gd name="connsiteY3" fmla="*/ 466701 h 3793511"/>
              <a:gd name="connsiteX4" fmla="*/ 1022163 w 5452948"/>
              <a:gd name="connsiteY4" fmla="*/ 19557 h 3793511"/>
              <a:gd name="connsiteX5" fmla="*/ 152678 w 5452948"/>
              <a:gd name="connsiteY5" fmla="*/ 783491 h 3793511"/>
              <a:gd name="connsiteX6" fmla="*/ 320512 w 5452948"/>
              <a:gd name="connsiteY6" fmla="*/ 2939564 h 3793511"/>
              <a:gd name="connsiteX7" fmla="*/ 3236934 w 5452948"/>
              <a:gd name="connsiteY7" fmla="*/ 3422408 h 3793511"/>
              <a:gd name="connsiteX8" fmla="*/ 3233739 w 5452948"/>
              <a:gd name="connsiteY8" fmla="*/ 3793511 h 3793511"/>
              <a:gd name="connsiteX9" fmla="*/ 3745572 w 5452948"/>
              <a:gd name="connsiteY9" fmla="*/ 3417073 h 3793511"/>
              <a:gd name="connsiteX0" fmla="*/ 3744403 w 5451779"/>
              <a:gd name="connsiteY0" fmla="*/ 3417073 h 3793511"/>
              <a:gd name="connsiteX1" fmla="*/ 4927311 w 5451779"/>
              <a:gd name="connsiteY1" fmla="*/ 3061336 h 3793511"/>
              <a:gd name="connsiteX2" fmla="*/ 5447234 w 5451779"/>
              <a:gd name="connsiteY2" fmla="*/ 1525101 h 3793511"/>
              <a:gd name="connsiteX3" fmla="*/ 5049696 w 5451779"/>
              <a:gd name="connsiteY3" fmla="*/ 466701 h 3793511"/>
              <a:gd name="connsiteX4" fmla="*/ 1020994 w 5451779"/>
              <a:gd name="connsiteY4" fmla="*/ 19557 h 3793511"/>
              <a:gd name="connsiteX5" fmla="*/ 151509 w 5451779"/>
              <a:gd name="connsiteY5" fmla="*/ 783491 h 3793511"/>
              <a:gd name="connsiteX6" fmla="*/ 319343 w 5451779"/>
              <a:gd name="connsiteY6" fmla="*/ 2939564 h 3793511"/>
              <a:gd name="connsiteX7" fmla="*/ 3217850 w 5451779"/>
              <a:gd name="connsiteY7" fmla="*/ 3422408 h 3793511"/>
              <a:gd name="connsiteX8" fmla="*/ 3232570 w 5451779"/>
              <a:gd name="connsiteY8" fmla="*/ 3793511 h 3793511"/>
              <a:gd name="connsiteX9" fmla="*/ 3744403 w 5451779"/>
              <a:gd name="connsiteY9" fmla="*/ 3417073 h 3793511"/>
              <a:gd name="connsiteX0" fmla="*/ 3744403 w 5451779"/>
              <a:gd name="connsiteY0" fmla="*/ 3417073 h 3793511"/>
              <a:gd name="connsiteX1" fmla="*/ 4927311 w 5451779"/>
              <a:gd name="connsiteY1" fmla="*/ 3061336 h 3793511"/>
              <a:gd name="connsiteX2" fmla="*/ 5447234 w 5451779"/>
              <a:gd name="connsiteY2" fmla="*/ 1525101 h 3793511"/>
              <a:gd name="connsiteX3" fmla="*/ 5049696 w 5451779"/>
              <a:gd name="connsiteY3" fmla="*/ 466701 h 3793511"/>
              <a:gd name="connsiteX4" fmla="*/ 1020994 w 5451779"/>
              <a:gd name="connsiteY4" fmla="*/ 19557 h 3793511"/>
              <a:gd name="connsiteX5" fmla="*/ 151509 w 5451779"/>
              <a:gd name="connsiteY5" fmla="*/ 783491 h 3793511"/>
              <a:gd name="connsiteX6" fmla="*/ 319343 w 5451779"/>
              <a:gd name="connsiteY6" fmla="*/ 2939564 h 3793511"/>
              <a:gd name="connsiteX7" fmla="*/ 3217850 w 5451779"/>
              <a:gd name="connsiteY7" fmla="*/ 3422408 h 3793511"/>
              <a:gd name="connsiteX8" fmla="*/ 3232570 w 5451779"/>
              <a:gd name="connsiteY8" fmla="*/ 3793511 h 3793511"/>
              <a:gd name="connsiteX9" fmla="*/ 3744403 w 5451779"/>
              <a:gd name="connsiteY9" fmla="*/ 3417073 h 3793511"/>
              <a:gd name="connsiteX0" fmla="*/ 3798149 w 5451779"/>
              <a:gd name="connsiteY0" fmla="*/ 3417073 h 3793511"/>
              <a:gd name="connsiteX1" fmla="*/ 4927311 w 5451779"/>
              <a:gd name="connsiteY1" fmla="*/ 3061336 h 3793511"/>
              <a:gd name="connsiteX2" fmla="*/ 5447234 w 5451779"/>
              <a:gd name="connsiteY2" fmla="*/ 1525101 h 3793511"/>
              <a:gd name="connsiteX3" fmla="*/ 5049696 w 5451779"/>
              <a:gd name="connsiteY3" fmla="*/ 466701 h 3793511"/>
              <a:gd name="connsiteX4" fmla="*/ 1020994 w 5451779"/>
              <a:gd name="connsiteY4" fmla="*/ 19557 h 3793511"/>
              <a:gd name="connsiteX5" fmla="*/ 151509 w 5451779"/>
              <a:gd name="connsiteY5" fmla="*/ 783491 h 3793511"/>
              <a:gd name="connsiteX6" fmla="*/ 319343 w 5451779"/>
              <a:gd name="connsiteY6" fmla="*/ 2939564 h 3793511"/>
              <a:gd name="connsiteX7" fmla="*/ 3217850 w 5451779"/>
              <a:gd name="connsiteY7" fmla="*/ 3422408 h 3793511"/>
              <a:gd name="connsiteX8" fmla="*/ 3232570 w 5451779"/>
              <a:gd name="connsiteY8" fmla="*/ 3793511 h 3793511"/>
              <a:gd name="connsiteX9" fmla="*/ 3798149 w 5451779"/>
              <a:gd name="connsiteY9" fmla="*/ 3417073 h 3793511"/>
              <a:gd name="connsiteX0" fmla="*/ 3798149 w 5451779"/>
              <a:gd name="connsiteY0" fmla="*/ 3417073 h 3793511"/>
              <a:gd name="connsiteX1" fmla="*/ 4927311 w 5451779"/>
              <a:gd name="connsiteY1" fmla="*/ 3061336 h 3793511"/>
              <a:gd name="connsiteX2" fmla="*/ 5447234 w 5451779"/>
              <a:gd name="connsiteY2" fmla="*/ 1525101 h 3793511"/>
              <a:gd name="connsiteX3" fmla="*/ 5049696 w 5451779"/>
              <a:gd name="connsiteY3" fmla="*/ 466701 h 3793511"/>
              <a:gd name="connsiteX4" fmla="*/ 1020994 w 5451779"/>
              <a:gd name="connsiteY4" fmla="*/ 19557 h 3793511"/>
              <a:gd name="connsiteX5" fmla="*/ 151509 w 5451779"/>
              <a:gd name="connsiteY5" fmla="*/ 783491 h 3793511"/>
              <a:gd name="connsiteX6" fmla="*/ 319343 w 5451779"/>
              <a:gd name="connsiteY6" fmla="*/ 2939564 h 3793511"/>
              <a:gd name="connsiteX7" fmla="*/ 3217850 w 5451779"/>
              <a:gd name="connsiteY7" fmla="*/ 3422408 h 3793511"/>
              <a:gd name="connsiteX8" fmla="*/ 3232570 w 5451779"/>
              <a:gd name="connsiteY8" fmla="*/ 3793511 h 3793511"/>
              <a:gd name="connsiteX9" fmla="*/ 3798149 w 5451779"/>
              <a:gd name="connsiteY9" fmla="*/ 3417073 h 3793511"/>
              <a:gd name="connsiteX0" fmla="*/ 3798149 w 5451779"/>
              <a:gd name="connsiteY0" fmla="*/ 3417073 h 3688651"/>
              <a:gd name="connsiteX1" fmla="*/ 4927311 w 5451779"/>
              <a:gd name="connsiteY1" fmla="*/ 3061336 h 3688651"/>
              <a:gd name="connsiteX2" fmla="*/ 5447234 w 5451779"/>
              <a:gd name="connsiteY2" fmla="*/ 1525101 h 3688651"/>
              <a:gd name="connsiteX3" fmla="*/ 5049696 w 5451779"/>
              <a:gd name="connsiteY3" fmla="*/ 466701 h 3688651"/>
              <a:gd name="connsiteX4" fmla="*/ 1020994 w 5451779"/>
              <a:gd name="connsiteY4" fmla="*/ 19557 h 3688651"/>
              <a:gd name="connsiteX5" fmla="*/ 151509 w 5451779"/>
              <a:gd name="connsiteY5" fmla="*/ 783491 h 3688651"/>
              <a:gd name="connsiteX6" fmla="*/ 319343 w 5451779"/>
              <a:gd name="connsiteY6" fmla="*/ 2939564 h 3688651"/>
              <a:gd name="connsiteX7" fmla="*/ 3217850 w 5451779"/>
              <a:gd name="connsiteY7" fmla="*/ 3422408 h 3688651"/>
              <a:gd name="connsiteX8" fmla="*/ 3195189 w 5451779"/>
              <a:gd name="connsiteY8" fmla="*/ 3688651 h 3688651"/>
              <a:gd name="connsiteX9" fmla="*/ 3798149 w 5451779"/>
              <a:gd name="connsiteY9" fmla="*/ 3417073 h 3688651"/>
              <a:gd name="connsiteX0" fmla="*/ 3798149 w 5451779"/>
              <a:gd name="connsiteY0" fmla="*/ 3417073 h 3688651"/>
              <a:gd name="connsiteX1" fmla="*/ 4927311 w 5451779"/>
              <a:gd name="connsiteY1" fmla="*/ 3061336 h 3688651"/>
              <a:gd name="connsiteX2" fmla="*/ 5447234 w 5451779"/>
              <a:gd name="connsiteY2" fmla="*/ 1525101 h 3688651"/>
              <a:gd name="connsiteX3" fmla="*/ 5049696 w 5451779"/>
              <a:gd name="connsiteY3" fmla="*/ 466701 h 3688651"/>
              <a:gd name="connsiteX4" fmla="*/ 1020994 w 5451779"/>
              <a:gd name="connsiteY4" fmla="*/ 19557 h 3688651"/>
              <a:gd name="connsiteX5" fmla="*/ 151509 w 5451779"/>
              <a:gd name="connsiteY5" fmla="*/ 783491 h 3688651"/>
              <a:gd name="connsiteX6" fmla="*/ 319343 w 5451779"/>
              <a:gd name="connsiteY6" fmla="*/ 2939564 h 3688651"/>
              <a:gd name="connsiteX7" fmla="*/ 3217850 w 5451779"/>
              <a:gd name="connsiteY7" fmla="*/ 3422408 h 3688651"/>
              <a:gd name="connsiteX8" fmla="*/ 3195189 w 5451779"/>
              <a:gd name="connsiteY8" fmla="*/ 3688651 h 3688651"/>
              <a:gd name="connsiteX9" fmla="*/ 3798149 w 5451779"/>
              <a:gd name="connsiteY9" fmla="*/ 3417073 h 3688651"/>
              <a:gd name="connsiteX0" fmla="*/ 3798149 w 5451779"/>
              <a:gd name="connsiteY0" fmla="*/ 3417073 h 3688651"/>
              <a:gd name="connsiteX1" fmla="*/ 4927311 w 5451779"/>
              <a:gd name="connsiteY1" fmla="*/ 3061336 h 3688651"/>
              <a:gd name="connsiteX2" fmla="*/ 5447234 w 5451779"/>
              <a:gd name="connsiteY2" fmla="*/ 1525101 h 3688651"/>
              <a:gd name="connsiteX3" fmla="*/ 5049696 w 5451779"/>
              <a:gd name="connsiteY3" fmla="*/ 466701 h 3688651"/>
              <a:gd name="connsiteX4" fmla="*/ 1020994 w 5451779"/>
              <a:gd name="connsiteY4" fmla="*/ 19557 h 3688651"/>
              <a:gd name="connsiteX5" fmla="*/ 151509 w 5451779"/>
              <a:gd name="connsiteY5" fmla="*/ 783491 h 3688651"/>
              <a:gd name="connsiteX6" fmla="*/ 319343 w 5451779"/>
              <a:gd name="connsiteY6" fmla="*/ 2939564 h 3688651"/>
              <a:gd name="connsiteX7" fmla="*/ 3217850 w 5451779"/>
              <a:gd name="connsiteY7" fmla="*/ 3422408 h 3688651"/>
              <a:gd name="connsiteX8" fmla="*/ 3195189 w 5451779"/>
              <a:gd name="connsiteY8" fmla="*/ 3688651 h 3688651"/>
              <a:gd name="connsiteX9" fmla="*/ 3798149 w 5451779"/>
              <a:gd name="connsiteY9" fmla="*/ 3417073 h 3688651"/>
              <a:gd name="connsiteX0" fmla="*/ 3850484 w 5451779"/>
              <a:gd name="connsiteY0" fmla="*/ 3417073 h 3688651"/>
              <a:gd name="connsiteX1" fmla="*/ 4927311 w 5451779"/>
              <a:gd name="connsiteY1" fmla="*/ 3061336 h 3688651"/>
              <a:gd name="connsiteX2" fmla="*/ 5447234 w 5451779"/>
              <a:gd name="connsiteY2" fmla="*/ 1525101 h 3688651"/>
              <a:gd name="connsiteX3" fmla="*/ 5049696 w 5451779"/>
              <a:gd name="connsiteY3" fmla="*/ 466701 h 3688651"/>
              <a:gd name="connsiteX4" fmla="*/ 1020994 w 5451779"/>
              <a:gd name="connsiteY4" fmla="*/ 19557 h 3688651"/>
              <a:gd name="connsiteX5" fmla="*/ 151509 w 5451779"/>
              <a:gd name="connsiteY5" fmla="*/ 783491 h 3688651"/>
              <a:gd name="connsiteX6" fmla="*/ 319343 w 5451779"/>
              <a:gd name="connsiteY6" fmla="*/ 2939564 h 3688651"/>
              <a:gd name="connsiteX7" fmla="*/ 3217850 w 5451779"/>
              <a:gd name="connsiteY7" fmla="*/ 3422408 h 3688651"/>
              <a:gd name="connsiteX8" fmla="*/ 3195189 w 5451779"/>
              <a:gd name="connsiteY8" fmla="*/ 3688651 h 3688651"/>
              <a:gd name="connsiteX9" fmla="*/ 3850484 w 5451779"/>
              <a:gd name="connsiteY9" fmla="*/ 3417073 h 3688651"/>
              <a:gd name="connsiteX0" fmla="*/ 3850484 w 5451779"/>
              <a:gd name="connsiteY0" fmla="*/ 3417073 h 3663685"/>
              <a:gd name="connsiteX1" fmla="*/ 4927311 w 5451779"/>
              <a:gd name="connsiteY1" fmla="*/ 3061336 h 3663685"/>
              <a:gd name="connsiteX2" fmla="*/ 5447234 w 5451779"/>
              <a:gd name="connsiteY2" fmla="*/ 1525101 h 3663685"/>
              <a:gd name="connsiteX3" fmla="*/ 5049696 w 5451779"/>
              <a:gd name="connsiteY3" fmla="*/ 466701 h 3663685"/>
              <a:gd name="connsiteX4" fmla="*/ 1020994 w 5451779"/>
              <a:gd name="connsiteY4" fmla="*/ 19557 h 3663685"/>
              <a:gd name="connsiteX5" fmla="*/ 151509 w 5451779"/>
              <a:gd name="connsiteY5" fmla="*/ 783491 h 3663685"/>
              <a:gd name="connsiteX6" fmla="*/ 319343 w 5451779"/>
              <a:gd name="connsiteY6" fmla="*/ 2939564 h 3663685"/>
              <a:gd name="connsiteX7" fmla="*/ 3217850 w 5451779"/>
              <a:gd name="connsiteY7" fmla="*/ 3422408 h 3663685"/>
              <a:gd name="connsiteX8" fmla="*/ 3195190 w 5451779"/>
              <a:gd name="connsiteY8" fmla="*/ 3663685 h 3663685"/>
              <a:gd name="connsiteX9" fmla="*/ 3850484 w 5451779"/>
              <a:gd name="connsiteY9" fmla="*/ 3417073 h 3663685"/>
              <a:gd name="connsiteX0" fmla="*/ 3850484 w 5451779"/>
              <a:gd name="connsiteY0" fmla="*/ 3417073 h 3663685"/>
              <a:gd name="connsiteX1" fmla="*/ 4927311 w 5451779"/>
              <a:gd name="connsiteY1" fmla="*/ 3061336 h 3663685"/>
              <a:gd name="connsiteX2" fmla="*/ 5447234 w 5451779"/>
              <a:gd name="connsiteY2" fmla="*/ 1525101 h 3663685"/>
              <a:gd name="connsiteX3" fmla="*/ 5049696 w 5451779"/>
              <a:gd name="connsiteY3" fmla="*/ 466701 h 3663685"/>
              <a:gd name="connsiteX4" fmla="*/ 1020994 w 5451779"/>
              <a:gd name="connsiteY4" fmla="*/ 19557 h 3663685"/>
              <a:gd name="connsiteX5" fmla="*/ 151509 w 5451779"/>
              <a:gd name="connsiteY5" fmla="*/ 783491 h 3663685"/>
              <a:gd name="connsiteX6" fmla="*/ 319343 w 5451779"/>
              <a:gd name="connsiteY6" fmla="*/ 2939564 h 3663685"/>
              <a:gd name="connsiteX7" fmla="*/ 3217850 w 5451779"/>
              <a:gd name="connsiteY7" fmla="*/ 3422408 h 3663685"/>
              <a:gd name="connsiteX8" fmla="*/ 3195190 w 5451779"/>
              <a:gd name="connsiteY8" fmla="*/ 3663685 h 3663685"/>
              <a:gd name="connsiteX9" fmla="*/ 3850484 w 5451779"/>
              <a:gd name="connsiteY9" fmla="*/ 3417073 h 3663685"/>
              <a:gd name="connsiteX0" fmla="*/ 3873290 w 5474585"/>
              <a:gd name="connsiteY0" fmla="*/ 3417073 h 3663685"/>
              <a:gd name="connsiteX1" fmla="*/ 4950117 w 5474585"/>
              <a:gd name="connsiteY1" fmla="*/ 3061336 h 3663685"/>
              <a:gd name="connsiteX2" fmla="*/ 5470040 w 5474585"/>
              <a:gd name="connsiteY2" fmla="*/ 1525101 h 3663685"/>
              <a:gd name="connsiteX3" fmla="*/ 5072502 w 5474585"/>
              <a:gd name="connsiteY3" fmla="*/ 466701 h 3663685"/>
              <a:gd name="connsiteX4" fmla="*/ 1407509 w 5474585"/>
              <a:gd name="connsiteY4" fmla="*/ 19557 h 3663685"/>
              <a:gd name="connsiteX5" fmla="*/ 174315 w 5474585"/>
              <a:gd name="connsiteY5" fmla="*/ 783491 h 3663685"/>
              <a:gd name="connsiteX6" fmla="*/ 342149 w 5474585"/>
              <a:gd name="connsiteY6" fmla="*/ 2939564 h 3663685"/>
              <a:gd name="connsiteX7" fmla="*/ 3240656 w 5474585"/>
              <a:gd name="connsiteY7" fmla="*/ 3422408 h 3663685"/>
              <a:gd name="connsiteX8" fmla="*/ 3217996 w 5474585"/>
              <a:gd name="connsiteY8" fmla="*/ 3663685 h 3663685"/>
              <a:gd name="connsiteX9" fmla="*/ 3873290 w 5474585"/>
              <a:gd name="connsiteY9" fmla="*/ 3417073 h 3663685"/>
              <a:gd name="connsiteX0" fmla="*/ 3782561 w 5383856"/>
              <a:gd name="connsiteY0" fmla="*/ 3417073 h 3663685"/>
              <a:gd name="connsiteX1" fmla="*/ 4859388 w 5383856"/>
              <a:gd name="connsiteY1" fmla="*/ 3061336 h 3663685"/>
              <a:gd name="connsiteX2" fmla="*/ 5379311 w 5383856"/>
              <a:gd name="connsiteY2" fmla="*/ 1525101 h 3663685"/>
              <a:gd name="connsiteX3" fmla="*/ 4981773 w 5383856"/>
              <a:gd name="connsiteY3" fmla="*/ 466701 h 3663685"/>
              <a:gd name="connsiteX4" fmla="*/ 1316780 w 5383856"/>
              <a:gd name="connsiteY4" fmla="*/ 19557 h 3663685"/>
              <a:gd name="connsiteX5" fmla="*/ 271711 w 5383856"/>
              <a:gd name="connsiteY5" fmla="*/ 783491 h 3663685"/>
              <a:gd name="connsiteX6" fmla="*/ 251420 w 5383856"/>
              <a:gd name="connsiteY6" fmla="*/ 2939564 h 3663685"/>
              <a:gd name="connsiteX7" fmla="*/ 3149927 w 5383856"/>
              <a:gd name="connsiteY7" fmla="*/ 3422408 h 3663685"/>
              <a:gd name="connsiteX8" fmla="*/ 3127267 w 5383856"/>
              <a:gd name="connsiteY8" fmla="*/ 3663685 h 3663685"/>
              <a:gd name="connsiteX9" fmla="*/ 3782561 w 5383856"/>
              <a:gd name="connsiteY9" fmla="*/ 3417073 h 3663685"/>
              <a:gd name="connsiteX0" fmla="*/ 3580559 w 5181854"/>
              <a:gd name="connsiteY0" fmla="*/ 3417073 h 3663685"/>
              <a:gd name="connsiteX1" fmla="*/ 4657386 w 5181854"/>
              <a:gd name="connsiteY1" fmla="*/ 3061336 h 3663685"/>
              <a:gd name="connsiteX2" fmla="*/ 5177309 w 5181854"/>
              <a:gd name="connsiteY2" fmla="*/ 1525101 h 3663685"/>
              <a:gd name="connsiteX3" fmla="*/ 4779771 w 5181854"/>
              <a:gd name="connsiteY3" fmla="*/ 466701 h 3663685"/>
              <a:gd name="connsiteX4" fmla="*/ 1114778 w 5181854"/>
              <a:gd name="connsiteY4" fmla="*/ 19557 h 3663685"/>
              <a:gd name="connsiteX5" fmla="*/ 69709 w 5181854"/>
              <a:gd name="connsiteY5" fmla="*/ 783491 h 3663685"/>
              <a:gd name="connsiteX6" fmla="*/ 413129 w 5181854"/>
              <a:gd name="connsiteY6" fmla="*/ 3002561 h 3663685"/>
              <a:gd name="connsiteX7" fmla="*/ 2947925 w 5181854"/>
              <a:gd name="connsiteY7" fmla="*/ 3422408 h 3663685"/>
              <a:gd name="connsiteX8" fmla="*/ 2925265 w 5181854"/>
              <a:gd name="connsiteY8" fmla="*/ 3663685 h 3663685"/>
              <a:gd name="connsiteX9" fmla="*/ 3580559 w 5181854"/>
              <a:gd name="connsiteY9" fmla="*/ 3417073 h 3663685"/>
              <a:gd name="connsiteX0" fmla="*/ 3568134 w 5169429"/>
              <a:gd name="connsiteY0" fmla="*/ 3417073 h 3663685"/>
              <a:gd name="connsiteX1" fmla="*/ 4644961 w 5169429"/>
              <a:gd name="connsiteY1" fmla="*/ 3061336 h 3663685"/>
              <a:gd name="connsiteX2" fmla="*/ 5164884 w 5169429"/>
              <a:gd name="connsiteY2" fmla="*/ 1525101 h 3663685"/>
              <a:gd name="connsiteX3" fmla="*/ 4767346 w 5169429"/>
              <a:gd name="connsiteY3" fmla="*/ 466701 h 3663685"/>
              <a:gd name="connsiteX4" fmla="*/ 1102353 w 5169429"/>
              <a:gd name="connsiteY4" fmla="*/ 19557 h 3663685"/>
              <a:gd name="connsiteX5" fmla="*/ 57284 w 5169429"/>
              <a:gd name="connsiteY5" fmla="*/ 783491 h 3663685"/>
              <a:gd name="connsiteX6" fmla="*/ 438330 w 5169429"/>
              <a:gd name="connsiteY6" fmla="*/ 3020560 h 3663685"/>
              <a:gd name="connsiteX7" fmla="*/ 2935500 w 5169429"/>
              <a:gd name="connsiteY7" fmla="*/ 3422408 h 3663685"/>
              <a:gd name="connsiteX8" fmla="*/ 2912840 w 5169429"/>
              <a:gd name="connsiteY8" fmla="*/ 3663685 h 3663685"/>
              <a:gd name="connsiteX9" fmla="*/ 3568134 w 5169429"/>
              <a:gd name="connsiteY9" fmla="*/ 3417073 h 3663685"/>
              <a:gd name="connsiteX0" fmla="*/ 3568133 w 5169428"/>
              <a:gd name="connsiteY0" fmla="*/ 3417073 h 3663685"/>
              <a:gd name="connsiteX1" fmla="*/ 4644960 w 5169428"/>
              <a:gd name="connsiteY1" fmla="*/ 3061336 h 3663685"/>
              <a:gd name="connsiteX2" fmla="*/ 5164883 w 5169428"/>
              <a:gd name="connsiteY2" fmla="*/ 1525101 h 3663685"/>
              <a:gd name="connsiteX3" fmla="*/ 4767345 w 5169428"/>
              <a:gd name="connsiteY3" fmla="*/ 466701 h 3663685"/>
              <a:gd name="connsiteX4" fmla="*/ 1102352 w 5169428"/>
              <a:gd name="connsiteY4" fmla="*/ 19557 h 3663685"/>
              <a:gd name="connsiteX5" fmla="*/ 57283 w 5169428"/>
              <a:gd name="connsiteY5" fmla="*/ 783491 h 3663685"/>
              <a:gd name="connsiteX6" fmla="*/ 438329 w 5169428"/>
              <a:gd name="connsiteY6" fmla="*/ 2930565 h 3663685"/>
              <a:gd name="connsiteX7" fmla="*/ 2935499 w 5169428"/>
              <a:gd name="connsiteY7" fmla="*/ 3422408 h 3663685"/>
              <a:gd name="connsiteX8" fmla="*/ 2912839 w 5169428"/>
              <a:gd name="connsiteY8" fmla="*/ 3663685 h 3663685"/>
              <a:gd name="connsiteX9" fmla="*/ 3568133 w 5169428"/>
              <a:gd name="connsiteY9" fmla="*/ 3417073 h 3663685"/>
              <a:gd name="connsiteX0" fmla="*/ 3560828 w 5162123"/>
              <a:gd name="connsiteY0" fmla="*/ 3417073 h 3663685"/>
              <a:gd name="connsiteX1" fmla="*/ 4637655 w 5162123"/>
              <a:gd name="connsiteY1" fmla="*/ 3061336 h 3663685"/>
              <a:gd name="connsiteX2" fmla="*/ 5157578 w 5162123"/>
              <a:gd name="connsiteY2" fmla="*/ 1525101 h 3663685"/>
              <a:gd name="connsiteX3" fmla="*/ 4760040 w 5162123"/>
              <a:gd name="connsiteY3" fmla="*/ 466701 h 3663685"/>
              <a:gd name="connsiteX4" fmla="*/ 1095047 w 5162123"/>
              <a:gd name="connsiteY4" fmla="*/ 19557 h 3663685"/>
              <a:gd name="connsiteX5" fmla="*/ 49978 w 5162123"/>
              <a:gd name="connsiteY5" fmla="*/ 783491 h 3663685"/>
              <a:gd name="connsiteX6" fmla="*/ 456108 w 5162123"/>
              <a:gd name="connsiteY6" fmla="*/ 2921566 h 3663685"/>
              <a:gd name="connsiteX7" fmla="*/ 2928194 w 5162123"/>
              <a:gd name="connsiteY7" fmla="*/ 3422408 h 3663685"/>
              <a:gd name="connsiteX8" fmla="*/ 2905534 w 5162123"/>
              <a:gd name="connsiteY8" fmla="*/ 3663685 h 3663685"/>
              <a:gd name="connsiteX9" fmla="*/ 3560828 w 5162123"/>
              <a:gd name="connsiteY9" fmla="*/ 3417073 h 3663685"/>
              <a:gd name="connsiteX0" fmla="*/ 3560828 w 5157795"/>
              <a:gd name="connsiteY0" fmla="*/ 3417903 h 3664515"/>
              <a:gd name="connsiteX1" fmla="*/ 4637655 w 5157795"/>
              <a:gd name="connsiteY1" fmla="*/ 3062166 h 3664515"/>
              <a:gd name="connsiteX2" fmla="*/ 5157578 w 5157795"/>
              <a:gd name="connsiteY2" fmla="*/ 1525931 h 3664515"/>
              <a:gd name="connsiteX3" fmla="*/ 4672248 w 5157795"/>
              <a:gd name="connsiteY3" fmla="*/ 449532 h 3664515"/>
              <a:gd name="connsiteX4" fmla="*/ 1095047 w 5157795"/>
              <a:gd name="connsiteY4" fmla="*/ 20387 h 3664515"/>
              <a:gd name="connsiteX5" fmla="*/ 49978 w 5157795"/>
              <a:gd name="connsiteY5" fmla="*/ 784321 h 3664515"/>
              <a:gd name="connsiteX6" fmla="*/ 456108 w 5157795"/>
              <a:gd name="connsiteY6" fmla="*/ 2922396 h 3664515"/>
              <a:gd name="connsiteX7" fmla="*/ 2928194 w 5157795"/>
              <a:gd name="connsiteY7" fmla="*/ 3423238 h 3664515"/>
              <a:gd name="connsiteX8" fmla="*/ 2905534 w 5157795"/>
              <a:gd name="connsiteY8" fmla="*/ 3664515 h 3664515"/>
              <a:gd name="connsiteX9" fmla="*/ 3560828 w 5157795"/>
              <a:gd name="connsiteY9" fmla="*/ 3417903 h 3664515"/>
              <a:gd name="connsiteX0" fmla="*/ 3560828 w 5157966"/>
              <a:gd name="connsiteY0" fmla="*/ 3417903 h 3664515"/>
              <a:gd name="connsiteX1" fmla="*/ 4625113 w 5157966"/>
              <a:gd name="connsiteY1" fmla="*/ 2972172 h 3664515"/>
              <a:gd name="connsiteX2" fmla="*/ 5157578 w 5157966"/>
              <a:gd name="connsiteY2" fmla="*/ 1525931 h 3664515"/>
              <a:gd name="connsiteX3" fmla="*/ 4672248 w 5157966"/>
              <a:gd name="connsiteY3" fmla="*/ 449532 h 3664515"/>
              <a:gd name="connsiteX4" fmla="*/ 1095047 w 5157966"/>
              <a:gd name="connsiteY4" fmla="*/ 20387 h 3664515"/>
              <a:gd name="connsiteX5" fmla="*/ 49978 w 5157966"/>
              <a:gd name="connsiteY5" fmla="*/ 784321 h 3664515"/>
              <a:gd name="connsiteX6" fmla="*/ 456108 w 5157966"/>
              <a:gd name="connsiteY6" fmla="*/ 2922396 h 3664515"/>
              <a:gd name="connsiteX7" fmla="*/ 2928194 w 5157966"/>
              <a:gd name="connsiteY7" fmla="*/ 3423238 h 3664515"/>
              <a:gd name="connsiteX8" fmla="*/ 2905534 w 5157966"/>
              <a:gd name="connsiteY8" fmla="*/ 3664515 h 3664515"/>
              <a:gd name="connsiteX9" fmla="*/ 3560828 w 5157966"/>
              <a:gd name="connsiteY9" fmla="*/ 3417903 h 3664515"/>
              <a:gd name="connsiteX0" fmla="*/ 3560828 w 5157966"/>
              <a:gd name="connsiteY0" fmla="*/ 3417903 h 3664515"/>
              <a:gd name="connsiteX1" fmla="*/ 4625113 w 5157966"/>
              <a:gd name="connsiteY1" fmla="*/ 2972172 h 3664515"/>
              <a:gd name="connsiteX2" fmla="*/ 5157578 w 5157966"/>
              <a:gd name="connsiteY2" fmla="*/ 1606926 h 3664515"/>
              <a:gd name="connsiteX3" fmla="*/ 4672248 w 5157966"/>
              <a:gd name="connsiteY3" fmla="*/ 449532 h 3664515"/>
              <a:gd name="connsiteX4" fmla="*/ 1095047 w 5157966"/>
              <a:gd name="connsiteY4" fmla="*/ 20387 h 3664515"/>
              <a:gd name="connsiteX5" fmla="*/ 49978 w 5157966"/>
              <a:gd name="connsiteY5" fmla="*/ 784321 h 3664515"/>
              <a:gd name="connsiteX6" fmla="*/ 456108 w 5157966"/>
              <a:gd name="connsiteY6" fmla="*/ 2922396 h 3664515"/>
              <a:gd name="connsiteX7" fmla="*/ 2928194 w 5157966"/>
              <a:gd name="connsiteY7" fmla="*/ 3423238 h 3664515"/>
              <a:gd name="connsiteX8" fmla="*/ 2905534 w 5157966"/>
              <a:gd name="connsiteY8" fmla="*/ 3664515 h 3664515"/>
              <a:gd name="connsiteX9" fmla="*/ 3560828 w 5157966"/>
              <a:gd name="connsiteY9" fmla="*/ 3417903 h 366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157966" h="3664515">
                <a:moveTo>
                  <a:pt x="3560828" y="3417903"/>
                </a:moveTo>
                <a:cubicBezTo>
                  <a:pt x="4020373" y="3449733"/>
                  <a:pt x="4358988" y="3274001"/>
                  <a:pt x="4625113" y="2972172"/>
                </a:cubicBezTo>
                <a:cubicBezTo>
                  <a:pt x="4891238" y="2670343"/>
                  <a:pt x="5149722" y="2027366"/>
                  <a:pt x="5157578" y="1606926"/>
                </a:cubicBezTo>
                <a:cubicBezTo>
                  <a:pt x="5165434" y="1186486"/>
                  <a:pt x="5055868" y="699491"/>
                  <a:pt x="4672248" y="449532"/>
                </a:cubicBezTo>
                <a:cubicBezTo>
                  <a:pt x="4230479" y="245182"/>
                  <a:pt x="2144491" y="-85439"/>
                  <a:pt x="1095047" y="20387"/>
                </a:cubicBezTo>
                <a:cubicBezTo>
                  <a:pt x="609596" y="84599"/>
                  <a:pt x="156468" y="300653"/>
                  <a:pt x="49978" y="784321"/>
                </a:cubicBezTo>
                <a:cubicBezTo>
                  <a:pt x="-56512" y="1267989"/>
                  <a:pt x="-23595" y="2482577"/>
                  <a:pt x="456108" y="2922396"/>
                </a:cubicBezTo>
                <a:cubicBezTo>
                  <a:pt x="935811" y="3362215"/>
                  <a:pt x="1626172" y="3439085"/>
                  <a:pt x="2928194" y="3423238"/>
                </a:cubicBezTo>
                <a:cubicBezTo>
                  <a:pt x="2961858" y="3542568"/>
                  <a:pt x="2958691" y="3539928"/>
                  <a:pt x="2905534" y="3664515"/>
                </a:cubicBezTo>
                <a:cubicBezTo>
                  <a:pt x="3294758" y="3581805"/>
                  <a:pt x="3560828" y="3417903"/>
                  <a:pt x="3560828" y="3417903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ED70DB-89BB-E27C-E64D-A030161B7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1549" y="1407381"/>
            <a:ext cx="3330106" cy="290412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700" dirty="0" err="1"/>
              <a:t>Οι</a:t>
            </a:r>
            <a:r>
              <a:rPr lang="en-US" sz="3700" dirty="0"/>
              <a:t> </a:t>
            </a:r>
            <a:r>
              <a:rPr lang="en-US" sz="3700" dirty="0" err="1"/>
              <a:t>μεγ</a:t>
            </a:r>
            <a:r>
              <a:rPr lang="en-US" sz="3700" dirty="0"/>
              <a:t>α</a:t>
            </a:r>
            <a:r>
              <a:rPr lang="en-US" sz="3700" dirty="0" err="1"/>
              <a:t>λύτερες</a:t>
            </a:r>
            <a:r>
              <a:rPr lang="en-US" sz="3700" dirty="0"/>
              <a:t> </a:t>
            </a:r>
            <a:r>
              <a:rPr lang="en-US" sz="3700" dirty="0" err="1"/>
              <a:t>χώρες</a:t>
            </a:r>
            <a:r>
              <a:rPr lang="en-US" sz="3700" dirty="0"/>
              <a:t> </a:t>
            </a:r>
            <a:br>
              <a:rPr lang="en-US" sz="3700" dirty="0"/>
            </a:br>
            <a:r>
              <a:rPr lang="en-US" sz="3700" dirty="0" err="1"/>
              <a:t>Κίν</a:t>
            </a:r>
            <a:r>
              <a:rPr lang="en-US" sz="3700" dirty="0"/>
              <a:t>α</a:t>
            </a:r>
          </a:p>
        </p:txBody>
      </p:sp>
      <p:pic>
        <p:nvPicPr>
          <p:cNvPr id="5" name="Content Placeholder 4" descr="A map of china with different symbols&#10;&#10;AI-generated content may be incorrect.">
            <a:extLst>
              <a:ext uri="{FF2B5EF4-FFF2-40B4-BE49-F238E27FC236}">
                <a16:creationId xmlns:a16="http://schemas.microsoft.com/office/drawing/2014/main" id="{DD6A16F7-D4F9-E6ED-A511-21F8893587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6904" y="597925"/>
            <a:ext cx="6364131" cy="5425420"/>
          </a:xfrm>
          <a:prstGeom prst="rect">
            <a:avLst/>
          </a:prstGeom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3366780-B46E-437C-812E-406B7500D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7663" y="782008"/>
            <a:ext cx="4297875" cy="4329484"/>
          </a:xfrm>
          <a:custGeom>
            <a:avLst/>
            <a:gdLst>
              <a:gd name="connsiteX0" fmla="*/ 3063362 w 5358686"/>
              <a:gd name="connsiteY0" fmla="*/ 3429562 h 3905917"/>
              <a:gd name="connsiteX1" fmla="*/ 4752173 w 5358686"/>
              <a:gd name="connsiteY1" fmla="*/ 3086315 h 3905917"/>
              <a:gd name="connsiteX2" fmla="*/ 5358470 w 5358686"/>
              <a:gd name="connsiteY2" fmla="*/ 1525101 h 3905917"/>
              <a:gd name="connsiteX3" fmla="*/ 4960932 w 5358686"/>
              <a:gd name="connsiteY3" fmla="*/ 466701 h 3905917"/>
              <a:gd name="connsiteX4" fmla="*/ 932230 w 5358686"/>
              <a:gd name="connsiteY4" fmla="*/ 19557 h 3905917"/>
              <a:gd name="connsiteX5" fmla="*/ 62745 w 5358686"/>
              <a:gd name="connsiteY5" fmla="*/ 783491 h 3905917"/>
              <a:gd name="connsiteX6" fmla="*/ 230579 w 5358686"/>
              <a:gd name="connsiteY6" fmla="*/ 2939564 h 3905917"/>
              <a:gd name="connsiteX7" fmla="*/ 2493030 w 5358686"/>
              <a:gd name="connsiteY7" fmla="*/ 3459876 h 3905917"/>
              <a:gd name="connsiteX8" fmla="*/ 2539191 w 5358686"/>
              <a:gd name="connsiteY8" fmla="*/ 3905918 h 3905917"/>
              <a:gd name="connsiteX9" fmla="*/ 3063362 w 5358686"/>
              <a:gd name="connsiteY9" fmla="*/ 3429562 h 3905917"/>
              <a:gd name="connsiteX0" fmla="*/ 3495230 w 5358668"/>
              <a:gd name="connsiteY0" fmla="*/ 3367114 h 3905918"/>
              <a:gd name="connsiteX1" fmla="*/ 4752173 w 5358668"/>
              <a:gd name="connsiteY1" fmla="*/ 3086315 h 3905918"/>
              <a:gd name="connsiteX2" fmla="*/ 5358470 w 5358668"/>
              <a:gd name="connsiteY2" fmla="*/ 1525101 h 3905918"/>
              <a:gd name="connsiteX3" fmla="*/ 4960932 w 5358668"/>
              <a:gd name="connsiteY3" fmla="*/ 466701 h 3905918"/>
              <a:gd name="connsiteX4" fmla="*/ 932230 w 5358668"/>
              <a:gd name="connsiteY4" fmla="*/ 19557 h 3905918"/>
              <a:gd name="connsiteX5" fmla="*/ 62745 w 5358668"/>
              <a:gd name="connsiteY5" fmla="*/ 783491 h 3905918"/>
              <a:gd name="connsiteX6" fmla="*/ 230579 w 5358668"/>
              <a:gd name="connsiteY6" fmla="*/ 2939564 h 3905918"/>
              <a:gd name="connsiteX7" fmla="*/ 2493030 w 5358668"/>
              <a:gd name="connsiteY7" fmla="*/ 3459876 h 3905918"/>
              <a:gd name="connsiteX8" fmla="*/ 2539191 w 5358668"/>
              <a:gd name="connsiteY8" fmla="*/ 3905918 h 3905918"/>
              <a:gd name="connsiteX9" fmla="*/ 3495230 w 5358668"/>
              <a:gd name="connsiteY9" fmla="*/ 3367114 h 3905918"/>
              <a:gd name="connsiteX0" fmla="*/ 3573176 w 5436614"/>
              <a:gd name="connsiteY0" fmla="*/ 3367114 h 3905918"/>
              <a:gd name="connsiteX1" fmla="*/ 4830119 w 5436614"/>
              <a:gd name="connsiteY1" fmla="*/ 3086315 h 3905918"/>
              <a:gd name="connsiteX2" fmla="*/ 5436416 w 5436614"/>
              <a:gd name="connsiteY2" fmla="*/ 1525101 h 3905918"/>
              <a:gd name="connsiteX3" fmla="*/ 5038878 w 5436614"/>
              <a:gd name="connsiteY3" fmla="*/ 466701 h 3905918"/>
              <a:gd name="connsiteX4" fmla="*/ 1010176 w 5436614"/>
              <a:gd name="connsiteY4" fmla="*/ 19557 h 3905918"/>
              <a:gd name="connsiteX5" fmla="*/ 140691 w 5436614"/>
              <a:gd name="connsiteY5" fmla="*/ 783491 h 3905918"/>
              <a:gd name="connsiteX6" fmla="*/ 308525 w 5436614"/>
              <a:gd name="connsiteY6" fmla="*/ 2939564 h 3905918"/>
              <a:gd name="connsiteX7" fmla="*/ 3039861 w 5436614"/>
              <a:gd name="connsiteY7" fmla="*/ 3409918 h 3905918"/>
              <a:gd name="connsiteX8" fmla="*/ 2617137 w 5436614"/>
              <a:gd name="connsiteY8" fmla="*/ 3905918 h 3905918"/>
              <a:gd name="connsiteX9" fmla="*/ 3573176 w 5436614"/>
              <a:gd name="connsiteY9" fmla="*/ 3367114 h 3905918"/>
              <a:gd name="connsiteX0" fmla="*/ 3573176 w 5436614"/>
              <a:gd name="connsiteY0" fmla="*/ 3367114 h 3843470"/>
              <a:gd name="connsiteX1" fmla="*/ 4830119 w 5436614"/>
              <a:gd name="connsiteY1" fmla="*/ 3086315 h 3843470"/>
              <a:gd name="connsiteX2" fmla="*/ 5436416 w 5436614"/>
              <a:gd name="connsiteY2" fmla="*/ 1525101 h 3843470"/>
              <a:gd name="connsiteX3" fmla="*/ 5038878 w 5436614"/>
              <a:gd name="connsiteY3" fmla="*/ 466701 h 3843470"/>
              <a:gd name="connsiteX4" fmla="*/ 1010176 w 5436614"/>
              <a:gd name="connsiteY4" fmla="*/ 19557 h 3843470"/>
              <a:gd name="connsiteX5" fmla="*/ 140691 w 5436614"/>
              <a:gd name="connsiteY5" fmla="*/ 783491 h 3843470"/>
              <a:gd name="connsiteX6" fmla="*/ 308525 w 5436614"/>
              <a:gd name="connsiteY6" fmla="*/ 2939564 h 3843470"/>
              <a:gd name="connsiteX7" fmla="*/ 3039861 w 5436614"/>
              <a:gd name="connsiteY7" fmla="*/ 3409918 h 3843470"/>
              <a:gd name="connsiteX8" fmla="*/ 3123040 w 5436614"/>
              <a:gd name="connsiteY8" fmla="*/ 3843470 h 3843470"/>
              <a:gd name="connsiteX9" fmla="*/ 3573176 w 5436614"/>
              <a:gd name="connsiteY9" fmla="*/ 3367114 h 3843470"/>
              <a:gd name="connsiteX0" fmla="*/ 3733585 w 5436599"/>
              <a:gd name="connsiteY0" fmla="*/ 3417073 h 3843470"/>
              <a:gd name="connsiteX1" fmla="*/ 4830119 w 5436599"/>
              <a:gd name="connsiteY1" fmla="*/ 3086315 h 3843470"/>
              <a:gd name="connsiteX2" fmla="*/ 5436416 w 5436599"/>
              <a:gd name="connsiteY2" fmla="*/ 1525101 h 3843470"/>
              <a:gd name="connsiteX3" fmla="*/ 5038878 w 5436599"/>
              <a:gd name="connsiteY3" fmla="*/ 466701 h 3843470"/>
              <a:gd name="connsiteX4" fmla="*/ 1010176 w 5436599"/>
              <a:gd name="connsiteY4" fmla="*/ 19557 h 3843470"/>
              <a:gd name="connsiteX5" fmla="*/ 140691 w 5436599"/>
              <a:gd name="connsiteY5" fmla="*/ 783491 h 3843470"/>
              <a:gd name="connsiteX6" fmla="*/ 308525 w 5436599"/>
              <a:gd name="connsiteY6" fmla="*/ 2939564 h 3843470"/>
              <a:gd name="connsiteX7" fmla="*/ 3039861 w 5436599"/>
              <a:gd name="connsiteY7" fmla="*/ 3409918 h 3843470"/>
              <a:gd name="connsiteX8" fmla="*/ 3123040 w 5436599"/>
              <a:gd name="connsiteY8" fmla="*/ 3843470 h 3843470"/>
              <a:gd name="connsiteX9" fmla="*/ 3733585 w 5436599"/>
              <a:gd name="connsiteY9" fmla="*/ 3417073 h 3843470"/>
              <a:gd name="connsiteX0" fmla="*/ 3745572 w 5448586"/>
              <a:gd name="connsiteY0" fmla="*/ 3417073 h 3843470"/>
              <a:gd name="connsiteX1" fmla="*/ 4842106 w 5448586"/>
              <a:gd name="connsiteY1" fmla="*/ 3086315 h 3843470"/>
              <a:gd name="connsiteX2" fmla="*/ 5448403 w 5448586"/>
              <a:gd name="connsiteY2" fmla="*/ 1525101 h 3843470"/>
              <a:gd name="connsiteX3" fmla="*/ 5050865 w 5448586"/>
              <a:gd name="connsiteY3" fmla="*/ 466701 h 3843470"/>
              <a:gd name="connsiteX4" fmla="*/ 1022163 w 5448586"/>
              <a:gd name="connsiteY4" fmla="*/ 19557 h 3843470"/>
              <a:gd name="connsiteX5" fmla="*/ 152678 w 5448586"/>
              <a:gd name="connsiteY5" fmla="*/ 783491 h 3843470"/>
              <a:gd name="connsiteX6" fmla="*/ 320512 w 5448586"/>
              <a:gd name="connsiteY6" fmla="*/ 2939564 h 3843470"/>
              <a:gd name="connsiteX7" fmla="*/ 3236934 w 5448586"/>
              <a:gd name="connsiteY7" fmla="*/ 3422408 h 3843470"/>
              <a:gd name="connsiteX8" fmla="*/ 3135027 w 5448586"/>
              <a:gd name="connsiteY8" fmla="*/ 3843470 h 3843470"/>
              <a:gd name="connsiteX9" fmla="*/ 3745572 w 5448586"/>
              <a:gd name="connsiteY9" fmla="*/ 3417073 h 3843470"/>
              <a:gd name="connsiteX0" fmla="*/ 3745572 w 5448586"/>
              <a:gd name="connsiteY0" fmla="*/ 3417073 h 3793511"/>
              <a:gd name="connsiteX1" fmla="*/ 4842106 w 5448586"/>
              <a:gd name="connsiteY1" fmla="*/ 3086315 h 3793511"/>
              <a:gd name="connsiteX2" fmla="*/ 5448403 w 5448586"/>
              <a:gd name="connsiteY2" fmla="*/ 1525101 h 3793511"/>
              <a:gd name="connsiteX3" fmla="*/ 5050865 w 5448586"/>
              <a:gd name="connsiteY3" fmla="*/ 466701 h 3793511"/>
              <a:gd name="connsiteX4" fmla="*/ 1022163 w 5448586"/>
              <a:gd name="connsiteY4" fmla="*/ 19557 h 3793511"/>
              <a:gd name="connsiteX5" fmla="*/ 152678 w 5448586"/>
              <a:gd name="connsiteY5" fmla="*/ 783491 h 3793511"/>
              <a:gd name="connsiteX6" fmla="*/ 320512 w 5448586"/>
              <a:gd name="connsiteY6" fmla="*/ 2939564 h 3793511"/>
              <a:gd name="connsiteX7" fmla="*/ 3236934 w 5448586"/>
              <a:gd name="connsiteY7" fmla="*/ 3422408 h 3793511"/>
              <a:gd name="connsiteX8" fmla="*/ 3233739 w 5448586"/>
              <a:gd name="connsiteY8" fmla="*/ 3793511 h 3793511"/>
              <a:gd name="connsiteX9" fmla="*/ 3745572 w 5448586"/>
              <a:gd name="connsiteY9" fmla="*/ 3417073 h 3793511"/>
              <a:gd name="connsiteX0" fmla="*/ 3745572 w 5452948"/>
              <a:gd name="connsiteY0" fmla="*/ 3417073 h 3793511"/>
              <a:gd name="connsiteX1" fmla="*/ 4928480 w 5452948"/>
              <a:gd name="connsiteY1" fmla="*/ 3061336 h 3793511"/>
              <a:gd name="connsiteX2" fmla="*/ 5448403 w 5452948"/>
              <a:gd name="connsiteY2" fmla="*/ 1525101 h 3793511"/>
              <a:gd name="connsiteX3" fmla="*/ 5050865 w 5452948"/>
              <a:gd name="connsiteY3" fmla="*/ 466701 h 3793511"/>
              <a:gd name="connsiteX4" fmla="*/ 1022163 w 5452948"/>
              <a:gd name="connsiteY4" fmla="*/ 19557 h 3793511"/>
              <a:gd name="connsiteX5" fmla="*/ 152678 w 5452948"/>
              <a:gd name="connsiteY5" fmla="*/ 783491 h 3793511"/>
              <a:gd name="connsiteX6" fmla="*/ 320512 w 5452948"/>
              <a:gd name="connsiteY6" fmla="*/ 2939564 h 3793511"/>
              <a:gd name="connsiteX7" fmla="*/ 3236934 w 5452948"/>
              <a:gd name="connsiteY7" fmla="*/ 3422408 h 3793511"/>
              <a:gd name="connsiteX8" fmla="*/ 3233739 w 5452948"/>
              <a:gd name="connsiteY8" fmla="*/ 3793511 h 3793511"/>
              <a:gd name="connsiteX9" fmla="*/ 3745572 w 5452948"/>
              <a:gd name="connsiteY9" fmla="*/ 3417073 h 3793511"/>
              <a:gd name="connsiteX0" fmla="*/ 3745572 w 5452948"/>
              <a:gd name="connsiteY0" fmla="*/ 3417073 h 3793511"/>
              <a:gd name="connsiteX1" fmla="*/ 4928480 w 5452948"/>
              <a:gd name="connsiteY1" fmla="*/ 3061336 h 3793511"/>
              <a:gd name="connsiteX2" fmla="*/ 5448403 w 5452948"/>
              <a:gd name="connsiteY2" fmla="*/ 1525101 h 3793511"/>
              <a:gd name="connsiteX3" fmla="*/ 5050865 w 5452948"/>
              <a:gd name="connsiteY3" fmla="*/ 466701 h 3793511"/>
              <a:gd name="connsiteX4" fmla="*/ 1022163 w 5452948"/>
              <a:gd name="connsiteY4" fmla="*/ 19557 h 3793511"/>
              <a:gd name="connsiteX5" fmla="*/ 152678 w 5452948"/>
              <a:gd name="connsiteY5" fmla="*/ 783491 h 3793511"/>
              <a:gd name="connsiteX6" fmla="*/ 320512 w 5452948"/>
              <a:gd name="connsiteY6" fmla="*/ 2939564 h 3793511"/>
              <a:gd name="connsiteX7" fmla="*/ 3236934 w 5452948"/>
              <a:gd name="connsiteY7" fmla="*/ 3422408 h 3793511"/>
              <a:gd name="connsiteX8" fmla="*/ 3233739 w 5452948"/>
              <a:gd name="connsiteY8" fmla="*/ 3793511 h 3793511"/>
              <a:gd name="connsiteX9" fmla="*/ 3745572 w 5452948"/>
              <a:gd name="connsiteY9" fmla="*/ 3417073 h 3793511"/>
              <a:gd name="connsiteX0" fmla="*/ 3744403 w 5451779"/>
              <a:gd name="connsiteY0" fmla="*/ 3417073 h 3793511"/>
              <a:gd name="connsiteX1" fmla="*/ 4927311 w 5451779"/>
              <a:gd name="connsiteY1" fmla="*/ 3061336 h 3793511"/>
              <a:gd name="connsiteX2" fmla="*/ 5447234 w 5451779"/>
              <a:gd name="connsiteY2" fmla="*/ 1525101 h 3793511"/>
              <a:gd name="connsiteX3" fmla="*/ 5049696 w 5451779"/>
              <a:gd name="connsiteY3" fmla="*/ 466701 h 3793511"/>
              <a:gd name="connsiteX4" fmla="*/ 1020994 w 5451779"/>
              <a:gd name="connsiteY4" fmla="*/ 19557 h 3793511"/>
              <a:gd name="connsiteX5" fmla="*/ 151509 w 5451779"/>
              <a:gd name="connsiteY5" fmla="*/ 783491 h 3793511"/>
              <a:gd name="connsiteX6" fmla="*/ 319343 w 5451779"/>
              <a:gd name="connsiteY6" fmla="*/ 2939564 h 3793511"/>
              <a:gd name="connsiteX7" fmla="*/ 3217850 w 5451779"/>
              <a:gd name="connsiteY7" fmla="*/ 3422408 h 3793511"/>
              <a:gd name="connsiteX8" fmla="*/ 3232570 w 5451779"/>
              <a:gd name="connsiteY8" fmla="*/ 3793511 h 3793511"/>
              <a:gd name="connsiteX9" fmla="*/ 3744403 w 5451779"/>
              <a:gd name="connsiteY9" fmla="*/ 3417073 h 3793511"/>
              <a:gd name="connsiteX0" fmla="*/ 3744403 w 5451779"/>
              <a:gd name="connsiteY0" fmla="*/ 3417073 h 3793511"/>
              <a:gd name="connsiteX1" fmla="*/ 4927311 w 5451779"/>
              <a:gd name="connsiteY1" fmla="*/ 3061336 h 3793511"/>
              <a:gd name="connsiteX2" fmla="*/ 5447234 w 5451779"/>
              <a:gd name="connsiteY2" fmla="*/ 1525101 h 3793511"/>
              <a:gd name="connsiteX3" fmla="*/ 5049696 w 5451779"/>
              <a:gd name="connsiteY3" fmla="*/ 466701 h 3793511"/>
              <a:gd name="connsiteX4" fmla="*/ 1020994 w 5451779"/>
              <a:gd name="connsiteY4" fmla="*/ 19557 h 3793511"/>
              <a:gd name="connsiteX5" fmla="*/ 151509 w 5451779"/>
              <a:gd name="connsiteY5" fmla="*/ 783491 h 3793511"/>
              <a:gd name="connsiteX6" fmla="*/ 319343 w 5451779"/>
              <a:gd name="connsiteY6" fmla="*/ 2939564 h 3793511"/>
              <a:gd name="connsiteX7" fmla="*/ 3217850 w 5451779"/>
              <a:gd name="connsiteY7" fmla="*/ 3422408 h 3793511"/>
              <a:gd name="connsiteX8" fmla="*/ 3232570 w 5451779"/>
              <a:gd name="connsiteY8" fmla="*/ 3793511 h 3793511"/>
              <a:gd name="connsiteX9" fmla="*/ 3744403 w 5451779"/>
              <a:gd name="connsiteY9" fmla="*/ 3417073 h 3793511"/>
              <a:gd name="connsiteX0" fmla="*/ 3798149 w 5451779"/>
              <a:gd name="connsiteY0" fmla="*/ 3417073 h 3793511"/>
              <a:gd name="connsiteX1" fmla="*/ 4927311 w 5451779"/>
              <a:gd name="connsiteY1" fmla="*/ 3061336 h 3793511"/>
              <a:gd name="connsiteX2" fmla="*/ 5447234 w 5451779"/>
              <a:gd name="connsiteY2" fmla="*/ 1525101 h 3793511"/>
              <a:gd name="connsiteX3" fmla="*/ 5049696 w 5451779"/>
              <a:gd name="connsiteY3" fmla="*/ 466701 h 3793511"/>
              <a:gd name="connsiteX4" fmla="*/ 1020994 w 5451779"/>
              <a:gd name="connsiteY4" fmla="*/ 19557 h 3793511"/>
              <a:gd name="connsiteX5" fmla="*/ 151509 w 5451779"/>
              <a:gd name="connsiteY5" fmla="*/ 783491 h 3793511"/>
              <a:gd name="connsiteX6" fmla="*/ 319343 w 5451779"/>
              <a:gd name="connsiteY6" fmla="*/ 2939564 h 3793511"/>
              <a:gd name="connsiteX7" fmla="*/ 3217850 w 5451779"/>
              <a:gd name="connsiteY7" fmla="*/ 3422408 h 3793511"/>
              <a:gd name="connsiteX8" fmla="*/ 3232570 w 5451779"/>
              <a:gd name="connsiteY8" fmla="*/ 3793511 h 3793511"/>
              <a:gd name="connsiteX9" fmla="*/ 3798149 w 5451779"/>
              <a:gd name="connsiteY9" fmla="*/ 3417073 h 3793511"/>
              <a:gd name="connsiteX0" fmla="*/ 3798149 w 5451779"/>
              <a:gd name="connsiteY0" fmla="*/ 3417073 h 3793511"/>
              <a:gd name="connsiteX1" fmla="*/ 4927311 w 5451779"/>
              <a:gd name="connsiteY1" fmla="*/ 3061336 h 3793511"/>
              <a:gd name="connsiteX2" fmla="*/ 5447234 w 5451779"/>
              <a:gd name="connsiteY2" fmla="*/ 1525101 h 3793511"/>
              <a:gd name="connsiteX3" fmla="*/ 5049696 w 5451779"/>
              <a:gd name="connsiteY3" fmla="*/ 466701 h 3793511"/>
              <a:gd name="connsiteX4" fmla="*/ 1020994 w 5451779"/>
              <a:gd name="connsiteY4" fmla="*/ 19557 h 3793511"/>
              <a:gd name="connsiteX5" fmla="*/ 151509 w 5451779"/>
              <a:gd name="connsiteY5" fmla="*/ 783491 h 3793511"/>
              <a:gd name="connsiteX6" fmla="*/ 319343 w 5451779"/>
              <a:gd name="connsiteY6" fmla="*/ 2939564 h 3793511"/>
              <a:gd name="connsiteX7" fmla="*/ 3217850 w 5451779"/>
              <a:gd name="connsiteY7" fmla="*/ 3422408 h 3793511"/>
              <a:gd name="connsiteX8" fmla="*/ 3232570 w 5451779"/>
              <a:gd name="connsiteY8" fmla="*/ 3793511 h 3793511"/>
              <a:gd name="connsiteX9" fmla="*/ 3798149 w 5451779"/>
              <a:gd name="connsiteY9" fmla="*/ 3417073 h 3793511"/>
              <a:gd name="connsiteX0" fmla="*/ 3798149 w 5451779"/>
              <a:gd name="connsiteY0" fmla="*/ 3417073 h 3688651"/>
              <a:gd name="connsiteX1" fmla="*/ 4927311 w 5451779"/>
              <a:gd name="connsiteY1" fmla="*/ 3061336 h 3688651"/>
              <a:gd name="connsiteX2" fmla="*/ 5447234 w 5451779"/>
              <a:gd name="connsiteY2" fmla="*/ 1525101 h 3688651"/>
              <a:gd name="connsiteX3" fmla="*/ 5049696 w 5451779"/>
              <a:gd name="connsiteY3" fmla="*/ 466701 h 3688651"/>
              <a:gd name="connsiteX4" fmla="*/ 1020994 w 5451779"/>
              <a:gd name="connsiteY4" fmla="*/ 19557 h 3688651"/>
              <a:gd name="connsiteX5" fmla="*/ 151509 w 5451779"/>
              <a:gd name="connsiteY5" fmla="*/ 783491 h 3688651"/>
              <a:gd name="connsiteX6" fmla="*/ 319343 w 5451779"/>
              <a:gd name="connsiteY6" fmla="*/ 2939564 h 3688651"/>
              <a:gd name="connsiteX7" fmla="*/ 3217850 w 5451779"/>
              <a:gd name="connsiteY7" fmla="*/ 3422408 h 3688651"/>
              <a:gd name="connsiteX8" fmla="*/ 3195189 w 5451779"/>
              <a:gd name="connsiteY8" fmla="*/ 3688651 h 3688651"/>
              <a:gd name="connsiteX9" fmla="*/ 3798149 w 5451779"/>
              <a:gd name="connsiteY9" fmla="*/ 3417073 h 3688651"/>
              <a:gd name="connsiteX0" fmla="*/ 3798149 w 5451779"/>
              <a:gd name="connsiteY0" fmla="*/ 3417073 h 3688651"/>
              <a:gd name="connsiteX1" fmla="*/ 4927311 w 5451779"/>
              <a:gd name="connsiteY1" fmla="*/ 3061336 h 3688651"/>
              <a:gd name="connsiteX2" fmla="*/ 5447234 w 5451779"/>
              <a:gd name="connsiteY2" fmla="*/ 1525101 h 3688651"/>
              <a:gd name="connsiteX3" fmla="*/ 5049696 w 5451779"/>
              <a:gd name="connsiteY3" fmla="*/ 466701 h 3688651"/>
              <a:gd name="connsiteX4" fmla="*/ 1020994 w 5451779"/>
              <a:gd name="connsiteY4" fmla="*/ 19557 h 3688651"/>
              <a:gd name="connsiteX5" fmla="*/ 151509 w 5451779"/>
              <a:gd name="connsiteY5" fmla="*/ 783491 h 3688651"/>
              <a:gd name="connsiteX6" fmla="*/ 319343 w 5451779"/>
              <a:gd name="connsiteY6" fmla="*/ 2939564 h 3688651"/>
              <a:gd name="connsiteX7" fmla="*/ 3217850 w 5451779"/>
              <a:gd name="connsiteY7" fmla="*/ 3422408 h 3688651"/>
              <a:gd name="connsiteX8" fmla="*/ 3195189 w 5451779"/>
              <a:gd name="connsiteY8" fmla="*/ 3688651 h 3688651"/>
              <a:gd name="connsiteX9" fmla="*/ 3798149 w 5451779"/>
              <a:gd name="connsiteY9" fmla="*/ 3417073 h 3688651"/>
              <a:gd name="connsiteX0" fmla="*/ 3798149 w 5451779"/>
              <a:gd name="connsiteY0" fmla="*/ 3417073 h 3688651"/>
              <a:gd name="connsiteX1" fmla="*/ 4927311 w 5451779"/>
              <a:gd name="connsiteY1" fmla="*/ 3061336 h 3688651"/>
              <a:gd name="connsiteX2" fmla="*/ 5447234 w 5451779"/>
              <a:gd name="connsiteY2" fmla="*/ 1525101 h 3688651"/>
              <a:gd name="connsiteX3" fmla="*/ 5049696 w 5451779"/>
              <a:gd name="connsiteY3" fmla="*/ 466701 h 3688651"/>
              <a:gd name="connsiteX4" fmla="*/ 1020994 w 5451779"/>
              <a:gd name="connsiteY4" fmla="*/ 19557 h 3688651"/>
              <a:gd name="connsiteX5" fmla="*/ 151509 w 5451779"/>
              <a:gd name="connsiteY5" fmla="*/ 783491 h 3688651"/>
              <a:gd name="connsiteX6" fmla="*/ 319343 w 5451779"/>
              <a:gd name="connsiteY6" fmla="*/ 2939564 h 3688651"/>
              <a:gd name="connsiteX7" fmla="*/ 3217850 w 5451779"/>
              <a:gd name="connsiteY7" fmla="*/ 3422408 h 3688651"/>
              <a:gd name="connsiteX8" fmla="*/ 3195189 w 5451779"/>
              <a:gd name="connsiteY8" fmla="*/ 3688651 h 3688651"/>
              <a:gd name="connsiteX9" fmla="*/ 3798149 w 5451779"/>
              <a:gd name="connsiteY9" fmla="*/ 3417073 h 3688651"/>
              <a:gd name="connsiteX0" fmla="*/ 3850484 w 5451779"/>
              <a:gd name="connsiteY0" fmla="*/ 3417073 h 3688651"/>
              <a:gd name="connsiteX1" fmla="*/ 4927311 w 5451779"/>
              <a:gd name="connsiteY1" fmla="*/ 3061336 h 3688651"/>
              <a:gd name="connsiteX2" fmla="*/ 5447234 w 5451779"/>
              <a:gd name="connsiteY2" fmla="*/ 1525101 h 3688651"/>
              <a:gd name="connsiteX3" fmla="*/ 5049696 w 5451779"/>
              <a:gd name="connsiteY3" fmla="*/ 466701 h 3688651"/>
              <a:gd name="connsiteX4" fmla="*/ 1020994 w 5451779"/>
              <a:gd name="connsiteY4" fmla="*/ 19557 h 3688651"/>
              <a:gd name="connsiteX5" fmla="*/ 151509 w 5451779"/>
              <a:gd name="connsiteY5" fmla="*/ 783491 h 3688651"/>
              <a:gd name="connsiteX6" fmla="*/ 319343 w 5451779"/>
              <a:gd name="connsiteY6" fmla="*/ 2939564 h 3688651"/>
              <a:gd name="connsiteX7" fmla="*/ 3217850 w 5451779"/>
              <a:gd name="connsiteY7" fmla="*/ 3422408 h 3688651"/>
              <a:gd name="connsiteX8" fmla="*/ 3195189 w 5451779"/>
              <a:gd name="connsiteY8" fmla="*/ 3688651 h 3688651"/>
              <a:gd name="connsiteX9" fmla="*/ 3850484 w 5451779"/>
              <a:gd name="connsiteY9" fmla="*/ 3417073 h 3688651"/>
              <a:gd name="connsiteX0" fmla="*/ 3850484 w 5451779"/>
              <a:gd name="connsiteY0" fmla="*/ 3417073 h 3663685"/>
              <a:gd name="connsiteX1" fmla="*/ 4927311 w 5451779"/>
              <a:gd name="connsiteY1" fmla="*/ 3061336 h 3663685"/>
              <a:gd name="connsiteX2" fmla="*/ 5447234 w 5451779"/>
              <a:gd name="connsiteY2" fmla="*/ 1525101 h 3663685"/>
              <a:gd name="connsiteX3" fmla="*/ 5049696 w 5451779"/>
              <a:gd name="connsiteY3" fmla="*/ 466701 h 3663685"/>
              <a:gd name="connsiteX4" fmla="*/ 1020994 w 5451779"/>
              <a:gd name="connsiteY4" fmla="*/ 19557 h 3663685"/>
              <a:gd name="connsiteX5" fmla="*/ 151509 w 5451779"/>
              <a:gd name="connsiteY5" fmla="*/ 783491 h 3663685"/>
              <a:gd name="connsiteX6" fmla="*/ 319343 w 5451779"/>
              <a:gd name="connsiteY6" fmla="*/ 2939564 h 3663685"/>
              <a:gd name="connsiteX7" fmla="*/ 3217850 w 5451779"/>
              <a:gd name="connsiteY7" fmla="*/ 3422408 h 3663685"/>
              <a:gd name="connsiteX8" fmla="*/ 3195190 w 5451779"/>
              <a:gd name="connsiteY8" fmla="*/ 3663685 h 3663685"/>
              <a:gd name="connsiteX9" fmla="*/ 3850484 w 5451779"/>
              <a:gd name="connsiteY9" fmla="*/ 3417073 h 3663685"/>
              <a:gd name="connsiteX0" fmla="*/ 3850484 w 5451779"/>
              <a:gd name="connsiteY0" fmla="*/ 3417073 h 3663685"/>
              <a:gd name="connsiteX1" fmla="*/ 4927311 w 5451779"/>
              <a:gd name="connsiteY1" fmla="*/ 3061336 h 3663685"/>
              <a:gd name="connsiteX2" fmla="*/ 5447234 w 5451779"/>
              <a:gd name="connsiteY2" fmla="*/ 1525101 h 3663685"/>
              <a:gd name="connsiteX3" fmla="*/ 5049696 w 5451779"/>
              <a:gd name="connsiteY3" fmla="*/ 466701 h 3663685"/>
              <a:gd name="connsiteX4" fmla="*/ 1020994 w 5451779"/>
              <a:gd name="connsiteY4" fmla="*/ 19557 h 3663685"/>
              <a:gd name="connsiteX5" fmla="*/ 151509 w 5451779"/>
              <a:gd name="connsiteY5" fmla="*/ 783491 h 3663685"/>
              <a:gd name="connsiteX6" fmla="*/ 319343 w 5451779"/>
              <a:gd name="connsiteY6" fmla="*/ 2939564 h 3663685"/>
              <a:gd name="connsiteX7" fmla="*/ 3217850 w 5451779"/>
              <a:gd name="connsiteY7" fmla="*/ 3422408 h 3663685"/>
              <a:gd name="connsiteX8" fmla="*/ 3195190 w 5451779"/>
              <a:gd name="connsiteY8" fmla="*/ 3663685 h 3663685"/>
              <a:gd name="connsiteX9" fmla="*/ 3850484 w 5451779"/>
              <a:gd name="connsiteY9" fmla="*/ 3417073 h 3663685"/>
              <a:gd name="connsiteX0" fmla="*/ 3873290 w 5474585"/>
              <a:gd name="connsiteY0" fmla="*/ 3417073 h 3663685"/>
              <a:gd name="connsiteX1" fmla="*/ 4950117 w 5474585"/>
              <a:gd name="connsiteY1" fmla="*/ 3061336 h 3663685"/>
              <a:gd name="connsiteX2" fmla="*/ 5470040 w 5474585"/>
              <a:gd name="connsiteY2" fmla="*/ 1525101 h 3663685"/>
              <a:gd name="connsiteX3" fmla="*/ 5072502 w 5474585"/>
              <a:gd name="connsiteY3" fmla="*/ 466701 h 3663685"/>
              <a:gd name="connsiteX4" fmla="*/ 1407509 w 5474585"/>
              <a:gd name="connsiteY4" fmla="*/ 19557 h 3663685"/>
              <a:gd name="connsiteX5" fmla="*/ 174315 w 5474585"/>
              <a:gd name="connsiteY5" fmla="*/ 783491 h 3663685"/>
              <a:gd name="connsiteX6" fmla="*/ 342149 w 5474585"/>
              <a:gd name="connsiteY6" fmla="*/ 2939564 h 3663685"/>
              <a:gd name="connsiteX7" fmla="*/ 3240656 w 5474585"/>
              <a:gd name="connsiteY7" fmla="*/ 3422408 h 3663685"/>
              <a:gd name="connsiteX8" fmla="*/ 3217996 w 5474585"/>
              <a:gd name="connsiteY8" fmla="*/ 3663685 h 3663685"/>
              <a:gd name="connsiteX9" fmla="*/ 3873290 w 5474585"/>
              <a:gd name="connsiteY9" fmla="*/ 3417073 h 3663685"/>
              <a:gd name="connsiteX0" fmla="*/ 3782561 w 5383856"/>
              <a:gd name="connsiteY0" fmla="*/ 3417073 h 3663685"/>
              <a:gd name="connsiteX1" fmla="*/ 4859388 w 5383856"/>
              <a:gd name="connsiteY1" fmla="*/ 3061336 h 3663685"/>
              <a:gd name="connsiteX2" fmla="*/ 5379311 w 5383856"/>
              <a:gd name="connsiteY2" fmla="*/ 1525101 h 3663685"/>
              <a:gd name="connsiteX3" fmla="*/ 4981773 w 5383856"/>
              <a:gd name="connsiteY3" fmla="*/ 466701 h 3663685"/>
              <a:gd name="connsiteX4" fmla="*/ 1316780 w 5383856"/>
              <a:gd name="connsiteY4" fmla="*/ 19557 h 3663685"/>
              <a:gd name="connsiteX5" fmla="*/ 271711 w 5383856"/>
              <a:gd name="connsiteY5" fmla="*/ 783491 h 3663685"/>
              <a:gd name="connsiteX6" fmla="*/ 251420 w 5383856"/>
              <a:gd name="connsiteY6" fmla="*/ 2939564 h 3663685"/>
              <a:gd name="connsiteX7" fmla="*/ 3149927 w 5383856"/>
              <a:gd name="connsiteY7" fmla="*/ 3422408 h 3663685"/>
              <a:gd name="connsiteX8" fmla="*/ 3127267 w 5383856"/>
              <a:gd name="connsiteY8" fmla="*/ 3663685 h 3663685"/>
              <a:gd name="connsiteX9" fmla="*/ 3782561 w 5383856"/>
              <a:gd name="connsiteY9" fmla="*/ 3417073 h 3663685"/>
              <a:gd name="connsiteX0" fmla="*/ 3580559 w 5181854"/>
              <a:gd name="connsiteY0" fmla="*/ 3417073 h 3663685"/>
              <a:gd name="connsiteX1" fmla="*/ 4657386 w 5181854"/>
              <a:gd name="connsiteY1" fmla="*/ 3061336 h 3663685"/>
              <a:gd name="connsiteX2" fmla="*/ 5177309 w 5181854"/>
              <a:gd name="connsiteY2" fmla="*/ 1525101 h 3663685"/>
              <a:gd name="connsiteX3" fmla="*/ 4779771 w 5181854"/>
              <a:gd name="connsiteY3" fmla="*/ 466701 h 3663685"/>
              <a:gd name="connsiteX4" fmla="*/ 1114778 w 5181854"/>
              <a:gd name="connsiteY4" fmla="*/ 19557 h 3663685"/>
              <a:gd name="connsiteX5" fmla="*/ 69709 w 5181854"/>
              <a:gd name="connsiteY5" fmla="*/ 783491 h 3663685"/>
              <a:gd name="connsiteX6" fmla="*/ 413129 w 5181854"/>
              <a:gd name="connsiteY6" fmla="*/ 3002561 h 3663685"/>
              <a:gd name="connsiteX7" fmla="*/ 2947925 w 5181854"/>
              <a:gd name="connsiteY7" fmla="*/ 3422408 h 3663685"/>
              <a:gd name="connsiteX8" fmla="*/ 2925265 w 5181854"/>
              <a:gd name="connsiteY8" fmla="*/ 3663685 h 3663685"/>
              <a:gd name="connsiteX9" fmla="*/ 3580559 w 5181854"/>
              <a:gd name="connsiteY9" fmla="*/ 3417073 h 3663685"/>
              <a:gd name="connsiteX0" fmla="*/ 3568134 w 5169429"/>
              <a:gd name="connsiteY0" fmla="*/ 3417073 h 3663685"/>
              <a:gd name="connsiteX1" fmla="*/ 4644961 w 5169429"/>
              <a:gd name="connsiteY1" fmla="*/ 3061336 h 3663685"/>
              <a:gd name="connsiteX2" fmla="*/ 5164884 w 5169429"/>
              <a:gd name="connsiteY2" fmla="*/ 1525101 h 3663685"/>
              <a:gd name="connsiteX3" fmla="*/ 4767346 w 5169429"/>
              <a:gd name="connsiteY3" fmla="*/ 466701 h 3663685"/>
              <a:gd name="connsiteX4" fmla="*/ 1102353 w 5169429"/>
              <a:gd name="connsiteY4" fmla="*/ 19557 h 3663685"/>
              <a:gd name="connsiteX5" fmla="*/ 57284 w 5169429"/>
              <a:gd name="connsiteY5" fmla="*/ 783491 h 3663685"/>
              <a:gd name="connsiteX6" fmla="*/ 438330 w 5169429"/>
              <a:gd name="connsiteY6" fmla="*/ 3020560 h 3663685"/>
              <a:gd name="connsiteX7" fmla="*/ 2935500 w 5169429"/>
              <a:gd name="connsiteY7" fmla="*/ 3422408 h 3663685"/>
              <a:gd name="connsiteX8" fmla="*/ 2912840 w 5169429"/>
              <a:gd name="connsiteY8" fmla="*/ 3663685 h 3663685"/>
              <a:gd name="connsiteX9" fmla="*/ 3568134 w 5169429"/>
              <a:gd name="connsiteY9" fmla="*/ 3417073 h 3663685"/>
              <a:gd name="connsiteX0" fmla="*/ 3568133 w 5169428"/>
              <a:gd name="connsiteY0" fmla="*/ 3417073 h 3663685"/>
              <a:gd name="connsiteX1" fmla="*/ 4644960 w 5169428"/>
              <a:gd name="connsiteY1" fmla="*/ 3061336 h 3663685"/>
              <a:gd name="connsiteX2" fmla="*/ 5164883 w 5169428"/>
              <a:gd name="connsiteY2" fmla="*/ 1525101 h 3663685"/>
              <a:gd name="connsiteX3" fmla="*/ 4767345 w 5169428"/>
              <a:gd name="connsiteY3" fmla="*/ 466701 h 3663685"/>
              <a:gd name="connsiteX4" fmla="*/ 1102352 w 5169428"/>
              <a:gd name="connsiteY4" fmla="*/ 19557 h 3663685"/>
              <a:gd name="connsiteX5" fmla="*/ 57283 w 5169428"/>
              <a:gd name="connsiteY5" fmla="*/ 783491 h 3663685"/>
              <a:gd name="connsiteX6" fmla="*/ 438329 w 5169428"/>
              <a:gd name="connsiteY6" fmla="*/ 2930565 h 3663685"/>
              <a:gd name="connsiteX7" fmla="*/ 2935499 w 5169428"/>
              <a:gd name="connsiteY7" fmla="*/ 3422408 h 3663685"/>
              <a:gd name="connsiteX8" fmla="*/ 2912839 w 5169428"/>
              <a:gd name="connsiteY8" fmla="*/ 3663685 h 3663685"/>
              <a:gd name="connsiteX9" fmla="*/ 3568133 w 5169428"/>
              <a:gd name="connsiteY9" fmla="*/ 3417073 h 3663685"/>
              <a:gd name="connsiteX0" fmla="*/ 3560828 w 5162123"/>
              <a:gd name="connsiteY0" fmla="*/ 3417073 h 3663685"/>
              <a:gd name="connsiteX1" fmla="*/ 4637655 w 5162123"/>
              <a:gd name="connsiteY1" fmla="*/ 3061336 h 3663685"/>
              <a:gd name="connsiteX2" fmla="*/ 5157578 w 5162123"/>
              <a:gd name="connsiteY2" fmla="*/ 1525101 h 3663685"/>
              <a:gd name="connsiteX3" fmla="*/ 4760040 w 5162123"/>
              <a:gd name="connsiteY3" fmla="*/ 466701 h 3663685"/>
              <a:gd name="connsiteX4" fmla="*/ 1095047 w 5162123"/>
              <a:gd name="connsiteY4" fmla="*/ 19557 h 3663685"/>
              <a:gd name="connsiteX5" fmla="*/ 49978 w 5162123"/>
              <a:gd name="connsiteY5" fmla="*/ 783491 h 3663685"/>
              <a:gd name="connsiteX6" fmla="*/ 456108 w 5162123"/>
              <a:gd name="connsiteY6" fmla="*/ 2921566 h 3663685"/>
              <a:gd name="connsiteX7" fmla="*/ 2928194 w 5162123"/>
              <a:gd name="connsiteY7" fmla="*/ 3422408 h 3663685"/>
              <a:gd name="connsiteX8" fmla="*/ 2905534 w 5162123"/>
              <a:gd name="connsiteY8" fmla="*/ 3663685 h 3663685"/>
              <a:gd name="connsiteX9" fmla="*/ 3560828 w 5162123"/>
              <a:gd name="connsiteY9" fmla="*/ 3417073 h 3663685"/>
              <a:gd name="connsiteX0" fmla="*/ 3560828 w 5157795"/>
              <a:gd name="connsiteY0" fmla="*/ 3417903 h 3664515"/>
              <a:gd name="connsiteX1" fmla="*/ 4637655 w 5157795"/>
              <a:gd name="connsiteY1" fmla="*/ 3062166 h 3664515"/>
              <a:gd name="connsiteX2" fmla="*/ 5157578 w 5157795"/>
              <a:gd name="connsiteY2" fmla="*/ 1525931 h 3664515"/>
              <a:gd name="connsiteX3" fmla="*/ 4672248 w 5157795"/>
              <a:gd name="connsiteY3" fmla="*/ 449532 h 3664515"/>
              <a:gd name="connsiteX4" fmla="*/ 1095047 w 5157795"/>
              <a:gd name="connsiteY4" fmla="*/ 20387 h 3664515"/>
              <a:gd name="connsiteX5" fmla="*/ 49978 w 5157795"/>
              <a:gd name="connsiteY5" fmla="*/ 784321 h 3664515"/>
              <a:gd name="connsiteX6" fmla="*/ 456108 w 5157795"/>
              <a:gd name="connsiteY6" fmla="*/ 2922396 h 3664515"/>
              <a:gd name="connsiteX7" fmla="*/ 2928194 w 5157795"/>
              <a:gd name="connsiteY7" fmla="*/ 3423238 h 3664515"/>
              <a:gd name="connsiteX8" fmla="*/ 2905534 w 5157795"/>
              <a:gd name="connsiteY8" fmla="*/ 3664515 h 3664515"/>
              <a:gd name="connsiteX9" fmla="*/ 3560828 w 5157795"/>
              <a:gd name="connsiteY9" fmla="*/ 3417903 h 3664515"/>
              <a:gd name="connsiteX0" fmla="*/ 3560828 w 5157966"/>
              <a:gd name="connsiteY0" fmla="*/ 3417903 h 3664515"/>
              <a:gd name="connsiteX1" fmla="*/ 4625113 w 5157966"/>
              <a:gd name="connsiteY1" fmla="*/ 2972172 h 3664515"/>
              <a:gd name="connsiteX2" fmla="*/ 5157578 w 5157966"/>
              <a:gd name="connsiteY2" fmla="*/ 1525931 h 3664515"/>
              <a:gd name="connsiteX3" fmla="*/ 4672248 w 5157966"/>
              <a:gd name="connsiteY3" fmla="*/ 449532 h 3664515"/>
              <a:gd name="connsiteX4" fmla="*/ 1095047 w 5157966"/>
              <a:gd name="connsiteY4" fmla="*/ 20387 h 3664515"/>
              <a:gd name="connsiteX5" fmla="*/ 49978 w 5157966"/>
              <a:gd name="connsiteY5" fmla="*/ 784321 h 3664515"/>
              <a:gd name="connsiteX6" fmla="*/ 456108 w 5157966"/>
              <a:gd name="connsiteY6" fmla="*/ 2922396 h 3664515"/>
              <a:gd name="connsiteX7" fmla="*/ 2928194 w 5157966"/>
              <a:gd name="connsiteY7" fmla="*/ 3423238 h 3664515"/>
              <a:gd name="connsiteX8" fmla="*/ 2905534 w 5157966"/>
              <a:gd name="connsiteY8" fmla="*/ 3664515 h 3664515"/>
              <a:gd name="connsiteX9" fmla="*/ 3560828 w 5157966"/>
              <a:gd name="connsiteY9" fmla="*/ 3417903 h 3664515"/>
              <a:gd name="connsiteX0" fmla="*/ 3560828 w 5157966"/>
              <a:gd name="connsiteY0" fmla="*/ 3417903 h 3664515"/>
              <a:gd name="connsiteX1" fmla="*/ 4625113 w 5157966"/>
              <a:gd name="connsiteY1" fmla="*/ 2972172 h 3664515"/>
              <a:gd name="connsiteX2" fmla="*/ 5157578 w 5157966"/>
              <a:gd name="connsiteY2" fmla="*/ 1606926 h 3664515"/>
              <a:gd name="connsiteX3" fmla="*/ 4672248 w 5157966"/>
              <a:gd name="connsiteY3" fmla="*/ 449532 h 3664515"/>
              <a:gd name="connsiteX4" fmla="*/ 1095047 w 5157966"/>
              <a:gd name="connsiteY4" fmla="*/ 20387 h 3664515"/>
              <a:gd name="connsiteX5" fmla="*/ 49978 w 5157966"/>
              <a:gd name="connsiteY5" fmla="*/ 784321 h 3664515"/>
              <a:gd name="connsiteX6" fmla="*/ 456108 w 5157966"/>
              <a:gd name="connsiteY6" fmla="*/ 2922396 h 3664515"/>
              <a:gd name="connsiteX7" fmla="*/ 2928194 w 5157966"/>
              <a:gd name="connsiteY7" fmla="*/ 3423238 h 3664515"/>
              <a:gd name="connsiteX8" fmla="*/ 2905534 w 5157966"/>
              <a:gd name="connsiteY8" fmla="*/ 3664515 h 3664515"/>
              <a:gd name="connsiteX9" fmla="*/ 3560828 w 5157966"/>
              <a:gd name="connsiteY9" fmla="*/ 3417903 h 366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157966" h="3664515">
                <a:moveTo>
                  <a:pt x="3560828" y="3417903"/>
                </a:moveTo>
                <a:cubicBezTo>
                  <a:pt x="4020373" y="3449733"/>
                  <a:pt x="4358988" y="3274001"/>
                  <a:pt x="4625113" y="2972172"/>
                </a:cubicBezTo>
                <a:cubicBezTo>
                  <a:pt x="4891238" y="2670343"/>
                  <a:pt x="5149722" y="2027366"/>
                  <a:pt x="5157578" y="1606926"/>
                </a:cubicBezTo>
                <a:cubicBezTo>
                  <a:pt x="5165434" y="1186486"/>
                  <a:pt x="5055868" y="699491"/>
                  <a:pt x="4672248" y="449532"/>
                </a:cubicBezTo>
                <a:cubicBezTo>
                  <a:pt x="4230479" y="245182"/>
                  <a:pt x="2144491" y="-85439"/>
                  <a:pt x="1095047" y="20387"/>
                </a:cubicBezTo>
                <a:cubicBezTo>
                  <a:pt x="609596" y="84599"/>
                  <a:pt x="156468" y="300653"/>
                  <a:pt x="49978" y="784321"/>
                </a:cubicBezTo>
                <a:cubicBezTo>
                  <a:pt x="-56512" y="1267989"/>
                  <a:pt x="-23595" y="2482577"/>
                  <a:pt x="456108" y="2922396"/>
                </a:cubicBezTo>
                <a:cubicBezTo>
                  <a:pt x="935811" y="3362215"/>
                  <a:pt x="1626172" y="3439085"/>
                  <a:pt x="2928194" y="3423238"/>
                </a:cubicBezTo>
                <a:cubicBezTo>
                  <a:pt x="2961858" y="3542568"/>
                  <a:pt x="2958691" y="3539928"/>
                  <a:pt x="2905534" y="3664515"/>
                </a:cubicBezTo>
                <a:cubicBezTo>
                  <a:pt x="3294758" y="3581805"/>
                  <a:pt x="3560828" y="3417903"/>
                  <a:pt x="3560828" y="3417903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708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6A35EAA-ED80-4FF1-942C-82B1D483A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33683" flipH="1">
            <a:off x="977627" y="481134"/>
            <a:ext cx="9378187" cy="5238589"/>
          </a:xfrm>
          <a:custGeom>
            <a:avLst/>
            <a:gdLst/>
            <a:ahLst/>
            <a:cxnLst/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415F49B-3CBC-46CF-AFB5-988852D04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33683" flipH="1">
            <a:off x="1010574" y="456230"/>
            <a:ext cx="9378187" cy="5238589"/>
          </a:xfrm>
          <a:custGeom>
            <a:avLst/>
            <a:gdLst/>
            <a:ahLst/>
            <a:cxnLst/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0940C6F-9A54-410C-9BCD-203E8D97FB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646C6CE-72A6-48A2-BAA1-A9BD9AE02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121080" y="0"/>
            <a:ext cx="7070920" cy="6858000"/>
          </a:xfrm>
          <a:custGeom>
            <a:avLst/>
            <a:gdLst>
              <a:gd name="connsiteX0" fmla="*/ 7430701 w 7551955"/>
              <a:gd name="connsiteY0" fmla="*/ 6858000 h 6858000"/>
              <a:gd name="connsiteX1" fmla="*/ 0 w 7551955"/>
              <a:gd name="connsiteY1" fmla="*/ 6858000 h 6858000"/>
              <a:gd name="connsiteX2" fmla="*/ 0 w 7551955"/>
              <a:gd name="connsiteY2" fmla="*/ 0 h 6858000"/>
              <a:gd name="connsiteX3" fmla="*/ 7505795 w 7551955"/>
              <a:gd name="connsiteY3" fmla="*/ 0 h 6858000"/>
              <a:gd name="connsiteX4" fmla="*/ 7520785 w 7551955"/>
              <a:gd name="connsiteY4" fmla="*/ 379063 h 6858000"/>
              <a:gd name="connsiteX5" fmla="*/ 7433327 w 7551955"/>
              <a:gd name="connsiteY5" fmla="*/ 68036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51955" h="6858000">
                <a:moveTo>
                  <a:pt x="7430701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7505795" y="0"/>
                </a:lnTo>
                <a:lnTo>
                  <a:pt x="7520785" y="379063"/>
                </a:lnTo>
                <a:cubicBezTo>
                  <a:pt x="7596581" y="2601669"/>
                  <a:pt x="7521128" y="5461844"/>
                  <a:pt x="7433327" y="6803646"/>
                </a:cubicBezTo>
                <a:close/>
              </a:path>
            </a:pathLst>
          </a:custGeom>
          <a:solidFill>
            <a:srgbClr val="FFFF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6AFF5CE-B67C-4572-A244-872A4D90EB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1286044">
            <a:off x="791907" y="958118"/>
            <a:ext cx="4266483" cy="3813636"/>
          </a:xfrm>
          <a:custGeom>
            <a:avLst/>
            <a:gdLst>
              <a:gd name="connsiteX0" fmla="*/ -39 w 914430"/>
              <a:gd name="connsiteY0" fmla="*/ 747812 h 753584"/>
              <a:gd name="connsiteX1" fmla="*/ 400011 w 914430"/>
              <a:gd name="connsiteY1" fmla="*/ 737144 h 753584"/>
              <a:gd name="connsiteX2" fmla="*/ 891787 w 914430"/>
              <a:gd name="connsiteY2" fmla="*/ 487303 h 753584"/>
              <a:gd name="connsiteX3" fmla="*/ 665854 w 914430"/>
              <a:gd name="connsiteY3" fmla="*/ 3528 h 753584"/>
              <a:gd name="connsiteX4" fmla="*/ 136835 w 914430"/>
              <a:gd name="connsiteY4" fmla="*/ 319854 h 753584"/>
              <a:gd name="connsiteX5" fmla="*/ 134168 w 914430"/>
              <a:gd name="connsiteY5" fmla="*/ 630845 h 753584"/>
              <a:gd name="connsiteX6" fmla="*/ -39 w 914430"/>
              <a:gd name="connsiteY6" fmla="*/ 747812 h 753584"/>
              <a:gd name="connsiteX0" fmla="*/ 0 w 855235"/>
              <a:gd name="connsiteY0" fmla="*/ 741453 h 759943"/>
              <a:gd name="connsiteX1" fmla="*/ 340855 w 855235"/>
              <a:gd name="connsiteY1" fmla="*/ 737153 h 759943"/>
              <a:gd name="connsiteX2" fmla="*/ 832631 w 855235"/>
              <a:gd name="connsiteY2" fmla="*/ 487312 h 759943"/>
              <a:gd name="connsiteX3" fmla="*/ 606698 w 855235"/>
              <a:gd name="connsiteY3" fmla="*/ 3537 h 759943"/>
              <a:gd name="connsiteX4" fmla="*/ 77679 w 855235"/>
              <a:gd name="connsiteY4" fmla="*/ 319863 h 759943"/>
              <a:gd name="connsiteX5" fmla="*/ 75012 w 855235"/>
              <a:gd name="connsiteY5" fmla="*/ 630854 h 759943"/>
              <a:gd name="connsiteX6" fmla="*/ 0 w 855235"/>
              <a:gd name="connsiteY6" fmla="*/ 741453 h 759943"/>
              <a:gd name="connsiteX0" fmla="*/ 0 w 850882"/>
              <a:gd name="connsiteY0" fmla="*/ 741453 h 766485"/>
              <a:gd name="connsiteX1" fmla="*/ 348748 w 850882"/>
              <a:gd name="connsiteY1" fmla="*/ 746704 h 766485"/>
              <a:gd name="connsiteX2" fmla="*/ 832631 w 850882"/>
              <a:gd name="connsiteY2" fmla="*/ 487312 h 766485"/>
              <a:gd name="connsiteX3" fmla="*/ 606698 w 850882"/>
              <a:gd name="connsiteY3" fmla="*/ 3537 h 766485"/>
              <a:gd name="connsiteX4" fmla="*/ 77679 w 850882"/>
              <a:gd name="connsiteY4" fmla="*/ 319863 h 766485"/>
              <a:gd name="connsiteX5" fmla="*/ 75012 w 850882"/>
              <a:gd name="connsiteY5" fmla="*/ 630854 h 766485"/>
              <a:gd name="connsiteX6" fmla="*/ 0 w 850882"/>
              <a:gd name="connsiteY6" fmla="*/ 741453 h 766485"/>
              <a:gd name="connsiteX0" fmla="*/ 0 w 850882"/>
              <a:gd name="connsiteY0" fmla="*/ 741453 h 764365"/>
              <a:gd name="connsiteX1" fmla="*/ 348748 w 850882"/>
              <a:gd name="connsiteY1" fmla="*/ 746704 h 764365"/>
              <a:gd name="connsiteX2" fmla="*/ 832631 w 850882"/>
              <a:gd name="connsiteY2" fmla="*/ 487312 h 764365"/>
              <a:gd name="connsiteX3" fmla="*/ 606698 w 850882"/>
              <a:gd name="connsiteY3" fmla="*/ 3537 h 764365"/>
              <a:gd name="connsiteX4" fmla="*/ 77679 w 850882"/>
              <a:gd name="connsiteY4" fmla="*/ 319863 h 764365"/>
              <a:gd name="connsiteX5" fmla="*/ 75012 w 850882"/>
              <a:gd name="connsiteY5" fmla="*/ 630854 h 764365"/>
              <a:gd name="connsiteX6" fmla="*/ 0 w 850882"/>
              <a:gd name="connsiteY6" fmla="*/ 741453 h 764365"/>
              <a:gd name="connsiteX0" fmla="*/ 0 w 832466"/>
              <a:gd name="connsiteY0" fmla="*/ 731902 h 763437"/>
              <a:gd name="connsiteX1" fmla="*/ 330332 w 832466"/>
              <a:gd name="connsiteY1" fmla="*/ 746704 h 763437"/>
              <a:gd name="connsiteX2" fmla="*/ 814215 w 832466"/>
              <a:gd name="connsiteY2" fmla="*/ 487312 h 763437"/>
              <a:gd name="connsiteX3" fmla="*/ 588282 w 832466"/>
              <a:gd name="connsiteY3" fmla="*/ 3537 h 763437"/>
              <a:gd name="connsiteX4" fmla="*/ 59263 w 832466"/>
              <a:gd name="connsiteY4" fmla="*/ 319863 h 763437"/>
              <a:gd name="connsiteX5" fmla="*/ 56596 w 832466"/>
              <a:gd name="connsiteY5" fmla="*/ 630854 h 763437"/>
              <a:gd name="connsiteX6" fmla="*/ 0 w 832466"/>
              <a:gd name="connsiteY6" fmla="*/ 731902 h 763437"/>
              <a:gd name="connsiteX0" fmla="*/ 0 w 831373"/>
              <a:gd name="connsiteY0" fmla="*/ 731902 h 763086"/>
              <a:gd name="connsiteX1" fmla="*/ 330332 w 831373"/>
              <a:gd name="connsiteY1" fmla="*/ 746704 h 763086"/>
              <a:gd name="connsiteX2" fmla="*/ 812900 w 831373"/>
              <a:gd name="connsiteY2" fmla="*/ 492088 h 763086"/>
              <a:gd name="connsiteX3" fmla="*/ 588282 w 831373"/>
              <a:gd name="connsiteY3" fmla="*/ 3537 h 763086"/>
              <a:gd name="connsiteX4" fmla="*/ 59263 w 831373"/>
              <a:gd name="connsiteY4" fmla="*/ 319863 h 763086"/>
              <a:gd name="connsiteX5" fmla="*/ 56596 w 831373"/>
              <a:gd name="connsiteY5" fmla="*/ 630854 h 763086"/>
              <a:gd name="connsiteX6" fmla="*/ 0 w 831373"/>
              <a:gd name="connsiteY6" fmla="*/ 731902 h 763086"/>
              <a:gd name="connsiteX0" fmla="*/ 0 w 830248"/>
              <a:gd name="connsiteY0" fmla="*/ 731902 h 763086"/>
              <a:gd name="connsiteX1" fmla="*/ 330332 w 830248"/>
              <a:gd name="connsiteY1" fmla="*/ 746704 h 763086"/>
              <a:gd name="connsiteX2" fmla="*/ 812900 w 830248"/>
              <a:gd name="connsiteY2" fmla="*/ 492088 h 763086"/>
              <a:gd name="connsiteX3" fmla="*/ 588282 w 830248"/>
              <a:gd name="connsiteY3" fmla="*/ 3537 h 763086"/>
              <a:gd name="connsiteX4" fmla="*/ 59263 w 830248"/>
              <a:gd name="connsiteY4" fmla="*/ 319863 h 763086"/>
              <a:gd name="connsiteX5" fmla="*/ 56596 w 830248"/>
              <a:gd name="connsiteY5" fmla="*/ 630854 h 763086"/>
              <a:gd name="connsiteX6" fmla="*/ 0 w 830248"/>
              <a:gd name="connsiteY6" fmla="*/ 731902 h 763086"/>
              <a:gd name="connsiteX0" fmla="*/ 0 w 828752"/>
              <a:gd name="connsiteY0" fmla="*/ 731902 h 769484"/>
              <a:gd name="connsiteX1" fmla="*/ 367164 w 828752"/>
              <a:gd name="connsiteY1" fmla="*/ 754664 h 769484"/>
              <a:gd name="connsiteX2" fmla="*/ 812900 w 828752"/>
              <a:gd name="connsiteY2" fmla="*/ 492088 h 769484"/>
              <a:gd name="connsiteX3" fmla="*/ 588282 w 828752"/>
              <a:gd name="connsiteY3" fmla="*/ 3537 h 769484"/>
              <a:gd name="connsiteX4" fmla="*/ 59263 w 828752"/>
              <a:gd name="connsiteY4" fmla="*/ 319863 h 769484"/>
              <a:gd name="connsiteX5" fmla="*/ 56596 w 828752"/>
              <a:gd name="connsiteY5" fmla="*/ 630854 h 769484"/>
              <a:gd name="connsiteX6" fmla="*/ 0 w 828752"/>
              <a:gd name="connsiteY6" fmla="*/ 731902 h 769484"/>
              <a:gd name="connsiteX0" fmla="*/ 0 w 828752"/>
              <a:gd name="connsiteY0" fmla="*/ 731902 h 761354"/>
              <a:gd name="connsiteX1" fmla="*/ 367164 w 828752"/>
              <a:gd name="connsiteY1" fmla="*/ 754664 h 761354"/>
              <a:gd name="connsiteX2" fmla="*/ 812900 w 828752"/>
              <a:gd name="connsiteY2" fmla="*/ 492088 h 761354"/>
              <a:gd name="connsiteX3" fmla="*/ 588282 w 828752"/>
              <a:gd name="connsiteY3" fmla="*/ 3537 h 761354"/>
              <a:gd name="connsiteX4" fmla="*/ 59263 w 828752"/>
              <a:gd name="connsiteY4" fmla="*/ 319863 h 761354"/>
              <a:gd name="connsiteX5" fmla="*/ 56596 w 828752"/>
              <a:gd name="connsiteY5" fmla="*/ 630854 h 761354"/>
              <a:gd name="connsiteX6" fmla="*/ 0 w 828752"/>
              <a:gd name="connsiteY6" fmla="*/ 731902 h 761354"/>
              <a:gd name="connsiteX0" fmla="*/ 0 w 828286"/>
              <a:gd name="connsiteY0" fmla="*/ 731902 h 764135"/>
              <a:gd name="connsiteX1" fmla="*/ 373741 w 828286"/>
              <a:gd name="connsiteY1" fmla="*/ 757848 h 764135"/>
              <a:gd name="connsiteX2" fmla="*/ 812900 w 828286"/>
              <a:gd name="connsiteY2" fmla="*/ 492088 h 764135"/>
              <a:gd name="connsiteX3" fmla="*/ 588282 w 828286"/>
              <a:gd name="connsiteY3" fmla="*/ 3537 h 764135"/>
              <a:gd name="connsiteX4" fmla="*/ 59263 w 828286"/>
              <a:gd name="connsiteY4" fmla="*/ 319863 h 764135"/>
              <a:gd name="connsiteX5" fmla="*/ 56596 w 828286"/>
              <a:gd name="connsiteY5" fmla="*/ 630854 h 764135"/>
              <a:gd name="connsiteX6" fmla="*/ 0 w 828286"/>
              <a:gd name="connsiteY6" fmla="*/ 731902 h 764135"/>
              <a:gd name="connsiteX0" fmla="*/ 0 w 826698"/>
              <a:gd name="connsiteY0" fmla="*/ 684914 h 717147"/>
              <a:gd name="connsiteX1" fmla="*/ 373741 w 826698"/>
              <a:gd name="connsiteY1" fmla="*/ 710860 h 717147"/>
              <a:gd name="connsiteX2" fmla="*/ 812900 w 826698"/>
              <a:gd name="connsiteY2" fmla="*/ 445100 h 717147"/>
              <a:gd name="connsiteX3" fmla="*/ 581207 w 826698"/>
              <a:gd name="connsiteY3" fmla="*/ 14091 h 717147"/>
              <a:gd name="connsiteX4" fmla="*/ 59263 w 826698"/>
              <a:gd name="connsiteY4" fmla="*/ 272875 h 717147"/>
              <a:gd name="connsiteX5" fmla="*/ 56596 w 826698"/>
              <a:gd name="connsiteY5" fmla="*/ 583866 h 717147"/>
              <a:gd name="connsiteX6" fmla="*/ 0 w 826698"/>
              <a:gd name="connsiteY6" fmla="*/ 684914 h 717147"/>
              <a:gd name="connsiteX0" fmla="*/ 0 w 824673"/>
              <a:gd name="connsiteY0" fmla="*/ 684914 h 717147"/>
              <a:gd name="connsiteX1" fmla="*/ 373741 w 824673"/>
              <a:gd name="connsiteY1" fmla="*/ 710860 h 717147"/>
              <a:gd name="connsiteX2" fmla="*/ 812900 w 824673"/>
              <a:gd name="connsiteY2" fmla="*/ 445100 h 717147"/>
              <a:gd name="connsiteX3" fmla="*/ 581207 w 824673"/>
              <a:gd name="connsiteY3" fmla="*/ 14091 h 717147"/>
              <a:gd name="connsiteX4" fmla="*/ 59263 w 824673"/>
              <a:gd name="connsiteY4" fmla="*/ 272875 h 717147"/>
              <a:gd name="connsiteX5" fmla="*/ 56596 w 824673"/>
              <a:gd name="connsiteY5" fmla="*/ 583866 h 717147"/>
              <a:gd name="connsiteX6" fmla="*/ 0 w 824673"/>
              <a:gd name="connsiteY6" fmla="*/ 684914 h 717147"/>
              <a:gd name="connsiteX0" fmla="*/ 0 w 824673"/>
              <a:gd name="connsiteY0" fmla="*/ 674404 h 706637"/>
              <a:gd name="connsiteX1" fmla="*/ 373741 w 824673"/>
              <a:gd name="connsiteY1" fmla="*/ 700350 h 706637"/>
              <a:gd name="connsiteX2" fmla="*/ 812900 w 824673"/>
              <a:gd name="connsiteY2" fmla="*/ 434590 h 706637"/>
              <a:gd name="connsiteX3" fmla="*/ 581207 w 824673"/>
              <a:gd name="connsiteY3" fmla="*/ 3581 h 706637"/>
              <a:gd name="connsiteX4" fmla="*/ 59263 w 824673"/>
              <a:gd name="connsiteY4" fmla="*/ 262365 h 706637"/>
              <a:gd name="connsiteX5" fmla="*/ 56596 w 824673"/>
              <a:gd name="connsiteY5" fmla="*/ 573356 h 706637"/>
              <a:gd name="connsiteX6" fmla="*/ 0 w 824673"/>
              <a:gd name="connsiteY6" fmla="*/ 674404 h 706637"/>
              <a:gd name="connsiteX0" fmla="*/ 0 w 824673"/>
              <a:gd name="connsiteY0" fmla="*/ 674404 h 705498"/>
              <a:gd name="connsiteX1" fmla="*/ 373741 w 824673"/>
              <a:gd name="connsiteY1" fmla="*/ 700350 h 705498"/>
              <a:gd name="connsiteX2" fmla="*/ 812900 w 824673"/>
              <a:gd name="connsiteY2" fmla="*/ 434590 h 705498"/>
              <a:gd name="connsiteX3" fmla="*/ 581207 w 824673"/>
              <a:gd name="connsiteY3" fmla="*/ 3581 h 705498"/>
              <a:gd name="connsiteX4" fmla="*/ 59263 w 824673"/>
              <a:gd name="connsiteY4" fmla="*/ 262365 h 705498"/>
              <a:gd name="connsiteX5" fmla="*/ 56596 w 824673"/>
              <a:gd name="connsiteY5" fmla="*/ 573356 h 705498"/>
              <a:gd name="connsiteX6" fmla="*/ 0 w 824673"/>
              <a:gd name="connsiteY6" fmla="*/ 674404 h 705498"/>
              <a:gd name="connsiteX0" fmla="*/ 0 w 825801"/>
              <a:gd name="connsiteY0" fmla="*/ 674404 h 712003"/>
              <a:gd name="connsiteX1" fmla="*/ 373741 w 825801"/>
              <a:gd name="connsiteY1" fmla="*/ 700350 h 712003"/>
              <a:gd name="connsiteX2" fmla="*/ 814209 w 825801"/>
              <a:gd name="connsiteY2" fmla="*/ 448725 h 712003"/>
              <a:gd name="connsiteX3" fmla="*/ 581207 w 825801"/>
              <a:gd name="connsiteY3" fmla="*/ 3581 h 712003"/>
              <a:gd name="connsiteX4" fmla="*/ 59263 w 825801"/>
              <a:gd name="connsiteY4" fmla="*/ 262365 h 712003"/>
              <a:gd name="connsiteX5" fmla="*/ 56596 w 825801"/>
              <a:gd name="connsiteY5" fmla="*/ 573356 h 712003"/>
              <a:gd name="connsiteX6" fmla="*/ 0 w 825801"/>
              <a:gd name="connsiteY6" fmla="*/ 674404 h 712003"/>
              <a:gd name="connsiteX0" fmla="*/ 0 w 825354"/>
              <a:gd name="connsiteY0" fmla="*/ 674404 h 712003"/>
              <a:gd name="connsiteX1" fmla="*/ 373741 w 825354"/>
              <a:gd name="connsiteY1" fmla="*/ 700350 h 712003"/>
              <a:gd name="connsiteX2" fmla="*/ 814209 w 825354"/>
              <a:gd name="connsiteY2" fmla="*/ 448725 h 712003"/>
              <a:gd name="connsiteX3" fmla="*/ 581207 w 825354"/>
              <a:gd name="connsiteY3" fmla="*/ 3581 h 712003"/>
              <a:gd name="connsiteX4" fmla="*/ 59263 w 825354"/>
              <a:gd name="connsiteY4" fmla="*/ 262365 h 712003"/>
              <a:gd name="connsiteX5" fmla="*/ 56596 w 825354"/>
              <a:gd name="connsiteY5" fmla="*/ 573356 h 712003"/>
              <a:gd name="connsiteX6" fmla="*/ 0 w 825354"/>
              <a:gd name="connsiteY6" fmla="*/ 674404 h 712003"/>
              <a:gd name="connsiteX0" fmla="*/ 0 w 824001"/>
              <a:gd name="connsiteY0" fmla="*/ 674404 h 702198"/>
              <a:gd name="connsiteX1" fmla="*/ 429494 w 824001"/>
              <a:gd name="connsiteY1" fmla="*/ 688873 h 702198"/>
              <a:gd name="connsiteX2" fmla="*/ 814209 w 824001"/>
              <a:gd name="connsiteY2" fmla="*/ 448725 h 702198"/>
              <a:gd name="connsiteX3" fmla="*/ 581207 w 824001"/>
              <a:gd name="connsiteY3" fmla="*/ 3581 h 702198"/>
              <a:gd name="connsiteX4" fmla="*/ 59263 w 824001"/>
              <a:gd name="connsiteY4" fmla="*/ 262365 h 702198"/>
              <a:gd name="connsiteX5" fmla="*/ 56596 w 824001"/>
              <a:gd name="connsiteY5" fmla="*/ 573356 h 702198"/>
              <a:gd name="connsiteX6" fmla="*/ 0 w 824001"/>
              <a:gd name="connsiteY6" fmla="*/ 674404 h 702198"/>
              <a:gd name="connsiteX0" fmla="*/ 0 w 824001"/>
              <a:gd name="connsiteY0" fmla="*/ 674404 h 693317"/>
              <a:gd name="connsiteX1" fmla="*/ 429494 w 824001"/>
              <a:gd name="connsiteY1" fmla="*/ 688873 h 693317"/>
              <a:gd name="connsiteX2" fmla="*/ 814209 w 824001"/>
              <a:gd name="connsiteY2" fmla="*/ 448725 h 693317"/>
              <a:gd name="connsiteX3" fmla="*/ 581207 w 824001"/>
              <a:gd name="connsiteY3" fmla="*/ 3581 h 693317"/>
              <a:gd name="connsiteX4" fmla="*/ 59263 w 824001"/>
              <a:gd name="connsiteY4" fmla="*/ 262365 h 693317"/>
              <a:gd name="connsiteX5" fmla="*/ 56596 w 824001"/>
              <a:gd name="connsiteY5" fmla="*/ 573356 h 693317"/>
              <a:gd name="connsiteX6" fmla="*/ 0 w 824001"/>
              <a:gd name="connsiteY6" fmla="*/ 674404 h 693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4001" h="693317">
                <a:moveTo>
                  <a:pt x="0" y="674404"/>
                </a:moveTo>
                <a:cubicBezTo>
                  <a:pt x="170947" y="672309"/>
                  <a:pt x="289590" y="704889"/>
                  <a:pt x="429494" y="688873"/>
                </a:cubicBezTo>
                <a:cubicBezTo>
                  <a:pt x="585106" y="671059"/>
                  <a:pt x="788924" y="562940"/>
                  <a:pt x="814209" y="448725"/>
                </a:cubicBezTo>
                <a:cubicBezTo>
                  <a:pt x="839495" y="334510"/>
                  <a:pt x="832857" y="49206"/>
                  <a:pt x="581207" y="3581"/>
                </a:cubicBezTo>
                <a:cubicBezTo>
                  <a:pt x="485480" y="-3562"/>
                  <a:pt x="91955" y="-26684"/>
                  <a:pt x="59263" y="262365"/>
                </a:cubicBezTo>
                <a:cubicBezTo>
                  <a:pt x="43357" y="371331"/>
                  <a:pt x="56596" y="510015"/>
                  <a:pt x="56596" y="573356"/>
                </a:cubicBezTo>
                <a:cubicBezTo>
                  <a:pt x="57073" y="645079"/>
                  <a:pt x="0" y="674404"/>
                  <a:pt x="0" y="674404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0C87F9-33D5-3B68-8AC5-2D2DD27B7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095" y="1589343"/>
            <a:ext cx="3065958" cy="262867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400"/>
              <a:t>Οι μεγαλύτερες χώρες </a:t>
            </a:r>
            <a:br>
              <a:rPr lang="en-US" sz="3400"/>
            </a:br>
            <a:r>
              <a:rPr lang="en-US" sz="3400"/>
              <a:t>ΗΠΑ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B69A980-D397-4383-991D-6DC2FB1C3C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1286044">
            <a:off x="735556" y="935488"/>
            <a:ext cx="4587669" cy="3813636"/>
          </a:xfrm>
          <a:custGeom>
            <a:avLst/>
            <a:gdLst>
              <a:gd name="connsiteX0" fmla="*/ -39 w 914430"/>
              <a:gd name="connsiteY0" fmla="*/ 747812 h 753584"/>
              <a:gd name="connsiteX1" fmla="*/ 400011 w 914430"/>
              <a:gd name="connsiteY1" fmla="*/ 737144 h 753584"/>
              <a:gd name="connsiteX2" fmla="*/ 891787 w 914430"/>
              <a:gd name="connsiteY2" fmla="*/ 487303 h 753584"/>
              <a:gd name="connsiteX3" fmla="*/ 665854 w 914430"/>
              <a:gd name="connsiteY3" fmla="*/ 3528 h 753584"/>
              <a:gd name="connsiteX4" fmla="*/ 136835 w 914430"/>
              <a:gd name="connsiteY4" fmla="*/ 319854 h 753584"/>
              <a:gd name="connsiteX5" fmla="*/ 134168 w 914430"/>
              <a:gd name="connsiteY5" fmla="*/ 630845 h 753584"/>
              <a:gd name="connsiteX6" fmla="*/ -39 w 914430"/>
              <a:gd name="connsiteY6" fmla="*/ 747812 h 753584"/>
              <a:gd name="connsiteX0" fmla="*/ 0 w 855235"/>
              <a:gd name="connsiteY0" fmla="*/ 741453 h 759943"/>
              <a:gd name="connsiteX1" fmla="*/ 340855 w 855235"/>
              <a:gd name="connsiteY1" fmla="*/ 737153 h 759943"/>
              <a:gd name="connsiteX2" fmla="*/ 832631 w 855235"/>
              <a:gd name="connsiteY2" fmla="*/ 487312 h 759943"/>
              <a:gd name="connsiteX3" fmla="*/ 606698 w 855235"/>
              <a:gd name="connsiteY3" fmla="*/ 3537 h 759943"/>
              <a:gd name="connsiteX4" fmla="*/ 77679 w 855235"/>
              <a:gd name="connsiteY4" fmla="*/ 319863 h 759943"/>
              <a:gd name="connsiteX5" fmla="*/ 75012 w 855235"/>
              <a:gd name="connsiteY5" fmla="*/ 630854 h 759943"/>
              <a:gd name="connsiteX6" fmla="*/ 0 w 855235"/>
              <a:gd name="connsiteY6" fmla="*/ 741453 h 759943"/>
              <a:gd name="connsiteX0" fmla="*/ 0 w 850882"/>
              <a:gd name="connsiteY0" fmla="*/ 741453 h 766485"/>
              <a:gd name="connsiteX1" fmla="*/ 348748 w 850882"/>
              <a:gd name="connsiteY1" fmla="*/ 746704 h 766485"/>
              <a:gd name="connsiteX2" fmla="*/ 832631 w 850882"/>
              <a:gd name="connsiteY2" fmla="*/ 487312 h 766485"/>
              <a:gd name="connsiteX3" fmla="*/ 606698 w 850882"/>
              <a:gd name="connsiteY3" fmla="*/ 3537 h 766485"/>
              <a:gd name="connsiteX4" fmla="*/ 77679 w 850882"/>
              <a:gd name="connsiteY4" fmla="*/ 319863 h 766485"/>
              <a:gd name="connsiteX5" fmla="*/ 75012 w 850882"/>
              <a:gd name="connsiteY5" fmla="*/ 630854 h 766485"/>
              <a:gd name="connsiteX6" fmla="*/ 0 w 850882"/>
              <a:gd name="connsiteY6" fmla="*/ 741453 h 766485"/>
              <a:gd name="connsiteX0" fmla="*/ 0 w 850882"/>
              <a:gd name="connsiteY0" fmla="*/ 741453 h 764365"/>
              <a:gd name="connsiteX1" fmla="*/ 348748 w 850882"/>
              <a:gd name="connsiteY1" fmla="*/ 746704 h 764365"/>
              <a:gd name="connsiteX2" fmla="*/ 832631 w 850882"/>
              <a:gd name="connsiteY2" fmla="*/ 487312 h 764365"/>
              <a:gd name="connsiteX3" fmla="*/ 606698 w 850882"/>
              <a:gd name="connsiteY3" fmla="*/ 3537 h 764365"/>
              <a:gd name="connsiteX4" fmla="*/ 77679 w 850882"/>
              <a:gd name="connsiteY4" fmla="*/ 319863 h 764365"/>
              <a:gd name="connsiteX5" fmla="*/ 75012 w 850882"/>
              <a:gd name="connsiteY5" fmla="*/ 630854 h 764365"/>
              <a:gd name="connsiteX6" fmla="*/ 0 w 850882"/>
              <a:gd name="connsiteY6" fmla="*/ 741453 h 764365"/>
              <a:gd name="connsiteX0" fmla="*/ 0 w 832466"/>
              <a:gd name="connsiteY0" fmla="*/ 731902 h 763437"/>
              <a:gd name="connsiteX1" fmla="*/ 330332 w 832466"/>
              <a:gd name="connsiteY1" fmla="*/ 746704 h 763437"/>
              <a:gd name="connsiteX2" fmla="*/ 814215 w 832466"/>
              <a:gd name="connsiteY2" fmla="*/ 487312 h 763437"/>
              <a:gd name="connsiteX3" fmla="*/ 588282 w 832466"/>
              <a:gd name="connsiteY3" fmla="*/ 3537 h 763437"/>
              <a:gd name="connsiteX4" fmla="*/ 59263 w 832466"/>
              <a:gd name="connsiteY4" fmla="*/ 319863 h 763437"/>
              <a:gd name="connsiteX5" fmla="*/ 56596 w 832466"/>
              <a:gd name="connsiteY5" fmla="*/ 630854 h 763437"/>
              <a:gd name="connsiteX6" fmla="*/ 0 w 832466"/>
              <a:gd name="connsiteY6" fmla="*/ 731902 h 763437"/>
              <a:gd name="connsiteX0" fmla="*/ 0 w 831373"/>
              <a:gd name="connsiteY0" fmla="*/ 731902 h 763086"/>
              <a:gd name="connsiteX1" fmla="*/ 330332 w 831373"/>
              <a:gd name="connsiteY1" fmla="*/ 746704 h 763086"/>
              <a:gd name="connsiteX2" fmla="*/ 812900 w 831373"/>
              <a:gd name="connsiteY2" fmla="*/ 492088 h 763086"/>
              <a:gd name="connsiteX3" fmla="*/ 588282 w 831373"/>
              <a:gd name="connsiteY3" fmla="*/ 3537 h 763086"/>
              <a:gd name="connsiteX4" fmla="*/ 59263 w 831373"/>
              <a:gd name="connsiteY4" fmla="*/ 319863 h 763086"/>
              <a:gd name="connsiteX5" fmla="*/ 56596 w 831373"/>
              <a:gd name="connsiteY5" fmla="*/ 630854 h 763086"/>
              <a:gd name="connsiteX6" fmla="*/ 0 w 831373"/>
              <a:gd name="connsiteY6" fmla="*/ 731902 h 763086"/>
              <a:gd name="connsiteX0" fmla="*/ 0 w 830248"/>
              <a:gd name="connsiteY0" fmla="*/ 731902 h 763086"/>
              <a:gd name="connsiteX1" fmla="*/ 330332 w 830248"/>
              <a:gd name="connsiteY1" fmla="*/ 746704 h 763086"/>
              <a:gd name="connsiteX2" fmla="*/ 812900 w 830248"/>
              <a:gd name="connsiteY2" fmla="*/ 492088 h 763086"/>
              <a:gd name="connsiteX3" fmla="*/ 588282 w 830248"/>
              <a:gd name="connsiteY3" fmla="*/ 3537 h 763086"/>
              <a:gd name="connsiteX4" fmla="*/ 59263 w 830248"/>
              <a:gd name="connsiteY4" fmla="*/ 319863 h 763086"/>
              <a:gd name="connsiteX5" fmla="*/ 56596 w 830248"/>
              <a:gd name="connsiteY5" fmla="*/ 630854 h 763086"/>
              <a:gd name="connsiteX6" fmla="*/ 0 w 830248"/>
              <a:gd name="connsiteY6" fmla="*/ 731902 h 763086"/>
              <a:gd name="connsiteX0" fmla="*/ 0 w 828752"/>
              <a:gd name="connsiteY0" fmla="*/ 731902 h 769484"/>
              <a:gd name="connsiteX1" fmla="*/ 367164 w 828752"/>
              <a:gd name="connsiteY1" fmla="*/ 754664 h 769484"/>
              <a:gd name="connsiteX2" fmla="*/ 812900 w 828752"/>
              <a:gd name="connsiteY2" fmla="*/ 492088 h 769484"/>
              <a:gd name="connsiteX3" fmla="*/ 588282 w 828752"/>
              <a:gd name="connsiteY3" fmla="*/ 3537 h 769484"/>
              <a:gd name="connsiteX4" fmla="*/ 59263 w 828752"/>
              <a:gd name="connsiteY4" fmla="*/ 319863 h 769484"/>
              <a:gd name="connsiteX5" fmla="*/ 56596 w 828752"/>
              <a:gd name="connsiteY5" fmla="*/ 630854 h 769484"/>
              <a:gd name="connsiteX6" fmla="*/ 0 w 828752"/>
              <a:gd name="connsiteY6" fmla="*/ 731902 h 769484"/>
              <a:gd name="connsiteX0" fmla="*/ 0 w 828752"/>
              <a:gd name="connsiteY0" fmla="*/ 731902 h 761354"/>
              <a:gd name="connsiteX1" fmla="*/ 367164 w 828752"/>
              <a:gd name="connsiteY1" fmla="*/ 754664 h 761354"/>
              <a:gd name="connsiteX2" fmla="*/ 812900 w 828752"/>
              <a:gd name="connsiteY2" fmla="*/ 492088 h 761354"/>
              <a:gd name="connsiteX3" fmla="*/ 588282 w 828752"/>
              <a:gd name="connsiteY3" fmla="*/ 3537 h 761354"/>
              <a:gd name="connsiteX4" fmla="*/ 59263 w 828752"/>
              <a:gd name="connsiteY4" fmla="*/ 319863 h 761354"/>
              <a:gd name="connsiteX5" fmla="*/ 56596 w 828752"/>
              <a:gd name="connsiteY5" fmla="*/ 630854 h 761354"/>
              <a:gd name="connsiteX6" fmla="*/ 0 w 828752"/>
              <a:gd name="connsiteY6" fmla="*/ 731902 h 761354"/>
              <a:gd name="connsiteX0" fmla="*/ 0 w 828286"/>
              <a:gd name="connsiteY0" fmla="*/ 731902 h 764135"/>
              <a:gd name="connsiteX1" fmla="*/ 373741 w 828286"/>
              <a:gd name="connsiteY1" fmla="*/ 757848 h 764135"/>
              <a:gd name="connsiteX2" fmla="*/ 812900 w 828286"/>
              <a:gd name="connsiteY2" fmla="*/ 492088 h 764135"/>
              <a:gd name="connsiteX3" fmla="*/ 588282 w 828286"/>
              <a:gd name="connsiteY3" fmla="*/ 3537 h 764135"/>
              <a:gd name="connsiteX4" fmla="*/ 59263 w 828286"/>
              <a:gd name="connsiteY4" fmla="*/ 319863 h 764135"/>
              <a:gd name="connsiteX5" fmla="*/ 56596 w 828286"/>
              <a:gd name="connsiteY5" fmla="*/ 630854 h 764135"/>
              <a:gd name="connsiteX6" fmla="*/ 0 w 828286"/>
              <a:gd name="connsiteY6" fmla="*/ 731902 h 764135"/>
              <a:gd name="connsiteX0" fmla="*/ 0 w 826698"/>
              <a:gd name="connsiteY0" fmla="*/ 684914 h 717147"/>
              <a:gd name="connsiteX1" fmla="*/ 373741 w 826698"/>
              <a:gd name="connsiteY1" fmla="*/ 710860 h 717147"/>
              <a:gd name="connsiteX2" fmla="*/ 812900 w 826698"/>
              <a:gd name="connsiteY2" fmla="*/ 445100 h 717147"/>
              <a:gd name="connsiteX3" fmla="*/ 581207 w 826698"/>
              <a:gd name="connsiteY3" fmla="*/ 14091 h 717147"/>
              <a:gd name="connsiteX4" fmla="*/ 59263 w 826698"/>
              <a:gd name="connsiteY4" fmla="*/ 272875 h 717147"/>
              <a:gd name="connsiteX5" fmla="*/ 56596 w 826698"/>
              <a:gd name="connsiteY5" fmla="*/ 583866 h 717147"/>
              <a:gd name="connsiteX6" fmla="*/ 0 w 826698"/>
              <a:gd name="connsiteY6" fmla="*/ 684914 h 717147"/>
              <a:gd name="connsiteX0" fmla="*/ 0 w 824673"/>
              <a:gd name="connsiteY0" fmla="*/ 684914 h 717147"/>
              <a:gd name="connsiteX1" fmla="*/ 373741 w 824673"/>
              <a:gd name="connsiteY1" fmla="*/ 710860 h 717147"/>
              <a:gd name="connsiteX2" fmla="*/ 812900 w 824673"/>
              <a:gd name="connsiteY2" fmla="*/ 445100 h 717147"/>
              <a:gd name="connsiteX3" fmla="*/ 581207 w 824673"/>
              <a:gd name="connsiteY3" fmla="*/ 14091 h 717147"/>
              <a:gd name="connsiteX4" fmla="*/ 59263 w 824673"/>
              <a:gd name="connsiteY4" fmla="*/ 272875 h 717147"/>
              <a:gd name="connsiteX5" fmla="*/ 56596 w 824673"/>
              <a:gd name="connsiteY5" fmla="*/ 583866 h 717147"/>
              <a:gd name="connsiteX6" fmla="*/ 0 w 824673"/>
              <a:gd name="connsiteY6" fmla="*/ 684914 h 717147"/>
              <a:gd name="connsiteX0" fmla="*/ 0 w 824673"/>
              <a:gd name="connsiteY0" fmla="*/ 674404 h 706637"/>
              <a:gd name="connsiteX1" fmla="*/ 373741 w 824673"/>
              <a:gd name="connsiteY1" fmla="*/ 700350 h 706637"/>
              <a:gd name="connsiteX2" fmla="*/ 812900 w 824673"/>
              <a:gd name="connsiteY2" fmla="*/ 434590 h 706637"/>
              <a:gd name="connsiteX3" fmla="*/ 581207 w 824673"/>
              <a:gd name="connsiteY3" fmla="*/ 3581 h 706637"/>
              <a:gd name="connsiteX4" fmla="*/ 59263 w 824673"/>
              <a:gd name="connsiteY4" fmla="*/ 262365 h 706637"/>
              <a:gd name="connsiteX5" fmla="*/ 56596 w 824673"/>
              <a:gd name="connsiteY5" fmla="*/ 573356 h 706637"/>
              <a:gd name="connsiteX6" fmla="*/ 0 w 824673"/>
              <a:gd name="connsiteY6" fmla="*/ 674404 h 706637"/>
              <a:gd name="connsiteX0" fmla="*/ 0 w 824673"/>
              <a:gd name="connsiteY0" fmla="*/ 674404 h 705498"/>
              <a:gd name="connsiteX1" fmla="*/ 373741 w 824673"/>
              <a:gd name="connsiteY1" fmla="*/ 700350 h 705498"/>
              <a:gd name="connsiteX2" fmla="*/ 812900 w 824673"/>
              <a:gd name="connsiteY2" fmla="*/ 434590 h 705498"/>
              <a:gd name="connsiteX3" fmla="*/ 581207 w 824673"/>
              <a:gd name="connsiteY3" fmla="*/ 3581 h 705498"/>
              <a:gd name="connsiteX4" fmla="*/ 59263 w 824673"/>
              <a:gd name="connsiteY4" fmla="*/ 262365 h 705498"/>
              <a:gd name="connsiteX5" fmla="*/ 56596 w 824673"/>
              <a:gd name="connsiteY5" fmla="*/ 573356 h 705498"/>
              <a:gd name="connsiteX6" fmla="*/ 0 w 824673"/>
              <a:gd name="connsiteY6" fmla="*/ 674404 h 705498"/>
              <a:gd name="connsiteX0" fmla="*/ 0 w 825801"/>
              <a:gd name="connsiteY0" fmla="*/ 674404 h 712003"/>
              <a:gd name="connsiteX1" fmla="*/ 373741 w 825801"/>
              <a:gd name="connsiteY1" fmla="*/ 700350 h 712003"/>
              <a:gd name="connsiteX2" fmla="*/ 814209 w 825801"/>
              <a:gd name="connsiteY2" fmla="*/ 448725 h 712003"/>
              <a:gd name="connsiteX3" fmla="*/ 581207 w 825801"/>
              <a:gd name="connsiteY3" fmla="*/ 3581 h 712003"/>
              <a:gd name="connsiteX4" fmla="*/ 59263 w 825801"/>
              <a:gd name="connsiteY4" fmla="*/ 262365 h 712003"/>
              <a:gd name="connsiteX5" fmla="*/ 56596 w 825801"/>
              <a:gd name="connsiteY5" fmla="*/ 573356 h 712003"/>
              <a:gd name="connsiteX6" fmla="*/ 0 w 825801"/>
              <a:gd name="connsiteY6" fmla="*/ 674404 h 712003"/>
              <a:gd name="connsiteX0" fmla="*/ 0 w 825354"/>
              <a:gd name="connsiteY0" fmla="*/ 674404 h 712003"/>
              <a:gd name="connsiteX1" fmla="*/ 373741 w 825354"/>
              <a:gd name="connsiteY1" fmla="*/ 700350 h 712003"/>
              <a:gd name="connsiteX2" fmla="*/ 814209 w 825354"/>
              <a:gd name="connsiteY2" fmla="*/ 448725 h 712003"/>
              <a:gd name="connsiteX3" fmla="*/ 581207 w 825354"/>
              <a:gd name="connsiteY3" fmla="*/ 3581 h 712003"/>
              <a:gd name="connsiteX4" fmla="*/ 59263 w 825354"/>
              <a:gd name="connsiteY4" fmla="*/ 262365 h 712003"/>
              <a:gd name="connsiteX5" fmla="*/ 56596 w 825354"/>
              <a:gd name="connsiteY5" fmla="*/ 573356 h 712003"/>
              <a:gd name="connsiteX6" fmla="*/ 0 w 825354"/>
              <a:gd name="connsiteY6" fmla="*/ 674404 h 712003"/>
              <a:gd name="connsiteX0" fmla="*/ 0 w 824001"/>
              <a:gd name="connsiteY0" fmla="*/ 674404 h 702198"/>
              <a:gd name="connsiteX1" fmla="*/ 429494 w 824001"/>
              <a:gd name="connsiteY1" fmla="*/ 688873 h 702198"/>
              <a:gd name="connsiteX2" fmla="*/ 814209 w 824001"/>
              <a:gd name="connsiteY2" fmla="*/ 448725 h 702198"/>
              <a:gd name="connsiteX3" fmla="*/ 581207 w 824001"/>
              <a:gd name="connsiteY3" fmla="*/ 3581 h 702198"/>
              <a:gd name="connsiteX4" fmla="*/ 59263 w 824001"/>
              <a:gd name="connsiteY4" fmla="*/ 262365 h 702198"/>
              <a:gd name="connsiteX5" fmla="*/ 56596 w 824001"/>
              <a:gd name="connsiteY5" fmla="*/ 573356 h 702198"/>
              <a:gd name="connsiteX6" fmla="*/ 0 w 824001"/>
              <a:gd name="connsiteY6" fmla="*/ 674404 h 702198"/>
              <a:gd name="connsiteX0" fmla="*/ 0 w 824001"/>
              <a:gd name="connsiteY0" fmla="*/ 674404 h 693317"/>
              <a:gd name="connsiteX1" fmla="*/ 429494 w 824001"/>
              <a:gd name="connsiteY1" fmla="*/ 688873 h 693317"/>
              <a:gd name="connsiteX2" fmla="*/ 814209 w 824001"/>
              <a:gd name="connsiteY2" fmla="*/ 448725 h 693317"/>
              <a:gd name="connsiteX3" fmla="*/ 581207 w 824001"/>
              <a:gd name="connsiteY3" fmla="*/ 3581 h 693317"/>
              <a:gd name="connsiteX4" fmla="*/ 59263 w 824001"/>
              <a:gd name="connsiteY4" fmla="*/ 262365 h 693317"/>
              <a:gd name="connsiteX5" fmla="*/ 56596 w 824001"/>
              <a:gd name="connsiteY5" fmla="*/ 573356 h 693317"/>
              <a:gd name="connsiteX6" fmla="*/ 0 w 824001"/>
              <a:gd name="connsiteY6" fmla="*/ 674404 h 693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4001" h="693317">
                <a:moveTo>
                  <a:pt x="0" y="674404"/>
                </a:moveTo>
                <a:cubicBezTo>
                  <a:pt x="170947" y="672309"/>
                  <a:pt x="289590" y="704889"/>
                  <a:pt x="429494" y="688873"/>
                </a:cubicBezTo>
                <a:cubicBezTo>
                  <a:pt x="585106" y="671059"/>
                  <a:pt x="788924" y="562940"/>
                  <a:pt x="814209" y="448725"/>
                </a:cubicBezTo>
                <a:cubicBezTo>
                  <a:pt x="839495" y="334510"/>
                  <a:pt x="832857" y="49206"/>
                  <a:pt x="581207" y="3581"/>
                </a:cubicBezTo>
                <a:cubicBezTo>
                  <a:pt x="485480" y="-3562"/>
                  <a:pt x="91955" y="-26684"/>
                  <a:pt x="59263" y="262365"/>
                </a:cubicBezTo>
                <a:cubicBezTo>
                  <a:pt x="43357" y="371331"/>
                  <a:pt x="56596" y="510015"/>
                  <a:pt x="56596" y="573356"/>
                </a:cubicBezTo>
                <a:cubicBezTo>
                  <a:pt x="57073" y="645079"/>
                  <a:pt x="0" y="674404"/>
                  <a:pt x="0" y="674404"/>
                </a:cubicBezTo>
                <a:close/>
              </a:path>
            </a:pathLst>
          </a:custGeom>
          <a:noFill/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65ECCD1-CF5E-4EE6-837B-F9A6958B1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1286044">
            <a:off x="737159" y="912857"/>
            <a:ext cx="4266483" cy="3813636"/>
          </a:xfrm>
          <a:custGeom>
            <a:avLst/>
            <a:gdLst>
              <a:gd name="connsiteX0" fmla="*/ -39 w 914430"/>
              <a:gd name="connsiteY0" fmla="*/ 747812 h 753584"/>
              <a:gd name="connsiteX1" fmla="*/ 400011 w 914430"/>
              <a:gd name="connsiteY1" fmla="*/ 737144 h 753584"/>
              <a:gd name="connsiteX2" fmla="*/ 891787 w 914430"/>
              <a:gd name="connsiteY2" fmla="*/ 487303 h 753584"/>
              <a:gd name="connsiteX3" fmla="*/ 665854 w 914430"/>
              <a:gd name="connsiteY3" fmla="*/ 3528 h 753584"/>
              <a:gd name="connsiteX4" fmla="*/ 136835 w 914430"/>
              <a:gd name="connsiteY4" fmla="*/ 319854 h 753584"/>
              <a:gd name="connsiteX5" fmla="*/ 134168 w 914430"/>
              <a:gd name="connsiteY5" fmla="*/ 630845 h 753584"/>
              <a:gd name="connsiteX6" fmla="*/ -39 w 914430"/>
              <a:gd name="connsiteY6" fmla="*/ 747812 h 753584"/>
              <a:gd name="connsiteX0" fmla="*/ 0 w 855235"/>
              <a:gd name="connsiteY0" fmla="*/ 741453 h 759943"/>
              <a:gd name="connsiteX1" fmla="*/ 340855 w 855235"/>
              <a:gd name="connsiteY1" fmla="*/ 737153 h 759943"/>
              <a:gd name="connsiteX2" fmla="*/ 832631 w 855235"/>
              <a:gd name="connsiteY2" fmla="*/ 487312 h 759943"/>
              <a:gd name="connsiteX3" fmla="*/ 606698 w 855235"/>
              <a:gd name="connsiteY3" fmla="*/ 3537 h 759943"/>
              <a:gd name="connsiteX4" fmla="*/ 77679 w 855235"/>
              <a:gd name="connsiteY4" fmla="*/ 319863 h 759943"/>
              <a:gd name="connsiteX5" fmla="*/ 75012 w 855235"/>
              <a:gd name="connsiteY5" fmla="*/ 630854 h 759943"/>
              <a:gd name="connsiteX6" fmla="*/ 0 w 855235"/>
              <a:gd name="connsiteY6" fmla="*/ 741453 h 759943"/>
              <a:gd name="connsiteX0" fmla="*/ 0 w 850882"/>
              <a:gd name="connsiteY0" fmla="*/ 741453 h 766485"/>
              <a:gd name="connsiteX1" fmla="*/ 348748 w 850882"/>
              <a:gd name="connsiteY1" fmla="*/ 746704 h 766485"/>
              <a:gd name="connsiteX2" fmla="*/ 832631 w 850882"/>
              <a:gd name="connsiteY2" fmla="*/ 487312 h 766485"/>
              <a:gd name="connsiteX3" fmla="*/ 606698 w 850882"/>
              <a:gd name="connsiteY3" fmla="*/ 3537 h 766485"/>
              <a:gd name="connsiteX4" fmla="*/ 77679 w 850882"/>
              <a:gd name="connsiteY4" fmla="*/ 319863 h 766485"/>
              <a:gd name="connsiteX5" fmla="*/ 75012 w 850882"/>
              <a:gd name="connsiteY5" fmla="*/ 630854 h 766485"/>
              <a:gd name="connsiteX6" fmla="*/ 0 w 850882"/>
              <a:gd name="connsiteY6" fmla="*/ 741453 h 766485"/>
              <a:gd name="connsiteX0" fmla="*/ 0 w 850882"/>
              <a:gd name="connsiteY0" fmla="*/ 741453 h 764365"/>
              <a:gd name="connsiteX1" fmla="*/ 348748 w 850882"/>
              <a:gd name="connsiteY1" fmla="*/ 746704 h 764365"/>
              <a:gd name="connsiteX2" fmla="*/ 832631 w 850882"/>
              <a:gd name="connsiteY2" fmla="*/ 487312 h 764365"/>
              <a:gd name="connsiteX3" fmla="*/ 606698 w 850882"/>
              <a:gd name="connsiteY3" fmla="*/ 3537 h 764365"/>
              <a:gd name="connsiteX4" fmla="*/ 77679 w 850882"/>
              <a:gd name="connsiteY4" fmla="*/ 319863 h 764365"/>
              <a:gd name="connsiteX5" fmla="*/ 75012 w 850882"/>
              <a:gd name="connsiteY5" fmla="*/ 630854 h 764365"/>
              <a:gd name="connsiteX6" fmla="*/ 0 w 850882"/>
              <a:gd name="connsiteY6" fmla="*/ 741453 h 764365"/>
              <a:gd name="connsiteX0" fmla="*/ 0 w 832466"/>
              <a:gd name="connsiteY0" fmla="*/ 731902 h 763437"/>
              <a:gd name="connsiteX1" fmla="*/ 330332 w 832466"/>
              <a:gd name="connsiteY1" fmla="*/ 746704 h 763437"/>
              <a:gd name="connsiteX2" fmla="*/ 814215 w 832466"/>
              <a:gd name="connsiteY2" fmla="*/ 487312 h 763437"/>
              <a:gd name="connsiteX3" fmla="*/ 588282 w 832466"/>
              <a:gd name="connsiteY3" fmla="*/ 3537 h 763437"/>
              <a:gd name="connsiteX4" fmla="*/ 59263 w 832466"/>
              <a:gd name="connsiteY4" fmla="*/ 319863 h 763437"/>
              <a:gd name="connsiteX5" fmla="*/ 56596 w 832466"/>
              <a:gd name="connsiteY5" fmla="*/ 630854 h 763437"/>
              <a:gd name="connsiteX6" fmla="*/ 0 w 832466"/>
              <a:gd name="connsiteY6" fmla="*/ 731902 h 763437"/>
              <a:gd name="connsiteX0" fmla="*/ 0 w 831373"/>
              <a:gd name="connsiteY0" fmla="*/ 731902 h 763086"/>
              <a:gd name="connsiteX1" fmla="*/ 330332 w 831373"/>
              <a:gd name="connsiteY1" fmla="*/ 746704 h 763086"/>
              <a:gd name="connsiteX2" fmla="*/ 812900 w 831373"/>
              <a:gd name="connsiteY2" fmla="*/ 492088 h 763086"/>
              <a:gd name="connsiteX3" fmla="*/ 588282 w 831373"/>
              <a:gd name="connsiteY3" fmla="*/ 3537 h 763086"/>
              <a:gd name="connsiteX4" fmla="*/ 59263 w 831373"/>
              <a:gd name="connsiteY4" fmla="*/ 319863 h 763086"/>
              <a:gd name="connsiteX5" fmla="*/ 56596 w 831373"/>
              <a:gd name="connsiteY5" fmla="*/ 630854 h 763086"/>
              <a:gd name="connsiteX6" fmla="*/ 0 w 831373"/>
              <a:gd name="connsiteY6" fmla="*/ 731902 h 763086"/>
              <a:gd name="connsiteX0" fmla="*/ 0 w 830248"/>
              <a:gd name="connsiteY0" fmla="*/ 731902 h 763086"/>
              <a:gd name="connsiteX1" fmla="*/ 330332 w 830248"/>
              <a:gd name="connsiteY1" fmla="*/ 746704 h 763086"/>
              <a:gd name="connsiteX2" fmla="*/ 812900 w 830248"/>
              <a:gd name="connsiteY2" fmla="*/ 492088 h 763086"/>
              <a:gd name="connsiteX3" fmla="*/ 588282 w 830248"/>
              <a:gd name="connsiteY3" fmla="*/ 3537 h 763086"/>
              <a:gd name="connsiteX4" fmla="*/ 59263 w 830248"/>
              <a:gd name="connsiteY4" fmla="*/ 319863 h 763086"/>
              <a:gd name="connsiteX5" fmla="*/ 56596 w 830248"/>
              <a:gd name="connsiteY5" fmla="*/ 630854 h 763086"/>
              <a:gd name="connsiteX6" fmla="*/ 0 w 830248"/>
              <a:gd name="connsiteY6" fmla="*/ 731902 h 763086"/>
              <a:gd name="connsiteX0" fmla="*/ 0 w 828752"/>
              <a:gd name="connsiteY0" fmla="*/ 731902 h 769484"/>
              <a:gd name="connsiteX1" fmla="*/ 367164 w 828752"/>
              <a:gd name="connsiteY1" fmla="*/ 754664 h 769484"/>
              <a:gd name="connsiteX2" fmla="*/ 812900 w 828752"/>
              <a:gd name="connsiteY2" fmla="*/ 492088 h 769484"/>
              <a:gd name="connsiteX3" fmla="*/ 588282 w 828752"/>
              <a:gd name="connsiteY3" fmla="*/ 3537 h 769484"/>
              <a:gd name="connsiteX4" fmla="*/ 59263 w 828752"/>
              <a:gd name="connsiteY4" fmla="*/ 319863 h 769484"/>
              <a:gd name="connsiteX5" fmla="*/ 56596 w 828752"/>
              <a:gd name="connsiteY5" fmla="*/ 630854 h 769484"/>
              <a:gd name="connsiteX6" fmla="*/ 0 w 828752"/>
              <a:gd name="connsiteY6" fmla="*/ 731902 h 769484"/>
              <a:gd name="connsiteX0" fmla="*/ 0 w 828752"/>
              <a:gd name="connsiteY0" fmla="*/ 731902 h 761354"/>
              <a:gd name="connsiteX1" fmla="*/ 367164 w 828752"/>
              <a:gd name="connsiteY1" fmla="*/ 754664 h 761354"/>
              <a:gd name="connsiteX2" fmla="*/ 812900 w 828752"/>
              <a:gd name="connsiteY2" fmla="*/ 492088 h 761354"/>
              <a:gd name="connsiteX3" fmla="*/ 588282 w 828752"/>
              <a:gd name="connsiteY3" fmla="*/ 3537 h 761354"/>
              <a:gd name="connsiteX4" fmla="*/ 59263 w 828752"/>
              <a:gd name="connsiteY4" fmla="*/ 319863 h 761354"/>
              <a:gd name="connsiteX5" fmla="*/ 56596 w 828752"/>
              <a:gd name="connsiteY5" fmla="*/ 630854 h 761354"/>
              <a:gd name="connsiteX6" fmla="*/ 0 w 828752"/>
              <a:gd name="connsiteY6" fmla="*/ 731902 h 761354"/>
              <a:gd name="connsiteX0" fmla="*/ 0 w 828286"/>
              <a:gd name="connsiteY0" fmla="*/ 731902 h 764135"/>
              <a:gd name="connsiteX1" fmla="*/ 373741 w 828286"/>
              <a:gd name="connsiteY1" fmla="*/ 757848 h 764135"/>
              <a:gd name="connsiteX2" fmla="*/ 812900 w 828286"/>
              <a:gd name="connsiteY2" fmla="*/ 492088 h 764135"/>
              <a:gd name="connsiteX3" fmla="*/ 588282 w 828286"/>
              <a:gd name="connsiteY3" fmla="*/ 3537 h 764135"/>
              <a:gd name="connsiteX4" fmla="*/ 59263 w 828286"/>
              <a:gd name="connsiteY4" fmla="*/ 319863 h 764135"/>
              <a:gd name="connsiteX5" fmla="*/ 56596 w 828286"/>
              <a:gd name="connsiteY5" fmla="*/ 630854 h 764135"/>
              <a:gd name="connsiteX6" fmla="*/ 0 w 828286"/>
              <a:gd name="connsiteY6" fmla="*/ 731902 h 764135"/>
              <a:gd name="connsiteX0" fmla="*/ 0 w 826698"/>
              <a:gd name="connsiteY0" fmla="*/ 684914 h 717147"/>
              <a:gd name="connsiteX1" fmla="*/ 373741 w 826698"/>
              <a:gd name="connsiteY1" fmla="*/ 710860 h 717147"/>
              <a:gd name="connsiteX2" fmla="*/ 812900 w 826698"/>
              <a:gd name="connsiteY2" fmla="*/ 445100 h 717147"/>
              <a:gd name="connsiteX3" fmla="*/ 581207 w 826698"/>
              <a:gd name="connsiteY3" fmla="*/ 14091 h 717147"/>
              <a:gd name="connsiteX4" fmla="*/ 59263 w 826698"/>
              <a:gd name="connsiteY4" fmla="*/ 272875 h 717147"/>
              <a:gd name="connsiteX5" fmla="*/ 56596 w 826698"/>
              <a:gd name="connsiteY5" fmla="*/ 583866 h 717147"/>
              <a:gd name="connsiteX6" fmla="*/ 0 w 826698"/>
              <a:gd name="connsiteY6" fmla="*/ 684914 h 717147"/>
              <a:gd name="connsiteX0" fmla="*/ 0 w 824673"/>
              <a:gd name="connsiteY0" fmla="*/ 684914 h 717147"/>
              <a:gd name="connsiteX1" fmla="*/ 373741 w 824673"/>
              <a:gd name="connsiteY1" fmla="*/ 710860 h 717147"/>
              <a:gd name="connsiteX2" fmla="*/ 812900 w 824673"/>
              <a:gd name="connsiteY2" fmla="*/ 445100 h 717147"/>
              <a:gd name="connsiteX3" fmla="*/ 581207 w 824673"/>
              <a:gd name="connsiteY3" fmla="*/ 14091 h 717147"/>
              <a:gd name="connsiteX4" fmla="*/ 59263 w 824673"/>
              <a:gd name="connsiteY4" fmla="*/ 272875 h 717147"/>
              <a:gd name="connsiteX5" fmla="*/ 56596 w 824673"/>
              <a:gd name="connsiteY5" fmla="*/ 583866 h 717147"/>
              <a:gd name="connsiteX6" fmla="*/ 0 w 824673"/>
              <a:gd name="connsiteY6" fmla="*/ 684914 h 717147"/>
              <a:gd name="connsiteX0" fmla="*/ 0 w 824673"/>
              <a:gd name="connsiteY0" fmla="*/ 674404 h 706637"/>
              <a:gd name="connsiteX1" fmla="*/ 373741 w 824673"/>
              <a:gd name="connsiteY1" fmla="*/ 700350 h 706637"/>
              <a:gd name="connsiteX2" fmla="*/ 812900 w 824673"/>
              <a:gd name="connsiteY2" fmla="*/ 434590 h 706637"/>
              <a:gd name="connsiteX3" fmla="*/ 581207 w 824673"/>
              <a:gd name="connsiteY3" fmla="*/ 3581 h 706637"/>
              <a:gd name="connsiteX4" fmla="*/ 59263 w 824673"/>
              <a:gd name="connsiteY4" fmla="*/ 262365 h 706637"/>
              <a:gd name="connsiteX5" fmla="*/ 56596 w 824673"/>
              <a:gd name="connsiteY5" fmla="*/ 573356 h 706637"/>
              <a:gd name="connsiteX6" fmla="*/ 0 w 824673"/>
              <a:gd name="connsiteY6" fmla="*/ 674404 h 706637"/>
              <a:gd name="connsiteX0" fmla="*/ 0 w 824673"/>
              <a:gd name="connsiteY0" fmla="*/ 674404 h 705498"/>
              <a:gd name="connsiteX1" fmla="*/ 373741 w 824673"/>
              <a:gd name="connsiteY1" fmla="*/ 700350 h 705498"/>
              <a:gd name="connsiteX2" fmla="*/ 812900 w 824673"/>
              <a:gd name="connsiteY2" fmla="*/ 434590 h 705498"/>
              <a:gd name="connsiteX3" fmla="*/ 581207 w 824673"/>
              <a:gd name="connsiteY3" fmla="*/ 3581 h 705498"/>
              <a:gd name="connsiteX4" fmla="*/ 59263 w 824673"/>
              <a:gd name="connsiteY4" fmla="*/ 262365 h 705498"/>
              <a:gd name="connsiteX5" fmla="*/ 56596 w 824673"/>
              <a:gd name="connsiteY5" fmla="*/ 573356 h 705498"/>
              <a:gd name="connsiteX6" fmla="*/ 0 w 824673"/>
              <a:gd name="connsiteY6" fmla="*/ 674404 h 705498"/>
              <a:gd name="connsiteX0" fmla="*/ 0 w 825801"/>
              <a:gd name="connsiteY0" fmla="*/ 674404 h 712003"/>
              <a:gd name="connsiteX1" fmla="*/ 373741 w 825801"/>
              <a:gd name="connsiteY1" fmla="*/ 700350 h 712003"/>
              <a:gd name="connsiteX2" fmla="*/ 814209 w 825801"/>
              <a:gd name="connsiteY2" fmla="*/ 448725 h 712003"/>
              <a:gd name="connsiteX3" fmla="*/ 581207 w 825801"/>
              <a:gd name="connsiteY3" fmla="*/ 3581 h 712003"/>
              <a:gd name="connsiteX4" fmla="*/ 59263 w 825801"/>
              <a:gd name="connsiteY4" fmla="*/ 262365 h 712003"/>
              <a:gd name="connsiteX5" fmla="*/ 56596 w 825801"/>
              <a:gd name="connsiteY5" fmla="*/ 573356 h 712003"/>
              <a:gd name="connsiteX6" fmla="*/ 0 w 825801"/>
              <a:gd name="connsiteY6" fmla="*/ 674404 h 712003"/>
              <a:gd name="connsiteX0" fmla="*/ 0 w 825354"/>
              <a:gd name="connsiteY0" fmla="*/ 674404 h 712003"/>
              <a:gd name="connsiteX1" fmla="*/ 373741 w 825354"/>
              <a:gd name="connsiteY1" fmla="*/ 700350 h 712003"/>
              <a:gd name="connsiteX2" fmla="*/ 814209 w 825354"/>
              <a:gd name="connsiteY2" fmla="*/ 448725 h 712003"/>
              <a:gd name="connsiteX3" fmla="*/ 581207 w 825354"/>
              <a:gd name="connsiteY3" fmla="*/ 3581 h 712003"/>
              <a:gd name="connsiteX4" fmla="*/ 59263 w 825354"/>
              <a:gd name="connsiteY4" fmla="*/ 262365 h 712003"/>
              <a:gd name="connsiteX5" fmla="*/ 56596 w 825354"/>
              <a:gd name="connsiteY5" fmla="*/ 573356 h 712003"/>
              <a:gd name="connsiteX6" fmla="*/ 0 w 825354"/>
              <a:gd name="connsiteY6" fmla="*/ 674404 h 712003"/>
              <a:gd name="connsiteX0" fmla="*/ 0 w 824001"/>
              <a:gd name="connsiteY0" fmla="*/ 674404 h 702198"/>
              <a:gd name="connsiteX1" fmla="*/ 429494 w 824001"/>
              <a:gd name="connsiteY1" fmla="*/ 688873 h 702198"/>
              <a:gd name="connsiteX2" fmla="*/ 814209 w 824001"/>
              <a:gd name="connsiteY2" fmla="*/ 448725 h 702198"/>
              <a:gd name="connsiteX3" fmla="*/ 581207 w 824001"/>
              <a:gd name="connsiteY3" fmla="*/ 3581 h 702198"/>
              <a:gd name="connsiteX4" fmla="*/ 59263 w 824001"/>
              <a:gd name="connsiteY4" fmla="*/ 262365 h 702198"/>
              <a:gd name="connsiteX5" fmla="*/ 56596 w 824001"/>
              <a:gd name="connsiteY5" fmla="*/ 573356 h 702198"/>
              <a:gd name="connsiteX6" fmla="*/ 0 w 824001"/>
              <a:gd name="connsiteY6" fmla="*/ 674404 h 702198"/>
              <a:gd name="connsiteX0" fmla="*/ 0 w 824001"/>
              <a:gd name="connsiteY0" fmla="*/ 674404 h 693317"/>
              <a:gd name="connsiteX1" fmla="*/ 429494 w 824001"/>
              <a:gd name="connsiteY1" fmla="*/ 688873 h 693317"/>
              <a:gd name="connsiteX2" fmla="*/ 814209 w 824001"/>
              <a:gd name="connsiteY2" fmla="*/ 448725 h 693317"/>
              <a:gd name="connsiteX3" fmla="*/ 581207 w 824001"/>
              <a:gd name="connsiteY3" fmla="*/ 3581 h 693317"/>
              <a:gd name="connsiteX4" fmla="*/ 59263 w 824001"/>
              <a:gd name="connsiteY4" fmla="*/ 262365 h 693317"/>
              <a:gd name="connsiteX5" fmla="*/ 56596 w 824001"/>
              <a:gd name="connsiteY5" fmla="*/ 573356 h 693317"/>
              <a:gd name="connsiteX6" fmla="*/ 0 w 824001"/>
              <a:gd name="connsiteY6" fmla="*/ 674404 h 693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4001" h="693317">
                <a:moveTo>
                  <a:pt x="0" y="674404"/>
                </a:moveTo>
                <a:cubicBezTo>
                  <a:pt x="170947" y="672309"/>
                  <a:pt x="289590" y="704889"/>
                  <a:pt x="429494" y="688873"/>
                </a:cubicBezTo>
                <a:cubicBezTo>
                  <a:pt x="585106" y="671059"/>
                  <a:pt x="788924" y="562940"/>
                  <a:pt x="814209" y="448725"/>
                </a:cubicBezTo>
                <a:cubicBezTo>
                  <a:pt x="839495" y="334510"/>
                  <a:pt x="832857" y="49206"/>
                  <a:pt x="581207" y="3581"/>
                </a:cubicBezTo>
                <a:cubicBezTo>
                  <a:pt x="485480" y="-3562"/>
                  <a:pt x="91955" y="-26684"/>
                  <a:pt x="59263" y="262365"/>
                </a:cubicBezTo>
                <a:cubicBezTo>
                  <a:pt x="43357" y="371331"/>
                  <a:pt x="56596" y="510015"/>
                  <a:pt x="56596" y="573356"/>
                </a:cubicBezTo>
                <a:cubicBezTo>
                  <a:pt x="57073" y="645079"/>
                  <a:pt x="0" y="674404"/>
                  <a:pt x="0" y="674404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5" name="Content Placeholder 4" descr="A group of buildings with a dome roof&#10;&#10;AI-generated content may be incorrect.">
            <a:extLst>
              <a:ext uri="{FF2B5EF4-FFF2-40B4-BE49-F238E27FC236}">
                <a16:creationId xmlns:a16="http://schemas.microsoft.com/office/drawing/2014/main" id="{8D0B134D-FAB1-8AFE-56AD-80A3927F40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23077" y="548672"/>
            <a:ext cx="5809226" cy="5765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587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BD2A7128-270D-45DD-B0C7-24FF462228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watercolor of a bridge with a building and a dome&#10;&#10;AI-generated content may be incorrect.">
            <a:extLst>
              <a:ext uri="{FF2B5EF4-FFF2-40B4-BE49-F238E27FC236}">
                <a16:creationId xmlns:a16="http://schemas.microsoft.com/office/drawing/2014/main" id="{7AB35B5C-204A-75D2-3A36-8A6DEA1A778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227" r="8656"/>
          <a:stretch>
            <a:fillRect/>
          </a:stretch>
        </p:blipFill>
        <p:spPr>
          <a:xfrm>
            <a:off x="456628" y="527514"/>
            <a:ext cx="6539979" cy="5802972"/>
          </a:xfrm>
          <a:custGeom>
            <a:avLst/>
            <a:gdLst/>
            <a:ahLst/>
            <a:cxnLst/>
            <a:rect l="l" t="t" r="r" b="b"/>
            <a:pathLst>
              <a:path w="7503702" h="6405387">
                <a:moveTo>
                  <a:pt x="526155" y="35"/>
                </a:moveTo>
                <a:cubicBezTo>
                  <a:pt x="696890" y="424"/>
                  <a:pt x="910822" y="4062"/>
                  <a:pt x="1101865" y="9135"/>
                </a:cubicBezTo>
                <a:lnTo>
                  <a:pt x="6538681" y="39665"/>
                </a:lnTo>
                <a:lnTo>
                  <a:pt x="7503702" y="68449"/>
                </a:lnTo>
                <a:lnTo>
                  <a:pt x="7503702" y="6373015"/>
                </a:lnTo>
                <a:lnTo>
                  <a:pt x="7349407" y="6372590"/>
                </a:lnTo>
                <a:cubicBezTo>
                  <a:pt x="5503660" y="6369608"/>
                  <a:pt x="2945004" y="6405387"/>
                  <a:pt x="1220576" y="6405387"/>
                </a:cubicBezTo>
                <a:cubicBezTo>
                  <a:pt x="732036" y="6374856"/>
                  <a:pt x="383078" y="6405388"/>
                  <a:pt x="48079" y="6374856"/>
                </a:cubicBezTo>
                <a:cubicBezTo>
                  <a:pt x="-54281" y="4308922"/>
                  <a:pt x="24815" y="1433916"/>
                  <a:pt x="117871" y="131259"/>
                </a:cubicBezTo>
                <a:cubicBezTo>
                  <a:pt x="125872" y="-28778"/>
                  <a:pt x="119241" y="23587"/>
                  <a:pt x="279761" y="3233"/>
                </a:cubicBezTo>
                <a:cubicBezTo>
                  <a:pt x="336825" y="737"/>
                  <a:pt x="423715" y="-199"/>
                  <a:pt x="526155" y="35"/>
                </a:cubicBezTo>
                <a:close/>
              </a:path>
            </a:pathLst>
          </a:cu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9B7B539-E79B-44C5-8319-9CE01F87F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56625" y="518378"/>
            <a:ext cx="6539978" cy="5802971"/>
          </a:xfrm>
          <a:custGeom>
            <a:avLst/>
            <a:gdLst>
              <a:gd name="connsiteX0" fmla="*/ 7142118 w 7680682"/>
              <a:gd name="connsiteY0" fmla="*/ 6405352 h 6405386"/>
              <a:gd name="connsiteX1" fmla="*/ 6552830 w 7680682"/>
              <a:gd name="connsiteY1" fmla="*/ 6396252 h 6405386"/>
              <a:gd name="connsiteX2" fmla="*/ 987782 w 7680682"/>
              <a:gd name="connsiteY2" fmla="*/ 6365722 h 6405386"/>
              <a:gd name="connsiteX3" fmla="*/ 0 w 7680682"/>
              <a:gd name="connsiteY3" fmla="*/ 6336938 h 6405386"/>
              <a:gd name="connsiteX4" fmla="*/ 0 w 7680682"/>
              <a:gd name="connsiteY4" fmla="*/ 32372 h 6405386"/>
              <a:gd name="connsiteX5" fmla="*/ 157934 w 7680682"/>
              <a:gd name="connsiteY5" fmla="*/ 32797 h 6405386"/>
              <a:gd name="connsiteX6" fmla="*/ 6431319 w 7680682"/>
              <a:gd name="connsiteY6" fmla="*/ 0 h 6405386"/>
              <a:gd name="connsiteX7" fmla="*/ 7631470 w 7680682"/>
              <a:gd name="connsiteY7" fmla="*/ 30531 h 6405386"/>
              <a:gd name="connsiteX8" fmla="*/ 7560032 w 7680682"/>
              <a:gd name="connsiteY8" fmla="*/ 6274128 h 6405386"/>
              <a:gd name="connsiteX9" fmla="*/ 7394324 w 7680682"/>
              <a:gd name="connsiteY9" fmla="*/ 6402154 h 6405386"/>
              <a:gd name="connsiteX10" fmla="*/ 7142118 w 7680682"/>
              <a:gd name="connsiteY10" fmla="*/ 6405352 h 6405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680682" h="6405386">
                <a:moveTo>
                  <a:pt x="7142118" y="6405352"/>
                </a:moveTo>
                <a:cubicBezTo>
                  <a:pt x="6967357" y="6404963"/>
                  <a:pt x="6748379" y="6401325"/>
                  <a:pt x="6552830" y="6396252"/>
                </a:cubicBezTo>
                <a:lnTo>
                  <a:pt x="987782" y="6365722"/>
                </a:lnTo>
                <a:lnTo>
                  <a:pt x="0" y="6336938"/>
                </a:lnTo>
                <a:lnTo>
                  <a:pt x="0" y="32372"/>
                </a:lnTo>
                <a:lnTo>
                  <a:pt x="157934" y="32797"/>
                </a:lnTo>
                <a:cubicBezTo>
                  <a:pt x="2047215" y="35779"/>
                  <a:pt x="4666218" y="0"/>
                  <a:pt x="6431319" y="0"/>
                </a:cubicBezTo>
                <a:cubicBezTo>
                  <a:pt x="6931382" y="30531"/>
                  <a:pt x="7288570" y="-1"/>
                  <a:pt x="7631470" y="30531"/>
                </a:cubicBezTo>
                <a:cubicBezTo>
                  <a:pt x="7736245" y="2096465"/>
                  <a:pt x="7655283" y="4971471"/>
                  <a:pt x="7560032" y="6274128"/>
                </a:cubicBezTo>
                <a:cubicBezTo>
                  <a:pt x="7551842" y="6434165"/>
                  <a:pt x="7558630" y="6381800"/>
                  <a:pt x="7394324" y="6402154"/>
                </a:cubicBezTo>
                <a:cubicBezTo>
                  <a:pt x="7335914" y="6404650"/>
                  <a:pt x="7246975" y="6405586"/>
                  <a:pt x="7142118" y="6405352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78F7AE4B-9747-4033-A691-63FD7B896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09820" y="974489"/>
            <a:ext cx="5081278" cy="2363876"/>
          </a:xfrm>
          <a:custGeom>
            <a:avLst/>
            <a:gdLst>
              <a:gd name="connsiteX0" fmla="*/ 702544 w 1731866"/>
              <a:gd name="connsiteY0" fmla="*/ 704513 h 898547"/>
              <a:gd name="connsiteX1" fmla="*/ 1151838 w 1731866"/>
              <a:gd name="connsiteY1" fmla="*/ 709752 h 898547"/>
              <a:gd name="connsiteX2" fmla="*/ 1632946 w 1731866"/>
              <a:gd name="connsiteY2" fmla="*/ 622027 h 898547"/>
              <a:gd name="connsiteX3" fmla="*/ 1678094 w 1731866"/>
              <a:gd name="connsiteY3" fmla="*/ 138252 h 898547"/>
              <a:gd name="connsiteX4" fmla="*/ 721213 w 1731866"/>
              <a:gd name="connsiteY4" fmla="*/ 2711 h 898547"/>
              <a:gd name="connsiteX5" fmla="*/ 29222 w 1731866"/>
              <a:gd name="connsiteY5" fmla="*/ 208261 h 898547"/>
              <a:gd name="connsiteX6" fmla="*/ 142569 w 1731866"/>
              <a:gd name="connsiteY6" fmla="*/ 668985 h 898547"/>
              <a:gd name="connsiteX7" fmla="*/ 426128 w 1731866"/>
              <a:gd name="connsiteY7" fmla="*/ 701846 h 898547"/>
              <a:gd name="connsiteX8" fmla="*/ 729119 w 1731866"/>
              <a:gd name="connsiteY8" fmla="*/ 898538 h 898547"/>
              <a:gd name="connsiteX9" fmla="*/ 670635 w 1731866"/>
              <a:gd name="connsiteY9" fmla="*/ 773570 h 898547"/>
              <a:gd name="connsiteX10" fmla="*/ 702544 w 1731866"/>
              <a:gd name="connsiteY10" fmla="*/ 704513 h 898547"/>
              <a:gd name="connsiteX0" fmla="*/ 629450 w 1731865"/>
              <a:gd name="connsiteY0" fmla="*/ 704522 h 898547"/>
              <a:gd name="connsiteX1" fmla="*/ 1151876 w 1731865"/>
              <a:gd name="connsiteY1" fmla="*/ 709761 h 898547"/>
              <a:gd name="connsiteX2" fmla="*/ 1632984 w 1731865"/>
              <a:gd name="connsiteY2" fmla="*/ 622036 h 898547"/>
              <a:gd name="connsiteX3" fmla="*/ 1678132 w 1731865"/>
              <a:gd name="connsiteY3" fmla="*/ 138261 h 898547"/>
              <a:gd name="connsiteX4" fmla="*/ 721251 w 1731865"/>
              <a:gd name="connsiteY4" fmla="*/ 2720 h 898547"/>
              <a:gd name="connsiteX5" fmla="*/ 29260 w 1731865"/>
              <a:gd name="connsiteY5" fmla="*/ 208270 h 898547"/>
              <a:gd name="connsiteX6" fmla="*/ 142607 w 1731865"/>
              <a:gd name="connsiteY6" fmla="*/ 668994 h 898547"/>
              <a:gd name="connsiteX7" fmla="*/ 426166 w 1731865"/>
              <a:gd name="connsiteY7" fmla="*/ 701855 h 898547"/>
              <a:gd name="connsiteX8" fmla="*/ 729157 w 1731865"/>
              <a:gd name="connsiteY8" fmla="*/ 898547 h 898547"/>
              <a:gd name="connsiteX9" fmla="*/ 670673 w 1731865"/>
              <a:gd name="connsiteY9" fmla="*/ 773579 h 898547"/>
              <a:gd name="connsiteX10" fmla="*/ 629450 w 1731865"/>
              <a:gd name="connsiteY10" fmla="*/ 704522 h 898547"/>
              <a:gd name="connsiteX0" fmla="*/ 629450 w 1731865"/>
              <a:gd name="connsiteY0" fmla="*/ 704522 h 898547"/>
              <a:gd name="connsiteX1" fmla="*/ 1151876 w 1731865"/>
              <a:gd name="connsiteY1" fmla="*/ 709761 h 898547"/>
              <a:gd name="connsiteX2" fmla="*/ 1632984 w 1731865"/>
              <a:gd name="connsiteY2" fmla="*/ 622036 h 898547"/>
              <a:gd name="connsiteX3" fmla="*/ 1678132 w 1731865"/>
              <a:gd name="connsiteY3" fmla="*/ 138261 h 898547"/>
              <a:gd name="connsiteX4" fmla="*/ 721251 w 1731865"/>
              <a:gd name="connsiteY4" fmla="*/ 2720 h 898547"/>
              <a:gd name="connsiteX5" fmla="*/ 29260 w 1731865"/>
              <a:gd name="connsiteY5" fmla="*/ 208270 h 898547"/>
              <a:gd name="connsiteX6" fmla="*/ 142607 w 1731865"/>
              <a:gd name="connsiteY6" fmla="*/ 668994 h 898547"/>
              <a:gd name="connsiteX7" fmla="*/ 426166 w 1731865"/>
              <a:gd name="connsiteY7" fmla="*/ 701855 h 898547"/>
              <a:gd name="connsiteX8" fmla="*/ 729157 w 1731865"/>
              <a:gd name="connsiteY8" fmla="*/ 898547 h 898547"/>
              <a:gd name="connsiteX9" fmla="*/ 647404 w 1731865"/>
              <a:gd name="connsiteY9" fmla="*/ 774971 h 898547"/>
              <a:gd name="connsiteX10" fmla="*/ 629450 w 1731865"/>
              <a:gd name="connsiteY10" fmla="*/ 704522 h 898547"/>
              <a:gd name="connsiteX0" fmla="*/ 629450 w 1731865"/>
              <a:gd name="connsiteY0" fmla="*/ 704522 h 898547"/>
              <a:gd name="connsiteX1" fmla="*/ 1151876 w 1731865"/>
              <a:gd name="connsiteY1" fmla="*/ 709761 h 898547"/>
              <a:gd name="connsiteX2" fmla="*/ 1632984 w 1731865"/>
              <a:gd name="connsiteY2" fmla="*/ 622036 h 898547"/>
              <a:gd name="connsiteX3" fmla="*/ 1678132 w 1731865"/>
              <a:gd name="connsiteY3" fmla="*/ 138261 h 898547"/>
              <a:gd name="connsiteX4" fmla="*/ 721251 w 1731865"/>
              <a:gd name="connsiteY4" fmla="*/ 2720 h 898547"/>
              <a:gd name="connsiteX5" fmla="*/ 29260 w 1731865"/>
              <a:gd name="connsiteY5" fmla="*/ 208270 h 898547"/>
              <a:gd name="connsiteX6" fmla="*/ 142607 w 1731865"/>
              <a:gd name="connsiteY6" fmla="*/ 668994 h 898547"/>
              <a:gd name="connsiteX7" fmla="*/ 426166 w 1731865"/>
              <a:gd name="connsiteY7" fmla="*/ 701855 h 898547"/>
              <a:gd name="connsiteX8" fmla="*/ 729157 w 1731865"/>
              <a:gd name="connsiteY8" fmla="*/ 898547 h 898547"/>
              <a:gd name="connsiteX9" fmla="*/ 647404 w 1731865"/>
              <a:gd name="connsiteY9" fmla="*/ 774971 h 898547"/>
              <a:gd name="connsiteX10" fmla="*/ 629450 w 1731865"/>
              <a:gd name="connsiteY10" fmla="*/ 704522 h 898547"/>
              <a:gd name="connsiteX0" fmla="*/ 629450 w 1731865"/>
              <a:gd name="connsiteY0" fmla="*/ 704522 h 898547"/>
              <a:gd name="connsiteX1" fmla="*/ 1151876 w 1731865"/>
              <a:gd name="connsiteY1" fmla="*/ 709761 h 898547"/>
              <a:gd name="connsiteX2" fmla="*/ 1632984 w 1731865"/>
              <a:gd name="connsiteY2" fmla="*/ 622036 h 898547"/>
              <a:gd name="connsiteX3" fmla="*/ 1678132 w 1731865"/>
              <a:gd name="connsiteY3" fmla="*/ 138261 h 898547"/>
              <a:gd name="connsiteX4" fmla="*/ 721251 w 1731865"/>
              <a:gd name="connsiteY4" fmla="*/ 2720 h 898547"/>
              <a:gd name="connsiteX5" fmla="*/ 29260 w 1731865"/>
              <a:gd name="connsiteY5" fmla="*/ 208270 h 898547"/>
              <a:gd name="connsiteX6" fmla="*/ 142607 w 1731865"/>
              <a:gd name="connsiteY6" fmla="*/ 668994 h 898547"/>
              <a:gd name="connsiteX7" fmla="*/ 426166 w 1731865"/>
              <a:gd name="connsiteY7" fmla="*/ 701855 h 898547"/>
              <a:gd name="connsiteX8" fmla="*/ 729157 w 1731865"/>
              <a:gd name="connsiteY8" fmla="*/ 898547 h 898547"/>
              <a:gd name="connsiteX9" fmla="*/ 647404 w 1731865"/>
              <a:gd name="connsiteY9" fmla="*/ 774971 h 898547"/>
              <a:gd name="connsiteX10" fmla="*/ 629450 w 1731865"/>
              <a:gd name="connsiteY10" fmla="*/ 704522 h 898547"/>
              <a:gd name="connsiteX0" fmla="*/ 629450 w 1731865"/>
              <a:gd name="connsiteY0" fmla="*/ 704522 h 898547"/>
              <a:gd name="connsiteX1" fmla="*/ 1151876 w 1731865"/>
              <a:gd name="connsiteY1" fmla="*/ 709761 h 898547"/>
              <a:gd name="connsiteX2" fmla="*/ 1632984 w 1731865"/>
              <a:gd name="connsiteY2" fmla="*/ 622036 h 898547"/>
              <a:gd name="connsiteX3" fmla="*/ 1678132 w 1731865"/>
              <a:gd name="connsiteY3" fmla="*/ 138261 h 898547"/>
              <a:gd name="connsiteX4" fmla="*/ 721251 w 1731865"/>
              <a:gd name="connsiteY4" fmla="*/ 2720 h 898547"/>
              <a:gd name="connsiteX5" fmla="*/ 29260 w 1731865"/>
              <a:gd name="connsiteY5" fmla="*/ 208270 h 898547"/>
              <a:gd name="connsiteX6" fmla="*/ 142607 w 1731865"/>
              <a:gd name="connsiteY6" fmla="*/ 668994 h 898547"/>
              <a:gd name="connsiteX7" fmla="*/ 426166 w 1731865"/>
              <a:gd name="connsiteY7" fmla="*/ 701855 h 898547"/>
              <a:gd name="connsiteX8" fmla="*/ 729157 w 1731865"/>
              <a:gd name="connsiteY8" fmla="*/ 898547 h 898547"/>
              <a:gd name="connsiteX9" fmla="*/ 641864 w 1731865"/>
              <a:gd name="connsiteY9" fmla="*/ 777755 h 898547"/>
              <a:gd name="connsiteX10" fmla="*/ 629450 w 1731865"/>
              <a:gd name="connsiteY10" fmla="*/ 704522 h 898547"/>
              <a:gd name="connsiteX0" fmla="*/ 629450 w 1731865"/>
              <a:gd name="connsiteY0" fmla="*/ 704522 h 898547"/>
              <a:gd name="connsiteX1" fmla="*/ 1151876 w 1731865"/>
              <a:gd name="connsiteY1" fmla="*/ 709761 h 898547"/>
              <a:gd name="connsiteX2" fmla="*/ 1632984 w 1731865"/>
              <a:gd name="connsiteY2" fmla="*/ 622036 h 898547"/>
              <a:gd name="connsiteX3" fmla="*/ 1678132 w 1731865"/>
              <a:gd name="connsiteY3" fmla="*/ 138261 h 898547"/>
              <a:gd name="connsiteX4" fmla="*/ 721251 w 1731865"/>
              <a:gd name="connsiteY4" fmla="*/ 2720 h 898547"/>
              <a:gd name="connsiteX5" fmla="*/ 29260 w 1731865"/>
              <a:gd name="connsiteY5" fmla="*/ 208270 h 898547"/>
              <a:gd name="connsiteX6" fmla="*/ 142607 w 1731865"/>
              <a:gd name="connsiteY6" fmla="*/ 668994 h 898547"/>
              <a:gd name="connsiteX7" fmla="*/ 426166 w 1731865"/>
              <a:gd name="connsiteY7" fmla="*/ 701855 h 898547"/>
              <a:gd name="connsiteX8" fmla="*/ 729157 w 1731865"/>
              <a:gd name="connsiteY8" fmla="*/ 898547 h 898547"/>
              <a:gd name="connsiteX9" fmla="*/ 641864 w 1731865"/>
              <a:gd name="connsiteY9" fmla="*/ 777755 h 898547"/>
              <a:gd name="connsiteX10" fmla="*/ 629450 w 1731865"/>
              <a:gd name="connsiteY10" fmla="*/ 704522 h 898547"/>
              <a:gd name="connsiteX0" fmla="*/ 629450 w 1731865"/>
              <a:gd name="connsiteY0" fmla="*/ 704522 h 898547"/>
              <a:gd name="connsiteX1" fmla="*/ 1151876 w 1731865"/>
              <a:gd name="connsiteY1" fmla="*/ 709761 h 898547"/>
              <a:gd name="connsiteX2" fmla="*/ 1632984 w 1731865"/>
              <a:gd name="connsiteY2" fmla="*/ 622036 h 898547"/>
              <a:gd name="connsiteX3" fmla="*/ 1678132 w 1731865"/>
              <a:gd name="connsiteY3" fmla="*/ 138261 h 898547"/>
              <a:gd name="connsiteX4" fmla="*/ 721251 w 1731865"/>
              <a:gd name="connsiteY4" fmla="*/ 2720 h 898547"/>
              <a:gd name="connsiteX5" fmla="*/ 29260 w 1731865"/>
              <a:gd name="connsiteY5" fmla="*/ 208270 h 898547"/>
              <a:gd name="connsiteX6" fmla="*/ 142607 w 1731865"/>
              <a:gd name="connsiteY6" fmla="*/ 668994 h 898547"/>
              <a:gd name="connsiteX7" fmla="*/ 426166 w 1731865"/>
              <a:gd name="connsiteY7" fmla="*/ 701855 h 898547"/>
              <a:gd name="connsiteX8" fmla="*/ 729157 w 1731865"/>
              <a:gd name="connsiteY8" fmla="*/ 898547 h 898547"/>
              <a:gd name="connsiteX9" fmla="*/ 641864 w 1731865"/>
              <a:gd name="connsiteY9" fmla="*/ 786108 h 898547"/>
              <a:gd name="connsiteX10" fmla="*/ 629450 w 1731865"/>
              <a:gd name="connsiteY10" fmla="*/ 704522 h 898547"/>
              <a:gd name="connsiteX0" fmla="*/ 629450 w 1731865"/>
              <a:gd name="connsiteY0" fmla="*/ 704522 h 898547"/>
              <a:gd name="connsiteX1" fmla="*/ 1151876 w 1731865"/>
              <a:gd name="connsiteY1" fmla="*/ 709761 h 898547"/>
              <a:gd name="connsiteX2" fmla="*/ 1632984 w 1731865"/>
              <a:gd name="connsiteY2" fmla="*/ 622036 h 898547"/>
              <a:gd name="connsiteX3" fmla="*/ 1678132 w 1731865"/>
              <a:gd name="connsiteY3" fmla="*/ 138261 h 898547"/>
              <a:gd name="connsiteX4" fmla="*/ 721251 w 1731865"/>
              <a:gd name="connsiteY4" fmla="*/ 2720 h 898547"/>
              <a:gd name="connsiteX5" fmla="*/ 29260 w 1731865"/>
              <a:gd name="connsiteY5" fmla="*/ 208270 h 898547"/>
              <a:gd name="connsiteX6" fmla="*/ 142607 w 1731865"/>
              <a:gd name="connsiteY6" fmla="*/ 668994 h 898547"/>
              <a:gd name="connsiteX7" fmla="*/ 426166 w 1731865"/>
              <a:gd name="connsiteY7" fmla="*/ 701855 h 898547"/>
              <a:gd name="connsiteX8" fmla="*/ 729157 w 1731865"/>
              <a:gd name="connsiteY8" fmla="*/ 898547 h 898547"/>
              <a:gd name="connsiteX9" fmla="*/ 641864 w 1731865"/>
              <a:gd name="connsiteY9" fmla="*/ 786108 h 898547"/>
              <a:gd name="connsiteX10" fmla="*/ 629450 w 1731865"/>
              <a:gd name="connsiteY10" fmla="*/ 704522 h 898547"/>
              <a:gd name="connsiteX0" fmla="*/ 629450 w 1731865"/>
              <a:gd name="connsiteY0" fmla="*/ 704522 h 891586"/>
              <a:gd name="connsiteX1" fmla="*/ 1151876 w 1731865"/>
              <a:gd name="connsiteY1" fmla="*/ 709761 h 891586"/>
              <a:gd name="connsiteX2" fmla="*/ 1632984 w 1731865"/>
              <a:gd name="connsiteY2" fmla="*/ 622036 h 891586"/>
              <a:gd name="connsiteX3" fmla="*/ 1678132 w 1731865"/>
              <a:gd name="connsiteY3" fmla="*/ 138261 h 891586"/>
              <a:gd name="connsiteX4" fmla="*/ 721251 w 1731865"/>
              <a:gd name="connsiteY4" fmla="*/ 2720 h 891586"/>
              <a:gd name="connsiteX5" fmla="*/ 29260 w 1731865"/>
              <a:gd name="connsiteY5" fmla="*/ 208270 h 891586"/>
              <a:gd name="connsiteX6" fmla="*/ 142607 w 1731865"/>
              <a:gd name="connsiteY6" fmla="*/ 668994 h 891586"/>
              <a:gd name="connsiteX7" fmla="*/ 426166 w 1731865"/>
              <a:gd name="connsiteY7" fmla="*/ 701855 h 891586"/>
              <a:gd name="connsiteX8" fmla="*/ 723617 w 1731865"/>
              <a:gd name="connsiteY8" fmla="*/ 891586 h 891586"/>
              <a:gd name="connsiteX9" fmla="*/ 641864 w 1731865"/>
              <a:gd name="connsiteY9" fmla="*/ 786108 h 891586"/>
              <a:gd name="connsiteX10" fmla="*/ 629450 w 1731865"/>
              <a:gd name="connsiteY10" fmla="*/ 704522 h 891586"/>
              <a:gd name="connsiteX0" fmla="*/ 629450 w 1731865"/>
              <a:gd name="connsiteY0" fmla="*/ 704522 h 891586"/>
              <a:gd name="connsiteX1" fmla="*/ 1151876 w 1731865"/>
              <a:gd name="connsiteY1" fmla="*/ 709761 h 891586"/>
              <a:gd name="connsiteX2" fmla="*/ 1632984 w 1731865"/>
              <a:gd name="connsiteY2" fmla="*/ 622036 h 891586"/>
              <a:gd name="connsiteX3" fmla="*/ 1678132 w 1731865"/>
              <a:gd name="connsiteY3" fmla="*/ 138261 h 891586"/>
              <a:gd name="connsiteX4" fmla="*/ 721251 w 1731865"/>
              <a:gd name="connsiteY4" fmla="*/ 2720 h 891586"/>
              <a:gd name="connsiteX5" fmla="*/ 29260 w 1731865"/>
              <a:gd name="connsiteY5" fmla="*/ 208270 h 891586"/>
              <a:gd name="connsiteX6" fmla="*/ 142607 w 1731865"/>
              <a:gd name="connsiteY6" fmla="*/ 668994 h 891586"/>
              <a:gd name="connsiteX7" fmla="*/ 426166 w 1731865"/>
              <a:gd name="connsiteY7" fmla="*/ 701855 h 891586"/>
              <a:gd name="connsiteX8" fmla="*/ 723617 w 1731865"/>
              <a:gd name="connsiteY8" fmla="*/ 891586 h 891586"/>
              <a:gd name="connsiteX9" fmla="*/ 641864 w 1731865"/>
              <a:gd name="connsiteY9" fmla="*/ 786108 h 891586"/>
              <a:gd name="connsiteX10" fmla="*/ 629450 w 1731865"/>
              <a:gd name="connsiteY10" fmla="*/ 704522 h 891586"/>
              <a:gd name="connsiteX0" fmla="*/ 629450 w 1731865"/>
              <a:gd name="connsiteY0" fmla="*/ 704522 h 891586"/>
              <a:gd name="connsiteX1" fmla="*/ 1151876 w 1731865"/>
              <a:gd name="connsiteY1" fmla="*/ 709761 h 891586"/>
              <a:gd name="connsiteX2" fmla="*/ 1632984 w 1731865"/>
              <a:gd name="connsiteY2" fmla="*/ 622036 h 891586"/>
              <a:gd name="connsiteX3" fmla="*/ 1678132 w 1731865"/>
              <a:gd name="connsiteY3" fmla="*/ 138261 h 891586"/>
              <a:gd name="connsiteX4" fmla="*/ 721251 w 1731865"/>
              <a:gd name="connsiteY4" fmla="*/ 2720 h 891586"/>
              <a:gd name="connsiteX5" fmla="*/ 29260 w 1731865"/>
              <a:gd name="connsiteY5" fmla="*/ 208270 h 891586"/>
              <a:gd name="connsiteX6" fmla="*/ 142607 w 1731865"/>
              <a:gd name="connsiteY6" fmla="*/ 668994 h 891586"/>
              <a:gd name="connsiteX7" fmla="*/ 426166 w 1731865"/>
              <a:gd name="connsiteY7" fmla="*/ 701855 h 891586"/>
              <a:gd name="connsiteX8" fmla="*/ 723617 w 1731865"/>
              <a:gd name="connsiteY8" fmla="*/ 891586 h 891586"/>
              <a:gd name="connsiteX9" fmla="*/ 641864 w 1731865"/>
              <a:gd name="connsiteY9" fmla="*/ 786108 h 891586"/>
              <a:gd name="connsiteX10" fmla="*/ 629450 w 1731865"/>
              <a:gd name="connsiteY10" fmla="*/ 704522 h 891586"/>
              <a:gd name="connsiteX0" fmla="*/ 629450 w 1731865"/>
              <a:gd name="connsiteY0" fmla="*/ 718060 h 891586"/>
              <a:gd name="connsiteX1" fmla="*/ 1151876 w 1731865"/>
              <a:gd name="connsiteY1" fmla="*/ 709761 h 891586"/>
              <a:gd name="connsiteX2" fmla="*/ 1632984 w 1731865"/>
              <a:gd name="connsiteY2" fmla="*/ 622036 h 891586"/>
              <a:gd name="connsiteX3" fmla="*/ 1678132 w 1731865"/>
              <a:gd name="connsiteY3" fmla="*/ 138261 h 891586"/>
              <a:gd name="connsiteX4" fmla="*/ 721251 w 1731865"/>
              <a:gd name="connsiteY4" fmla="*/ 2720 h 891586"/>
              <a:gd name="connsiteX5" fmla="*/ 29260 w 1731865"/>
              <a:gd name="connsiteY5" fmla="*/ 208270 h 891586"/>
              <a:gd name="connsiteX6" fmla="*/ 142607 w 1731865"/>
              <a:gd name="connsiteY6" fmla="*/ 668994 h 891586"/>
              <a:gd name="connsiteX7" fmla="*/ 426166 w 1731865"/>
              <a:gd name="connsiteY7" fmla="*/ 701855 h 891586"/>
              <a:gd name="connsiteX8" fmla="*/ 723617 w 1731865"/>
              <a:gd name="connsiteY8" fmla="*/ 891586 h 891586"/>
              <a:gd name="connsiteX9" fmla="*/ 641864 w 1731865"/>
              <a:gd name="connsiteY9" fmla="*/ 786108 h 891586"/>
              <a:gd name="connsiteX10" fmla="*/ 629450 w 1731865"/>
              <a:gd name="connsiteY10" fmla="*/ 718060 h 891586"/>
              <a:gd name="connsiteX0" fmla="*/ 629450 w 1731865"/>
              <a:gd name="connsiteY0" fmla="*/ 718060 h 891586"/>
              <a:gd name="connsiteX1" fmla="*/ 1151876 w 1731865"/>
              <a:gd name="connsiteY1" fmla="*/ 709761 h 891586"/>
              <a:gd name="connsiteX2" fmla="*/ 1632984 w 1731865"/>
              <a:gd name="connsiteY2" fmla="*/ 622036 h 891586"/>
              <a:gd name="connsiteX3" fmla="*/ 1678132 w 1731865"/>
              <a:gd name="connsiteY3" fmla="*/ 138261 h 891586"/>
              <a:gd name="connsiteX4" fmla="*/ 721251 w 1731865"/>
              <a:gd name="connsiteY4" fmla="*/ 2720 h 891586"/>
              <a:gd name="connsiteX5" fmla="*/ 29260 w 1731865"/>
              <a:gd name="connsiteY5" fmla="*/ 208270 h 891586"/>
              <a:gd name="connsiteX6" fmla="*/ 142607 w 1731865"/>
              <a:gd name="connsiteY6" fmla="*/ 668994 h 891586"/>
              <a:gd name="connsiteX7" fmla="*/ 426166 w 1731865"/>
              <a:gd name="connsiteY7" fmla="*/ 701855 h 891586"/>
              <a:gd name="connsiteX8" fmla="*/ 723617 w 1731865"/>
              <a:gd name="connsiteY8" fmla="*/ 891586 h 891586"/>
              <a:gd name="connsiteX9" fmla="*/ 641864 w 1731865"/>
              <a:gd name="connsiteY9" fmla="*/ 786108 h 891586"/>
              <a:gd name="connsiteX10" fmla="*/ 629450 w 1731865"/>
              <a:gd name="connsiteY10" fmla="*/ 718060 h 891586"/>
              <a:gd name="connsiteX0" fmla="*/ 629450 w 1735472"/>
              <a:gd name="connsiteY0" fmla="*/ 718060 h 891586"/>
              <a:gd name="connsiteX1" fmla="*/ 1165047 w 1735472"/>
              <a:gd name="connsiteY1" fmla="*/ 724804 h 891586"/>
              <a:gd name="connsiteX2" fmla="*/ 1632984 w 1735472"/>
              <a:gd name="connsiteY2" fmla="*/ 622036 h 891586"/>
              <a:gd name="connsiteX3" fmla="*/ 1678132 w 1735472"/>
              <a:gd name="connsiteY3" fmla="*/ 138261 h 891586"/>
              <a:gd name="connsiteX4" fmla="*/ 721251 w 1735472"/>
              <a:gd name="connsiteY4" fmla="*/ 2720 h 891586"/>
              <a:gd name="connsiteX5" fmla="*/ 29260 w 1735472"/>
              <a:gd name="connsiteY5" fmla="*/ 208270 h 891586"/>
              <a:gd name="connsiteX6" fmla="*/ 142607 w 1735472"/>
              <a:gd name="connsiteY6" fmla="*/ 668994 h 891586"/>
              <a:gd name="connsiteX7" fmla="*/ 426166 w 1735472"/>
              <a:gd name="connsiteY7" fmla="*/ 701855 h 891586"/>
              <a:gd name="connsiteX8" fmla="*/ 723617 w 1735472"/>
              <a:gd name="connsiteY8" fmla="*/ 891586 h 891586"/>
              <a:gd name="connsiteX9" fmla="*/ 641864 w 1735472"/>
              <a:gd name="connsiteY9" fmla="*/ 786108 h 891586"/>
              <a:gd name="connsiteX10" fmla="*/ 629450 w 1735472"/>
              <a:gd name="connsiteY10" fmla="*/ 718060 h 891586"/>
              <a:gd name="connsiteX0" fmla="*/ 631845 w 1735472"/>
              <a:gd name="connsiteY0" fmla="*/ 725582 h 891586"/>
              <a:gd name="connsiteX1" fmla="*/ 1165047 w 1735472"/>
              <a:gd name="connsiteY1" fmla="*/ 724804 h 891586"/>
              <a:gd name="connsiteX2" fmla="*/ 1632984 w 1735472"/>
              <a:gd name="connsiteY2" fmla="*/ 622036 h 891586"/>
              <a:gd name="connsiteX3" fmla="*/ 1678132 w 1735472"/>
              <a:gd name="connsiteY3" fmla="*/ 138261 h 891586"/>
              <a:gd name="connsiteX4" fmla="*/ 721251 w 1735472"/>
              <a:gd name="connsiteY4" fmla="*/ 2720 h 891586"/>
              <a:gd name="connsiteX5" fmla="*/ 29260 w 1735472"/>
              <a:gd name="connsiteY5" fmla="*/ 208270 h 891586"/>
              <a:gd name="connsiteX6" fmla="*/ 142607 w 1735472"/>
              <a:gd name="connsiteY6" fmla="*/ 668994 h 891586"/>
              <a:gd name="connsiteX7" fmla="*/ 426166 w 1735472"/>
              <a:gd name="connsiteY7" fmla="*/ 701855 h 891586"/>
              <a:gd name="connsiteX8" fmla="*/ 723617 w 1735472"/>
              <a:gd name="connsiteY8" fmla="*/ 891586 h 891586"/>
              <a:gd name="connsiteX9" fmla="*/ 641864 w 1735472"/>
              <a:gd name="connsiteY9" fmla="*/ 786108 h 891586"/>
              <a:gd name="connsiteX10" fmla="*/ 631845 w 1735472"/>
              <a:gd name="connsiteY10" fmla="*/ 725582 h 891586"/>
              <a:gd name="connsiteX0" fmla="*/ 631845 w 1735472"/>
              <a:gd name="connsiteY0" fmla="*/ 725582 h 891586"/>
              <a:gd name="connsiteX1" fmla="*/ 1165047 w 1735472"/>
              <a:gd name="connsiteY1" fmla="*/ 724804 h 891586"/>
              <a:gd name="connsiteX2" fmla="*/ 1632984 w 1735472"/>
              <a:gd name="connsiteY2" fmla="*/ 622036 h 891586"/>
              <a:gd name="connsiteX3" fmla="*/ 1678132 w 1735472"/>
              <a:gd name="connsiteY3" fmla="*/ 138261 h 891586"/>
              <a:gd name="connsiteX4" fmla="*/ 721251 w 1735472"/>
              <a:gd name="connsiteY4" fmla="*/ 2720 h 891586"/>
              <a:gd name="connsiteX5" fmla="*/ 29260 w 1735472"/>
              <a:gd name="connsiteY5" fmla="*/ 208270 h 891586"/>
              <a:gd name="connsiteX6" fmla="*/ 142607 w 1735472"/>
              <a:gd name="connsiteY6" fmla="*/ 668994 h 891586"/>
              <a:gd name="connsiteX7" fmla="*/ 426166 w 1735472"/>
              <a:gd name="connsiteY7" fmla="*/ 701855 h 891586"/>
              <a:gd name="connsiteX8" fmla="*/ 723617 w 1735472"/>
              <a:gd name="connsiteY8" fmla="*/ 891586 h 891586"/>
              <a:gd name="connsiteX9" fmla="*/ 644259 w 1735472"/>
              <a:gd name="connsiteY9" fmla="*/ 796638 h 891586"/>
              <a:gd name="connsiteX10" fmla="*/ 631845 w 1735472"/>
              <a:gd name="connsiteY10" fmla="*/ 725582 h 891586"/>
              <a:gd name="connsiteX0" fmla="*/ 631845 w 1735472"/>
              <a:gd name="connsiteY0" fmla="*/ 725582 h 891586"/>
              <a:gd name="connsiteX1" fmla="*/ 1165047 w 1735472"/>
              <a:gd name="connsiteY1" fmla="*/ 724804 h 891586"/>
              <a:gd name="connsiteX2" fmla="*/ 1632984 w 1735472"/>
              <a:gd name="connsiteY2" fmla="*/ 622036 h 891586"/>
              <a:gd name="connsiteX3" fmla="*/ 1678132 w 1735472"/>
              <a:gd name="connsiteY3" fmla="*/ 138261 h 891586"/>
              <a:gd name="connsiteX4" fmla="*/ 721251 w 1735472"/>
              <a:gd name="connsiteY4" fmla="*/ 2720 h 891586"/>
              <a:gd name="connsiteX5" fmla="*/ 29260 w 1735472"/>
              <a:gd name="connsiteY5" fmla="*/ 208270 h 891586"/>
              <a:gd name="connsiteX6" fmla="*/ 142607 w 1735472"/>
              <a:gd name="connsiteY6" fmla="*/ 668994 h 891586"/>
              <a:gd name="connsiteX7" fmla="*/ 426166 w 1735472"/>
              <a:gd name="connsiteY7" fmla="*/ 701855 h 891586"/>
              <a:gd name="connsiteX8" fmla="*/ 723617 w 1735472"/>
              <a:gd name="connsiteY8" fmla="*/ 891586 h 891586"/>
              <a:gd name="connsiteX9" fmla="*/ 644259 w 1735472"/>
              <a:gd name="connsiteY9" fmla="*/ 796638 h 891586"/>
              <a:gd name="connsiteX10" fmla="*/ 631845 w 1735472"/>
              <a:gd name="connsiteY10" fmla="*/ 725582 h 891586"/>
              <a:gd name="connsiteX0" fmla="*/ 618115 w 1721742"/>
              <a:gd name="connsiteY0" fmla="*/ 725582 h 891586"/>
              <a:gd name="connsiteX1" fmla="*/ 1151317 w 1721742"/>
              <a:gd name="connsiteY1" fmla="*/ 724804 h 891586"/>
              <a:gd name="connsiteX2" fmla="*/ 1619254 w 1721742"/>
              <a:gd name="connsiteY2" fmla="*/ 622036 h 891586"/>
              <a:gd name="connsiteX3" fmla="*/ 1664402 w 1721742"/>
              <a:gd name="connsiteY3" fmla="*/ 138261 h 891586"/>
              <a:gd name="connsiteX4" fmla="*/ 707521 w 1721742"/>
              <a:gd name="connsiteY4" fmla="*/ 2720 h 891586"/>
              <a:gd name="connsiteX5" fmla="*/ 15530 w 1721742"/>
              <a:gd name="connsiteY5" fmla="*/ 208270 h 891586"/>
              <a:gd name="connsiteX6" fmla="*/ 128877 w 1721742"/>
              <a:gd name="connsiteY6" fmla="*/ 668994 h 891586"/>
              <a:gd name="connsiteX7" fmla="*/ 446999 w 1721742"/>
              <a:gd name="connsiteY7" fmla="*/ 710126 h 891586"/>
              <a:gd name="connsiteX8" fmla="*/ 709887 w 1721742"/>
              <a:gd name="connsiteY8" fmla="*/ 891586 h 891586"/>
              <a:gd name="connsiteX9" fmla="*/ 630529 w 1721742"/>
              <a:gd name="connsiteY9" fmla="*/ 796638 h 891586"/>
              <a:gd name="connsiteX10" fmla="*/ 618115 w 1721742"/>
              <a:gd name="connsiteY10" fmla="*/ 725582 h 891586"/>
              <a:gd name="connsiteX0" fmla="*/ 647607 w 1751234"/>
              <a:gd name="connsiteY0" fmla="*/ 725582 h 891586"/>
              <a:gd name="connsiteX1" fmla="*/ 1180809 w 1751234"/>
              <a:gd name="connsiteY1" fmla="*/ 724804 h 891586"/>
              <a:gd name="connsiteX2" fmla="*/ 1648746 w 1751234"/>
              <a:gd name="connsiteY2" fmla="*/ 622036 h 891586"/>
              <a:gd name="connsiteX3" fmla="*/ 1693894 w 1751234"/>
              <a:gd name="connsiteY3" fmla="*/ 138261 h 891586"/>
              <a:gd name="connsiteX4" fmla="*/ 737013 w 1751234"/>
              <a:gd name="connsiteY4" fmla="*/ 2720 h 891586"/>
              <a:gd name="connsiteX5" fmla="*/ 45022 w 1751234"/>
              <a:gd name="connsiteY5" fmla="*/ 208270 h 891586"/>
              <a:gd name="connsiteX6" fmla="*/ 112285 w 1751234"/>
              <a:gd name="connsiteY6" fmla="*/ 648316 h 891586"/>
              <a:gd name="connsiteX7" fmla="*/ 476491 w 1751234"/>
              <a:gd name="connsiteY7" fmla="*/ 710126 h 891586"/>
              <a:gd name="connsiteX8" fmla="*/ 739379 w 1751234"/>
              <a:gd name="connsiteY8" fmla="*/ 891586 h 891586"/>
              <a:gd name="connsiteX9" fmla="*/ 660021 w 1751234"/>
              <a:gd name="connsiteY9" fmla="*/ 796638 h 891586"/>
              <a:gd name="connsiteX10" fmla="*/ 647607 w 1751234"/>
              <a:gd name="connsiteY10" fmla="*/ 725582 h 891586"/>
              <a:gd name="connsiteX0" fmla="*/ 643800 w 1747427"/>
              <a:gd name="connsiteY0" fmla="*/ 725582 h 891586"/>
              <a:gd name="connsiteX1" fmla="*/ 1177002 w 1747427"/>
              <a:gd name="connsiteY1" fmla="*/ 724804 h 891586"/>
              <a:gd name="connsiteX2" fmla="*/ 1644939 w 1747427"/>
              <a:gd name="connsiteY2" fmla="*/ 622036 h 891586"/>
              <a:gd name="connsiteX3" fmla="*/ 1690087 w 1747427"/>
              <a:gd name="connsiteY3" fmla="*/ 138261 h 891586"/>
              <a:gd name="connsiteX4" fmla="*/ 733206 w 1747427"/>
              <a:gd name="connsiteY4" fmla="*/ 2720 h 891586"/>
              <a:gd name="connsiteX5" fmla="*/ 41215 w 1747427"/>
              <a:gd name="connsiteY5" fmla="*/ 208270 h 891586"/>
              <a:gd name="connsiteX6" fmla="*/ 121645 w 1747427"/>
              <a:gd name="connsiteY6" fmla="*/ 629706 h 891586"/>
              <a:gd name="connsiteX7" fmla="*/ 472684 w 1747427"/>
              <a:gd name="connsiteY7" fmla="*/ 710126 h 891586"/>
              <a:gd name="connsiteX8" fmla="*/ 735572 w 1747427"/>
              <a:gd name="connsiteY8" fmla="*/ 891586 h 891586"/>
              <a:gd name="connsiteX9" fmla="*/ 656214 w 1747427"/>
              <a:gd name="connsiteY9" fmla="*/ 796638 h 891586"/>
              <a:gd name="connsiteX10" fmla="*/ 643800 w 1747427"/>
              <a:gd name="connsiteY10" fmla="*/ 725582 h 891586"/>
              <a:gd name="connsiteX0" fmla="*/ 622547 w 1726174"/>
              <a:gd name="connsiteY0" fmla="*/ 723164 h 889168"/>
              <a:gd name="connsiteX1" fmla="*/ 1155749 w 1726174"/>
              <a:gd name="connsiteY1" fmla="*/ 722386 h 889168"/>
              <a:gd name="connsiteX2" fmla="*/ 1623686 w 1726174"/>
              <a:gd name="connsiteY2" fmla="*/ 619618 h 889168"/>
              <a:gd name="connsiteX3" fmla="*/ 1668834 w 1726174"/>
              <a:gd name="connsiteY3" fmla="*/ 135843 h 889168"/>
              <a:gd name="connsiteX4" fmla="*/ 711953 w 1726174"/>
              <a:gd name="connsiteY4" fmla="*/ 302 h 889168"/>
              <a:gd name="connsiteX5" fmla="*/ 46296 w 1726174"/>
              <a:gd name="connsiteY5" fmla="*/ 158293 h 889168"/>
              <a:gd name="connsiteX6" fmla="*/ 100392 w 1726174"/>
              <a:gd name="connsiteY6" fmla="*/ 627288 h 889168"/>
              <a:gd name="connsiteX7" fmla="*/ 451431 w 1726174"/>
              <a:gd name="connsiteY7" fmla="*/ 707708 h 889168"/>
              <a:gd name="connsiteX8" fmla="*/ 714319 w 1726174"/>
              <a:gd name="connsiteY8" fmla="*/ 889168 h 889168"/>
              <a:gd name="connsiteX9" fmla="*/ 634961 w 1726174"/>
              <a:gd name="connsiteY9" fmla="*/ 794220 h 889168"/>
              <a:gd name="connsiteX10" fmla="*/ 622547 w 1726174"/>
              <a:gd name="connsiteY10" fmla="*/ 723164 h 889168"/>
              <a:gd name="connsiteX0" fmla="*/ 622547 w 1726174"/>
              <a:gd name="connsiteY0" fmla="*/ 723164 h 876761"/>
              <a:gd name="connsiteX1" fmla="*/ 1155749 w 1726174"/>
              <a:gd name="connsiteY1" fmla="*/ 722386 h 876761"/>
              <a:gd name="connsiteX2" fmla="*/ 1623686 w 1726174"/>
              <a:gd name="connsiteY2" fmla="*/ 619618 h 876761"/>
              <a:gd name="connsiteX3" fmla="*/ 1668834 w 1726174"/>
              <a:gd name="connsiteY3" fmla="*/ 135843 h 876761"/>
              <a:gd name="connsiteX4" fmla="*/ 711953 w 1726174"/>
              <a:gd name="connsiteY4" fmla="*/ 302 h 876761"/>
              <a:gd name="connsiteX5" fmla="*/ 46296 w 1726174"/>
              <a:gd name="connsiteY5" fmla="*/ 158293 h 876761"/>
              <a:gd name="connsiteX6" fmla="*/ 100392 w 1726174"/>
              <a:gd name="connsiteY6" fmla="*/ 627288 h 876761"/>
              <a:gd name="connsiteX7" fmla="*/ 451431 w 1726174"/>
              <a:gd name="connsiteY7" fmla="*/ 707708 h 876761"/>
              <a:gd name="connsiteX8" fmla="*/ 655068 w 1726174"/>
              <a:gd name="connsiteY8" fmla="*/ 876761 h 876761"/>
              <a:gd name="connsiteX9" fmla="*/ 634961 w 1726174"/>
              <a:gd name="connsiteY9" fmla="*/ 794220 h 876761"/>
              <a:gd name="connsiteX10" fmla="*/ 622547 w 1726174"/>
              <a:gd name="connsiteY10" fmla="*/ 723164 h 876761"/>
              <a:gd name="connsiteX0" fmla="*/ 622547 w 1726174"/>
              <a:gd name="connsiteY0" fmla="*/ 723164 h 876761"/>
              <a:gd name="connsiteX1" fmla="*/ 1155749 w 1726174"/>
              <a:gd name="connsiteY1" fmla="*/ 722386 h 876761"/>
              <a:gd name="connsiteX2" fmla="*/ 1623686 w 1726174"/>
              <a:gd name="connsiteY2" fmla="*/ 619618 h 876761"/>
              <a:gd name="connsiteX3" fmla="*/ 1668834 w 1726174"/>
              <a:gd name="connsiteY3" fmla="*/ 135843 h 876761"/>
              <a:gd name="connsiteX4" fmla="*/ 711953 w 1726174"/>
              <a:gd name="connsiteY4" fmla="*/ 302 h 876761"/>
              <a:gd name="connsiteX5" fmla="*/ 46296 w 1726174"/>
              <a:gd name="connsiteY5" fmla="*/ 158293 h 876761"/>
              <a:gd name="connsiteX6" fmla="*/ 100392 w 1726174"/>
              <a:gd name="connsiteY6" fmla="*/ 627288 h 876761"/>
              <a:gd name="connsiteX7" fmla="*/ 451431 w 1726174"/>
              <a:gd name="connsiteY7" fmla="*/ 707708 h 876761"/>
              <a:gd name="connsiteX8" fmla="*/ 655068 w 1726174"/>
              <a:gd name="connsiteY8" fmla="*/ 876761 h 876761"/>
              <a:gd name="connsiteX9" fmla="*/ 603690 w 1726174"/>
              <a:gd name="connsiteY9" fmla="*/ 792152 h 876761"/>
              <a:gd name="connsiteX10" fmla="*/ 622547 w 1726174"/>
              <a:gd name="connsiteY10" fmla="*/ 723164 h 876761"/>
              <a:gd name="connsiteX0" fmla="*/ 622547 w 1726174"/>
              <a:gd name="connsiteY0" fmla="*/ 723164 h 876761"/>
              <a:gd name="connsiteX1" fmla="*/ 1155749 w 1726174"/>
              <a:gd name="connsiteY1" fmla="*/ 722386 h 876761"/>
              <a:gd name="connsiteX2" fmla="*/ 1623686 w 1726174"/>
              <a:gd name="connsiteY2" fmla="*/ 619618 h 876761"/>
              <a:gd name="connsiteX3" fmla="*/ 1668834 w 1726174"/>
              <a:gd name="connsiteY3" fmla="*/ 135843 h 876761"/>
              <a:gd name="connsiteX4" fmla="*/ 711953 w 1726174"/>
              <a:gd name="connsiteY4" fmla="*/ 302 h 876761"/>
              <a:gd name="connsiteX5" fmla="*/ 46296 w 1726174"/>
              <a:gd name="connsiteY5" fmla="*/ 158293 h 876761"/>
              <a:gd name="connsiteX6" fmla="*/ 100392 w 1726174"/>
              <a:gd name="connsiteY6" fmla="*/ 627288 h 876761"/>
              <a:gd name="connsiteX7" fmla="*/ 451431 w 1726174"/>
              <a:gd name="connsiteY7" fmla="*/ 707708 h 876761"/>
              <a:gd name="connsiteX8" fmla="*/ 655068 w 1726174"/>
              <a:gd name="connsiteY8" fmla="*/ 876761 h 876761"/>
              <a:gd name="connsiteX9" fmla="*/ 603690 w 1726174"/>
              <a:gd name="connsiteY9" fmla="*/ 792152 h 876761"/>
              <a:gd name="connsiteX10" fmla="*/ 622547 w 1726174"/>
              <a:gd name="connsiteY10" fmla="*/ 723164 h 876761"/>
              <a:gd name="connsiteX0" fmla="*/ 596213 w 1726174"/>
              <a:gd name="connsiteY0" fmla="*/ 719029 h 876761"/>
              <a:gd name="connsiteX1" fmla="*/ 1155749 w 1726174"/>
              <a:gd name="connsiteY1" fmla="*/ 722386 h 876761"/>
              <a:gd name="connsiteX2" fmla="*/ 1623686 w 1726174"/>
              <a:gd name="connsiteY2" fmla="*/ 619618 h 876761"/>
              <a:gd name="connsiteX3" fmla="*/ 1668834 w 1726174"/>
              <a:gd name="connsiteY3" fmla="*/ 135843 h 876761"/>
              <a:gd name="connsiteX4" fmla="*/ 711953 w 1726174"/>
              <a:gd name="connsiteY4" fmla="*/ 302 h 876761"/>
              <a:gd name="connsiteX5" fmla="*/ 46296 w 1726174"/>
              <a:gd name="connsiteY5" fmla="*/ 158293 h 876761"/>
              <a:gd name="connsiteX6" fmla="*/ 100392 w 1726174"/>
              <a:gd name="connsiteY6" fmla="*/ 627288 h 876761"/>
              <a:gd name="connsiteX7" fmla="*/ 451431 w 1726174"/>
              <a:gd name="connsiteY7" fmla="*/ 707708 h 876761"/>
              <a:gd name="connsiteX8" fmla="*/ 655068 w 1726174"/>
              <a:gd name="connsiteY8" fmla="*/ 876761 h 876761"/>
              <a:gd name="connsiteX9" fmla="*/ 603690 w 1726174"/>
              <a:gd name="connsiteY9" fmla="*/ 792152 h 876761"/>
              <a:gd name="connsiteX10" fmla="*/ 596213 w 1726174"/>
              <a:gd name="connsiteY10" fmla="*/ 719029 h 876761"/>
              <a:gd name="connsiteX0" fmla="*/ 596213 w 1726174"/>
              <a:gd name="connsiteY0" fmla="*/ 719029 h 876761"/>
              <a:gd name="connsiteX1" fmla="*/ 1155749 w 1726174"/>
              <a:gd name="connsiteY1" fmla="*/ 722386 h 876761"/>
              <a:gd name="connsiteX2" fmla="*/ 1623686 w 1726174"/>
              <a:gd name="connsiteY2" fmla="*/ 619618 h 876761"/>
              <a:gd name="connsiteX3" fmla="*/ 1668834 w 1726174"/>
              <a:gd name="connsiteY3" fmla="*/ 135843 h 876761"/>
              <a:gd name="connsiteX4" fmla="*/ 711953 w 1726174"/>
              <a:gd name="connsiteY4" fmla="*/ 302 h 876761"/>
              <a:gd name="connsiteX5" fmla="*/ 46296 w 1726174"/>
              <a:gd name="connsiteY5" fmla="*/ 158293 h 876761"/>
              <a:gd name="connsiteX6" fmla="*/ 100392 w 1726174"/>
              <a:gd name="connsiteY6" fmla="*/ 627288 h 876761"/>
              <a:gd name="connsiteX7" fmla="*/ 451431 w 1726174"/>
              <a:gd name="connsiteY7" fmla="*/ 707708 h 876761"/>
              <a:gd name="connsiteX8" fmla="*/ 655068 w 1726174"/>
              <a:gd name="connsiteY8" fmla="*/ 876761 h 876761"/>
              <a:gd name="connsiteX9" fmla="*/ 597107 w 1726174"/>
              <a:gd name="connsiteY9" fmla="*/ 790084 h 876761"/>
              <a:gd name="connsiteX10" fmla="*/ 596213 w 1726174"/>
              <a:gd name="connsiteY10" fmla="*/ 719029 h 876761"/>
              <a:gd name="connsiteX0" fmla="*/ 596213 w 1726174"/>
              <a:gd name="connsiteY0" fmla="*/ 719029 h 856083"/>
              <a:gd name="connsiteX1" fmla="*/ 1155749 w 1726174"/>
              <a:gd name="connsiteY1" fmla="*/ 722386 h 856083"/>
              <a:gd name="connsiteX2" fmla="*/ 1623686 w 1726174"/>
              <a:gd name="connsiteY2" fmla="*/ 619618 h 856083"/>
              <a:gd name="connsiteX3" fmla="*/ 1668834 w 1726174"/>
              <a:gd name="connsiteY3" fmla="*/ 135843 h 856083"/>
              <a:gd name="connsiteX4" fmla="*/ 711953 w 1726174"/>
              <a:gd name="connsiteY4" fmla="*/ 302 h 856083"/>
              <a:gd name="connsiteX5" fmla="*/ 46296 w 1726174"/>
              <a:gd name="connsiteY5" fmla="*/ 158293 h 856083"/>
              <a:gd name="connsiteX6" fmla="*/ 100392 w 1726174"/>
              <a:gd name="connsiteY6" fmla="*/ 627288 h 856083"/>
              <a:gd name="connsiteX7" fmla="*/ 451431 w 1726174"/>
              <a:gd name="connsiteY7" fmla="*/ 707708 h 856083"/>
              <a:gd name="connsiteX8" fmla="*/ 640255 w 1726174"/>
              <a:gd name="connsiteY8" fmla="*/ 856083 h 856083"/>
              <a:gd name="connsiteX9" fmla="*/ 597107 w 1726174"/>
              <a:gd name="connsiteY9" fmla="*/ 790084 h 856083"/>
              <a:gd name="connsiteX10" fmla="*/ 596213 w 1726174"/>
              <a:gd name="connsiteY10" fmla="*/ 719029 h 856083"/>
              <a:gd name="connsiteX0" fmla="*/ 596213 w 1726174"/>
              <a:gd name="connsiteY0" fmla="*/ 719029 h 856083"/>
              <a:gd name="connsiteX1" fmla="*/ 1155749 w 1726174"/>
              <a:gd name="connsiteY1" fmla="*/ 722386 h 856083"/>
              <a:gd name="connsiteX2" fmla="*/ 1623686 w 1726174"/>
              <a:gd name="connsiteY2" fmla="*/ 619618 h 856083"/>
              <a:gd name="connsiteX3" fmla="*/ 1668834 w 1726174"/>
              <a:gd name="connsiteY3" fmla="*/ 135843 h 856083"/>
              <a:gd name="connsiteX4" fmla="*/ 711953 w 1726174"/>
              <a:gd name="connsiteY4" fmla="*/ 302 h 856083"/>
              <a:gd name="connsiteX5" fmla="*/ 46296 w 1726174"/>
              <a:gd name="connsiteY5" fmla="*/ 158293 h 856083"/>
              <a:gd name="connsiteX6" fmla="*/ 100392 w 1726174"/>
              <a:gd name="connsiteY6" fmla="*/ 627288 h 856083"/>
              <a:gd name="connsiteX7" fmla="*/ 451431 w 1726174"/>
              <a:gd name="connsiteY7" fmla="*/ 707708 h 856083"/>
              <a:gd name="connsiteX8" fmla="*/ 640255 w 1726174"/>
              <a:gd name="connsiteY8" fmla="*/ 856083 h 856083"/>
              <a:gd name="connsiteX9" fmla="*/ 592170 w 1726174"/>
              <a:gd name="connsiteY9" fmla="*/ 775610 h 856083"/>
              <a:gd name="connsiteX10" fmla="*/ 596213 w 1726174"/>
              <a:gd name="connsiteY10" fmla="*/ 719029 h 856083"/>
              <a:gd name="connsiteX0" fmla="*/ 596213 w 1726174"/>
              <a:gd name="connsiteY0" fmla="*/ 719029 h 856083"/>
              <a:gd name="connsiteX1" fmla="*/ 1155749 w 1726174"/>
              <a:gd name="connsiteY1" fmla="*/ 722386 h 856083"/>
              <a:gd name="connsiteX2" fmla="*/ 1623686 w 1726174"/>
              <a:gd name="connsiteY2" fmla="*/ 619618 h 856083"/>
              <a:gd name="connsiteX3" fmla="*/ 1668834 w 1726174"/>
              <a:gd name="connsiteY3" fmla="*/ 135843 h 856083"/>
              <a:gd name="connsiteX4" fmla="*/ 711953 w 1726174"/>
              <a:gd name="connsiteY4" fmla="*/ 302 h 856083"/>
              <a:gd name="connsiteX5" fmla="*/ 46296 w 1726174"/>
              <a:gd name="connsiteY5" fmla="*/ 158293 h 856083"/>
              <a:gd name="connsiteX6" fmla="*/ 100392 w 1726174"/>
              <a:gd name="connsiteY6" fmla="*/ 627288 h 856083"/>
              <a:gd name="connsiteX7" fmla="*/ 451431 w 1726174"/>
              <a:gd name="connsiteY7" fmla="*/ 707708 h 856083"/>
              <a:gd name="connsiteX8" fmla="*/ 640255 w 1726174"/>
              <a:gd name="connsiteY8" fmla="*/ 856083 h 856083"/>
              <a:gd name="connsiteX9" fmla="*/ 592170 w 1726174"/>
              <a:gd name="connsiteY9" fmla="*/ 775610 h 856083"/>
              <a:gd name="connsiteX10" fmla="*/ 596213 w 1726174"/>
              <a:gd name="connsiteY10" fmla="*/ 719029 h 856083"/>
              <a:gd name="connsiteX0" fmla="*/ 596213 w 1726174"/>
              <a:gd name="connsiteY0" fmla="*/ 719029 h 843676"/>
              <a:gd name="connsiteX1" fmla="*/ 1155749 w 1726174"/>
              <a:gd name="connsiteY1" fmla="*/ 722386 h 843676"/>
              <a:gd name="connsiteX2" fmla="*/ 1623686 w 1726174"/>
              <a:gd name="connsiteY2" fmla="*/ 619618 h 843676"/>
              <a:gd name="connsiteX3" fmla="*/ 1668834 w 1726174"/>
              <a:gd name="connsiteY3" fmla="*/ 135843 h 843676"/>
              <a:gd name="connsiteX4" fmla="*/ 711953 w 1726174"/>
              <a:gd name="connsiteY4" fmla="*/ 302 h 843676"/>
              <a:gd name="connsiteX5" fmla="*/ 46296 w 1726174"/>
              <a:gd name="connsiteY5" fmla="*/ 158293 h 843676"/>
              <a:gd name="connsiteX6" fmla="*/ 100392 w 1726174"/>
              <a:gd name="connsiteY6" fmla="*/ 627288 h 843676"/>
              <a:gd name="connsiteX7" fmla="*/ 451431 w 1726174"/>
              <a:gd name="connsiteY7" fmla="*/ 707708 h 843676"/>
              <a:gd name="connsiteX8" fmla="*/ 633672 w 1726174"/>
              <a:gd name="connsiteY8" fmla="*/ 843676 h 843676"/>
              <a:gd name="connsiteX9" fmla="*/ 592170 w 1726174"/>
              <a:gd name="connsiteY9" fmla="*/ 775610 h 843676"/>
              <a:gd name="connsiteX10" fmla="*/ 596213 w 1726174"/>
              <a:gd name="connsiteY10" fmla="*/ 719029 h 843676"/>
              <a:gd name="connsiteX0" fmla="*/ 596213 w 1726174"/>
              <a:gd name="connsiteY0" fmla="*/ 719029 h 843676"/>
              <a:gd name="connsiteX1" fmla="*/ 1155749 w 1726174"/>
              <a:gd name="connsiteY1" fmla="*/ 722386 h 843676"/>
              <a:gd name="connsiteX2" fmla="*/ 1623686 w 1726174"/>
              <a:gd name="connsiteY2" fmla="*/ 619618 h 843676"/>
              <a:gd name="connsiteX3" fmla="*/ 1668834 w 1726174"/>
              <a:gd name="connsiteY3" fmla="*/ 135843 h 843676"/>
              <a:gd name="connsiteX4" fmla="*/ 711953 w 1726174"/>
              <a:gd name="connsiteY4" fmla="*/ 302 h 843676"/>
              <a:gd name="connsiteX5" fmla="*/ 46296 w 1726174"/>
              <a:gd name="connsiteY5" fmla="*/ 158293 h 843676"/>
              <a:gd name="connsiteX6" fmla="*/ 100392 w 1726174"/>
              <a:gd name="connsiteY6" fmla="*/ 627288 h 843676"/>
              <a:gd name="connsiteX7" fmla="*/ 451431 w 1726174"/>
              <a:gd name="connsiteY7" fmla="*/ 707708 h 843676"/>
              <a:gd name="connsiteX8" fmla="*/ 633672 w 1726174"/>
              <a:gd name="connsiteY8" fmla="*/ 843676 h 843676"/>
              <a:gd name="connsiteX9" fmla="*/ 592170 w 1726174"/>
              <a:gd name="connsiteY9" fmla="*/ 775610 h 843676"/>
              <a:gd name="connsiteX10" fmla="*/ 596213 w 1726174"/>
              <a:gd name="connsiteY10" fmla="*/ 719029 h 843676"/>
              <a:gd name="connsiteX0" fmla="*/ 596213 w 1726174"/>
              <a:gd name="connsiteY0" fmla="*/ 719029 h 843785"/>
              <a:gd name="connsiteX1" fmla="*/ 1155749 w 1726174"/>
              <a:gd name="connsiteY1" fmla="*/ 722386 h 843785"/>
              <a:gd name="connsiteX2" fmla="*/ 1623686 w 1726174"/>
              <a:gd name="connsiteY2" fmla="*/ 619618 h 843785"/>
              <a:gd name="connsiteX3" fmla="*/ 1668834 w 1726174"/>
              <a:gd name="connsiteY3" fmla="*/ 135843 h 843785"/>
              <a:gd name="connsiteX4" fmla="*/ 711953 w 1726174"/>
              <a:gd name="connsiteY4" fmla="*/ 302 h 843785"/>
              <a:gd name="connsiteX5" fmla="*/ 46296 w 1726174"/>
              <a:gd name="connsiteY5" fmla="*/ 158293 h 843785"/>
              <a:gd name="connsiteX6" fmla="*/ 100392 w 1726174"/>
              <a:gd name="connsiteY6" fmla="*/ 627288 h 843785"/>
              <a:gd name="connsiteX7" fmla="*/ 451431 w 1726174"/>
              <a:gd name="connsiteY7" fmla="*/ 707708 h 843785"/>
              <a:gd name="connsiteX8" fmla="*/ 633672 w 1726174"/>
              <a:gd name="connsiteY8" fmla="*/ 843676 h 843785"/>
              <a:gd name="connsiteX9" fmla="*/ 592170 w 1726174"/>
              <a:gd name="connsiteY9" fmla="*/ 775610 h 843785"/>
              <a:gd name="connsiteX10" fmla="*/ 596213 w 1726174"/>
              <a:gd name="connsiteY10" fmla="*/ 719029 h 843785"/>
              <a:gd name="connsiteX0" fmla="*/ 596213 w 1726174"/>
              <a:gd name="connsiteY0" fmla="*/ 719029 h 843785"/>
              <a:gd name="connsiteX1" fmla="*/ 1155749 w 1726174"/>
              <a:gd name="connsiteY1" fmla="*/ 722386 h 843785"/>
              <a:gd name="connsiteX2" fmla="*/ 1623686 w 1726174"/>
              <a:gd name="connsiteY2" fmla="*/ 619618 h 843785"/>
              <a:gd name="connsiteX3" fmla="*/ 1668834 w 1726174"/>
              <a:gd name="connsiteY3" fmla="*/ 135843 h 843785"/>
              <a:gd name="connsiteX4" fmla="*/ 711953 w 1726174"/>
              <a:gd name="connsiteY4" fmla="*/ 302 h 843785"/>
              <a:gd name="connsiteX5" fmla="*/ 46296 w 1726174"/>
              <a:gd name="connsiteY5" fmla="*/ 158293 h 843785"/>
              <a:gd name="connsiteX6" fmla="*/ 100392 w 1726174"/>
              <a:gd name="connsiteY6" fmla="*/ 627288 h 843785"/>
              <a:gd name="connsiteX7" fmla="*/ 451431 w 1726174"/>
              <a:gd name="connsiteY7" fmla="*/ 707708 h 843785"/>
              <a:gd name="connsiteX8" fmla="*/ 633672 w 1726174"/>
              <a:gd name="connsiteY8" fmla="*/ 843676 h 843785"/>
              <a:gd name="connsiteX9" fmla="*/ 592170 w 1726174"/>
              <a:gd name="connsiteY9" fmla="*/ 775610 h 843785"/>
              <a:gd name="connsiteX10" fmla="*/ 596213 w 1726174"/>
              <a:gd name="connsiteY10" fmla="*/ 719029 h 843785"/>
              <a:gd name="connsiteX0" fmla="*/ 596213 w 1726174"/>
              <a:gd name="connsiteY0" fmla="*/ 719029 h 843785"/>
              <a:gd name="connsiteX1" fmla="*/ 1155749 w 1726174"/>
              <a:gd name="connsiteY1" fmla="*/ 722386 h 843785"/>
              <a:gd name="connsiteX2" fmla="*/ 1623686 w 1726174"/>
              <a:gd name="connsiteY2" fmla="*/ 619618 h 843785"/>
              <a:gd name="connsiteX3" fmla="*/ 1668834 w 1726174"/>
              <a:gd name="connsiteY3" fmla="*/ 135843 h 843785"/>
              <a:gd name="connsiteX4" fmla="*/ 711953 w 1726174"/>
              <a:gd name="connsiteY4" fmla="*/ 302 h 843785"/>
              <a:gd name="connsiteX5" fmla="*/ 46296 w 1726174"/>
              <a:gd name="connsiteY5" fmla="*/ 158293 h 843785"/>
              <a:gd name="connsiteX6" fmla="*/ 100392 w 1726174"/>
              <a:gd name="connsiteY6" fmla="*/ 627288 h 843785"/>
              <a:gd name="connsiteX7" fmla="*/ 451431 w 1726174"/>
              <a:gd name="connsiteY7" fmla="*/ 707708 h 843785"/>
              <a:gd name="connsiteX8" fmla="*/ 633672 w 1726174"/>
              <a:gd name="connsiteY8" fmla="*/ 843676 h 843785"/>
              <a:gd name="connsiteX9" fmla="*/ 603967 w 1726174"/>
              <a:gd name="connsiteY9" fmla="*/ 795371 h 843785"/>
              <a:gd name="connsiteX10" fmla="*/ 596213 w 1726174"/>
              <a:gd name="connsiteY10" fmla="*/ 719029 h 843785"/>
              <a:gd name="connsiteX0" fmla="*/ 596213 w 1726174"/>
              <a:gd name="connsiteY0" fmla="*/ 719029 h 833928"/>
              <a:gd name="connsiteX1" fmla="*/ 1155749 w 1726174"/>
              <a:gd name="connsiteY1" fmla="*/ 722386 h 833928"/>
              <a:gd name="connsiteX2" fmla="*/ 1623686 w 1726174"/>
              <a:gd name="connsiteY2" fmla="*/ 619618 h 833928"/>
              <a:gd name="connsiteX3" fmla="*/ 1668834 w 1726174"/>
              <a:gd name="connsiteY3" fmla="*/ 135843 h 833928"/>
              <a:gd name="connsiteX4" fmla="*/ 711953 w 1726174"/>
              <a:gd name="connsiteY4" fmla="*/ 302 h 833928"/>
              <a:gd name="connsiteX5" fmla="*/ 46296 w 1726174"/>
              <a:gd name="connsiteY5" fmla="*/ 158293 h 833928"/>
              <a:gd name="connsiteX6" fmla="*/ 100392 w 1726174"/>
              <a:gd name="connsiteY6" fmla="*/ 627288 h 833928"/>
              <a:gd name="connsiteX7" fmla="*/ 451431 w 1726174"/>
              <a:gd name="connsiteY7" fmla="*/ 707708 h 833928"/>
              <a:gd name="connsiteX8" fmla="*/ 629740 w 1726174"/>
              <a:gd name="connsiteY8" fmla="*/ 833796 h 833928"/>
              <a:gd name="connsiteX9" fmla="*/ 603967 w 1726174"/>
              <a:gd name="connsiteY9" fmla="*/ 795371 h 833928"/>
              <a:gd name="connsiteX10" fmla="*/ 596213 w 1726174"/>
              <a:gd name="connsiteY10" fmla="*/ 719029 h 833928"/>
              <a:gd name="connsiteX0" fmla="*/ 596213 w 1726174"/>
              <a:gd name="connsiteY0" fmla="*/ 719029 h 833928"/>
              <a:gd name="connsiteX1" fmla="*/ 1155749 w 1726174"/>
              <a:gd name="connsiteY1" fmla="*/ 722386 h 833928"/>
              <a:gd name="connsiteX2" fmla="*/ 1623686 w 1726174"/>
              <a:gd name="connsiteY2" fmla="*/ 619618 h 833928"/>
              <a:gd name="connsiteX3" fmla="*/ 1668834 w 1726174"/>
              <a:gd name="connsiteY3" fmla="*/ 135843 h 833928"/>
              <a:gd name="connsiteX4" fmla="*/ 711953 w 1726174"/>
              <a:gd name="connsiteY4" fmla="*/ 302 h 833928"/>
              <a:gd name="connsiteX5" fmla="*/ 46296 w 1726174"/>
              <a:gd name="connsiteY5" fmla="*/ 158293 h 833928"/>
              <a:gd name="connsiteX6" fmla="*/ 100392 w 1726174"/>
              <a:gd name="connsiteY6" fmla="*/ 627288 h 833928"/>
              <a:gd name="connsiteX7" fmla="*/ 451431 w 1726174"/>
              <a:gd name="connsiteY7" fmla="*/ 707708 h 833928"/>
              <a:gd name="connsiteX8" fmla="*/ 629740 w 1726174"/>
              <a:gd name="connsiteY8" fmla="*/ 833796 h 833928"/>
              <a:gd name="connsiteX9" fmla="*/ 602001 w 1726174"/>
              <a:gd name="connsiteY9" fmla="*/ 787961 h 833928"/>
              <a:gd name="connsiteX10" fmla="*/ 596213 w 1726174"/>
              <a:gd name="connsiteY10" fmla="*/ 719029 h 833928"/>
              <a:gd name="connsiteX0" fmla="*/ 596213 w 1726174"/>
              <a:gd name="connsiteY0" fmla="*/ 719029 h 836314"/>
              <a:gd name="connsiteX1" fmla="*/ 1155749 w 1726174"/>
              <a:gd name="connsiteY1" fmla="*/ 722386 h 836314"/>
              <a:gd name="connsiteX2" fmla="*/ 1623686 w 1726174"/>
              <a:gd name="connsiteY2" fmla="*/ 619618 h 836314"/>
              <a:gd name="connsiteX3" fmla="*/ 1668834 w 1726174"/>
              <a:gd name="connsiteY3" fmla="*/ 135843 h 836314"/>
              <a:gd name="connsiteX4" fmla="*/ 711953 w 1726174"/>
              <a:gd name="connsiteY4" fmla="*/ 302 h 836314"/>
              <a:gd name="connsiteX5" fmla="*/ 46296 w 1726174"/>
              <a:gd name="connsiteY5" fmla="*/ 158293 h 836314"/>
              <a:gd name="connsiteX6" fmla="*/ 100392 w 1726174"/>
              <a:gd name="connsiteY6" fmla="*/ 627288 h 836314"/>
              <a:gd name="connsiteX7" fmla="*/ 451431 w 1726174"/>
              <a:gd name="connsiteY7" fmla="*/ 707708 h 836314"/>
              <a:gd name="connsiteX8" fmla="*/ 624372 w 1726174"/>
              <a:gd name="connsiteY8" fmla="*/ 836189 h 836314"/>
              <a:gd name="connsiteX9" fmla="*/ 602001 w 1726174"/>
              <a:gd name="connsiteY9" fmla="*/ 787961 h 836314"/>
              <a:gd name="connsiteX10" fmla="*/ 596213 w 1726174"/>
              <a:gd name="connsiteY10" fmla="*/ 719029 h 836314"/>
              <a:gd name="connsiteX0" fmla="*/ 606950 w 1726174"/>
              <a:gd name="connsiteY0" fmla="*/ 711850 h 836314"/>
              <a:gd name="connsiteX1" fmla="*/ 1155749 w 1726174"/>
              <a:gd name="connsiteY1" fmla="*/ 722386 h 836314"/>
              <a:gd name="connsiteX2" fmla="*/ 1623686 w 1726174"/>
              <a:gd name="connsiteY2" fmla="*/ 619618 h 836314"/>
              <a:gd name="connsiteX3" fmla="*/ 1668834 w 1726174"/>
              <a:gd name="connsiteY3" fmla="*/ 135843 h 836314"/>
              <a:gd name="connsiteX4" fmla="*/ 711953 w 1726174"/>
              <a:gd name="connsiteY4" fmla="*/ 302 h 836314"/>
              <a:gd name="connsiteX5" fmla="*/ 46296 w 1726174"/>
              <a:gd name="connsiteY5" fmla="*/ 158293 h 836314"/>
              <a:gd name="connsiteX6" fmla="*/ 100392 w 1726174"/>
              <a:gd name="connsiteY6" fmla="*/ 627288 h 836314"/>
              <a:gd name="connsiteX7" fmla="*/ 451431 w 1726174"/>
              <a:gd name="connsiteY7" fmla="*/ 707708 h 836314"/>
              <a:gd name="connsiteX8" fmla="*/ 624372 w 1726174"/>
              <a:gd name="connsiteY8" fmla="*/ 836189 h 836314"/>
              <a:gd name="connsiteX9" fmla="*/ 602001 w 1726174"/>
              <a:gd name="connsiteY9" fmla="*/ 787961 h 836314"/>
              <a:gd name="connsiteX10" fmla="*/ 606950 w 1726174"/>
              <a:gd name="connsiteY10" fmla="*/ 711850 h 836314"/>
              <a:gd name="connsiteX0" fmla="*/ 612615 w 1731839"/>
              <a:gd name="connsiteY0" fmla="*/ 711557 h 836021"/>
              <a:gd name="connsiteX1" fmla="*/ 1161414 w 1731839"/>
              <a:gd name="connsiteY1" fmla="*/ 722093 h 836021"/>
              <a:gd name="connsiteX2" fmla="*/ 1629351 w 1731839"/>
              <a:gd name="connsiteY2" fmla="*/ 619325 h 836021"/>
              <a:gd name="connsiteX3" fmla="*/ 1674499 w 1731839"/>
              <a:gd name="connsiteY3" fmla="*/ 135550 h 836021"/>
              <a:gd name="connsiteX4" fmla="*/ 717618 w 1731839"/>
              <a:gd name="connsiteY4" fmla="*/ 9 h 836021"/>
              <a:gd name="connsiteX5" fmla="*/ 44803 w 1731839"/>
              <a:gd name="connsiteY5" fmla="*/ 138857 h 836021"/>
              <a:gd name="connsiteX6" fmla="*/ 106057 w 1731839"/>
              <a:gd name="connsiteY6" fmla="*/ 626995 h 836021"/>
              <a:gd name="connsiteX7" fmla="*/ 457096 w 1731839"/>
              <a:gd name="connsiteY7" fmla="*/ 707415 h 836021"/>
              <a:gd name="connsiteX8" fmla="*/ 630037 w 1731839"/>
              <a:gd name="connsiteY8" fmla="*/ 835896 h 836021"/>
              <a:gd name="connsiteX9" fmla="*/ 607666 w 1731839"/>
              <a:gd name="connsiteY9" fmla="*/ 787668 h 836021"/>
              <a:gd name="connsiteX10" fmla="*/ 612615 w 1731839"/>
              <a:gd name="connsiteY10" fmla="*/ 711557 h 836021"/>
              <a:gd name="connsiteX0" fmla="*/ 616922 w 1736146"/>
              <a:gd name="connsiteY0" fmla="*/ 712781 h 837245"/>
              <a:gd name="connsiteX1" fmla="*/ 1165721 w 1736146"/>
              <a:gd name="connsiteY1" fmla="*/ 723317 h 837245"/>
              <a:gd name="connsiteX2" fmla="*/ 1633658 w 1736146"/>
              <a:gd name="connsiteY2" fmla="*/ 620549 h 837245"/>
              <a:gd name="connsiteX3" fmla="*/ 1678806 w 1736146"/>
              <a:gd name="connsiteY3" fmla="*/ 136774 h 837245"/>
              <a:gd name="connsiteX4" fmla="*/ 721925 w 1736146"/>
              <a:gd name="connsiteY4" fmla="*/ 1233 h 837245"/>
              <a:gd name="connsiteX5" fmla="*/ 43741 w 1736146"/>
              <a:gd name="connsiteY5" fmla="*/ 106580 h 837245"/>
              <a:gd name="connsiteX6" fmla="*/ 110364 w 1736146"/>
              <a:gd name="connsiteY6" fmla="*/ 628219 h 837245"/>
              <a:gd name="connsiteX7" fmla="*/ 461403 w 1736146"/>
              <a:gd name="connsiteY7" fmla="*/ 708639 h 837245"/>
              <a:gd name="connsiteX8" fmla="*/ 634344 w 1736146"/>
              <a:gd name="connsiteY8" fmla="*/ 837120 h 837245"/>
              <a:gd name="connsiteX9" fmla="*/ 611973 w 1736146"/>
              <a:gd name="connsiteY9" fmla="*/ 788892 h 837245"/>
              <a:gd name="connsiteX10" fmla="*/ 616922 w 1736146"/>
              <a:gd name="connsiteY10" fmla="*/ 712781 h 837245"/>
              <a:gd name="connsiteX0" fmla="*/ 616922 w 1736146"/>
              <a:gd name="connsiteY0" fmla="*/ 712781 h 837245"/>
              <a:gd name="connsiteX1" fmla="*/ 1165721 w 1736146"/>
              <a:gd name="connsiteY1" fmla="*/ 723317 h 837245"/>
              <a:gd name="connsiteX2" fmla="*/ 1633658 w 1736146"/>
              <a:gd name="connsiteY2" fmla="*/ 620549 h 837245"/>
              <a:gd name="connsiteX3" fmla="*/ 1678806 w 1736146"/>
              <a:gd name="connsiteY3" fmla="*/ 136774 h 837245"/>
              <a:gd name="connsiteX4" fmla="*/ 721925 w 1736146"/>
              <a:gd name="connsiteY4" fmla="*/ 1233 h 837245"/>
              <a:gd name="connsiteX5" fmla="*/ 43741 w 1736146"/>
              <a:gd name="connsiteY5" fmla="*/ 106580 h 837245"/>
              <a:gd name="connsiteX6" fmla="*/ 110364 w 1736146"/>
              <a:gd name="connsiteY6" fmla="*/ 628219 h 837245"/>
              <a:gd name="connsiteX7" fmla="*/ 461403 w 1736146"/>
              <a:gd name="connsiteY7" fmla="*/ 708639 h 837245"/>
              <a:gd name="connsiteX8" fmla="*/ 634344 w 1736146"/>
              <a:gd name="connsiteY8" fmla="*/ 837120 h 837245"/>
              <a:gd name="connsiteX9" fmla="*/ 613762 w 1736146"/>
              <a:gd name="connsiteY9" fmla="*/ 791285 h 837245"/>
              <a:gd name="connsiteX10" fmla="*/ 616922 w 1736146"/>
              <a:gd name="connsiteY10" fmla="*/ 712781 h 837245"/>
              <a:gd name="connsiteX0" fmla="*/ 616922 w 1736146"/>
              <a:gd name="connsiteY0" fmla="*/ 712781 h 837245"/>
              <a:gd name="connsiteX1" fmla="*/ 1165721 w 1736146"/>
              <a:gd name="connsiteY1" fmla="*/ 723317 h 837245"/>
              <a:gd name="connsiteX2" fmla="*/ 1633658 w 1736146"/>
              <a:gd name="connsiteY2" fmla="*/ 620549 h 837245"/>
              <a:gd name="connsiteX3" fmla="*/ 1678806 w 1736146"/>
              <a:gd name="connsiteY3" fmla="*/ 136774 h 837245"/>
              <a:gd name="connsiteX4" fmla="*/ 721925 w 1736146"/>
              <a:gd name="connsiteY4" fmla="*/ 1233 h 837245"/>
              <a:gd name="connsiteX5" fmla="*/ 43741 w 1736146"/>
              <a:gd name="connsiteY5" fmla="*/ 106580 h 837245"/>
              <a:gd name="connsiteX6" fmla="*/ 110364 w 1736146"/>
              <a:gd name="connsiteY6" fmla="*/ 628219 h 837245"/>
              <a:gd name="connsiteX7" fmla="*/ 461403 w 1736146"/>
              <a:gd name="connsiteY7" fmla="*/ 708639 h 837245"/>
              <a:gd name="connsiteX8" fmla="*/ 634344 w 1736146"/>
              <a:gd name="connsiteY8" fmla="*/ 837120 h 837245"/>
              <a:gd name="connsiteX9" fmla="*/ 613762 w 1736146"/>
              <a:gd name="connsiteY9" fmla="*/ 791285 h 837245"/>
              <a:gd name="connsiteX10" fmla="*/ 616922 w 1736146"/>
              <a:gd name="connsiteY10" fmla="*/ 712781 h 837245"/>
              <a:gd name="connsiteX0" fmla="*/ 616922 w 1736070"/>
              <a:gd name="connsiteY0" fmla="*/ 712781 h 837245"/>
              <a:gd name="connsiteX1" fmla="*/ 1167511 w 1736070"/>
              <a:gd name="connsiteY1" fmla="*/ 711353 h 837245"/>
              <a:gd name="connsiteX2" fmla="*/ 1633658 w 1736070"/>
              <a:gd name="connsiteY2" fmla="*/ 620549 h 837245"/>
              <a:gd name="connsiteX3" fmla="*/ 1678806 w 1736070"/>
              <a:gd name="connsiteY3" fmla="*/ 136774 h 837245"/>
              <a:gd name="connsiteX4" fmla="*/ 721925 w 1736070"/>
              <a:gd name="connsiteY4" fmla="*/ 1233 h 837245"/>
              <a:gd name="connsiteX5" fmla="*/ 43741 w 1736070"/>
              <a:gd name="connsiteY5" fmla="*/ 106580 h 837245"/>
              <a:gd name="connsiteX6" fmla="*/ 110364 w 1736070"/>
              <a:gd name="connsiteY6" fmla="*/ 628219 h 837245"/>
              <a:gd name="connsiteX7" fmla="*/ 461403 w 1736070"/>
              <a:gd name="connsiteY7" fmla="*/ 708639 h 837245"/>
              <a:gd name="connsiteX8" fmla="*/ 634344 w 1736070"/>
              <a:gd name="connsiteY8" fmla="*/ 837120 h 837245"/>
              <a:gd name="connsiteX9" fmla="*/ 613762 w 1736070"/>
              <a:gd name="connsiteY9" fmla="*/ 791285 h 837245"/>
              <a:gd name="connsiteX10" fmla="*/ 616922 w 1736070"/>
              <a:gd name="connsiteY10" fmla="*/ 712781 h 837245"/>
              <a:gd name="connsiteX0" fmla="*/ 616922 w 1736070"/>
              <a:gd name="connsiteY0" fmla="*/ 712781 h 837245"/>
              <a:gd name="connsiteX1" fmla="*/ 1167511 w 1736070"/>
              <a:gd name="connsiteY1" fmla="*/ 711353 h 837245"/>
              <a:gd name="connsiteX2" fmla="*/ 1633658 w 1736070"/>
              <a:gd name="connsiteY2" fmla="*/ 620549 h 837245"/>
              <a:gd name="connsiteX3" fmla="*/ 1678806 w 1736070"/>
              <a:gd name="connsiteY3" fmla="*/ 136774 h 837245"/>
              <a:gd name="connsiteX4" fmla="*/ 721925 w 1736070"/>
              <a:gd name="connsiteY4" fmla="*/ 1233 h 837245"/>
              <a:gd name="connsiteX5" fmla="*/ 43741 w 1736070"/>
              <a:gd name="connsiteY5" fmla="*/ 106580 h 837245"/>
              <a:gd name="connsiteX6" fmla="*/ 110364 w 1736070"/>
              <a:gd name="connsiteY6" fmla="*/ 628219 h 837245"/>
              <a:gd name="connsiteX7" fmla="*/ 461403 w 1736070"/>
              <a:gd name="connsiteY7" fmla="*/ 708639 h 837245"/>
              <a:gd name="connsiteX8" fmla="*/ 634344 w 1736070"/>
              <a:gd name="connsiteY8" fmla="*/ 837120 h 837245"/>
              <a:gd name="connsiteX9" fmla="*/ 613762 w 1736070"/>
              <a:gd name="connsiteY9" fmla="*/ 791285 h 837245"/>
              <a:gd name="connsiteX10" fmla="*/ 616922 w 1736070"/>
              <a:gd name="connsiteY10" fmla="*/ 712781 h 837245"/>
              <a:gd name="connsiteX0" fmla="*/ 616922 w 1736070"/>
              <a:gd name="connsiteY0" fmla="*/ 712781 h 837245"/>
              <a:gd name="connsiteX1" fmla="*/ 1167511 w 1736070"/>
              <a:gd name="connsiteY1" fmla="*/ 711353 h 837245"/>
              <a:gd name="connsiteX2" fmla="*/ 1633658 w 1736070"/>
              <a:gd name="connsiteY2" fmla="*/ 620549 h 837245"/>
              <a:gd name="connsiteX3" fmla="*/ 1678806 w 1736070"/>
              <a:gd name="connsiteY3" fmla="*/ 136774 h 837245"/>
              <a:gd name="connsiteX4" fmla="*/ 721925 w 1736070"/>
              <a:gd name="connsiteY4" fmla="*/ 1233 h 837245"/>
              <a:gd name="connsiteX5" fmla="*/ 43741 w 1736070"/>
              <a:gd name="connsiteY5" fmla="*/ 106580 h 837245"/>
              <a:gd name="connsiteX6" fmla="*/ 110364 w 1736070"/>
              <a:gd name="connsiteY6" fmla="*/ 628219 h 837245"/>
              <a:gd name="connsiteX7" fmla="*/ 461403 w 1736070"/>
              <a:gd name="connsiteY7" fmla="*/ 708639 h 837245"/>
              <a:gd name="connsiteX8" fmla="*/ 634344 w 1736070"/>
              <a:gd name="connsiteY8" fmla="*/ 837120 h 837245"/>
              <a:gd name="connsiteX9" fmla="*/ 613762 w 1736070"/>
              <a:gd name="connsiteY9" fmla="*/ 791285 h 837245"/>
              <a:gd name="connsiteX10" fmla="*/ 616922 w 1736070"/>
              <a:gd name="connsiteY10" fmla="*/ 712781 h 837245"/>
              <a:gd name="connsiteX0" fmla="*/ 616922 w 1736070"/>
              <a:gd name="connsiteY0" fmla="*/ 712781 h 839094"/>
              <a:gd name="connsiteX1" fmla="*/ 1167511 w 1736070"/>
              <a:gd name="connsiteY1" fmla="*/ 711353 h 839094"/>
              <a:gd name="connsiteX2" fmla="*/ 1633658 w 1736070"/>
              <a:gd name="connsiteY2" fmla="*/ 620549 h 839094"/>
              <a:gd name="connsiteX3" fmla="*/ 1678806 w 1736070"/>
              <a:gd name="connsiteY3" fmla="*/ 136774 h 839094"/>
              <a:gd name="connsiteX4" fmla="*/ 721925 w 1736070"/>
              <a:gd name="connsiteY4" fmla="*/ 1233 h 839094"/>
              <a:gd name="connsiteX5" fmla="*/ 43741 w 1736070"/>
              <a:gd name="connsiteY5" fmla="*/ 106580 h 839094"/>
              <a:gd name="connsiteX6" fmla="*/ 110364 w 1736070"/>
              <a:gd name="connsiteY6" fmla="*/ 628219 h 839094"/>
              <a:gd name="connsiteX7" fmla="*/ 461403 w 1736070"/>
              <a:gd name="connsiteY7" fmla="*/ 708639 h 839094"/>
              <a:gd name="connsiteX8" fmla="*/ 634344 w 1736070"/>
              <a:gd name="connsiteY8" fmla="*/ 837120 h 839094"/>
              <a:gd name="connsiteX9" fmla="*/ 613762 w 1736070"/>
              <a:gd name="connsiteY9" fmla="*/ 791285 h 839094"/>
              <a:gd name="connsiteX10" fmla="*/ 616922 w 1736070"/>
              <a:gd name="connsiteY10" fmla="*/ 712781 h 839094"/>
              <a:gd name="connsiteX0" fmla="*/ 616922 w 1736070"/>
              <a:gd name="connsiteY0" fmla="*/ 712781 h 839094"/>
              <a:gd name="connsiteX1" fmla="*/ 1167511 w 1736070"/>
              <a:gd name="connsiteY1" fmla="*/ 711353 h 839094"/>
              <a:gd name="connsiteX2" fmla="*/ 1633658 w 1736070"/>
              <a:gd name="connsiteY2" fmla="*/ 620549 h 839094"/>
              <a:gd name="connsiteX3" fmla="*/ 1678806 w 1736070"/>
              <a:gd name="connsiteY3" fmla="*/ 136774 h 839094"/>
              <a:gd name="connsiteX4" fmla="*/ 721925 w 1736070"/>
              <a:gd name="connsiteY4" fmla="*/ 1233 h 839094"/>
              <a:gd name="connsiteX5" fmla="*/ 43741 w 1736070"/>
              <a:gd name="connsiteY5" fmla="*/ 106580 h 839094"/>
              <a:gd name="connsiteX6" fmla="*/ 110364 w 1736070"/>
              <a:gd name="connsiteY6" fmla="*/ 628219 h 839094"/>
              <a:gd name="connsiteX7" fmla="*/ 461403 w 1736070"/>
              <a:gd name="connsiteY7" fmla="*/ 708639 h 839094"/>
              <a:gd name="connsiteX8" fmla="*/ 634344 w 1736070"/>
              <a:gd name="connsiteY8" fmla="*/ 837120 h 839094"/>
              <a:gd name="connsiteX9" fmla="*/ 613762 w 1736070"/>
              <a:gd name="connsiteY9" fmla="*/ 791285 h 839094"/>
              <a:gd name="connsiteX10" fmla="*/ 616922 w 1736070"/>
              <a:gd name="connsiteY10" fmla="*/ 712781 h 839094"/>
              <a:gd name="connsiteX0" fmla="*/ 616922 w 1736070"/>
              <a:gd name="connsiteY0" fmla="*/ 715564 h 841877"/>
              <a:gd name="connsiteX1" fmla="*/ 1167511 w 1736070"/>
              <a:gd name="connsiteY1" fmla="*/ 714136 h 841877"/>
              <a:gd name="connsiteX2" fmla="*/ 1633658 w 1736070"/>
              <a:gd name="connsiteY2" fmla="*/ 623332 h 841877"/>
              <a:gd name="connsiteX3" fmla="*/ 1678806 w 1736070"/>
              <a:gd name="connsiteY3" fmla="*/ 186531 h 841877"/>
              <a:gd name="connsiteX4" fmla="*/ 721925 w 1736070"/>
              <a:gd name="connsiteY4" fmla="*/ 4016 h 841877"/>
              <a:gd name="connsiteX5" fmla="*/ 43741 w 1736070"/>
              <a:gd name="connsiteY5" fmla="*/ 109363 h 841877"/>
              <a:gd name="connsiteX6" fmla="*/ 110364 w 1736070"/>
              <a:gd name="connsiteY6" fmla="*/ 631002 h 841877"/>
              <a:gd name="connsiteX7" fmla="*/ 461403 w 1736070"/>
              <a:gd name="connsiteY7" fmla="*/ 711422 h 841877"/>
              <a:gd name="connsiteX8" fmla="*/ 634344 w 1736070"/>
              <a:gd name="connsiteY8" fmla="*/ 839903 h 841877"/>
              <a:gd name="connsiteX9" fmla="*/ 613762 w 1736070"/>
              <a:gd name="connsiteY9" fmla="*/ 794068 h 841877"/>
              <a:gd name="connsiteX10" fmla="*/ 616922 w 1736070"/>
              <a:gd name="connsiteY10" fmla="*/ 715564 h 841877"/>
              <a:gd name="connsiteX0" fmla="*/ 616922 w 1732832"/>
              <a:gd name="connsiteY0" fmla="*/ 713064 h 839377"/>
              <a:gd name="connsiteX1" fmla="*/ 1167511 w 1732832"/>
              <a:gd name="connsiteY1" fmla="*/ 711636 h 839377"/>
              <a:gd name="connsiteX2" fmla="*/ 1633658 w 1732832"/>
              <a:gd name="connsiteY2" fmla="*/ 620832 h 839377"/>
              <a:gd name="connsiteX3" fmla="*/ 1674387 w 1732832"/>
              <a:gd name="connsiteY3" fmla="*/ 142276 h 839377"/>
              <a:gd name="connsiteX4" fmla="*/ 721925 w 1732832"/>
              <a:gd name="connsiteY4" fmla="*/ 1516 h 839377"/>
              <a:gd name="connsiteX5" fmla="*/ 43741 w 1732832"/>
              <a:gd name="connsiteY5" fmla="*/ 106863 h 839377"/>
              <a:gd name="connsiteX6" fmla="*/ 110364 w 1732832"/>
              <a:gd name="connsiteY6" fmla="*/ 628502 h 839377"/>
              <a:gd name="connsiteX7" fmla="*/ 461403 w 1732832"/>
              <a:gd name="connsiteY7" fmla="*/ 708922 h 839377"/>
              <a:gd name="connsiteX8" fmla="*/ 634344 w 1732832"/>
              <a:gd name="connsiteY8" fmla="*/ 837403 h 839377"/>
              <a:gd name="connsiteX9" fmla="*/ 613762 w 1732832"/>
              <a:gd name="connsiteY9" fmla="*/ 791568 h 839377"/>
              <a:gd name="connsiteX10" fmla="*/ 616922 w 1732832"/>
              <a:gd name="connsiteY10" fmla="*/ 713064 h 839377"/>
              <a:gd name="connsiteX0" fmla="*/ 616922 w 1732832"/>
              <a:gd name="connsiteY0" fmla="*/ 713064 h 839377"/>
              <a:gd name="connsiteX1" fmla="*/ 1167511 w 1732832"/>
              <a:gd name="connsiteY1" fmla="*/ 711636 h 839377"/>
              <a:gd name="connsiteX2" fmla="*/ 1633658 w 1732832"/>
              <a:gd name="connsiteY2" fmla="*/ 620832 h 839377"/>
              <a:gd name="connsiteX3" fmla="*/ 1674387 w 1732832"/>
              <a:gd name="connsiteY3" fmla="*/ 142276 h 839377"/>
              <a:gd name="connsiteX4" fmla="*/ 721925 w 1732832"/>
              <a:gd name="connsiteY4" fmla="*/ 1516 h 839377"/>
              <a:gd name="connsiteX5" fmla="*/ 43741 w 1732832"/>
              <a:gd name="connsiteY5" fmla="*/ 106863 h 839377"/>
              <a:gd name="connsiteX6" fmla="*/ 110364 w 1732832"/>
              <a:gd name="connsiteY6" fmla="*/ 628502 h 839377"/>
              <a:gd name="connsiteX7" fmla="*/ 461403 w 1732832"/>
              <a:gd name="connsiteY7" fmla="*/ 708922 h 839377"/>
              <a:gd name="connsiteX8" fmla="*/ 634344 w 1732832"/>
              <a:gd name="connsiteY8" fmla="*/ 837403 h 839377"/>
              <a:gd name="connsiteX9" fmla="*/ 613762 w 1732832"/>
              <a:gd name="connsiteY9" fmla="*/ 791568 h 839377"/>
              <a:gd name="connsiteX10" fmla="*/ 616922 w 1732832"/>
              <a:gd name="connsiteY10" fmla="*/ 713064 h 839377"/>
              <a:gd name="connsiteX0" fmla="*/ 616922 w 1733140"/>
              <a:gd name="connsiteY0" fmla="*/ 713064 h 839377"/>
              <a:gd name="connsiteX1" fmla="*/ 1160523 w 1733140"/>
              <a:gd name="connsiteY1" fmla="*/ 724017 h 839377"/>
              <a:gd name="connsiteX2" fmla="*/ 1633658 w 1733140"/>
              <a:gd name="connsiteY2" fmla="*/ 620832 h 839377"/>
              <a:gd name="connsiteX3" fmla="*/ 1674387 w 1733140"/>
              <a:gd name="connsiteY3" fmla="*/ 142276 h 839377"/>
              <a:gd name="connsiteX4" fmla="*/ 721925 w 1733140"/>
              <a:gd name="connsiteY4" fmla="*/ 1516 h 839377"/>
              <a:gd name="connsiteX5" fmla="*/ 43741 w 1733140"/>
              <a:gd name="connsiteY5" fmla="*/ 106863 h 839377"/>
              <a:gd name="connsiteX6" fmla="*/ 110364 w 1733140"/>
              <a:gd name="connsiteY6" fmla="*/ 628502 h 839377"/>
              <a:gd name="connsiteX7" fmla="*/ 461403 w 1733140"/>
              <a:gd name="connsiteY7" fmla="*/ 708922 h 839377"/>
              <a:gd name="connsiteX8" fmla="*/ 634344 w 1733140"/>
              <a:gd name="connsiteY8" fmla="*/ 837403 h 839377"/>
              <a:gd name="connsiteX9" fmla="*/ 613762 w 1733140"/>
              <a:gd name="connsiteY9" fmla="*/ 791568 h 839377"/>
              <a:gd name="connsiteX10" fmla="*/ 616922 w 1733140"/>
              <a:gd name="connsiteY10" fmla="*/ 713064 h 839377"/>
              <a:gd name="connsiteX0" fmla="*/ 616922 w 1730438"/>
              <a:gd name="connsiteY0" fmla="*/ 713064 h 839377"/>
              <a:gd name="connsiteX1" fmla="*/ 1160523 w 1730438"/>
              <a:gd name="connsiteY1" fmla="*/ 724017 h 839377"/>
              <a:gd name="connsiteX2" fmla="*/ 1633658 w 1730438"/>
              <a:gd name="connsiteY2" fmla="*/ 620832 h 839377"/>
              <a:gd name="connsiteX3" fmla="*/ 1674387 w 1730438"/>
              <a:gd name="connsiteY3" fmla="*/ 142276 h 839377"/>
              <a:gd name="connsiteX4" fmla="*/ 721925 w 1730438"/>
              <a:gd name="connsiteY4" fmla="*/ 1516 h 839377"/>
              <a:gd name="connsiteX5" fmla="*/ 43741 w 1730438"/>
              <a:gd name="connsiteY5" fmla="*/ 106863 h 839377"/>
              <a:gd name="connsiteX6" fmla="*/ 110364 w 1730438"/>
              <a:gd name="connsiteY6" fmla="*/ 628502 h 839377"/>
              <a:gd name="connsiteX7" fmla="*/ 461403 w 1730438"/>
              <a:gd name="connsiteY7" fmla="*/ 708922 h 839377"/>
              <a:gd name="connsiteX8" fmla="*/ 634344 w 1730438"/>
              <a:gd name="connsiteY8" fmla="*/ 837403 h 839377"/>
              <a:gd name="connsiteX9" fmla="*/ 613762 w 1730438"/>
              <a:gd name="connsiteY9" fmla="*/ 791568 h 839377"/>
              <a:gd name="connsiteX10" fmla="*/ 616922 w 1730438"/>
              <a:gd name="connsiteY10" fmla="*/ 713064 h 839377"/>
              <a:gd name="connsiteX0" fmla="*/ 616922 w 1730438"/>
              <a:gd name="connsiteY0" fmla="*/ 713064 h 839377"/>
              <a:gd name="connsiteX1" fmla="*/ 1160523 w 1730438"/>
              <a:gd name="connsiteY1" fmla="*/ 724017 h 839377"/>
              <a:gd name="connsiteX2" fmla="*/ 1633658 w 1730438"/>
              <a:gd name="connsiteY2" fmla="*/ 600198 h 839377"/>
              <a:gd name="connsiteX3" fmla="*/ 1674387 w 1730438"/>
              <a:gd name="connsiteY3" fmla="*/ 142276 h 839377"/>
              <a:gd name="connsiteX4" fmla="*/ 721925 w 1730438"/>
              <a:gd name="connsiteY4" fmla="*/ 1516 h 839377"/>
              <a:gd name="connsiteX5" fmla="*/ 43741 w 1730438"/>
              <a:gd name="connsiteY5" fmla="*/ 106863 h 839377"/>
              <a:gd name="connsiteX6" fmla="*/ 110364 w 1730438"/>
              <a:gd name="connsiteY6" fmla="*/ 628502 h 839377"/>
              <a:gd name="connsiteX7" fmla="*/ 461403 w 1730438"/>
              <a:gd name="connsiteY7" fmla="*/ 708922 h 839377"/>
              <a:gd name="connsiteX8" fmla="*/ 634344 w 1730438"/>
              <a:gd name="connsiteY8" fmla="*/ 837403 h 839377"/>
              <a:gd name="connsiteX9" fmla="*/ 613762 w 1730438"/>
              <a:gd name="connsiteY9" fmla="*/ 791568 h 839377"/>
              <a:gd name="connsiteX10" fmla="*/ 616922 w 1730438"/>
              <a:gd name="connsiteY10" fmla="*/ 713064 h 839377"/>
              <a:gd name="connsiteX0" fmla="*/ 616922 w 1730438"/>
              <a:gd name="connsiteY0" fmla="*/ 713064 h 839377"/>
              <a:gd name="connsiteX1" fmla="*/ 1160523 w 1730438"/>
              <a:gd name="connsiteY1" fmla="*/ 724017 h 839377"/>
              <a:gd name="connsiteX2" fmla="*/ 1633658 w 1730438"/>
              <a:gd name="connsiteY2" fmla="*/ 600198 h 839377"/>
              <a:gd name="connsiteX3" fmla="*/ 1674387 w 1730438"/>
              <a:gd name="connsiteY3" fmla="*/ 142276 h 839377"/>
              <a:gd name="connsiteX4" fmla="*/ 721925 w 1730438"/>
              <a:gd name="connsiteY4" fmla="*/ 1516 h 839377"/>
              <a:gd name="connsiteX5" fmla="*/ 43741 w 1730438"/>
              <a:gd name="connsiteY5" fmla="*/ 106863 h 839377"/>
              <a:gd name="connsiteX6" fmla="*/ 110364 w 1730438"/>
              <a:gd name="connsiteY6" fmla="*/ 628502 h 839377"/>
              <a:gd name="connsiteX7" fmla="*/ 461403 w 1730438"/>
              <a:gd name="connsiteY7" fmla="*/ 708922 h 839377"/>
              <a:gd name="connsiteX8" fmla="*/ 634344 w 1730438"/>
              <a:gd name="connsiteY8" fmla="*/ 837403 h 839377"/>
              <a:gd name="connsiteX9" fmla="*/ 613762 w 1730438"/>
              <a:gd name="connsiteY9" fmla="*/ 791568 h 839377"/>
              <a:gd name="connsiteX10" fmla="*/ 616922 w 1730438"/>
              <a:gd name="connsiteY10" fmla="*/ 713064 h 839377"/>
              <a:gd name="connsiteX0" fmla="*/ 616922 w 1730438"/>
              <a:gd name="connsiteY0" fmla="*/ 713064 h 839377"/>
              <a:gd name="connsiteX1" fmla="*/ 1160523 w 1730438"/>
              <a:gd name="connsiteY1" fmla="*/ 724017 h 839377"/>
              <a:gd name="connsiteX2" fmla="*/ 1633658 w 1730438"/>
              <a:gd name="connsiteY2" fmla="*/ 600198 h 839377"/>
              <a:gd name="connsiteX3" fmla="*/ 1674387 w 1730438"/>
              <a:gd name="connsiteY3" fmla="*/ 142276 h 839377"/>
              <a:gd name="connsiteX4" fmla="*/ 721925 w 1730438"/>
              <a:gd name="connsiteY4" fmla="*/ 1516 h 839377"/>
              <a:gd name="connsiteX5" fmla="*/ 43741 w 1730438"/>
              <a:gd name="connsiteY5" fmla="*/ 106863 h 839377"/>
              <a:gd name="connsiteX6" fmla="*/ 110364 w 1730438"/>
              <a:gd name="connsiteY6" fmla="*/ 628502 h 839377"/>
              <a:gd name="connsiteX7" fmla="*/ 461403 w 1730438"/>
              <a:gd name="connsiteY7" fmla="*/ 708922 h 839377"/>
              <a:gd name="connsiteX8" fmla="*/ 634344 w 1730438"/>
              <a:gd name="connsiteY8" fmla="*/ 837403 h 839377"/>
              <a:gd name="connsiteX9" fmla="*/ 613762 w 1730438"/>
              <a:gd name="connsiteY9" fmla="*/ 791568 h 839377"/>
              <a:gd name="connsiteX10" fmla="*/ 616922 w 1730438"/>
              <a:gd name="connsiteY10" fmla="*/ 713064 h 839377"/>
              <a:gd name="connsiteX0" fmla="*/ 616922 w 1732986"/>
              <a:gd name="connsiteY0" fmla="*/ 713064 h 839377"/>
              <a:gd name="connsiteX1" fmla="*/ 1164018 w 1732986"/>
              <a:gd name="connsiteY1" fmla="*/ 711636 h 839377"/>
              <a:gd name="connsiteX2" fmla="*/ 1633658 w 1732986"/>
              <a:gd name="connsiteY2" fmla="*/ 600198 h 839377"/>
              <a:gd name="connsiteX3" fmla="*/ 1674387 w 1732986"/>
              <a:gd name="connsiteY3" fmla="*/ 142276 h 839377"/>
              <a:gd name="connsiteX4" fmla="*/ 721925 w 1732986"/>
              <a:gd name="connsiteY4" fmla="*/ 1516 h 839377"/>
              <a:gd name="connsiteX5" fmla="*/ 43741 w 1732986"/>
              <a:gd name="connsiteY5" fmla="*/ 106863 h 839377"/>
              <a:gd name="connsiteX6" fmla="*/ 110364 w 1732986"/>
              <a:gd name="connsiteY6" fmla="*/ 628502 h 839377"/>
              <a:gd name="connsiteX7" fmla="*/ 461403 w 1732986"/>
              <a:gd name="connsiteY7" fmla="*/ 708922 h 839377"/>
              <a:gd name="connsiteX8" fmla="*/ 634344 w 1732986"/>
              <a:gd name="connsiteY8" fmla="*/ 837403 h 839377"/>
              <a:gd name="connsiteX9" fmla="*/ 613762 w 1732986"/>
              <a:gd name="connsiteY9" fmla="*/ 791568 h 839377"/>
              <a:gd name="connsiteX10" fmla="*/ 616922 w 1732986"/>
              <a:gd name="connsiteY10" fmla="*/ 713064 h 839377"/>
              <a:gd name="connsiteX0" fmla="*/ 616922 w 1732986"/>
              <a:gd name="connsiteY0" fmla="*/ 713064 h 839377"/>
              <a:gd name="connsiteX1" fmla="*/ 1164018 w 1732986"/>
              <a:gd name="connsiteY1" fmla="*/ 711636 h 839377"/>
              <a:gd name="connsiteX2" fmla="*/ 1633658 w 1732986"/>
              <a:gd name="connsiteY2" fmla="*/ 600198 h 839377"/>
              <a:gd name="connsiteX3" fmla="*/ 1674387 w 1732986"/>
              <a:gd name="connsiteY3" fmla="*/ 142276 h 839377"/>
              <a:gd name="connsiteX4" fmla="*/ 721925 w 1732986"/>
              <a:gd name="connsiteY4" fmla="*/ 1516 h 839377"/>
              <a:gd name="connsiteX5" fmla="*/ 43741 w 1732986"/>
              <a:gd name="connsiteY5" fmla="*/ 106863 h 839377"/>
              <a:gd name="connsiteX6" fmla="*/ 110364 w 1732986"/>
              <a:gd name="connsiteY6" fmla="*/ 628502 h 839377"/>
              <a:gd name="connsiteX7" fmla="*/ 461403 w 1732986"/>
              <a:gd name="connsiteY7" fmla="*/ 708922 h 839377"/>
              <a:gd name="connsiteX8" fmla="*/ 634344 w 1732986"/>
              <a:gd name="connsiteY8" fmla="*/ 837403 h 839377"/>
              <a:gd name="connsiteX9" fmla="*/ 616463 w 1732986"/>
              <a:gd name="connsiteY9" fmla="*/ 789973 h 839377"/>
              <a:gd name="connsiteX10" fmla="*/ 616922 w 1732986"/>
              <a:gd name="connsiteY10" fmla="*/ 713064 h 839377"/>
              <a:gd name="connsiteX0" fmla="*/ 616922 w 1732986"/>
              <a:gd name="connsiteY0" fmla="*/ 713064 h 837403"/>
              <a:gd name="connsiteX1" fmla="*/ 1164018 w 1732986"/>
              <a:gd name="connsiteY1" fmla="*/ 711636 h 837403"/>
              <a:gd name="connsiteX2" fmla="*/ 1633658 w 1732986"/>
              <a:gd name="connsiteY2" fmla="*/ 600198 h 837403"/>
              <a:gd name="connsiteX3" fmla="*/ 1674387 w 1732986"/>
              <a:gd name="connsiteY3" fmla="*/ 142276 h 837403"/>
              <a:gd name="connsiteX4" fmla="*/ 721925 w 1732986"/>
              <a:gd name="connsiteY4" fmla="*/ 1516 h 837403"/>
              <a:gd name="connsiteX5" fmla="*/ 43741 w 1732986"/>
              <a:gd name="connsiteY5" fmla="*/ 106863 h 837403"/>
              <a:gd name="connsiteX6" fmla="*/ 110364 w 1732986"/>
              <a:gd name="connsiteY6" fmla="*/ 628502 h 837403"/>
              <a:gd name="connsiteX7" fmla="*/ 461403 w 1732986"/>
              <a:gd name="connsiteY7" fmla="*/ 708922 h 837403"/>
              <a:gd name="connsiteX8" fmla="*/ 634344 w 1732986"/>
              <a:gd name="connsiteY8" fmla="*/ 837403 h 837403"/>
              <a:gd name="connsiteX9" fmla="*/ 616463 w 1732986"/>
              <a:gd name="connsiteY9" fmla="*/ 789973 h 837403"/>
              <a:gd name="connsiteX10" fmla="*/ 616922 w 1732986"/>
              <a:gd name="connsiteY10" fmla="*/ 713064 h 837403"/>
              <a:gd name="connsiteX0" fmla="*/ 616922 w 1730658"/>
              <a:gd name="connsiteY0" fmla="*/ 713064 h 837403"/>
              <a:gd name="connsiteX1" fmla="*/ 1164018 w 1730658"/>
              <a:gd name="connsiteY1" fmla="*/ 711636 h 837403"/>
              <a:gd name="connsiteX2" fmla="*/ 1626069 w 1730658"/>
              <a:gd name="connsiteY2" fmla="*/ 628754 h 837403"/>
              <a:gd name="connsiteX3" fmla="*/ 1674387 w 1730658"/>
              <a:gd name="connsiteY3" fmla="*/ 142276 h 837403"/>
              <a:gd name="connsiteX4" fmla="*/ 721925 w 1730658"/>
              <a:gd name="connsiteY4" fmla="*/ 1516 h 837403"/>
              <a:gd name="connsiteX5" fmla="*/ 43741 w 1730658"/>
              <a:gd name="connsiteY5" fmla="*/ 106863 h 837403"/>
              <a:gd name="connsiteX6" fmla="*/ 110364 w 1730658"/>
              <a:gd name="connsiteY6" fmla="*/ 628502 h 837403"/>
              <a:gd name="connsiteX7" fmla="*/ 461403 w 1730658"/>
              <a:gd name="connsiteY7" fmla="*/ 708922 h 837403"/>
              <a:gd name="connsiteX8" fmla="*/ 634344 w 1730658"/>
              <a:gd name="connsiteY8" fmla="*/ 837403 h 837403"/>
              <a:gd name="connsiteX9" fmla="*/ 616463 w 1730658"/>
              <a:gd name="connsiteY9" fmla="*/ 789973 h 837403"/>
              <a:gd name="connsiteX10" fmla="*/ 616922 w 1730658"/>
              <a:gd name="connsiteY10" fmla="*/ 713064 h 837403"/>
              <a:gd name="connsiteX0" fmla="*/ 616922 w 1722741"/>
              <a:gd name="connsiteY0" fmla="*/ 713064 h 837403"/>
              <a:gd name="connsiteX1" fmla="*/ 1164018 w 1722741"/>
              <a:gd name="connsiteY1" fmla="*/ 711636 h 837403"/>
              <a:gd name="connsiteX2" fmla="*/ 1595711 w 1722741"/>
              <a:gd name="connsiteY2" fmla="*/ 628754 h 837403"/>
              <a:gd name="connsiteX3" fmla="*/ 1674387 w 1722741"/>
              <a:gd name="connsiteY3" fmla="*/ 142276 h 837403"/>
              <a:gd name="connsiteX4" fmla="*/ 721925 w 1722741"/>
              <a:gd name="connsiteY4" fmla="*/ 1516 h 837403"/>
              <a:gd name="connsiteX5" fmla="*/ 43741 w 1722741"/>
              <a:gd name="connsiteY5" fmla="*/ 106863 h 837403"/>
              <a:gd name="connsiteX6" fmla="*/ 110364 w 1722741"/>
              <a:gd name="connsiteY6" fmla="*/ 628502 h 837403"/>
              <a:gd name="connsiteX7" fmla="*/ 461403 w 1722741"/>
              <a:gd name="connsiteY7" fmla="*/ 708922 h 837403"/>
              <a:gd name="connsiteX8" fmla="*/ 634344 w 1722741"/>
              <a:gd name="connsiteY8" fmla="*/ 837403 h 837403"/>
              <a:gd name="connsiteX9" fmla="*/ 616463 w 1722741"/>
              <a:gd name="connsiteY9" fmla="*/ 789973 h 837403"/>
              <a:gd name="connsiteX10" fmla="*/ 616922 w 1722741"/>
              <a:gd name="connsiteY10" fmla="*/ 713064 h 837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2741" h="837403">
                <a:moveTo>
                  <a:pt x="616922" y="713064"/>
                </a:moveTo>
                <a:cubicBezTo>
                  <a:pt x="762304" y="719329"/>
                  <a:pt x="1000887" y="725688"/>
                  <a:pt x="1164018" y="711636"/>
                </a:cubicBezTo>
                <a:cubicBezTo>
                  <a:pt x="1327149" y="697584"/>
                  <a:pt x="1510650" y="723647"/>
                  <a:pt x="1595711" y="628754"/>
                </a:cubicBezTo>
                <a:cubicBezTo>
                  <a:pt x="1680773" y="533861"/>
                  <a:pt x="1786020" y="373543"/>
                  <a:pt x="1674387" y="142276"/>
                </a:cubicBezTo>
                <a:cubicBezTo>
                  <a:pt x="1607083" y="7214"/>
                  <a:pt x="993699" y="7418"/>
                  <a:pt x="721925" y="1516"/>
                </a:cubicBezTo>
                <a:cubicBezTo>
                  <a:pt x="450151" y="-4386"/>
                  <a:pt x="145668" y="2365"/>
                  <a:pt x="43741" y="106863"/>
                </a:cubicBezTo>
                <a:cubicBezTo>
                  <a:pt x="-58186" y="211361"/>
                  <a:pt x="40754" y="528159"/>
                  <a:pt x="110364" y="628502"/>
                </a:cubicBezTo>
                <a:cubicBezTo>
                  <a:pt x="179974" y="728845"/>
                  <a:pt x="415302" y="708922"/>
                  <a:pt x="461403" y="708922"/>
                </a:cubicBezTo>
                <a:cubicBezTo>
                  <a:pt x="497262" y="793797"/>
                  <a:pt x="576077" y="833355"/>
                  <a:pt x="634344" y="837403"/>
                </a:cubicBezTo>
                <a:cubicBezTo>
                  <a:pt x="624272" y="819480"/>
                  <a:pt x="621082" y="807406"/>
                  <a:pt x="616463" y="789973"/>
                </a:cubicBezTo>
                <a:cubicBezTo>
                  <a:pt x="606610" y="760826"/>
                  <a:pt x="616922" y="713064"/>
                  <a:pt x="616922" y="713064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B0E2FA-E88D-A273-38D0-44710BB91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9912" y="1178891"/>
            <a:ext cx="4621048" cy="1678899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l-GR" sz="3700"/>
              <a:t>Οι μικρότερες χώρες, η πόλη του Βατικανού</a:t>
            </a:r>
            <a:endParaRPr lang="en-BG" sz="370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DE94331-B9BD-4D14-A13A-2868661FB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42887" y="926489"/>
            <a:ext cx="5081278" cy="2363876"/>
          </a:xfrm>
          <a:custGeom>
            <a:avLst/>
            <a:gdLst>
              <a:gd name="connsiteX0" fmla="*/ 702544 w 1731866"/>
              <a:gd name="connsiteY0" fmla="*/ 704513 h 898547"/>
              <a:gd name="connsiteX1" fmla="*/ 1151838 w 1731866"/>
              <a:gd name="connsiteY1" fmla="*/ 709752 h 898547"/>
              <a:gd name="connsiteX2" fmla="*/ 1632946 w 1731866"/>
              <a:gd name="connsiteY2" fmla="*/ 622027 h 898547"/>
              <a:gd name="connsiteX3" fmla="*/ 1678094 w 1731866"/>
              <a:gd name="connsiteY3" fmla="*/ 138252 h 898547"/>
              <a:gd name="connsiteX4" fmla="*/ 721213 w 1731866"/>
              <a:gd name="connsiteY4" fmla="*/ 2711 h 898547"/>
              <a:gd name="connsiteX5" fmla="*/ 29222 w 1731866"/>
              <a:gd name="connsiteY5" fmla="*/ 208261 h 898547"/>
              <a:gd name="connsiteX6" fmla="*/ 142569 w 1731866"/>
              <a:gd name="connsiteY6" fmla="*/ 668985 h 898547"/>
              <a:gd name="connsiteX7" fmla="*/ 426128 w 1731866"/>
              <a:gd name="connsiteY7" fmla="*/ 701846 h 898547"/>
              <a:gd name="connsiteX8" fmla="*/ 729119 w 1731866"/>
              <a:gd name="connsiteY8" fmla="*/ 898538 h 898547"/>
              <a:gd name="connsiteX9" fmla="*/ 670635 w 1731866"/>
              <a:gd name="connsiteY9" fmla="*/ 773570 h 898547"/>
              <a:gd name="connsiteX10" fmla="*/ 702544 w 1731866"/>
              <a:gd name="connsiteY10" fmla="*/ 704513 h 898547"/>
              <a:gd name="connsiteX0" fmla="*/ 629450 w 1731865"/>
              <a:gd name="connsiteY0" fmla="*/ 704522 h 898547"/>
              <a:gd name="connsiteX1" fmla="*/ 1151876 w 1731865"/>
              <a:gd name="connsiteY1" fmla="*/ 709761 h 898547"/>
              <a:gd name="connsiteX2" fmla="*/ 1632984 w 1731865"/>
              <a:gd name="connsiteY2" fmla="*/ 622036 h 898547"/>
              <a:gd name="connsiteX3" fmla="*/ 1678132 w 1731865"/>
              <a:gd name="connsiteY3" fmla="*/ 138261 h 898547"/>
              <a:gd name="connsiteX4" fmla="*/ 721251 w 1731865"/>
              <a:gd name="connsiteY4" fmla="*/ 2720 h 898547"/>
              <a:gd name="connsiteX5" fmla="*/ 29260 w 1731865"/>
              <a:gd name="connsiteY5" fmla="*/ 208270 h 898547"/>
              <a:gd name="connsiteX6" fmla="*/ 142607 w 1731865"/>
              <a:gd name="connsiteY6" fmla="*/ 668994 h 898547"/>
              <a:gd name="connsiteX7" fmla="*/ 426166 w 1731865"/>
              <a:gd name="connsiteY7" fmla="*/ 701855 h 898547"/>
              <a:gd name="connsiteX8" fmla="*/ 729157 w 1731865"/>
              <a:gd name="connsiteY8" fmla="*/ 898547 h 898547"/>
              <a:gd name="connsiteX9" fmla="*/ 670673 w 1731865"/>
              <a:gd name="connsiteY9" fmla="*/ 773579 h 898547"/>
              <a:gd name="connsiteX10" fmla="*/ 629450 w 1731865"/>
              <a:gd name="connsiteY10" fmla="*/ 704522 h 898547"/>
              <a:gd name="connsiteX0" fmla="*/ 629450 w 1731865"/>
              <a:gd name="connsiteY0" fmla="*/ 704522 h 898547"/>
              <a:gd name="connsiteX1" fmla="*/ 1151876 w 1731865"/>
              <a:gd name="connsiteY1" fmla="*/ 709761 h 898547"/>
              <a:gd name="connsiteX2" fmla="*/ 1632984 w 1731865"/>
              <a:gd name="connsiteY2" fmla="*/ 622036 h 898547"/>
              <a:gd name="connsiteX3" fmla="*/ 1678132 w 1731865"/>
              <a:gd name="connsiteY3" fmla="*/ 138261 h 898547"/>
              <a:gd name="connsiteX4" fmla="*/ 721251 w 1731865"/>
              <a:gd name="connsiteY4" fmla="*/ 2720 h 898547"/>
              <a:gd name="connsiteX5" fmla="*/ 29260 w 1731865"/>
              <a:gd name="connsiteY5" fmla="*/ 208270 h 898547"/>
              <a:gd name="connsiteX6" fmla="*/ 142607 w 1731865"/>
              <a:gd name="connsiteY6" fmla="*/ 668994 h 898547"/>
              <a:gd name="connsiteX7" fmla="*/ 426166 w 1731865"/>
              <a:gd name="connsiteY7" fmla="*/ 701855 h 898547"/>
              <a:gd name="connsiteX8" fmla="*/ 729157 w 1731865"/>
              <a:gd name="connsiteY8" fmla="*/ 898547 h 898547"/>
              <a:gd name="connsiteX9" fmla="*/ 647404 w 1731865"/>
              <a:gd name="connsiteY9" fmla="*/ 774971 h 898547"/>
              <a:gd name="connsiteX10" fmla="*/ 629450 w 1731865"/>
              <a:gd name="connsiteY10" fmla="*/ 704522 h 898547"/>
              <a:gd name="connsiteX0" fmla="*/ 629450 w 1731865"/>
              <a:gd name="connsiteY0" fmla="*/ 704522 h 898547"/>
              <a:gd name="connsiteX1" fmla="*/ 1151876 w 1731865"/>
              <a:gd name="connsiteY1" fmla="*/ 709761 h 898547"/>
              <a:gd name="connsiteX2" fmla="*/ 1632984 w 1731865"/>
              <a:gd name="connsiteY2" fmla="*/ 622036 h 898547"/>
              <a:gd name="connsiteX3" fmla="*/ 1678132 w 1731865"/>
              <a:gd name="connsiteY3" fmla="*/ 138261 h 898547"/>
              <a:gd name="connsiteX4" fmla="*/ 721251 w 1731865"/>
              <a:gd name="connsiteY4" fmla="*/ 2720 h 898547"/>
              <a:gd name="connsiteX5" fmla="*/ 29260 w 1731865"/>
              <a:gd name="connsiteY5" fmla="*/ 208270 h 898547"/>
              <a:gd name="connsiteX6" fmla="*/ 142607 w 1731865"/>
              <a:gd name="connsiteY6" fmla="*/ 668994 h 898547"/>
              <a:gd name="connsiteX7" fmla="*/ 426166 w 1731865"/>
              <a:gd name="connsiteY7" fmla="*/ 701855 h 898547"/>
              <a:gd name="connsiteX8" fmla="*/ 729157 w 1731865"/>
              <a:gd name="connsiteY8" fmla="*/ 898547 h 898547"/>
              <a:gd name="connsiteX9" fmla="*/ 647404 w 1731865"/>
              <a:gd name="connsiteY9" fmla="*/ 774971 h 898547"/>
              <a:gd name="connsiteX10" fmla="*/ 629450 w 1731865"/>
              <a:gd name="connsiteY10" fmla="*/ 704522 h 898547"/>
              <a:gd name="connsiteX0" fmla="*/ 629450 w 1731865"/>
              <a:gd name="connsiteY0" fmla="*/ 704522 h 898547"/>
              <a:gd name="connsiteX1" fmla="*/ 1151876 w 1731865"/>
              <a:gd name="connsiteY1" fmla="*/ 709761 h 898547"/>
              <a:gd name="connsiteX2" fmla="*/ 1632984 w 1731865"/>
              <a:gd name="connsiteY2" fmla="*/ 622036 h 898547"/>
              <a:gd name="connsiteX3" fmla="*/ 1678132 w 1731865"/>
              <a:gd name="connsiteY3" fmla="*/ 138261 h 898547"/>
              <a:gd name="connsiteX4" fmla="*/ 721251 w 1731865"/>
              <a:gd name="connsiteY4" fmla="*/ 2720 h 898547"/>
              <a:gd name="connsiteX5" fmla="*/ 29260 w 1731865"/>
              <a:gd name="connsiteY5" fmla="*/ 208270 h 898547"/>
              <a:gd name="connsiteX6" fmla="*/ 142607 w 1731865"/>
              <a:gd name="connsiteY6" fmla="*/ 668994 h 898547"/>
              <a:gd name="connsiteX7" fmla="*/ 426166 w 1731865"/>
              <a:gd name="connsiteY7" fmla="*/ 701855 h 898547"/>
              <a:gd name="connsiteX8" fmla="*/ 729157 w 1731865"/>
              <a:gd name="connsiteY8" fmla="*/ 898547 h 898547"/>
              <a:gd name="connsiteX9" fmla="*/ 647404 w 1731865"/>
              <a:gd name="connsiteY9" fmla="*/ 774971 h 898547"/>
              <a:gd name="connsiteX10" fmla="*/ 629450 w 1731865"/>
              <a:gd name="connsiteY10" fmla="*/ 704522 h 898547"/>
              <a:gd name="connsiteX0" fmla="*/ 629450 w 1731865"/>
              <a:gd name="connsiteY0" fmla="*/ 704522 h 898547"/>
              <a:gd name="connsiteX1" fmla="*/ 1151876 w 1731865"/>
              <a:gd name="connsiteY1" fmla="*/ 709761 h 898547"/>
              <a:gd name="connsiteX2" fmla="*/ 1632984 w 1731865"/>
              <a:gd name="connsiteY2" fmla="*/ 622036 h 898547"/>
              <a:gd name="connsiteX3" fmla="*/ 1678132 w 1731865"/>
              <a:gd name="connsiteY3" fmla="*/ 138261 h 898547"/>
              <a:gd name="connsiteX4" fmla="*/ 721251 w 1731865"/>
              <a:gd name="connsiteY4" fmla="*/ 2720 h 898547"/>
              <a:gd name="connsiteX5" fmla="*/ 29260 w 1731865"/>
              <a:gd name="connsiteY5" fmla="*/ 208270 h 898547"/>
              <a:gd name="connsiteX6" fmla="*/ 142607 w 1731865"/>
              <a:gd name="connsiteY6" fmla="*/ 668994 h 898547"/>
              <a:gd name="connsiteX7" fmla="*/ 426166 w 1731865"/>
              <a:gd name="connsiteY7" fmla="*/ 701855 h 898547"/>
              <a:gd name="connsiteX8" fmla="*/ 729157 w 1731865"/>
              <a:gd name="connsiteY8" fmla="*/ 898547 h 898547"/>
              <a:gd name="connsiteX9" fmla="*/ 641864 w 1731865"/>
              <a:gd name="connsiteY9" fmla="*/ 777755 h 898547"/>
              <a:gd name="connsiteX10" fmla="*/ 629450 w 1731865"/>
              <a:gd name="connsiteY10" fmla="*/ 704522 h 898547"/>
              <a:gd name="connsiteX0" fmla="*/ 629450 w 1731865"/>
              <a:gd name="connsiteY0" fmla="*/ 704522 h 898547"/>
              <a:gd name="connsiteX1" fmla="*/ 1151876 w 1731865"/>
              <a:gd name="connsiteY1" fmla="*/ 709761 h 898547"/>
              <a:gd name="connsiteX2" fmla="*/ 1632984 w 1731865"/>
              <a:gd name="connsiteY2" fmla="*/ 622036 h 898547"/>
              <a:gd name="connsiteX3" fmla="*/ 1678132 w 1731865"/>
              <a:gd name="connsiteY3" fmla="*/ 138261 h 898547"/>
              <a:gd name="connsiteX4" fmla="*/ 721251 w 1731865"/>
              <a:gd name="connsiteY4" fmla="*/ 2720 h 898547"/>
              <a:gd name="connsiteX5" fmla="*/ 29260 w 1731865"/>
              <a:gd name="connsiteY5" fmla="*/ 208270 h 898547"/>
              <a:gd name="connsiteX6" fmla="*/ 142607 w 1731865"/>
              <a:gd name="connsiteY6" fmla="*/ 668994 h 898547"/>
              <a:gd name="connsiteX7" fmla="*/ 426166 w 1731865"/>
              <a:gd name="connsiteY7" fmla="*/ 701855 h 898547"/>
              <a:gd name="connsiteX8" fmla="*/ 729157 w 1731865"/>
              <a:gd name="connsiteY8" fmla="*/ 898547 h 898547"/>
              <a:gd name="connsiteX9" fmla="*/ 641864 w 1731865"/>
              <a:gd name="connsiteY9" fmla="*/ 777755 h 898547"/>
              <a:gd name="connsiteX10" fmla="*/ 629450 w 1731865"/>
              <a:gd name="connsiteY10" fmla="*/ 704522 h 898547"/>
              <a:gd name="connsiteX0" fmla="*/ 629450 w 1731865"/>
              <a:gd name="connsiteY0" fmla="*/ 704522 h 898547"/>
              <a:gd name="connsiteX1" fmla="*/ 1151876 w 1731865"/>
              <a:gd name="connsiteY1" fmla="*/ 709761 h 898547"/>
              <a:gd name="connsiteX2" fmla="*/ 1632984 w 1731865"/>
              <a:gd name="connsiteY2" fmla="*/ 622036 h 898547"/>
              <a:gd name="connsiteX3" fmla="*/ 1678132 w 1731865"/>
              <a:gd name="connsiteY3" fmla="*/ 138261 h 898547"/>
              <a:gd name="connsiteX4" fmla="*/ 721251 w 1731865"/>
              <a:gd name="connsiteY4" fmla="*/ 2720 h 898547"/>
              <a:gd name="connsiteX5" fmla="*/ 29260 w 1731865"/>
              <a:gd name="connsiteY5" fmla="*/ 208270 h 898547"/>
              <a:gd name="connsiteX6" fmla="*/ 142607 w 1731865"/>
              <a:gd name="connsiteY6" fmla="*/ 668994 h 898547"/>
              <a:gd name="connsiteX7" fmla="*/ 426166 w 1731865"/>
              <a:gd name="connsiteY7" fmla="*/ 701855 h 898547"/>
              <a:gd name="connsiteX8" fmla="*/ 729157 w 1731865"/>
              <a:gd name="connsiteY8" fmla="*/ 898547 h 898547"/>
              <a:gd name="connsiteX9" fmla="*/ 641864 w 1731865"/>
              <a:gd name="connsiteY9" fmla="*/ 786108 h 898547"/>
              <a:gd name="connsiteX10" fmla="*/ 629450 w 1731865"/>
              <a:gd name="connsiteY10" fmla="*/ 704522 h 898547"/>
              <a:gd name="connsiteX0" fmla="*/ 629450 w 1731865"/>
              <a:gd name="connsiteY0" fmla="*/ 704522 h 898547"/>
              <a:gd name="connsiteX1" fmla="*/ 1151876 w 1731865"/>
              <a:gd name="connsiteY1" fmla="*/ 709761 h 898547"/>
              <a:gd name="connsiteX2" fmla="*/ 1632984 w 1731865"/>
              <a:gd name="connsiteY2" fmla="*/ 622036 h 898547"/>
              <a:gd name="connsiteX3" fmla="*/ 1678132 w 1731865"/>
              <a:gd name="connsiteY3" fmla="*/ 138261 h 898547"/>
              <a:gd name="connsiteX4" fmla="*/ 721251 w 1731865"/>
              <a:gd name="connsiteY4" fmla="*/ 2720 h 898547"/>
              <a:gd name="connsiteX5" fmla="*/ 29260 w 1731865"/>
              <a:gd name="connsiteY5" fmla="*/ 208270 h 898547"/>
              <a:gd name="connsiteX6" fmla="*/ 142607 w 1731865"/>
              <a:gd name="connsiteY6" fmla="*/ 668994 h 898547"/>
              <a:gd name="connsiteX7" fmla="*/ 426166 w 1731865"/>
              <a:gd name="connsiteY7" fmla="*/ 701855 h 898547"/>
              <a:gd name="connsiteX8" fmla="*/ 729157 w 1731865"/>
              <a:gd name="connsiteY8" fmla="*/ 898547 h 898547"/>
              <a:gd name="connsiteX9" fmla="*/ 641864 w 1731865"/>
              <a:gd name="connsiteY9" fmla="*/ 786108 h 898547"/>
              <a:gd name="connsiteX10" fmla="*/ 629450 w 1731865"/>
              <a:gd name="connsiteY10" fmla="*/ 704522 h 898547"/>
              <a:gd name="connsiteX0" fmla="*/ 629450 w 1731865"/>
              <a:gd name="connsiteY0" fmla="*/ 704522 h 891586"/>
              <a:gd name="connsiteX1" fmla="*/ 1151876 w 1731865"/>
              <a:gd name="connsiteY1" fmla="*/ 709761 h 891586"/>
              <a:gd name="connsiteX2" fmla="*/ 1632984 w 1731865"/>
              <a:gd name="connsiteY2" fmla="*/ 622036 h 891586"/>
              <a:gd name="connsiteX3" fmla="*/ 1678132 w 1731865"/>
              <a:gd name="connsiteY3" fmla="*/ 138261 h 891586"/>
              <a:gd name="connsiteX4" fmla="*/ 721251 w 1731865"/>
              <a:gd name="connsiteY4" fmla="*/ 2720 h 891586"/>
              <a:gd name="connsiteX5" fmla="*/ 29260 w 1731865"/>
              <a:gd name="connsiteY5" fmla="*/ 208270 h 891586"/>
              <a:gd name="connsiteX6" fmla="*/ 142607 w 1731865"/>
              <a:gd name="connsiteY6" fmla="*/ 668994 h 891586"/>
              <a:gd name="connsiteX7" fmla="*/ 426166 w 1731865"/>
              <a:gd name="connsiteY7" fmla="*/ 701855 h 891586"/>
              <a:gd name="connsiteX8" fmla="*/ 723617 w 1731865"/>
              <a:gd name="connsiteY8" fmla="*/ 891586 h 891586"/>
              <a:gd name="connsiteX9" fmla="*/ 641864 w 1731865"/>
              <a:gd name="connsiteY9" fmla="*/ 786108 h 891586"/>
              <a:gd name="connsiteX10" fmla="*/ 629450 w 1731865"/>
              <a:gd name="connsiteY10" fmla="*/ 704522 h 891586"/>
              <a:gd name="connsiteX0" fmla="*/ 629450 w 1731865"/>
              <a:gd name="connsiteY0" fmla="*/ 704522 h 891586"/>
              <a:gd name="connsiteX1" fmla="*/ 1151876 w 1731865"/>
              <a:gd name="connsiteY1" fmla="*/ 709761 h 891586"/>
              <a:gd name="connsiteX2" fmla="*/ 1632984 w 1731865"/>
              <a:gd name="connsiteY2" fmla="*/ 622036 h 891586"/>
              <a:gd name="connsiteX3" fmla="*/ 1678132 w 1731865"/>
              <a:gd name="connsiteY3" fmla="*/ 138261 h 891586"/>
              <a:gd name="connsiteX4" fmla="*/ 721251 w 1731865"/>
              <a:gd name="connsiteY4" fmla="*/ 2720 h 891586"/>
              <a:gd name="connsiteX5" fmla="*/ 29260 w 1731865"/>
              <a:gd name="connsiteY5" fmla="*/ 208270 h 891586"/>
              <a:gd name="connsiteX6" fmla="*/ 142607 w 1731865"/>
              <a:gd name="connsiteY6" fmla="*/ 668994 h 891586"/>
              <a:gd name="connsiteX7" fmla="*/ 426166 w 1731865"/>
              <a:gd name="connsiteY7" fmla="*/ 701855 h 891586"/>
              <a:gd name="connsiteX8" fmla="*/ 723617 w 1731865"/>
              <a:gd name="connsiteY8" fmla="*/ 891586 h 891586"/>
              <a:gd name="connsiteX9" fmla="*/ 641864 w 1731865"/>
              <a:gd name="connsiteY9" fmla="*/ 786108 h 891586"/>
              <a:gd name="connsiteX10" fmla="*/ 629450 w 1731865"/>
              <a:gd name="connsiteY10" fmla="*/ 704522 h 891586"/>
              <a:gd name="connsiteX0" fmla="*/ 629450 w 1731865"/>
              <a:gd name="connsiteY0" fmla="*/ 704522 h 891586"/>
              <a:gd name="connsiteX1" fmla="*/ 1151876 w 1731865"/>
              <a:gd name="connsiteY1" fmla="*/ 709761 h 891586"/>
              <a:gd name="connsiteX2" fmla="*/ 1632984 w 1731865"/>
              <a:gd name="connsiteY2" fmla="*/ 622036 h 891586"/>
              <a:gd name="connsiteX3" fmla="*/ 1678132 w 1731865"/>
              <a:gd name="connsiteY3" fmla="*/ 138261 h 891586"/>
              <a:gd name="connsiteX4" fmla="*/ 721251 w 1731865"/>
              <a:gd name="connsiteY4" fmla="*/ 2720 h 891586"/>
              <a:gd name="connsiteX5" fmla="*/ 29260 w 1731865"/>
              <a:gd name="connsiteY5" fmla="*/ 208270 h 891586"/>
              <a:gd name="connsiteX6" fmla="*/ 142607 w 1731865"/>
              <a:gd name="connsiteY6" fmla="*/ 668994 h 891586"/>
              <a:gd name="connsiteX7" fmla="*/ 426166 w 1731865"/>
              <a:gd name="connsiteY7" fmla="*/ 701855 h 891586"/>
              <a:gd name="connsiteX8" fmla="*/ 723617 w 1731865"/>
              <a:gd name="connsiteY8" fmla="*/ 891586 h 891586"/>
              <a:gd name="connsiteX9" fmla="*/ 641864 w 1731865"/>
              <a:gd name="connsiteY9" fmla="*/ 786108 h 891586"/>
              <a:gd name="connsiteX10" fmla="*/ 629450 w 1731865"/>
              <a:gd name="connsiteY10" fmla="*/ 704522 h 891586"/>
              <a:gd name="connsiteX0" fmla="*/ 629450 w 1731865"/>
              <a:gd name="connsiteY0" fmla="*/ 718060 h 891586"/>
              <a:gd name="connsiteX1" fmla="*/ 1151876 w 1731865"/>
              <a:gd name="connsiteY1" fmla="*/ 709761 h 891586"/>
              <a:gd name="connsiteX2" fmla="*/ 1632984 w 1731865"/>
              <a:gd name="connsiteY2" fmla="*/ 622036 h 891586"/>
              <a:gd name="connsiteX3" fmla="*/ 1678132 w 1731865"/>
              <a:gd name="connsiteY3" fmla="*/ 138261 h 891586"/>
              <a:gd name="connsiteX4" fmla="*/ 721251 w 1731865"/>
              <a:gd name="connsiteY4" fmla="*/ 2720 h 891586"/>
              <a:gd name="connsiteX5" fmla="*/ 29260 w 1731865"/>
              <a:gd name="connsiteY5" fmla="*/ 208270 h 891586"/>
              <a:gd name="connsiteX6" fmla="*/ 142607 w 1731865"/>
              <a:gd name="connsiteY6" fmla="*/ 668994 h 891586"/>
              <a:gd name="connsiteX7" fmla="*/ 426166 w 1731865"/>
              <a:gd name="connsiteY7" fmla="*/ 701855 h 891586"/>
              <a:gd name="connsiteX8" fmla="*/ 723617 w 1731865"/>
              <a:gd name="connsiteY8" fmla="*/ 891586 h 891586"/>
              <a:gd name="connsiteX9" fmla="*/ 641864 w 1731865"/>
              <a:gd name="connsiteY9" fmla="*/ 786108 h 891586"/>
              <a:gd name="connsiteX10" fmla="*/ 629450 w 1731865"/>
              <a:gd name="connsiteY10" fmla="*/ 718060 h 891586"/>
              <a:gd name="connsiteX0" fmla="*/ 629450 w 1731865"/>
              <a:gd name="connsiteY0" fmla="*/ 718060 h 891586"/>
              <a:gd name="connsiteX1" fmla="*/ 1151876 w 1731865"/>
              <a:gd name="connsiteY1" fmla="*/ 709761 h 891586"/>
              <a:gd name="connsiteX2" fmla="*/ 1632984 w 1731865"/>
              <a:gd name="connsiteY2" fmla="*/ 622036 h 891586"/>
              <a:gd name="connsiteX3" fmla="*/ 1678132 w 1731865"/>
              <a:gd name="connsiteY3" fmla="*/ 138261 h 891586"/>
              <a:gd name="connsiteX4" fmla="*/ 721251 w 1731865"/>
              <a:gd name="connsiteY4" fmla="*/ 2720 h 891586"/>
              <a:gd name="connsiteX5" fmla="*/ 29260 w 1731865"/>
              <a:gd name="connsiteY5" fmla="*/ 208270 h 891586"/>
              <a:gd name="connsiteX6" fmla="*/ 142607 w 1731865"/>
              <a:gd name="connsiteY6" fmla="*/ 668994 h 891586"/>
              <a:gd name="connsiteX7" fmla="*/ 426166 w 1731865"/>
              <a:gd name="connsiteY7" fmla="*/ 701855 h 891586"/>
              <a:gd name="connsiteX8" fmla="*/ 723617 w 1731865"/>
              <a:gd name="connsiteY8" fmla="*/ 891586 h 891586"/>
              <a:gd name="connsiteX9" fmla="*/ 641864 w 1731865"/>
              <a:gd name="connsiteY9" fmla="*/ 786108 h 891586"/>
              <a:gd name="connsiteX10" fmla="*/ 629450 w 1731865"/>
              <a:gd name="connsiteY10" fmla="*/ 718060 h 891586"/>
              <a:gd name="connsiteX0" fmla="*/ 629450 w 1735472"/>
              <a:gd name="connsiteY0" fmla="*/ 718060 h 891586"/>
              <a:gd name="connsiteX1" fmla="*/ 1165047 w 1735472"/>
              <a:gd name="connsiteY1" fmla="*/ 724804 h 891586"/>
              <a:gd name="connsiteX2" fmla="*/ 1632984 w 1735472"/>
              <a:gd name="connsiteY2" fmla="*/ 622036 h 891586"/>
              <a:gd name="connsiteX3" fmla="*/ 1678132 w 1735472"/>
              <a:gd name="connsiteY3" fmla="*/ 138261 h 891586"/>
              <a:gd name="connsiteX4" fmla="*/ 721251 w 1735472"/>
              <a:gd name="connsiteY4" fmla="*/ 2720 h 891586"/>
              <a:gd name="connsiteX5" fmla="*/ 29260 w 1735472"/>
              <a:gd name="connsiteY5" fmla="*/ 208270 h 891586"/>
              <a:gd name="connsiteX6" fmla="*/ 142607 w 1735472"/>
              <a:gd name="connsiteY6" fmla="*/ 668994 h 891586"/>
              <a:gd name="connsiteX7" fmla="*/ 426166 w 1735472"/>
              <a:gd name="connsiteY7" fmla="*/ 701855 h 891586"/>
              <a:gd name="connsiteX8" fmla="*/ 723617 w 1735472"/>
              <a:gd name="connsiteY8" fmla="*/ 891586 h 891586"/>
              <a:gd name="connsiteX9" fmla="*/ 641864 w 1735472"/>
              <a:gd name="connsiteY9" fmla="*/ 786108 h 891586"/>
              <a:gd name="connsiteX10" fmla="*/ 629450 w 1735472"/>
              <a:gd name="connsiteY10" fmla="*/ 718060 h 891586"/>
              <a:gd name="connsiteX0" fmla="*/ 631845 w 1735472"/>
              <a:gd name="connsiteY0" fmla="*/ 725582 h 891586"/>
              <a:gd name="connsiteX1" fmla="*/ 1165047 w 1735472"/>
              <a:gd name="connsiteY1" fmla="*/ 724804 h 891586"/>
              <a:gd name="connsiteX2" fmla="*/ 1632984 w 1735472"/>
              <a:gd name="connsiteY2" fmla="*/ 622036 h 891586"/>
              <a:gd name="connsiteX3" fmla="*/ 1678132 w 1735472"/>
              <a:gd name="connsiteY3" fmla="*/ 138261 h 891586"/>
              <a:gd name="connsiteX4" fmla="*/ 721251 w 1735472"/>
              <a:gd name="connsiteY4" fmla="*/ 2720 h 891586"/>
              <a:gd name="connsiteX5" fmla="*/ 29260 w 1735472"/>
              <a:gd name="connsiteY5" fmla="*/ 208270 h 891586"/>
              <a:gd name="connsiteX6" fmla="*/ 142607 w 1735472"/>
              <a:gd name="connsiteY6" fmla="*/ 668994 h 891586"/>
              <a:gd name="connsiteX7" fmla="*/ 426166 w 1735472"/>
              <a:gd name="connsiteY7" fmla="*/ 701855 h 891586"/>
              <a:gd name="connsiteX8" fmla="*/ 723617 w 1735472"/>
              <a:gd name="connsiteY8" fmla="*/ 891586 h 891586"/>
              <a:gd name="connsiteX9" fmla="*/ 641864 w 1735472"/>
              <a:gd name="connsiteY9" fmla="*/ 786108 h 891586"/>
              <a:gd name="connsiteX10" fmla="*/ 631845 w 1735472"/>
              <a:gd name="connsiteY10" fmla="*/ 725582 h 891586"/>
              <a:gd name="connsiteX0" fmla="*/ 631845 w 1735472"/>
              <a:gd name="connsiteY0" fmla="*/ 725582 h 891586"/>
              <a:gd name="connsiteX1" fmla="*/ 1165047 w 1735472"/>
              <a:gd name="connsiteY1" fmla="*/ 724804 h 891586"/>
              <a:gd name="connsiteX2" fmla="*/ 1632984 w 1735472"/>
              <a:gd name="connsiteY2" fmla="*/ 622036 h 891586"/>
              <a:gd name="connsiteX3" fmla="*/ 1678132 w 1735472"/>
              <a:gd name="connsiteY3" fmla="*/ 138261 h 891586"/>
              <a:gd name="connsiteX4" fmla="*/ 721251 w 1735472"/>
              <a:gd name="connsiteY4" fmla="*/ 2720 h 891586"/>
              <a:gd name="connsiteX5" fmla="*/ 29260 w 1735472"/>
              <a:gd name="connsiteY5" fmla="*/ 208270 h 891586"/>
              <a:gd name="connsiteX6" fmla="*/ 142607 w 1735472"/>
              <a:gd name="connsiteY6" fmla="*/ 668994 h 891586"/>
              <a:gd name="connsiteX7" fmla="*/ 426166 w 1735472"/>
              <a:gd name="connsiteY7" fmla="*/ 701855 h 891586"/>
              <a:gd name="connsiteX8" fmla="*/ 723617 w 1735472"/>
              <a:gd name="connsiteY8" fmla="*/ 891586 h 891586"/>
              <a:gd name="connsiteX9" fmla="*/ 644259 w 1735472"/>
              <a:gd name="connsiteY9" fmla="*/ 796638 h 891586"/>
              <a:gd name="connsiteX10" fmla="*/ 631845 w 1735472"/>
              <a:gd name="connsiteY10" fmla="*/ 725582 h 891586"/>
              <a:gd name="connsiteX0" fmla="*/ 631845 w 1735472"/>
              <a:gd name="connsiteY0" fmla="*/ 725582 h 891586"/>
              <a:gd name="connsiteX1" fmla="*/ 1165047 w 1735472"/>
              <a:gd name="connsiteY1" fmla="*/ 724804 h 891586"/>
              <a:gd name="connsiteX2" fmla="*/ 1632984 w 1735472"/>
              <a:gd name="connsiteY2" fmla="*/ 622036 h 891586"/>
              <a:gd name="connsiteX3" fmla="*/ 1678132 w 1735472"/>
              <a:gd name="connsiteY3" fmla="*/ 138261 h 891586"/>
              <a:gd name="connsiteX4" fmla="*/ 721251 w 1735472"/>
              <a:gd name="connsiteY4" fmla="*/ 2720 h 891586"/>
              <a:gd name="connsiteX5" fmla="*/ 29260 w 1735472"/>
              <a:gd name="connsiteY5" fmla="*/ 208270 h 891586"/>
              <a:gd name="connsiteX6" fmla="*/ 142607 w 1735472"/>
              <a:gd name="connsiteY6" fmla="*/ 668994 h 891586"/>
              <a:gd name="connsiteX7" fmla="*/ 426166 w 1735472"/>
              <a:gd name="connsiteY7" fmla="*/ 701855 h 891586"/>
              <a:gd name="connsiteX8" fmla="*/ 723617 w 1735472"/>
              <a:gd name="connsiteY8" fmla="*/ 891586 h 891586"/>
              <a:gd name="connsiteX9" fmla="*/ 644259 w 1735472"/>
              <a:gd name="connsiteY9" fmla="*/ 796638 h 891586"/>
              <a:gd name="connsiteX10" fmla="*/ 631845 w 1735472"/>
              <a:gd name="connsiteY10" fmla="*/ 725582 h 891586"/>
              <a:gd name="connsiteX0" fmla="*/ 618115 w 1721742"/>
              <a:gd name="connsiteY0" fmla="*/ 725582 h 891586"/>
              <a:gd name="connsiteX1" fmla="*/ 1151317 w 1721742"/>
              <a:gd name="connsiteY1" fmla="*/ 724804 h 891586"/>
              <a:gd name="connsiteX2" fmla="*/ 1619254 w 1721742"/>
              <a:gd name="connsiteY2" fmla="*/ 622036 h 891586"/>
              <a:gd name="connsiteX3" fmla="*/ 1664402 w 1721742"/>
              <a:gd name="connsiteY3" fmla="*/ 138261 h 891586"/>
              <a:gd name="connsiteX4" fmla="*/ 707521 w 1721742"/>
              <a:gd name="connsiteY4" fmla="*/ 2720 h 891586"/>
              <a:gd name="connsiteX5" fmla="*/ 15530 w 1721742"/>
              <a:gd name="connsiteY5" fmla="*/ 208270 h 891586"/>
              <a:gd name="connsiteX6" fmla="*/ 128877 w 1721742"/>
              <a:gd name="connsiteY6" fmla="*/ 668994 h 891586"/>
              <a:gd name="connsiteX7" fmla="*/ 446999 w 1721742"/>
              <a:gd name="connsiteY7" fmla="*/ 710126 h 891586"/>
              <a:gd name="connsiteX8" fmla="*/ 709887 w 1721742"/>
              <a:gd name="connsiteY8" fmla="*/ 891586 h 891586"/>
              <a:gd name="connsiteX9" fmla="*/ 630529 w 1721742"/>
              <a:gd name="connsiteY9" fmla="*/ 796638 h 891586"/>
              <a:gd name="connsiteX10" fmla="*/ 618115 w 1721742"/>
              <a:gd name="connsiteY10" fmla="*/ 725582 h 891586"/>
              <a:gd name="connsiteX0" fmla="*/ 647607 w 1751234"/>
              <a:gd name="connsiteY0" fmla="*/ 725582 h 891586"/>
              <a:gd name="connsiteX1" fmla="*/ 1180809 w 1751234"/>
              <a:gd name="connsiteY1" fmla="*/ 724804 h 891586"/>
              <a:gd name="connsiteX2" fmla="*/ 1648746 w 1751234"/>
              <a:gd name="connsiteY2" fmla="*/ 622036 h 891586"/>
              <a:gd name="connsiteX3" fmla="*/ 1693894 w 1751234"/>
              <a:gd name="connsiteY3" fmla="*/ 138261 h 891586"/>
              <a:gd name="connsiteX4" fmla="*/ 737013 w 1751234"/>
              <a:gd name="connsiteY4" fmla="*/ 2720 h 891586"/>
              <a:gd name="connsiteX5" fmla="*/ 45022 w 1751234"/>
              <a:gd name="connsiteY5" fmla="*/ 208270 h 891586"/>
              <a:gd name="connsiteX6" fmla="*/ 112285 w 1751234"/>
              <a:gd name="connsiteY6" fmla="*/ 648316 h 891586"/>
              <a:gd name="connsiteX7" fmla="*/ 476491 w 1751234"/>
              <a:gd name="connsiteY7" fmla="*/ 710126 h 891586"/>
              <a:gd name="connsiteX8" fmla="*/ 739379 w 1751234"/>
              <a:gd name="connsiteY8" fmla="*/ 891586 h 891586"/>
              <a:gd name="connsiteX9" fmla="*/ 660021 w 1751234"/>
              <a:gd name="connsiteY9" fmla="*/ 796638 h 891586"/>
              <a:gd name="connsiteX10" fmla="*/ 647607 w 1751234"/>
              <a:gd name="connsiteY10" fmla="*/ 725582 h 891586"/>
              <a:gd name="connsiteX0" fmla="*/ 643800 w 1747427"/>
              <a:gd name="connsiteY0" fmla="*/ 725582 h 891586"/>
              <a:gd name="connsiteX1" fmla="*/ 1177002 w 1747427"/>
              <a:gd name="connsiteY1" fmla="*/ 724804 h 891586"/>
              <a:gd name="connsiteX2" fmla="*/ 1644939 w 1747427"/>
              <a:gd name="connsiteY2" fmla="*/ 622036 h 891586"/>
              <a:gd name="connsiteX3" fmla="*/ 1690087 w 1747427"/>
              <a:gd name="connsiteY3" fmla="*/ 138261 h 891586"/>
              <a:gd name="connsiteX4" fmla="*/ 733206 w 1747427"/>
              <a:gd name="connsiteY4" fmla="*/ 2720 h 891586"/>
              <a:gd name="connsiteX5" fmla="*/ 41215 w 1747427"/>
              <a:gd name="connsiteY5" fmla="*/ 208270 h 891586"/>
              <a:gd name="connsiteX6" fmla="*/ 121645 w 1747427"/>
              <a:gd name="connsiteY6" fmla="*/ 629706 h 891586"/>
              <a:gd name="connsiteX7" fmla="*/ 472684 w 1747427"/>
              <a:gd name="connsiteY7" fmla="*/ 710126 h 891586"/>
              <a:gd name="connsiteX8" fmla="*/ 735572 w 1747427"/>
              <a:gd name="connsiteY8" fmla="*/ 891586 h 891586"/>
              <a:gd name="connsiteX9" fmla="*/ 656214 w 1747427"/>
              <a:gd name="connsiteY9" fmla="*/ 796638 h 891586"/>
              <a:gd name="connsiteX10" fmla="*/ 643800 w 1747427"/>
              <a:gd name="connsiteY10" fmla="*/ 725582 h 891586"/>
              <a:gd name="connsiteX0" fmla="*/ 622547 w 1726174"/>
              <a:gd name="connsiteY0" fmla="*/ 723164 h 889168"/>
              <a:gd name="connsiteX1" fmla="*/ 1155749 w 1726174"/>
              <a:gd name="connsiteY1" fmla="*/ 722386 h 889168"/>
              <a:gd name="connsiteX2" fmla="*/ 1623686 w 1726174"/>
              <a:gd name="connsiteY2" fmla="*/ 619618 h 889168"/>
              <a:gd name="connsiteX3" fmla="*/ 1668834 w 1726174"/>
              <a:gd name="connsiteY3" fmla="*/ 135843 h 889168"/>
              <a:gd name="connsiteX4" fmla="*/ 711953 w 1726174"/>
              <a:gd name="connsiteY4" fmla="*/ 302 h 889168"/>
              <a:gd name="connsiteX5" fmla="*/ 46296 w 1726174"/>
              <a:gd name="connsiteY5" fmla="*/ 158293 h 889168"/>
              <a:gd name="connsiteX6" fmla="*/ 100392 w 1726174"/>
              <a:gd name="connsiteY6" fmla="*/ 627288 h 889168"/>
              <a:gd name="connsiteX7" fmla="*/ 451431 w 1726174"/>
              <a:gd name="connsiteY7" fmla="*/ 707708 h 889168"/>
              <a:gd name="connsiteX8" fmla="*/ 714319 w 1726174"/>
              <a:gd name="connsiteY8" fmla="*/ 889168 h 889168"/>
              <a:gd name="connsiteX9" fmla="*/ 634961 w 1726174"/>
              <a:gd name="connsiteY9" fmla="*/ 794220 h 889168"/>
              <a:gd name="connsiteX10" fmla="*/ 622547 w 1726174"/>
              <a:gd name="connsiteY10" fmla="*/ 723164 h 889168"/>
              <a:gd name="connsiteX0" fmla="*/ 622547 w 1726174"/>
              <a:gd name="connsiteY0" fmla="*/ 723164 h 876761"/>
              <a:gd name="connsiteX1" fmla="*/ 1155749 w 1726174"/>
              <a:gd name="connsiteY1" fmla="*/ 722386 h 876761"/>
              <a:gd name="connsiteX2" fmla="*/ 1623686 w 1726174"/>
              <a:gd name="connsiteY2" fmla="*/ 619618 h 876761"/>
              <a:gd name="connsiteX3" fmla="*/ 1668834 w 1726174"/>
              <a:gd name="connsiteY3" fmla="*/ 135843 h 876761"/>
              <a:gd name="connsiteX4" fmla="*/ 711953 w 1726174"/>
              <a:gd name="connsiteY4" fmla="*/ 302 h 876761"/>
              <a:gd name="connsiteX5" fmla="*/ 46296 w 1726174"/>
              <a:gd name="connsiteY5" fmla="*/ 158293 h 876761"/>
              <a:gd name="connsiteX6" fmla="*/ 100392 w 1726174"/>
              <a:gd name="connsiteY6" fmla="*/ 627288 h 876761"/>
              <a:gd name="connsiteX7" fmla="*/ 451431 w 1726174"/>
              <a:gd name="connsiteY7" fmla="*/ 707708 h 876761"/>
              <a:gd name="connsiteX8" fmla="*/ 655068 w 1726174"/>
              <a:gd name="connsiteY8" fmla="*/ 876761 h 876761"/>
              <a:gd name="connsiteX9" fmla="*/ 634961 w 1726174"/>
              <a:gd name="connsiteY9" fmla="*/ 794220 h 876761"/>
              <a:gd name="connsiteX10" fmla="*/ 622547 w 1726174"/>
              <a:gd name="connsiteY10" fmla="*/ 723164 h 876761"/>
              <a:gd name="connsiteX0" fmla="*/ 622547 w 1726174"/>
              <a:gd name="connsiteY0" fmla="*/ 723164 h 876761"/>
              <a:gd name="connsiteX1" fmla="*/ 1155749 w 1726174"/>
              <a:gd name="connsiteY1" fmla="*/ 722386 h 876761"/>
              <a:gd name="connsiteX2" fmla="*/ 1623686 w 1726174"/>
              <a:gd name="connsiteY2" fmla="*/ 619618 h 876761"/>
              <a:gd name="connsiteX3" fmla="*/ 1668834 w 1726174"/>
              <a:gd name="connsiteY3" fmla="*/ 135843 h 876761"/>
              <a:gd name="connsiteX4" fmla="*/ 711953 w 1726174"/>
              <a:gd name="connsiteY4" fmla="*/ 302 h 876761"/>
              <a:gd name="connsiteX5" fmla="*/ 46296 w 1726174"/>
              <a:gd name="connsiteY5" fmla="*/ 158293 h 876761"/>
              <a:gd name="connsiteX6" fmla="*/ 100392 w 1726174"/>
              <a:gd name="connsiteY6" fmla="*/ 627288 h 876761"/>
              <a:gd name="connsiteX7" fmla="*/ 451431 w 1726174"/>
              <a:gd name="connsiteY7" fmla="*/ 707708 h 876761"/>
              <a:gd name="connsiteX8" fmla="*/ 655068 w 1726174"/>
              <a:gd name="connsiteY8" fmla="*/ 876761 h 876761"/>
              <a:gd name="connsiteX9" fmla="*/ 603690 w 1726174"/>
              <a:gd name="connsiteY9" fmla="*/ 792152 h 876761"/>
              <a:gd name="connsiteX10" fmla="*/ 622547 w 1726174"/>
              <a:gd name="connsiteY10" fmla="*/ 723164 h 876761"/>
              <a:gd name="connsiteX0" fmla="*/ 622547 w 1726174"/>
              <a:gd name="connsiteY0" fmla="*/ 723164 h 876761"/>
              <a:gd name="connsiteX1" fmla="*/ 1155749 w 1726174"/>
              <a:gd name="connsiteY1" fmla="*/ 722386 h 876761"/>
              <a:gd name="connsiteX2" fmla="*/ 1623686 w 1726174"/>
              <a:gd name="connsiteY2" fmla="*/ 619618 h 876761"/>
              <a:gd name="connsiteX3" fmla="*/ 1668834 w 1726174"/>
              <a:gd name="connsiteY3" fmla="*/ 135843 h 876761"/>
              <a:gd name="connsiteX4" fmla="*/ 711953 w 1726174"/>
              <a:gd name="connsiteY4" fmla="*/ 302 h 876761"/>
              <a:gd name="connsiteX5" fmla="*/ 46296 w 1726174"/>
              <a:gd name="connsiteY5" fmla="*/ 158293 h 876761"/>
              <a:gd name="connsiteX6" fmla="*/ 100392 w 1726174"/>
              <a:gd name="connsiteY6" fmla="*/ 627288 h 876761"/>
              <a:gd name="connsiteX7" fmla="*/ 451431 w 1726174"/>
              <a:gd name="connsiteY7" fmla="*/ 707708 h 876761"/>
              <a:gd name="connsiteX8" fmla="*/ 655068 w 1726174"/>
              <a:gd name="connsiteY8" fmla="*/ 876761 h 876761"/>
              <a:gd name="connsiteX9" fmla="*/ 603690 w 1726174"/>
              <a:gd name="connsiteY9" fmla="*/ 792152 h 876761"/>
              <a:gd name="connsiteX10" fmla="*/ 622547 w 1726174"/>
              <a:gd name="connsiteY10" fmla="*/ 723164 h 876761"/>
              <a:gd name="connsiteX0" fmla="*/ 596213 w 1726174"/>
              <a:gd name="connsiteY0" fmla="*/ 719029 h 876761"/>
              <a:gd name="connsiteX1" fmla="*/ 1155749 w 1726174"/>
              <a:gd name="connsiteY1" fmla="*/ 722386 h 876761"/>
              <a:gd name="connsiteX2" fmla="*/ 1623686 w 1726174"/>
              <a:gd name="connsiteY2" fmla="*/ 619618 h 876761"/>
              <a:gd name="connsiteX3" fmla="*/ 1668834 w 1726174"/>
              <a:gd name="connsiteY3" fmla="*/ 135843 h 876761"/>
              <a:gd name="connsiteX4" fmla="*/ 711953 w 1726174"/>
              <a:gd name="connsiteY4" fmla="*/ 302 h 876761"/>
              <a:gd name="connsiteX5" fmla="*/ 46296 w 1726174"/>
              <a:gd name="connsiteY5" fmla="*/ 158293 h 876761"/>
              <a:gd name="connsiteX6" fmla="*/ 100392 w 1726174"/>
              <a:gd name="connsiteY6" fmla="*/ 627288 h 876761"/>
              <a:gd name="connsiteX7" fmla="*/ 451431 w 1726174"/>
              <a:gd name="connsiteY7" fmla="*/ 707708 h 876761"/>
              <a:gd name="connsiteX8" fmla="*/ 655068 w 1726174"/>
              <a:gd name="connsiteY8" fmla="*/ 876761 h 876761"/>
              <a:gd name="connsiteX9" fmla="*/ 603690 w 1726174"/>
              <a:gd name="connsiteY9" fmla="*/ 792152 h 876761"/>
              <a:gd name="connsiteX10" fmla="*/ 596213 w 1726174"/>
              <a:gd name="connsiteY10" fmla="*/ 719029 h 876761"/>
              <a:gd name="connsiteX0" fmla="*/ 596213 w 1726174"/>
              <a:gd name="connsiteY0" fmla="*/ 719029 h 876761"/>
              <a:gd name="connsiteX1" fmla="*/ 1155749 w 1726174"/>
              <a:gd name="connsiteY1" fmla="*/ 722386 h 876761"/>
              <a:gd name="connsiteX2" fmla="*/ 1623686 w 1726174"/>
              <a:gd name="connsiteY2" fmla="*/ 619618 h 876761"/>
              <a:gd name="connsiteX3" fmla="*/ 1668834 w 1726174"/>
              <a:gd name="connsiteY3" fmla="*/ 135843 h 876761"/>
              <a:gd name="connsiteX4" fmla="*/ 711953 w 1726174"/>
              <a:gd name="connsiteY4" fmla="*/ 302 h 876761"/>
              <a:gd name="connsiteX5" fmla="*/ 46296 w 1726174"/>
              <a:gd name="connsiteY5" fmla="*/ 158293 h 876761"/>
              <a:gd name="connsiteX6" fmla="*/ 100392 w 1726174"/>
              <a:gd name="connsiteY6" fmla="*/ 627288 h 876761"/>
              <a:gd name="connsiteX7" fmla="*/ 451431 w 1726174"/>
              <a:gd name="connsiteY7" fmla="*/ 707708 h 876761"/>
              <a:gd name="connsiteX8" fmla="*/ 655068 w 1726174"/>
              <a:gd name="connsiteY8" fmla="*/ 876761 h 876761"/>
              <a:gd name="connsiteX9" fmla="*/ 597107 w 1726174"/>
              <a:gd name="connsiteY9" fmla="*/ 790084 h 876761"/>
              <a:gd name="connsiteX10" fmla="*/ 596213 w 1726174"/>
              <a:gd name="connsiteY10" fmla="*/ 719029 h 876761"/>
              <a:gd name="connsiteX0" fmla="*/ 596213 w 1726174"/>
              <a:gd name="connsiteY0" fmla="*/ 719029 h 856083"/>
              <a:gd name="connsiteX1" fmla="*/ 1155749 w 1726174"/>
              <a:gd name="connsiteY1" fmla="*/ 722386 h 856083"/>
              <a:gd name="connsiteX2" fmla="*/ 1623686 w 1726174"/>
              <a:gd name="connsiteY2" fmla="*/ 619618 h 856083"/>
              <a:gd name="connsiteX3" fmla="*/ 1668834 w 1726174"/>
              <a:gd name="connsiteY3" fmla="*/ 135843 h 856083"/>
              <a:gd name="connsiteX4" fmla="*/ 711953 w 1726174"/>
              <a:gd name="connsiteY4" fmla="*/ 302 h 856083"/>
              <a:gd name="connsiteX5" fmla="*/ 46296 w 1726174"/>
              <a:gd name="connsiteY5" fmla="*/ 158293 h 856083"/>
              <a:gd name="connsiteX6" fmla="*/ 100392 w 1726174"/>
              <a:gd name="connsiteY6" fmla="*/ 627288 h 856083"/>
              <a:gd name="connsiteX7" fmla="*/ 451431 w 1726174"/>
              <a:gd name="connsiteY7" fmla="*/ 707708 h 856083"/>
              <a:gd name="connsiteX8" fmla="*/ 640255 w 1726174"/>
              <a:gd name="connsiteY8" fmla="*/ 856083 h 856083"/>
              <a:gd name="connsiteX9" fmla="*/ 597107 w 1726174"/>
              <a:gd name="connsiteY9" fmla="*/ 790084 h 856083"/>
              <a:gd name="connsiteX10" fmla="*/ 596213 w 1726174"/>
              <a:gd name="connsiteY10" fmla="*/ 719029 h 856083"/>
              <a:gd name="connsiteX0" fmla="*/ 596213 w 1726174"/>
              <a:gd name="connsiteY0" fmla="*/ 719029 h 856083"/>
              <a:gd name="connsiteX1" fmla="*/ 1155749 w 1726174"/>
              <a:gd name="connsiteY1" fmla="*/ 722386 h 856083"/>
              <a:gd name="connsiteX2" fmla="*/ 1623686 w 1726174"/>
              <a:gd name="connsiteY2" fmla="*/ 619618 h 856083"/>
              <a:gd name="connsiteX3" fmla="*/ 1668834 w 1726174"/>
              <a:gd name="connsiteY3" fmla="*/ 135843 h 856083"/>
              <a:gd name="connsiteX4" fmla="*/ 711953 w 1726174"/>
              <a:gd name="connsiteY4" fmla="*/ 302 h 856083"/>
              <a:gd name="connsiteX5" fmla="*/ 46296 w 1726174"/>
              <a:gd name="connsiteY5" fmla="*/ 158293 h 856083"/>
              <a:gd name="connsiteX6" fmla="*/ 100392 w 1726174"/>
              <a:gd name="connsiteY6" fmla="*/ 627288 h 856083"/>
              <a:gd name="connsiteX7" fmla="*/ 451431 w 1726174"/>
              <a:gd name="connsiteY7" fmla="*/ 707708 h 856083"/>
              <a:gd name="connsiteX8" fmla="*/ 640255 w 1726174"/>
              <a:gd name="connsiteY8" fmla="*/ 856083 h 856083"/>
              <a:gd name="connsiteX9" fmla="*/ 592170 w 1726174"/>
              <a:gd name="connsiteY9" fmla="*/ 775610 h 856083"/>
              <a:gd name="connsiteX10" fmla="*/ 596213 w 1726174"/>
              <a:gd name="connsiteY10" fmla="*/ 719029 h 856083"/>
              <a:gd name="connsiteX0" fmla="*/ 596213 w 1726174"/>
              <a:gd name="connsiteY0" fmla="*/ 719029 h 856083"/>
              <a:gd name="connsiteX1" fmla="*/ 1155749 w 1726174"/>
              <a:gd name="connsiteY1" fmla="*/ 722386 h 856083"/>
              <a:gd name="connsiteX2" fmla="*/ 1623686 w 1726174"/>
              <a:gd name="connsiteY2" fmla="*/ 619618 h 856083"/>
              <a:gd name="connsiteX3" fmla="*/ 1668834 w 1726174"/>
              <a:gd name="connsiteY3" fmla="*/ 135843 h 856083"/>
              <a:gd name="connsiteX4" fmla="*/ 711953 w 1726174"/>
              <a:gd name="connsiteY4" fmla="*/ 302 h 856083"/>
              <a:gd name="connsiteX5" fmla="*/ 46296 w 1726174"/>
              <a:gd name="connsiteY5" fmla="*/ 158293 h 856083"/>
              <a:gd name="connsiteX6" fmla="*/ 100392 w 1726174"/>
              <a:gd name="connsiteY6" fmla="*/ 627288 h 856083"/>
              <a:gd name="connsiteX7" fmla="*/ 451431 w 1726174"/>
              <a:gd name="connsiteY7" fmla="*/ 707708 h 856083"/>
              <a:gd name="connsiteX8" fmla="*/ 640255 w 1726174"/>
              <a:gd name="connsiteY8" fmla="*/ 856083 h 856083"/>
              <a:gd name="connsiteX9" fmla="*/ 592170 w 1726174"/>
              <a:gd name="connsiteY9" fmla="*/ 775610 h 856083"/>
              <a:gd name="connsiteX10" fmla="*/ 596213 w 1726174"/>
              <a:gd name="connsiteY10" fmla="*/ 719029 h 856083"/>
              <a:gd name="connsiteX0" fmla="*/ 596213 w 1726174"/>
              <a:gd name="connsiteY0" fmla="*/ 719029 h 843676"/>
              <a:gd name="connsiteX1" fmla="*/ 1155749 w 1726174"/>
              <a:gd name="connsiteY1" fmla="*/ 722386 h 843676"/>
              <a:gd name="connsiteX2" fmla="*/ 1623686 w 1726174"/>
              <a:gd name="connsiteY2" fmla="*/ 619618 h 843676"/>
              <a:gd name="connsiteX3" fmla="*/ 1668834 w 1726174"/>
              <a:gd name="connsiteY3" fmla="*/ 135843 h 843676"/>
              <a:gd name="connsiteX4" fmla="*/ 711953 w 1726174"/>
              <a:gd name="connsiteY4" fmla="*/ 302 h 843676"/>
              <a:gd name="connsiteX5" fmla="*/ 46296 w 1726174"/>
              <a:gd name="connsiteY5" fmla="*/ 158293 h 843676"/>
              <a:gd name="connsiteX6" fmla="*/ 100392 w 1726174"/>
              <a:gd name="connsiteY6" fmla="*/ 627288 h 843676"/>
              <a:gd name="connsiteX7" fmla="*/ 451431 w 1726174"/>
              <a:gd name="connsiteY7" fmla="*/ 707708 h 843676"/>
              <a:gd name="connsiteX8" fmla="*/ 633672 w 1726174"/>
              <a:gd name="connsiteY8" fmla="*/ 843676 h 843676"/>
              <a:gd name="connsiteX9" fmla="*/ 592170 w 1726174"/>
              <a:gd name="connsiteY9" fmla="*/ 775610 h 843676"/>
              <a:gd name="connsiteX10" fmla="*/ 596213 w 1726174"/>
              <a:gd name="connsiteY10" fmla="*/ 719029 h 843676"/>
              <a:gd name="connsiteX0" fmla="*/ 596213 w 1726174"/>
              <a:gd name="connsiteY0" fmla="*/ 719029 h 843676"/>
              <a:gd name="connsiteX1" fmla="*/ 1155749 w 1726174"/>
              <a:gd name="connsiteY1" fmla="*/ 722386 h 843676"/>
              <a:gd name="connsiteX2" fmla="*/ 1623686 w 1726174"/>
              <a:gd name="connsiteY2" fmla="*/ 619618 h 843676"/>
              <a:gd name="connsiteX3" fmla="*/ 1668834 w 1726174"/>
              <a:gd name="connsiteY3" fmla="*/ 135843 h 843676"/>
              <a:gd name="connsiteX4" fmla="*/ 711953 w 1726174"/>
              <a:gd name="connsiteY4" fmla="*/ 302 h 843676"/>
              <a:gd name="connsiteX5" fmla="*/ 46296 w 1726174"/>
              <a:gd name="connsiteY5" fmla="*/ 158293 h 843676"/>
              <a:gd name="connsiteX6" fmla="*/ 100392 w 1726174"/>
              <a:gd name="connsiteY6" fmla="*/ 627288 h 843676"/>
              <a:gd name="connsiteX7" fmla="*/ 451431 w 1726174"/>
              <a:gd name="connsiteY7" fmla="*/ 707708 h 843676"/>
              <a:gd name="connsiteX8" fmla="*/ 633672 w 1726174"/>
              <a:gd name="connsiteY8" fmla="*/ 843676 h 843676"/>
              <a:gd name="connsiteX9" fmla="*/ 592170 w 1726174"/>
              <a:gd name="connsiteY9" fmla="*/ 775610 h 843676"/>
              <a:gd name="connsiteX10" fmla="*/ 596213 w 1726174"/>
              <a:gd name="connsiteY10" fmla="*/ 719029 h 843676"/>
              <a:gd name="connsiteX0" fmla="*/ 596213 w 1726174"/>
              <a:gd name="connsiteY0" fmla="*/ 719029 h 843785"/>
              <a:gd name="connsiteX1" fmla="*/ 1155749 w 1726174"/>
              <a:gd name="connsiteY1" fmla="*/ 722386 h 843785"/>
              <a:gd name="connsiteX2" fmla="*/ 1623686 w 1726174"/>
              <a:gd name="connsiteY2" fmla="*/ 619618 h 843785"/>
              <a:gd name="connsiteX3" fmla="*/ 1668834 w 1726174"/>
              <a:gd name="connsiteY3" fmla="*/ 135843 h 843785"/>
              <a:gd name="connsiteX4" fmla="*/ 711953 w 1726174"/>
              <a:gd name="connsiteY4" fmla="*/ 302 h 843785"/>
              <a:gd name="connsiteX5" fmla="*/ 46296 w 1726174"/>
              <a:gd name="connsiteY5" fmla="*/ 158293 h 843785"/>
              <a:gd name="connsiteX6" fmla="*/ 100392 w 1726174"/>
              <a:gd name="connsiteY6" fmla="*/ 627288 h 843785"/>
              <a:gd name="connsiteX7" fmla="*/ 451431 w 1726174"/>
              <a:gd name="connsiteY7" fmla="*/ 707708 h 843785"/>
              <a:gd name="connsiteX8" fmla="*/ 633672 w 1726174"/>
              <a:gd name="connsiteY8" fmla="*/ 843676 h 843785"/>
              <a:gd name="connsiteX9" fmla="*/ 592170 w 1726174"/>
              <a:gd name="connsiteY9" fmla="*/ 775610 h 843785"/>
              <a:gd name="connsiteX10" fmla="*/ 596213 w 1726174"/>
              <a:gd name="connsiteY10" fmla="*/ 719029 h 843785"/>
              <a:gd name="connsiteX0" fmla="*/ 596213 w 1726174"/>
              <a:gd name="connsiteY0" fmla="*/ 719029 h 843785"/>
              <a:gd name="connsiteX1" fmla="*/ 1155749 w 1726174"/>
              <a:gd name="connsiteY1" fmla="*/ 722386 h 843785"/>
              <a:gd name="connsiteX2" fmla="*/ 1623686 w 1726174"/>
              <a:gd name="connsiteY2" fmla="*/ 619618 h 843785"/>
              <a:gd name="connsiteX3" fmla="*/ 1668834 w 1726174"/>
              <a:gd name="connsiteY3" fmla="*/ 135843 h 843785"/>
              <a:gd name="connsiteX4" fmla="*/ 711953 w 1726174"/>
              <a:gd name="connsiteY4" fmla="*/ 302 h 843785"/>
              <a:gd name="connsiteX5" fmla="*/ 46296 w 1726174"/>
              <a:gd name="connsiteY5" fmla="*/ 158293 h 843785"/>
              <a:gd name="connsiteX6" fmla="*/ 100392 w 1726174"/>
              <a:gd name="connsiteY6" fmla="*/ 627288 h 843785"/>
              <a:gd name="connsiteX7" fmla="*/ 451431 w 1726174"/>
              <a:gd name="connsiteY7" fmla="*/ 707708 h 843785"/>
              <a:gd name="connsiteX8" fmla="*/ 633672 w 1726174"/>
              <a:gd name="connsiteY8" fmla="*/ 843676 h 843785"/>
              <a:gd name="connsiteX9" fmla="*/ 592170 w 1726174"/>
              <a:gd name="connsiteY9" fmla="*/ 775610 h 843785"/>
              <a:gd name="connsiteX10" fmla="*/ 596213 w 1726174"/>
              <a:gd name="connsiteY10" fmla="*/ 719029 h 843785"/>
              <a:gd name="connsiteX0" fmla="*/ 596213 w 1726174"/>
              <a:gd name="connsiteY0" fmla="*/ 719029 h 843785"/>
              <a:gd name="connsiteX1" fmla="*/ 1155749 w 1726174"/>
              <a:gd name="connsiteY1" fmla="*/ 722386 h 843785"/>
              <a:gd name="connsiteX2" fmla="*/ 1623686 w 1726174"/>
              <a:gd name="connsiteY2" fmla="*/ 619618 h 843785"/>
              <a:gd name="connsiteX3" fmla="*/ 1668834 w 1726174"/>
              <a:gd name="connsiteY3" fmla="*/ 135843 h 843785"/>
              <a:gd name="connsiteX4" fmla="*/ 711953 w 1726174"/>
              <a:gd name="connsiteY4" fmla="*/ 302 h 843785"/>
              <a:gd name="connsiteX5" fmla="*/ 46296 w 1726174"/>
              <a:gd name="connsiteY5" fmla="*/ 158293 h 843785"/>
              <a:gd name="connsiteX6" fmla="*/ 100392 w 1726174"/>
              <a:gd name="connsiteY6" fmla="*/ 627288 h 843785"/>
              <a:gd name="connsiteX7" fmla="*/ 451431 w 1726174"/>
              <a:gd name="connsiteY7" fmla="*/ 707708 h 843785"/>
              <a:gd name="connsiteX8" fmla="*/ 633672 w 1726174"/>
              <a:gd name="connsiteY8" fmla="*/ 843676 h 843785"/>
              <a:gd name="connsiteX9" fmla="*/ 603967 w 1726174"/>
              <a:gd name="connsiteY9" fmla="*/ 795371 h 843785"/>
              <a:gd name="connsiteX10" fmla="*/ 596213 w 1726174"/>
              <a:gd name="connsiteY10" fmla="*/ 719029 h 843785"/>
              <a:gd name="connsiteX0" fmla="*/ 596213 w 1726174"/>
              <a:gd name="connsiteY0" fmla="*/ 719029 h 833928"/>
              <a:gd name="connsiteX1" fmla="*/ 1155749 w 1726174"/>
              <a:gd name="connsiteY1" fmla="*/ 722386 h 833928"/>
              <a:gd name="connsiteX2" fmla="*/ 1623686 w 1726174"/>
              <a:gd name="connsiteY2" fmla="*/ 619618 h 833928"/>
              <a:gd name="connsiteX3" fmla="*/ 1668834 w 1726174"/>
              <a:gd name="connsiteY3" fmla="*/ 135843 h 833928"/>
              <a:gd name="connsiteX4" fmla="*/ 711953 w 1726174"/>
              <a:gd name="connsiteY4" fmla="*/ 302 h 833928"/>
              <a:gd name="connsiteX5" fmla="*/ 46296 w 1726174"/>
              <a:gd name="connsiteY5" fmla="*/ 158293 h 833928"/>
              <a:gd name="connsiteX6" fmla="*/ 100392 w 1726174"/>
              <a:gd name="connsiteY6" fmla="*/ 627288 h 833928"/>
              <a:gd name="connsiteX7" fmla="*/ 451431 w 1726174"/>
              <a:gd name="connsiteY7" fmla="*/ 707708 h 833928"/>
              <a:gd name="connsiteX8" fmla="*/ 629740 w 1726174"/>
              <a:gd name="connsiteY8" fmla="*/ 833796 h 833928"/>
              <a:gd name="connsiteX9" fmla="*/ 603967 w 1726174"/>
              <a:gd name="connsiteY9" fmla="*/ 795371 h 833928"/>
              <a:gd name="connsiteX10" fmla="*/ 596213 w 1726174"/>
              <a:gd name="connsiteY10" fmla="*/ 719029 h 833928"/>
              <a:gd name="connsiteX0" fmla="*/ 596213 w 1726174"/>
              <a:gd name="connsiteY0" fmla="*/ 719029 h 833928"/>
              <a:gd name="connsiteX1" fmla="*/ 1155749 w 1726174"/>
              <a:gd name="connsiteY1" fmla="*/ 722386 h 833928"/>
              <a:gd name="connsiteX2" fmla="*/ 1623686 w 1726174"/>
              <a:gd name="connsiteY2" fmla="*/ 619618 h 833928"/>
              <a:gd name="connsiteX3" fmla="*/ 1668834 w 1726174"/>
              <a:gd name="connsiteY3" fmla="*/ 135843 h 833928"/>
              <a:gd name="connsiteX4" fmla="*/ 711953 w 1726174"/>
              <a:gd name="connsiteY4" fmla="*/ 302 h 833928"/>
              <a:gd name="connsiteX5" fmla="*/ 46296 w 1726174"/>
              <a:gd name="connsiteY5" fmla="*/ 158293 h 833928"/>
              <a:gd name="connsiteX6" fmla="*/ 100392 w 1726174"/>
              <a:gd name="connsiteY6" fmla="*/ 627288 h 833928"/>
              <a:gd name="connsiteX7" fmla="*/ 451431 w 1726174"/>
              <a:gd name="connsiteY7" fmla="*/ 707708 h 833928"/>
              <a:gd name="connsiteX8" fmla="*/ 629740 w 1726174"/>
              <a:gd name="connsiteY8" fmla="*/ 833796 h 833928"/>
              <a:gd name="connsiteX9" fmla="*/ 602001 w 1726174"/>
              <a:gd name="connsiteY9" fmla="*/ 787961 h 833928"/>
              <a:gd name="connsiteX10" fmla="*/ 596213 w 1726174"/>
              <a:gd name="connsiteY10" fmla="*/ 719029 h 833928"/>
              <a:gd name="connsiteX0" fmla="*/ 596213 w 1726174"/>
              <a:gd name="connsiteY0" fmla="*/ 719029 h 836314"/>
              <a:gd name="connsiteX1" fmla="*/ 1155749 w 1726174"/>
              <a:gd name="connsiteY1" fmla="*/ 722386 h 836314"/>
              <a:gd name="connsiteX2" fmla="*/ 1623686 w 1726174"/>
              <a:gd name="connsiteY2" fmla="*/ 619618 h 836314"/>
              <a:gd name="connsiteX3" fmla="*/ 1668834 w 1726174"/>
              <a:gd name="connsiteY3" fmla="*/ 135843 h 836314"/>
              <a:gd name="connsiteX4" fmla="*/ 711953 w 1726174"/>
              <a:gd name="connsiteY4" fmla="*/ 302 h 836314"/>
              <a:gd name="connsiteX5" fmla="*/ 46296 w 1726174"/>
              <a:gd name="connsiteY5" fmla="*/ 158293 h 836314"/>
              <a:gd name="connsiteX6" fmla="*/ 100392 w 1726174"/>
              <a:gd name="connsiteY6" fmla="*/ 627288 h 836314"/>
              <a:gd name="connsiteX7" fmla="*/ 451431 w 1726174"/>
              <a:gd name="connsiteY7" fmla="*/ 707708 h 836314"/>
              <a:gd name="connsiteX8" fmla="*/ 624372 w 1726174"/>
              <a:gd name="connsiteY8" fmla="*/ 836189 h 836314"/>
              <a:gd name="connsiteX9" fmla="*/ 602001 w 1726174"/>
              <a:gd name="connsiteY9" fmla="*/ 787961 h 836314"/>
              <a:gd name="connsiteX10" fmla="*/ 596213 w 1726174"/>
              <a:gd name="connsiteY10" fmla="*/ 719029 h 836314"/>
              <a:gd name="connsiteX0" fmla="*/ 606950 w 1726174"/>
              <a:gd name="connsiteY0" fmla="*/ 711850 h 836314"/>
              <a:gd name="connsiteX1" fmla="*/ 1155749 w 1726174"/>
              <a:gd name="connsiteY1" fmla="*/ 722386 h 836314"/>
              <a:gd name="connsiteX2" fmla="*/ 1623686 w 1726174"/>
              <a:gd name="connsiteY2" fmla="*/ 619618 h 836314"/>
              <a:gd name="connsiteX3" fmla="*/ 1668834 w 1726174"/>
              <a:gd name="connsiteY3" fmla="*/ 135843 h 836314"/>
              <a:gd name="connsiteX4" fmla="*/ 711953 w 1726174"/>
              <a:gd name="connsiteY4" fmla="*/ 302 h 836314"/>
              <a:gd name="connsiteX5" fmla="*/ 46296 w 1726174"/>
              <a:gd name="connsiteY5" fmla="*/ 158293 h 836314"/>
              <a:gd name="connsiteX6" fmla="*/ 100392 w 1726174"/>
              <a:gd name="connsiteY6" fmla="*/ 627288 h 836314"/>
              <a:gd name="connsiteX7" fmla="*/ 451431 w 1726174"/>
              <a:gd name="connsiteY7" fmla="*/ 707708 h 836314"/>
              <a:gd name="connsiteX8" fmla="*/ 624372 w 1726174"/>
              <a:gd name="connsiteY8" fmla="*/ 836189 h 836314"/>
              <a:gd name="connsiteX9" fmla="*/ 602001 w 1726174"/>
              <a:gd name="connsiteY9" fmla="*/ 787961 h 836314"/>
              <a:gd name="connsiteX10" fmla="*/ 606950 w 1726174"/>
              <a:gd name="connsiteY10" fmla="*/ 711850 h 836314"/>
              <a:gd name="connsiteX0" fmla="*/ 612615 w 1731839"/>
              <a:gd name="connsiteY0" fmla="*/ 711557 h 836021"/>
              <a:gd name="connsiteX1" fmla="*/ 1161414 w 1731839"/>
              <a:gd name="connsiteY1" fmla="*/ 722093 h 836021"/>
              <a:gd name="connsiteX2" fmla="*/ 1629351 w 1731839"/>
              <a:gd name="connsiteY2" fmla="*/ 619325 h 836021"/>
              <a:gd name="connsiteX3" fmla="*/ 1674499 w 1731839"/>
              <a:gd name="connsiteY3" fmla="*/ 135550 h 836021"/>
              <a:gd name="connsiteX4" fmla="*/ 717618 w 1731839"/>
              <a:gd name="connsiteY4" fmla="*/ 9 h 836021"/>
              <a:gd name="connsiteX5" fmla="*/ 44803 w 1731839"/>
              <a:gd name="connsiteY5" fmla="*/ 138857 h 836021"/>
              <a:gd name="connsiteX6" fmla="*/ 106057 w 1731839"/>
              <a:gd name="connsiteY6" fmla="*/ 626995 h 836021"/>
              <a:gd name="connsiteX7" fmla="*/ 457096 w 1731839"/>
              <a:gd name="connsiteY7" fmla="*/ 707415 h 836021"/>
              <a:gd name="connsiteX8" fmla="*/ 630037 w 1731839"/>
              <a:gd name="connsiteY8" fmla="*/ 835896 h 836021"/>
              <a:gd name="connsiteX9" fmla="*/ 607666 w 1731839"/>
              <a:gd name="connsiteY9" fmla="*/ 787668 h 836021"/>
              <a:gd name="connsiteX10" fmla="*/ 612615 w 1731839"/>
              <a:gd name="connsiteY10" fmla="*/ 711557 h 836021"/>
              <a:gd name="connsiteX0" fmla="*/ 616922 w 1736146"/>
              <a:gd name="connsiteY0" fmla="*/ 712781 h 837245"/>
              <a:gd name="connsiteX1" fmla="*/ 1165721 w 1736146"/>
              <a:gd name="connsiteY1" fmla="*/ 723317 h 837245"/>
              <a:gd name="connsiteX2" fmla="*/ 1633658 w 1736146"/>
              <a:gd name="connsiteY2" fmla="*/ 620549 h 837245"/>
              <a:gd name="connsiteX3" fmla="*/ 1678806 w 1736146"/>
              <a:gd name="connsiteY3" fmla="*/ 136774 h 837245"/>
              <a:gd name="connsiteX4" fmla="*/ 721925 w 1736146"/>
              <a:gd name="connsiteY4" fmla="*/ 1233 h 837245"/>
              <a:gd name="connsiteX5" fmla="*/ 43741 w 1736146"/>
              <a:gd name="connsiteY5" fmla="*/ 106580 h 837245"/>
              <a:gd name="connsiteX6" fmla="*/ 110364 w 1736146"/>
              <a:gd name="connsiteY6" fmla="*/ 628219 h 837245"/>
              <a:gd name="connsiteX7" fmla="*/ 461403 w 1736146"/>
              <a:gd name="connsiteY7" fmla="*/ 708639 h 837245"/>
              <a:gd name="connsiteX8" fmla="*/ 634344 w 1736146"/>
              <a:gd name="connsiteY8" fmla="*/ 837120 h 837245"/>
              <a:gd name="connsiteX9" fmla="*/ 611973 w 1736146"/>
              <a:gd name="connsiteY9" fmla="*/ 788892 h 837245"/>
              <a:gd name="connsiteX10" fmla="*/ 616922 w 1736146"/>
              <a:gd name="connsiteY10" fmla="*/ 712781 h 837245"/>
              <a:gd name="connsiteX0" fmla="*/ 616922 w 1736146"/>
              <a:gd name="connsiteY0" fmla="*/ 712781 h 837245"/>
              <a:gd name="connsiteX1" fmla="*/ 1165721 w 1736146"/>
              <a:gd name="connsiteY1" fmla="*/ 723317 h 837245"/>
              <a:gd name="connsiteX2" fmla="*/ 1633658 w 1736146"/>
              <a:gd name="connsiteY2" fmla="*/ 620549 h 837245"/>
              <a:gd name="connsiteX3" fmla="*/ 1678806 w 1736146"/>
              <a:gd name="connsiteY3" fmla="*/ 136774 h 837245"/>
              <a:gd name="connsiteX4" fmla="*/ 721925 w 1736146"/>
              <a:gd name="connsiteY4" fmla="*/ 1233 h 837245"/>
              <a:gd name="connsiteX5" fmla="*/ 43741 w 1736146"/>
              <a:gd name="connsiteY5" fmla="*/ 106580 h 837245"/>
              <a:gd name="connsiteX6" fmla="*/ 110364 w 1736146"/>
              <a:gd name="connsiteY6" fmla="*/ 628219 h 837245"/>
              <a:gd name="connsiteX7" fmla="*/ 461403 w 1736146"/>
              <a:gd name="connsiteY7" fmla="*/ 708639 h 837245"/>
              <a:gd name="connsiteX8" fmla="*/ 634344 w 1736146"/>
              <a:gd name="connsiteY8" fmla="*/ 837120 h 837245"/>
              <a:gd name="connsiteX9" fmla="*/ 613762 w 1736146"/>
              <a:gd name="connsiteY9" fmla="*/ 791285 h 837245"/>
              <a:gd name="connsiteX10" fmla="*/ 616922 w 1736146"/>
              <a:gd name="connsiteY10" fmla="*/ 712781 h 837245"/>
              <a:gd name="connsiteX0" fmla="*/ 616922 w 1736146"/>
              <a:gd name="connsiteY0" fmla="*/ 712781 h 837245"/>
              <a:gd name="connsiteX1" fmla="*/ 1165721 w 1736146"/>
              <a:gd name="connsiteY1" fmla="*/ 723317 h 837245"/>
              <a:gd name="connsiteX2" fmla="*/ 1633658 w 1736146"/>
              <a:gd name="connsiteY2" fmla="*/ 620549 h 837245"/>
              <a:gd name="connsiteX3" fmla="*/ 1678806 w 1736146"/>
              <a:gd name="connsiteY3" fmla="*/ 136774 h 837245"/>
              <a:gd name="connsiteX4" fmla="*/ 721925 w 1736146"/>
              <a:gd name="connsiteY4" fmla="*/ 1233 h 837245"/>
              <a:gd name="connsiteX5" fmla="*/ 43741 w 1736146"/>
              <a:gd name="connsiteY5" fmla="*/ 106580 h 837245"/>
              <a:gd name="connsiteX6" fmla="*/ 110364 w 1736146"/>
              <a:gd name="connsiteY6" fmla="*/ 628219 h 837245"/>
              <a:gd name="connsiteX7" fmla="*/ 461403 w 1736146"/>
              <a:gd name="connsiteY7" fmla="*/ 708639 h 837245"/>
              <a:gd name="connsiteX8" fmla="*/ 634344 w 1736146"/>
              <a:gd name="connsiteY8" fmla="*/ 837120 h 837245"/>
              <a:gd name="connsiteX9" fmla="*/ 613762 w 1736146"/>
              <a:gd name="connsiteY9" fmla="*/ 791285 h 837245"/>
              <a:gd name="connsiteX10" fmla="*/ 616922 w 1736146"/>
              <a:gd name="connsiteY10" fmla="*/ 712781 h 837245"/>
              <a:gd name="connsiteX0" fmla="*/ 616922 w 1736070"/>
              <a:gd name="connsiteY0" fmla="*/ 712781 h 837245"/>
              <a:gd name="connsiteX1" fmla="*/ 1167511 w 1736070"/>
              <a:gd name="connsiteY1" fmla="*/ 711353 h 837245"/>
              <a:gd name="connsiteX2" fmla="*/ 1633658 w 1736070"/>
              <a:gd name="connsiteY2" fmla="*/ 620549 h 837245"/>
              <a:gd name="connsiteX3" fmla="*/ 1678806 w 1736070"/>
              <a:gd name="connsiteY3" fmla="*/ 136774 h 837245"/>
              <a:gd name="connsiteX4" fmla="*/ 721925 w 1736070"/>
              <a:gd name="connsiteY4" fmla="*/ 1233 h 837245"/>
              <a:gd name="connsiteX5" fmla="*/ 43741 w 1736070"/>
              <a:gd name="connsiteY5" fmla="*/ 106580 h 837245"/>
              <a:gd name="connsiteX6" fmla="*/ 110364 w 1736070"/>
              <a:gd name="connsiteY6" fmla="*/ 628219 h 837245"/>
              <a:gd name="connsiteX7" fmla="*/ 461403 w 1736070"/>
              <a:gd name="connsiteY7" fmla="*/ 708639 h 837245"/>
              <a:gd name="connsiteX8" fmla="*/ 634344 w 1736070"/>
              <a:gd name="connsiteY8" fmla="*/ 837120 h 837245"/>
              <a:gd name="connsiteX9" fmla="*/ 613762 w 1736070"/>
              <a:gd name="connsiteY9" fmla="*/ 791285 h 837245"/>
              <a:gd name="connsiteX10" fmla="*/ 616922 w 1736070"/>
              <a:gd name="connsiteY10" fmla="*/ 712781 h 837245"/>
              <a:gd name="connsiteX0" fmla="*/ 616922 w 1736070"/>
              <a:gd name="connsiteY0" fmla="*/ 712781 h 837245"/>
              <a:gd name="connsiteX1" fmla="*/ 1167511 w 1736070"/>
              <a:gd name="connsiteY1" fmla="*/ 711353 h 837245"/>
              <a:gd name="connsiteX2" fmla="*/ 1633658 w 1736070"/>
              <a:gd name="connsiteY2" fmla="*/ 620549 h 837245"/>
              <a:gd name="connsiteX3" fmla="*/ 1678806 w 1736070"/>
              <a:gd name="connsiteY3" fmla="*/ 136774 h 837245"/>
              <a:gd name="connsiteX4" fmla="*/ 721925 w 1736070"/>
              <a:gd name="connsiteY4" fmla="*/ 1233 h 837245"/>
              <a:gd name="connsiteX5" fmla="*/ 43741 w 1736070"/>
              <a:gd name="connsiteY5" fmla="*/ 106580 h 837245"/>
              <a:gd name="connsiteX6" fmla="*/ 110364 w 1736070"/>
              <a:gd name="connsiteY6" fmla="*/ 628219 h 837245"/>
              <a:gd name="connsiteX7" fmla="*/ 461403 w 1736070"/>
              <a:gd name="connsiteY7" fmla="*/ 708639 h 837245"/>
              <a:gd name="connsiteX8" fmla="*/ 634344 w 1736070"/>
              <a:gd name="connsiteY8" fmla="*/ 837120 h 837245"/>
              <a:gd name="connsiteX9" fmla="*/ 613762 w 1736070"/>
              <a:gd name="connsiteY9" fmla="*/ 791285 h 837245"/>
              <a:gd name="connsiteX10" fmla="*/ 616922 w 1736070"/>
              <a:gd name="connsiteY10" fmla="*/ 712781 h 837245"/>
              <a:gd name="connsiteX0" fmla="*/ 616922 w 1736070"/>
              <a:gd name="connsiteY0" fmla="*/ 712781 h 837245"/>
              <a:gd name="connsiteX1" fmla="*/ 1167511 w 1736070"/>
              <a:gd name="connsiteY1" fmla="*/ 711353 h 837245"/>
              <a:gd name="connsiteX2" fmla="*/ 1633658 w 1736070"/>
              <a:gd name="connsiteY2" fmla="*/ 620549 h 837245"/>
              <a:gd name="connsiteX3" fmla="*/ 1678806 w 1736070"/>
              <a:gd name="connsiteY3" fmla="*/ 136774 h 837245"/>
              <a:gd name="connsiteX4" fmla="*/ 721925 w 1736070"/>
              <a:gd name="connsiteY4" fmla="*/ 1233 h 837245"/>
              <a:gd name="connsiteX5" fmla="*/ 43741 w 1736070"/>
              <a:gd name="connsiteY5" fmla="*/ 106580 h 837245"/>
              <a:gd name="connsiteX6" fmla="*/ 110364 w 1736070"/>
              <a:gd name="connsiteY6" fmla="*/ 628219 h 837245"/>
              <a:gd name="connsiteX7" fmla="*/ 461403 w 1736070"/>
              <a:gd name="connsiteY7" fmla="*/ 708639 h 837245"/>
              <a:gd name="connsiteX8" fmla="*/ 634344 w 1736070"/>
              <a:gd name="connsiteY8" fmla="*/ 837120 h 837245"/>
              <a:gd name="connsiteX9" fmla="*/ 613762 w 1736070"/>
              <a:gd name="connsiteY9" fmla="*/ 791285 h 837245"/>
              <a:gd name="connsiteX10" fmla="*/ 616922 w 1736070"/>
              <a:gd name="connsiteY10" fmla="*/ 712781 h 837245"/>
              <a:gd name="connsiteX0" fmla="*/ 616922 w 1736070"/>
              <a:gd name="connsiteY0" fmla="*/ 712781 h 839094"/>
              <a:gd name="connsiteX1" fmla="*/ 1167511 w 1736070"/>
              <a:gd name="connsiteY1" fmla="*/ 711353 h 839094"/>
              <a:gd name="connsiteX2" fmla="*/ 1633658 w 1736070"/>
              <a:gd name="connsiteY2" fmla="*/ 620549 h 839094"/>
              <a:gd name="connsiteX3" fmla="*/ 1678806 w 1736070"/>
              <a:gd name="connsiteY3" fmla="*/ 136774 h 839094"/>
              <a:gd name="connsiteX4" fmla="*/ 721925 w 1736070"/>
              <a:gd name="connsiteY4" fmla="*/ 1233 h 839094"/>
              <a:gd name="connsiteX5" fmla="*/ 43741 w 1736070"/>
              <a:gd name="connsiteY5" fmla="*/ 106580 h 839094"/>
              <a:gd name="connsiteX6" fmla="*/ 110364 w 1736070"/>
              <a:gd name="connsiteY6" fmla="*/ 628219 h 839094"/>
              <a:gd name="connsiteX7" fmla="*/ 461403 w 1736070"/>
              <a:gd name="connsiteY7" fmla="*/ 708639 h 839094"/>
              <a:gd name="connsiteX8" fmla="*/ 634344 w 1736070"/>
              <a:gd name="connsiteY8" fmla="*/ 837120 h 839094"/>
              <a:gd name="connsiteX9" fmla="*/ 613762 w 1736070"/>
              <a:gd name="connsiteY9" fmla="*/ 791285 h 839094"/>
              <a:gd name="connsiteX10" fmla="*/ 616922 w 1736070"/>
              <a:gd name="connsiteY10" fmla="*/ 712781 h 839094"/>
              <a:gd name="connsiteX0" fmla="*/ 616922 w 1736070"/>
              <a:gd name="connsiteY0" fmla="*/ 712781 h 839094"/>
              <a:gd name="connsiteX1" fmla="*/ 1167511 w 1736070"/>
              <a:gd name="connsiteY1" fmla="*/ 711353 h 839094"/>
              <a:gd name="connsiteX2" fmla="*/ 1633658 w 1736070"/>
              <a:gd name="connsiteY2" fmla="*/ 620549 h 839094"/>
              <a:gd name="connsiteX3" fmla="*/ 1678806 w 1736070"/>
              <a:gd name="connsiteY3" fmla="*/ 136774 h 839094"/>
              <a:gd name="connsiteX4" fmla="*/ 721925 w 1736070"/>
              <a:gd name="connsiteY4" fmla="*/ 1233 h 839094"/>
              <a:gd name="connsiteX5" fmla="*/ 43741 w 1736070"/>
              <a:gd name="connsiteY5" fmla="*/ 106580 h 839094"/>
              <a:gd name="connsiteX6" fmla="*/ 110364 w 1736070"/>
              <a:gd name="connsiteY6" fmla="*/ 628219 h 839094"/>
              <a:gd name="connsiteX7" fmla="*/ 461403 w 1736070"/>
              <a:gd name="connsiteY7" fmla="*/ 708639 h 839094"/>
              <a:gd name="connsiteX8" fmla="*/ 634344 w 1736070"/>
              <a:gd name="connsiteY8" fmla="*/ 837120 h 839094"/>
              <a:gd name="connsiteX9" fmla="*/ 613762 w 1736070"/>
              <a:gd name="connsiteY9" fmla="*/ 791285 h 839094"/>
              <a:gd name="connsiteX10" fmla="*/ 616922 w 1736070"/>
              <a:gd name="connsiteY10" fmla="*/ 712781 h 839094"/>
              <a:gd name="connsiteX0" fmla="*/ 616922 w 1736070"/>
              <a:gd name="connsiteY0" fmla="*/ 715564 h 841877"/>
              <a:gd name="connsiteX1" fmla="*/ 1167511 w 1736070"/>
              <a:gd name="connsiteY1" fmla="*/ 714136 h 841877"/>
              <a:gd name="connsiteX2" fmla="*/ 1633658 w 1736070"/>
              <a:gd name="connsiteY2" fmla="*/ 623332 h 841877"/>
              <a:gd name="connsiteX3" fmla="*/ 1678806 w 1736070"/>
              <a:gd name="connsiteY3" fmla="*/ 186531 h 841877"/>
              <a:gd name="connsiteX4" fmla="*/ 721925 w 1736070"/>
              <a:gd name="connsiteY4" fmla="*/ 4016 h 841877"/>
              <a:gd name="connsiteX5" fmla="*/ 43741 w 1736070"/>
              <a:gd name="connsiteY5" fmla="*/ 109363 h 841877"/>
              <a:gd name="connsiteX6" fmla="*/ 110364 w 1736070"/>
              <a:gd name="connsiteY6" fmla="*/ 631002 h 841877"/>
              <a:gd name="connsiteX7" fmla="*/ 461403 w 1736070"/>
              <a:gd name="connsiteY7" fmla="*/ 711422 h 841877"/>
              <a:gd name="connsiteX8" fmla="*/ 634344 w 1736070"/>
              <a:gd name="connsiteY8" fmla="*/ 839903 h 841877"/>
              <a:gd name="connsiteX9" fmla="*/ 613762 w 1736070"/>
              <a:gd name="connsiteY9" fmla="*/ 794068 h 841877"/>
              <a:gd name="connsiteX10" fmla="*/ 616922 w 1736070"/>
              <a:gd name="connsiteY10" fmla="*/ 715564 h 841877"/>
              <a:gd name="connsiteX0" fmla="*/ 616922 w 1732832"/>
              <a:gd name="connsiteY0" fmla="*/ 713064 h 839377"/>
              <a:gd name="connsiteX1" fmla="*/ 1167511 w 1732832"/>
              <a:gd name="connsiteY1" fmla="*/ 711636 h 839377"/>
              <a:gd name="connsiteX2" fmla="*/ 1633658 w 1732832"/>
              <a:gd name="connsiteY2" fmla="*/ 620832 h 839377"/>
              <a:gd name="connsiteX3" fmla="*/ 1674387 w 1732832"/>
              <a:gd name="connsiteY3" fmla="*/ 142276 h 839377"/>
              <a:gd name="connsiteX4" fmla="*/ 721925 w 1732832"/>
              <a:gd name="connsiteY4" fmla="*/ 1516 h 839377"/>
              <a:gd name="connsiteX5" fmla="*/ 43741 w 1732832"/>
              <a:gd name="connsiteY5" fmla="*/ 106863 h 839377"/>
              <a:gd name="connsiteX6" fmla="*/ 110364 w 1732832"/>
              <a:gd name="connsiteY6" fmla="*/ 628502 h 839377"/>
              <a:gd name="connsiteX7" fmla="*/ 461403 w 1732832"/>
              <a:gd name="connsiteY7" fmla="*/ 708922 h 839377"/>
              <a:gd name="connsiteX8" fmla="*/ 634344 w 1732832"/>
              <a:gd name="connsiteY8" fmla="*/ 837403 h 839377"/>
              <a:gd name="connsiteX9" fmla="*/ 613762 w 1732832"/>
              <a:gd name="connsiteY9" fmla="*/ 791568 h 839377"/>
              <a:gd name="connsiteX10" fmla="*/ 616922 w 1732832"/>
              <a:gd name="connsiteY10" fmla="*/ 713064 h 839377"/>
              <a:gd name="connsiteX0" fmla="*/ 616922 w 1732832"/>
              <a:gd name="connsiteY0" fmla="*/ 713064 h 839377"/>
              <a:gd name="connsiteX1" fmla="*/ 1167511 w 1732832"/>
              <a:gd name="connsiteY1" fmla="*/ 711636 h 839377"/>
              <a:gd name="connsiteX2" fmla="*/ 1633658 w 1732832"/>
              <a:gd name="connsiteY2" fmla="*/ 620832 h 839377"/>
              <a:gd name="connsiteX3" fmla="*/ 1674387 w 1732832"/>
              <a:gd name="connsiteY3" fmla="*/ 142276 h 839377"/>
              <a:gd name="connsiteX4" fmla="*/ 721925 w 1732832"/>
              <a:gd name="connsiteY4" fmla="*/ 1516 h 839377"/>
              <a:gd name="connsiteX5" fmla="*/ 43741 w 1732832"/>
              <a:gd name="connsiteY5" fmla="*/ 106863 h 839377"/>
              <a:gd name="connsiteX6" fmla="*/ 110364 w 1732832"/>
              <a:gd name="connsiteY6" fmla="*/ 628502 h 839377"/>
              <a:gd name="connsiteX7" fmla="*/ 461403 w 1732832"/>
              <a:gd name="connsiteY7" fmla="*/ 708922 h 839377"/>
              <a:gd name="connsiteX8" fmla="*/ 634344 w 1732832"/>
              <a:gd name="connsiteY8" fmla="*/ 837403 h 839377"/>
              <a:gd name="connsiteX9" fmla="*/ 613762 w 1732832"/>
              <a:gd name="connsiteY9" fmla="*/ 791568 h 839377"/>
              <a:gd name="connsiteX10" fmla="*/ 616922 w 1732832"/>
              <a:gd name="connsiteY10" fmla="*/ 713064 h 839377"/>
              <a:gd name="connsiteX0" fmla="*/ 616922 w 1733140"/>
              <a:gd name="connsiteY0" fmla="*/ 713064 h 839377"/>
              <a:gd name="connsiteX1" fmla="*/ 1160523 w 1733140"/>
              <a:gd name="connsiteY1" fmla="*/ 724017 h 839377"/>
              <a:gd name="connsiteX2" fmla="*/ 1633658 w 1733140"/>
              <a:gd name="connsiteY2" fmla="*/ 620832 h 839377"/>
              <a:gd name="connsiteX3" fmla="*/ 1674387 w 1733140"/>
              <a:gd name="connsiteY3" fmla="*/ 142276 h 839377"/>
              <a:gd name="connsiteX4" fmla="*/ 721925 w 1733140"/>
              <a:gd name="connsiteY4" fmla="*/ 1516 h 839377"/>
              <a:gd name="connsiteX5" fmla="*/ 43741 w 1733140"/>
              <a:gd name="connsiteY5" fmla="*/ 106863 h 839377"/>
              <a:gd name="connsiteX6" fmla="*/ 110364 w 1733140"/>
              <a:gd name="connsiteY6" fmla="*/ 628502 h 839377"/>
              <a:gd name="connsiteX7" fmla="*/ 461403 w 1733140"/>
              <a:gd name="connsiteY7" fmla="*/ 708922 h 839377"/>
              <a:gd name="connsiteX8" fmla="*/ 634344 w 1733140"/>
              <a:gd name="connsiteY8" fmla="*/ 837403 h 839377"/>
              <a:gd name="connsiteX9" fmla="*/ 613762 w 1733140"/>
              <a:gd name="connsiteY9" fmla="*/ 791568 h 839377"/>
              <a:gd name="connsiteX10" fmla="*/ 616922 w 1733140"/>
              <a:gd name="connsiteY10" fmla="*/ 713064 h 839377"/>
              <a:gd name="connsiteX0" fmla="*/ 616922 w 1730438"/>
              <a:gd name="connsiteY0" fmla="*/ 713064 h 839377"/>
              <a:gd name="connsiteX1" fmla="*/ 1160523 w 1730438"/>
              <a:gd name="connsiteY1" fmla="*/ 724017 h 839377"/>
              <a:gd name="connsiteX2" fmla="*/ 1633658 w 1730438"/>
              <a:gd name="connsiteY2" fmla="*/ 620832 h 839377"/>
              <a:gd name="connsiteX3" fmla="*/ 1674387 w 1730438"/>
              <a:gd name="connsiteY3" fmla="*/ 142276 h 839377"/>
              <a:gd name="connsiteX4" fmla="*/ 721925 w 1730438"/>
              <a:gd name="connsiteY4" fmla="*/ 1516 h 839377"/>
              <a:gd name="connsiteX5" fmla="*/ 43741 w 1730438"/>
              <a:gd name="connsiteY5" fmla="*/ 106863 h 839377"/>
              <a:gd name="connsiteX6" fmla="*/ 110364 w 1730438"/>
              <a:gd name="connsiteY6" fmla="*/ 628502 h 839377"/>
              <a:gd name="connsiteX7" fmla="*/ 461403 w 1730438"/>
              <a:gd name="connsiteY7" fmla="*/ 708922 h 839377"/>
              <a:gd name="connsiteX8" fmla="*/ 634344 w 1730438"/>
              <a:gd name="connsiteY8" fmla="*/ 837403 h 839377"/>
              <a:gd name="connsiteX9" fmla="*/ 613762 w 1730438"/>
              <a:gd name="connsiteY9" fmla="*/ 791568 h 839377"/>
              <a:gd name="connsiteX10" fmla="*/ 616922 w 1730438"/>
              <a:gd name="connsiteY10" fmla="*/ 713064 h 839377"/>
              <a:gd name="connsiteX0" fmla="*/ 616922 w 1730438"/>
              <a:gd name="connsiteY0" fmla="*/ 713064 h 839377"/>
              <a:gd name="connsiteX1" fmla="*/ 1160523 w 1730438"/>
              <a:gd name="connsiteY1" fmla="*/ 724017 h 839377"/>
              <a:gd name="connsiteX2" fmla="*/ 1633658 w 1730438"/>
              <a:gd name="connsiteY2" fmla="*/ 600198 h 839377"/>
              <a:gd name="connsiteX3" fmla="*/ 1674387 w 1730438"/>
              <a:gd name="connsiteY3" fmla="*/ 142276 h 839377"/>
              <a:gd name="connsiteX4" fmla="*/ 721925 w 1730438"/>
              <a:gd name="connsiteY4" fmla="*/ 1516 h 839377"/>
              <a:gd name="connsiteX5" fmla="*/ 43741 w 1730438"/>
              <a:gd name="connsiteY5" fmla="*/ 106863 h 839377"/>
              <a:gd name="connsiteX6" fmla="*/ 110364 w 1730438"/>
              <a:gd name="connsiteY6" fmla="*/ 628502 h 839377"/>
              <a:gd name="connsiteX7" fmla="*/ 461403 w 1730438"/>
              <a:gd name="connsiteY7" fmla="*/ 708922 h 839377"/>
              <a:gd name="connsiteX8" fmla="*/ 634344 w 1730438"/>
              <a:gd name="connsiteY8" fmla="*/ 837403 h 839377"/>
              <a:gd name="connsiteX9" fmla="*/ 613762 w 1730438"/>
              <a:gd name="connsiteY9" fmla="*/ 791568 h 839377"/>
              <a:gd name="connsiteX10" fmla="*/ 616922 w 1730438"/>
              <a:gd name="connsiteY10" fmla="*/ 713064 h 839377"/>
              <a:gd name="connsiteX0" fmla="*/ 616922 w 1730438"/>
              <a:gd name="connsiteY0" fmla="*/ 713064 h 839377"/>
              <a:gd name="connsiteX1" fmla="*/ 1160523 w 1730438"/>
              <a:gd name="connsiteY1" fmla="*/ 724017 h 839377"/>
              <a:gd name="connsiteX2" fmla="*/ 1633658 w 1730438"/>
              <a:gd name="connsiteY2" fmla="*/ 600198 h 839377"/>
              <a:gd name="connsiteX3" fmla="*/ 1674387 w 1730438"/>
              <a:gd name="connsiteY3" fmla="*/ 142276 h 839377"/>
              <a:gd name="connsiteX4" fmla="*/ 721925 w 1730438"/>
              <a:gd name="connsiteY4" fmla="*/ 1516 h 839377"/>
              <a:gd name="connsiteX5" fmla="*/ 43741 w 1730438"/>
              <a:gd name="connsiteY5" fmla="*/ 106863 h 839377"/>
              <a:gd name="connsiteX6" fmla="*/ 110364 w 1730438"/>
              <a:gd name="connsiteY6" fmla="*/ 628502 h 839377"/>
              <a:gd name="connsiteX7" fmla="*/ 461403 w 1730438"/>
              <a:gd name="connsiteY7" fmla="*/ 708922 h 839377"/>
              <a:gd name="connsiteX8" fmla="*/ 634344 w 1730438"/>
              <a:gd name="connsiteY8" fmla="*/ 837403 h 839377"/>
              <a:gd name="connsiteX9" fmla="*/ 613762 w 1730438"/>
              <a:gd name="connsiteY9" fmla="*/ 791568 h 839377"/>
              <a:gd name="connsiteX10" fmla="*/ 616922 w 1730438"/>
              <a:gd name="connsiteY10" fmla="*/ 713064 h 839377"/>
              <a:gd name="connsiteX0" fmla="*/ 616922 w 1730438"/>
              <a:gd name="connsiteY0" fmla="*/ 713064 h 839377"/>
              <a:gd name="connsiteX1" fmla="*/ 1160523 w 1730438"/>
              <a:gd name="connsiteY1" fmla="*/ 724017 h 839377"/>
              <a:gd name="connsiteX2" fmla="*/ 1633658 w 1730438"/>
              <a:gd name="connsiteY2" fmla="*/ 600198 h 839377"/>
              <a:gd name="connsiteX3" fmla="*/ 1674387 w 1730438"/>
              <a:gd name="connsiteY3" fmla="*/ 142276 h 839377"/>
              <a:gd name="connsiteX4" fmla="*/ 721925 w 1730438"/>
              <a:gd name="connsiteY4" fmla="*/ 1516 h 839377"/>
              <a:gd name="connsiteX5" fmla="*/ 43741 w 1730438"/>
              <a:gd name="connsiteY5" fmla="*/ 106863 h 839377"/>
              <a:gd name="connsiteX6" fmla="*/ 110364 w 1730438"/>
              <a:gd name="connsiteY6" fmla="*/ 628502 h 839377"/>
              <a:gd name="connsiteX7" fmla="*/ 461403 w 1730438"/>
              <a:gd name="connsiteY7" fmla="*/ 708922 h 839377"/>
              <a:gd name="connsiteX8" fmla="*/ 634344 w 1730438"/>
              <a:gd name="connsiteY8" fmla="*/ 837403 h 839377"/>
              <a:gd name="connsiteX9" fmla="*/ 613762 w 1730438"/>
              <a:gd name="connsiteY9" fmla="*/ 791568 h 839377"/>
              <a:gd name="connsiteX10" fmla="*/ 616922 w 1730438"/>
              <a:gd name="connsiteY10" fmla="*/ 713064 h 839377"/>
              <a:gd name="connsiteX0" fmla="*/ 616922 w 1732986"/>
              <a:gd name="connsiteY0" fmla="*/ 713064 h 839377"/>
              <a:gd name="connsiteX1" fmla="*/ 1164018 w 1732986"/>
              <a:gd name="connsiteY1" fmla="*/ 711636 h 839377"/>
              <a:gd name="connsiteX2" fmla="*/ 1633658 w 1732986"/>
              <a:gd name="connsiteY2" fmla="*/ 600198 h 839377"/>
              <a:gd name="connsiteX3" fmla="*/ 1674387 w 1732986"/>
              <a:gd name="connsiteY3" fmla="*/ 142276 h 839377"/>
              <a:gd name="connsiteX4" fmla="*/ 721925 w 1732986"/>
              <a:gd name="connsiteY4" fmla="*/ 1516 h 839377"/>
              <a:gd name="connsiteX5" fmla="*/ 43741 w 1732986"/>
              <a:gd name="connsiteY5" fmla="*/ 106863 h 839377"/>
              <a:gd name="connsiteX6" fmla="*/ 110364 w 1732986"/>
              <a:gd name="connsiteY6" fmla="*/ 628502 h 839377"/>
              <a:gd name="connsiteX7" fmla="*/ 461403 w 1732986"/>
              <a:gd name="connsiteY7" fmla="*/ 708922 h 839377"/>
              <a:gd name="connsiteX8" fmla="*/ 634344 w 1732986"/>
              <a:gd name="connsiteY8" fmla="*/ 837403 h 839377"/>
              <a:gd name="connsiteX9" fmla="*/ 613762 w 1732986"/>
              <a:gd name="connsiteY9" fmla="*/ 791568 h 839377"/>
              <a:gd name="connsiteX10" fmla="*/ 616922 w 1732986"/>
              <a:gd name="connsiteY10" fmla="*/ 713064 h 839377"/>
              <a:gd name="connsiteX0" fmla="*/ 616922 w 1732986"/>
              <a:gd name="connsiteY0" fmla="*/ 713064 h 839377"/>
              <a:gd name="connsiteX1" fmla="*/ 1164018 w 1732986"/>
              <a:gd name="connsiteY1" fmla="*/ 711636 h 839377"/>
              <a:gd name="connsiteX2" fmla="*/ 1633658 w 1732986"/>
              <a:gd name="connsiteY2" fmla="*/ 600198 h 839377"/>
              <a:gd name="connsiteX3" fmla="*/ 1674387 w 1732986"/>
              <a:gd name="connsiteY3" fmla="*/ 142276 h 839377"/>
              <a:gd name="connsiteX4" fmla="*/ 721925 w 1732986"/>
              <a:gd name="connsiteY4" fmla="*/ 1516 h 839377"/>
              <a:gd name="connsiteX5" fmla="*/ 43741 w 1732986"/>
              <a:gd name="connsiteY5" fmla="*/ 106863 h 839377"/>
              <a:gd name="connsiteX6" fmla="*/ 110364 w 1732986"/>
              <a:gd name="connsiteY6" fmla="*/ 628502 h 839377"/>
              <a:gd name="connsiteX7" fmla="*/ 461403 w 1732986"/>
              <a:gd name="connsiteY7" fmla="*/ 708922 h 839377"/>
              <a:gd name="connsiteX8" fmla="*/ 634344 w 1732986"/>
              <a:gd name="connsiteY8" fmla="*/ 837403 h 839377"/>
              <a:gd name="connsiteX9" fmla="*/ 616463 w 1732986"/>
              <a:gd name="connsiteY9" fmla="*/ 789973 h 839377"/>
              <a:gd name="connsiteX10" fmla="*/ 616922 w 1732986"/>
              <a:gd name="connsiteY10" fmla="*/ 713064 h 839377"/>
              <a:gd name="connsiteX0" fmla="*/ 616922 w 1732986"/>
              <a:gd name="connsiteY0" fmla="*/ 713064 h 837403"/>
              <a:gd name="connsiteX1" fmla="*/ 1164018 w 1732986"/>
              <a:gd name="connsiteY1" fmla="*/ 711636 h 837403"/>
              <a:gd name="connsiteX2" fmla="*/ 1633658 w 1732986"/>
              <a:gd name="connsiteY2" fmla="*/ 600198 h 837403"/>
              <a:gd name="connsiteX3" fmla="*/ 1674387 w 1732986"/>
              <a:gd name="connsiteY3" fmla="*/ 142276 h 837403"/>
              <a:gd name="connsiteX4" fmla="*/ 721925 w 1732986"/>
              <a:gd name="connsiteY4" fmla="*/ 1516 h 837403"/>
              <a:gd name="connsiteX5" fmla="*/ 43741 w 1732986"/>
              <a:gd name="connsiteY5" fmla="*/ 106863 h 837403"/>
              <a:gd name="connsiteX6" fmla="*/ 110364 w 1732986"/>
              <a:gd name="connsiteY6" fmla="*/ 628502 h 837403"/>
              <a:gd name="connsiteX7" fmla="*/ 461403 w 1732986"/>
              <a:gd name="connsiteY7" fmla="*/ 708922 h 837403"/>
              <a:gd name="connsiteX8" fmla="*/ 634344 w 1732986"/>
              <a:gd name="connsiteY8" fmla="*/ 837403 h 837403"/>
              <a:gd name="connsiteX9" fmla="*/ 616463 w 1732986"/>
              <a:gd name="connsiteY9" fmla="*/ 789973 h 837403"/>
              <a:gd name="connsiteX10" fmla="*/ 616922 w 1732986"/>
              <a:gd name="connsiteY10" fmla="*/ 713064 h 837403"/>
              <a:gd name="connsiteX0" fmla="*/ 616922 w 1730658"/>
              <a:gd name="connsiteY0" fmla="*/ 713064 h 837403"/>
              <a:gd name="connsiteX1" fmla="*/ 1164018 w 1730658"/>
              <a:gd name="connsiteY1" fmla="*/ 711636 h 837403"/>
              <a:gd name="connsiteX2" fmla="*/ 1626069 w 1730658"/>
              <a:gd name="connsiteY2" fmla="*/ 628754 h 837403"/>
              <a:gd name="connsiteX3" fmla="*/ 1674387 w 1730658"/>
              <a:gd name="connsiteY3" fmla="*/ 142276 h 837403"/>
              <a:gd name="connsiteX4" fmla="*/ 721925 w 1730658"/>
              <a:gd name="connsiteY4" fmla="*/ 1516 h 837403"/>
              <a:gd name="connsiteX5" fmla="*/ 43741 w 1730658"/>
              <a:gd name="connsiteY5" fmla="*/ 106863 h 837403"/>
              <a:gd name="connsiteX6" fmla="*/ 110364 w 1730658"/>
              <a:gd name="connsiteY6" fmla="*/ 628502 h 837403"/>
              <a:gd name="connsiteX7" fmla="*/ 461403 w 1730658"/>
              <a:gd name="connsiteY7" fmla="*/ 708922 h 837403"/>
              <a:gd name="connsiteX8" fmla="*/ 634344 w 1730658"/>
              <a:gd name="connsiteY8" fmla="*/ 837403 h 837403"/>
              <a:gd name="connsiteX9" fmla="*/ 616463 w 1730658"/>
              <a:gd name="connsiteY9" fmla="*/ 789973 h 837403"/>
              <a:gd name="connsiteX10" fmla="*/ 616922 w 1730658"/>
              <a:gd name="connsiteY10" fmla="*/ 713064 h 837403"/>
              <a:gd name="connsiteX0" fmla="*/ 616922 w 1722741"/>
              <a:gd name="connsiteY0" fmla="*/ 713064 h 837403"/>
              <a:gd name="connsiteX1" fmla="*/ 1164018 w 1722741"/>
              <a:gd name="connsiteY1" fmla="*/ 711636 h 837403"/>
              <a:gd name="connsiteX2" fmla="*/ 1595711 w 1722741"/>
              <a:gd name="connsiteY2" fmla="*/ 628754 h 837403"/>
              <a:gd name="connsiteX3" fmla="*/ 1674387 w 1722741"/>
              <a:gd name="connsiteY3" fmla="*/ 142276 h 837403"/>
              <a:gd name="connsiteX4" fmla="*/ 721925 w 1722741"/>
              <a:gd name="connsiteY4" fmla="*/ 1516 h 837403"/>
              <a:gd name="connsiteX5" fmla="*/ 43741 w 1722741"/>
              <a:gd name="connsiteY5" fmla="*/ 106863 h 837403"/>
              <a:gd name="connsiteX6" fmla="*/ 110364 w 1722741"/>
              <a:gd name="connsiteY6" fmla="*/ 628502 h 837403"/>
              <a:gd name="connsiteX7" fmla="*/ 461403 w 1722741"/>
              <a:gd name="connsiteY7" fmla="*/ 708922 h 837403"/>
              <a:gd name="connsiteX8" fmla="*/ 634344 w 1722741"/>
              <a:gd name="connsiteY8" fmla="*/ 837403 h 837403"/>
              <a:gd name="connsiteX9" fmla="*/ 616463 w 1722741"/>
              <a:gd name="connsiteY9" fmla="*/ 789973 h 837403"/>
              <a:gd name="connsiteX10" fmla="*/ 616922 w 1722741"/>
              <a:gd name="connsiteY10" fmla="*/ 713064 h 837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2741" h="837403">
                <a:moveTo>
                  <a:pt x="616922" y="713064"/>
                </a:moveTo>
                <a:cubicBezTo>
                  <a:pt x="762304" y="719329"/>
                  <a:pt x="1000887" y="725688"/>
                  <a:pt x="1164018" y="711636"/>
                </a:cubicBezTo>
                <a:cubicBezTo>
                  <a:pt x="1327149" y="697584"/>
                  <a:pt x="1510650" y="723647"/>
                  <a:pt x="1595711" y="628754"/>
                </a:cubicBezTo>
                <a:cubicBezTo>
                  <a:pt x="1680773" y="533861"/>
                  <a:pt x="1786020" y="373543"/>
                  <a:pt x="1674387" y="142276"/>
                </a:cubicBezTo>
                <a:cubicBezTo>
                  <a:pt x="1607083" y="7214"/>
                  <a:pt x="993699" y="7418"/>
                  <a:pt x="721925" y="1516"/>
                </a:cubicBezTo>
                <a:cubicBezTo>
                  <a:pt x="450151" y="-4386"/>
                  <a:pt x="145668" y="2365"/>
                  <a:pt x="43741" y="106863"/>
                </a:cubicBezTo>
                <a:cubicBezTo>
                  <a:pt x="-58186" y="211361"/>
                  <a:pt x="40754" y="528159"/>
                  <a:pt x="110364" y="628502"/>
                </a:cubicBezTo>
                <a:cubicBezTo>
                  <a:pt x="179974" y="728845"/>
                  <a:pt x="415302" y="708922"/>
                  <a:pt x="461403" y="708922"/>
                </a:cubicBezTo>
                <a:cubicBezTo>
                  <a:pt x="497262" y="793797"/>
                  <a:pt x="576077" y="833355"/>
                  <a:pt x="634344" y="837403"/>
                </a:cubicBezTo>
                <a:cubicBezTo>
                  <a:pt x="624272" y="819480"/>
                  <a:pt x="621082" y="807406"/>
                  <a:pt x="616463" y="789973"/>
                </a:cubicBezTo>
                <a:cubicBezTo>
                  <a:pt x="606610" y="760826"/>
                  <a:pt x="616922" y="713064"/>
                  <a:pt x="616922" y="713064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196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6A35EAA-ED80-4FF1-942C-82B1D483A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33683" flipH="1">
            <a:off x="977627" y="481134"/>
            <a:ext cx="9378187" cy="5238589"/>
          </a:xfrm>
          <a:custGeom>
            <a:avLst/>
            <a:gdLst/>
            <a:ahLst/>
            <a:cxnLst/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415F49B-3CBC-46CF-AFB5-988852D04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33683" flipH="1">
            <a:off x="1010574" y="456230"/>
            <a:ext cx="9378187" cy="5238589"/>
          </a:xfrm>
          <a:custGeom>
            <a:avLst/>
            <a:gdLst/>
            <a:ahLst/>
            <a:cxnLst/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0940C6F-9A54-410C-9BCD-203E8D97FB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646C6CE-72A6-48A2-BAA1-A9BD9AE02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121080" y="0"/>
            <a:ext cx="7070920" cy="6858000"/>
          </a:xfrm>
          <a:custGeom>
            <a:avLst/>
            <a:gdLst>
              <a:gd name="connsiteX0" fmla="*/ 7430701 w 7551955"/>
              <a:gd name="connsiteY0" fmla="*/ 6858000 h 6858000"/>
              <a:gd name="connsiteX1" fmla="*/ 0 w 7551955"/>
              <a:gd name="connsiteY1" fmla="*/ 6858000 h 6858000"/>
              <a:gd name="connsiteX2" fmla="*/ 0 w 7551955"/>
              <a:gd name="connsiteY2" fmla="*/ 0 h 6858000"/>
              <a:gd name="connsiteX3" fmla="*/ 7505795 w 7551955"/>
              <a:gd name="connsiteY3" fmla="*/ 0 h 6858000"/>
              <a:gd name="connsiteX4" fmla="*/ 7520785 w 7551955"/>
              <a:gd name="connsiteY4" fmla="*/ 379063 h 6858000"/>
              <a:gd name="connsiteX5" fmla="*/ 7433327 w 7551955"/>
              <a:gd name="connsiteY5" fmla="*/ 68036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51955" h="6858000">
                <a:moveTo>
                  <a:pt x="7430701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7505795" y="0"/>
                </a:lnTo>
                <a:lnTo>
                  <a:pt x="7520785" y="379063"/>
                </a:lnTo>
                <a:cubicBezTo>
                  <a:pt x="7596581" y="2601669"/>
                  <a:pt x="7521128" y="5461844"/>
                  <a:pt x="7433327" y="6803646"/>
                </a:cubicBezTo>
                <a:close/>
              </a:path>
            </a:pathLst>
          </a:custGeom>
          <a:solidFill>
            <a:srgbClr val="FFFF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6AFF5CE-B67C-4572-A244-872A4D90EB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1286044">
            <a:off x="791907" y="958118"/>
            <a:ext cx="4266483" cy="3813636"/>
          </a:xfrm>
          <a:custGeom>
            <a:avLst/>
            <a:gdLst>
              <a:gd name="connsiteX0" fmla="*/ -39 w 914430"/>
              <a:gd name="connsiteY0" fmla="*/ 747812 h 753584"/>
              <a:gd name="connsiteX1" fmla="*/ 400011 w 914430"/>
              <a:gd name="connsiteY1" fmla="*/ 737144 h 753584"/>
              <a:gd name="connsiteX2" fmla="*/ 891787 w 914430"/>
              <a:gd name="connsiteY2" fmla="*/ 487303 h 753584"/>
              <a:gd name="connsiteX3" fmla="*/ 665854 w 914430"/>
              <a:gd name="connsiteY3" fmla="*/ 3528 h 753584"/>
              <a:gd name="connsiteX4" fmla="*/ 136835 w 914430"/>
              <a:gd name="connsiteY4" fmla="*/ 319854 h 753584"/>
              <a:gd name="connsiteX5" fmla="*/ 134168 w 914430"/>
              <a:gd name="connsiteY5" fmla="*/ 630845 h 753584"/>
              <a:gd name="connsiteX6" fmla="*/ -39 w 914430"/>
              <a:gd name="connsiteY6" fmla="*/ 747812 h 753584"/>
              <a:gd name="connsiteX0" fmla="*/ 0 w 855235"/>
              <a:gd name="connsiteY0" fmla="*/ 741453 h 759943"/>
              <a:gd name="connsiteX1" fmla="*/ 340855 w 855235"/>
              <a:gd name="connsiteY1" fmla="*/ 737153 h 759943"/>
              <a:gd name="connsiteX2" fmla="*/ 832631 w 855235"/>
              <a:gd name="connsiteY2" fmla="*/ 487312 h 759943"/>
              <a:gd name="connsiteX3" fmla="*/ 606698 w 855235"/>
              <a:gd name="connsiteY3" fmla="*/ 3537 h 759943"/>
              <a:gd name="connsiteX4" fmla="*/ 77679 w 855235"/>
              <a:gd name="connsiteY4" fmla="*/ 319863 h 759943"/>
              <a:gd name="connsiteX5" fmla="*/ 75012 w 855235"/>
              <a:gd name="connsiteY5" fmla="*/ 630854 h 759943"/>
              <a:gd name="connsiteX6" fmla="*/ 0 w 855235"/>
              <a:gd name="connsiteY6" fmla="*/ 741453 h 759943"/>
              <a:gd name="connsiteX0" fmla="*/ 0 w 850882"/>
              <a:gd name="connsiteY0" fmla="*/ 741453 h 766485"/>
              <a:gd name="connsiteX1" fmla="*/ 348748 w 850882"/>
              <a:gd name="connsiteY1" fmla="*/ 746704 h 766485"/>
              <a:gd name="connsiteX2" fmla="*/ 832631 w 850882"/>
              <a:gd name="connsiteY2" fmla="*/ 487312 h 766485"/>
              <a:gd name="connsiteX3" fmla="*/ 606698 w 850882"/>
              <a:gd name="connsiteY3" fmla="*/ 3537 h 766485"/>
              <a:gd name="connsiteX4" fmla="*/ 77679 w 850882"/>
              <a:gd name="connsiteY4" fmla="*/ 319863 h 766485"/>
              <a:gd name="connsiteX5" fmla="*/ 75012 w 850882"/>
              <a:gd name="connsiteY5" fmla="*/ 630854 h 766485"/>
              <a:gd name="connsiteX6" fmla="*/ 0 w 850882"/>
              <a:gd name="connsiteY6" fmla="*/ 741453 h 766485"/>
              <a:gd name="connsiteX0" fmla="*/ 0 w 850882"/>
              <a:gd name="connsiteY0" fmla="*/ 741453 h 764365"/>
              <a:gd name="connsiteX1" fmla="*/ 348748 w 850882"/>
              <a:gd name="connsiteY1" fmla="*/ 746704 h 764365"/>
              <a:gd name="connsiteX2" fmla="*/ 832631 w 850882"/>
              <a:gd name="connsiteY2" fmla="*/ 487312 h 764365"/>
              <a:gd name="connsiteX3" fmla="*/ 606698 w 850882"/>
              <a:gd name="connsiteY3" fmla="*/ 3537 h 764365"/>
              <a:gd name="connsiteX4" fmla="*/ 77679 w 850882"/>
              <a:gd name="connsiteY4" fmla="*/ 319863 h 764365"/>
              <a:gd name="connsiteX5" fmla="*/ 75012 w 850882"/>
              <a:gd name="connsiteY5" fmla="*/ 630854 h 764365"/>
              <a:gd name="connsiteX6" fmla="*/ 0 w 850882"/>
              <a:gd name="connsiteY6" fmla="*/ 741453 h 764365"/>
              <a:gd name="connsiteX0" fmla="*/ 0 w 832466"/>
              <a:gd name="connsiteY0" fmla="*/ 731902 h 763437"/>
              <a:gd name="connsiteX1" fmla="*/ 330332 w 832466"/>
              <a:gd name="connsiteY1" fmla="*/ 746704 h 763437"/>
              <a:gd name="connsiteX2" fmla="*/ 814215 w 832466"/>
              <a:gd name="connsiteY2" fmla="*/ 487312 h 763437"/>
              <a:gd name="connsiteX3" fmla="*/ 588282 w 832466"/>
              <a:gd name="connsiteY3" fmla="*/ 3537 h 763437"/>
              <a:gd name="connsiteX4" fmla="*/ 59263 w 832466"/>
              <a:gd name="connsiteY4" fmla="*/ 319863 h 763437"/>
              <a:gd name="connsiteX5" fmla="*/ 56596 w 832466"/>
              <a:gd name="connsiteY5" fmla="*/ 630854 h 763437"/>
              <a:gd name="connsiteX6" fmla="*/ 0 w 832466"/>
              <a:gd name="connsiteY6" fmla="*/ 731902 h 763437"/>
              <a:gd name="connsiteX0" fmla="*/ 0 w 831373"/>
              <a:gd name="connsiteY0" fmla="*/ 731902 h 763086"/>
              <a:gd name="connsiteX1" fmla="*/ 330332 w 831373"/>
              <a:gd name="connsiteY1" fmla="*/ 746704 h 763086"/>
              <a:gd name="connsiteX2" fmla="*/ 812900 w 831373"/>
              <a:gd name="connsiteY2" fmla="*/ 492088 h 763086"/>
              <a:gd name="connsiteX3" fmla="*/ 588282 w 831373"/>
              <a:gd name="connsiteY3" fmla="*/ 3537 h 763086"/>
              <a:gd name="connsiteX4" fmla="*/ 59263 w 831373"/>
              <a:gd name="connsiteY4" fmla="*/ 319863 h 763086"/>
              <a:gd name="connsiteX5" fmla="*/ 56596 w 831373"/>
              <a:gd name="connsiteY5" fmla="*/ 630854 h 763086"/>
              <a:gd name="connsiteX6" fmla="*/ 0 w 831373"/>
              <a:gd name="connsiteY6" fmla="*/ 731902 h 763086"/>
              <a:gd name="connsiteX0" fmla="*/ 0 w 830248"/>
              <a:gd name="connsiteY0" fmla="*/ 731902 h 763086"/>
              <a:gd name="connsiteX1" fmla="*/ 330332 w 830248"/>
              <a:gd name="connsiteY1" fmla="*/ 746704 h 763086"/>
              <a:gd name="connsiteX2" fmla="*/ 812900 w 830248"/>
              <a:gd name="connsiteY2" fmla="*/ 492088 h 763086"/>
              <a:gd name="connsiteX3" fmla="*/ 588282 w 830248"/>
              <a:gd name="connsiteY3" fmla="*/ 3537 h 763086"/>
              <a:gd name="connsiteX4" fmla="*/ 59263 w 830248"/>
              <a:gd name="connsiteY4" fmla="*/ 319863 h 763086"/>
              <a:gd name="connsiteX5" fmla="*/ 56596 w 830248"/>
              <a:gd name="connsiteY5" fmla="*/ 630854 h 763086"/>
              <a:gd name="connsiteX6" fmla="*/ 0 w 830248"/>
              <a:gd name="connsiteY6" fmla="*/ 731902 h 763086"/>
              <a:gd name="connsiteX0" fmla="*/ 0 w 828752"/>
              <a:gd name="connsiteY0" fmla="*/ 731902 h 769484"/>
              <a:gd name="connsiteX1" fmla="*/ 367164 w 828752"/>
              <a:gd name="connsiteY1" fmla="*/ 754664 h 769484"/>
              <a:gd name="connsiteX2" fmla="*/ 812900 w 828752"/>
              <a:gd name="connsiteY2" fmla="*/ 492088 h 769484"/>
              <a:gd name="connsiteX3" fmla="*/ 588282 w 828752"/>
              <a:gd name="connsiteY3" fmla="*/ 3537 h 769484"/>
              <a:gd name="connsiteX4" fmla="*/ 59263 w 828752"/>
              <a:gd name="connsiteY4" fmla="*/ 319863 h 769484"/>
              <a:gd name="connsiteX5" fmla="*/ 56596 w 828752"/>
              <a:gd name="connsiteY5" fmla="*/ 630854 h 769484"/>
              <a:gd name="connsiteX6" fmla="*/ 0 w 828752"/>
              <a:gd name="connsiteY6" fmla="*/ 731902 h 769484"/>
              <a:gd name="connsiteX0" fmla="*/ 0 w 828752"/>
              <a:gd name="connsiteY0" fmla="*/ 731902 h 761354"/>
              <a:gd name="connsiteX1" fmla="*/ 367164 w 828752"/>
              <a:gd name="connsiteY1" fmla="*/ 754664 h 761354"/>
              <a:gd name="connsiteX2" fmla="*/ 812900 w 828752"/>
              <a:gd name="connsiteY2" fmla="*/ 492088 h 761354"/>
              <a:gd name="connsiteX3" fmla="*/ 588282 w 828752"/>
              <a:gd name="connsiteY3" fmla="*/ 3537 h 761354"/>
              <a:gd name="connsiteX4" fmla="*/ 59263 w 828752"/>
              <a:gd name="connsiteY4" fmla="*/ 319863 h 761354"/>
              <a:gd name="connsiteX5" fmla="*/ 56596 w 828752"/>
              <a:gd name="connsiteY5" fmla="*/ 630854 h 761354"/>
              <a:gd name="connsiteX6" fmla="*/ 0 w 828752"/>
              <a:gd name="connsiteY6" fmla="*/ 731902 h 761354"/>
              <a:gd name="connsiteX0" fmla="*/ 0 w 828286"/>
              <a:gd name="connsiteY0" fmla="*/ 731902 h 764135"/>
              <a:gd name="connsiteX1" fmla="*/ 373741 w 828286"/>
              <a:gd name="connsiteY1" fmla="*/ 757848 h 764135"/>
              <a:gd name="connsiteX2" fmla="*/ 812900 w 828286"/>
              <a:gd name="connsiteY2" fmla="*/ 492088 h 764135"/>
              <a:gd name="connsiteX3" fmla="*/ 588282 w 828286"/>
              <a:gd name="connsiteY3" fmla="*/ 3537 h 764135"/>
              <a:gd name="connsiteX4" fmla="*/ 59263 w 828286"/>
              <a:gd name="connsiteY4" fmla="*/ 319863 h 764135"/>
              <a:gd name="connsiteX5" fmla="*/ 56596 w 828286"/>
              <a:gd name="connsiteY5" fmla="*/ 630854 h 764135"/>
              <a:gd name="connsiteX6" fmla="*/ 0 w 828286"/>
              <a:gd name="connsiteY6" fmla="*/ 731902 h 764135"/>
              <a:gd name="connsiteX0" fmla="*/ 0 w 826698"/>
              <a:gd name="connsiteY0" fmla="*/ 684914 h 717147"/>
              <a:gd name="connsiteX1" fmla="*/ 373741 w 826698"/>
              <a:gd name="connsiteY1" fmla="*/ 710860 h 717147"/>
              <a:gd name="connsiteX2" fmla="*/ 812900 w 826698"/>
              <a:gd name="connsiteY2" fmla="*/ 445100 h 717147"/>
              <a:gd name="connsiteX3" fmla="*/ 581207 w 826698"/>
              <a:gd name="connsiteY3" fmla="*/ 14091 h 717147"/>
              <a:gd name="connsiteX4" fmla="*/ 59263 w 826698"/>
              <a:gd name="connsiteY4" fmla="*/ 272875 h 717147"/>
              <a:gd name="connsiteX5" fmla="*/ 56596 w 826698"/>
              <a:gd name="connsiteY5" fmla="*/ 583866 h 717147"/>
              <a:gd name="connsiteX6" fmla="*/ 0 w 826698"/>
              <a:gd name="connsiteY6" fmla="*/ 684914 h 717147"/>
              <a:gd name="connsiteX0" fmla="*/ 0 w 824673"/>
              <a:gd name="connsiteY0" fmla="*/ 684914 h 717147"/>
              <a:gd name="connsiteX1" fmla="*/ 373741 w 824673"/>
              <a:gd name="connsiteY1" fmla="*/ 710860 h 717147"/>
              <a:gd name="connsiteX2" fmla="*/ 812900 w 824673"/>
              <a:gd name="connsiteY2" fmla="*/ 445100 h 717147"/>
              <a:gd name="connsiteX3" fmla="*/ 581207 w 824673"/>
              <a:gd name="connsiteY3" fmla="*/ 14091 h 717147"/>
              <a:gd name="connsiteX4" fmla="*/ 59263 w 824673"/>
              <a:gd name="connsiteY4" fmla="*/ 272875 h 717147"/>
              <a:gd name="connsiteX5" fmla="*/ 56596 w 824673"/>
              <a:gd name="connsiteY5" fmla="*/ 583866 h 717147"/>
              <a:gd name="connsiteX6" fmla="*/ 0 w 824673"/>
              <a:gd name="connsiteY6" fmla="*/ 684914 h 717147"/>
              <a:gd name="connsiteX0" fmla="*/ 0 w 824673"/>
              <a:gd name="connsiteY0" fmla="*/ 674404 h 706637"/>
              <a:gd name="connsiteX1" fmla="*/ 373741 w 824673"/>
              <a:gd name="connsiteY1" fmla="*/ 700350 h 706637"/>
              <a:gd name="connsiteX2" fmla="*/ 812900 w 824673"/>
              <a:gd name="connsiteY2" fmla="*/ 434590 h 706637"/>
              <a:gd name="connsiteX3" fmla="*/ 581207 w 824673"/>
              <a:gd name="connsiteY3" fmla="*/ 3581 h 706637"/>
              <a:gd name="connsiteX4" fmla="*/ 59263 w 824673"/>
              <a:gd name="connsiteY4" fmla="*/ 262365 h 706637"/>
              <a:gd name="connsiteX5" fmla="*/ 56596 w 824673"/>
              <a:gd name="connsiteY5" fmla="*/ 573356 h 706637"/>
              <a:gd name="connsiteX6" fmla="*/ 0 w 824673"/>
              <a:gd name="connsiteY6" fmla="*/ 674404 h 706637"/>
              <a:gd name="connsiteX0" fmla="*/ 0 w 824673"/>
              <a:gd name="connsiteY0" fmla="*/ 674404 h 705498"/>
              <a:gd name="connsiteX1" fmla="*/ 373741 w 824673"/>
              <a:gd name="connsiteY1" fmla="*/ 700350 h 705498"/>
              <a:gd name="connsiteX2" fmla="*/ 812900 w 824673"/>
              <a:gd name="connsiteY2" fmla="*/ 434590 h 705498"/>
              <a:gd name="connsiteX3" fmla="*/ 581207 w 824673"/>
              <a:gd name="connsiteY3" fmla="*/ 3581 h 705498"/>
              <a:gd name="connsiteX4" fmla="*/ 59263 w 824673"/>
              <a:gd name="connsiteY4" fmla="*/ 262365 h 705498"/>
              <a:gd name="connsiteX5" fmla="*/ 56596 w 824673"/>
              <a:gd name="connsiteY5" fmla="*/ 573356 h 705498"/>
              <a:gd name="connsiteX6" fmla="*/ 0 w 824673"/>
              <a:gd name="connsiteY6" fmla="*/ 674404 h 705498"/>
              <a:gd name="connsiteX0" fmla="*/ 0 w 825801"/>
              <a:gd name="connsiteY0" fmla="*/ 674404 h 712003"/>
              <a:gd name="connsiteX1" fmla="*/ 373741 w 825801"/>
              <a:gd name="connsiteY1" fmla="*/ 700350 h 712003"/>
              <a:gd name="connsiteX2" fmla="*/ 814209 w 825801"/>
              <a:gd name="connsiteY2" fmla="*/ 448725 h 712003"/>
              <a:gd name="connsiteX3" fmla="*/ 581207 w 825801"/>
              <a:gd name="connsiteY3" fmla="*/ 3581 h 712003"/>
              <a:gd name="connsiteX4" fmla="*/ 59263 w 825801"/>
              <a:gd name="connsiteY4" fmla="*/ 262365 h 712003"/>
              <a:gd name="connsiteX5" fmla="*/ 56596 w 825801"/>
              <a:gd name="connsiteY5" fmla="*/ 573356 h 712003"/>
              <a:gd name="connsiteX6" fmla="*/ 0 w 825801"/>
              <a:gd name="connsiteY6" fmla="*/ 674404 h 712003"/>
              <a:gd name="connsiteX0" fmla="*/ 0 w 825354"/>
              <a:gd name="connsiteY0" fmla="*/ 674404 h 712003"/>
              <a:gd name="connsiteX1" fmla="*/ 373741 w 825354"/>
              <a:gd name="connsiteY1" fmla="*/ 700350 h 712003"/>
              <a:gd name="connsiteX2" fmla="*/ 814209 w 825354"/>
              <a:gd name="connsiteY2" fmla="*/ 448725 h 712003"/>
              <a:gd name="connsiteX3" fmla="*/ 581207 w 825354"/>
              <a:gd name="connsiteY3" fmla="*/ 3581 h 712003"/>
              <a:gd name="connsiteX4" fmla="*/ 59263 w 825354"/>
              <a:gd name="connsiteY4" fmla="*/ 262365 h 712003"/>
              <a:gd name="connsiteX5" fmla="*/ 56596 w 825354"/>
              <a:gd name="connsiteY5" fmla="*/ 573356 h 712003"/>
              <a:gd name="connsiteX6" fmla="*/ 0 w 825354"/>
              <a:gd name="connsiteY6" fmla="*/ 674404 h 712003"/>
              <a:gd name="connsiteX0" fmla="*/ 0 w 824001"/>
              <a:gd name="connsiteY0" fmla="*/ 674404 h 702198"/>
              <a:gd name="connsiteX1" fmla="*/ 429494 w 824001"/>
              <a:gd name="connsiteY1" fmla="*/ 688873 h 702198"/>
              <a:gd name="connsiteX2" fmla="*/ 814209 w 824001"/>
              <a:gd name="connsiteY2" fmla="*/ 448725 h 702198"/>
              <a:gd name="connsiteX3" fmla="*/ 581207 w 824001"/>
              <a:gd name="connsiteY3" fmla="*/ 3581 h 702198"/>
              <a:gd name="connsiteX4" fmla="*/ 59263 w 824001"/>
              <a:gd name="connsiteY4" fmla="*/ 262365 h 702198"/>
              <a:gd name="connsiteX5" fmla="*/ 56596 w 824001"/>
              <a:gd name="connsiteY5" fmla="*/ 573356 h 702198"/>
              <a:gd name="connsiteX6" fmla="*/ 0 w 824001"/>
              <a:gd name="connsiteY6" fmla="*/ 674404 h 702198"/>
              <a:gd name="connsiteX0" fmla="*/ 0 w 824001"/>
              <a:gd name="connsiteY0" fmla="*/ 674404 h 693317"/>
              <a:gd name="connsiteX1" fmla="*/ 429494 w 824001"/>
              <a:gd name="connsiteY1" fmla="*/ 688873 h 693317"/>
              <a:gd name="connsiteX2" fmla="*/ 814209 w 824001"/>
              <a:gd name="connsiteY2" fmla="*/ 448725 h 693317"/>
              <a:gd name="connsiteX3" fmla="*/ 581207 w 824001"/>
              <a:gd name="connsiteY3" fmla="*/ 3581 h 693317"/>
              <a:gd name="connsiteX4" fmla="*/ 59263 w 824001"/>
              <a:gd name="connsiteY4" fmla="*/ 262365 h 693317"/>
              <a:gd name="connsiteX5" fmla="*/ 56596 w 824001"/>
              <a:gd name="connsiteY5" fmla="*/ 573356 h 693317"/>
              <a:gd name="connsiteX6" fmla="*/ 0 w 824001"/>
              <a:gd name="connsiteY6" fmla="*/ 674404 h 693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4001" h="693317">
                <a:moveTo>
                  <a:pt x="0" y="674404"/>
                </a:moveTo>
                <a:cubicBezTo>
                  <a:pt x="170947" y="672309"/>
                  <a:pt x="289590" y="704889"/>
                  <a:pt x="429494" y="688873"/>
                </a:cubicBezTo>
                <a:cubicBezTo>
                  <a:pt x="585106" y="671059"/>
                  <a:pt x="788924" y="562940"/>
                  <a:pt x="814209" y="448725"/>
                </a:cubicBezTo>
                <a:cubicBezTo>
                  <a:pt x="839495" y="334510"/>
                  <a:pt x="832857" y="49206"/>
                  <a:pt x="581207" y="3581"/>
                </a:cubicBezTo>
                <a:cubicBezTo>
                  <a:pt x="485480" y="-3562"/>
                  <a:pt x="91955" y="-26684"/>
                  <a:pt x="59263" y="262365"/>
                </a:cubicBezTo>
                <a:cubicBezTo>
                  <a:pt x="43357" y="371331"/>
                  <a:pt x="56596" y="510015"/>
                  <a:pt x="56596" y="573356"/>
                </a:cubicBezTo>
                <a:cubicBezTo>
                  <a:pt x="57073" y="645079"/>
                  <a:pt x="0" y="674404"/>
                  <a:pt x="0" y="674404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9FA570-2C49-1A87-F730-2B693F44B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095" y="1589343"/>
            <a:ext cx="3065958" cy="262867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700"/>
              <a:t>Οι μικρότερες χώρες </a:t>
            </a:r>
            <a:br>
              <a:rPr lang="en-US" sz="3700"/>
            </a:br>
            <a:r>
              <a:rPr lang="en-US" sz="3700"/>
              <a:t>Σαν Μαρίνο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B69A980-D397-4383-991D-6DC2FB1C3C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1286044">
            <a:off x="735556" y="935488"/>
            <a:ext cx="4587669" cy="3813636"/>
          </a:xfrm>
          <a:custGeom>
            <a:avLst/>
            <a:gdLst>
              <a:gd name="connsiteX0" fmla="*/ -39 w 914430"/>
              <a:gd name="connsiteY0" fmla="*/ 747812 h 753584"/>
              <a:gd name="connsiteX1" fmla="*/ 400011 w 914430"/>
              <a:gd name="connsiteY1" fmla="*/ 737144 h 753584"/>
              <a:gd name="connsiteX2" fmla="*/ 891787 w 914430"/>
              <a:gd name="connsiteY2" fmla="*/ 487303 h 753584"/>
              <a:gd name="connsiteX3" fmla="*/ 665854 w 914430"/>
              <a:gd name="connsiteY3" fmla="*/ 3528 h 753584"/>
              <a:gd name="connsiteX4" fmla="*/ 136835 w 914430"/>
              <a:gd name="connsiteY4" fmla="*/ 319854 h 753584"/>
              <a:gd name="connsiteX5" fmla="*/ 134168 w 914430"/>
              <a:gd name="connsiteY5" fmla="*/ 630845 h 753584"/>
              <a:gd name="connsiteX6" fmla="*/ -39 w 914430"/>
              <a:gd name="connsiteY6" fmla="*/ 747812 h 753584"/>
              <a:gd name="connsiteX0" fmla="*/ 0 w 855235"/>
              <a:gd name="connsiteY0" fmla="*/ 741453 h 759943"/>
              <a:gd name="connsiteX1" fmla="*/ 340855 w 855235"/>
              <a:gd name="connsiteY1" fmla="*/ 737153 h 759943"/>
              <a:gd name="connsiteX2" fmla="*/ 832631 w 855235"/>
              <a:gd name="connsiteY2" fmla="*/ 487312 h 759943"/>
              <a:gd name="connsiteX3" fmla="*/ 606698 w 855235"/>
              <a:gd name="connsiteY3" fmla="*/ 3537 h 759943"/>
              <a:gd name="connsiteX4" fmla="*/ 77679 w 855235"/>
              <a:gd name="connsiteY4" fmla="*/ 319863 h 759943"/>
              <a:gd name="connsiteX5" fmla="*/ 75012 w 855235"/>
              <a:gd name="connsiteY5" fmla="*/ 630854 h 759943"/>
              <a:gd name="connsiteX6" fmla="*/ 0 w 855235"/>
              <a:gd name="connsiteY6" fmla="*/ 741453 h 759943"/>
              <a:gd name="connsiteX0" fmla="*/ 0 w 850882"/>
              <a:gd name="connsiteY0" fmla="*/ 741453 h 766485"/>
              <a:gd name="connsiteX1" fmla="*/ 348748 w 850882"/>
              <a:gd name="connsiteY1" fmla="*/ 746704 h 766485"/>
              <a:gd name="connsiteX2" fmla="*/ 832631 w 850882"/>
              <a:gd name="connsiteY2" fmla="*/ 487312 h 766485"/>
              <a:gd name="connsiteX3" fmla="*/ 606698 w 850882"/>
              <a:gd name="connsiteY3" fmla="*/ 3537 h 766485"/>
              <a:gd name="connsiteX4" fmla="*/ 77679 w 850882"/>
              <a:gd name="connsiteY4" fmla="*/ 319863 h 766485"/>
              <a:gd name="connsiteX5" fmla="*/ 75012 w 850882"/>
              <a:gd name="connsiteY5" fmla="*/ 630854 h 766485"/>
              <a:gd name="connsiteX6" fmla="*/ 0 w 850882"/>
              <a:gd name="connsiteY6" fmla="*/ 741453 h 766485"/>
              <a:gd name="connsiteX0" fmla="*/ 0 w 850882"/>
              <a:gd name="connsiteY0" fmla="*/ 741453 h 764365"/>
              <a:gd name="connsiteX1" fmla="*/ 348748 w 850882"/>
              <a:gd name="connsiteY1" fmla="*/ 746704 h 764365"/>
              <a:gd name="connsiteX2" fmla="*/ 832631 w 850882"/>
              <a:gd name="connsiteY2" fmla="*/ 487312 h 764365"/>
              <a:gd name="connsiteX3" fmla="*/ 606698 w 850882"/>
              <a:gd name="connsiteY3" fmla="*/ 3537 h 764365"/>
              <a:gd name="connsiteX4" fmla="*/ 77679 w 850882"/>
              <a:gd name="connsiteY4" fmla="*/ 319863 h 764365"/>
              <a:gd name="connsiteX5" fmla="*/ 75012 w 850882"/>
              <a:gd name="connsiteY5" fmla="*/ 630854 h 764365"/>
              <a:gd name="connsiteX6" fmla="*/ 0 w 850882"/>
              <a:gd name="connsiteY6" fmla="*/ 741453 h 764365"/>
              <a:gd name="connsiteX0" fmla="*/ 0 w 832466"/>
              <a:gd name="connsiteY0" fmla="*/ 731902 h 763437"/>
              <a:gd name="connsiteX1" fmla="*/ 330332 w 832466"/>
              <a:gd name="connsiteY1" fmla="*/ 746704 h 763437"/>
              <a:gd name="connsiteX2" fmla="*/ 814215 w 832466"/>
              <a:gd name="connsiteY2" fmla="*/ 487312 h 763437"/>
              <a:gd name="connsiteX3" fmla="*/ 588282 w 832466"/>
              <a:gd name="connsiteY3" fmla="*/ 3537 h 763437"/>
              <a:gd name="connsiteX4" fmla="*/ 59263 w 832466"/>
              <a:gd name="connsiteY4" fmla="*/ 319863 h 763437"/>
              <a:gd name="connsiteX5" fmla="*/ 56596 w 832466"/>
              <a:gd name="connsiteY5" fmla="*/ 630854 h 763437"/>
              <a:gd name="connsiteX6" fmla="*/ 0 w 832466"/>
              <a:gd name="connsiteY6" fmla="*/ 731902 h 763437"/>
              <a:gd name="connsiteX0" fmla="*/ 0 w 831373"/>
              <a:gd name="connsiteY0" fmla="*/ 731902 h 763086"/>
              <a:gd name="connsiteX1" fmla="*/ 330332 w 831373"/>
              <a:gd name="connsiteY1" fmla="*/ 746704 h 763086"/>
              <a:gd name="connsiteX2" fmla="*/ 812900 w 831373"/>
              <a:gd name="connsiteY2" fmla="*/ 492088 h 763086"/>
              <a:gd name="connsiteX3" fmla="*/ 588282 w 831373"/>
              <a:gd name="connsiteY3" fmla="*/ 3537 h 763086"/>
              <a:gd name="connsiteX4" fmla="*/ 59263 w 831373"/>
              <a:gd name="connsiteY4" fmla="*/ 319863 h 763086"/>
              <a:gd name="connsiteX5" fmla="*/ 56596 w 831373"/>
              <a:gd name="connsiteY5" fmla="*/ 630854 h 763086"/>
              <a:gd name="connsiteX6" fmla="*/ 0 w 831373"/>
              <a:gd name="connsiteY6" fmla="*/ 731902 h 763086"/>
              <a:gd name="connsiteX0" fmla="*/ 0 w 830248"/>
              <a:gd name="connsiteY0" fmla="*/ 731902 h 763086"/>
              <a:gd name="connsiteX1" fmla="*/ 330332 w 830248"/>
              <a:gd name="connsiteY1" fmla="*/ 746704 h 763086"/>
              <a:gd name="connsiteX2" fmla="*/ 812900 w 830248"/>
              <a:gd name="connsiteY2" fmla="*/ 492088 h 763086"/>
              <a:gd name="connsiteX3" fmla="*/ 588282 w 830248"/>
              <a:gd name="connsiteY3" fmla="*/ 3537 h 763086"/>
              <a:gd name="connsiteX4" fmla="*/ 59263 w 830248"/>
              <a:gd name="connsiteY4" fmla="*/ 319863 h 763086"/>
              <a:gd name="connsiteX5" fmla="*/ 56596 w 830248"/>
              <a:gd name="connsiteY5" fmla="*/ 630854 h 763086"/>
              <a:gd name="connsiteX6" fmla="*/ 0 w 830248"/>
              <a:gd name="connsiteY6" fmla="*/ 731902 h 763086"/>
              <a:gd name="connsiteX0" fmla="*/ 0 w 828752"/>
              <a:gd name="connsiteY0" fmla="*/ 731902 h 769484"/>
              <a:gd name="connsiteX1" fmla="*/ 367164 w 828752"/>
              <a:gd name="connsiteY1" fmla="*/ 754664 h 769484"/>
              <a:gd name="connsiteX2" fmla="*/ 812900 w 828752"/>
              <a:gd name="connsiteY2" fmla="*/ 492088 h 769484"/>
              <a:gd name="connsiteX3" fmla="*/ 588282 w 828752"/>
              <a:gd name="connsiteY3" fmla="*/ 3537 h 769484"/>
              <a:gd name="connsiteX4" fmla="*/ 59263 w 828752"/>
              <a:gd name="connsiteY4" fmla="*/ 319863 h 769484"/>
              <a:gd name="connsiteX5" fmla="*/ 56596 w 828752"/>
              <a:gd name="connsiteY5" fmla="*/ 630854 h 769484"/>
              <a:gd name="connsiteX6" fmla="*/ 0 w 828752"/>
              <a:gd name="connsiteY6" fmla="*/ 731902 h 769484"/>
              <a:gd name="connsiteX0" fmla="*/ 0 w 828752"/>
              <a:gd name="connsiteY0" fmla="*/ 731902 h 761354"/>
              <a:gd name="connsiteX1" fmla="*/ 367164 w 828752"/>
              <a:gd name="connsiteY1" fmla="*/ 754664 h 761354"/>
              <a:gd name="connsiteX2" fmla="*/ 812900 w 828752"/>
              <a:gd name="connsiteY2" fmla="*/ 492088 h 761354"/>
              <a:gd name="connsiteX3" fmla="*/ 588282 w 828752"/>
              <a:gd name="connsiteY3" fmla="*/ 3537 h 761354"/>
              <a:gd name="connsiteX4" fmla="*/ 59263 w 828752"/>
              <a:gd name="connsiteY4" fmla="*/ 319863 h 761354"/>
              <a:gd name="connsiteX5" fmla="*/ 56596 w 828752"/>
              <a:gd name="connsiteY5" fmla="*/ 630854 h 761354"/>
              <a:gd name="connsiteX6" fmla="*/ 0 w 828752"/>
              <a:gd name="connsiteY6" fmla="*/ 731902 h 761354"/>
              <a:gd name="connsiteX0" fmla="*/ 0 w 828286"/>
              <a:gd name="connsiteY0" fmla="*/ 731902 h 764135"/>
              <a:gd name="connsiteX1" fmla="*/ 373741 w 828286"/>
              <a:gd name="connsiteY1" fmla="*/ 757848 h 764135"/>
              <a:gd name="connsiteX2" fmla="*/ 812900 w 828286"/>
              <a:gd name="connsiteY2" fmla="*/ 492088 h 764135"/>
              <a:gd name="connsiteX3" fmla="*/ 588282 w 828286"/>
              <a:gd name="connsiteY3" fmla="*/ 3537 h 764135"/>
              <a:gd name="connsiteX4" fmla="*/ 59263 w 828286"/>
              <a:gd name="connsiteY4" fmla="*/ 319863 h 764135"/>
              <a:gd name="connsiteX5" fmla="*/ 56596 w 828286"/>
              <a:gd name="connsiteY5" fmla="*/ 630854 h 764135"/>
              <a:gd name="connsiteX6" fmla="*/ 0 w 828286"/>
              <a:gd name="connsiteY6" fmla="*/ 731902 h 764135"/>
              <a:gd name="connsiteX0" fmla="*/ 0 w 826698"/>
              <a:gd name="connsiteY0" fmla="*/ 684914 h 717147"/>
              <a:gd name="connsiteX1" fmla="*/ 373741 w 826698"/>
              <a:gd name="connsiteY1" fmla="*/ 710860 h 717147"/>
              <a:gd name="connsiteX2" fmla="*/ 812900 w 826698"/>
              <a:gd name="connsiteY2" fmla="*/ 445100 h 717147"/>
              <a:gd name="connsiteX3" fmla="*/ 581207 w 826698"/>
              <a:gd name="connsiteY3" fmla="*/ 14091 h 717147"/>
              <a:gd name="connsiteX4" fmla="*/ 59263 w 826698"/>
              <a:gd name="connsiteY4" fmla="*/ 272875 h 717147"/>
              <a:gd name="connsiteX5" fmla="*/ 56596 w 826698"/>
              <a:gd name="connsiteY5" fmla="*/ 583866 h 717147"/>
              <a:gd name="connsiteX6" fmla="*/ 0 w 826698"/>
              <a:gd name="connsiteY6" fmla="*/ 684914 h 717147"/>
              <a:gd name="connsiteX0" fmla="*/ 0 w 824673"/>
              <a:gd name="connsiteY0" fmla="*/ 684914 h 717147"/>
              <a:gd name="connsiteX1" fmla="*/ 373741 w 824673"/>
              <a:gd name="connsiteY1" fmla="*/ 710860 h 717147"/>
              <a:gd name="connsiteX2" fmla="*/ 812900 w 824673"/>
              <a:gd name="connsiteY2" fmla="*/ 445100 h 717147"/>
              <a:gd name="connsiteX3" fmla="*/ 581207 w 824673"/>
              <a:gd name="connsiteY3" fmla="*/ 14091 h 717147"/>
              <a:gd name="connsiteX4" fmla="*/ 59263 w 824673"/>
              <a:gd name="connsiteY4" fmla="*/ 272875 h 717147"/>
              <a:gd name="connsiteX5" fmla="*/ 56596 w 824673"/>
              <a:gd name="connsiteY5" fmla="*/ 583866 h 717147"/>
              <a:gd name="connsiteX6" fmla="*/ 0 w 824673"/>
              <a:gd name="connsiteY6" fmla="*/ 684914 h 717147"/>
              <a:gd name="connsiteX0" fmla="*/ 0 w 824673"/>
              <a:gd name="connsiteY0" fmla="*/ 674404 h 706637"/>
              <a:gd name="connsiteX1" fmla="*/ 373741 w 824673"/>
              <a:gd name="connsiteY1" fmla="*/ 700350 h 706637"/>
              <a:gd name="connsiteX2" fmla="*/ 812900 w 824673"/>
              <a:gd name="connsiteY2" fmla="*/ 434590 h 706637"/>
              <a:gd name="connsiteX3" fmla="*/ 581207 w 824673"/>
              <a:gd name="connsiteY3" fmla="*/ 3581 h 706637"/>
              <a:gd name="connsiteX4" fmla="*/ 59263 w 824673"/>
              <a:gd name="connsiteY4" fmla="*/ 262365 h 706637"/>
              <a:gd name="connsiteX5" fmla="*/ 56596 w 824673"/>
              <a:gd name="connsiteY5" fmla="*/ 573356 h 706637"/>
              <a:gd name="connsiteX6" fmla="*/ 0 w 824673"/>
              <a:gd name="connsiteY6" fmla="*/ 674404 h 706637"/>
              <a:gd name="connsiteX0" fmla="*/ 0 w 824673"/>
              <a:gd name="connsiteY0" fmla="*/ 674404 h 705498"/>
              <a:gd name="connsiteX1" fmla="*/ 373741 w 824673"/>
              <a:gd name="connsiteY1" fmla="*/ 700350 h 705498"/>
              <a:gd name="connsiteX2" fmla="*/ 812900 w 824673"/>
              <a:gd name="connsiteY2" fmla="*/ 434590 h 705498"/>
              <a:gd name="connsiteX3" fmla="*/ 581207 w 824673"/>
              <a:gd name="connsiteY3" fmla="*/ 3581 h 705498"/>
              <a:gd name="connsiteX4" fmla="*/ 59263 w 824673"/>
              <a:gd name="connsiteY4" fmla="*/ 262365 h 705498"/>
              <a:gd name="connsiteX5" fmla="*/ 56596 w 824673"/>
              <a:gd name="connsiteY5" fmla="*/ 573356 h 705498"/>
              <a:gd name="connsiteX6" fmla="*/ 0 w 824673"/>
              <a:gd name="connsiteY6" fmla="*/ 674404 h 705498"/>
              <a:gd name="connsiteX0" fmla="*/ 0 w 825801"/>
              <a:gd name="connsiteY0" fmla="*/ 674404 h 712003"/>
              <a:gd name="connsiteX1" fmla="*/ 373741 w 825801"/>
              <a:gd name="connsiteY1" fmla="*/ 700350 h 712003"/>
              <a:gd name="connsiteX2" fmla="*/ 814209 w 825801"/>
              <a:gd name="connsiteY2" fmla="*/ 448725 h 712003"/>
              <a:gd name="connsiteX3" fmla="*/ 581207 w 825801"/>
              <a:gd name="connsiteY3" fmla="*/ 3581 h 712003"/>
              <a:gd name="connsiteX4" fmla="*/ 59263 w 825801"/>
              <a:gd name="connsiteY4" fmla="*/ 262365 h 712003"/>
              <a:gd name="connsiteX5" fmla="*/ 56596 w 825801"/>
              <a:gd name="connsiteY5" fmla="*/ 573356 h 712003"/>
              <a:gd name="connsiteX6" fmla="*/ 0 w 825801"/>
              <a:gd name="connsiteY6" fmla="*/ 674404 h 712003"/>
              <a:gd name="connsiteX0" fmla="*/ 0 w 825354"/>
              <a:gd name="connsiteY0" fmla="*/ 674404 h 712003"/>
              <a:gd name="connsiteX1" fmla="*/ 373741 w 825354"/>
              <a:gd name="connsiteY1" fmla="*/ 700350 h 712003"/>
              <a:gd name="connsiteX2" fmla="*/ 814209 w 825354"/>
              <a:gd name="connsiteY2" fmla="*/ 448725 h 712003"/>
              <a:gd name="connsiteX3" fmla="*/ 581207 w 825354"/>
              <a:gd name="connsiteY3" fmla="*/ 3581 h 712003"/>
              <a:gd name="connsiteX4" fmla="*/ 59263 w 825354"/>
              <a:gd name="connsiteY4" fmla="*/ 262365 h 712003"/>
              <a:gd name="connsiteX5" fmla="*/ 56596 w 825354"/>
              <a:gd name="connsiteY5" fmla="*/ 573356 h 712003"/>
              <a:gd name="connsiteX6" fmla="*/ 0 w 825354"/>
              <a:gd name="connsiteY6" fmla="*/ 674404 h 712003"/>
              <a:gd name="connsiteX0" fmla="*/ 0 w 824001"/>
              <a:gd name="connsiteY0" fmla="*/ 674404 h 702198"/>
              <a:gd name="connsiteX1" fmla="*/ 429494 w 824001"/>
              <a:gd name="connsiteY1" fmla="*/ 688873 h 702198"/>
              <a:gd name="connsiteX2" fmla="*/ 814209 w 824001"/>
              <a:gd name="connsiteY2" fmla="*/ 448725 h 702198"/>
              <a:gd name="connsiteX3" fmla="*/ 581207 w 824001"/>
              <a:gd name="connsiteY3" fmla="*/ 3581 h 702198"/>
              <a:gd name="connsiteX4" fmla="*/ 59263 w 824001"/>
              <a:gd name="connsiteY4" fmla="*/ 262365 h 702198"/>
              <a:gd name="connsiteX5" fmla="*/ 56596 w 824001"/>
              <a:gd name="connsiteY5" fmla="*/ 573356 h 702198"/>
              <a:gd name="connsiteX6" fmla="*/ 0 w 824001"/>
              <a:gd name="connsiteY6" fmla="*/ 674404 h 702198"/>
              <a:gd name="connsiteX0" fmla="*/ 0 w 824001"/>
              <a:gd name="connsiteY0" fmla="*/ 674404 h 693317"/>
              <a:gd name="connsiteX1" fmla="*/ 429494 w 824001"/>
              <a:gd name="connsiteY1" fmla="*/ 688873 h 693317"/>
              <a:gd name="connsiteX2" fmla="*/ 814209 w 824001"/>
              <a:gd name="connsiteY2" fmla="*/ 448725 h 693317"/>
              <a:gd name="connsiteX3" fmla="*/ 581207 w 824001"/>
              <a:gd name="connsiteY3" fmla="*/ 3581 h 693317"/>
              <a:gd name="connsiteX4" fmla="*/ 59263 w 824001"/>
              <a:gd name="connsiteY4" fmla="*/ 262365 h 693317"/>
              <a:gd name="connsiteX5" fmla="*/ 56596 w 824001"/>
              <a:gd name="connsiteY5" fmla="*/ 573356 h 693317"/>
              <a:gd name="connsiteX6" fmla="*/ 0 w 824001"/>
              <a:gd name="connsiteY6" fmla="*/ 674404 h 693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4001" h="693317">
                <a:moveTo>
                  <a:pt x="0" y="674404"/>
                </a:moveTo>
                <a:cubicBezTo>
                  <a:pt x="170947" y="672309"/>
                  <a:pt x="289590" y="704889"/>
                  <a:pt x="429494" y="688873"/>
                </a:cubicBezTo>
                <a:cubicBezTo>
                  <a:pt x="585106" y="671059"/>
                  <a:pt x="788924" y="562940"/>
                  <a:pt x="814209" y="448725"/>
                </a:cubicBezTo>
                <a:cubicBezTo>
                  <a:pt x="839495" y="334510"/>
                  <a:pt x="832857" y="49206"/>
                  <a:pt x="581207" y="3581"/>
                </a:cubicBezTo>
                <a:cubicBezTo>
                  <a:pt x="485480" y="-3562"/>
                  <a:pt x="91955" y="-26684"/>
                  <a:pt x="59263" y="262365"/>
                </a:cubicBezTo>
                <a:cubicBezTo>
                  <a:pt x="43357" y="371331"/>
                  <a:pt x="56596" y="510015"/>
                  <a:pt x="56596" y="573356"/>
                </a:cubicBezTo>
                <a:cubicBezTo>
                  <a:pt x="57073" y="645079"/>
                  <a:pt x="0" y="674404"/>
                  <a:pt x="0" y="674404"/>
                </a:cubicBezTo>
                <a:close/>
              </a:path>
            </a:pathLst>
          </a:custGeom>
          <a:noFill/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65ECCD1-CF5E-4EE6-837B-F9A6958B1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1286044">
            <a:off x="737159" y="912857"/>
            <a:ext cx="4266483" cy="3813636"/>
          </a:xfrm>
          <a:custGeom>
            <a:avLst/>
            <a:gdLst>
              <a:gd name="connsiteX0" fmla="*/ -39 w 914430"/>
              <a:gd name="connsiteY0" fmla="*/ 747812 h 753584"/>
              <a:gd name="connsiteX1" fmla="*/ 400011 w 914430"/>
              <a:gd name="connsiteY1" fmla="*/ 737144 h 753584"/>
              <a:gd name="connsiteX2" fmla="*/ 891787 w 914430"/>
              <a:gd name="connsiteY2" fmla="*/ 487303 h 753584"/>
              <a:gd name="connsiteX3" fmla="*/ 665854 w 914430"/>
              <a:gd name="connsiteY3" fmla="*/ 3528 h 753584"/>
              <a:gd name="connsiteX4" fmla="*/ 136835 w 914430"/>
              <a:gd name="connsiteY4" fmla="*/ 319854 h 753584"/>
              <a:gd name="connsiteX5" fmla="*/ 134168 w 914430"/>
              <a:gd name="connsiteY5" fmla="*/ 630845 h 753584"/>
              <a:gd name="connsiteX6" fmla="*/ -39 w 914430"/>
              <a:gd name="connsiteY6" fmla="*/ 747812 h 753584"/>
              <a:gd name="connsiteX0" fmla="*/ 0 w 855235"/>
              <a:gd name="connsiteY0" fmla="*/ 741453 h 759943"/>
              <a:gd name="connsiteX1" fmla="*/ 340855 w 855235"/>
              <a:gd name="connsiteY1" fmla="*/ 737153 h 759943"/>
              <a:gd name="connsiteX2" fmla="*/ 832631 w 855235"/>
              <a:gd name="connsiteY2" fmla="*/ 487312 h 759943"/>
              <a:gd name="connsiteX3" fmla="*/ 606698 w 855235"/>
              <a:gd name="connsiteY3" fmla="*/ 3537 h 759943"/>
              <a:gd name="connsiteX4" fmla="*/ 77679 w 855235"/>
              <a:gd name="connsiteY4" fmla="*/ 319863 h 759943"/>
              <a:gd name="connsiteX5" fmla="*/ 75012 w 855235"/>
              <a:gd name="connsiteY5" fmla="*/ 630854 h 759943"/>
              <a:gd name="connsiteX6" fmla="*/ 0 w 855235"/>
              <a:gd name="connsiteY6" fmla="*/ 741453 h 759943"/>
              <a:gd name="connsiteX0" fmla="*/ 0 w 850882"/>
              <a:gd name="connsiteY0" fmla="*/ 741453 h 766485"/>
              <a:gd name="connsiteX1" fmla="*/ 348748 w 850882"/>
              <a:gd name="connsiteY1" fmla="*/ 746704 h 766485"/>
              <a:gd name="connsiteX2" fmla="*/ 832631 w 850882"/>
              <a:gd name="connsiteY2" fmla="*/ 487312 h 766485"/>
              <a:gd name="connsiteX3" fmla="*/ 606698 w 850882"/>
              <a:gd name="connsiteY3" fmla="*/ 3537 h 766485"/>
              <a:gd name="connsiteX4" fmla="*/ 77679 w 850882"/>
              <a:gd name="connsiteY4" fmla="*/ 319863 h 766485"/>
              <a:gd name="connsiteX5" fmla="*/ 75012 w 850882"/>
              <a:gd name="connsiteY5" fmla="*/ 630854 h 766485"/>
              <a:gd name="connsiteX6" fmla="*/ 0 w 850882"/>
              <a:gd name="connsiteY6" fmla="*/ 741453 h 766485"/>
              <a:gd name="connsiteX0" fmla="*/ 0 w 850882"/>
              <a:gd name="connsiteY0" fmla="*/ 741453 h 764365"/>
              <a:gd name="connsiteX1" fmla="*/ 348748 w 850882"/>
              <a:gd name="connsiteY1" fmla="*/ 746704 h 764365"/>
              <a:gd name="connsiteX2" fmla="*/ 832631 w 850882"/>
              <a:gd name="connsiteY2" fmla="*/ 487312 h 764365"/>
              <a:gd name="connsiteX3" fmla="*/ 606698 w 850882"/>
              <a:gd name="connsiteY3" fmla="*/ 3537 h 764365"/>
              <a:gd name="connsiteX4" fmla="*/ 77679 w 850882"/>
              <a:gd name="connsiteY4" fmla="*/ 319863 h 764365"/>
              <a:gd name="connsiteX5" fmla="*/ 75012 w 850882"/>
              <a:gd name="connsiteY5" fmla="*/ 630854 h 764365"/>
              <a:gd name="connsiteX6" fmla="*/ 0 w 850882"/>
              <a:gd name="connsiteY6" fmla="*/ 741453 h 764365"/>
              <a:gd name="connsiteX0" fmla="*/ 0 w 832466"/>
              <a:gd name="connsiteY0" fmla="*/ 731902 h 763437"/>
              <a:gd name="connsiteX1" fmla="*/ 330332 w 832466"/>
              <a:gd name="connsiteY1" fmla="*/ 746704 h 763437"/>
              <a:gd name="connsiteX2" fmla="*/ 814215 w 832466"/>
              <a:gd name="connsiteY2" fmla="*/ 487312 h 763437"/>
              <a:gd name="connsiteX3" fmla="*/ 588282 w 832466"/>
              <a:gd name="connsiteY3" fmla="*/ 3537 h 763437"/>
              <a:gd name="connsiteX4" fmla="*/ 59263 w 832466"/>
              <a:gd name="connsiteY4" fmla="*/ 319863 h 763437"/>
              <a:gd name="connsiteX5" fmla="*/ 56596 w 832466"/>
              <a:gd name="connsiteY5" fmla="*/ 630854 h 763437"/>
              <a:gd name="connsiteX6" fmla="*/ 0 w 832466"/>
              <a:gd name="connsiteY6" fmla="*/ 731902 h 763437"/>
              <a:gd name="connsiteX0" fmla="*/ 0 w 831373"/>
              <a:gd name="connsiteY0" fmla="*/ 731902 h 763086"/>
              <a:gd name="connsiteX1" fmla="*/ 330332 w 831373"/>
              <a:gd name="connsiteY1" fmla="*/ 746704 h 763086"/>
              <a:gd name="connsiteX2" fmla="*/ 812900 w 831373"/>
              <a:gd name="connsiteY2" fmla="*/ 492088 h 763086"/>
              <a:gd name="connsiteX3" fmla="*/ 588282 w 831373"/>
              <a:gd name="connsiteY3" fmla="*/ 3537 h 763086"/>
              <a:gd name="connsiteX4" fmla="*/ 59263 w 831373"/>
              <a:gd name="connsiteY4" fmla="*/ 319863 h 763086"/>
              <a:gd name="connsiteX5" fmla="*/ 56596 w 831373"/>
              <a:gd name="connsiteY5" fmla="*/ 630854 h 763086"/>
              <a:gd name="connsiteX6" fmla="*/ 0 w 831373"/>
              <a:gd name="connsiteY6" fmla="*/ 731902 h 763086"/>
              <a:gd name="connsiteX0" fmla="*/ 0 w 830248"/>
              <a:gd name="connsiteY0" fmla="*/ 731902 h 763086"/>
              <a:gd name="connsiteX1" fmla="*/ 330332 w 830248"/>
              <a:gd name="connsiteY1" fmla="*/ 746704 h 763086"/>
              <a:gd name="connsiteX2" fmla="*/ 812900 w 830248"/>
              <a:gd name="connsiteY2" fmla="*/ 492088 h 763086"/>
              <a:gd name="connsiteX3" fmla="*/ 588282 w 830248"/>
              <a:gd name="connsiteY3" fmla="*/ 3537 h 763086"/>
              <a:gd name="connsiteX4" fmla="*/ 59263 w 830248"/>
              <a:gd name="connsiteY4" fmla="*/ 319863 h 763086"/>
              <a:gd name="connsiteX5" fmla="*/ 56596 w 830248"/>
              <a:gd name="connsiteY5" fmla="*/ 630854 h 763086"/>
              <a:gd name="connsiteX6" fmla="*/ 0 w 830248"/>
              <a:gd name="connsiteY6" fmla="*/ 731902 h 763086"/>
              <a:gd name="connsiteX0" fmla="*/ 0 w 828752"/>
              <a:gd name="connsiteY0" fmla="*/ 731902 h 769484"/>
              <a:gd name="connsiteX1" fmla="*/ 367164 w 828752"/>
              <a:gd name="connsiteY1" fmla="*/ 754664 h 769484"/>
              <a:gd name="connsiteX2" fmla="*/ 812900 w 828752"/>
              <a:gd name="connsiteY2" fmla="*/ 492088 h 769484"/>
              <a:gd name="connsiteX3" fmla="*/ 588282 w 828752"/>
              <a:gd name="connsiteY3" fmla="*/ 3537 h 769484"/>
              <a:gd name="connsiteX4" fmla="*/ 59263 w 828752"/>
              <a:gd name="connsiteY4" fmla="*/ 319863 h 769484"/>
              <a:gd name="connsiteX5" fmla="*/ 56596 w 828752"/>
              <a:gd name="connsiteY5" fmla="*/ 630854 h 769484"/>
              <a:gd name="connsiteX6" fmla="*/ 0 w 828752"/>
              <a:gd name="connsiteY6" fmla="*/ 731902 h 769484"/>
              <a:gd name="connsiteX0" fmla="*/ 0 w 828752"/>
              <a:gd name="connsiteY0" fmla="*/ 731902 h 761354"/>
              <a:gd name="connsiteX1" fmla="*/ 367164 w 828752"/>
              <a:gd name="connsiteY1" fmla="*/ 754664 h 761354"/>
              <a:gd name="connsiteX2" fmla="*/ 812900 w 828752"/>
              <a:gd name="connsiteY2" fmla="*/ 492088 h 761354"/>
              <a:gd name="connsiteX3" fmla="*/ 588282 w 828752"/>
              <a:gd name="connsiteY3" fmla="*/ 3537 h 761354"/>
              <a:gd name="connsiteX4" fmla="*/ 59263 w 828752"/>
              <a:gd name="connsiteY4" fmla="*/ 319863 h 761354"/>
              <a:gd name="connsiteX5" fmla="*/ 56596 w 828752"/>
              <a:gd name="connsiteY5" fmla="*/ 630854 h 761354"/>
              <a:gd name="connsiteX6" fmla="*/ 0 w 828752"/>
              <a:gd name="connsiteY6" fmla="*/ 731902 h 761354"/>
              <a:gd name="connsiteX0" fmla="*/ 0 w 828286"/>
              <a:gd name="connsiteY0" fmla="*/ 731902 h 764135"/>
              <a:gd name="connsiteX1" fmla="*/ 373741 w 828286"/>
              <a:gd name="connsiteY1" fmla="*/ 757848 h 764135"/>
              <a:gd name="connsiteX2" fmla="*/ 812900 w 828286"/>
              <a:gd name="connsiteY2" fmla="*/ 492088 h 764135"/>
              <a:gd name="connsiteX3" fmla="*/ 588282 w 828286"/>
              <a:gd name="connsiteY3" fmla="*/ 3537 h 764135"/>
              <a:gd name="connsiteX4" fmla="*/ 59263 w 828286"/>
              <a:gd name="connsiteY4" fmla="*/ 319863 h 764135"/>
              <a:gd name="connsiteX5" fmla="*/ 56596 w 828286"/>
              <a:gd name="connsiteY5" fmla="*/ 630854 h 764135"/>
              <a:gd name="connsiteX6" fmla="*/ 0 w 828286"/>
              <a:gd name="connsiteY6" fmla="*/ 731902 h 764135"/>
              <a:gd name="connsiteX0" fmla="*/ 0 w 826698"/>
              <a:gd name="connsiteY0" fmla="*/ 684914 h 717147"/>
              <a:gd name="connsiteX1" fmla="*/ 373741 w 826698"/>
              <a:gd name="connsiteY1" fmla="*/ 710860 h 717147"/>
              <a:gd name="connsiteX2" fmla="*/ 812900 w 826698"/>
              <a:gd name="connsiteY2" fmla="*/ 445100 h 717147"/>
              <a:gd name="connsiteX3" fmla="*/ 581207 w 826698"/>
              <a:gd name="connsiteY3" fmla="*/ 14091 h 717147"/>
              <a:gd name="connsiteX4" fmla="*/ 59263 w 826698"/>
              <a:gd name="connsiteY4" fmla="*/ 272875 h 717147"/>
              <a:gd name="connsiteX5" fmla="*/ 56596 w 826698"/>
              <a:gd name="connsiteY5" fmla="*/ 583866 h 717147"/>
              <a:gd name="connsiteX6" fmla="*/ 0 w 826698"/>
              <a:gd name="connsiteY6" fmla="*/ 684914 h 717147"/>
              <a:gd name="connsiteX0" fmla="*/ 0 w 824673"/>
              <a:gd name="connsiteY0" fmla="*/ 684914 h 717147"/>
              <a:gd name="connsiteX1" fmla="*/ 373741 w 824673"/>
              <a:gd name="connsiteY1" fmla="*/ 710860 h 717147"/>
              <a:gd name="connsiteX2" fmla="*/ 812900 w 824673"/>
              <a:gd name="connsiteY2" fmla="*/ 445100 h 717147"/>
              <a:gd name="connsiteX3" fmla="*/ 581207 w 824673"/>
              <a:gd name="connsiteY3" fmla="*/ 14091 h 717147"/>
              <a:gd name="connsiteX4" fmla="*/ 59263 w 824673"/>
              <a:gd name="connsiteY4" fmla="*/ 272875 h 717147"/>
              <a:gd name="connsiteX5" fmla="*/ 56596 w 824673"/>
              <a:gd name="connsiteY5" fmla="*/ 583866 h 717147"/>
              <a:gd name="connsiteX6" fmla="*/ 0 w 824673"/>
              <a:gd name="connsiteY6" fmla="*/ 684914 h 717147"/>
              <a:gd name="connsiteX0" fmla="*/ 0 w 824673"/>
              <a:gd name="connsiteY0" fmla="*/ 674404 h 706637"/>
              <a:gd name="connsiteX1" fmla="*/ 373741 w 824673"/>
              <a:gd name="connsiteY1" fmla="*/ 700350 h 706637"/>
              <a:gd name="connsiteX2" fmla="*/ 812900 w 824673"/>
              <a:gd name="connsiteY2" fmla="*/ 434590 h 706637"/>
              <a:gd name="connsiteX3" fmla="*/ 581207 w 824673"/>
              <a:gd name="connsiteY3" fmla="*/ 3581 h 706637"/>
              <a:gd name="connsiteX4" fmla="*/ 59263 w 824673"/>
              <a:gd name="connsiteY4" fmla="*/ 262365 h 706637"/>
              <a:gd name="connsiteX5" fmla="*/ 56596 w 824673"/>
              <a:gd name="connsiteY5" fmla="*/ 573356 h 706637"/>
              <a:gd name="connsiteX6" fmla="*/ 0 w 824673"/>
              <a:gd name="connsiteY6" fmla="*/ 674404 h 706637"/>
              <a:gd name="connsiteX0" fmla="*/ 0 w 824673"/>
              <a:gd name="connsiteY0" fmla="*/ 674404 h 705498"/>
              <a:gd name="connsiteX1" fmla="*/ 373741 w 824673"/>
              <a:gd name="connsiteY1" fmla="*/ 700350 h 705498"/>
              <a:gd name="connsiteX2" fmla="*/ 812900 w 824673"/>
              <a:gd name="connsiteY2" fmla="*/ 434590 h 705498"/>
              <a:gd name="connsiteX3" fmla="*/ 581207 w 824673"/>
              <a:gd name="connsiteY3" fmla="*/ 3581 h 705498"/>
              <a:gd name="connsiteX4" fmla="*/ 59263 w 824673"/>
              <a:gd name="connsiteY4" fmla="*/ 262365 h 705498"/>
              <a:gd name="connsiteX5" fmla="*/ 56596 w 824673"/>
              <a:gd name="connsiteY5" fmla="*/ 573356 h 705498"/>
              <a:gd name="connsiteX6" fmla="*/ 0 w 824673"/>
              <a:gd name="connsiteY6" fmla="*/ 674404 h 705498"/>
              <a:gd name="connsiteX0" fmla="*/ 0 w 825801"/>
              <a:gd name="connsiteY0" fmla="*/ 674404 h 712003"/>
              <a:gd name="connsiteX1" fmla="*/ 373741 w 825801"/>
              <a:gd name="connsiteY1" fmla="*/ 700350 h 712003"/>
              <a:gd name="connsiteX2" fmla="*/ 814209 w 825801"/>
              <a:gd name="connsiteY2" fmla="*/ 448725 h 712003"/>
              <a:gd name="connsiteX3" fmla="*/ 581207 w 825801"/>
              <a:gd name="connsiteY3" fmla="*/ 3581 h 712003"/>
              <a:gd name="connsiteX4" fmla="*/ 59263 w 825801"/>
              <a:gd name="connsiteY4" fmla="*/ 262365 h 712003"/>
              <a:gd name="connsiteX5" fmla="*/ 56596 w 825801"/>
              <a:gd name="connsiteY5" fmla="*/ 573356 h 712003"/>
              <a:gd name="connsiteX6" fmla="*/ 0 w 825801"/>
              <a:gd name="connsiteY6" fmla="*/ 674404 h 712003"/>
              <a:gd name="connsiteX0" fmla="*/ 0 w 825354"/>
              <a:gd name="connsiteY0" fmla="*/ 674404 h 712003"/>
              <a:gd name="connsiteX1" fmla="*/ 373741 w 825354"/>
              <a:gd name="connsiteY1" fmla="*/ 700350 h 712003"/>
              <a:gd name="connsiteX2" fmla="*/ 814209 w 825354"/>
              <a:gd name="connsiteY2" fmla="*/ 448725 h 712003"/>
              <a:gd name="connsiteX3" fmla="*/ 581207 w 825354"/>
              <a:gd name="connsiteY3" fmla="*/ 3581 h 712003"/>
              <a:gd name="connsiteX4" fmla="*/ 59263 w 825354"/>
              <a:gd name="connsiteY4" fmla="*/ 262365 h 712003"/>
              <a:gd name="connsiteX5" fmla="*/ 56596 w 825354"/>
              <a:gd name="connsiteY5" fmla="*/ 573356 h 712003"/>
              <a:gd name="connsiteX6" fmla="*/ 0 w 825354"/>
              <a:gd name="connsiteY6" fmla="*/ 674404 h 712003"/>
              <a:gd name="connsiteX0" fmla="*/ 0 w 824001"/>
              <a:gd name="connsiteY0" fmla="*/ 674404 h 702198"/>
              <a:gd name="connsiteX1" fmla="*/ 429494 w 824001"/>
              <a:gd name="connsiteY1" fmla="*/ 688873 h 702198"/>
              <a:gd name="connsiteX2" fmla="*/ 814209 w 824001"/>
              <a:gd name="connsiteY2" fmla="*/ 448725 h 702198"/>
              <a:gd name="connsiteX3" fmla="*/ 581207 w 824001"/>
              <a:gd name="connsiteY3" fmla="*/ 3581 h 702198"/>
              <a:gd name="connsiteX4" fmla="*/ 59263 w 824001"/>
              <a:gd name="connsiteY4" fmla="*/ 262365 h 702198"/>
              <a:gd name="connsiteX5" fmla="*/ 56596 w 824001"/>
              <a:gd name="connsiteY5" fmla="*/ 573356 h 702198"/>
              <a:gd name="connsiteX6" fmla="*/ 0 w 824001"/>
              <a:gd name="connsiteY6" fmla="*/ 674404 h 702198"/>
              <a:gd name="connsiteX0" fmla="*/ 0 w 824001"/>
              <a:gd name="connsiteY0" fmla="*/ 674404 h 693317"/>
              <a:gd name="connsiteX1" fmla="*/ 429494 w 824001"/>
              <a:gd name="connsiteY1" fmla="*/ 688873 h 693317"/>
              <a:gd name="connsiteX2" fmla="*/ 814209 w 824001"/>
              <a:gd name="connsiteY2" fmla="*/ 448725 h 693317"/>
              <a:gd name="connsiteX3" fmla="*/ 581207 w 824001"/>
              <a:gd name="connsiteY3" fmla="*/ 3581 h 693317"/>
              <a:gd name="connsiteX4" fmla="*/ 59263 w 824001"/>
              <a:gd name="connsiteY4" fmla="*/ 262365 h 693317"/>
              <a:gd name="connsiteX5" fmla="*/ 56596 w 824001"/>
              <a:gd name="connsiteY5" fmla="*/ 573356 h 693317"/>
              <a:gd name="connsiteX6" fmla="*/ 0 w 824001"/>
              <a:gd name="connsiteY6" fmla="*/ 674404 h 693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4001" h="693317">
                <a:moveTo>
                  <a:pt x="0" y="674404"/>
                </a:moveTo>
                <a:cubicBezTo>
                  <a:pt x="170947" y="672309"/>
                  <a:pt x="289590" y="704889"/>
                  <a:pt x="429494" y="688873"/>
                </a:cubicBezTo>
                <a:cubicBezTo>
                  <a:pt x="585106" y="671059"/>
                  <a:pt x="788924" y="562940"/>
                  <a:pt x="814209" y="448725"/>
                </a:cubicBezTo>
                <a:cubicBezTo>
                  <a:pt x="839495" y="334510"/>
                  <a:pt x="832857" y="49206"/>
                  <a:pt x="581207" y="3581"/>
                </a:cubicBezTo>
                <a:cubicBezTo>
                  <a:pt x="485480" y="-3562"/>
                  <a:pt x="91955" y="-26684"/>
                  <a:pt x="59263" y="262365"/>
                </a:cubicBezTo>
                <a:cubicBezTo>
                  <a:pt x="43357" y="371331"/>
                  <a:pt x="56596" y="510015"/>
                  <a:pt x="56596" y="573356"/>
                </a:cubicBezTo>
                <a:cubicBezTo>
                  <a:pt x="57073" y="645079"/>
                  <a:pt x="0" y="674404"/>
                  <a:pt x="0" y="674404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5" name="Content Placeholder 4" descr="A cartoon of a city&#10;&#10;AI-generated content may be incorrect.">
            <a:extLst>
              <a:ext uri="{FF2B5EF4-FFF2-40B4-BE49-F238E27FC236}">
                <a16:creationId xmlns:a16="http://schemas.microsoft.com/office/drawing/2014/main" id="{AF2973D7-DAF0-81A8-0B8A-E1EB5294DA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52070" y="548672"/>
            <a:ext cx="5751241" cy="5765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5133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6A35EAA-ED80-4FF1-942C-82B1D483A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33683" flipH="1">
            <a:off x="977627" y="481134"/>
            <a:ext cx="9378187" cy="5238589"/>
          </a:xfrm>
          <a:custGeom>
            <a:avLst/>
            <a:gdLst/>
            <a:ahLst/>
            <a:cxnLst/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415F49B-3CBC-46CF-AFB5-988852D04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33683" flipH="1">
            <a:off x="1010574" y="456230"/>
            <a:ext cx="9378187" cy="5238589"/>
          </a:xfrm>
          <a:custGeom>
            <a:avLst/>
            <a:gdLst/>
            <a:ahLst/>
            <a:cxnLst/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3AF9C6E-31D5-480C-AE10-9BA3E4ED1A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house on a small island&#10;&#10;AI-generated content may be incorrect.">
            <a:extLst>
              <a:ext uri="{FF2B5EF4-FFF2-40B4-BE49-F238E27FC236}">
                <a16:creationId xmlns:a16="http://schemas.microsoft.com/office/drawing/2014/main" id="{C0CED4B5-325A-A19D-0591-10D02C1885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444"/>
          <a:stretch>
            <a:fillRect/>
          </a:stretch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155D881-5851-4819-8BA3-E10CC37A96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06642" y="540327"/>
            <a:ext cx="6445274" cy="2161309"/>
          </a:xfrm>
          <a:custGeom>
            <a:avLst/>
            <a:gdLst>
              <a:gd name="connsiteX0" fmla="*/ 4456852 w 7096563"/>
              <a:gd name="connsiteY0" fmla="*/ 382 h 2526654"/>
              <a:gd name="connsiteX1" fmla="*/ 5996285 w 7096563"/>
              <a:gd name="connsiteY1" fmla="*/ 12882 h 2526654"/>
              <a:gd name="connsiteX2" fmla="*/ 7029234 w 7096563"/>
              <a:gd name="connsiteY2" fmla="*/ 444804 h 2526654"/>
              <a:gd name="connsiteX3" fmla="*/ 6956662 w 7096563"/>
              <a:gd name="connsiteY3" fmla="*/ 1562396 h 2526654"/>
              <a:gd name="connsiteX4" fmla="*/ 6145668 w 7096563"/>
              <a:gd name="connsiteY4" fmla="*/ 1942015 h 2526654"/>
              <a:gd name="connsiteX5" fmla="*/ 5837370 w 7096563"/>
              <a:gd name="connsiteY5" fmla="*/ 1959647 h 2526654"/>
              <a:gd name="connsiteX6" fmla="*/ 5815841 w 7096563"/>
              <a:gd name="connsiteY6" fmla="*/ 2526654 h 2526654"/>
              <a:gd name="connsiteX7" fmla="*/ 5303195 w 7096563"/>
              <a:gd name="connsiteY7" fmla="*/ 1946413 h 2526654"/>
              <a:gd name="connsiteX8" fmla="*/ 5039055 w 7096563"/>
              <a:gd name="connsiteY8" fmla="*/ 1933347 h 2526654"/>
              <a:gd name="connsiteX9" fmla="*/ 875181 w 7096563"/>
              <a:gd name="connsiteY9" fmla="*/ 1954285 h 2526654"/>
              <a:gd name="connsiteX10" fmla="*/ 149462 w 7096563"/>
              <a:gd name="connsiteY10" fmla="*/ 1489824 h 2526654"/>
              <a:gd name="connsiteX11" fmla="*/ 33346 w 7096563"/>
              <a:gd name="connsiteY11" fmla="*/ 604461 h 2526654"/>
              <a:gd name="connsiteX12" fmla="*/ 761024 w 7096563"/>
              <a:gd name="connsiteY12" fmla="*/ 99968 h 2526654"/>
              <a:gd name="connsiteX13" fmla="*/ 2289456 w 7096563"/>
              <a:gd name="connsiteY13" fmla="*/ 35686 h 2526654"/>
              <a:gd name="connsiteX14" fmla="*/ 2355877 w 7096563"/>
              <a:gd name="connsiteY14" fmla="*/ 33952 h 2526654"/>
              <a:gd name="connsiteX15" fmla="*/ 2355877 w 7096563"/>
              <a:gd name="connsiteY15" fmla="*/ 18770 h 2526654"/>
              <a:gd name="connsiteX16" fmla="*/ 2878392 w 7096563"/>
              <a:gd name="connsiteY16" fmla="*/ 18770 h 2526654"/>
              <a:gd name="connsiteX17" fmla="*/ 2878392 w 7096563"/>
              <a:gd name="connsiteY17" fmla="*/ 20840 h 2526654"/>
              <a:gd name="connsiteX18" fmla="*/ 3326250 w 7096563"/>
              <a:gd name="connsiteY18" fmla="*/ 11889 h 2526654"/>
              <a:gd name="connsiteX19" fmla="*/ 4456852 w 7096563"/>
              <a:gd name="connsiteY19" fmla="*/ 382 h 2526654"/>
              <a:gd name="connsiteX0" fmla="*/ 4456852 w 7096563"/>
              <a:gd name="connsiteY0" fmla="*/ 0 h 2526272"/>
              <a:gd name="connsiteX1" fmla="*/ 5996285 w 7096563"/>
              <a:gd name="connsiteY1" fmla="*/ 12500 h 2526272"/>
              <a:gd name="connsiteX2" fmla="*/ 7029234 w 7096563"/>
              <a:gd name="connsiteY2" fmla="*/ 444422 h 2526272"/>
              <a:gd name="connsiteX3" fmla="*/ 6956662 w 7096563"/>
              <a:gd name="connsiteY3" fmla="*/ 1562014 h 2526272"/>
              <a:gd name="connsiteX4" fmla="*/ 6145668 w 7096563"/>
              <a:gd name="connsiteY4" fmla="*/ 1941633 h 2526272"/>
              <a:gd name="connsiteX5" fmla="*/ 5837370 w 7096563"/>
              <a:gd name="connsiteY5" fmla="*/ 1959265 h 2526272"/>
              <a:gd name="connsiteX6" fmla="*/ 5815841 w 7096563"/>
              <a:gd name="connsiteY6" fmla="*/ 2526272 h 2526272"/>
              <a:gd name="connsiteX7" fmla="*/ 5303195 w 7096563"/>
              <a:gd name="connsiteY7" fmla="*/ 1946031 h 2526272"/>
              <a:gd name="connsiteX8" fmla="*/ 5039055 w 7096563"/>
              <a:gd name="connsiteY8" fmla="*/ 1932965 h 2526272"/>
              <a:gd name="connsiteX9" fmla="*/ 875181 w 7096563"/>
              <a:gd name="connsiteY9" fmla="*/ 1953903 h 2526272"/>
              <a:gd name="connsiteX10" fmla="*/ 149462 w 7096563"/>
              <a:gd name="connsiteY10" fmla="*/ 1489442 h 2526272"/>
              <a:gd name="connsiteX11" fmla="*/ 33346 w 7096563"/>
              <a:gd name="connsiteY11" fmla="*/ 604079 h 2526272"/>
              <a:gd name="connsiteX12" fmla="*/ 761024 w 7096563"/>
              <a:gd name="connsiteY12" fmla="*/ 99586 h 2526272"/>
              <a:gd name="connsiteX13" fmla="*/ 2289456 w 7096563"/>
              <a:gd name="connsiteY13" fmla="*/ 35304 h 2526272"/>
              <a:gd name="connsiteX14" fmla="*/ 2355877 w 7096563"/>
              <a:gd name="connsiteY14" fmla="*/ 33570 h 2526272"/>
              <a:gd name="connsiteX15" fmla="*/ 2878392 w 7096563"/>
              <a:gd name="connsiteY15" fmla="*/ 18388 h 2526272"/>
              <a:gd name="connsiteX16" fmla="*/ 2878392 w 7096563"/>
              <a:gd name="connsiteY16" fmla="*/ 20458 h 2526272"/>
              <a:gd name="connsiteX17" fmla="*/ 3326250 w 7096563"/>
              <a:gd name="connsiteY17" fmla="*/ 11507 h 2526272"/>
              <a:gd name="connsiteX18" fmla="*/ 4456852 w 7096563"/>
              <a:gd name="connsiteY18" fmla="*/ 0 h 2526272"/>
              <a:gd name="connsiteX0" fmla="*/ 4456852 w 7096563"/>
              <a:gd name="connsiteY0" fmla="*/ 0 h 2526272"/>
              <a:gd name="connsiteX1" fmla="*/ 5996285 w 7096563"/>
              <a:gd name="connsiteY1" fmla="*/ 12500 h 2526272"/>
              <a:gd name="connsiteX2" fmla="*/ 7029234 w 7096563"/>
              <a:gd name="connsiteY2" fmla="*/ 444422 h 2526272"/>
              <a:gd name="connsiteX3" fmla="*/ 6956662 w 7096563"/>
              <a:gd name="connsiteY3" fmla="*/ 1562014 h 2526272"/>
              <a:gd name="connsiteX4" fmla="*/ 6145668 w 7096563"/>
              <a:gd name="connsiteY4" fmla="*/ 1941633 h 2526272"/>
              <a:gd name="connsiteX5" fmla="*/ 5837370 w 7096563"/>
              <a:gd name="connsiteY5" fmla="*/ 1959265 h 2526272"/>
              <a:gd name="connsiteX6" fmla="*/ 5815841 w 7096563"/>
              <a:gd name="connsiteY6" fmla="*/ 2526272 h 2526272"/>
              <a:gd name="connsiteX7" fmla="*/ 5303195 w 7096563"/>
              <a:gd name="connsiteY7" fmla="*/ 1946031 h 2526272"/>
              <a:gd name="connsiteX8" fmla="*/ 5039055 w 7096563"/>
              <a:gd name="connsiteY8" fmla="*/ 1932965 h 2526272"/>
              <a:gd name="connsiteX9" fmla="*/ 875181 w 7096563"/>
              <a:gd name="connsiteY9" fmla="*/ 1953903 h 2526272"/>
              <a:gd name="connsiteX10" fmla="*/ 149462 w 7096563"/>
              <a:gd name="connsiteY10" fmla="*/ 1489442 h 2526272"/>
              <a:gd name="connsiteX11" fmla="*/ 33346 w 7096563"/>
              <a:gd name="connsiteY11" fmla="*/ 604079 h 2526272"/>
              <a:gd name="connsiteX12" fmla="*/ 761024 w 7096563"/>
              <a:gd name="connsiteY12" fmla="*/ 99586 h 2526272"/>
              <a:gd name="connsiteX13" fmla="*/ 2289456 w 7096563"/>
              <a:gd name="connsiteY13" fmla="*/ 35304 h 2526272"/>
              <a:gd name="connsiteX14" fmla="*/ 2355877 w 7096563"/>
              <a:gd name="connsiteY14" fmla="*/ 33570 h 2526272"/>
              <a:gd name="connsiteX15" fmla="*/ 2878392 w 7096563"/>
              <a:gd name="connsiteY15" fmla="*/ 18388 h 2526272"/>
              <a:gd name="connsiteX16" fmla="*/ 3326250 w 7096563"/>
              <a:gd name="connsiteY16" fmla="*/ 11507 h 2526272"/>
              <a:gd name="connsiteX17" fmla="*/ 4456852 w 7096563"/>
              <a:gd name="connsiteY17" fmla="*/ 0 h 2526272"/>
              <a:gd name="connsiteX0" fmla="*/ 4456852 w 7096563"/>
              <a:gd name="connsiteY0" fmla="*/ 0 h 2526272"/>
              <a:gd name="connsiteX1" fmla="*/ 5996285 w 7096563"/>
              <a:gd name="connsiteY1" fmla="*/ 12500 h 2526272"/>
              <a:gd name="connsiteX2" fmla="*/ 7029234 w 7096563"/>
              <a:gd name="connsiteY2" fmla="*/ 444422 h 2526272"/>
              <a:gd name="connsiteX3" fmla="*/ 6956662 w 7096563"/>
              <a:gd name="connsiteY3" fmla="*/ 1562014 h 2526272"/>
              <a:gd name="connsiteX4" fmla="*/ 6145668 w 7096563"/>
              <a:gd name="connsiteY4" fmla="*/ 1941633 h 2526272"/>
              <a:gd name="connsiteX5" fmla="*/ 5837370 w 7096563"/>
              <a:gd name="connsiteY5" fmla="*/ 1959265 h 2526272"/>
              <a:gd name="connsiteX6" fmla="*/ 5815841 w 7096563"/>
              <a:gd name="connsiteY6" fmla="*/ 2526272 h 2526272"/>
              <a:gd name="connsiteX7" fmla="*/ 5303195 w 7096563"/>
              <a:gd name="connsiteY7" fmla="*/ 1946031 h 2526272"/>
              <a:gd name="connsiteX8" fmla="*/ 5039055 w 7096563"/>
              <a:gd name="connsiteY8" fmla="*/ 1932965 h 2526272"/>
              <a:gd name="connsiteX9" fmla="*/ 875181 w 7096563"/>
              <a:gd name="connsiteY9" fmla="*/ 1953903 h 2526272"/>
              <a:gd name="connsiteX10" fmla="*/ 149462 w 7096563"/>
              <a:gd name="connsiteY10" fmla="*/ 1489442 h 2526272"/>
              <a:gd name="connsiteX11" fmla="*/ 33346 w 7096563"/>
              <a:gd name="connsiteY11" fmla="*/ 604079 h 2526272"/>
              <a:gd name="connsiteX12" fmla="*/ 761024 w 7096563"/>
              <a:gd name="connsiteY12" fmla="*/ 99586 h 2526272"/>
              <a:gd name="connsiteX13" fmla="*/ 2289456 w 7096563"/>
              <a:gd name="connsiteY13" fmla="*/ 35304 h 2526272"/>
              <a:gd name="connsiteX14" fmla="*/ 2878392 w 7096563"/>
              <a:gd name="connsiteY14" fmla="*/ 18388 h 2526272"/>
              <a:gd name="connsiteX15" fmla="*/ 3326250 w 7096563"/>
              <a:gd name="connsiteY15" fmla="*/ 11507 h 2526272"/>
              <a:gd name="connsiteX16" fmla="*/ 4456852 w 7096563"/>
              <a:gd name="connsiteY16" fmla="*/ 0 h 2526272"/>
              <a:gd name="connsiteX0" fmla="*/ 4456852 w 7096563"/>
              <a:gd name="connsiteY0" fmla="*/ 0 h 2526272"/>
              <a:gd name="connsiteX1" fmla="*/ 5996285 w 7096563"/>
              <a:gd name="connsiteY1" fmla="*/ 12500 h 2526272"/>
              <a:gd name="connsiteX2" fmla="*/ 7029234 w 7096563"/>
              <a:gd name="connsiteY2" fmla="*/ 444422 h 2526272"/>
              <a:gd name="connsiteX3" fmla="*/ 6956662 w 7096563"/>
              <a:gd name="connsiteY3" fmla="*/ 1562014 h 2526272"/>
              <a:gd name="connsiteX4" fmla="*/ 6145668 w 7096563"/>
              <a:gd name="connsiteY4" fmla="*/ 1941633 h 2526272"/>
              <a:gd name="connsiteX5" fmla="*/ 5837370 w 7096563"/>
              <a:gd name="connsiteY5" fmla="*/ 1959265 h 2526272"/>
              <a:gd name="connsiteX6" fmla="*/ 5815841 w 7096563"/>
              <a:gd name="connsiteY6" fmla="*/ 2526272 h 2526272"/>
              <a:gd name="connsiteX7" fmla="*/ 5303195 w 7096563"/>
              <a:gd name="connsiteY7" fmla="*/ 1946031 h 2526272"/>
              <a:gd name="connsiteX8" fmla="*/ 5039055 w 7096563"/>
              <a:gd name="connsiteY8" fmla="*/ 1932965 h 2526272"/>
              <a:gd name="connsiteX9" fmla="*/ 875181 w 7096563"/>
              <a:gd name="connsiteY9" fmla="*/ 1953903 h 2526272"/>
              <a:gd name="connsiteX10" fmla="*/ 149462 w 7096563"/>
              <a:gd name="connsiteY10" fmla="*/ 1489442 h 2526272"/>
              <a:gd name="connsiteX11" fmla="*/ 33346 w 7096563"/>
              <a:gd name="connsiteY11" fmla="*/ 604079 h 2526272"/>
              <a:gd name="connsiteX12" fmla="*/ 761024 w 7096563"/>
              <a:gd name="connsiteY12" fmla="*/ 99586 h 2526272"/>
              <a:gd name="connsiteX13" fmla="*/ 2289456 w 7096563"/>
              <a:gd name="connsiteY13" fmla="*/ 35304 h 2526272"/>
              <a:gd name="connsiteX14" fmla="*/ 3326250 w 7096563"/>
              <a:gd name="connsiteY14" fmla="*/ 11507 h 2526272"/>
              <a:gd name="connsiteX15" fmla="*/ 4456852 w 7096563"/>
              <a:gd name="connsiteY15" fmla="*/ 0 h 2526272"/>
              <a:gd name="connsiteX0" fmla="*/ 4456852 w 7096563"/>
              <a:gd name="connsiteY0" fmla="*/ 0 h 2526272"/>
              <a:gd name="connsiteX1" fmla="*/ 5996285 w 7096563"/>
              <a:gd name="connsiteY1" fmla="*/ 12500 h 2526272"/>
              <a:gd name="connsiteX2" fmla="*/ 7029234 w 7096563"/>
              <a:gd name="connsiteY2" fmla="*/ 444422 h 2526272"/>
              <a:gd name="connsiteX3" fmla="*/ 6956662 w 7096563"/>
              <a:gd name="connsiteY3" fmla="*/ 1562014 h 2526272"/>
              <a:gd name="connsiteX4" fmla="*/ 6145668 w 7096563"/>
              <a:gd name="connsiteY4" fmla="*/ 1941633 h 2526272"/>
              <a:gd name="connsiteX5" fmla="*/ 5837370 w 7096563"/>
              <a:gd name="connsiteY5" fmla="*/ 1959265 h 2526272"/>
              <a:gd name="connsiteX6" fmla="*/ 5815841 w 7096563"/>
              <a:gd name="connsiteY6" fmla="*/ 2526272 h 2526272"/>
              <a:gd name="connsiteX7" fmla="*/ 5303195 w 7096563"/>
              <a:gd name="connsiteY7" fmla="*/ 1946031 h 2526272"/>
              <a:gd name="connsiteX8" fmla="*/ 5039055 w 7096563"/>
              <a:gd name="connsiteY8" fmla="*/ 1932965 h 2526272"/>
              <a:gd name="connsiteX9" fmla="*/ 875181 w 7096563"/>
              <a:gd name="connsiteY9" fmla="*/ 1953903 h 2526272"/>
              <a:gd name="connsiteX10" fmla="*/ 149462 w 7096563"/>
              <a:gd name="connsiteY10" fmla="*/ 1489442 h 2526272"/>
              <a:gd name="connsiteX11" fmla="*/ 33346 w 7096563"/>
              <a:gd name="connsiteY11" fmla="*/ 604079 h 2526272"/>
              <a:gd name="connsiteX12" fmla="*/ 761024 w 7096563"/>
              <a:gd name="connsiteY12" fmla="*/ 99586 h 2526272"/>
              <a:gd name="connsiteX13" fmla="*/ 2289456 w 7096563"/>
              <a:gd name="connsiteY13" fmla="*/ 35304 h 2526272"/>
              <a:gd name="connsiteX14" fmla="*/ 4456852 w 7096563"/>
              <a:gd name="connsiteY14" fmla="*/ 0 h 2526272"/>
              <a:gd name="connsiteX0" fmla="*/ 2289456 w 7096563"/>
              <a:gd name="connsiteY0" fmla="*/ 22804 h 2513772"/>
              <a:gd name="connsiteX1" fmla="*/ 5996285 w 7096563"/>
              <a:gd name="connsiteY1" fmla="*/ 0 h 2513772"/>
              <a:gd name="connsiteX2" fmla="*/ 7029234 w 7096563"/>
              <a:gd name="connsiteY2" fmla="*/ 431922 h 2513772"/>
              <a:gd name="connsiteX3" fmla="*/ 6956662 w 7096563"/>
              <a:gd name="connsiteY3" fmla="*/ 1549514 h 2513772"/>
              <a:gd name="connsiteX4" fmla="*/ 6145668 w 7096563"/>
              <a:gd name="connsiteY4" fmla="*/ 1929133 h 2513772"/>
              <a:gd name="connsiteX5" fmla="*/ 5837370 w 7096563"/>
              <a:gd name="connsiteY5" fmla="*/ 1946765 h 2513772"/>
              <a:gd name="connsiteX6" fmla="*/ 5815841 w 7096563"/>
              <a:gd name="connsiteY6" fmla="*/ 2513772 h 2513772"/>
              <a:gd name="connsiteX7" fmla="*/ 5303195 w 7096563"/>
              <a:gd name="connsiteY7" fmla="*/ 1933531 h 2513772"/>
              <a:gd name="connsiteX8" fmla="*/ 5039055 w 7096563"/>
              <a:gd name="connsiteY8" fmla="*/ 1920465 h 2513772"/>
              <a:gd name="connsiteX9" fmla="*/ 875181 w 7096563"/>
              <a:gd name="connsiteY9" fmla="*/ 1941403 h 2513772"/>
              <a:gd name="connsiteX10" fmla="*/ 149462 w 7096563"/>
              <a:gd name="connsiteY10" fmla="*/ 1476942 h 2513772"/>
              <a:gd name="connsiteX11" fmla="*/ 33346 w 7096563"/>
              <a:gd name="connsiteY11" fmla="*/ 591579 h 2513772"/>
              <a:gd name="connsiteX12" fmla="*/ 761024 w 7096563"/>
              <a:gd name="connsiteY12" fmla="*/ 87086 h 2513772"/>
              <a:gd name="connsiteX13" fmla="*/ 2289456 w 7096563"/>
              <a:gd name="connsiteY13" fmla="*/ 22804 h 2513772"/>
              <a:gd name="connsiteX0" fmla="*/ 2289456 w 7096563"/>
              <a:gd name="connsiteY0" fmla="*/ 33636 h 2524604"/>
              <a:gd name="connsiteX1" fmla="*/ 5996285 w 7096563"/>
              <a:gd name="connsiteY1" fmla="*/ 10832 h 2524604"/>
              <a:gd name="connsiteX2" fmla="*/ 7029234 w 7096563"/>
              <a:gd name="connsiteY2" fmla="*/ 442754 h 2524604"/>
              <a:gd name="connsiteX3" fmla="*/ 6956662 w 7096563"/>
              <a:gd name="connsiteY3" fmla="*/ 1560346 h 2524604"/>
              <a:gd name="connsiteX4" fmla="*/ 6145668 w 7096563"/>
              <a:gd name="connsiteY4" fmla="*/ 1939965 h 2524604"/>
              <a:gd name="connsiteX5" fmla="*/ 5837370 w 7096563"/>
              <a:gd name="connsiteY5" fmla="*/ 1957597 h 2524604"/>
              <a:gd name="connsiteX6" fmla="*/ 5815841 w 7096563"/>
              <a:gd name="connsiteY6" fmla="*/ 2524604 h 2524604"/>
              <a:gd name="connsiteX7" fmla="*/ 5303195 w 7096563"/>
              <a:gd name="connsiteY7" fmla="*/ 1944363 h 2524604"/>
              <a:gd name="connsiteX8" fmla="*/ 5039055 w 7096563"/>
              <a:gd name="connsiteY8" fmla="*/ 1931297 h 2524604"/>
              <a:gd name="connsiteX9" fmla="*/ 875181 w 7096563"/>
              <a:gd name="connsiteY9" fmla="*/ 1952235 h 2524604"/>
              <a:gd name="connsiteX10" fmla="*/ 149462 w 7096563"/>
              <a:gd name="connsiteY10" fmla="*/ 1487774 h 2524604"/>
              <a:gd name="connsiteX11" fmla="*/ 33346 w 7096563"/>
              <a:gd name="connsiteY11" fmla="*/ 602411 h 2524604"/>
              <a:gd name="connsiteX12" fmla="*/ 761024 w 7096563"/>
              <a:gd name="connsiteY12" fmla="*/ 97918 h 2524604"/>
              <a:gd name="connsiteX13" fmla="*/ 2289456 w 7096563"/>
              <a:gd name="connsiteY13" fmla="*/ 33636 h 2524604"/>
              <a:gd name="connsiteX0" fmla="*/ 2289456 w 7096563"/>
              <a:gd name="connsiteY0" fmla="*/ 33636 h 2446227"/>
              <a:gd name="connsiteX1" fmla="*/ 5996285 w 7096563"/>
              <a:gd name="connsiteY1" fmla="*/ 10832 h 2446227"/>
              <a:gd name="connsiteX2" fmla="*/ 7029234 w 7096563"/>
              <a:gd name="connsiteY2" fmla="*/ 442754 h 2446227"/>
              <a:gd name="connsiteX3" fmla="*/ 6956662 w 7096563"/>
              <a:gd name="connsiteY3" fmla="*/ 1560346 h 2446227"/>
              <a:gd name="connsiteX4" fmla="*/ 6145668 w 7096563"/>
              <a:gd name="connsiteY4" fmla="*/ 1939965 h 2446227"/>
              <a:gd name="connsiteX5" fmla="*/ 5837370 w 7096563"/>
              <a:gd name="connsiteY5" fmla="*/ 1957597 h 2446227"/>
              <a:gd name="connsiteX6" fmla="*/ 5801458 w 7096563"/>
              <a:gd name="connsiteY6" fmla="*/ 2446227 h 2446227"/>
              <a:gd name="connsiteX7" fmla="*/ 5303195 w 7096563"/>
              <a:gd name="connsiteY7" fmla="*/ 1944363 h 2446227"/>
              <a:gd name="connsiteX8" fmla="*/ 5039055 w 7096563"/>
              <a:gd name="connsiteY8" fmla="*/ 1931297 h 2446227"/>
              <a:gd name="connsiteX9" fmla="*/ 875181 w 7096563"/>
              <a:gd name="connsiteY9" fmla="*/ 1952235 h 2446227"/>
              <a:gd name="connsiteX10" fmla="*/ 149462 w 7096563"/>
              <a:gd name="connsiteY10" fmla="*/ 1487774 h 2446227"/>
              <a:gd name="connsiteX11" fmla="*/ 33346 w 7096563"/>
              <a:gd name="connsiteY11" fmla="*/ 602411 h 2446227"/>
              <a:gd name="connsiteX12" fmla="*/ 761024 w 7096563"/>
              <a:gd name="connsiteY12" fmla="*/ 97918 h 2446227"/>
              <a:gd name="connsiteX13" fmla="*/ 2289456 w 7096563"/>
              <a:gd name="connsiteY13" fmla="*/ 33636 h 2446227"/>
              <a:gd name="connsiteX0" fmla="*/ 2289456 w 7096563"/>
              <a:gd name="connsiteY0" fmla="*/ 33636 h 2446227"/>
              <a:gd name="connsiteX1" fmla="*/ 5996285 w 7096563"/>
              <a:gd name="connsiteY1" fmla="*/ 10832 h 2446227"/>
              <a:gd name="connsiteX2" fmla="*/ 7029234 w 7096563"/>
              <a:gd name="connsiteY2" fmla="*/ 442754 h 2446227"/>
              <a:gd name="connsiteX3" fmla="*/ 6956662 w 7096563"/>
              <a:gd name="connsiteY3" fmla="*/ 1560346 h 2446227"/>
              <a:gd name="connsiteX4" fmla="*/ 6145668 w 7096563"/>
              <a:gd name="connsiteY4" fmla="*/ 1939965 h 2446227"/>
              <a:gd name="connsiteX5" fmla="*/ 5837370 w 7096563"/>
              <a:gd name="connsiteY5" fmla="*/ 1957597 h 2446227"/>
              <a:gd name="connsiteX6" fmla="*/ 5801458 w 7096563"/>
              <a:gd name="connsiteY6" fmla="*/ 2446227 h 2446227"/>
              <a:gd name="connsiteX7" fmla="*/ 5303195 w 7096563"/>
              <a:gd name="connsiteY7" fmla="*/ 1944363 h 2446227"/>
              <a:gd name="connsiteX8" fmla="*/ 5039055 w 7096563"/>
              <a:gd name="connsiteY8" fmla="*/ 1931297 h 2446227"/>
              <a:gd name="connsiteX9" fmla="*/ 875181 w 7096563"/>
              <a:gd name="connsiteY9" fmla="*/ 1952235 h 2446227"/>
              <a:gd name="connsiteX10" fmla="*/ 149462 w 7096563"/>
              <a:gd name="connsiteY10" fmla="*/ 1487774 h 2446227"/>
              <a:gd name="connsiteX11" fmla="*/ 33346 w 7096563"/>
              <a:gd name="connsiteY11" fmla="*/ 602411 h 2446227"/>
              <a:gd name="connsiteX12" fmla="*/ 761024 w 7096563"/>
              <a:gd name="connsiteY12" fmla="*/ 97918 h 2446227"/>
              <a:gd name="connsiteX13" fmla="*/ 2289456 w 7096563"/>
              <a:gd name="connsiteY13" fmla="*/ 33636 h 2446227"/>
              <a:gd name="connsiteX0" fmla="*/ 2289456 w 7096563"/>
              <a:gd name="connsiteY0" fmla="*/ 33636 h 2446227"/>
              <a:gd name="connsiteX1" fmla="*/ 5996285 w 7096563"/>
              <a:gd name="connsiteY1" fmla="*/ 10832 h 2446227"/>
              <a:gd name="connsiteX2" fmla="*/ 7029234 w 7096563"/>
              <a:gd name="connsiteY2" fmla="*/ 442754 h 2446227"/>
              <a:gd name="connsiteX3" fmla="*/ 6956662 w 7096563"/>
              <a:gd name="connsiteY3" fmla="*/ 1560346 h 2446227"/>
              <a:gd name="connsiteX4" fmla="*/ 6145668 w 7096563"/>
              <a:gd name="connsiteY4" fmla="*/ 1939965 h 2446227"/>
              <a:gd name="connsiteX5" fmla="*/ 5837370 w 7096563"/>
              <a:gd name="connsiteY5" fmla="*/ 1957597 h 2446227"/>
              <a:gd name="connsiteX6" fmla="*/ 5801458 w 7096563"/>
              <a:gd name="connsiteY6" fmla="*/ 2446227 h 2446227"/>
              <a:gd name="connsiteX7" fmla="*/ 5303195 w 7096563"/>
              <a:gd name="connsiteY7" fmla="*/ 1944363 h 2446227"/>
              <a:gd name="connsiteX8" fmla="*/ 5039055 w 7096563"/>
              <a:gd name="connsiteY8" fmla="*/ 1931297 h 2446227"/>
              <a:gd name="connsiteX9" fmla="*/ 875181 w 7096563"/>
              <a:gd name="connsiteY9" fmla="*/ 1952235 h 2446227"/>
              <a:gd name="connsiteX10" fmla="*/ 149462 w 7096563"/>
              <a:gd name="connsiteY10" fmla="*/ 1487774 h 2446227"/>
              <a:gd name="connsiteX11" fmla="*/ 33346 w 7096563"/>
              <a:gd name="connsiteY11" fmla="*/ 602411 h 2446227"/>
              <a:gd name="connsiteX12" fmla="*/ 761024 w 7096563"/>
              <a:gd name="connsiteY12" fmla="*/ 97918 h 2446227"/>
              <a:gd name="connsiteX13" fmla="*/ 2289456 w 7096563"/>
              <a:gd name="connsiteY13" fmla="*/ 33636 h 2446227"/>
              <a:gd name="connsiteX0" fmla="*/ 2289456 w 7096563"/>
              <a:gd name="connsiteY0" fmla="*/ 33636 h 2446227"/>
              <a:gd name="connsiteX1" fmla="*/ 5996285 w 7096563"/>
              <a:gd name="connsiteY1" fmla="*/ 10832 h 2446227"/>
              <a:gd name="connsiteX2" fmla="*/ 7029234 w 7096563"/>
              <a:gd name="connsiteY2" fmla="*/ 442754 h 2446227"/>
              <a:gd name="connsiteX3" fmla="*/ 6956662 w 7096563"/>
              <a:gd name="connsiteY3" fmla="*/ 1560346 h 2446227"/>
              <a:gd name="connsiteX4" fmla="*/ 6145668 w 7096563"/>
              <a:gd name="connsiteY4" fmla="*/ 1939965 h 2446227"/>
              <a:gd name="connsiteX5" fmla="*/ 5837370 w 7096563"/>
              <a:gd name="connsiteY5" fmla="*/ 1957597 h 2446227"/>
              <a:gd name="connsiteX6" fmla="*/ 5801458 w 7096563"/>
              <a:gd name="connsiteY6" fmla="*/ 2446227 h 2446227"/>
              <a:gd name="connsiteX7" fmla="*/ 5303195 w 7096563"/>
              <a:gd name="connsiteY7" fmla="*/ 1944363 h 2446227"/>
              <a:gd name="connsiteX8" fmla="*/ 5039055 w 7096563"/>
              <a:gd name="connsiteY8" fmla="*/ 1931297 h 2446227"/>
              <a:gd name="connsiteX9" fmla="*/ 875181 w 7096563"/>
              <a:gd name="connsiteY9" fmla="*/ 1952235 h 2446227"/>
              <a:gd name="connsiteX10" fmla="*/ 149462 w 7096563"/>
              <a:gd name="connsiteY10" fmla="*/ 1487774 h 2446227"/>
              <a:gd name="connsiteX11" fmla="*/ 33346 w 7096563"/>
              <a:gd name="connsiteY11" fmla="*/ 602411 h 2446227"/>
              <a:gd name="connsiteX12" fmla="*/ 761024 w 7096563"/>
              <a:gd name="connsiteY12" fmla="*/ 97918 h 2446227"/>
              <a:gd name="connsiteX13" fmla="*/ 2289456 w 7096563"/>
              <a:gd name="connsiteY13" fmla="*/ 33636 h 2446227"/>
              <a:gd name="connsiteX0" fmla="*/ 2289456 w 7096563"/>
              <a:gd name="connsiteY0" fmla="*/ 33636 h 2446227"/>
              <a:gd name="connsiteX1" fmla="*/ 5996285 w 7096563"/>
              <a:gd name="connsiteY1" fmla="*/ 10832 h 2446227"/>
              <a:gd name="connsiteX2" fmla="*/ 7029234 w 7096563"/>
              <a:gd name="connsiteY2" fmla="*/ 442754 h 2446227"/>
              <a:gd name="connsiteX3" fmla="*/ 6956662 w 7096563"/>
              <a:gd name="connsiteY3" fmla="*/ 1560346 h 2446227"/>
              <a:gd name="connsiteX4" fmla="*/ 6145668 w 7096563"/>
              <a:gd name="connsiteY4" fmla="*/ 1939965 h 2446227"/>
              <a:gd name="connsiteX5" fmla="*/ 5837370 w 7096563"/>
              <a:gd name="connsiteY5" fmla="*/ 1957597 h 2446227"/>
              <a:gd name="connsiteX6" fmla="*/ 5801458 w 7096563"/>
              <a:gd name="connsiteY6" fmla="*/ 2446227 h 2446227"/>
              <a:gd name="connsiteX7" fmla="*/ 5303195 w 7096563"/>
              <a:gd name="connsiteY7" fmla="*/ 1944363 h 2446227"/>
              <a:gd name="connsiteX8" fmla="*/ 5039055 w 7096563"/>
              <a:gd name="connsiteY8" fmla="*/ 1931297 h 2446227"/>
              <a:gd name="connsiteX9" fmla="*/ 875181 w 7096563"/>
              <a:gd name="connsiteY9" fmla="*/ 1952235 h 2446227"/>
              <a:gd name="connsiteX10" fmla="*/ 149462 w 7096563"/>
              <a:gd name="connsiteY10" fmla="*/ 1487774 h 2446227"/>
              <a:gd name="connsiteX11" fmla="*/ 33346 w 7096563"/>
              <a:gd name="connsiteY11" fmla="*/ 602411 h 2446227"/>
              <a:gd name="connsiteX12" fmla="*/ 761024 w 7096563"/>
              <a:gd name="connsiteY12" fmla="*/ 97918 h 2446227"/>
              <a:gd name="connsiteX13" fmla="*/ 2289456 w 7096563"/>
              <a:gd name="connsiteY13" fmla="*/ 33636 h 2446227"/>
              <a:gd name="connsiteX0" fmla="*/ 2289456 w 7096563"/>
              <a:gd name="connsiteY0" fmla="*/ 33636 h 2397161"/>
              <a:gd name="connsiteX1" fmla="*/ 5996285 w 7096563"/>
              <a:gd name="connsiteY1" fmla="*/ 10832 h 2397161"/>
              <a:gd name="connsiteX2" fmla="*/ 7029234 w 7096563"/>
              <a:gd name="connsiteY2" fmla="*/ 442754 h 2397161"/>
              <a:gd name="connsiteX3" fmla="*/ 6956662 w 7096563"/>
              <a:gd name="connsiteY3" fmla="*/ 1560346 h 2397161"/>
              <a:gd name="connsiteX4" fmla="*/ 6145668 w 7096563"/>
              <a:gd name="connsiteY4" fmla="*/ 1939965 h 2397161"/>
              <a:gd name="connsiteX5" fmla="*/ 5837370 w 7096563"/>
              <a:gd name="connsiteY5" fmla="*/ 1957597 h 2397161"/>
              <a:gd name="connsiteX6" fmla="*/ 5791636 w 7096563"/>
              <a:gd name="connsiteY6" fmla="*/ 2397161 h 2397161"/>
              <a:gd name="connsiteX7" fmla="*/ 5303195 w 7096563"/>
              <a:gd name="connsiteY7" fmla="*/ 1944363 h 2397161"/>
              <a:gd name="connsiteX8" fmla="*/ 5039055 w 7096563"/>
              <a:gd name="connsiteY8" fmla="*/ 1931297 h 2397161"/>
              <a:gd name="connsiteX9" fmla="*/ 875181 w 7096563"/>
              <a:gd name="connsiteY9" fmla="*/ 1952235 h 2397161"/>
              <a:gd name="connsiteX10" fmla="*/ 149462 w 7096563"/>
              <a:gd name="connsiteY10" fmla="*/ 1487774 h 2397161"/>
              <a:gd name="connsiteX11" fmla="*/ 33346 w 7096563"/>
              <a:gd name="connsiteY11" fmla="*/ 602411 h 2397161"/>
              <a:gd name="connsiteX12" fmla="*/ 761024 w 7096563"/>
              <a:gd name="connsiteY12" fmla="*/ 97918 h 2397161"/>
              <a:gd name="connsiteX13" fmla="*/ 2289456 w 7096563"/>
              <a:gd name="connsiteY13" fmla="*/ 33636 h 2397161"/>
              <a:gd name="connsiteX0" fmla="*/ 2289456 w 7096563"/>
              <a:gd name="connsiteY0" fmla="*/ 33636 h 2397161"/>
              <a:gd name="connsiteX1" fmla="*/ 5996285 w 7096563"/>
              <a:gd name="connsiteY1" fmla="*/ 10832 h 2397161"/>
              <a:gd name="connsiteX2" fmla="*/ 7029234 w 7096563"/>
              <a:gd name="connsiteY2" fmla="*/ 442754 h 2397161"/>
              <a:gd name="connsiteX3" fmla="*/ 6956662 w 7096563"/>
              <a:gd name="connsiteY3" fmla="*/ 1560346 h 2397161"/>
              <a:gd name="connsiteX4" fmla="*/ 6145668 w 7096563"/>
              <a:gd name="connsiteY4" fmla="*/ 1939965 h 2397161"/>
              <a:gd name="connsiteX5" fmla="*/ 5837370 w 7096563"/>
              <a:gd name="connsiteY5" fmla="*/ 1957597 h 2397161"/>
              <a:gd name="connsiteX6" fmla="*/ 5791636 w 7096563"/>
              <a:gd name="connsiteY6" fmla="*/ 2397161 h 2397161"/>
              <a:gd name="connsiteX7" fmla="*/ 5303195 w 7096563"/>
              <a:gd name="connsiteY7" fmla="*/ 1944363 h 2397161"/>
              <a:gd name="connsiteX8" fmla="*/ 5039055 w 7096563"/>
              <a:gd name="connsiteY8" fmla="*/ 1931297 h 2397161"/>
              <a:gd name="connsiteX9" fmla="*/ 875181 w 7096563"/>
              <a:gd name="connsiteY9" fmla="*/ 1952235 h 2397161"/>
              <a:gd name="connsiteX10" fmla="*/ 149462 w 7096563"/>
              <a:gd name="connsiteY10" fmla="*/ 1487774 h 2397161"/>
              <a:gd name="connsiteX11" fmla="*/ 33346 w 7096563"/>
              <a:gd name="connsiteY11" fmla="*/ 602411 h 2397161"/>
              <a:gd name="connsiteX12" fmla="*/ 761024 w 7096563"/>
              <a:gd name="connsiteY12" fmla="*/ 97918 h 2397161"/>
              <a:gd name="connsiteX13" fmla="*/ 2289456 w 7096563"/>
              <a:gd name="connsiteY13" fmla="*/ 33636 h 2397161"/>
              <a:gd name="connsiteX0" fmla="*/ 2289456 w 7096563"/>
              <a:gd name="connsiteY0" fmla="*/ 33636 h 2397161"/>
              <a:gd name="connsiteX1" fmla="*/ 5996285 w 7096563"/>
              <a:gd name="connsiteY1" fmla="*/ 10832 h 2397161"/>
              <a:gd name="connsiteX2" fmla="*/ 7029234 w 7096563"/>
              <a:gd name="connsiteY2" fmla="*/ 442754 h 2397161"/>
              <a:gd name="connsiteX3" fmla="*/ 6956662 w 7096563"/>
              <a:gd name="connsiteY3" fmla="*/ 1560346 h 2397161"/>
              <a:gd name="connsiteX4" fmla="*/ 6145668 w 7096563"/>
              <a:gd name="connsiteY4" fmla="*/ 1939965 h 2397161"/>
              <a:gd name="connsiteX5" fmla="*/ 5837370 w 7096563"/>
              <a:gd name="connsiteY5" fmla="*/ 1957597 h 2397161"/>
              <a:gd name="connsiteX6" fmla="*/ 5791636 w 7096563"/>
              <a:gd name="connsiteY6" fmla="*/ 2397161 h 2397161"/>
              <a:gd name="connsiteX7" fmla="*/ 5303195 w 7096563"/>
              <a:gd name="connsiteY7" fmla="*/ 1944363 h 2397161"/>
              <a:gd name="connsiteX8" fmla="*/ 5039055 w 7096563"/>
              <a:gd name="connsiteY8" fmla="*/ 1931297 h 2397161"/>
              <a:gd name="connsiteX9" fmla="*/ 875181 w 7096563"/>
              <a:gd name="connsiteY9" fmla="*/ 1952235 h 2397161"/>
              <a:gd name="connsiteX10" fmla="*/ 149462 w 7096563"/>
              <a:gd name="connsiteY10" fmla="*/ 1487774 h 2397161"/>
              <a:gd name="connsiteX11" fmla="*/ 33346 w 7096563"/>
              <a:gd name="connsiteY11" fmla="*/ 602411 h 2397161"/>
              <a:gd name="connsiteX12" fmla="*/ 761024 w 7096563"/>
              <a:gd name="connsiteY12" fmla="*/ 97918 h 2397161"/>
              <a:gd name="connsiteX13" fmla="*/ 2289456 w 7096563"/>
              <a:gd name="connsiteY13" fmla="*/ 33636 h 2397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096563" h="2397161">
                <a:moveTo>
                  <a:pt x="2289456" y="33636"/>
                </a:moveTo>
                <a:cubicBezTo>
                  <a:pt x="3525066" y="26035"/>
                  <a:pt x="4669235" y="-20756"/>
                  <a:pt x="5996285" y="10832"/>
                </a:cubicBezTo>
                <a:cubicBezTo>
                  <a:pt x="6140575" y="10832"/>
                  <a:pt x="6840549" y="22691"/>
                  <a:pt x="7029234" y="442754"/>
                </a:cubicBezTo>
                <a:cubicBezTo>
                  <a:pt x="7106643" y="800771"/>
                  <a:pt x="7155024" y="1100731"/>
                  <a:pt x="6956662" y="1560346"/>
                </a:cubicBezTo>
                <a:cubicBezTo>
                  <a:pt x="6867762" y="1813601"/>
                  <a:pt x="6676275" y="1922470"/>
                  <a:pt x="6145668" y="1939965"/>
                </a:cubicBezTo>
                <a:cubicBezTo>
                  <a:pt x="6051407" y="1948677"/>
                  <a:pt x="5928035" y="1956561"/>
                  <a:pt x="5837370" y="1957597"/>
                </a:cubicBezTo>
                <a:cubicBezTo>
                  <a:pt x="5823965" y="2160224"/>
                  <a:pt x="5819420" y="2264969"/>
                  <a:pt x="5791636" y="2397161"/>
                </a:cubicBezTo>
                <a:cubicBezTo>
                  <a:pt x="5646272" y="2164049"/>
                  <a:pt x="5443294" y="2022185"/>
                  <a:pt x="5303195" y="1944363"/>
                </a:cubicBezTo>
                <a:lnTo>
                  <a:pt x="5039055" y="1931297"/>
                </a:lnTo>
                <a:cubicBezTo>
                  <a:pt x="2712413" y="1959893"/>
                  <a:pt x="2068070" y="1979451"/>
                  <a:pt x="875181" y="1952235"/>
                </a:cubicBezTo>
                <a:cubicBezTo>
                  <a:pt x="600262" y="1952236"/>
                  <a:pt x="280090" y="1704636"/>
                  <a:pt x="149462" y="1487774"/>
                </a:cubicBezTo>
                <a:cubicBezTo>
                  <a:pt x="-518" y="1197491"/>
                  <a:pt x="-34387" y="1124923"/>
                  <a:pt x="33346" y="602411"/>
                </a:cubicBezTo>
                <a:cubicBezTo>
                  <a:pt x="76889" y="298465"/>
                  <a:pt x="531674" y="106425"/>
                  <a:pt x="761024" y="97918"/>
                </a:cubicBezTo>
                <a:cubicBezTo>
                  <a:pt x="1105400" y="76147"/>
                  <a:pt x="1644181" y="52477"/>
                  <a:pt x="2289456" y="33636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85835C-AB46-133C-B83A-BB9406B50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0424" y="714374"/>
            <a:ext cx="6026396" cy="93454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000"/>
              <a:t>Οι μικρότερες χώρες </a:t>
            </a:r>
            <a:br>
              <a:rPr lang="en-US" sz="3000"/>
            </a:br>
            <a:r>
              <a:rPr lang="en-US" sz="3000"/>
              <a:t>Νήσοι Μάρσαλ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F63EBA1-848C-4958-811B-0BEF4A0DFC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8892" y="509153"/>
            <a:ext cx="6445274" cy="2161309"/>
          </a:xfrm>
          <a:custGeom>
            <a:avLst/>
            <a:gdLst>
              <a:gd name="connsiteX0" fmla="*/ 4456852 w 7096563"/>
              <a:gd name="connsiteY0" fmla="*/ 382 h 2526654"/>
              <a:gd name="connsiteX1" fmla="*/ 5996285 w 7096563"/>
              <a:gd name="connsiteY1" fmla="*/ 12882 h 2526654"/>
              <a:gd name="connsiteX2" fmla="*/ 7029234 w 7096563"/>
              <a:gd name="connsiteY2" fmla="*/ 444804 h 2526654"/>
              <a:gd name="connsiteX3" fmla="*/ 6956662 w 7096563"/>
              <a:gd name="connsiteY3" fmla="*/ 1562396 h 2526654"/>
              <a:gd name="connsiteX4" fmla="*/ 6145668 w 7096563"/>
              <a:gd name="connsiteY4" fmla="*/ 1942015 h 2526654"/>
              <a:gd name="connsiteX5" fmla="*/ 5837370 w 7096563"/>
              <a:gd name="connsiteY5" fmla="*/ 1959647 h 2526654"/>
              <a:gd name="connsiteX6" fmla="*/ 5815841 w 7096563"/>
              <a:gd name="connsiteY6" fmla="*/ 2526654 h 2526654"/>
              <a:gd name="connsiteX7" fmla="*/ 5303195 w 7096563"/>
              <a:gd name="connsiteY7" fmla="*/ 1946413 h 2526654"/>
              <a:gd name="connsiteX8" fmla="*/ 5039055 w 7096563"/>
              <a:gd name="connsiteY8" fmla="*/ 1933347 h 2526654"/>
              <a:gd name="connsiteX9" fmla="*/ 875181 w 7096563"/>
              <a:gd name="connsiteY9" fmla="*/ 1954285 h 2526654"/>
              <a:gd name="connsiteX10" fmla="*/ 149462 w 7096563"/>
              <a:gd name="connsiteY10" fmla="*/ 1489824 h 2526654"/>
              <a:gd name="connsiteX11" fmla="*/ 33346 w 7096563"/>
              <a:gd name="connsiteY11" fmla="*/ 604461 h 2526654"/>
              <a:gd name="connsiteX12" fmla="*/ 761024 w 7096563"/>
              <a:gd name="connsiteY12" fmla="*/ 99968 h 2526654"/>
              <a:gd name="connsiteX13" fmla="*/ 2289456 w 7096563"/>
              <a:gd name="connsiteY13" fmla="*/ 35686 h 2526654"/>
              <a:gd name="connsiteX14" fmla="*/ 2355877 w 7096563"/>
              <a:gd name="connsiteY14" fmla="*/ 33952 h 2526654"/>
              <a:gd name="connsiteX15" fmla="*/ 2355877 w 7096563"/>
              <a:gd name="connsiteY15" fmla="*/ 18770 h 2526654"/>
              <a:gd name="connsiteX16" fmla="*/ 2878392 w 7096563"/>
              <a:gd name="connsiteY16" fmla="*/ 18770 h 2526654"/>
              <a:gd name="connsiteX17" fmla="*/ 2878392 w 7096563"/>
              <a:gd name="connsiteY17" fmla="*/ 20840 h 2526654"/>
              <a:gd name="connsiteX18" fmla="*/ 3326250 w 7096563"/>
              <a:gd name="connsiteY18" fmla="*/ 11889 h 2526654"/>
              <a:gd name="connsiteX19" fmla="*/ 4456852 w 7096563"/>
              <a:gd name="connsiteY19" fmla="*/ 382 h 2526654"/>
              <a:gd name="connsiteX0" fmla="*/ 4456852 w 7096563"/>
              <a:gd name="connsiteY0" fmla="*/ 0 h 2526272"/>
              <a:gd name="connsiteX1" fmla="*/ 5996285 w 7096563"/>
              <a:gd name="connsiteY1" fmla="*/ 12500 h 2526272"/>
              <a:gd name="connsiteX2" fmla="*/ 7029234 w 7096563"/>
              <a:gd name="connsiteY2" fmla="*/ 444422 h 2526272"/>
              <a:gd name="connsiteX3" fmla="*/ 6956662 w 7096563"/>
              <a:gd name="connsiteY3" fmla="*/ 1562014 h 2526272"/>
              <a:gd name="connsiteX4" fmla="*/ 6145668 w 7096563"/>
              <a:gd name="connsiteY4" fmla="*/ 1941633 h 2526272"/>
              <a:gd name="connsiteX5" fmla="*/ 5837370 w 7096563"/>
              <a:gd name="connsiteY5" fmla="*/ 1959265 h 2526272"/>
              <a:gd name="connsiteX6" fmla="*/ 5815841 w 7096563"/>
              <a:gd name="connsiteY6" fmla="*/ 2526272 h 2526272"/>
              <a:gd name="connsiteX7" fmla="*/ 5303195 w 7096563"/>
              <a:gd name="connsiteY7" fmla="*/ 1946031 h 2526272"/>
              <a:gd name="connsiteX8" fmla="*/ 5039055 w 7096563"/>
              <a:gd name="connsiteY8" fmla="*/ 1932965 h 2526272"/>
              <a:gd name="connsiteX9" fmla="*/ 875181 w 7096563"/>
              <a:gd name="connsiteY9" fmla="*/ 1953903 h 2526272"/>
              <a:gd name="connsiteX10" fmla="*/ 149462 w 7096563"/>
              <a:gd name="connsiteY10" fmla="*/ 1489442 h 2526272"/>
              <a:gd name="connsiteX11" fmla="*/ 33346 w 7096563"/>
              <a:gd name="connsiteY11" fmla="*/ 604079 h 2526272"/>
              <a:gd name="connsiteX12" fmla="*/ 761024 w 7096563"/>
              <a:gd name="connsiteY12" fmla="*/ 99586 h 2526272"/>
              <a:gd name="connsiteX13" fmla="*/ 2289456 w 7096563"/>
              <a:gd name="connsiteY13" fmla="*/ 35304 h 2526272"/>
              <a:gd name="connsiteX14" fmla="*/ 2355877 w 7096563"/>
              <a:gd name="connsiteY14" fmla="*/ 33570 h 2526272"/>
              <a:gd name="connsiteX15" fmla="*/ 2878392 w 7096563"/>
              <a:gd name="connsiteY15" fmla="*/ 18388 h 2526272"/>
              <a:gd name="connsiteX16" fmla="*/ 2878392 w 7096563"/>
              <a:gd name="connsiteY16" fmla="*/ 20458 h 2526272"/>
              <a:gd name="connsiteX17" fmla="*/ 3326250 w 7096563"/>
              <a:gd name="connsiteY17" fmla="*/ 11507 h 2526272"/>
              <a:gd name="connsiteX18" fmla="*/ 4456852 w 7096563"/>
              <a:gd name="connsiteY18" fmla="*/ 0 h 2526272"/>
              <a:gd name="connsiteX0" fmla="*/ 4456852 w 7096563"/>
              <a:gd name="connsiteY0" fmla="*/ 0 h 2526272"/>
              <a:gd name="connsiteX1" fmla="*/ 5996285 w 7096563"/>
              <a:gd name="connsiteY1" fmla="*/ 12500 h 2526272"/>
              <a:gd name="connsiteX2" fmla="*/ 7029234 w 7096563"/>
              <a:gd name="connsiteY2" fmla="*/ 444422 h 2526272"/>
              <a:gd name="connsiteX3" fmla="*/ 6956662 w 7096563"/>
              <a:gd name="connsiteY3" fmla="*/ 1562014 h 2526272"/>
              <a:gd name="connsiteX4" fmla="*/ 6145668 w 7096563"/>
              <a:gd name="connsiteY4" fmla="*/ 1941633 h 2526272"/>
              <a:gd name="connsiteX5" fmla="*/ 5837370 w 7096563"/>
              <a:gd name="connsiteY5" fmla="*/ 1959265 h 2526272"/>
              <a:gd name="connsiteX6" fmla="*/ 5815841 w 7096563"/>
              <a:gd name="connsiteY6" fmla="*/ 2526272 h 2526272"/>
              <a:gd name="connsiteX7" fmla="*/ 5303195 w 7096563"/>
              <a:gd name="connsiteY7" fmla="*/ 1946031 h 2526272"/>
              <a:gd name="connsiteX8" fmla="*/ 5039055 w 7096563"/>
              <a:gd name="connsiteY8" fmla="*/ 1932965 h 2526272"/>
              <a:gd name="connsiteX9" fmla="*/ 875181 w 7096563"/>
              <a:gd name="connsiteY9" fmla="*/ 1953903 h 2526272"/>
              <a:gd name="connsiteX10" fmla="*/ 149462 w 7096563"/>
              <a:gd name="connsiteY10" fmla="*/ 1489442 h 2526272"/>
              <a:gd name="connsiteX11" fmla="*/ 33346 w 7096563"/>
              <a:gd name="connsiteY11" fmla="*/ 604079 h 2526272"/>
              <a:gd name="connsiteX12" fmla="*/ 761024 w 7096563"/>
              <a:gd name="connsiteY12" fmla="*/ 99586 h 2526272"/>
              <a:gd name="connsiteX13" fmla="*/ 2289456 w 7096563"/>
              <a:gd name="connsiteY13" fmla="*/ 35304 h 2526272"/>
              <a:gd name="connsiteX14" fmla="*/ 2355877 w 7096563"/>
              <a:gd name="connsiteY14" fmla="*/ 33570 h 2526272"/>
              <a:gd name="connsiteX15" fmla="*/ 2878392 w 7096563"/>
              <a:gd name="connsiteY15" fmla="*/ 18388 h 2526272"/>
              <a:gd name="connsiteX16" fmla="*/ 3326250 w 7096563"/>
              <a:gd name="connsiteY16" fmla="*/ 11507 h 2526272"/>
              <a:gd name="connsiteX17" fmla="*/ 4456852 w 7096563"/>
              <a:gd name="connsiteY17" fmla="*/ 0 h 2526272"/>
              <a:gd name="connsiteX0" fmla="*/ 4456852 w 7096563"/>
              <a:gd name="connsiteY0" fmla="*/ 0 h 2526272"/>
              <a:gd name="connsiteX1" fmla="*/ 5996285 w 7096563"/>
              <a:gd name="connsiteY1" fmla="*/ 12500 h 2526272"/>
              <a:gd name="connsiteX2" fmla="*/ 7029234 w 7096563"/>
              <a:gd name="connsiteY2" fmla="*/ 444422 h 2526272"/>
              <a:gd name="connsiteX3" fmla="*/ 6956662 w 7096563"/>
              <a:gd name="connsiteY3" fmla="*/ 1562014 h 2526272"/>
              <a:gd name="connsiteX4" fmla="*/ 6145668 w 7096563"/>
              <a:gd name="connsiteY4" fmla="*/ 1941633 h 2526272"/>
              <a:gd name="connsiteX5" fmla="*/ 5837370 w 7096563"/>
              <a:gd name="connsiteY5" fmla="*/ 1959265 h 2526272"/>
              <a:gd name="connsiteX6" fmla="*/ 5815841 w 7096563"/>
              <a:gd name="connsiteY6" fmla="*/ 2526272 h 2526272"/>
              <a:gd name="connsiteX7" fmla="*/ 5303195 w 7096563"/>
              <a:gd name="connsiteY7" fmla="*/ 1946031 h 2526272"/>
              <a:gd name="connsiteX8" fmla="*/ 5039055 w 7096563"/>
              <a:gd name="connsiteY8" fmla="*/ 1932965 h 2526272"/>
              <a:gd name="connsiteX9" fmla="*/ 875181 w 7096563"/>
              <a:gd name="connsiteY9" fmla="*/ 1953903 h 2526272"/>
              <a:gd name="connsiteX10" fmla="*/ 149462 w 7096563"/>
              <a:gd name="connsiteY10" fmla="*/ 1489442 h 2526272"/>
              <a:gd name="connsiteX11" fmla="*/ 33346 w 7096563"/>
              <a:gd name="connsiteY11" fmla="*/ 604079 h 2526272"/>
              <a:gd name="connsiteX12" fmla="*/ 761024 w 7096563"/>
              <a:gd name="connsiteY12" fmla="*/ 99586 h 2526272"/>
              <a:gd name="connsiteX13" fmla="*/ 2289456 w 7096563"/>
              <a:gd name="connsiteY13" fmla="*/ 35304 h 2526272"/>
              <a:gd name="connsiteX14" fmla="*/ 2878392 w 7096563"/>
              <a:gd name="connsiteY14" fmla="*/ 18388 h 2526272"/>
              <a:gd name="connsiteX15" fmla="*/ 3326250 w 7096563"/>
              <a:gd name="connsiteY15" fmla="*/ 11507 h 2526272"/>
              <a:gd name="connsiteX16" fmla="*/ 4456852 w 7096563"/>
              <a:gd name="connsiteY16" fmla="*/ 0 h 2526272"/>
              <a:gd name="connsiteX0" fmla="*/ 4456852 w 7096563"/>
              <a:gd name="connsiteY0" fmla="*/ 0 h 2526272"/>
              <a:gd name="connsiteX1" fmla="*/ 5996285 w 7096563"/>
              <a:gd name="connsiteY1" fmla="*/ 12500 h 2526272"/>
              <a:gd name="connsiteX2" fmla="*/ 7029234 w 7096563"/>
              <a:gd name="connsiteY2" fmla="*/ 444422 h 2526272"/>
              <a:gd name="connsiteX3" fmla="*/ 6956662 w 7096563"/>
              <a:gd name="connsiteY3" fmla="*/ 1562014 h 2526272"/>
              <a:gd name="connsiteX4" fmla="*/ 6145668 w 7096563"/>
              <a:gd name="connsiteY4" fmla="*/ 1941633 h 2526272"/>
              <a:gd name="connsiteX5" fmla="*/ 5837370 w 7096563"/>
              <a:gd name="connsiteY5" fmla="*/ 1959265 h 2526272"/>
              <a:gd name="connsiteX6" fmla="*/ 5815841 w 7096563"/>
              <a:gd name="connsiteY6" fmla="*/ 2526272 h 2526272"/>
              <a:gd name="connsiteX7" fmla="*/ 5303195 w 7096563"/>
              <a:gd name="connsiteY7" fmla="*/ 1946031 h 2526272"/>
              <a:gd name="connsiteX8" fmla="*/ 5039055 w 7096563"/>
              <a:gd name="connsiteY8" fmla="*/ 1932965 h 2526272"/>
              <a:gd name="connsiteX9" fmla="*/ 875181 w 7096563"/>
              <a:gd name="connsiteY9" fmla="*/ 1953903 h 2526272"/>
              <a:gd name="connsiteX10" fmla="*/ 149462 w 7096563"/>
              <a:gd name="connsiteY10" fmla="*/ 1489442 h 2526272"/>
              <a:gd name="connsiteX11" fmla="*/ 33346 w 7096563"/>
              <a:gd name="connsiteY11" fmla="*/ 604079 h 2526272"/>
              <a:gd name="connsiteX12" fmla="*/ 761024 w 7096563"/>
              <a:gd name="connsiteY12" fmla="*/ 99586 h 2526272"/>
              <a:gd name="connsiteX13" fmla="*/ 2289456 w 7096563"/>
              <a:gd name="connsiteY13" fmla="*/ 35304 h 2526272"/>
              <a:gd name="connsiteX14" fmla="*/ 3326250 w 7096563"/>
              <a:gd name="connsiteY14" fmla="*/ 11507 h 2526272"/>
              <a:gd name="connsiteX15" fmla="*/ 4456852 w 7096563"/>
              <a:gd name="connsiteY15" fmla="*/ 0 h 2526272"/>
              <a:gd name="connsiteX0" fmla="*/ 4456852 w 7096563"/>
              <a:gd name="connsiteY0" fmla="*/ 0 h 2526272"/>
              <a:gd name="connsiteX1" fmla="*/ 5996285 w 7096563"/>
              <a:gd name="connsiteY1" fmla="*/ 12500 h 2526272"/>
              <a:gd name="connsiteX2" fmla="*/ 7029234 w 7096563"/>
              <a:gd name="connsiteY2" fmla="*/ 444422 h 2526272"/>
              <a:gd name="connsiteX3" fmla="*/ 6956662 w 7096563"/>
              <a:gd name="connsiteY3" fmla="*/ 1562014 h 2526272"/>
              <a:gd name="connsiteX4" fmla="*/ 6145668 w 7096563"/>
              <a:gd name="connsiteY4" fmla="*/ 1941633 h 2526272"/>
              <a:gd name="connsiteX5" fmla="*/ 5837370 w 7096563"/>
              <a:gd name="connsiteY5" fmla="*/ 1959265 h 2526272"/>
              <a:gd name="connsiteX6" fmla="*/ 5815841 w 7096563"/>
              <a:gd name="connsiteY6" fmla="*/ 2526272 h 2526272"/>
              <a:gd name="connsiteX7" fmla="*/ 5303195 w 7096563"/>
              <a:gd name="connsiteY7" fmla="*/ 1946031 h 2526272"/>
              <a:gd name="connsiteX8" fmla="*/ 5039055 w 7096563"/>
              <a:gd name="connsiteY8" fmla="*/ 1932965 h 2526272"/>
              <a:gd name="connsiteX9" fmla="*/ 875181 w 7096563"/>
              <a:gd name="connsiteY9" fmla="*/ 1953903 h 2526272"/>
              <a:gd name="connsiteX10" fmla="*/ 149462 w 7096563"/>
              <a:gd name="connsiteY10" fmla="*/ 1489442 h 2526272"/>
              <a:gd name="connsiteX11" fmla="*/ 33346 w 7096563"/>
              <a:gd name="connsiteY11" fmla="*/ 604079 h 2526272"/>
              <a:gd name="connsiteX12" fmla="*/ 761024 w 7096563"/>
              <a:gd name="connsiteY12" fmla="*/ 99586 h 2526272"/>
              <a:gd name="connsiteX13" fmla="*/ 2289456 w 7096563"/>
              <a:gd name="connsiteY13" fmla="*/ 35304 h 2526272"/>
              <a:gd name="connsiteX14" fmla="*/ 4456852 w 7096563"/>
              <a:gd name="connsiteY14" fmla="*/ 0 h 2526272"/>
              <a:gd name="connsiteX0" fmla="*/ 2289456 w 7096563"/>
              <a:gd name="connsiteY0" fmla="*/ 22804 h 2513772"/>
              <a:gd name="connsiteX1" fmla="*/ 5996285 w 7096563"/>
              <a:gd name="connsiteY1" fmla="*/ 0 h 2513772"/>
              <a:gd name="connsiteX2" fmla="*/ 7029234 w 7096563"/>
              <a:gd name="connsiteY2" fmla="*/ 431922 h 2513772"/>
              <a:gd name="connsiteX3" fmla="*/ 6956662 w 7096563"/>
              <a:gd name="connsiteY3" fmla="*/ 1549514 h 2513772"/>
              <a:gd name="connsiteX4" fmla="*/ 6145668 w 7096563"/>
              <a:gd name="connsiteY4" fmla="*/ 1929133 h 2513772"/>
              <a:gd name="connsiteX5" fmla="*/ 5837370 w 7096563"/>
              <a:gd name="connsiteY5" fmla="*/ 1946765 h 2513772"/>
              <a:gd name="connsiteX6" fmla="*/ 5815841 w 7096563"/>
              <a:gd name="connsiteY6" fmla="*/ 2513772 h 2513772"/>
              <a:gd name="connsiteX7" fmla="*/ 5303195 w 7096563"/>
              <a:gd name="connsiteY7" fmla="*/ 1933531 h 2513772"/>
              <a:gd name="connsiteX8" fmla="*/ 5039055 w 7096563"/>
              <a:gd name="connsiteY8" fmla="*/ 1920465 h 2513772"/>
              <a:gd name="connsiteX9" fmla="*/ 875181 w 7096563"/>
              <a:gd name="connsiteY9" fmla="*/ 1941403 h 2513772"/>
              <a:gd name="connsiteX10" fmla="*/ 149462 w 7096563"/>
              <a:gd name="connsiteY10" fmla="*/ 1476942 h 2513772"/>
              <a:gd name="connsiteX11" fmla="*/ 33346 w 7096563"/>
              <a:gd name="connsiteY11" fmla="*/ 591579 h 2513772"/>
              <a:gd name="connsiteX12" fmla="*/ 761024 w 7096563"/>
              <a:gd name="connsiteY12" fmla="*/ 87086 h 2513772"/>
              <a:gd name="connsiteX13" fmla="*/ 2289456 w 7096563"/>
              <a:gd name="connsiteY13" fmla="*/ 22804 h 2513772"/>
              <a:gd name="connsiteX0" fmla="*/ 2289456 w 7096563"/>
              <a:gd name="connsiteY0" fmla="*/ 33636 h 2524604"/>
              <a:gd name="connsiteX1" fmla="*/ 5996285 w 7096563"/>
              <a:gd name="connsiteY1" fmla="*/ 10832 h 2524604"/>
              <a:gd name="connsiteX2" fmla="*/ 7029234 w 7096563"/>
              <a:gd name="connsiteY2" fmla="*/ 442754 h 2524604"/>
              <a:gd name="connsiteX3" fmla="*/ 6956662 w 7096563"/>
              <a:gd name="connsiteY3" fmla="*/ 1560346 h 2524604"/>
              <a:gd name="connsiteX4" fmla="*/ 6145668 w 7096563"/>
              <a:gd name="connsiteY4" fmla="*/ 1939965 h 2524604"/>
              <a:gd name="connsiteX5" fmla="*/ 5837370 w 7096563"/>
              <a:gd name="connsiteY5" fmla="*/ 1957597 h 2524604"/>
              <a:gd name="connsiteX6" fmla="*/ 5815841 w 7096563"/>
              <a:gd name="connsiteY6" fmla="*/ 2524604 h 2524604"/>
              <a:gd name="connsiteX7" fmla="*/ 5303195 w 7096563"/>
              <a:gd name="connsiteY7" fmla="*/ 1944363 h 2524604"/>
              <a:gd name="connsiteX8" fmla="*/ 5039055 w 7096563"/>
              <a:gd name="connsiteY8" fmla="*/ 1931297 h 2524604"/>
              <a:gd name="connsiteX9" fmla="*/ 875181 w 7096563"/>
              <a:gd name="connsiteY9" fmla="*/ 1952235 h 2524604"/>
              <a:gd name="connsiteX10" fmla="*/ 149462 w 7096563"/>
              <a:gd name="connsiteY10" fmla="*/ 1487774 h 2524604"/>
              <a:gd name="connsiteX11" fmla="*/ 33346 w 7096563"/>
              <a:gd name="connsiteY11" fmla="*/ 602411 h 2524604"/>
              <a:gd name="connsiteX12" fmla="*/ 761024 w 7096563"/>
              <a:gd name="connsiteY12" fmla="*/ 97918 h 2524604"/>
              <a:gd name="connsiteX13" fmla="*/ 2289456 w 7096563"/>
              <a:gd name="connsiteY13" fmla="*/ 33636 h 2524604"/>
              <a:gd name="connsiteX0" fmla="*/ 2289456 w 7096563"/>
              <a:gd name="connsiteY0" fmla="*/ 33636 h 2446227"/>
              <a:gd name="connsiteX1" fmla="*/ 5996285 w 7096563"/>
              <a:gd name="connsiteY1" fmla="*/ 10832 h 2446227"/>
              <a:gd name="connsiteX2" fmla="*/ 7029234 w 7096563"/>
              <a:gd name="connsiteY2" fmla="*/ 442754 h 2446227"/>
              <a:gd name="connsiteX3" fmla="*/ 6956662 w 7096563"/>
              <a:gd name="connsiteY3" fmla="*/ 1560346 h 2446227"/>
              <a:gd name="connsiteX4" fmla="*/ 6145668 w 7096563"/>
              <a:gd name="connsiteY4" fmla="*/ 1939965 h 2446227"/>
              <a:gd name="connsiteX5" fmla="*/ 5837370 w 7096563"/>
              <a:gd name="connsiteY5" fmla="*/ 1957597 h 2446227"/>
              <a:gd name="connsiteX6" fmla="*/ 5801458 w 7096563"/>
              <a:gd name="connsiteY6" fmla="*/ 2446227 h 2446227"/>
              <a:gd name="connsiteX7" fmla="*/ 5303195 w 7096563"/>
              <a:gd name="connsiteY7" fmla="*/ 1944363 h 2446227"/>
              <a:gd name="connsiteX8" fmla="*/ 5039055 w 7096563"/>
              <a:gd name="connsiteY8" fmla="*/ 1931297 h 2446227"/>
              <a:gd name="connsiteX9" fmla="*/ 875181 w 7096563"/>
              <a:gd name="connsiteY9" fmla="*/ 1952235 h 2446227"/>
              <a:gd name="connsiteX10" fmla="*/ 149462 w 7096563"/>
              <a:gd name="connsiteY10" fmla="*/ 1487774 h 2446227"/>
              <a:gd name="connsiteX11" fmla="*/ 33346 w 7096563"/>
              <a:gd name="connsiteY11" fmla="*/ 602411 h 2446227"/>
              <a:gd name="connsiteX12" fmla="*/ 761024 w 7096563"/>
              <a:gd name="connsiteY12" fmla="*/ 97918 h 2446227"/>
              <a:gd name="connsiteX13" fmla="*/ 2289456 w 7096563"/>
              <a:gd name="connsiteY13" fmla="*/ 33636 h 2446227"/>
              <a:gd name="connsiteX0" fmla="*/ 2289456 w 7096563"/>
              <a:gd name="connsiteY0" fmla="*/ 33636 h 2446227"/>
              <a:gd name="connsiteX1" fmla="*/ 5996285 w 7096563"/>
              <a:gd name="connsiteY1" fmla="*/ 10832 h 2446227"/>
              <a:gd name="connsiteX2" fmla="*/ 7029234 w 7096563"/>
              <a:gd name="connsiteY2" fmla="*/ 442754 h 2446227"/>
              <a:gd name="connsiteX3" fmla="*/ 6956662 w 7096563"/>
              <a:gd name="connsiteY3" fmla="*/ 1560346 h 2446227"/>
              <a:gd name="connsiteX4" fmla="*/ 6145668 w 7096563"/>
              <a:gd name="connsiteY4" fmla="*/ 1939965 h 2446227"/>
              <a:gd name="connsiteX5" fmla="*/ 5837370 w 7096563"/>
              <a:gd name="connsiteY5" fmla="*/ 1957597 h 2446227"/>
              <a:gd name="connsiteX6" fmla="*/ 5801458 w 7096563"/>
              <a:gd name="connsiteY6" fmla="*/ 2446227 h 2446227"/>
              <a:gd name="connsiteX7" fmla="*/ 5303195 w 7096563"/>
              <a:gd name="connsiteY7" fmla="*/ 1944363 h 2446227"/>
              <a:gd name="connsiteX8" fmla="*/ 5039055 w 7096563"/>
              <a:gd name="connsiteY8" fmla="*/ 1931297 h 2446227"/>
              <a:gd name="connsiteX9" fmla="*/ 875181 w 7096563"/>
              <a:gd name="connsiteY9" fmla="*/ 1952235 h 2446227"/>
              <a:gd name="connsiteX10" fmla="*/ 149462 w 7096563"/>
              <a:gd name="connsiteY10" fmla="*/ 1487774 h 2446227"/>
              <a:gd name="connsiteX11" fmla="*/ 33346 w 7096563"/>
              <a:gd name="connsiteY11" fmla="*/ 602411 h 2446227"/>
              <a:gd name="connsiteX12" fmla="*/ 761024 w 7096563"/>
              <a:gd name="connsiteY12" fmla="*/ 97918 h 2446227"/>
              <a:gd name="connsiteX13" fmla="*/ 2289456 w 7096563"/>
              <a:gd name="connsiteY13" fmla="*/ 33636 h 2446227"/>
              <a:gd name="connsiteX0" fmla="*/ 2289456 w 7096563"/>
              <a:gd name="connsiteY0" fmla="*/ 33636 h 2446227"/>
              <a:gd name="connsiteX1" fmla="*/ 5996285 w 7096563"/>
              <a:gd name="connsiteY1" fmla="*/ 10832 h 2446227"/>
              <a:gd name="connsiteX2" fmla="*/ 7029234 w 7096563"/>
              <a:gd name="connsiteY2" fmla="*/ 442754 h 2446227"/>
              <a:gd name="connsiteX3" fmla="*/ 6956662 w 7096563"/>
              <a:gd name="connsiteY3" fmla="*/ 1560346 h 2446227"/>
              <a:gd name="connsiteX4" fmla="*/ 6145668 w 7096563"/>
              <a:gd name="connsiteY4" fmla="*/ 1939965 h 2446227"/>
              <a:gd name="connsiteX5" fmla="*/ 5837370 w 7096563"/>
              <a:gd name="connsiteY5" fmla="*/ 1957597 h 2446227"/>
              <a:gd name="connsiteX6" fmla="*/ 5801458 w 7096563"/>
              <a:gd name="connsiteY6" fmla="*/ 2446227 h 2446227"/>
              <a:gd name="connsiteX7" fmla="*/ 5303195 w 7096563"/>
              <a:gd name="connsiteY7" fmla="*/ 1944363 h 2446227"/>
              <a:gd name="connsiteX8" fmla="*/ 5039055 w 7096563"/>
              <a:gd name="connsiteY8" fmla="*/ 1931297 h 2446227"/>
              <a:gd name="connsiteX9" fmla="*/ 875181 w 7096563"/>
              <a:gd name="connsiteY9" fmla="*/ 1952235 h 2446227"/>
              <a:gd name="connsiteX10" fmla="*/ 149462 w 7096563"/>
              <a:gd name="connsiteY10" fmla="*/ 1487774 h 2446227"/>
              <a:gd name="connsiteX11" fmla="*/ 33346 w 7096563"/>
              <a:gd name="connsiteY11" fmla="*/ 602411 h 2446227"/>
              <a:gd name="connsiteX12" fmla="*/ 761024 w 7096563"/>
              <a:gd name="connsiteY12" fmla="*/ 97918 h 2446227"/>
              <a:gd name="connsiteX13" fmla="*/ 2289456 w 7096563"/>
              <a:gd name="connsiteY13" fmla="*/ 33636 h 2446227"/>
              <a:gd name="connsiteX0" fmla="*/ 2289456 w 7096563"/>
              <a:gd name="connsiteY0" fmla="*/ 33636 h 2446227"/>
              <a:gd name="connsiteX1" fmla="*/ 5996285 w 7096563"/>
              <a:gd name="connsiteY1" fmla="*/ 10832 h 2446227"/>
              <a:gd name="connsiteX2" fmla="*/ 7029234 w 7096563"/>
              <a:gd name="connsiteY2" fmla="*/ 442754 h 2446227"/>
              <a:gd name="connsiteX3" fmla="*/ 6956662 w 7096563"/>
              <a:gd name="connsiteY3" fmla="*/ 1560346 h 2446227"/>
              <a:gd name="connsiteX4" fmla="*/ 6145668 w 7096563"/>
              <a:gd name="connsiteY4" fmla="*/ 1939965 h 2446227"/>
              <a:gd name="connsiteX5" fmla="*/ 5837370 w 7096563"/>
              <a:gd name="connsiteY5" fmla="*/ 1957597 h 2446227"/>
              <a:gd name="connsiteX6" fmla="*/ 5801458 w 7096563"/>
              <a:gd name="connsiteY6" fmla="*/ 2446227 h 2446227"/>
              <a:gd name="connsiteX7" fmla="*/ 5303195 w 7096563"/>
              <a:gd name="connsiteY7" fmla="*/ 1944363 h 2446227"/>
              <a:gd name="connsiteX8" fmla="*/ 5039055 w 7096563"/>
              <a:gd name="connsiteY8" fmla="*/ 1931297 h 2446227"/>
              <a:gd name="connsiteX9" fmla="*/ 875181 w 7096563"/>
              <a:gd name="connsiteY9" fmla="*/ 1952235 h 2446227"/>
              <a:gd name="connsiteX10" fmla="*/ 149462 w 7096563"/>
              <a:gd name="connsiteY10" fmla="*/ 1487774 h 2446227"/>
              <a:gd name="connsiteX11" fmla="*/ 33346 w 7096563"/>
              <a:gd name="connsiteY11" fmla="*/ 602411 h 2446227"/>
              <a:gd name="connsiteX12" fmla="*/ 761024 w 7096563"/>
              <a:gd name="connsiteY12" fmla="*/ 97918 h 2446227"/>
              <a:gd name="connsiteX13" fmla="*/ 2289456 w 7096563"/>
              <a:gd name="connsiteY13" fmla="*/ 33636 h 2446227"/>
              <a:gd name="connsiteX0" fmla="*/ 2289456 w 7096563"/>
              <a:gd name="connsiteY0" fmla="*/ 33636 h 2446227"/>
              <a:gd name="connsiteX1" fmla="*/ 5996285 w 7096563"/>
              <a:gd name="connsiteY1" fmla="*/ 10832 h 2446227"/>
              <a:gd name="connsiteX2" fmla="*/ 7029234 w 7096563"/>
              <a:gd name="connsiteY2" fmla="*/ 442754 h 2446227"/>
              <a:gd name="connsiteX3" fmla="*/ 6956662 w 7096563"/>
              <a:gd name="connsiteY3" fmla="*/ 1560346 h 2446227"/>
              <a:gd name="connsiteX4" fmla="*/ 6145668 w 7096563"/>
              <a:gd name="connsiteY4" fmla="*/ 1939965 h 2446227"/>
              <a:gd name="connsiteX5" fmla="*/ 5837370 w 7096563"/>
              <a:gd name="connsiteY5" fmla="*/ 1957597 h 2446227"/>
              <a:gd name="connsiteX6" fmla="*/ 5801458 w 7096563"/>
              <a:gd name="connsiteY6" fmla="*/ 2446227 h 2446227"/>
              <a:gd name="connsiteX7" fmla="*/ 5303195 w 7096563"/>
              <a:gd name="connsiteY7" fmla="*/ 1944363 h 2446227"/>
              <a:gd name="connsiteX8" fmla="*/ 5039055 w 7096563"/>
              <a:gd name="connsiteY8" fmla="*/ 1931297 h 2446227"/>
              <a:gd name="connsiteX9" fmla="*/ 875181 w 7096563"/>
              <a:gd name="connsiteY9" fmla="*/ 1952235 h 2446227"/>
              <a:gd name="connsiteX10" fmla="*/ 149462 w 7096563"/>
              <a:gd name="connsiteY10" fmla="*/ 1487774 h 2446227"/>
              <a:gd name="connsiteX11" fmla="*/ 33346 w 7096563"/>
              <a:gd name="connsiteY11" fmla="*/ 602411 h 2446227"/>
              <a:gd name="connsiteX12" fmla="*/ 761024 w 7096563"/>
              <a:gd name="connsiteY12" fmla="*/ 97918 h 2446227"/>
              <a:gd name="connsiteX13" fmla="*/ 2289456 w 7096563"/>
              <a:gd name="connsiteY13" fmla="*/ 33636 h 2446227"/>
              <a:gd name="connsiteX0" fmla="*/ 2289456 w 7096563"/>
              <a:gd name="connsiteY0" fmla="*/ 33636 h 2397161"/>
              <a:gd name="connsiteX1" fmla="*/ 5996285 w 7096563"/>
              <a:gd name="connsiteY1" fmla="*/ 10832 h 2397161"/>
              <a:gd name="connsiteX2" fmla="*/ 7029234 w 7096563"/>
              <a:gd name="connsiteY2" fmla="*/ 442754 h 2397161"/>
              <a:gd name="connsiteX3" fmla="*/ 6956662 w 7096563"/>
              <a:gd name="connsiteY3" fmla="*/ 1560346 h 2397161"/>
              <a:gd name="connsiteX4" fmla="*/ 6145668 w 7096563"/>
              <a:gd name="connsiteY4" fmla="*/ 1939965 h 2397161"/>
              <a:gd name="connsiteX5" fmla="*/ 5837370 w 7096563"/>
              <a:gd name="connsiteY5" fmla="*/ 1957597 h 2397161"/>
              <a:gd name="connsiteX6" fmla="*/ 5791636 w 7096563"/>
              <a:gd name="connsiteY6" fmla="*/ 2397161 h 2397161"/>
              <a:gd name="connsiteX7" fmla="*/ 5303195 w 7096563"/>
              <a:gd name="connsiteY7" fmla="*/ 1944363 h 2397161"/>
              <a:gd name="connsiteX8" fmla="*/ 5039055 w 7096563"/>
              <a:gd name="connsiteY8" fmla="*/ 1931297 h 2397161"/>
              <a:gd name="connsiteX9" fmla="*/ 875181 w 7096563"/>
              <a:gd name="connsiteY9" fmla="*/ 1952235 h 2397161"/>
              <a:gd name="connsiteX10" fmla="*/ 149462 w 7096563"/>
              <a:gd name="connsiteY10" fmla="*/ 1487774 h 2397161"/>
              <a:gd name="connsiteX11" fmla="*/ 33346 w 7096563"/>
              <a:gd name="connsiteY11" fmla="*/ 602411 h 2397161"/>
              <a:gd name="connsiteX12" fmla="*/ 761024 w 7096563"/>
              <a:gd name="connsiteY12" fmla="*/ 97918 h 2397161"/>
              <a:gd name="connsiteX13" fmla="*/ 2289456 w 7096563"/>
              <a:gd name="connsiteY13" fmla="*/ 33636 h 2397161"/>
              <a:gd name="connsiteX0" fmla="*/ 2289456 w 7096563"/>
              <a:gd name="connsiteY0" fmla="*/ 33636 h 2397161"/>
              <a:gd name="connsiteX1" fmla="*/ 5996285 w 7096563"/>
              <a:gd name="connsiteY1" fmla="*/ 10832 h 2397161"/>
              <a:gd name="connsiteX2" fmla="*/ 7029234 w 7096563"/>
              <a:gd name="connsiteY2" fmla="*/ 442754 h 2397161"/>
              <a:gd name="connsiteX3" fmla="*/ 6956662 w 7096563"/>
              <a:gd name="connsiteY3" fmla="*/ 1560346 h 2397161"/>
              <a:gd name="connsiteX4" fmla="*/ 6145668 w 7096563"/>
              <a:gd name="connsiteY4" fmla="*/ 1939965 h 2397161"/>
              <a:gd name="connsiteX5" fmla="*/ 5837370 w 7096563"/>
              <a:gd name="connsiteY5" fmla="*/ 1957597 h 2397161"/>
              <a:gd name="connsiteX6" fmla="*/ 5791636 w 7096563"/>
              <a:gd name="connsiteY6" fmla="*/ 2397161 h 2397161"/>
              <a:gd name="connsiteX7" fmla="*/ 5303195 w 7096563"/>
              <a:gd name="connsiteY7" fmla="*/ 1944363 h 2397161"/>
              <a:gd name="connsiteX8" fmla="*/ 5039055 w 7096563"/>
              <a:gd name="connsiteY8" fmla="*/ 1931297 h 2397161"/>
              <a:gd name="connsiteX9" fmla="*/ 875181 w 7096563"/>
              <a:gd name="connsiteY9" fmla="*/ 1952235 h 2397161"/>
              <a:gd name="connsiteX10" fmla="*/ 149462 w 7096563"/>
              <a:gd name="connsiteY10" fmla="*/ 1487774 h 2397161"/>
              <a:gd name="connsiteX11" fmla="*/ 33346 w 7096563"/>
              <a:gd name="connsiteY11" fmla="*/ 602411 h 2397161"/>
              <a:gd name="connsiteX12" fmla="*/ 761024 w 7096563"/>
              <a:gd name="connsiteY12" fmla="*/ 97918 h 2397161"/>
              <a:gd name="connsiteX13" fmla="*/ 2289456 w 7096563"/>
              <a:gd name="connsiteY13" fmla="*/ 33636 h 2397161"/>
              <a:gd name="connsiteX0" fmla="*/ 2289456 w 7096563"/>
              <a:gd name="connsiteY0" fmla="*/ 33636 h 2397161"/>
              <a:gd name="connsiteX1" fmla="*/ 5996285 w 7096563"/>
              <a:gd name="connsiteY1" fmla="*/ 10832 h 2397161"/>
              <a:gd name="connsiteX2" fmla="*/ 7029234 w 7096563"/>
              <a:gd name="connsiteY2" fmla="*/ 442754 h 2397161"/>
              <a:gd name="connsiteX3" fmla="*/ 6956662 w 7096563"/>
              <a:gd name="connsiteY3" fmla="*/ 1560346 h 2397161"/>
              <a:gd name="connsiteX4" fmla="*/ 6145668 w 7096563"/>
              <a:gd name="connsiteY4" fmla="*/ 1939965 h 2397161"/>
              <a:gd name="connsiteX5" fmla="*/ 5837370 w 7096563"/>
              <a:gd name="connsiteY5" fmla="*/ 1957597 h 2397161"/>
              <a:gd name="connsiteX6" fmla="*/ 5791636 w 7096563"/>
              <a:gd name="connsiteY6" fmla="*/ 2397161 h 2397161"/>
              <a:gd name="connsiteX7" fmla="*/ 5303195 w 7096563"/>
              <a:gd name="connsiteY7" fmla="*/ 1944363 h 2397161"/>
              <a:gd name="connsiteX8" fmla="*/ 5039055 w 7096563"/>
              <a:gd name="connsiteY8" fmla="*/ 1931297 h 2397161"/>
              <a:gd name="connsiteX9" fmla="*/ 875181 w 7096563"/>
              <a:gd name="connsiteY9" fmla="*/ 1952235 h 2397161"/>
              <a:gd name="connsiteX10" fmla="*/ 149462 w 7096563"/>
              <a:gd name="connsiteY10" fmla="*/ 1487774 h 2397161"/>
              <a:gd name="connsiteX11" fmla="*/ 33346 w 7096563"/>
              <a:gd name="connsiteY11" fmla="*/ 602411 h 2397161"/>
              <a:gd name="connsiteX12" fmla="*/ 761024 w 7096563"/>
              <a:gd name="connsiteY12" fmla="*/ 97918 h 2397161"/>
              <a:gd name="connsiteX13" fmla="*/ 2289456 w 7096563"/>
              <a:gd name="connsiteY13" fmla="*/ 33636 h 2397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096563" h="2397161">
                <a:moveTo>
                  <a:pt x="2289456" y="33636"/>
                </a:moveTo>
                <a:cubicBezTo>
                  <a:pt x="3525066" y="26035"/>
                  <a:pt x="4669235" y="-20756"/>
                  <a:pt x="5996285" y="10832"/>
                </a:cubicBezTo>
                <a:cubicBezTo>
                  <a:pt x="6140575" y="10832"/>
                  <a:pt x="6840549" y="22691"/>
                  <a:pt x="7029234" y="442754"/>
                </a:cubicBezTo>
                <a:cubicBezTo>
                  <a:pt x="7106643" y="800771"/>
                  <a:pt x="7155024" y="1100731"/>
                  <a:pt x="6956662" y="1560346"/>
                </a:cubicBezTo>
                <a:cubicBezTo>
                  <a:pt x="6867762" y="1813601"/>
                  <a:pt x="6676275" y="1922470"/>
                  <a:pt x="6145668" y="1939965"/>
                </a:cubicBezTo>
                <a:cubicBezTo>
                  <a:pt x="6051407" y="1948677"/>
                  <a:pt x="5928035" y="1956561"/>
                  <a:pt x="5837370" y="1957597"/>
                </a:cubicBezTo>
                <a:cubicBezTo>
                  <a:pt x="5823965" y="2160224"/>
                  <a:pt x="5819420" y="2264969"/>
                  <a:pt x="5791636" y="2397161"/>
                </a:cubicBezTo>
                <a:cubicBezTo>
                  <a:pt x="5646272" y="2164049"/>
                  <a:pt x="5443294" y="2022185"/>
                  <a:pt x="5303195" y="1944363"/>
                </a:cubicBezTo>
                <a:lnTo>
                  <a:pt x="5039055" y="1931297"/>
                </a:lnTo>
                <a:cubicBezTo>
                  <a:pt x="2712413" y="1959893"/>
                  <a:pt x="2068070" y="1979451"/>
                  <a:pt x="875181" y="1952235"/>
                </a:cubicBezTo>
                <a:cubicBezTo>
                  <a:pt x="600262" y="1952236"/>
                  <a:pt x="280090" y="1704636"/>
                  <a:pt x="149462" y="1487774"/>
                </a:cubicBezTo>
                <a:cubicBezTo>
                  <a:pt x="-518" y="1197491"/>
                  <a:pt x="-34387" y="1124923"/>
                  <a:pt x="33346" y="602411"/>
                </a:cubicBezTo>
                <a:cubicBezTo>
                  <a:pt x="76889" y="298465"/>
                  <a:pt x="531674" y="106425"/>
                  <a:pt x="761024" y="97918"/>
                </a:cubicBezTo>
                <a:cubicBezTo>
                  <a:pt x="1105400" y="76147"/>
                  <a:pt x="1644181" y="52477"/>
                  <a:pt x="2289456" y="33636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84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6A35EAA-ED80-4FF1-942C-82B1D483A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33683" flipH="1">
            <a:off x="977627" y="481134"/>
            <a:ext cx="9378187" cy="5238589"/>
          </a:xfrm>
          <a:custGeom>
            <a:avLst/>
            <a:gdLst/>
            <a:ahLst/>
            <a:cxnLst/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415F49B-3CBC-46CF-AFB5-988852D04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33683" flipH="1">
            <a:off x="1010574" y="456230"/>
            <a:ext cx="9378187" cy="5238589"/>
          </a:xfrm>
          <a:custGeom>
            <a:avLst/>
            <a:gdLst/>
            <a:ahLst/>
            <a:cxnLst/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0940C6F-9A54-410C-9BCD-203E8D97FB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98B472A-D6EF-4DBE-8152-4B2AA75D8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4496" y="954156"/>
            <a:ext cx="5776791" cy="5009321"/>
          </a:xfrm>
          <a:custGeom>
            <a:avLst/>
            <a:gdLst>
              <a:gd name="connsiteX0" fmla="*/ 4237554 w 7832861"/>
              <a:gd name="connsiteY0" fmla="*/ 1051 h 6021285"/>
              <a:gd name="connsiteX1" fmla="*/ 6794477 w 7832861"/>
              <a:gd name="connsiteY1" fmla="*/ 1540633 h 6021285"/>
              <a:gd name="connsiteX2" fmla="*/ 7189105 w 7832861"/>
              <a:gd name="connsiteY2" fmla="*/ 3895332 h 6021285"/>
              <a:gd name="connsiteX3" fmla="*/ 7832861 w 7832861"/>
              <a:gd name="connsiteY3" fmla="*/ 4544816 h 6021285"/>
              <a:gd name="connsiteX4" fmla="*/ 6807235 w 7832861"/>
              <a:gd name="connsiteY4" fmla="*/ 4774287 h 6021285"/>
              <a:gd name="connsiteX5" fmla="*/ 4462697 w 7832861"/>
              <a:gd name="connsiteY5" fmla="*/ 5728371 h 6021285"/>
              <a:gd name="connsiteX6" fmla="*/ 2015005 w 7832861"/>
              <a:gd name="connsiteY6" fmla="*/ 5896478 h 6021285"/>
              <a:gd name="connsiteX7" fmla="*/ 131003 w 7832861"/>
              <a:gd name="connsiteY7" fmla="*/ 4020686 h 6021285"/>
              <a:gd name="connsiteX8" fmla="*/ 1330810 w 7832861"/>
              <a:gd name="connsiteY8" fmla="*/ 518885 h 6021285"/>
              <a:gd name="connsiteX9" fmla="*/ 2228690 w 7832861"/>
              <a:gd name="connsiteY9" fmla="*/ 261285 h 6021285"/>
              <a:gd name="connsiteX10" fmla="*/ 2230235 w 7832861"/>
              <a:gd name="connsiteY10" fmla="*/ 260915 h 6021285"/>
              <a:gd name="connsiteX11" fmla="*/ 2341247 w 7832861"/>
              <a:gd name="connsiteY11" fmla="*/ 221774 h 6021285"/>
              <a:gd name="connsiteX12" fmla="*/ 2729122 w 7832861"/>
              <a:gd name="connsiteY12" fmla="*/ 145569 h 6021285"/>
              <a:gd name="connsiteX13" fmla="*/ 2759736 w 7832861"/>
              <a:gd name="connsiteY13" fmla="*/ 144080 h 6021285"/>
              <a:gd name="connsiteX14" fmla="*/ 2777664 w 7832861"/>
              <a:gd name="connsiteY14" fmla="*/ 140289 h 6021285"/>
              <a:gd name="connsiteX15" fmla="*/ 4237554 w 7832861"/>
              <a:gd name="connsiteY15" fmla="*/ 1051 h 6021285"/>
              <a:gd name="connsiteX0" fmla="*/ 4237554 w 7832861"/>
              <a:gd name="connsiteY0" fmla="*/ 1051 h 6021285"/>
              <a:gd name="connsiteX1" fmla="*/ 6794477 w 7832861"/>
              <a:gd name="connsiteY1" fmla="*/ 1540633 h 6021285"/>
              <a:gd name="connsiteX2" fmla="*/ 7189105 w 7832861"/>
              <a:gd name="connsiteY2" fmla="*/ 3895332 h 6021285"/>
              <a:gd name="connsiteX3" fmla="*/ 7832861 w 7832861"/>
              <a:gd name="connsiteY3" fmla="*/ 4544816 h 6021285"/>
              <a:gd name="connsiteX4" fmla="*/ 6807235 w 7832861"/>
              <a:gd name="connsiteY4" fmla="*/ 4774287 h 6021285"/>
              <a:gd name="connsiteX5" fmla="*/ 4462697 w 7832861"/>
              <a:gd name="connsiteY5" fmla="*/ 5728371 h 6021285"/>
              <a:gd name="connsiteX6" fmla="*/ 2015005 w 7832861"/>
              <a:gd name="connsiteY6" fmla="*/ 5896478 h 6021285"/>
              <a:gd name="connsiteX7" fmla="*/ 131003 w 7832861"/>
              <a:gd name="connsiteY7" fmla="*/ 4020686 h 6021285"/>
              <a:gd name="connsiteX8" fmla="*/ 1330810 w 7832861"/>
              <a:gd name="connsiteY8" fmla="*/ 518885 h 6021285"/>
              <a:gd name="connsiteX9" fmla="*/ 2228690 w 7832861"/>
              <a:gd name="connsiteY9" fmla="*/ 261285 h 6021285"/>
              <a:gd name="connsiteX10" fmla="*/ 2230235 w 7832861"/>
              <a:gd name="connsiteY10" fmla="*/ 260915 h 6021285"/>
              <a:gd name="connsiteX11" fmla="*/ 2729122 w 7832861"/>
              <a:gd name="connsiteY11" fmla="*/ 145569 h 6021285"/>
              <a:gd name="connsiteX12" fmla="*/ 2759736 w 7832861"/>
              <a:gd name="connsiteY12" fmla="*/ 144080 h 6021285"/>
              <a:gd name="connsiteX13" fmla="*/ 2777664 w 7832861"/>
              <a:gd name="connsiteY13" fmla="*/ 140289 h 6021285"/>
              <a:gd name="connsiteX14" fmla="*/ 4237554 w 7832861"/>
              <a:gd name="connsiteY14" fmla="*/ 1051 h 6021285"/>
              <a:gd name="connsiteX0" fmla="*/ 4237554 w 7832861"/>
              <a:gd name="connsiteY0" fmla="*/ 0 h 6020234"/>
              <a:gd name="connsiteX1" fmla="*/ 6794477 w 7832861"/>
              <a:gd name="connsiteY1" fmla="*/ 1539582 h 6020234"/>
              <a:gd name="connsiteX2" fmla="*/ 7189105 w 7832861"/>
              <a:gd name="connsiteY2" fmla="*/ 3894281 h 6020234"/>
              <a:gd name="connsiteX3" fmla="*/ 7832861 w 7832861"/>
              <a:gd name="connsiteY3" fmla="*/ 4543765 h 6020234"/>
              <a:gd name="connsiteX4" fmla="*/ 6807235 w 7832861"/>
              <a:gd name="connsiteY4" fmla="*/ 4773236 h 6020234"/>
              <a:gd name="connsiteX5" fmla="*/ 4462697 w 7832861"/>
              <a:gd name="connsiteY5" fmla="*/ 5727320 h 6020234"/>
              <a:gd name="connsiteX6" fmla="*/ 2015005 w 7832861"/>
              <a:gd name="connsiteY6" fmla="*/ 5895427 h 6020234"/>
              <a:gd name="connsiteX7" fmla="*/ 131003 w 7832861"/>
              <a:gd name="connsiteY7" fmla="*/ 4019635 h 6020234"/>
              <a:gd name="connsiteX8" fmla="*/ 1330810 w 7832861"/>
              <a:gd name="connsiteY8" fmla="*/ 517834 h 6020234"/>
              <a:gd name="connsiteX9" fmla="*/ 2228690 w 7832861"/>
              <a:gd name="connsiteY9" fmla="*/ 260234 h 6020234"/>
              <a:gd name="connsiteX10" fmla="*/ 2230235 w 7832861"/>
              <a:gd name="connsiteY10" fmla="*/ 259864 h 6020234"/>
              <a:gd name="connsiteX11" fmla="*/ 2729122 w 7832861"/>
              <a:gd name="connsiteY11" fmla="*/ 144518 h 6020234"/>
              <a:gd name="connsiteX12" fmla="*/ 2759736 w 7832861"/>
              <a:gd name="connsiteY12" fmla="*/ 143029 h 6020234"/>
              <a:gd name="connsiteX13" fmla="*/ 4237554 w 7832861"/>
              <a:gd name="connsiteY13" fmla="*/ 0 h 6020234"/>
              <a:gd name="connsiteX0" fmla="*/ 4237554 w 7832861"/>
              <a:gd name="connsiteY0" fmla="*/ 0 h 6020234"/>
              <a:gd name="connsiteX1" fmla="*/ 6794477 w 7832861"/>
              <a:gd name="connsiteY1" fmla="*/ 1539582 h 6020234"/>
              <a:gd name="connsiteX2" fmla="*/ 7189105 w 7832861"/>
              <a:gd name="connsiteY2" fmla="*/ 3894281 h 6020234"/>
              <a:gd name="connsiteX3" fmla="*/ 7832861 w 7832861"/>
              <a:gd name="connsiteY3" fmla="*/ 4543765 h 6020234"/>
              <a:gd name="connsiteX4" fmla="*/ 6807235 w 7832861"/>
              <a:gd name="connsiteY4" fmla="*/ 4773236 h 6020234"/>
              <a:gd name="connsiteX5" fmla="*/ 4462697 w 7832861"/>
              <a:gd name="connsiteY5" fmla="*/ 5727320 h 6020234"/>
              <a:gd name="connsiteX6" fmla="*/ 2015005 w 7832861"/>
              <a:gd name="connsiteY6" fmla="*/ 5895427 h 6020234"/>
              <a:gd name="connsiteX7" fmla="*/ 131003 w 7832861"/>
              <a:gd name="connsiteY7" fmla="*/ 4019635 h 6020234"/>
              <a:gd name="connsiteX8" fmla="*/ 1330810 w 7832861"/>
              <a:gd name="connsiteY8" fmla="*/ 517834 h 6020234"/>
              <a:gd name="connsiteX9" fmla="*/ 2228690 w 7832861"/>
              <a:gd name="connsiteY9" fmla="*/ 260234 h 6020234"/>
              <a:gd name="connsiteX10" fmla="*/ 2230235 w 7832861"/>
              <a:gd name="connsiteY10" fmla="*/ 259864 h 6020234"/>
              <a:gd name="connsiteX11" fmla="*/ 2729122 w 7832861"/>
              <a:gd name="connsiteY11" fmla="*/ 144518 h 6020234"/>
              <a:gd name="connsiteX12" fmla="*/ 4237554 w 7832861"/>
              <a:gd name="connsiteY12" fmla="*/ 0 h 6020234"/>
              <a:gd name="connsiteX0" fmla="*/ 4237554 w 7832861"/>
              <a:gd name="connsiteY0" fmla="*/ 0 h 6020234"/>
              <a:gd name="connsiteX1" fmla="*/ 6794477 w 7832861"/>
              <a:gd name="connsiteY1" fmla="*/ 1539582 h 6020234"/>
              <a:gd name="connsiteX2" fmla="*/ 7189105 w 7832861"/>
              <a:gd name="connsiteY2" fmla="*/ 3894281 h 6020234"/>
              <a:gd name="connsiteX3" fmla="*/ 7832861 w 7832861"/>
              <a:gd name="connsiteY3" fmla="*/ 4543765 h 6020234"/>
              <a:gd name="connsiteX4" fmla="*/ 6807235 w 7832861"/>
              <a:gd name="connsiteY4" fmla="*/ 4773236 h 6020234"/>
              <a:gd name="connsiteX5" fmla="*/ 4462697 w 7832861"/>
              <a:gd name="connsiteY5" fmla="*/ 5727320 h 6020234"/>
              <a:gd name="connsiteX6" fmla="*/ 2015005 w 7832861"/>
              <a:gd name="connsiteY6" fmla="*/ 5895427 h 6020234"/>
              <a:gd name="connsiteX7" fmla="*/ 131003 w 7832861"/>
              <a:gd name="connsiteY7" fmla="*/ 4019635 h 6020234"/>
              <a:gd name="connsiteX8" fmla="*/ 1330810 w 7832861"/>
              <a:gd name="connsiteY8" fmla="*/ 517834 h 6020234"/>
              <a:gd name="connsiteX9" fmla="*/ 2228690 w 7832861"/>
              <a:gd name="connsiteY9" fmla="*/ 260234 h 6020234"/>
              <a:gd name="connsiteX10" fmla="*/ 2729122 w 7832861"/>
              <a:gd name="connsiteY10" fmla="*/ 144518 h 6020234"/>
              <a:gd name="connsiteX11" fmla="*/ 4237554 w 7832861"/>
              <a:gd name="connsiteY11" fmla="*/ 0 h 6020234"/>
              <a:gd name="connsiteX0" fmla="*/ 4237554 w 7832861"/>
              <a:gd name="connsiteY0" fmla="*/ 0 h 6020234"/>
              <a:gd name="connsiteX1" fmla="*/ 6794477 w 7832861"/>
              <a:gd name="connsiteY1" fmla="*/ 1539582 h 6020234"/>
              <a:gd name="connsiteX2" fmla="*/ 7189105 w 7832861"/>
              <a:gd name="connsiteY2" fmla="*/ 3894281 h 6020234"/>
              <a:gd name="connsiteX3" fmla="*/ 7832861 w 7832861"/>
              <a:gd name="connsiteY3" fmla="*/ 4543765 h 6020234"/>
              <a:gd name="connsiteX4" fmla="*/ 6807235 w 7832861"/>
              <a:gd name="connsiteY4" fmla="*/ 4773236 h 6020234"/>
              <a:gd name="connsiteX5" fmla="*/ 4462697 w 7832861"/>
              <a:gd name="connsiteY5" fmla="*/ 5727320 h 6020234"/>
              <a:gd name="connsiteX6" fmla="*/ 2015005 w 7832861"/>
              <a:gd name="connsiteY6" fmla="*/ 5895427 h 6020234"/>
              <a:gd name="connsiteX7" fmla="*/ 131003 w 7832861"/>
              <a:gd name="connsiteY7" fmla="*/ 4019635 h 6020234"/>
              <a:gd name="connsiteX8" fmla="*/ 1330810 w 7832861"/>
              <a:gd name="connsiteY8" fmla="*/ 517834 h 6020234"/>
              <a:gd name="connsiteX9" fmla="*/ 2729122 w 7832861"/>
              <a:gd name="connsiteY9" fmla="*/ 144518 h 6020234"/>
              <a:gd name="connsiteX10" fmla="*/ 4237554 w 7832861"/>
              <a:gd name="connsiteY10" fmla="*/ 0 h 6020234"/>
              <a:gd name="connsiteX0" fmla="*/ 4237554 w 7832861"/>
              <a:gd name="connsiteY0" fmla="*/ 0 h 6020234"/>
              <a:gd name="connsiteX1" fmla="*/ 6794477 w 7832861"/>
              <a:gd name="connsiteY1" fmla="*/ 1539582 h 6020234"/>
              <a:gd name="connsiteX2" fmla="*/ 7189105 w 7832861"/>
              <a:gd name="connsiteY2" fmla="*/ 3894281 h 6020234"/>
              <a:gd name="connsiteX3" fmla="*/ 7832861 w 7832861"/>
              <a:gd name="connsiteY3" fmla="*/ 4543765 h 6020234"/>
              <a:gd name="connsiteX4" fmla="*/ 6807235 w 7832861"/>
              <a:gd name="connsiteY4" fmla="*/ 4773236 h 6020234"/>
              <a:gd name="connsiteX5" fmla="*/ 4462697 w 7832861"/>
              <a:gd name="connsiteY5" fmla="*/ 5727320 h 6020234"/>
              <a:gd name="connsiteX6" fmla="*/ 2015005 w 7832861"/>
              <a:gd name="connsiteY6" fmla="*/ 5895427 h 6020234"/>
              <a:gd name="connsiteX7" fmla="*/ 131003 w 7832861"/>
              <a:gd name="connsiteY7" fmla="*/ 4019635 h 6020234"/>
              <a:gd name="connsiteX8" fmla="*/ 1330810 w 7832861"/>
              <a:gd name="connsiteY8" fmla="*/ 517834 h 6020234"/>
              <a:gd name="connsiteX9" fmla="*/ 2729122 w 7832861"/>
              <a:gd name="connsiteY9" fmla="*/ 144518 h 6020234"/>
              <a:gd name="connsiteX10" fmla="*/ 4237554 w 7832861"/>
              <a:gd name="connsiteY10" fmla="*/ 0 h 6020234"/>
              <a:gd name="connsiteX0" fmla="*/ 4237554 w 7832861"/>
              <a:gd name="connsiteY0" fmla="*/ 0 h 6020234"/>
              <a:gd name="connsiteX1" fmla="*/ 6794477 w 7832861"/>
              <a:gd name="connsiteY1" fmla="*/ 1539582 h 6020234"/>
              <a:gd name="connsiteX2" fmla="*/ 7189105 w 7832861"/>
              <a:gd name="connsiteY2" fmla="*/ 3894281 h 6020234"/>
              <a:gd name="connsiteX3" fmla="*/ 7832861 w 7832861"/>
              <a:gd name="connsiteY3" fmla="*/ 4543765 h 6020234"/>
              <a:gd name="connsiteX4" fmla="*/ 6807235 w 7832861"/>
              <a:gd name="connsiteY4" fmla="*/ 4773236 h 6020234"/>
              <a:gd name="connsiteX5" fmla="*/ 4462697 w 7832861"/>
              <a:gd name="connsiteY5" fmla="*/ 5727320 h 6020234"/>
              <a:gd name="connsiteX6" fmla="*/ 2015005 w 7832861"/>
              <a:gd name="connsiteY6" fmla="*/ 5895427 h 6020234"/>
              <a:gd name="connsiteX7" fmla="*/ 131003 w 7832861"/>
              <a:gd name="connsiteY7" fmla="*/ 4019635 h 6020234"/>
              <a:gd name="connsiteX8" fmla="*/ 1330810 w 7832861"/>
              <a:gd name="connsiteY8" fmla="*/ 517834 h 6020234"/>
              <a:gd name="connsiteX9" fmla="*/ 2780941 w 7832861"/>
              <a:gd name="connsiteY9" fmla="*/ 69783 h 6020234"/>
              <a:gd name="connsiteX10" fmla="*/ 4237554 w 7832861"/>
              <a:gd name="connsiteY10" fmla="*/ 0 h 6020234"/>
              <a:gd name="connsiteX0" fmla="*/ 4237554 w 7832861"/>
              <a:gd name="connsiteY0" fmla="*/ 0 h 6020234"/>
              <a:gd name="connsiteX1" fmla="*/ 6794477 w 7832861"/>
              <a:gd name="connsiteY1" fmla="*/ 1539582 h 6020234"/>
              <a:gd name="connsiteX2" fmla="*/ 7189105 w 7832861"/>
              <a:gd name="connsiteY2" fmla="*/ 3894281 h 6020234"/>
              <a:gd name="connsiteX3" fmla="*/ 7832861 w 7832861"/>
              <a:gd name="connsiteY3" fmla="*/ 4543765 h 6020234"/>
              <a:gd name="connsiteX4" fmla="*/ 6807235 w 7832861"/>
              <a:gd name="connsiteY4" fmla="*/ 4773236 h 6020234"/>
              <a:gd name="connsiteX5" fmla="*/ 4462697 w 7832861"/>
              <a:gd name="connsiteY5" fmla="*/ 5727320 h 6020234"/>
              <a:gd name="connsiteX6" fmla="*/ 2015005 w 7832861"/>
              <a:gd name="connsiteY6" fmla="*/ 5895427 h 6020234"/>
              <a:gd name="connsiteX7" fmla="*/ 131003 w 7832861"/>
              <a:gd name="connsiteY7" fmla="*/ 4019635 h 6020234"/>
              <a:gd name="connsiteX8" fmla="*/ 1330810 w 7832861"/>
              <a:gd name="connsiteY8" fmla="*/ 517834 h 6020234"/>
              <a:gd name="connsiteX9" fmla="*/ 2780941 w 7832861"/>
              <a:gd name="connsiteY9" fmla="*/ 69783 h 6020234"/>
              <a:gd name="connsiteX10" fmla="*/ 4237554 w 7832861"/>
              <a:gd name="connsiteY10" fmla="*/ 0 h 6020234"/>
              <a:gd name="connsiteX0" fmla="*/ 4237554 w 7832861"/>
              <a:gd name="connsiteY0" fmla="*/ 0 h 6035181"/>
              <a:gd name="connsiteX1" fmla="*/ 6794477 w 7832861"/>
              <a:gd name="connsiteY1" fmla="*/ 1554529 h 6035181"/>
              <a:gd name="connsiteX2" fmla="*/ 7189105 w 7832861"/>
              <a:gd name="connsiteY2" fmla="*/ 3909228 h 6035181"/>
              <a:gd name="connsiteX3" fmla="*/ 7832861 w 7832861"/>
              <a:gd name="connsiteY3" fmla="*/ 4558712 h 6035181"/>
              <a:gd name="connsiteX4" fmla="*/ 6807235 w 7832861"/>
              <a:gd name="connsiteY4" fmla="*/ 4788183 h 6035181"/>
              <a:gd name="connsiteX5" fmla="*/ 4462697 w 7832861"/>
              <a:gd name="connsiteY5" fmla="*/ 5742267 h 6035181"/>
              <a:gd name="connsiteX6" fmla="*/ 2015005 w 7832861"/>
              <a:gd name="connsiteY6" fmla="*/ 5910374 h 6035181"/>
              <a:gd name="connsiteX7" fmla="*/ 131003 w 7832861"/>
              <a:gd name="connsiteY7" fmla="*/ 4034582 h 6035181"/>
              <a:gd name="connsiteX8" fmla="*/ 1330810 w 7832861"/>
              <a:gd name="connsiteY8" fmla="*/ 532781 h 6035181"/>
              <a:gd name="connsiteX9" fmla="*/ 2780941 w 7832861"/>
              <a:gd name="connsiteY9" fmla="*/ 84730 h 6035181"/>
              <a:gd name="connsiteX10" fmla="*/ 4237554 w 7832861"/>
              <a:gd name="connsiteY10" fmla="*/ 0 h 6035181"/>
              <a:gd name="connsiteX0" fmla="*/ 4237554 w 7832861"/>
              <a:gd name="connsiteY0" fmla="*/ 0 h 6035181"/>
              <a:gd name="connsiteX1" fmla="*/ 6794477 w 7832861"/>
              <a:gd name="connsiteY1" fmla="*/ 1554529 h 6035181"/>
              <a:gd name="connsiteX2" fmla="*/ 7189105 w 7832861"/>
              <a:gd name="connsiteY2" fmla="*/ 3909228 h 6035181"/>
              <a:gd name="connsiteX3" fmla="*/ 7832861 w 7832861"/>
              <a:gd name="connsiteY3" fmla="*/ 4558712 h 6035181"/>
              <a:gd name="connsiteX4" fmla="*/ 6807235 w 7832861"/>
              <a:gd name="connsiteY4" fmla="*/ 4788183 h 6035181"/>
              <a:gd name="connsiteX5" fmla="*/ 4462697 w 7832861"/>
              <a:gd name="connsiteY5" fmla="*/ 5742267 h 6035181"/>
              <a:gd name="connsiteX6" fmla="*/ 2015005 w 7832861"/>
              <a:gd name="connsiteY6" fmla="*/ 5910374 h 6035181"/>
              <a:gd name="connsiteX7" fmla="*/ 131003 w 7832861"/>
              <a:gd name="connsiteY7" fmla="*/ 4034582 h 6035181"/>
              <a:gd name="connsiteX8" fmla="*/ 1330810 w 7832861"/>
              <a:gd name="connsiteY8" fmla="*/ 532781 h 6035181"/>
              <a:gd name="connsiteX9" fmla="*/ 2780941 w 7832861"/>
              <a:gd name="connsiteY9" fmla="*/ 84730 h 6035181"/>
              <a:gd name="connsiteX10" fmla="*/ 4237554 w 7832861"/>
              <a:gd name="connsiteY10" fmla="*/ 0 h 6035181"/>
              <a:gd name="connsiteX0" fmla="*/ 4237554 w 7832861"/>
              <a:gd name="connsiteY0" fmla="*/ 0 h 6035181"/>
              <a:gd name="connsiteX1" fmla="*/ 6794477 w 7832861"/>
              <a:gd name="connsiteY1" fmla="*/ 1554529 h 6035181"/>
              <a:gd name="connsiteX2" fmla="*/ 7189105 w 7832861"/>
              <a:gd name="connsiteY2" fmla="*/ 3909228 h 6035181"/>
              <a:gd name="connsiteX3" fmla="*/ 7832861 w 7832861"/>
              <a:gd name="connsiteY3" fmla="*/ 4558712 h 6035181"/>
              <a:gd name="connsiteX4" fmla="*/ 6807235 w 7832861"/>
              <a:gd name="connsiteY4" fmla="*/ 4788183 h 6035181"/>
              <a:gd name="connsiteX5" fmla="*/ 4462697 w 7832861"/>
              <a:gd name="connsiteY5" fmla="*/ 5742267 h 6035181"/>
              <a:gd name="connsiteX6" fmla="*/ 2015005 w 7832861"/>
              <a:gd name="connsiteY6" fmla="*/ 5910374 h 6035181"/>
              <a:gd name="connsiteX7" fmla="*/ 131003 w 7832861"/>
              <a:gd name="connsiteY7" fmla="*/ 4034582 h 6035181"/>
              <a:gd name="connsiteX8" fmla="*/ 1330810 w 7832861"/>
              <a:gd name="connsiteY8" fmla="*/ 532781 h 6035181"/>
              <a:gd name="connsiteX9" fmla="*/ 2780941 w 7832861"/>
              <a:gd name="connsiteY9" fmla="*/ 144519 h 6035181"/>
              <a:gd name="connsiteX10" fmla="*/ 4237554 w 7832861"/>
              <a:gd name="connsiteY10" fmla="*/ 0 h 6035181"/>
              <a:gd name="connsiteX0" fmla="*/ 4237554 w 7832861"/>
              <a:gd name="connsiteY0" fmla="*/ 0 h 6035181"/>
              <a:gd name="connsiteX1" fmla="*/ 6794477 w 7832861"/>
              <a:gd name="connsiteY1" fmla="*/ 1554529 h 6035181"/>
              <a:gd name="connsiteX2" fmla="*/ 7189105 w 7832861"/>
              <a:gd name="connsiteY2" fmla="*/ 3909228 h 6035181"/>
              <a:gd name="connsiteX3" fmla="*/ 7832861 w 7832861"/>
              <a:gd name="connsiteY3" fmla="*/ 4558712 h 6035181"/>
              <a:gd name="connsiteX4" fmla="*/ 6807235 w 7832861"/>
              <a:gd name="connsiteY4" fmla="*/ 4788183 h 6035181"/>
              <a:gd name="connsiteX5" fmla="*/ 4462697 w 7832861"/>
              <a:gd name="connsiteY5" fmla="*/ 5742267 h 6035181"/>
              <a:gd name="connsiteX6" fmla="*/ 2015005 w 7832861"/>
              <a:gd name="connsiteY6" fmla="*/ 5910374 h 6035181"/>
              <a:gd name="connsiteX7" fmla="*/ 131003 w 7832861"/>
              <a:gd name="connsiteY7" fmla="*/ 4034582 h 6035181"/>
              <a:gd name="connsiteX8" fmla="*/ 1330810 w 7832861"/>
              <a:gd name="connsiteY8" fmla="*/ 607516 h 6035181"/>
              <a:gd name="connsiteX9" fmla="*/ 2780941 w 7832861"/>
              <a:gd name="connsiteY9" fmla="*/ 144519 h 6035181"/>
              <a:gd name="connsiteX10" fmla="*/ 4237554 w 7832861"/>
              <a:gd name="connsiteY10" fmla="*/ 0 h 6035181"/>
              <a:gd name="connsiteX0" fmla="*/ 4265780 w 7861087"/>
              <a:gd name="connsiteY0" fmla="*/ 0 h 6035181"/>
              <a:gd name="connsiteX1" fmla="*/ 6822703 w 7861087"/>
              <a:gd name="connsiteY1" fmla="*/ 1554529 h 6035181"/>
              <a:gd name="connsiteX2" fmla="*/ 7217331 w 7861087"/>
              <a:gd name="connsiteY2" fmla="*/ 3909228 h 6035181"/>
              <a:gd name="connsiteX3" fmla="*/ 7861087 w 7861087"/>
              <a:gd name="connsiteY3" fmla="*/ 4558712 h 6035181"/>
              <a:gd name="connsiteX4" fmla="*/ 6835461 w 7861087"/>
              <a:gd name="connsiteY4" fmla="*/ 4788183 h 6035181"/>
              <a:gd name="connsiteX5" fmla="*/ 4490923 w 7861087"/>
              <a:gd name="connsiteY5" fmla="*/ 5742267 h 6035181"/>
              <a:gd name="connsiteX6" fmla="*/ 2043231 w 7861087"/>
              <a:gd name="connsiteY6" fmla="*/ 5910374 h 6035181"/>
              <a:gd name="connsiteX7" fmla="*/ 159229 w 7861087"/>
              <a:gd name="connsiteY7" fmla="*/ 4034582 h 6035181"/>
              <a:gd name="connsiteX8" fmla="*/ 1289943 w 7861087"/>
              <a:gd name="connsiteY8" fmla="*/ 622464 h 6035181"/>
              <a:gd name="connsiteX9" fmla="*/ 2809167 w 7861087"/>
              <a:gd name="connsiteY9" fmla="*/ 144519 h 6035181"/>
              <a:gd name="connsiteX10" fmla="*/ 4265780 w 7861087"/>
              <a:gd name="connsiteY10" fmla="*/ 0 h 6035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61087" h="6035181">
                <a:moveTo>
                  <a:pt x="4265780" y="0"/>
                </a:moveTo>
                <a:cubicBezTo>
                  <a:pt x="5338002" y="21445"/>
                  <a:pt x="6383269" y="390941"/>
                  <a:pt x="6822703" y="1554529"/>
                </a:cubicBezTo>
                <a:cubicBezTo>
                  <a:pt x="7159410" y="2314095"/>
                  <a:pt x="7103165" y="3447531"/>
                  <a:pt x="7217331" y="3909228"/>
                </a:cubicBezTo>
                <a:cubicBezTo>
                  <a:pt x="7342397" y="4433062"/>
                  <a:pt x="7861087" y="4558712"/>
                  <a:pt x="7861087" y="4558712"/>
                </a:cubicBezTo>
                <a:cubicBezTo>
                  <a:pt x="7709964" y="4623369"/>
                  <a:pt x="7377128" y="4620797"/>
                  <a:pt x="6835461" y="4788183"/>
                </a:cubicBezTo>
                <a:cubicBezTo>
                  <a:pt x="6293793" y="4955568"/>
                  <a:pt x="5289626" y="5555233"/>
                  <a:pt x="4490923" y="5742267"/>
                </a:cubicBezTo>
                <a:cubicBezTo>
                  <a:pt x="3692220" y="5929300"/>
                  <a:pt x="2765184" y="6194987"/>
                  <a:pt x="2043231" y="5910374"/>
                </a:cubicBezTo>
                <a:cubicBezTo>
                  <a:pt x="1321278" y="5625761"/>
                  <a:pt x="284777" y="4915900"/>
                  <a:pt x="159229" y="4034582"/>
                </a:cubicBezTo>
                <a:cubicBezTo>
                  <a:pt x="33681" y="3153264"/>
                  <a:pt x="-456595" y="1392285"/>
                  <a:pt x="1289943" y="622464"/>
                </a:cubicBezTo>
                <a:cubicBezTo>
                  <a:pt x="2241160" y="260608"/>
                  <a:pt x="2324710" y="230825"/>
                  <a:pt x="2809167" y="144519"/>
                </a:cubicBezTo>
                <a:cubicBezTo>
                  <a:pt x="3450164" y="31575"/>
                  <a:pt x="3780243" y="8313"/>
                  <a:pt x="4265780" y="0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8E6DA6-60BB-96E2-53C3-60C6FC4D3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1956" y="1735115"/>
            <a:ext cx="3983505" cy="24213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4100"/>
              <a:t>Οι μικρότερες χώρες </a:t>
            </a:r>
            <a:br>
              <a:rPr lang="en-US" sz="4100"/>
            </a:br>
            <a:r>
              <a:rPr lang="en-US" sz="4100"/>
              <a:t>Μονακό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B69A980-D397-4383-991D-6DC2FB1C3C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1286044">
            <a:off x="735556" y="935488"/>
            <a:ext cx="4587669" cy="3813636"/>
          </a:xfrm>
          <a:custGeom>
            <a:avLst/>
            <a:gdLst>
              <a:gd name="connsiteX0" fmla="*/ -39 w 914430"/>
              <a:gd name="connsiteY0" fmla="*/ 747812 h 753584"/>
              <a:gd name="connsiteX1" fmla="*/ 400011 w 914430"/>
              <a:gd name="connsiteY1" fmla="*/ 737144 h 753584"/>
              <a:gd name="connsiteX2" fmla="*/ 891787 w 914430"/>
              <a:gd name="connsiteY2" fmla="*/ 487303 h 753584"/>
              <a:gd name="connsiteX3" fmla="*/ 665854 w 914430"/>
              <a:gd name="connsiteY3" fmla="*/ 3528 h 753584"/>
              <a:gd name="connsiteX4" fmla="*/ 136835 w 914430"/>
              <a:gd name="connsiteY4" fmla="*/ 319854 h 753584"/>
              <a:gd name="connsiteX5" fmla="*/ 134168 w 914430"/>
              <a:gd name="connsiteY5" fmla="*/ 630845 h 753584"/>
              <a:gd name="connsiteX6" fmla="*/ -39 w 914430"/>
              <a:gd name="connsiteY6" fmla="*/ 747812 h 753584"/>
              <a:gd name="connsiteX0" fmla="*/ 0 w 855235"/>
              <a:gd name="connsiteY0" fmla="*/ 741453 h 759943"/>
              <a:gd name="connsiteX1" fmla="*/ 340855 w 855235"/>
              <a:gd name="connsiteY1" fmla="*/ 737153 h 759943"/>
              <a:gd name="connsiteX2" fmla="*/ 832631 w 855235"/>
              <a:gd name="connsiteY2" fmla="*/ 487312 h 759943"/>
              <a:gd name="connsiteX3" fmla="*/ 606698 w 855235"/>
              <a:gd name="connsiteY3" fmla="*/ 3537 h 759943"/>
              <a:gd name="connsiteX4" fmla="*/ 77679 w 855235"/>
              <a:gd name="connsiteY4" fmla="*/ 319863 h 759943"/>
              <a:gd name="connsiteX5" fmla="*/ 75012 w 855235"/>
              <a:gd name="connsiteY5" fmla="*/ 630854 h 759943"/>
              <a:gd name="connsiteX6" fmla="*/ 0 w 855235"/>
              <a:gd name="connsiteY6" fmla="*/ 741453 h 759943"/>
              <a:gd name="connsiteX0" fmla="*/ 0 w 850882"/>
              <a:gd name="connsiteY0" fmla="*/ 741453 h 766485"/>
              <a:gd name="connsiteX1" fmla="*/ 348748 w 850882"/>
              <a:gd name="connsiteY1" fmla="*/ 746704 h 766485"/>
              <a:gd name="connsiteX2" fmla="*/ 832631 w 850882"/>
              <a:gd name="connsiteY2" fmla="*/ 487312 h 766485"/>
              <a:gd name="connsiteX3" fmla="*/ 606698 w 850882"/>
              <a:gd name="connsiteY3" fmla="*/ 3537 h 766485"/>
              <a:gd name="connsiteX4" fmla="*/ 77679 w 850882"/>
              <a:gd name="connsiteY4" fmla="*/ 319863 h 766485"/>
              <a:gd name="connsiteX5" fmla="*/ 75012 w 850882"/>
              <a:gd name="connsiteY5" fmla="*/ 630854 h 766485"/>
              <a:gd name="connsiteX6" fmla="*/ 0 w 850882"/>
              <a:gd name="connsiteY6" fmla="*/ 741453 h 766485"/>
              <a:gd name="connsiteX0" fmla="*/ 0 w 850882"/>
              <a:gd name="connsiteY0" fmla="*/ 741453 h 764365"/>
              <a:gd name="connsiteX1" fmla="*/ 348748 w 850882"/>
              <a:gd name="connsiteY1" fmla="*/ 746704 h 764365"/>
              <a:gd name="connsiteX2" fmla="*/ 832631 w 850882"/>
              <a:gd name="connsiteY2" fmla="*/ 487312 h 764365"/>
              <a:gd name="connsiteX3" fmla="*/ 606698 w 850882"/>
              <a:gd name="connsiteY3" fmla="*/ 3537 h 764365"/>
              <a:gd name="connsiteX4" fmla="*/ 77679 w 850882"/>
              <a:gd name="connsiteY4" fmla="*/ 319863 h 764365"/>
              <a:gd name="connsiteX5" fmla="*/ 75012 w 850882"/>
              <a:gd name="connsiteY5" fmla="*/ 630854 h 764365"/>
              <a:gd name="connsiteX6" fmla="*/ 0 w 850882"/>
              <a:gd name="connsiteY6" fmla="*/ 741453 h 764365"/>
              <a:gd name="connsiteX0" fmla="*/ 0 w 832466"/>
              <a:gd name="connsiteY0" fmla="*/ 731902 h 763437"/>
              <a:gd name="connsiteX1" fmla="*/ 330332 w 832466"/>
              <a:gd name="connsiteY1" fmla="*/ 746704 h 763437"/>
              <a:gd name="connsiteX2" fmla="*/ 814215 w 832466"/>
              <a:gd name="connsiteY2" fmla="*/ 487312 h 763437"/>
              <a:gd name="connsiteX3" fmla="*/ 588282 w 832466"/>
              <a:gd name="connsiteY3" fmla="*/ 3537 h 763437"/>
              <a:gd name="connsiteX4" fmla="*/ 59263 w 832466"/>
              <a:gd name="connsiteY4" fmla="*/ 319863 h 763437"/>
              <a:gd name="connsiteX5" fmla="*/ 56596 w 832466"/>
              <a:gd name="connsiteY5" fmla="*/ 630854 h 763437"/>
              <a:gd name="connsiteX6" fmla="*/ 0 w 832466"/>
              <a:gd name="connsiteY6" fmla="*/ 731902 h 763437"/>
              <a:gd name="connsiteX0" fmla="*/ 0 w 831373"/>
              <a:gd name="connsiteY0" fmla="*/ 731902 h 763086"/>
              <a:gd name="connsiteX1" fmla="*/ 330332 w 831373"/>
              <a:gd name="connsiteY1" fmla="*/ 746704 h 763086"/>
              <a:gd name="connsiteX2" fmla="*/ 812900 w 831373"/>
              <a:gd name="connsiteY2" fmla="*/ 492088 h 763086"/>
              <a:gd name="connsiteX3" fmla="*/ 588282 w 831373"/>
              <a:gd name="connsiteY3" fmla="*/ 3537 h 763086"/>
              <a:gd name="connsiteX4" fmla="*/ 59263 w 831373"/>
              <a:gd name="connsiteY4" fmla="*/ 319863 h 763086"/>
              <a:gd name="connsiteX5" fmla="*/ 56596 w 831373"/>
              <a:gd name="connsiteY5" fmla="*/ 630854 h 763086"/>
              <a:gd name="connsiteX6" fmla="*/ 0 w 831373"/>
              <a:gd name="connsiteY6" fmla="*/ 731902 h 763086"/>
              <a:gd name="connsiteX0" fmla="*/ 0 w 830248"/>
              <a:gd name="connsiteY0" fmla="*/ 731902 h 763086"/>
              <a:gd name="connsiteX1" fmla="*/ 330332 w 830248"/>
              <a:gd name="connsiteY1" fmla="*/ 746704 h 763086"/>
              <a:gd name="connsiteX2" fmla="*/ 812900 w 830248"/>
              <a:gd name="connsiteY2" fmla="*/ 492088 h 763086"/>
              <a:gd name="connsiteX3" fmla="*/ 588282 w 830248"/>
              <a:gd name="connsiteY3" fmla="*/ 3537 h 763086"/>
              <a:gd name="connsiteX4" fmla="*/ 59263 w 830248"/>
              <a:gd name="connsiteY4" fmla="*/ 319863 h 763086"/>
              <a:gd name="connsiteX5" fmla="*/ 56596 w 830248"/>
              <a:gd name="connsiteY5" fmla="*/ 630854 h 763086"/>
              <a:gd name="connsiteX6" fmla="*/ 0 w 830248"/>
              <a:gd name="connsiteY6" fmla="*/ 731902 h 763086"/>
              <a:gd name="connsiteX0" fmla="*/ 0 w 828752"/>
              <a:gd name="connsiteY0" fmla="*/ 731902 h 769484"/>
              <a:gd name="connsiteX1" fmla="*/ 367164 w 828752"/>
              <a:gd name="connsiteY1" fmla="*/ 754664 h 769484"/>
              <a:gd name="connsiteX2" fmla="*/ 812900 w 828752"/>
              <a:gd name="connsiteY2" fmla="*/ 492088 h 769484"/>
              <a:gd name="connsiteX3" fmla="*/ 588282 w 828752"/>
              <a:gd name="connsiteY3" fmla="*/ 3537 h 769484"/>
              <a:gd name="connsiteX4" fmla="*/ 59263 w 828752"/>
              <a:gd name="connsiteY4" fmla="*/ 319863 h 769484"/>
              <a:gd name="connsiteX5" fmla="*/ 56596 w 828752"/>
              <a:gd name="connsiteY5" fmla="*/ 630854 h 769484"/>
              <a:gd name="connsiteX6" fmla="*/ 0 w 828752"/>
              <a:gd name="connsiteY6" fmla="*/ 731902 h 769484"/>
              <a:gd name="connsiteX0" fmla="*/ 0 w 828752"/>
              <a:gd name="connsiteY0" fmla="*/ 731902 h 761354"/>
              <a:gd name="connsiteX1" fmla="*/ 367164 w 828752"/>
              <a:gd name="connsiteY1" fmla="*/ 754664 h 761354"/>
              <a:gd name="connsiteX2" fmla="*/ 812900 w 828752"/>
              <a:gd name="connsiteY2" fmla="*/ 492088 h 761354"/>
              <a:gd name="connsiteX3" fmla="*/ 588282 w 828752"/>
              <a:gd name="connsiteY3" fmla="*/ 3537 h 761354"/>
              <a:gd name="connsiteX4" fmla="*/ 59263 w 828752"/>
              <a:gd name="connsiteY4" fmla="*/ 319863 h 761354"/>
              <a:gd name="connsiteX5" fmla="*/ 56596 w 828752"/>
              <a:gd name="connsiteY5" fmla="*/ 630854 h 761354"/>
              <a:gd name="connsiteX6" fmla="*/ 0 w 828752"/>
              <a:gd name="connsiteY6" fmla="*/ 731902 h 761354"/>
              <a:gd name="connsiteX0" fmla="*/ 0 w 828286"/>
              <a:gd name="connsiteY0" fmla="*/ 731902 h 764135"/>
              <a:gd name="connsiteX1" fmla="*/ 373741 w 828286"/>
              <a:gd name="connsiteY1" fmla="*/ 757848 h 764135"/>
              <a:gd name="connsiteX2" fmla="*/ 812900 w 828286"/>
              <a:gd name="connsiteY2" fmla="*/ 492088 h 764135"/>
              <a:gd name="connsiteX3" fmla="*/ 588282 w 828286"/>
              <a:gd name="connsiteY3" fmla="*/ 3537 h 764135"/>
              <a:gd name="connsiteX4" fmla="*/ 59263 w 828286"/>
              <a:gd name="connsiteY4" fmla="*/ 319863 h 764135"/>
              <a:gd name="connsiteX5" fmla="*/ 56596 w 828286"/>
              <a:gd name="connsiteY5" fmla="*/ 630854 h 764135"/>
              <a:gd name="connsiteX6" fmla="*/ 0 w 828286"/>
              <a:gd name="connsiteY6" fmla="*/ 731902 h 764135"/>
              <a:gd name="connsiteX0" fmla="*/ 0 w 826698"/>
              <a:gd name="connsiteY0" fmla="*/ 684914 h 717147"/>
              <a:gd name="connsiteX1" fmla="*/ 373741 w 826698"/>
              <a:gd name="connsiteY1" fmla="*/ 710860 h 717147"/>
              <a:gd name="connsiteX2" fmla="*/ 812900 w 826698"/>
              <a:gd name="connsiteY2" fmla="*/ 445100 h 717147"/>
              <a:gd name="connsiteX3" fmla="*/ 581207 w 826698"/>
              <a:gd name="connsiteY3" fmla="*/ 14091 h 717147"/>
              <a:gd name="connsiteX4" fmla="*/ 59263 w 826698"/>
              <a:gd name="connsiteY4" fmla="*/ 272875 h 717147"/>
              <a:gd name="connsiteX5" fmla="*/ 56596 w 826698"/>
              <a:gd name="connsiteY5" fmla="*/ 583866 h 717147"/>
              <a:gd name="connsiteX6" fmla="*/ 0 w 826698"/>
              <a:gd name="connsiteY6" fmla="*/ 684914 h 717147"/>
              <a:gd name="connsiteX0" fmla="*/ 0 w 824673"/>
              <a:gd name="connsiteY0" fmla="*/ 684914 h 717147"/>
              <a:gd name="connsiteX1" fmla="*/ 373741 w 824673"/>
              <a:gd name="connsiteY1" fmla="*/ 710860 h 717147"/>
              <a:gd name="connsiteX2" fmla="*/ 812900 w 824673"/>
              <a:gd name="connsiteY2" fmla="*/ 445100 h 717147"/>
              <a:gd name="connsiteX3" fmla="*/ 581207 w 824673"/>
              <a:gd name="connsiteY3" fmla="*/ 14091 h 717147"/>
              <a:gd name="connsiteX4" fmla="*/ 59263 w 824673"/>
              <a:gd name="connsiteY4" fmla="*/ 272875 h 717147"/>
              <a:gd name="connsiteX5" fmla="*/ 56596 w 824673"/>
              <a:gd name="connsiteY5" fmla="*/ 583866 h 717147"/>
              <a:gd name="connsiteX6" fmla="*/ 0 w 824673"/>
              <a:gd name="connsiteY6" fmla="*/ 684914 h 717147"/>
              <a:gd name="connsiteX0" fmla="*/ 0 w 824673"/>
              <a:gd name="connsiteY0" fmla="*/ 674404 h 706637"/>
              <a:gd name="connsiteX1" fmla="*/ 373741 w 824673"/>
              <a:gd name="connsiteY1" fmla="*/ 700350 h 706637"/>
              <a:gd name="connsiteX2" fmla="*/ 812900 w 824673"/>
              <a:gd name="connsiteY2" fmla="*/ 434590 h 706637"/>
              <a:gd name="connsiteX3" fmla="*/ 581207 w 824673"/>
              <a:gd name="connsiteY3" fmla="*/ 3581 h 706637"/>
              <a:gd name="connsiteX4" fmla="*/ 59263 w 824673"/>
              <a:gd name="connsiteY4" fmla="*/ 262365 h 706637"/>
              <a:gd name="connsiteX5" fmla="*/ 56596 w 824673"/>
              <a:gd name="connsiteY5" fmla="*/ 573356 h 706637"/>
              <a:gd name="connsiteX6" fmla="*/ 0 w 824673"/>
              <a:gd name="connsiteY6" fmla="*/ 674404 h 706637"/>
              <a:gd name="connsiteX0" fmla="*/ 0 w 824673"/>
              <a:gd name="connsiteY0" fmla="*/ 674404 h 705498"/>
              <a:gd name="connsiteX1" fmla="*/ 373741 w 824673"/>
              <a:gd name="connsiteY1" fmla="*/ 700350 h 705498"/>
              <a:gd name="connsiteX2" fmla="*/ 812900 w 824673"/>
              <a:gd name="connsiteY2" fmla="*/ 434590 h 705498"/>
              <a:gd name="connsiteX3" fmla="*/ 581207 w 824673"/>
              <a:gd name="connsiteY3" fmla="*/ 3581 h 705498"/>
              <a:gd name="connsiteX4" fmla="*/ 59263 w 824673"/>
              <a:gd name="connsiteY4" fmla="*/ 262365 h 705498"/>
              <a:gd name="connsiteX5" fmla="*/ 56596 w 824673"/>
              <a:gd name="connsiteY5" fmla="*/ 573356 h 705498"/>
              <a:gd name="connsiteX6" fmla="*/ 0 w 824673"/>
              <a:gd name="connsiteY6" fmla="*/ 674404 h 705498"/>
              <a:gd name="connsiteX0" fmla="*/ 0 w 825801"/>
              <a:gd name="connsiteY0" fmla="*/ 674404 h 712003"/>
              <a:gd name="connsiteX1" fmla="*/ 373741 w 825801"/>
              <a:gd name="connsiteY1" fmla="*/ 700350 h 712003"/>
              <a:gd name="connsiteX2" fmla="*/ 814209 w 825801"/>
              <a:gd name="connsiteY2" fmla="*/ 448725 h 712003"/>
              <a:gd name="connsiteX3" fmla="*/ 581207 w 825801"/>
              <a:gd name="connsiteY3" fmla="*/ 3581 h 712003"/>
              <a:gd name="connsiteX4" fmla="*/ 59263 w 825801"/>
              <a:gd name="connsiteY4" fmla="*/ 262365 h 712003"/>
              <a:gd name="connsiteX5" fmla="*/ 56596 w 825801"/>
              <a:gd name="connsiteY5" fmla="*/ 573356 h 712003"/>
              <a:gd name="connsiteX6" fmla="*/ 0 w 825801"/>
              <a:gd name="connsiteY6" fmla="*/ 674404 h 712003"/>
              <a:gd name="connsiteX0" fmla="*/ 0 w 825354"/>
              <a:gd name="connsiteY0" fmla="*/ 674404 h 712003"/>
              <a:gd name="connsiteX1" fmla="*/ 373741 w 825354"/>
              <a:gd name="connsiteY1" fmla="*/ 700350 h 712003"/>
              <a:gd name="connsiteX2" fmla="*/ 814209 w 825354"/>
              <a:gd name="connsiteY2" fmla="*/ 448725 h 712003"/>
              <a:gd name="connsiteX3" fmla="*/ 581207 w 825354"/>
              <a:gd name="connsiteY3" fmla="*/ 3581 h 712003"/>
              <a:gd name="connsiteX4" fmla="*/ 59263 w 825354"/>
              <a:gd name="connsiteY4" fmla="*/ 262365 h 712003"/>
              <a:gd name="connsiteX5" fmla="*/ 56596 w 825354"/>
              <a:gd name="connsiteY5" fmla="*/ 573356 h 712003"/>
              <a:gd name="connsiteX6" fmla="*/ 0 w 825354"/>
              <a:gd name="connsiteY6" fmla="*/ 674404 h 712003"/>
              <a:gd name="connsiteX0" fmla="*/ 0 w 824001"/>
              <a:gd name="connsiteY0" fmla="*/ 674404 h 702198"/>
              <a:gd name="connsiteX1" fmla="*/ 429494 w 824001"/>
              <a:gd name="connsiteY1" fmla="*/ 688873 h 702198"/>
              <a:gd name="connsiteX2" fmla="*/ 814209 w 824001"/>
              <a:gd name="connsiteY2" fmla="*/ 448725 h 702198"/>
              <a:gd name="connsiteX3" fmla="*/ 581207 w 824001"/>
              <a:gd name="connsiteY3" fmla="*/ 3581 h 702198"/>
              <a:gd name="connsiteX4" fmla="*/ 59263 w 824001"/>
              <a:gd name="connsiteY4" fmla="*/ 262365 h 702198"/>
              <a:gd name="connsiteX5" fmla="*/ 56596 w 824001"/>
              <a:gd name="connsiteY5" fmla="*/ 573356 h 702198"/>
              <a:gd name="connsiteX6" fmla="*/ 0 w 824001"/>
              <a:gd name="connsiteY6" fmla="*/ 674404 h 702198"/>
              <a:gd name="connsiteX0" fmla="*/ 0 w 824001"/>
              <a:gd name="connsiteY0" fmla="*/ 674404 h 693317"/>
              <a:gd name="connsiteX1" fmla="*/ 429494 w 824001"/>
              <a:gd name="connsiteY1" fmla="*/ 688873 h 693317"/>
              <a:gd name="connsiteX2" fmla="*/ 814209 w 824001"/>
              <a:gd name="connsiteY2" fmla="*/ 448725 h 693317"/>
              <a:gd name="connsiteX3" fmla="*/ 581207 w 824001"/>
              <a:gd name="connsiteY3" fmla="*/ 3581 h 693317"/>
              <a:gd name="connsiteX4" fmla="*/ 59263 w 824001"/>
              <a:gd name="connsiteY4" fmla="*/ 262365 h 693317"/>
              <a:gd name="connsiteX5" fmla="*/ 56596 w 824001"/>
              <a:gd name="connsiteY5" fmla="*/ 573356 h 693317"/>
              <a:gd name="connsiteX6" fmla="*/ 0 w 824001"/>
              <a:gd name="connsiteY6" fmla="*/ 674404 h 693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4001" h="693317">
                <a:moveTo>
                  <a:pt x="0" y="674404"/>
                </a:moveTo>
                <a:cubicBezTo>
                  <a:pt x="170947" y="672309"/>
                  <a:pt x="289590" y="704889"/>
                  <a:pt x="429494" y="688873"/>
                </a:cubicBezTo>
                <a:cubicBezTo>
                  <a:pt x="585106" y="671059"/>
                  <a:pt x="788924" y="562940"/>
                  <a:pt x="814209" y="448725"/>
                </a:cubicBezTo>
                <a:cubicBezTo>
                  <a:pt x="839495" y="334510"/>
                  <a:pt x="832857" y="49206"/>
                  <a:pt x="581207" y="3581"/>
                </a:cubicBezTo>
                <a:cubicBezTo>
                  <a:pt x="485480" y="-3562"/>
                  <a:pt x="91955" y="-26684"/>
                  <a:pt x="59263" y="262365"/>
                </a:cubicBezTo>
                <a:cubicBezTo>
                  <a:pt x="43357" y="371331"/>
                  <a:pt x="56596" y="510015"/>
                  <a:pt x="56596" y="573356"/>
                </a:cubicBezTo>
                <a:cubicBezTo>
                  <a:pt x="57073" y="645079"/>
                  <a:pt x="0" y="674404"/>
                  <a:pt x="0" y="674404"/>
                </a:cubicBezTo>
                <a:close/>
              </a:path>
            </a:pathLst>
          </a:custGeom>
          <a:noFill/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752318E-D247-4ED8-8B91-ED4663F235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746" y="1000537"/>
            <a:ext cx="5776791" cy="5009321"/>
          </a:xfrm>
          <a:custGeom>
            <a:avLst/>
            <a:gdLst>
              <a:gd name="connsiteX0" fmla="*/ 4237554 w 7832861"/>
              <a:gd name="connsiteY0" fmla="*/ 1051 h 6021285"/>
              <a:gd name="connsiteX1" fmla="*/ 6794477 w 7832861"/>
              <a:gd name="connsiteY1" fmla="*/ 1540633 h 6021285"/>
              <a:gd name="connsiteX2" fmla="*/ 7189105 w 7832861"/>
              <a:gd name="connsiteY2" fmla="*/ 3895332 h 6021285"/>
              <a:gd name="connsiteX3" fmla="*/ 7832861 w 7832861"/>
              <a:gd name="connsiteY3" fmla="*/ 4544816 h 6021285"/>
              <a:gd name="connsiteX4" fmla="*/ 6807235 w 7832861"/>
              <a:gd name="connsiteY4" fmla="*/ 4774287 h 6021285"/>
              <a:gd name="connsiteX5" fmla="*/ 4462697 w 7832861"/>
              <a:gd name="connsiteY5" fmla="*/ 5728371 h 6021285"/>
              <a:gd name="connsiteX6" fmla="*/ 2015005 w 7832861"/>
              <a:gd name="connsiteY6" fmla="*/ 5896478 h 6021285"/>
              <a:gd name="connsiteX7" fmla="*/ 131003 w 7832861"/>
              <a:gd name="connsiteY7" fmla="*/ 4020686 h 6021285"/>
              <a:gd name="connsiteX8" fmla="*/ 1330810 w 7832861"/>
              <a:gd name="connsiteY8" fmla="*/ 518885 h 6021285"/>
              <a:gd name="connsiteX9" fmla="*/ 2228690 w 7832861"/>
              <a:gd name="connsiteY9" fmla="*/ 261285 h 6021285"/>
              <a:gd name="connsiteX10" fmla="*/ 2230235 w 7832861"/>
              <a:gd name="connsiteY10" fmla="*/ 260915 h 6021285"/>
              <a:gd name="connsiteX11" fmla="*/ 2341247 w 7832861"/>
              <a:gd name="connsiteY11" fmla="*/ 221774 h 6021285"/>
              <a:gd name="connsiteX12" fmla="*/ 2729122 w 7832861"/>
              <a:gd name="connsiteY12" fmla="*/ 145569 h 6021285"/>
              <a:gd name="connsiteX13" fmla="*/ 2759736 w 7832861"/>
              <a:gd name="connsiteY13" fmla="*/ 144080 h 6021285"/>
              <a:gd name="connsiteX14" fmla="*/ 2777664 w 7832861"/>
              <a:gd name="connsiteY14" fmla="*/ 140289 h 6021285"/>
              <a:gd name="connsiteX15" fmla="*/ 4237554 w 7832861"/>
              <a:gd name="connsiteY15" fmla="*/ 1051 h 6021285"/>
              <a:gd name="connsiteX0" fmla="*/ 4237554 w 7832861"/>
              <a:gd name="connsiteY0" fmla="*/ 1051 h 6021285"/>
              <a:gd name="connsiteX1" fmla="*/ 6794477 w 7832861"/>
              <a:gd name="connsiteY1" fmla="*/ 1540633 h 6021285"/>
              <a:gd name="connsiteX2" fmla="*/ 7189105 w 7832861"/>
              <a:gd name="connsiteY2" fmla="*/ 3895332 h 6021285"/>
              <a:gd name="connsiteX3" fmla="*/ 7832861 w 7832861"/>
              <a:gd name="connsiteY3" fmla="*/ 4544816 h 6021285"/>
              <a:gd name="connsiteX4" fmla="*/ 6807235 w 7832861"/>
              <a:gd name="connsiteY4" fmla="*/ 4774287 h 6021285"/>
              <a:gd name="connsiteX5" fmla="*/ 4462697 w 7832861"/>
              <a:gd name="connsiteY5" fmla="*/ 5728371 h 6021285"/>
              <a:gd name="connsiteX6" fmla="*/ 2015005 w 7832861"/>
              <a:gd name="connsiteY6" fmla="*/ 5896478 h 6021285"/>
              <a:gd name="connsiteX7" fmla="*/ 131003 w 7832861"/>
              <a:gd name="connsiteY7" fmla="*/ 4020686 h 6021285"/>
              <a:gd name="connsiteX8" fmla="*/ 1330810 w 7832861"/>
              <a:gd name="connsiteY8" fmla="*/ 518885 h 6021285"/>
              <a:gd name="connsiteX9" fmla="*/ 2228690 w 7832861"/>
              <a:gd name="connsiteY9" fmla="*/ 261285 h 6021285"/>
              <a:gd name="connsiteX10" fmla="*/ 2230235 w 7832861"/>
              <a:gd name="connsiteY10" fmla="*/ 260915 h 6021285"/>
              <a:gd name="connsiteX11" fmla="*/ 2729122 w 7832861"/>
              <a:gd name="connsiteY11" fmla="*/ 145569 h 6021285"/>
              <a:gd name="connsiteX12" fmla="*/ 2759736 w 7832861"/>
              <a:gd name="connsiteY12" fmla="*/ 144080 h 6021285"/>
              <a:gd name="connsiteX13" fmla="*/ 2777664 w 7832861"/>
              <a:gd name="connsiteY13" fmla="*/ 140289 h 6021285"/>
              <a:gd name="connsiteX14" fmla="*/ 4237554 w 7832861"/>
              <a:gd name="connsiteY14" fmla="*/ 1051 h 6021285"/>
              <a:gd name="connsiteX0" fmla="*/ 4237554 w 7832861"/>
              <a:gd name="connsiteY0" fmla="*/ 0 h 6020234"/>
              <a:gd name="connsiteX1" fmla="*/ 6794477 w 7832861"/>
              <a:gd name="connsiteY1" fmla="*/ 1539582 h 6020234"/>
              <a:gd name="connsiteX2" fmla="*/ 7189105 w 7832861"/>
              <a:gd name="connsiteY2" fmla="*/ 3894281 h 6020234"/>
              <a:gd name="connsiteX3" fmla="*/ 7832861 w 7832861"/>
              <a:gd name="connsiteY3" fmla="*/ 4543765 h 6020234"/>
              <a:gd name="connsiteX4" fmla="*/ 6807235 w 7832861"/>
              <a:gd name="connsiteY4" fmla="*/ 4773236 h 6020234"/>
              <a:gd name="connsiteX5" fmla="*/ 4462697 w 7832861"/>
              <a:gd name="connsiteY5" fmla="*/ 5727320 h 6020234"/>
              <a:gd name="connsiteX6" fmla="*/ 2015005 w 7832861"/>
              <a:gd name="connsiteY6" fmla="*/ 5895427 h 6020234"/>
              <a:gd name="connsiteX7" fmla="*/ 131003 w 7832861"/>
              <a:gd name="connsiteY7" fmla="*/ 4019635 h 6020234"/>
              <a:gd name="connsiteX8" fmla="*/ 1330810 w 7832861"/>
              <a:gd name="connsiteY8" fmla="*/ 517834 h 6020234"/>
              <a:gd name="connsiteX9" fmla="*/ 2228690 w 7832861"/>
              <a:gd name="connsiteY9" fmla="*/ 260234 h 6020234"/>
              <a:gd name="connsiteX10" fmla="*/ 2230235 w 7832861"/>
              <a:gd name="connsiteY10" fmla="*/ 259864 h 6020234"/>
              <a:gd name="connsiteX11" fmla="*/ 2729122 w 7832861"/>
              <a:gd name="connsiteY11" fmla="*/ 144518 h 6020234"/>
              <a:gd name="connsiteX12" fmla="*/ 2759736 w 7832861"/>
              <a:gd name="connsiteY12" fmla="*/ 143029 h 6020234"/>
              <a:gd name="connsiteX13" fmla="*/ 4237554 w 7832861"/>
              <a:gd name="connsiteY13" fmla="*/ 0 h 6020234"/>
              <a:gd name="connsiteX0" fmla="*/ 4237554 w 7832861"/>
              <a:gd name="connsiteY0" fmla="*/ 0 h 6020234"/>
              <a:gd name="connsiteX1" fmla="*/ 6794477 w 7832861"/>
              <a:gd name="connsiteY1" fmla="*/ 1539582 h 6020234"/>
              <a:gd name="connsiteX2" fmla="*/ 7189105 w 7832861"/>
              <a:gd name="connsiteY2" fmla="*/ 3894281 h 6020234"/>
              <a:gd name="connsiteX3" fmla="*/ 7832861 w 7832861"/>
              <a:gd name="connsiteY3" fmla="*/ 4543765 h 6020234"/>
              <a:gd name="connsiteX4" fmla="*/ 6807235 w 7832861"/>
              <a:gd name="connsiteY4" fmla="*/ 4773236 h 6020234"/>
              <a:gd name="connsiteX5" fmla="*/ 4462697 w 7832861"/>
              <a:gd name="connsiteY5" fmla="*/ 5727320 h 6020234"/>
              <a:gd name="connsiteX6" fmla="*/ 2015005 w 7832861"/>
              <a:gd name="connsiteY6" fmla="*/ 5895427 h 6020234"/>
              <a:gd name="connsiteX7" fmla="*/ 131003 w 7832861"/>
              <a:gd name="connsiteY7" fmla="*/ 4019635 h 6020234"/>
              <a:gd name="connsiteX8" fmla="*/ 1330810 w 7832861"/>
              <a:gd name="connsiteY8" fmla="*/ 517834 h 6020234"/>
              <a:gd name="connsiteX9" fmla="*/ 2228690 w 7832861"/>
              <a:gd name="connsiteY9" fmla="*/ 260234 h 6020234"/>
              <a:gd name="connsiteX10" fmla="*/ 2230235 w 7832861"/>
              <a:gd name="connsiteY10" fmla="*/ 259864 h 6020234"/>
              <a:gd name="connsiteX11" fmla="*/ 2729122 w 7832861"/>
              <a:gd name="connsiteY11" fmla="*/ 144518 h 6020234"/>
              <a:gd name="connsiteX12" fmla="*/ 4237554 w 7832861"/>
              <a:gd name="connsiteY12" fmla="*/ 0 h 6020234"/>
              <a:gd name="connsiteX0" fmla="*/ 4237554 w 7832861"/>
              <a:gd name="connsiteY0" fmla="*/ 0 h 6020234"/>
              <a:gd name="connsiteX1" fmla="*/ 6794477 w 7832861"/>
              <a:gd name="connsiteY1" fmla="*/ 1539582 h 6020234"/>
              <a:gd name="connsiteX2" fmla="*/ 7189105 w 7832861"/>
              <a:gd name="connsiteY2" fmla="*/ 3894281 h 6020234"/>
              <a:gd name="connsiteX3" fmla="*/ 7832861 w 7832861"/>
              <a:gd name="connsiteY3" fmla="*/ 4543765 h 6020234"/>
              <a:gd name="connsiteX4" fmla="*/ 6807235 w 7832861"/>
              <a:gd name="connsiteY4" fmla="*/ 4773236 h 6020234"/>
              <a:gd name="connsiteX5" fmla="*/ 4462697 w 7832861"/>
              <a:gd name="connsiteY5" fmla="*/ 5727320 h 6020234"/>
              <a:gd name="connsiteX6" fmla="*/ 2015005 w 7832861"/>
              <a:gd name="connsiteY6" fmla="*/ 5895427 h 6020234"/>
              <a:gd name="connsiteX7" fmla="*/ 131003 w 7832861"/>
              <a:gd name="connsiteY7" fmla="*/ 4019635 h 6020234"/>
              <a:gd name="connsiteX8" fmla="*/ 1330810 w 7832861"/>
              <a:gd name="connsiteY8" fmla="*/ 517834 h 6020234"/>
              <a:gd name="connsiteX9" fmla="*/ 2228690 w 7832861"/>
              <a:gd name="connsiteY9" fmla="*/ 260234 h 6020234"/>
              <a:gd name="connsiteX10" fmla="*/ 2729122 w 7832861"/>
              <a:gd name="connsiteY10" fmla="*/ 144518 h 6020234"/>
              <a:gd name="connsiteX11" fmla="*/ 4237554 w 7832861"/>
              <a:gd name="connsiteY11" fmla="*/ 0 h 6020234"/>
              <a:gd name="connsiteX0" fmla="*/ 4237554 w 7832861"/>
              <a:gd name="connsiteY0" fmla="*/ 0 h 6020234"/>
              <a:gd name="connsiteX1" fmla="*/ 6794477 w 7832861"/>
              <a:gd name="connsiteY1" fmla="*/ 1539582 h 6020234"/>
              <a:gd name="connsiteX2" fmla="*/ 7189105 w 7832861"/>
              <a:gd name="connsiteY2" fmla="*/ 3894281 h 6020234"/>
              <a:gd name="connsiteX3" fmla="*/ 7832861 w 7832861"/>
              <a:gd name="connsiteY3" fmla="*/ 4543765 h 6020234"/>
              <a:gd name="connsiteX4" fmla="*/ 6807235 w 7832861"/>
              <a:gd name="connsiteY4" fmla="*/ 4773236 h 6020234"/>
              <a:gd name="connsiteX5" fmla="*/ 4462697 w 7832861"/>
              <a:gd name="connsiteY5" fmla="*/ 5727320 h 6020234"/>
              <a:gd name="connsiteX6" fmla="*/ 2015005 w 7832861"/>
              <a:gd name="connsiteY6" fmla="*/ 5895427 h 6020234"/>
              <a:gd name="connsiteX7" fmla="*/ 131003 w 7832861"/>
              <a:gd name="connsiteY7" fmla="*/ 4019635 h 6020234"/>
              <a:gd name="connsiteX8" fmla="*/ 1330810 w 7832861"/>
              <a:gd name="connsiteY8" fmla="*/ 517834 h 6020234"/>
              <a:gd name="connsiteX9" fmla="*/ 2729122 w 7832861"/>
              <a:gd name="connsiteY9" fmla="*/ 144518 h 6020234"/>
              <a:gd name="connsiteX10" fmla="*/ 4237554 w 7832861"/>
              <a:gd name="connsiteY10" fmla="*/ 0 h 6020234"/>
              <a:gd name="connsiteX0" fmla="*/ 4237554 w 7832861"/>
              <a:gd name="connsiteY0" fmla="*/ 0 h 6020234"/>
              <a:gd name="connsiteX1" fmla="*/ 6794477 w 7832861"/>
              <a:gd name="connsiteY1" fmla="*/ 1539582 h 6020234"/>
              <a:gd name="connsiteX2" fmla="*/ 7189105 w 7832861"/>
              <a:gd name="connsiteY2" fmla="*/ 3894281 h 6020234"/>
              <a:gd name="connsiteX3" fmla="*/ 7832861 w 7832861"/>
              <a:gd name="connsiteY3" fmla="*/ 4543765 h 6020234"/>
              <a:gd name="connsiteX4" fmla="*/ 6807235 w 7832861"/>
              <a:gd name="connsiteY4" fmla="*/ 4773236 h 6020234"/>
              <a:gd name="connsiteX5" fmla="*/ 4462697 w 7832861"/>
              <a:gd name="connsiteY5" fmla="*/ 5727320 h 6020234"/>
              <a:gd name="connsiteX6" fmla="*/ 2015005 w 7832861"/>
              <a:gd name="connsiteY6" fmla="*/ 5895427 h 6020234"/>
              <a:gd name="connsiteX7" fmla="*/ 131003 w 7832861"/>
              <a:gd name="connsiteY7" fmla="*/ 4019635 h 6020234"/>
              <a:gd name="connsiteX8" fmla="*/ 1330810 w 7832861"/>
              <a:gd name="connsiteY8" fmla="*/ 517834 h 6020234"/>
              <a:gd name="connsiteX9" fmla="*/ 2729122 w 7832861"/>
              <a:gd name="connsiteY9" fmla="*/ 144518 h 6020234"/>
              <a:gd name="connsiteX10" fmla="*/ 4237554 w 7832861"/>
              <a:gd name="connsiteY10" fmla="*/ 0 h 6020234"/>
              <a:gd name="connsiteX0" fmla="*/ 4237554 w 7832861"/>
              <a:gd name="connsiteY0" fmla="*/ 0 h 6020234"/>
              <a:gd name="connsiteX1" fmla="*/ 6794477 w 7832861"/>
              <a:gd name="connsiteY1" fmla="*/ 1539582 h 6020234"/>
              <a:gd name="connsiteX2" fmla="*/ 7189105 w 7832861"/>
              <a:gd name="connsiteY2" fmla="*/ 3894281 h 6020234"/>
              <a:gd name="connsiteX3" fmla="*/ 7832861 w 7832861"/>
              <a:gd name="connsiteY3" fmla="*/ 4543765 h 6020234"/>
              <a:gd name="connsiteX4" fmla="*/ 6807235 w 7832861"/>
              <a:gd name="connsiteY4" fmla="*/ 4773236 h 6020234"/>
              <a:gd name="connsiteX5" fmla="*/ 4462697 w 7832861"/>
              <a:gd name="connsiteY5" fmla="*/ 5727320 h 6020234"/>
              <a:gd name="connsiteX6" fmla="*/ 2015005 w 7832861"/>
              <a:gd name="connsiteY6" fmla="*/ 5895427 h 6020234"/>
              <a:gd name="connsiteX7" fmla="*/ 131003 w 7832861"/>
              <a:gd name="connsiteY7" fmla="*/ 4019635 h 6020234"/>
              <a:gd name="connsiteX8" fmla="*/ 1330810 w 7832861"/>
              <a:gd name="connsiteY8" fmla="*/ 517834 h 6020234"/>
              <a:gd name="connsiteX9" fmla="*/ 2780941 w 7832861"/>
              <a:gd name="connsiteY9" fmla="*/ 69783 h 6020234"/>
              <a:gd name="connsiteX10" fmla="*/ 4237554 w 7832861"/>
              <a:gd name="connsiteY10" fmla="*/ 0 h 6020234"/>
              <a:gd name="connsiteX0" fmla="*/ 4237554 w 7832861"/>
              <a:gd name="connsiteY0" fmla="*/ 0 h 6020234"/>
              <a:gd name="connsiteX1" fmla="*/ 6794477 w 7832861"/>
              <a:gd name="connsiteY1" fmla="*/ 1539582 h 6020234"/>
              <a:gd name="connsiteX2" fmla="*/ 7189105 w 7832861"/>
              <a:gd name="connsiteY2" fmla="*/ 3894281 h 6020234"/>
              <a:gd name="connsiteX3" fmla="*/ 7832861 w 7832861"/>
              <a:gd name="connsiteY3" fmla="*/ 4543765 h 6020234"/>
              <a:gd name="connsiteX4" fmla="*/ 6807235 w 7832861"/>
              <a:gd name="connsiteY4" fmla="*/ 4773236 h 6020234"/>
              <a:gd name="connsiteX5" fmla="*/ 4462697 w 7832861"/>
              <a:gd name="connsiteY5" fmla="*/ 5727320 h 6020234"/>
              <a:gd name="connsiteX6" fmla="*/ 2015005 w 7832861"/>
              <a:gd name="connsiteY6" fmla="*/ 5895427 h 6020234"/>
              <a:gd name="connsiteX7" fmla="*/ 131003 w 7832861"/>
              <a:gd name="connsiteY7" fmla="*/ 4019635 h 6020234"/>
              <a:gd name="connsiteX8" fmla="*/ 1330810 w 7832861"/>
              <a:gd name="connsiteY8" fmla="*/ 517834 h 6020234"/>
              <a:gd name="connsiteX9" fmla="*/ 2780941 w 7832861"/>
              <a:gd name="connsiteY9" fmla="*/ 69783 h 6020234"/>
              <a:gd name="connsiteX10" fmla="*/ 4237554 w 7832861"/>
              <a:gd name="connsiteY10" fmla="*/ 0 h 6020234"/>
              <a:gd name="connsiteX0" fmla="*/ 4237554 w 7832861"/>
              <a:gd name="connsiteY0" fmla="*/ 0 h 6035181"/>
              <a:gd name="connsiteX1" fmla="*/ 6794477 w 7832861"/>
              <a:gd name="connsiteY1" fmla="*/ 1554529 h 6035181"/>
              <a:gd name="connsiteX2" fmla="*/ 7189105 w 7832861"/>
              <a:gd name="connsiteY2" fmla="*/ 3909228 h 6035181"/>
              <a:gd name="connsiteX3" fmla="*/ 7832861 w 7832861"/>
              <a:gd name="connsiteY3" fmla="*/ 4558712 h 6035181"/>
              <a:gd name="connsiteX4" fmla="*/ 6807235 w 7832861"/>
              <a:gd name="connsiteY4" fmla="*/ 4788183 h 6035181"/>
              <a:gd name="connsiteX5" fmla="*/ 4462697 w 7832861"/>
              <a:gd name="connsiteY5" fmla="*/ 5742267 h 6035181"/>
              <a:gd name="connsiteX6" fmla="*/ 2015005 w 7832861"/>
              <a:gd name="connsiteY6" fmla="*/ 5910374 h 6035181"/>
              <a:gd name="connsiteX7" fmla="*/ 131003 w 7832861"/>
              <a:gd name="connsiteY7" fmla="*/ 4034582 h 6035181"/>
              <a:gd name="connsiteX8" fmla="*/ 1330810 w 7832861"/>
              <a:gd name="connsiteY8" fmla="*/ 532781 h 6035181"/>
              <a:gd name="connsiteX9" fmla="*/ 2780941 w 7832861"/>
              <a:gd name="connsiteY9" fmla="*/ 84730 h 6035181"/>
              <a:gd name="connsiteX10" fmla="*/ 4237554 w 7832861"/>
              <a:gd name="connsiteY10" fmla="*/ 0 h 6035181"/>
              <a:gd name="connsiteX0" fmla="*/ 4237554 w 7832861"/>
              <a:gd name="connsiteY0" fmla="*/ 0 h 6035181"/>
              <a:gd name="connsiteX1" fmla="*/ 6794477 w 7832861"/>
              <a:gd name="connsiteY1" fmla="*/ 1554529 h 6035181"/>
              <a:gd name="connsiteX2" fmla="*/ 7189105 w 7832861"/>
              <a:gd name="connsiteY2" fmla="*/ 3909228 h 6035181"/>
              <a:gd name="connsiteX3" fmla="*/ 7832861 w 7832861"/>
              <a:gd name="connsiteY3" fmla="*/ 4558712 h 6035181"/>
              <a:gd name="connsiteX4" fmla="*/ 6807235 w 7832861"/>
              <a:gd name="connsiteY4" fmla="*/ 4788183 h 6035181"/>
              <a:gd name="connsiteX5" fmla="*/ 4462697 w 7832861"/>
              <a:gd name="connsiteY5" fmla="*/ 5742267 h 6035181"/>
              <a:gd name="connsiteX6" fmla="*/ 2015005 w 7832861"/>
              <a:gd name="connsiteY6" fmla="*/ 5910374 h 6035181"/>
              <a:gd name="connsiteX7" fmla="*/ 131003 w 7832861"/>
              <a:gd name="connsiteY7" fmla="*/ 4034582 h 6035181"/>
              <a:gd name="connsiteX8" fmla="*/ 1330810 w 7832861"/>
              <a:gd name="connsiteY8" fmla="*/ 532781 h 6035181"/>
              <a:gd name="connsiteX9" fmla="*/ 2780941 w 7832861"/>
              <a:gd name="connsiteY9" fmla="*/ 84730 h 6035181"/>
              <a:gd name="connsiteX10" fmla="*/ 4237554 w 7832861"/>
              <a:gd name="connsiteY10" fmla="*/ 0 h 6035181"/>
              <a:gd name="connsiteX0" fmla="*/ 4237554 w 7832861"/>
              <a:gd name="connsiteY0" fmla="*/ 0 h 6035181"/>
              <a:gd name="connsiteX1" fmla="*/ 6794477 w 7832861"/>
              <a:gd name="connsiteY1" fmla="*/ 1554529 h 6035181"/>
              <a:gd name="connsiteX2" fmla="*/ 7189105 w 7832861"/>
              <a:gd name="connsiteY2" fmla="*/ 3909228 h 6035181"/>
              <a:gd name="connsiteX3" fmla="*/ 7832861 w 7832861"/>
              <a:gd name="connsiteY3" fmla="*/ 4558712 h 6035181"/>
              <a:gd name="connsiteX4" fmla="*/ 6807235 w 7832861"/>
              <a:gd name="connsiteY4" fmla="*/ 4788183 h 6035181"/>
              <a:gd name="connsiteX5" fmla="*/ 4462697 w 7832861"/>
              <a:gd name="connsiteY5" fmla="*/ 5742267 h 6035181"/>
              <a:gd name="connsiteX6" fmla="*/ 2015005 w 7832861"/>
              <a:gd name="connsiteY6" fmla="*/ 5910374 h 6035181"/>
              <a:gd name="connsiteX7" fmla="*/ 131003 w 7832861"/>
              <a:gd name="connsiteY7" fmla="*/ 4034582 h 6035181"/>
              <a:gd name="connsiteX8" fmla="*/ 1330810 w 7832861"/>
              <a:gd name="connsiteY8" fmla="*/ 532781 h 6035181"/>
              <a:gd name="connsiteX9" fmla="*/ 2780941 w 7832861"/>
              <a:gd name="connsiteY9" fmla="*/ 144519 h 6035181"/>
              <a:gd name="connsiteX10" fmla="*/ 4237554 w 7832861"/>
              <a:gd name="connsiteY10" fmla="*/ 0 h 6035181"/>
              <a:gd name="connsiteX0" fmla="*/ 4237554 w 7832861"/>
              <a:gd name="connsiteY0" fmla="*/ 0 h 6035181"/>
              <a:gd name="connsiteX1" fmla="*/ 6794477 w 7832861"/>
              <a:gd name="connsiteY1" fmla="*/ 1554529 h 6035181"/>
              <a:gd name="connsiteX2" fmla="*/ 7189105 w 7832861"/>
              <a:gd name="connsiteY2" fmla="*/ 3909228 h 6035181"/>
              <a:gd name="connsiteX3" fmla="*/ 7832861 w 7832861"/>
              <a:gd name="connsiteY3" fmla="*/ 4558712 h 6035181"/>
              <a:gd name="connsiteX4" fmla="*/ 6807235 w 7832861"/>
              <a:gd name="connsiteY4" fmla="*/ 4788183 h 6035181"/>
              <a:gd name="connsiteX5" fmla="*/ 4462697 w 7832861"/>
              <a:gd name="connsiteY5" fmla="*/ 5742267 h 6035181"/>
              <a:gd name="connsiteX6" fmla="*/ 2015005 w 7832861"/>
              <a:gd name="connsiteY6" fmla="*/ 5910374 h 6035181"/>
              <a:gd name="connsiteX7" fmla="*/ 131003 w 7832861"/>
              <a:gd name="connsiteY7" fmla="*/ 4034582 h 6035181"/>
              <a:gd name="connsiteX8" fmla="*/ 1330810 w 7832861"/>
              <a:gd name="connsiteY8" fmla="*/ 607516 h 6035181"/>
              <a:gd name="connsiteX9" fmla="*/ 2780941 w 7832861"/>
              <a:gd name="connsiteY9" fmla="*/ 144519 h 6035181"/>
              <a:gd name="connsiteX10" fmla="*/ 4237554 w 7832861"/>
              <a:gd name="connsiteY10" fmla="*/ 0 h 6035181"/>
              <a:gd name="connsiteX0" fmla="*/ 4265780 w 7861087"/>
              <a:gd name="connsiteY0" fmla="*/ 0 h 6035181"/>
              <a:gd name="connsiteX1" fmla="*/ 6822703 w 7861087"/>
              <a:gd name="connsiteY1" fmla="*/ 1554529 h 6035181"/>
              <a:gd name="connsiteX2" fmla="*/ 7217331 w 7861087"/>
              <a:gd name="connsiteY2" fmla="*/ 3909228 h 6035181"/>
              <a:gd name="connsiteX3" fmla="*/ 7861087 w 7861087"/>
              <a:gd name="connsiteY3" fmla="*/ 4558712 h 6035181"/>
              <a:gd name="connsiteX4" fmla="*/ 6835461 w 7861087"/>
              <a:gd name="connsiteY4" fmla="*/ 4788183 h 6035181"/>
              <a:gd name="connsiteX5" fmla="*/ 4490923 w 7861087"/>
              <a:gd name="connsiteY5" fmla="*/ 5742267 h 6035181"/>
              <a:gd name="connsiteX6" fmla="*/ 2043231 w 7861087"/>
              <a:gd name="connsiteY6" fmla="*/ 5910374 h 6035181"/>
              <a:gd name="connsiteX7" fmla="*/ 159229 w 7861087"/>
              <a:gd name="connsiteY7" fmla="*/ 4034582 h 6035181"/>
              <a:gd name="connsiteX8" fmla="*/ 1289943 w 7861087"/>
              <a:gd name="connsiteY8" fmla="*/ 622464 h 6035181"/>
              <a:gd name="connsiteX9" fmla="*/ 2809167 w 7861087"/>
              <a:gd name="connsiteY9" fmla="*/ 144519 h 6035181"/>
              <a:gd name="connsiteX10" fmla="*/ 4265780 w 7861087"/>
              <a:gd name="connsiteY10" fmla="*/ 0 h 6035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61087" h="6035181">
                <a:moveTo>
                  <a:pt x="4265780" y="0"/>
                </a:moveTo>
                <a:cubicBezTo>
                  <a:pt x="5338002" y="21445"/>
                  <a:pt x="6383269" y="390941"/>
                  <a:pt x="6822703" y="1554529"/>
                </a:cubicBezTo>
                <a:cubicBezTo>
                  <a:pt x="7159410" y="2314095"/>
                  <a:pt x="7103165" y="3447531"/>
                  <a:pt x="7217331" y="3909228"/>
                </a:cubicBezTo>
                <a:cubicBezTo>
                  <a:pt x="7342397" y="4433062"/>
                  <a:pt x="7861087" y="4558712"/>
                  <a:pt x="7861087" y="4558712"/>
                </a:cubicBezTo>
                <a:cubicBezTo>
                  <a:pt x="7709964" y="4623369"/>
                  <a:pt x="7377128" y="4620797"/>
                  <a:pt x="6835461" y="4788183"/>
                </a:cubicBezTo>
                <a:cubicBezTo>
                  <a:pt x="6293793" y="4955568"/>
                  <a:pt x="5289626" y="5555233"/>
                  <a:pt x="4490923" y="5742267"/>
                </a:cubicBezTo>
                <a:cubicBezTo>
                  <a:pt x="3692220" y="5929300"/>
                  <a:pt x="2765184" y="6194987"/>
                  <a:pt x="2043231" y="5910374"/>
                </a:cubicBezTo>
                <a:cubicBezTo>
                  <a:pt x="1321278" y="5625761"/>
                  <a:pt x="284777" y="4915900"/>
                  <a:pt x="159229" y="4034582"/>
                </a:cubicBezTo>
                <a:cubicBezTo>
                  <a:pt x="33681" y="3153264"/>
                  <a:pt x="-456595" y="1392285"/>
                  <a:pt x="1289943" y="622464"/>
                </a:cubicBezTo>
                <a:cubicBezTo>
                  <a:pt x="2241160" y="260608"/>
                  <a:pt x="2324710" y="230825"/>
                  <a:pt x="2809167" y="144519"/>
                </a:cubicBezTo>
                <a:cubicBezTo>
                  <a:pt x="3450164" y="31575"/>
                  <a:pt x="3780243" y="8313"/>
                  <a:pt x="4265780" y="0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Content Placeholder 4" descr="A car driving on a bridge&#10;&#10;AI-generated content may be incorrect.">
            <a:extLst>
              <a:ext uri="{FF2B5EF4-FFF2-40B4-BE49-F238E27FC236}">
                <a16:creationId xmlns:a16="http://schemas.microsoft.com/office/drawing/2014/main" id="{454AA6D3-6377-E7AC-BBB5-14CF9CE1A7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78478" y="548672"/>
            <a:ext cx="4266586" cy="5765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6587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149FB-D5AA-63AC-5367-05F669687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Πηγές φωτογραφιών</a:t>
            </a:r>
            <a:endParaRPr lang="en-B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B18FFA-A15C-AE77-C0E2-CC58022554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GB" dirty="0">
                <a:hlinkClick r:id="rId2"/>
              </a:rPr>
              <a:t>https://www.dreamstime.com/russia-icons-set-vector-collection-russian-culture-nature-images-including-st-basil-s-cathedral-doll-balalaika-borscht-image117802098</a:t>
            </a:r>
            <a:r>
              <a:rPr lang="en-GB" dirty="0"/>
              <a:t> </a:t>
            </a:r>
          </a:p>
          <a:p>
            <a:r>
              <a:rPr lang="en-GB" dirty="0">
                <a:hlinkClick r:id="rId3"/>
              </a:rPr>
              <a:t>https://www.dreamstime.com/map-china-traditional-cultural-symbols-vector-illustration-colorful-filled-architecture-heritage-famous-icons-like-image388822045</a:t>
            </a:r>
            <a:endParaRPr lang="en-GB" dirty="0"/>
          </a:p>
          <a:p>
            <a:r>
              <a:rPr lang="en-GB" dirty="0">
                <a:hlinkClick r:id="rId4"/>
              </a:rPr>
              <a:t>https://www.dreamstime.com/cultural-symbols-canada-concept-vector-illustration-showcasing-key-canadian-elements-such-as-national-landmarks-animals-image364883618</a:t>
            </a:r>
            <a:endParaRPr lang="en-GB" dirty="0"/>
          </a:p>
          <a:p>
            <a:r>
              <a:rPr lang="en-GB" dirty="0">
                <a:hlinkClick r:id="rId5"/>
              </a:rPr>
              <a:t>https://www.dreamstime.com/illustration/usa-cultural-photo.html</a:t>
            </a:r>
            <a:r>
              <a:rPr lang="en-GB" dirty="0"/>
              <a:t> </a:t>
            </a:r>
          </a:p>
          <a:p>
            <a:r>
              <a:rPr lang="en-GB" dirty="0">
                <a:hlinkClick r:id="rId6"/>
              </a:rPr>
              <a:t>https://www.dreamstime.com/vatican-city-state-was-founded-following-signing-lateran-pacts-holy-see-italy-february-th-were-image140312222</a:t>
            </a:r>
            <a:r>
              <a:rPr lang="en-GB" dirty="0"/>
              <a:t> </a:t>
            </a:r>
          </a:p>
          <a:p>
            <a:r>
              <a:rPr lang="en-GB" dirty="0">
                <a:hlinkClick r:id="rId7"/>
              </a:rPr>
              <a:t>https://www.dreamstime.com/stock-illustration-san-marino-country-design-template-flat-cartoon-st-magnet-style-historic-sight-showplace-web-site-vector-illustration-world-image73370417</a:t>
            </a:r>
            <a:r>
              <a:rPr lang="en-GB" dirty="0"/>
              <a:t> </a:t>
            </a:r>
          </a:p>
          <a:p>
            <a:r>
              <a:rPr lang="en-GB" dirty="0">
                <a:hlinkClick r:id="rId8"/>
              </a:rPr>
              <a:t>https://www.freepik.com/search?format=search&amp;last_filter=query&amp;last_value=Marshall+Islands+cartoon+&amp;query=Marshall+Islands+cartoon</a:t>
            </a:r>
            <a:r>
              <a:rPr lang="en-GB" dirty="0"/>
              <a:t>+</a:t>
            </a:r>
          </a:p>
          <a:p>
            <a:r>
              <a:rPr lang="en-GB" dirty="0">
                <a:hlinkClick r:id="rId9"/>
              </a:rPr>
              <a:t>https://www.shutterstock.com/image-vector/set-travel-destination-posters-landscapes-monaco-2417091933</a:t>
            </a:r>
            <a:r>
              <a:rPr lang="en-GB" dirty="0"/>
              <a:t> </a:t>
            </a:r>
          </a:p>
          <a:p>
            <a:endParaRPr lang="en-BG" dirty="0"/>
          </a:p>
        </p:txBody>
      </p:sp>
    </p:spTree>
    <p:extLst>
      <p:ext uri="{BB962C8B-B14F-4D97-AF65-F5344CB8AC3E}">
        <p14:creationId xmlns:p14="http://schemas.microsoft.com/office/powerpoint/2010/main" val="1712565868"/>
      </p:ext>
    </p:extLst>
  </p:cSld>
  <p:clrMapOvr>
    <a:masterClrMapping/>
  </p:clrMapOvr>
</p:sld>
</file>

<file path=ppt/theme/theme1.xml><?xml version="1.0" encoding="utf-8"?>
<a:theme xmlns:a="http://schemas.openxmlformats.org/drawingml/2006/main" name="ChitchatVTI">
  <a:themeElements>
    <a:clrScheme name="bubbles">
      <a:dk1>
        <a:sysClr val="windowText" lastClr="000000"/>
      </a:dk1>
      <a:lt1>
        <a:sysClr val="window" lastClr="FFFFFF"/>
      </a:lt1>
      <a:dk2>
        <a:srgbClr val="071819"/>
      </a:dk2>
      <a:lt2>
        <a:srgbClr val="D5F2EB"/>
      </a:lt2>
      <a:accent1>
        <a:srgbClr val="38B698"/>
      </a:accent1>
      <a:accent2>
        <a:srgbClr val="528BD6"/>
      </a:accent2>
      <a:accent3>
        <a:srgbClr val="31A7C7"/>
      </a:accent3>
      <a:accent4>
        <a:srgbClr val="F15843"/>
      </a:accent4>
      <a:accent5>
        <a:srgbClr val="DE3A6D"/>
      </a:accent5>
      <a:accent6>
        <a:srgbClr val="7AAE3C"/>
      </a:accent6>
      <a:hlink>
        <a:srgbClr val="2F9880"/>
      </a:hlink>
      <a:folHlink>
        <a:srgbClr val="396CD1"/>
      </a:folHlink>
    </a:clrScheme>
    <a:fontScheme name="The Hand">
      <a:majorFont>
        <a:latin typeface="The Serif Hand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itchatVTI" id="{08BB1610-1071-4750-BA6F-EA15E875FFCD}" vid="{D7BDF053-2181-45AE-9365-FFAA906CB43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59</TotalTime>
  <Words>163</Words>
  <Application>Microsoft Macintosh PowerPoint</Application>
  <PresentationFormat>Widescreen</PresentationFormat>
  <Paragraphs>19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The Hand</vt:lpstr>
      <vt:lpstr>The Serif Hand</vt:lpstr>
      <vt:lpstr>ChitchatVTI</vt:lpstr>
      <vt:lpstr>Εγώ και ο κόσμος</vt:lpstr>
      <vt:lpstr>PowerPoint Presentation</vt:lpstr>
      <vt:lpstr>Οι μεγαλύτερες χώρες  Ρωσία</vt:lpstr>
      <vt:lpstr>Οι μεγαλύτερες χώρες  Καναδά</vt:lpstr>
      <vt:lpstr>Οι μεγαλύτερες χώρες  Κίνα</vt:lpstr>
      <vt:lpstr>Οι μεγαλύτερες χώρες  ΗΠΑ</vt:lpstr>
      <vt:lpstr>Οι μικρότερες χώρες, η πόλη του Βατικανού</vt:lpstr>
      <vt:lpstr>Οι μικρότερες χώρες  Σαν Μαρίνο</vt:lpstr>
      <vt:lpstr>Οι μικρότερες χώρες  Νήσοι Μάρσαλ</vt:lpstr>
      <vt:lpstr>Οι μικρότερες χώρες  Μονακό</vt:lpstr>
      <vt:lpstr>Πηγές φωτογραφιών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Ekaterina Tomova</dc:creator>
  <cp:lastModifiedBy>Ekaterina Tomova</cp:lastModifiedBy>
  <cp:revision>1</cp:revision>
  <dcterms:created xsi:type="dcterms:W3CDTF">2025-07-24T08:42:07Z</dcterms:created>
  <dcterms:modified xsi:type="dcterms:W3CDTF">2025-07-24T09:41:46Z</dcterms:modified>
</cp:coreProperties>
</file>