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7" r:id="rId5"/>
    <p:sldId id="278" r:id="rId6"/>
    <p:sldId id="279" r:id="rId7"/>
    <p:sldId id="280" r:id="rId8"/>
    <p:sldId id="265" r:id="rId9"/>
    <p:sldId id="266" r:id="rId10"/>
    <p:sldId id="267" r:id="rId11"/>
    <p:sldId id="268" r:id="rId12"/>
    <p:sldId id="25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</a:t>
            </a:r>
            <a:r>
              <a:rPr lang="en-US" dirty="0" smtClean="0"/>
              <a:t>icon</a:t>
            </a:r>
            <a:r>
              <a:rPr lang="en-US" baseline="0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</a:t>
            </a:r>
            <a:r>
              <a:rPr lang="en-US" dirty="0" smtClean="0"/>
              <a:t>icon</a:t>
            </a:r>
            <a:r>
              <a:rPr lang="en-US" baseline="0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</a:t>
            </a:r>
            <a:r>
              <a:rPr lang="en-US" dirty="0" smtClean="0"/>
              <a:t>icon</a:t>
            </a:r>
            <a:r>
              <a:rPr lang="en-US" baseline="0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</a:t>
            </a:r>
            <a:r>
              <a:rPr lang="en-US" dirty="0" smtClean="0"/>
              <a:t>icon</a:t>
            </a:r>
            <a:r>
              <a:rPr lang="en-US" baseline="0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Picture Placeholder 8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Freeform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" name="Freeform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Freeform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Picture Placeholder 20" descr="An empty placeholder to add an image. Click on the placeholder and select the image that you wish to add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7FC8593D-7C47-471E-A8DF-97AC4FFD13F5}" type="datetimeFigureOut">
              <a:rPr lang="en-US" smtClean="0"/>
              <a:pPr/>
              <a:t>2/26/2026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62796"/>
            <a:ext cx="8458200" cy="990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Me and my health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752600"/>
            <a:ext cx="5181600" cy="914400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Clean hands, healthy heart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362200"/>
            <a:ext cx="4794608" cy="2667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Educational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5638800" cy="3429000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We will learn:</a:t>
            </a:r>
            <a:endParaRPr lang="bg-BG" sz="2800" u="sng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en-US" dirty="0" smtClean="0"/>
              <a:t>✓ </a:t>
            </a:r>
            <a:r>
              <a:rPr lang="en-US" dirty="0"/>
              <a:t>What cleanliness and hygiene mean</a:t>
            </a:r>
          </a:p>
          <a:p>
            <a:pPr marL="0" indent="0">
              <a:buNone/>
            </a:pPr>
            <a:r>
              <a:rPr lang="en-US" dirty="0"/>
              <a:t>✓ Why personal hygiene is important for health</a:t>
            </a:r>
          </a:p>
          <a:p>
            <a:pPr marL="0" indent="0">
              <a:buNone/>
            </a:pPr>
            <a:r>
              <a:rPr lang="en-US" dirty="0"/>
              <a:t>✓ Basic hygiene habits (handwashing, brushing teeth, clean clothes)</a:t>
            </a:r>
          </a:p>
          <a:p>
            <a:pPr marL="0" indent="0">
              <a:buNone/>
            </a:pPr>
            <a:r>
              <a:rPr lang="en-US" dirty="0"/>
              <a:t>✓ How germs spread and how to prevent illness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675" y="1508723"/>
            <a:ext cx="1565444" cy="2796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485" y="537360"/>
            <a:ext cx="2597121" cy="2129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237" y="4539947"/>
            <a:ext cx="2779085" cy="156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336" y="2832089"/>
            <a:ext cx="2271873" cy="2271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917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Formational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6477000" cy="3700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 smtClean="0"/>
              <a:t>We will learn:</a:t>
            </a:r>
            <a:endParaRPr lang="en-US" sz="2800" u="sng" dirty="0"/>
          </a:p>
          <a:p>
            <a:pPr marL="0" indent="0">
              <a:buNone/>
            </a:pPr>
            <a:r>
              <a:rPr lang="en-US" dirty="0" smtClean="0"/>
              <a:t>✓ </a:t>
            </a:r>
            <a:r>
              <a:rPr lang="en-US" dirty="0"/>
              <a:t>Develop healthy daily routines</a:t>
            </a:r>
          </a:p>
          <a:p>
            <a:pPr marL="0" indent="0">
              <a:buNone/>
            </a:pPr>
            <a:r>
              <a:rPr lang="en-US" dirty="0"/>
              <a:t>✓ Take responsibility for their own body</a:t>
            </a:r>
          </a:p>
          <a:p>
            <a:pPr marL="0" indent="0">
              <a:buNone/>
            </a:pPr>
            <a:r>
              <a:rPr lang="en-US" dirty="0"/>
              <a:t>✓ Respect others by staying clean</a:t>
            </a:r>
          </a:p>
          <a:p>
            <a:pPr marL="0" indent="0">
              <a:buNone/>
            </a:pPr>
            <a:r>
              <a:rPr lang="en-US" dirty="0"/>
              <a:t>✓ Build self-care </a:t>
            </a:r>
            <a:r>
              <a:rPr lang="en-US" dirty="0" smtClean="0"/>
              <a:t>habits</a:t>
            </a:r>
          </a:p>
          <a:p>
            <a:pPr marL="0" indent="0">
              <a:buNone/>
            </a:pPr>
            <a:r>
              <a:rPr lang="en-US" dirty="0"/>
              <a:t>✓ Connect physical cleanliness with </a:t>
            </a:r>
            <a:r>
              <a:rPr lang="en-US" dirty="0" smtClean="0"/>
              <a:t>well-being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✓ Practice discipline and responsibility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980" y="3733800"/>
            <a:ext cx="2072771" cy="2072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1579931"/>
            <a:ext cx="3423434" cy="1926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536" y="762000"/>
            <a:ext cx="2886222" cy="4078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742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9829800" cy="1082674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Basic terms</a:t>
            </a:r>
            <a:endParaRPr lang="en-US" sz="4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10439400" cy="3962400"/>
          </a:xfrm>
        </p:spPr>
        <p:txBody>
          <a:bodyPr>
            <a:normAutofit/>
          </a:bodyPr>
          <a:lstStyle/>
          <a:p>
            <a:r>
              <a:rPr lang="en-US" u="sng" dirty="0"/>
              <a:t>Cleanliness</a:t>
            </a:r>
            <a:r>
              <a:rPr lang="en-US" dirty="0"/>
              <a:t> - the habit of keeping your body, clothes, and surroundings neat, tidy, and free from dirt or germs to stay healthy. </a:t>
            </a:r>
            <a:endParaRPr lang="en-US" dirty="0" smtClean="0"/>
          </a:p>
          <a:p>
            <a:r>
              <a:rPr lang="en-US" u="sng" dirty="0"/>
              <a:t>Hygiene</a:t>
            </a:r>
            <a:r>
              <a:rPr lang="en-US" dirty="0"/>
              <a:t> - practicing daily habits to keep their bodies clean and </a:t>
            </a:r>
            <a:r>
              <a:rPr lang="en-US" dirty="0" smtClean="0"/>
              <a:t>healthy.</a:t>
            </a:r>
          </a:p>
          <a:p>
            <a:r>
              <a:rPr lang="en-US" u="sng" dirty="0"/>
              <a:t>Germs</a:t>
            </a:r>
            <a:r>
              <a:rPr lang="en-US" dirty="0"/>
              <a:t> -  tiny living </a:t>
            </a:r>
            <a:r>
              <a:rPr lang="en-US" dirty="0" smtClean="0"/>
              <a:t>things, too </a:t>
            </a:r>
            <a:r>
              <a:rPr lang="en-US" dirty="0"/>
              <a:t>small to see without a </a:t>
            </a:r>
            <a:r>
              <a:rPr lang="en-US" dirty="0" smtClean="0"/>
              <a:t>microscope, that </a:t>
            </a:r>
            <a:r>
              <a:rPr lang="en-US" dirty="0"/>
              <a:t>live all around us in the air, water, and on </a:t>
            </a:r>
            <a:r>
              <a:rPr lang="en-US" dirty="0" smtClean="0"/>
              <a:t>surfaces.</a:t>
            </a:r>
          </a:p>
          <a:p>
            <a:r>
              <a:rPr lang="en-US" u="sng" dirty="0"/>
              <a:t>Health</a:t>
            </a:r>
            <a:r>
              <a:rPr lang="en-US" dirty="0"/>
              <a:t> - feeling good in body, mind, and spirit, not just being free from </a:t>
            </a:r>
            <a:r>
              <a:rPr lang="en-US" dirty="0" smtClean="0"/>
              <a:t>sickness.</a:t>
            </a:r>
          </a:p>
          <a:p>
            <a:r>
              <a:rPr lang="en-US" u="sng" dirty="0"/>
              <a:t>Habit</a:t>
            </a:r>
            <a:r>
              <a:rPr lang="en-US" dirty="0"/>
              <a:t> - a behavior or action that you repeat regularly, often without thinking about it.</a:t>
            </a:r>
          </a:p>
          <a:p>
            <a:r>
              <a:rPr lang="en-US" u="sng" dirty="0"/>
              <a:t>Body care </a:t>
            </a:r>
            <a:r>
              <a:rPr lang="en-US" dirty="0"/>
              <a:t>- the daily practice of maintaining personal hygiene and physical health to ensure well-being.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936378"/>
            <a:ext cx="1143000" cy="114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3219450"/>
            <a:ext cx="1255183" cy="941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200920"/>
            <a:ext cx="1263871" cy="1155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4972141"/>
            <a:ext cx="1107237" cy="1107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600" y="4953631"/>
            <a:ext cx="1108494" cy="1108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5516" y="1460050"/>
            <a:ext cx="1124907" cy="1199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086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086600" cy="1082674"/>
          </a:xfrm>
        </p:spPr>
        <p:txBody>
          <a:bodyPr>
            <a:normAutofit/>
          </a:bodyPr>
          <a:lstStyle/>
          <a:p>
            <a:r>
              <a:rPr lang="en-US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,,The Little 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rop of Soap’’</a:t>
            </a:r>
            <a:endParaRPr lang="en-US" sz="4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629400" y="1595958"/>
            <a:ext cx="5105400" cy="38862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Story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little drop of soap lived near a sink.</a:t>
            </a:r>
            <a:b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day it said, “I am too small. I don’t matter.”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when children washed their hands, the soap helped chase away invisible germs.</a:t>
            </a:r>
            <a:b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children stayed healthy and happy.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</a:rPr>
              <a:t>The soap learned that even small habits protect the whole body.</a:t>
            </a:r>
            <a:endParaRPr lang="en-US" sz="22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2285" b="12285"/>
          <a:stretch>
            <a:fillRect/>
          </a:stretch>
        </p:blipFill>
        <p:spPr>
          <a:xfrm>
            <a:off x="1143000" y="1981200"/>
            <a:ext cx="4708978" cy="26636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415507"/>
            <a:ext cx="1066800" cy="11459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58951" y="5181600"/>
            <a:ext cx="4305419" cy="13716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Why was the soap important</a:t>
            </a:r>
            <a:r>
              <a:rPr 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Can we see germs?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964370" y="5492151"/>
            <a:ext cx="5177486" cy="98484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</a:t>
            </a:r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How do small habits help us stay </a:t>
            </a:r>
            <a:r>
              <a:rPr lang="en-US" sz="28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 healthy?</a:t>
            </a:r>
          </a:p>
          <a:p>
            <a:endParaRPr lang="en-US" sz="2600" dirty="0"/>
          </a:p>
          <a:p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502" r="1502"/>
          <a:stretch>
            <a:fillRect/>
          </a:stretch>
        </p:blipFill>
        <p:spPr>
          <a:xfrm>
            <a:off x="5715000" y="1219200"/>
            <a:ext cx="3355802" cy="34589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297" y="1219200"/>
            <a:ext cx="351472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324600" y="5105400"/>
            <a:ext cx="41910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900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</a:t>
            </a:r>
            <a:r>
              <a:rPr lang="en-US" sz="2900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Dirty hands</a:t>
            </a:r>
            <a:br>
              <a:rPr lang="en-US" sz="2900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900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Sneezing and coughing</a:t>
            </a:r>
            <a:br>
              <a:rPr lang="en-US" sz="2900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900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</a:t>
            </a:r>
            <a:r>
              <a:rPr lang="en-US" sz="2900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Unclean surfaces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999077" y="5181600"/>
            <a:ext cx="4991219" cy="108267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Germs are tiny organisms that can cause illness.</a:t>
            </a:r>
          </a:p>
          <a:p>
            <a:r>
              <a:rPr lang="en-US" sz="2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They spread through:</a:t>
            </a:r>
          </a:p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447800"/>
            <a:ext cx="4326248" cy="2971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1143000"/>
            <a:ext cx="2636109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0154" y="3200400"/>
            <a:ext cx="2362200" cy="17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997074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Clean or not clean?</a:t>
            </a:r>
            <a:endParaRPr lang="en-US" sz="4000" dirty="0">
              <a:solidFill>
                <a:schemeClr val="tx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884" b="2884"/>
          <a:stretch>
            <a:fillRect/>
          </a:stretch>
        </p:blipFill>
        <p:spPr>
          <a:xfrm>
            <a:off x="1067005" y="535357"/>
            <a:ext cx="2644578" cy="1525383"/>
          </a:xfrm>
          <a:prstGeom prst="rect">
            <a:avLst/>
          </a:prstGeo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7682" b="7682"/>
          <a:stretch>
            <a:fillRect/>
          </a:stretch>
        </p:blipFill>
        <p:spPr>
          <a:xfrm>
            <a:off x="4572000" y="535357"/>
            <a:ext cx="4361617" cy="2459285"/>
          </a:xfrm>
          <a:prstGeom prst="rect">
            <a:avLst/>
          </a:prstGeom>
        </p:spPr>
      </p:pic>
      <p:pic>
        <p:nvPicPr>
          <p:cNvPr id="25" name="Picture Placeholder 24"/>
          <p:cNvPicPr>
            <a:picLocks noGrp="1" noChangeAspect="1"/>
          </p:cNvPicPr>
          <p:nvPr>
            <p:ph type="pic" sz="quarter" idx="18"/>
          </p:nvPr>
        </p:nvPicPr>
        <p:blipFill>
          <a:blip r:embed="rId5"/>
          <a:srcRect t="2944" b="2944"/>
          <a:stretch>
            <a:fillRect/>
          </a:stretch>
        </p:blipFill>
        <p:spPr>
          <a:xfrm>
            <a:off x="4556185" y="3733800"/>
            <a:ext cx="4411237" cy="2487263"/>
          </a:xfrm>
          <a:prstGeom prst="rect">
            <a:avLst/>
          </a:prstGeom>
        </p:spPr>
      </p:pic>
      <p:pic>
        <p:nvPicPr>
          <p:cNvPr id="24" name="Picture Placeholder 23"/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t="14068" b="14068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3" name="Picture Placeholder 22"/>
          <p:cNvPicPr>
            <a:picLocks noGrp="1" noChangeAspect="1"/>
          </p:cNvPicPr>
          <p:nvPr>
            <p:ph type="pic" sz="quarter" idx="16"/>
          </p:nvPr>
        </p:nvPicPr>
        <p:blipFill>
          <a:blip r:embed="rId7"/>
          <a:srcRect t="14740" b="1474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0"/>
            <a:ext cx="8070018" cy="83820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“How to Wash Hands Properly”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600200"/>
            <a:ext cx="5472036" cy="46503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“Stop </a:t>
            </a:r>
            <a:r>
              <a:rPr lang="en-US" sz="4400" dirty="0"/>
              <a:t>the Germs!”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4419600" cy="3810000"/>
          </a:xfrm>
        </p:spPr>
        <p:txBody>
          <a:bodyPr/>
          <a:lstStyle/>
          <a:p>
            <a:r>
              <a:rPr lang="en-US" sz="2200" u="sng" dirty="0"/>
              <a:t>clap if the action stops germs</a:t>
            </a:r>
            <a:r>
              <a:rPr lang="en-US" sz="2200" u="sng" dirty="0" smtClean="0"/>
              <a:t>.</a:t>
            </a:r>
          </a:p>
          <a:p>
            <a:r>
              <a:rPr lang="en-US" sz="2200" u="sng" dirty="0"/>
              <a:t>stay silent if it spreads germs</a:t>
            </a:r>
            <a:r>
              <a:rPr lang="en-US" sz="2200" u="sng" dirty="0" smtClean="0"/>
              <a:t>.</a:t>
            </a:r>
          </a:p>
          <a:p>
            <a:pPr marL="0" indent="0">
              <a:buNone/>
            </a:pPr>
            <a:r>
              <a:rPr lang="en-US" sz="2200" dirty="0"/>
              <a:t>– Washing hands after the toilet</a:t>
            </a:r>
          </a:p>
          <a:p>
            <a:pPr marL="0" indent="0">
              <a:buNone/>
            </a:pPr>
            <a:r>
              <a:rPr lang="en-US" sz="2200" dirty="0"/>
              <a:t>– Sharing a dirty tissue</a:t>
            </a:r>
          </a:p>
          <a:p>
            <a:pPr marL="0" indent="0">
              <a:buNone/>
            </a:pPr>
            <a:r>
              <a:rPr lang="en-US" sz="2200" dirty="0"/>
              <a:t>– Covering mouth when coughing</a:t>
            </a:r>
          </a:p>
          <a:p>
            <a:pPr marL="0" indent="0">
              <a:buNone/>
            </a:pPr>
            <a:r>
              <a:rPr lang="en-US" sz="2200" dirty="0"/>
              <a:t>– Not washing hands before eating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829" y="521898"/>
            <a:ext cx="2644140" cy="2133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289" y="332978"/>
            <a:ext cx="2348608" cy="22296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247" y="2895600"/>
            <a:ext cx="2152650" cy="21526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878" y="3124200"/>
            <a:ext cx="2325091" cy="29320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9829800" cy="20574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Worksheet -,,My Clean Day’’</a:t>
            </a:r>
            <a: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en-US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-Color the clean habits</a:t>
            </a:r>
            <a:b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-Match pictures to ,,clean’’/,,not clean’’</a:t>
            </a:r>
            <a:b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-Draw yourself doing one hygiene habit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10000" y="2209800"/>
            <a:ext cx="3810000" cy="3978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500" dist="50800" dir="5400000" sy="-100000" algn="bl" rotWithShape="0"/>
          </a:effectLst>
          <a:scene3d>
            <a:camera prst="obliqueTopRight"/>
            <a:lightRig rig="balanced" dir="t">
              <a:rot lat="0" lon="0" rev="8700000"/>
            </a:lightRig>
          </a:scene3d>
          <a:sp3d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381000"/>
            <a:ext cx="3244128" cy="4199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obliqueTop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457200"/>
            <a:ext cx="4419025" cy="8382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Reflection circle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600201"/>
            <a:ext cx="5135880" cy="102446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“I stay healthy when I…”</a:t>
            </a:r>
          </a:p>
          <a:p>
            <a:r>
              <a:rPr lang="en-US" dirty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• “One clean habit I will practice every day is</a:t>
            </a:r>
            <a:r>
              <a:rPr lang="en-US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…”</a:t>
            </a:r>
            <a:endParaRPr lang="en-US" dirty="0">
              <a:solidFill>
                <a:schemeClr val="tx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8115" y="2822758"/>
            <a:ext cx="2922825" cy="19473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600201"/>
            <a:ext cx="5455920" cy="1024466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tx2"/>
                </a:solidFill>
                <a:latin typeface="+mn-lt"/>
              </a:rPr>
              <a:t>Taking </a:t>
            </a:r>
            <a:r>
              <a:rPr lang="en-US" u="sng" dirty="0">
                <a:solidFill>
                  <a:schemeClr val="tx2"/>
                </a:solidFill>
                <a:latin typeface="+mn-lt"/>
              </a:rPr>
              <a:t>care of your body is a way to respect yourself and others</a:t>
            </a:r>
            <a:r>
              <a:rPr lang="en-US" u="sng" dirty="0" smtClean="0">
                <a:solidFill>
                  <a:schemeClr val="tx2"/>
                </a:solidFill>
                <a:latin typeface="+mn-lt"/>
              </a:rPr>
              <a:t>.</a:t>
            </a:r>
            <a:endParaRPr lang="en-US" u="sng" dirty="0">
              <a:solidFill>
                <a:schemeClr val="tx2"/>
              </a:solidFill>
              <a:latin typeface="+mn-lt"/>
            </a:endParaRP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330640" y="2533291"/>
            <a:ext cx="2846070" cy="35575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0" y="2537604"/>
            <a:ext cx="2819400" cy="2517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+mn-lt"/>
              </a:rPr>
              <a:t>  The dirty hands</a:t>
            </a:r>
            <a:endParaRPr lang="en-US" sz="48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2310" y="1773766"/>
            <a:ext cx="5136090" cy="969434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sz="3300" dirty="0">
                <a:solidFill>
                  <a:schemeClr val="tx2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A child did not wash hands and became </a:t>
            </a:r>
            <a:r>
              <a:rPr lang="en-US" sz="3300" dirty="0" smtClean="0">
                <a:solidFill>
                  <a:schemeClr val="tx2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sick.</a:t>
            </a:r>
            <a:endParaRPr lang="en-US" sz="3300" dirty="0">
              <a:solidFill>
                <a:schemeClr val="tx2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895600"/>
            <a:ext cx="1981200" cy="2230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1947333"/>
            <a:ext cx="4389120" cy="795867"/>
          </a:xfrm>
        </p:spPr>
        <p:txBody>
          <a:bodyPr/>
          <a:lstStyle/>
          <a:p>
            <a:r>
              <a:rPr lang="en-US" sz="2800" dirty="0">
                <a:solidFill>
                  <a:schemeClr val="tx2"/>
                </a:solidFill>
                <a:latin typeface="+mn-lt"/>
              </a:rPr>
              <a:t>Hygiene protects health.</a:t>
            </a:r>
          </a:p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001000" y="2623130"/>
            <a:ext cx="3856037" cy="1741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8039" y="2743200"/>
            <a:ext cx="3193225" cy="1741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3856" y="3069166"/>
            <a:ext cx="2214552" cy="2384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>
                <a:latin typeface="+mn-lt"/>
              </a:rPr>
              <a:t>The clean bird</a:t>
            </a:r>
            <a:endParaRPr lang="en-US" sz="48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617" y="1833113"/>
            <a:ext cx="4389120" cy="94293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+mn-lt"/>
              </a:rPr>
              <a:t>A 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bird cleaned its feathers daily and stayed strong</a:t>
            </a:r>
            <a:r>
              <a:rPr lang="en-US" sz="2800" dirty="0" smtClean="0">
                <a:solidFill>
                  <a:schemeClr val="tx2"/>
                </a:solidFill>
                <a:latin typeface="+mn-lt"/>
              </a:rPr>
              <a:t>.</a:t>
            </a:r>
            <a:endParaRPr lang="en-US" sz="2800" dirty="0">
              <a:solidFill>
                <a:schemeClr val="tx2"/>
              </a:solidFill>
              <a:latin typeface="+mn-lt"/>
            </a:endParaRP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57400" y="2895600"/>
            <a:ext cx="2007393" cy="2676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752600"/>
            <a:ext cx="4389120" cy="876379"/>
          </a:xfrm>
        </p:spPr>
        <p:txBody>
          <a:bodyPr/>
          <a:lstStyle/>
          <a:p>
            <a:r>
              <a:rPr lang="en-US" sz="2800" dirty="0">
                <a:solidFill>
                  <a:schemeClr val="tx2"/>
                </a:solidFill>
                <a:latin typeface="+mn-lt"/>
              </a:rPr>
              <a:t>Care brings strength.</a:t>
            </a: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562600" y="2923109"/>
            <a:ext cx="2745212" cy="22949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400" y="2438400"/>
            <a:ext cx="2000250" cy="21541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57200"/>
            <a:ext cx="4724400" cy="4724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1066800"/>
            <a:ext cx="5181599" cy="4238625"/>
          </a:xfrm>
        </p:spPr>
        <p:txBody>
          <a:bodyPr/>
          <a:lstStyle/>
          <a:p>
            <a:r>
              <a:rPr lang="en-US" sz="3000" dirty="0"/>
              <a:t>Personal hygiene is very important and it does not include one </a:t>
            </a:r>
            <a:r>
              <a:rPr lang="en-US" sz="3000" dirty="0" smtClean="0"/>
              <a:t>thing</a:t>
            </a:r>
            <a:r>
              <a:rPr lang="bg-BG" sz="3000" dirty="0" smtClean="0"/>
              <a:t>.</a:t>
            </a:r>
          </a:p>
          <a:p>
            <a:endParaRPr lang="bg-BG" sz="3000" dirty="0" smtClean="0"/>
          </a:p>
          <a:p>
            <a:r>
              <a:rPr lang="en-US" sz="3000" dirty="0"/>
              <a:t>When we take care of our hygiene we take care of our health and that of </a:t>
            </a:r>
            <a:r>
              <a:rPr lang="en-US" sz="3000" dirty="0" smtClean="0"/>
              <a:t>others</a:t>
            </a:r>
            <a:r>
              <a:rPr lang="bg-BG" sz="30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ildren Friend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choolyard kids education presentation, album (widescreen).potx" id="{B61009BD-7448-452D-9EB3-A92629EDAAF7}" vid="{D5A61431-CA5A-45CA-9A81-30AAFC8F1B2C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http://schemas.microsoft.com/office/2006/metadata/properties"/>
    <ds:schemaRef ds:uri="40262f94-9f35-4ac3-9a90-690165a166b7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a4f35948-e619-41b3-aa29-22878b09cfd2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Schoolyard kids education presentation, album (widescreen)</Template>
  <TotalTime>3088</TotalTime>
  <Words>557</Words>
  <Application>Microsoft Office PowerPoint</Application>
  <PresentationFormat>Custom</PresentationFormat>
  <Paragraphs>66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Children Friends 16x9</vt:lpstr>
      <vt:lpstr>Me and my health</vt:lpstr>
      <vt:lpstr>Educational Goals</vt:lpstr>
      <vt:lpstr>Formational Goals</vt:lpstr>
      <vt:lpstr>Basic terms</vt:lpstr>
      <vt:lpstr>,,The Little Drop of Soap’’</vt:lpstr>
      <vt:lpstr>PowerPoint Presentation</vt:lpstr>
      <vt:lpstr>     • Dirty hands • Sneezing and coughing • Unclean surfaces  </vt:lpstr>
      <vt:lpstr>Clean or not clean?</vt:lpstr>
      <vt:lpstr>“How to Wash Hands Properly” </vt:lpstr>
      <vt:lpstr>“Stop the Germs!” </vt:lpstr>
      <vt:lpstr>Worksheet -,,My Clean Day’’  -Color the clean habits -Match pictures to ,,clean’’/,,not clean’’ -Draw yourself doing one hygiene habit</vt:lpstr>
      <vt:lpstr>Reflection circle</vt:lpstr>
      <vt:lpstr>  The dirty hands</vt:lpstr>
      <vt:lpstr>The clean bird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 and my health</dc:title>
  <dc:creator>Qna</dc:creator>
  <cp:lastModifiedBy>Vostro</cp:lastModifiedBy>
  <cp:revision>59</cp:revision>
  <dcterms:created xsi:type="dcterms:W3CDTF">2026-02-21T16:51:36Z</dcterms:created>
  <dcterms:modified xsi:type="dcterms:W3CDTF">2026-02-26T16:10:14Z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