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Φροντίζω το σώμα μου και την υγεία μου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Καθαρά χέρια, υγιής καρδιά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Δ΄ Δημοτικού</a:t>
            </a:r>
          </a:p>
          <a:p>
            <a:pPr>
              <a:spcAft>
                <a:spcPts val="800"/>
              </a:spcAft>
              <a:defRPr sz="1800">
                <a:latin typeface="Arial"/>
              </a:defRPr>
            </a:pPr>
            <a:r>
              <a:t>Σήμερα θα γνωρίσουμε την ομάδα που εργάζεται μέσα στο σώμα μας, τους αόρατους «εχθρούς» και τους τρόπους να μένουμε δυνατοί.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ιστορία της πολυάσχολης καρδιάς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Μια καρδιά δούλευε μέρα και νύχτα για να στέλνει αίμα σε όλο το σώμα.</a:t>
            </a:r>
          </a:p>
          <a:p>
            <a:pPr>
              <a:spcAft>
                <a:spcPts val="800"/>
              </a:spcAft>
              <a:defRPr sz="1800">
                <a:latin typeface="Arial"/>
              </a:defRPr>
            </a:pPr>
            <a:r>
              <a:t>Μια μέρα, μικρόβια μπήκαν από βρώμικα χέρια. Το σώμα αρρώστησε και η καρδιά δούλεψε πιο σκληρά.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Όταν το παιδί έπλυνε τα χέρια του, τα μικρόβια εξαφανίστηκαν και η καρδιά χαμογέλασε.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σούπερ ομάδα του σώματος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Καρδιά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Πνεύμονες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Εγκέφαλος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Στομάχι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Δέρμα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Το σώμα μοιάζει με μια ζωντανή πόλη όπου όλοι συνεργάζονται.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μηχανή: η καρδιά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Η καρδιά είναι δυνατός μυς και λειτουργεί σαν αντλία.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Σπρώχνει αίμα με οξυγόνο και θρεπτικά συστατικά σε όλο το σώμα.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Η καθαριότητα βοηθά την καρδιά να μένει ήρεμη και δυνατή.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Το αναπνευστικό σύστημα: οι πνεύμονες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Οι πνεύμονες παίρνουν οξυγόνο και μας δίνουν ενέργεια για παιχνίδι και κίνηση.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Καλύπτουμε στόμα και μύτη όταν βήχουμε ή φταρνιζόμαστε.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Έτσι προστατεύουμε τους πνεύμονες και τους φίλους μας.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Το εργοστάσιο ενέργειας: το στομάχι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Το στομάχι διασπά την τροφή και τη μετατρέπει σε ενέργεια.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Αν τρώμε με βρώμικα χέρια, τα μικρόβια μπαίνουν στο στομάχι και προκαλούν πόνο.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Πλένουμε χέρια πριν το φαγητό.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Ο καπετάνιος: ο εγκέφαλος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Ο εγκέφαλος ελέγχει σκέψεις, κινήσεις και συναισθήματα.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Μας βοηθά να μαθαίνουμε και να παίρνουμε σωστές αποφάσεις.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Όταν το σώμα παλεύει με μικρόβια, η συγκέντρωση γίνεται δύσκολη.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ασπίδα: το δέρμα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Το δέρμα είναι η πρώτη γραμμή άμυνας.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Κρατά τα μικρόβια έξω από το σώμα.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Καθαρό δέρμα σημαίνει πιο δυνατή ασπίδα.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Πώς συνδέονται όλα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Η αναπνοή βοηθά το αίμα να μεταφέρει οξυγόνο.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Το αίμα μεταφέρει ενέργεια από την τροφή στον εγκέφαλο.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Το δέρμα προστατεύει όλο το σώμα.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Ένα μικρόβιο στο χέρι μπορεί να κάνει όλο το σώμα αδύναμο.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Τι είναι τα μικρόβια;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Είναι πολύ μικροί ζωντανοί οργανισμοί που δεν φαίνονται χωρίς μικροσκόπιο.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Όταν μπουν στο σώμα, μπορούν να πολλαπλασιαστούν και να προκαλέσουν ασθένεια.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Κρύβονται σε πόμολα, μολύβια και χέρια.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Πώς ταξιδεύουν τα μικρόβια;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Με την αφή: βρώμικα χέρια αγγίζουν μάτια, μύτη ή στόμα.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Με τον αέρα: βήχας ή φτάρνισμα χωρίς κάλυψη.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Με την κοινή χρήση: βρώμικα αντικείμενα ή φαγητό.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Τα χέρια είναι το «λεωφορείο» των μικροβίων.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καλύτερη προστασία: υγιεινή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Πλύσιμο χεριών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Καθαρά ρούχα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Κάλυψη στόματος όταν βήχουμε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Καθαρό φαγητό και καθαρό νερό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Άσκηση: σωστό πλύσιμο χεριών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Σηκωνόμαστε και επαναλαμβάνουμε τα βήματα.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Βρέχω χέρια, βάζω σαπούνι, τρίβω παλάμες, δάχτυλα και νύχια, ξεπλένω καλά, στεγνώνω.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Η φροντίδα της ζωής είναι ευθύνη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Η υγεία είναι πολύτιμο δώρο.</a:t>
            </a:r>
          </a:p>
          <a:p>
            <a:pPr>
              <a:spcAft>
                <a:spcPts val="800"/>
              </a:spcAft>
              <a:defRPr sz="1800">
                <a:latin typeface="Arial"/>
              </a:defRPr>
            </a:pPr>
            <a:r>
              <a:t>Όταν είμαστε καθαροί, προστατεύουμε τον εαυτό μας, την οικογένεια, τους συμμαθητές και την κοινότητά μας.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Παιχνίδι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Θα δοκιμάσουμε τι θυμόμαστε.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Ακούω προσεκτικά.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Απαντώ και συμμετέχω.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Η μάθηση μπορεί να είναι και διασκεδαστική!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latin typeface="Arial"/>
              </a:rPr>
              <a:t>Ευχαριστώ!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25880"/>
            <a:ext cx="1042416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Να φροντίζετε τον εαυτό σας.</a:t>
            </a:r>
          </a:p>
          <a:p>
            <a:pPr>
              <a:spcAft>
                <a:spcPts val="800"/>
              </a:spcAft>
              <a:defRPr sz="2200">
                <a:latin typeface="Arial"/>
              </a:defRPr>
            </a:pPr>
            <a:r>
              <a:t>Να μένετε καθαροί και υγιείς.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