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7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8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59710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/>
              <a:t>Ben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Toplum</a:t>
            </a:r>
            <a:r>
              <a:rPr lang="en-US" dirty="0"/>
              <a:t> –</a:t>
            </a:r>
          </a:p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 err="1"/>
              <a:t>Toplum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Topluluk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1042416" y="2871216"/>
            <a:ext cx="2743200" cy="91440"/>
          </a:xfrm>
          <a:prstGeom prst="rect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8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355110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 err="1"/>
              <a:t>Dersin</a:t>
            </a:r>
            <a:r>
              <a:rPr lang="en-US" dirty="0"/>
              <a:t> </a:t>
            </a:r>
            <a:r>
              <a:rPr lang="en-US" dirty="0" err="1"/>
              <a:t>Amaçları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2286000"/>
            <a:ext cx="6858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lang="en-US" dirty="0"/>
              <a:t>• </a:t>
            </a:r>
            <a:r>
              <a:rPr lang="en-US" dirty="0" err="1"/>
              <a:t>Toplum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topluluk</a:t>
            </a:r>
            <a:r>
              <a:rPr lang="en-US" dirty="0"/>
              <a:t> </a:t>
            </a:r>
            <a:r>
              <a:rPr lang="en-US" dirty="0" err="1"/>
              <a:t>kavramlarını</a:t>
            </a:r>
            <a:r>
              <a:rPr lang="en-US" dirty="0"/>
              <a:t> </a:t>
            </a:r>
            <a:r>
              <a:rPr lang="en-US" dirty="0" err="1"/>
              <a:t>açıklamak</a:t>
            </a:r>
            <a:r>
              <a:rPr lang="en-US" dirty="0"/>
              <a:t>.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endParaRPr lang="en-US" dirty="0"/>
          </a:p>
          <a:p>
            <a:pPr>
              <a:defRPr sz="2400">
                <a:solidFill>
                  <a:srgbClr val="FFFFFF"/>
                </a:solidFill>
              </a:defRPr>
            </a:pPr>
            <a:r>
              <a:rPr lang="en-US" dirty="0"/>
              <a:t>• </a:t>
            </a:r>
            <a:r>
              <a:rPr lang="en-US" dirty="0" err="1"/>
              <a:t>Sorumluluk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ekip</a:t>
            </a:r>
            <a:r>
              <a:rPr lang="en-US" dirty="0"/>
              <a:t> </a:t>
            </a:r>
            <a:r>
              <a:rPr lang="en-US" dirty="0" err="1"/>
              <a:t>çalışmasını</a:t>
            </a:r>
            <a:r>
              <a:rPr lang="en-US" dirty="0"/>
              <a:t> </a:t>
            </a:r>
            <a:r>
              <a:rPr lang="en-US" dirty="0" err="1"/>
              <a:t>vurgulamak</a:t>
            </a:r>
            <a:r>
              <a:rPr lang="en-US" dirty="0"/>
              <a:t>.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endParaRPr lang="en-US" dirty="0"/>
          </a:p>
          <a:p>
            <a:pPr>
              <a:defRPr sz="2400">
                <a:solidFill>
                  <a:srgbClr val="FFFFFF"/>
                </a:solidFill>
              </a:defRPr>
            </a:pPr>
            <a:r>
              <a:rPr lang="en-US" dirty="0"/>
              <a:t>•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yurttaşlık</a:t>
            </a:r>
            <a:r>
              <a:rPr lang="en-US" dirty="0"/>
              <a:t> </a:t>
            </a:r>
            <a:r>
              <a:rPr lang="en-US" dirty="0" err="1"/>
              <a:t>davranışını</a:t>
            </a:r>
            <a:r>
              <a:rPr lang="en-US" dirty="0"/>
              <a:t> </a:t>
            </a:r>
            <a:r>
              <a:rPr lang="en-US" dirty="0" err="1"/>
              <a:t>teşvik</a:t>
            </a:r>
            <a:r>
              <a:rPr lang="en-US" dirty="0"/>
              <a:t> </a:t>
            </a:r>
            <a:r>
              <a:rPr lang="en-US" dirty="0" err="1"/>
              <a:t>etmek</a:t>
            </a:r>
            <a:r>
              <a:rPr lang="en-US" dirty="0"/>
              <a:t>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2011680"/>
            <a:ext cx="2743200" cy="91440"/>
          </a:xfrm>
          <a:prstGeom prst="rect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8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373486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 err="1"/>
              <a:t>Temel</a:t>
            </a:r>
            <a:r>
              <a:rPr lang="en-US" dirty="0"/>
              <a:t> </a:t>
            </a:r>
            <a:r>
              <a:rPr lang="en-US" dirty="0" err="1"/>
              <a:t>Kavramlar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2286000"/>
            <a:ext cx="6858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800" dirty="0" err="1"/>
              <a:t>toplum</a:t>
            </a:r>
            <a:r>
              <a:rPr lang="en-US" sz="2800" dirty="0"/>
              <a:t>, </a:t>
            </a:r>
            <a:r>
              <a:rPr lang="en-US" sz="2800" dirty="0" err="1"/>
              <a:t>topluluk</a:t>
            </a:r>
            <a:r>
              <a:rPr lang="en-US" sz="2800" dirty="0"/>
              <a:t>, </a:t>
            </a:r>
            <a:r>
              <a:rPr lang="en-US" sz="2800" dirty="0" err="1"/>
              <a:t>vatandaş,katılım</a:t>
            </a:r>
            <a:r>
              <a:rPr lang="en-US" sz="2800" dirty="0"/>
              <a:t>, </a:t>
            </a:r>
            <a:r>
              <a:rPr lang="en-US" sz="2800" dirty="0" err="1"/>
              <a:t>sorumluluk</a:t>
            </a:r>
            <a:r>
              <a:rPr lang="en-US" sz="2800" dirty="0"/>
              <a:t>, </a:t>
            </a:r>
            <a:r>
              <a:rPr lang="en-US" sz="2800" dirty="0" err="1"/>
              <a:t>haklar</a:t>
            </a:r>
            <a:r>
              <a:rPr lang="en-US" sz="2800" dirty="0"/>
              <a:t>, </a:t>
            </a:r>
            <a:r>
              <a:rPr lang="en-US" sz="2800" dirty="0" err="1"/>
              <a:t>görevler,çeşitlilik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kapsayıcılık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2011680"/>
            <a:ext cx="2743200" cy="91440"/>
          </a:xfrm>
          <a:prstGeom prst="rect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8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323575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 err="1"/>
              <a:t>Toplum</a:t>
            </a:r>
            <a:r>
              <a:rPr lang="en-US" dirty="0"/>
              <a:t> </a:t>
            </a:r>
            <a:r>
              <a:rPr lang="en-US" dirty="0" err="1"/>
              <a:t>nedir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2286000"/>
            <a:ext cx="685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 err="1">
                <a:solidFill>
                  <a:schemeClr val="bg1"/>
                </a:solidFill>
              </a:rPr>
              <a:t>Toplum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ortak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kurallar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değerlere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göre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yaşayan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insanların</a:t>
            </a:r>
            <a:r>
              <a:rPr lang="en-US" sz="2400" dirty="0">
                <a:solidFill>
                  <a:schemeClr val="bg1"/>
                </a:solidFill>
              </a:rPr>
              <a:t> organize </a:t>
            </a:r>
            <a:r>
              <a:rPr lang="en-US" sz="2400" dirty="0" err="1">
                <a:solidFill>
                  <a:schemeClr val="bg1"/>
                </a:solidFill>
              </a:rPr>
              <a:t>bir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sistemidir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bg1"/>
                </a:solidFill>
              </a:rPr>
              <a:t>Her </a:t>
            </a:r>
            <a:r>
              <a:rPr lang="en-US" sz="2400" dirty="0" err="1">
                <a:solidFill>
                  <a:schemeClr val="bg1"/>
                </a:solidFill>
              </a:rPr>
              <a:t>birey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sistemin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işleyişine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katkıda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bulunur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2011680"/>
            <a:ext cx="2743200" cy="91440"/>
          </a:xfrm>
          <a:prstGeom prst="rect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8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346819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 err="1"/>
              <a:t>Topluluk</a:t>
            </a:r>
            <a:r>
              <a:rPr lang="en-US" dirty="0"/>
              <a:t> </a:t>
            </a:r>
            <a:r>
              <a:rPr lang="en-US" dirty="0" err="1"/>
              <a:t>nedir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2286000"/>
            <a:ext cx="685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bg1"/>
                </a:solidFill>
              </a:rPr>
              <a:t>Bir </a:t>
            </a:r>
            <a:r>
              <a:rPr lang="en-US" sz="2400" dirty="0" err="1">
                <a:solidFill>
                  <a:schemeClr val="bg1"/>
                </a:solidFill>
              </a:rPr>
              <a:t>topluluk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insanların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doğrudan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etkileşimde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bulunduğu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daha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yakın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bir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sosyal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çevredir</a:t>
            </a:r>
            <a:r>
              <a:rPr lang="en-US" sz="2400" dirty="0">
                <a:solidFill>
                  <a:schemeClr val="bg1"/>
                </a:solidFill>
              </a:rPr>
              <a:t>; </a:t>
            </a:r>
            <a:r>
              <a:rPr lang="en-US" sz="2400" dirty="0" err="1">
                <a:solidFill>
                  <a:schemeClr val="bg1"/>
                </a:solidFill>
              </a:rPr>
              <a:t>örneğin,aile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sınıf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arkadaşları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komşular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2011680"/>
            <a:ext cx="2743200" cy="91440"/>
          </a:xfrm>
          <a:prstGeom prst="rect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8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78408" y="914400"/>
            <a:ext cx="558287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 err="1"/>
              <a:t>Kurallar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Sorumluluklar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435608" y="2423160"/>
            <a:ext cx="6858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 err="1">
                <a:solidFill>
                  <a:schemeClr val="bg1"/>
                </a:solidFill>
              </a:rPr>
              <a:t>Kurallar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düzen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adaleti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sağlar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endParaRPr lang="en-US" sz="2400" dirty="0">
              <a:solidFill>
                <a:schemeClr val="bg1"/>
              </a:solidFill>
            </a:endParaRPr>
          </a:p>
          <a:p>
            <a:pPr>
              <a:defRPr sz="2400">
                <a:solidFill>
                  <a:srgbClr val="FFFFFF"/>
                </a:solidFill>
              </a:defRPr>
            </a:pPr>
            <a:endParaRPr sz="2400" dirty="0">
              <a:solidFill>
                <a:schemeClr val="bg1"/>
              </a:solidFill>
            </a:endParaRPr>
          </a:p>
          <a:p>
            <a:r>
              <a:rPr lang="en-US" sz="2400" dirty="0" err="1">
                <a:solidFill>
                  <a:schemeClr val="bg1"/>
                </a:solidFill>
              </a:rPr>
              <a:t>Sorumluluk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saygılı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davranmak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eylemlerimizin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etkisini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düşünmek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anlamına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gelir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2011680"/>
            <a:ext cx="2743200" cy="91440"/>
          </a:xfrm>
          <a:prstGeom prst="rect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8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395813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 err="1"/>
              <a:t>İşbirliği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Katılım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2286000"/>
            <a:ext cx="6858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 err="1">
                <a:solidFill>
                  <a:schemeClr val="bg1"/>
                </a:solidFill>
              </a:rPr>
              <a:t>İnsanlar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işbirliği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yaptığında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ortak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hedeflere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ulaşırlar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endParaRPr lang="en-US" sz="2400" dirty="0">
              <a:solidFill>
                <a:schemeClr val="bg1"/>
              </a:solidFill>
            </a:endParaRPr>
          </a:p>
          <a:p>
            <a:pPr>
              <a:defRPr sz="2400">
                <a:solidFill>
                  <a:srgbClr val="FFFFFF"/>
                </a:solidFill>
              </a:defRPr>
            </a:pPr>
            <a:endParaRPr sz="2400" dirty="0">
              <a:solidFill>
                <a:schemeClr val="bg1"/>
              </a:solidFill>
            </a:endParaRPr>
          </a:p>
          <a:p>
            <a:r>
              <a:rPr lang="en-US" sz="2400" dirty="0" err="1">
                <a:solidFill>
                  <a:schemeClr val="bg1"/>
                </a:solidFill>
              </a:rPr>
              <a:t>Katılım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inisiyatif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almak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ortak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faaliyetlere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dahil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olmak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anlamına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gelir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r>
              <a:rPr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011680"/>
            <a:ext cx="2743200" cy="91440"/>
          </a:xfrm>
          <a:prstGeom prst="rect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8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516455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 err="1"/>
              <a:t>Çeşitlilik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Kapsayıcılık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2501479"/>
            <a:ext cx="6858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lang="en-US" dirty="0" err="1"/>
              <a:t>Topluluklar</a:t>
            </a:r>
            <a:r>
              <a:rPr lang="en-US" dirty="0"/>
              <a:t> </a:t>
            </a:r>
            <a:r>
              <a:rPr lang="en-US" dirty="0" err="1"/>
              <a:t>farklı</a:t>
            </a:r>
            <a:r>
              <a:rPr lang="en-US" dirty="0"/>
              <a:t> </a:t>
            </a:r>
            <a:r>
              <a:rPr lang="en-US" dirty="0" err="1"/>
              <a:t>geçmişlere</a:t>
            </a:r>
            <a:r>
              <a:rPr lang="en-US" dirty="0"/>
              <a:t> </a:t>
            </a:r>
            <a:r>
              <a:rPr lang="en-US" dirty="0" err="1"/>
              <a:t>sahip</a:t>
            </a:r>
            <a:r>
              <a:rPr lang="en-US" dirty="0"/>
              <a:t> </a:t>
            </a:r>
            <a:r>
              <a:rPr lang="en-US" dirty="0" err="1"/>
              <a:t>insanları</a:t>
            </a:r>
            <a:r>
              <a:rPr lang="en-US" dirty="0"/>
              <a:t> </a:t>
            </a:r>
            <a:r>
              <a:rPr lang="en-US" dirty="0" err="1"/>
              <a:t>içerir.Kapsayıcılık</a:t>
            </a:r>
            <a:r>
              <a:rPr lang="en-US" dirty="0"/>
              <a:t>, </a:t>
            </a:r>
            <a:r>
              <a:rPr lang="en-US" dirty="0" err="1"/>
              <a:t>eşit</a:t>
            </a:r>
            <a:r>
              <a:rPr lang="en-US" dirty="0"/>
              <a:t> </a:t>
            </a:r>
            <a:r>
              <a:rPr lang="en-US" dirty="0" err="1"/>
              <a:t>saygı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fırsatları</a:t>
            </a:r>
            <a:r>
              <a:rPr lang="en-US" dirty="0"/>
              <a:t> </a:t>
            </a:r>
            <a:r>
              <a:rPr lang="en-US" dirty="0" err="1"/>
              <a:t>garanti</a:t>
            </a:r>
            <a:r>
              <a:rPr lang="en-US" dirty="0"/>
              <a:t> </a:t>
            </a:r>
            <a:r>
              <a:rPr lang="en-US" dirty="0" err="1"/>
              <a:t>eder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914400" y="2011680"/>
            <a:ext cx="2743200" cy="91440"/>
          </a:xfrm>
          <a:prstGeom prst="rect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8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752212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 err="1"/>
              <a:t>Vaka</a:t>
            </a:r>
            <a:r>
              <a:rPr lang="en-US" dirty="0"/>
              <a:t> </a:t>
            </a:r>
            <a:r>
              <a:rPr lang="en-US" dirty="0" err="1"/>
              <a:t>İncelemesi</a:t>
            </a:r>
            <a:r>
              <a:rPr lang="en-US" dirty="0"/>
              <a:t>: </a:t>
            </a:r>
            <a:r>
              <a:rPr lang="en-US" dirty="0" err="1"/>
              <a:t>Ortak</a:t>
            </a:r>
            <a:r>
              <a:rPr lang="en-US" dirty="0"/>
              <a:t> </a:t>
            </a:r>
            <a:r>
              <a:rPr lang="en-US" dirty="0" err="1"/>
              <a:t>Oyun</a:t>
            </a:r>
            <a:r>
              <a:rPr lang="en-US" dirty="0"/>
              <a:t> </a:t>
            </a:r>
            <a:r>
              <a:rPr lang="en-US" dirty="0" err="1"/>
              <a:t>Alanı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246462" y="2541568"/>
            <a:ext cx="6858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 err="1">
                <a:solidFill>
                  <a:schemeClr val="bg1"/>
                </a:solidFill>
              </a:rPr>
              <a:t>Farklı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gruplar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aynı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alanı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kullanıyor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endParaRPr lang="en-US" sz="2400" dirty="0">
              <a:solidFill>
                <a:schemeClr val="bg1"/>
              </a:solidFill>
            </a:endParaRPr>
          </a:p>
          <a:p>
            <a:pPr>
              <a:defRPr sz="2400">
                <a:solidFill>
                  <a:srgbClr val="FFFFFF"/>
                </a:solidFill>
              </a:defRPr>
            </a:pPr>
            <a:endParaRPr lang="en-US" sz="2400" dirty="0">
              <a:solidFill>
                <a:schemeClr val="bg1"/>
              </a:solidFill>
            </a:endParaRPr>
          </a:p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 err="1">
                <a:solidFill>
                  <a:schemeClr val="bg1"/>
                </a:solidFill>
              </a:rPr>
              <a:t>Diyalog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uzlaşma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yoluyla,çatışmalar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barışçıl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bir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şekilde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çözülebilir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011680"/>
            <a:ext cx="2743200" cy="91440"/>
          </a:xfrm>
          <a:prstGeom prst="rect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8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745659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 err="1"/>
              <a:t>Vaka</a:t>
            </a:r>
            <a:r>
              <a:rPr lang="en-US" dirty="0"/>
              <a:t> </a:t>
            </a:r>
            <a:r>
              <a:rPr lang="en-US" dirty="0" err="1"/>
              <a:t>İncelemesi</a:t>
            </a:r>
            <a:r>
              <a:rPr lang="en-US" dirty="0"/>
              <a:t>: </a:t>
            </a:r>
            <a:r>
              <a:rPr lang="en-US" dirty="0" err="1"/>
              <a:t>Binadaki</a:t>
            </a:r>
            <a:r>
              <a:rPr lang="en-US" dirty="0"/>
              <a:t> </a:t>
            </a:r>
            <a:r>
              <a:rPr lang="en-US" dirty="0" err="1"/>
              <a:t>Gürültü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57836" y="2796989"/>
            <a:ext cx="6858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 err="1">
                <a:solidFill>
                  <a:schemeClr val="bg1"/>
                </a:solidFill>
              </a:rPr>
              <a:t>Yüksek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sesle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konuşmak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başkalarını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rahatsız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edebilir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endParaRPr lang="en-US" sz="2400" dirty="0">
              <a:solidFill>
                <a:schemeClr val="bg1"/>
              </a:solidFill>
            </a:endParaRPr>
          </a:p>
          <a:p>
            <a:pPr>
              <a:defRPr sz="2400">
                <a:solidFill>
                  <a:srgbClr val="FFFFFF"/>
                </a:solidFill>
              </a:defRPr>
            </a:pPr>
            <a:endParaRPr lang="en-US" sz="2400" dirty="0">
              <a:solidFill>
                <a:schemeClr val="bg1"/>
              </a:solidFill>
            </a:endParaRPr>
          </a:p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 err="1">
                <a:solidFill>
                  <a:schemeClr val="bg1"/>
                </a:solidFill>
              </a:rPr>
              <a:t>İletişim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anlayış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uyumu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korumaya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yardımcı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olur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r>
              <a:rPr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011680"/>
            <a:ext cx="2743200" cy="91440"/>
          </a:xfrm>
          <a:prstGeom prst="rect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8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450309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 err="1"/>
              <a:t>Yansıma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Tartışma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57835" y="2492514"/>
            <a:ext cx="717176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bg1"/>
                </a:solidFill>
              </a:rPr>
              <a:t>• Bir </a:t>
            </a:r>
            <a:r>
              <a:rPr lang="en-US" sz="2400" dirty="0" err="1">
                <a:solidFill>
                  <a:schemeClr val="bg1"/>
                </a:solidFill>
              </a:rPr>
              <a:t>topluluk</a:t>
            </a:r>
            <a:r>
              <a:rPr lang="en-US" sz="2400" dirty="0">
                <a:solidFill>
                  <a:schemeClr val="bg1"/>
                </a:solidFill>
              </a:rPr>
              <a:t> ne zaman </a:t>
            </a:r>
            <a:r>
              <a:rPr lang="en-US" sz="2400" dirty="0" err="1">
                <a:solidFill>
                  <a:schemeClr val="bg1"/>
                </a:solidFill>
              </a:rPr>
              <a:t>başarılı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bir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şekilde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işlev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görür</a:t>
            </a:r>
            <a:r>
              <a:rPr lang="en-US" sz="2400" dirty="0">
                <a:solidFill>
                  <a:schemeClr val="bg1"/>
                </a:solidFill>
              </a:rPr>
              <a:t>?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endParaRPr lang="en-US" sz="2400" dirty="0">
              <a:solidFill>
                <a:schemeClr val="bg1"/>
              </a:solidFill>
            </a:endParaRPr>
          </a:p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bg1"/>
                </a:solidFill>
              </a:rPr>
              <a:t>• </a:t>
            </a:r>
            <a:r>
              <a:rPr lang="en-US" sz="2400" dirty="0" err="1">
                <a:solidFill>
                  <a:schemeClr val="bg1"/>
                </a:solidFill>
              </a:rPr>
              <a:t>Sorumluluklarım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nelerdir</a:t>
            </a:r>
            <a:r>
              <a:rPr lang="en-US" sz="2400" dirty="0">
                <a:solidFill>
                  <a:schemeClr val="bg1"/>
                </a:solidFill>
              </a:rPr>
              <a:t>?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endParaRPr lang="en-US" sz="2400" dirty="0">
              <a:solidFill>
                <a:schemeClr val="bg1"/>
              </a:solidFill>
            </a:endParaRPr>
          </a:p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bg1"/>
                </a:solidFill>
              </a:rPr>
              <a:t>• </a:t>
            </a:r>
            <a:r>
              <a:rPr lang="en-US" sz="2400" dirty="0" err="1">
                <a:solidFill>
                  <a:schemeClr val="bg1"/>
                </a:solidFill>
              </a:rPr>
              <a:t>Saygı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neden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önemlidir</a:t>
            </a:r>
            <a:r>
              <a:rPr lang="en-US" sz="2400" dirty="0">
                <a:solidFill>
                  <a:schemeClr val="bg1"/>
                </a:solidFill>
              </a:rPr>
              <a:t>?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2011680"/>
            <a:ext cx="2743200" cy="91440"/>
          </a:xfrm>
          <a:prstGeom prst="rect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8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62211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 err="1"/>
              <a:t>Çözüm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255059" y="2375647"/>
            <a:ext cx="6858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 err="1">
                <a:solidFill>
                  <a:schemeClr val="bg1"/>
                </a:solidFill>
              </a:rPr>
              <a:t>Güçlü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bir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toplum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işbirliğine</a:t>
            </a:r>
            <a:r>
              <a:rPr lang="en-US" sz="2400" dirty="0">
                <a:solidFill>
                  <a:schemeClr val="bg1"/>
                </a:solidFill>
              </a:rPr>
              <a:t>,</a:t>
            </a:r>
          </a:p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2400" dirty="0" err="1">
                <a:solidFill>
                  <a:schemeClr val="bg1"/>
                </a:solidFill>
              </a:rPr>
              <a:t>aktif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katılıma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karşılıklı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saygıya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bağlıdır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2011680"/>
            <a:ext cx="2743200" cy="91440"/>
          </a:xfrm>
          <a:prstGeom prst="rect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28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386734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00ADB5"/>
                </a:solidFill>
              </a:defRPr>
            </a:pPr>
            <a:r>
              <a:rPr lang="en-US" dirty="0" err="1"/>
              <a:t>Teşekkür</a:t>
            </a:r>
            <a:r>
              <a:rPr lang="en-US" dirty="0"/>
              <a:t> </a:t>
            </a:r>
            <a:r>
              <a:rPr lang="en-US" dirty="0" err="1"/>
              <a:t>ederim</a:t>
            </a:r>
            <a:r>
              <a:rPr lang="en-US" dirty="0"/>
              <a:t>!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272989" y="2680447"/>
            <a:ext cx="6858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rPr lang="en-US" sz="3200" dirty="0" err="1"/>
              <a:t>İlginiz</a:t>
            </a:r>
            <a:r>
              <a:rPr lang="en-US" sz="3200" dirty="0"/>
              <a:t> </a:t>
            </a:r>
            <a:r>
              <a:rPr lang="en-US" sz="3200" dirty="0" err="1"/>
              <a:t>için</a:t>
            </a:r>
            <a:r>
              <a:rPr lang="en-US" sz="3200" dirty="0"/>
              <a:t> </a:t>
            </a:r>
            <a:r>
              <a:rPr lang="en-US" sz="3200" dirty="0" err="1"/>
              <a:t>teşekkür</a:t>
            </a:r>
            <a:r>
              <a:rPr lang="en-US" sz="3200" dirty="0"/>
              <a:t> </a:t>
            </a:r>
            <a:r>
              <a:rPr lang="en-US" sz="3200" dirty="0" err="1"/>
              <a:t>ederiz</a:t>
            </a:r>
            <a:r>
              <a:rPr lang="en-US" sz="3200" dirty="0"/>
              <a:t>.</a:t>
            </a:r>
            <a:endParaRPr sz="3200" dirty="0"/>
          </a:p>
        </p:txBody>
      </p:sp>
      <p:sp>
        <p:nvSpPr>
          <p:cNvPr id="6" name="Rectangle 5"/>
          <p:cNvSpPr/>
          <p:nvPr/>
        </p:nvSpPr>
        <p:spPr>
          <a:xfrm>
            <a:off x="914400" y="2011680"/>
            <a:ext cx="2743200" cy="91440"/>
          </a:xfrm>
          <a:prstGeom prst="rect">
            <a:avLst/>
          </a:prstGeom>
          <a:solidFill>
            <a:srgbClr val="00A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249</Words>
  <Application>Microsoft Office PowerPoint</Application>
  <PresentationFormat>Προβολή στην οθόνη (4:3)</PresentationFormat>
  <Paragraphs>48</Paragraphs>
  <Slides>13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cp:keywords/>
  <dc:description>generated using python-pptx</dc:description>
  <cp:lastModifiedBy>user</cp:lastModifiedBy>
  <cp:revision>6</cp:revision>
  <dcterms:created xsi:type="dcterms:W3CDTF">2013-01-27T09:14:16Z</dcterms:created>
  <dcterms:modified xsi:type="dcterms:W3CDTF">2026-05-05T07:55:15Z</dcterms:modified>
  <cp:category/>
</cp:coreProperties>
</file>