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5" r:id="rId1"/>
  </p:sldMasterIdLst>
  <p:notesMasterIdLst>
    <p:notesMasterId r:id="rId15"/>
  </p:notesMasterIdLst>
  <p:sldIdLst>
    <p:sldId id="256" r:id="rId2"/>
    <p:sldId id="260" r:id="rId3"/>
    <p:sldId id="257" r:id="rId4"/>
    <p:sldId id="259" r:id="rId5"/>
    <p:sldId id="270" r:id="rId6"/>
    <p:sldId id="263" r:id="rId7"/>
    <p:sldId id="269" r:id="rId8"/>
    <p:sldId id="280" r:id="rId9"/>
    <p:sldId id="281" r:id="rId10"/>
    <p:sldId id="282" r:id="rId11"/>
    <p:sldId id="283" r:id="rId12"/>
    <p:sldId id="284" r:id="rId13"/>
    <p:sldId id="285" r:id="rId14"/>
  </p:sldIdLst>
  <p:sldSz cx="9144000" cy="5143500" type="screen16x9"/>
  <p:notesSz cx="6858000" cy="9144000"/>
  <p:embeddedFontLst>
    <p:embeddedFont>
      <p:font typeface="Calibri" panose="020F0502020204030204" pitchFamily="34" charset="0"/>
      <p:regular r:id="rId16"/>
      <p:bold r:id="rId17"/>
      <p:italic r:id="rId18"/>
      <p:boldItalic r:id="rId19"/>
    </p:embeddedFont>
    <p:embeddedFont>
      <p:font typeface="DM Sans" panose="020B0604020202020204" charset="0"/>
      <p:regular r:id="rId20"/>
      <p:bold r:id="rId21"/>
      <p:italic r:id="rId22"/>
      <p:boldItalic r:id="rId23"/>
    </p:embeddedFont>
    <p:embeddedFont>
      <p:font typeface="Lato" panose="020B0604020202020204" charset="0"/>
      <p:regular r:id="rId24"/>
      <p:bold r:id="rId25"/>
      <p:italic r:id="rId26"/>
      <p:boldItalic r:id="rId27"/>
    </p:embeddedFont>
    <p:embeddedFont>
      <p:font typeface="Montserrat" panose="020B0604020202020204" charset="0"/>
      <p:regular r:id="rId28"/>
      <p:bold r:id="rId29"/>
      <p:italic r:id="rId30"/>
      <p:boldItalic r:id="rId31"/>
    </p:embeddedFont>
    <p:embeddedFont>
      <p:font typeface="Preahvihear" panose="020B0604020202020204" charset="0"/>
      <p:regular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1654B253-2B99-4D55-925D-FBAAB5B7213E}">
  <a:tblStyle styleId="{1654B253-2B99-4D55-925D-FBAAB5B7213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64"/>
    <p:restoredTop sz="94679"/>
  </p:normalViewPr>
  <p:slideViewPr>
    <p:cSldViewPr snapToGrid="0">
      <p:cViewPr varScale="1">
        <p:scale>
          <a:sx n="111" d="100"/>
          <a:sy n="111" d="100"/>
        </p:scale>
        <p:origin x="-557" y="-8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font" Target="fonts/font1.fntdata"/><Relationship Id="rId17" Type="http://schemas.openxmlformats.org/officeDocument/2006/relationships/font" Target="fonts/font2.fntdata"/><Relationship Id="rId18" Type="http://schemas.openxmlformats.org/officeDocument/2006/relationships/font" Target="fonts/font3.fntdata"/><Relationship Id="rId19" Type="http://schemas.openxmlformats.org/officeDocument/2006/relationships/font" Target="fonts/font4.fntdata"/><Relationship Id="rId20" Type="http://schemas.openxmlformats.org/officeDocument/2006/relationships/font" Target="fonts/font5.fntdata"/><Relationship Id="rId21" Type="http://schemas.openxmlformats.org/officeDocument/2006/relationships/font" Target="fonts/font6.fntdata"/><Relationship Id="rId22" Type="http://schemas.openxmlformats.org/officeDocument/2006/relationships/font" Target="fonts/font7.fntdata"/><Relationship Id="rId23" Type="http://schemas.openxmlformats.org/officeDocument/2006/relationships/font" Target="fonts/font8.fntdata"/><Relationship Id="rId24" Type="http://schemas.openxmlformats.org/officeDocument/2006/relationships/font" Target="fonts/font9.fntdata"/><Relationship Id="rId25" Type="http://schemas.openxmlformats.org/officeDocument/2006/relationships/font" Target="fonts/font10.fntdata"/><Relationship Id="rId26" Type="http://schemas.openxmlformats.org/officeDocument/2006/relationships/font" Target="fonts/font11.fntdata"/><Relationship Id="rId27" Type="http://schemas.openxmlformats.org/officeDocument/2006/relationships/font" Target="fonts/font12.fntdata"/><Relationship Id="rId28" Type="http://schemas.openxmlformats.org/officeDocument/2006/relationships/font" Target="fonts/font13.fntdata"/><Relationship Id="rId29" Type="http://schemas.openxmlformats.org/officeDocument/2006/relationships/font" Target="fonts/font14.fntdata"/><Relationship Id="rId30" Type="http://schemas.openxmlformats.org/officeDocument/2006/relationships/font" Target="fonts/font15.fntdata"/><Relationship Id="rId31" Type="http://schemas.openxmlformats.org/officeDocument/2006/relationships/font" Target="fonts/font16.fntdata"/><Relationship Id="rId32" Type="http://schemas.openxmlformats.org/officeDocument/2006/relationships/font" Target="fonts/font17.fntdata"/><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77087770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8"/>
        <p:cNvGrpSpPr/>
        <p:nvPr/>
      </p:nvGrpSpPr>
      <p:grpSpPr>
        <a:xfrm>
          <a:off x="0" y="0"/>
          <a:ext cx="0" cy="0"/>
          <a:chOff x="0" y="0"/>
          <a:chExt cx="0" cy="0"/>
        </a:xfrm>
      </p:grpSpPr>
      <p:sp>
        <p:nvSpPr>
          <p:cNvPr id="1059" name="Google Shape;1059;gd431007ba2_0_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0" name="Google Shape;1060;gd431007ba2_0_2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7"/>
        <p:cNvGrpSpPr/>
        <p:nvPr/>
      </p:nvGrpSpPr>
      <p:grpSpPr>
        <a:xfrm>
          <a:off x="0" y="0"/>
          <a:ext cx="0" cy="0"/>
          <a:chOff x="0" y="0"/>
          <a:chExt cx="0" cy="0"/>
        </a:xfrm>
      </p:grpSpPr>
      <p:sp>
        <p:nvSpPr>
          <p:cNvPr id="1098" name="Google Shape;1098;g2a9064a29f6_0_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9" name="Google Shape;1099;g2a9064a29f6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4"/>
        <p:cNvGrpSpPr/>
        <p:nvPr/>
      </p:nvGrpSpPr>
      <p:grpSpPr>
        <a:xfrm>
          <a:off x="0" y="0"/>
          <a:ext cx="0" cy="0"/>
          <a:chOff x="0" y="0"/>
          <a:chExt cx="0" cy="0"/>
        </a:xfrm>
      </p:grpSpPr>
      <p:sp>
        <p:nvSpPr>
          <p:cNvPr id="1065" name="Google Shape;1065;g12e478d9885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6" name="Google Shape;1066;g12e478d9885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0"/>
        <p:cNvGrpSpPr/>
        <p:nvPr/>
      </p:nvGrpSpPr>
      <p:grpSpPr>
        <a:xfrm>
          <a:off x="0" y="0"/>
          <a:ext cx="0" cy="0"/>
          <a:chOff x="0" y="0"/>
          <a:chExt cx="0" cy="0"/>
        </a:xfrm>
      </p:grpSpPr>
      <p:sp>
        <p:nvSpPr>
          <p:cNvPr id="1091" name="Google Shape;1091;g54dda1946d_6_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2" name="Google Shape;1092;g54dda1946d_6_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0"/>
        <p:cNvGrpSpPr/>
        <p:nvPr/>
      </p:nvGrpSpPr>
      <p:grpSpPr>
        <a:xfrm>
          <a:off x="0" y="0"/>
          <a:ext cx="0" cy="0"/>
          <a:chOff x="0" y="0"/>
          <a:chExt cx="0" cy="0"/>
        </a:xfrm>
      </p:grpSpPr>
      <p:sp>
        <p:nvSpPr>
          <p:cNvPr id="1471" name="Google Shape;1471;g2a9064a29f6_0_3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2" name="Google Shape;1472;g2a9064a29f6_0_3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2"/>
        <p:cNvGrpSpPr/>
        <p:nvPr/>
      </p:nvGrpSpPr>
      <p:grpSpPr>
        <a:xfrm>
          <a:off x="0" y="0"/>
          <a:ext cx="0" cy="0"/>
          <a:chOff x="0" y="0"/>
          <a:chExt cx="0" cy="0"/>
        </a:xfrm>
      </p:grpSpPr>
      <p:sp>
        <p:nvSpPr>
          <p:cNvPr id="1133" name="Google Shape;1133;g2a9064a29f6_0_2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4" name="Google Shape;1134;g2a9064a29f6_0_2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4"/>
        <p:cNvGrpSpPr/>
        <p:nvPr/>
      </p:nvGrpSpPr>
      <p:grpSpPr>
        <a:xfrm>
          <a:off x="0" y="0"/>
          <a:ext cx="0" cy="0"/>
          <a:chOff x="0" y="0"/>
          <a:chExt cx="0" cy="0"/>
        </a:xfrm>
      </p:grpSpPr>
      <p:sp>
        <p:nvSpPr>
          <p:cNvPr id="1465" name="Google Shape;1465;g2a9064a29f6_0_3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6" name="Google Shape;1466;g2a9064a29f6_0_3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1"/>
        <p:cNvGrpSpPr/>
        <p:nvPr/>
      </p:nvGrpSpPr>
      <p:grpSpPr>
        <a:xfrm>
          <a:off x="0" y="0"/>
          <a:ext cx="0" cy="0"/>
          <a:chOff x="0" y="0"/>
          <a:chExt cx="0" cy="0"/>
        </a:xfrm>
      </p:grpSpPr>
      <p:sp>
        <p:nvSpPr>
          <p:cNvPr id="1682" name="Google Shape;1682;g2a9064a29f6_0_5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3" name="Google Shape;1683;g2a9064a29f6_0_5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439725" y="1128425"/>
            <a:ext cx="6264600" cy="2256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000"/>
              <a:buNone/>
              <a:defRPr sz="6700" b="0"/>
            </a:lvl1pPr>
            <a:lvl2pPr lvl="1" algn="ctr" rtl="0">
              <a:spcBef>
                <a:spcPts val="0"/>
              </a:spcBef>
              <a:spcAft>
                <a:spcPts val="0"/>
              </a:spcAft>
              <a:buSzPts val="5000"/>
              <a:buNone/>
              <a:defRPr sz="5000"/>
            </a:lvl2pPr>
            <a:lvl3pPr lvl="2" algn="ctr" rtl="0">
              <a:spcBef>
                <a:spcPts val="0"/>
              </a:spcBef>
              <a:spcAft>
                <a:spcPts val="0"/>
              </a:spcAft>
              <a:buSzPts val="5000"/>
              <a:buNone/>
              <a:defRPr sz="5000"/>
            </a:lvl3pPr>
            <a:lvl4pPr lvl="3" algn="ctr" rtl="0">
              <a:spcBef>
                <a:spcPts val="0"/>
              </a:spcBef>
              <a:spcAft>
                <a:spcPts val="0"/>
              </a:spcAft>
              <a:buSzPts val="5000"/>
              <a:buNone/>
              <a:defRPr sz="5000"/>
            </a:lvl4pPr>
            <a:lvl5pPr lvl="4" algn="ctr" rtl="0">
              <a:spcBef>
                <a:spcPts val="0"/>
              </a:spcBef>
              <a:spcAft>
                <a:spcPts val="0"/>
              </a:spcAft>
              <a:buSzPts val="5000"/>
              <a:buNone/>
              <a:defRPr sz="5000"/>
            </a:lvl5pPr>
            <a:lvl6pPr lvl="5" algn="ctr" rtl="0">
              <a:spcBef>
                <a:spcPts val="0"/>
              </a:spcBef>
              <a:spcAft>
                <a:spcPts val="0"/>
              </a:spcAft>
              <a:buSzPts val="5000"/>
              <a:buNone/>
              <a:defRPr sz="5000"/>
            </a:lvl6pPr>
            <a:lvl7pPr lvl="6" algn="ctr" rtl="0">
              <a:spcBef>
                <a:spcPts val="0"/>
              </a:spcBef>
              <a:spcAft>
                <a:spcPts val="0"/>
              </a:spcAft>
              <a:buSzPts val="5000"/>
              <a:buNone/>
              <a:defRPr sz="5000"/>
            </a:lvl7pPr>
            <a:lvl8pPr lvl="7" algn="ctr" rtl="0">
              <a:spcBef>
                <a:spcPts val="0"/>
              </a:spcBef>
              <a:spcAft>
                <a:spcPts val="0"/>
              </a:spcAft>
              <a:buSzPts val="5000"/>
              <a:buNone/>
              <a:defRPr sz="5000"/>
            </a:lvl8pPr>
            <a:lvl9pPr lvl="8" algn="ctr" rtl="0">
              <a:spcBef>
                <a:spcPts val="0"/>
              </a:spcBef>
              <a:spcAft>
                <a:spcPts val="0"/>
              </a:spcAft>
              <a:buSzPts val="5000"/>
              <a:buNone/>
              <a:defRPr sz="5000"/>
            </a:lvl9pPr>
          </a:lstStyle>
          <a:p>
            <a:endParaRPr/>
          </a:p>
        </p:txBody>
      </p:sp>
      <p:sp>
        <p:nvSpPr>
          <p:cNvPr id="10" name="Google Shape;10;p2"/>
          <p:cNvSpPr txBox="1">
            <a:spLocks noGrp="1"/>
          </p:cNvSpPr>
          <p:nvPr>
            <p:ph type="subTitle" idx="1"/>
          </p:nvPr>
        </p:nvSpPr>
        <p:spPr>
          <a:xfrm>
            <a:off x="2532475" y="3584588"/>
            <a:ext cx="4079100" cy="430500"/>
          </a:xfrm>
          <a:prstGeom prst="rect">
            <a:avLst/>
          </a:prstGeom>
          <a:solidFill>
            <a:schemeClr val="accent1"/>
          </a:solidFill>
        </p:spPr>
        <p:txBody>
          <a:bodyPr spcFirstLastPara="1" wrap="square" lIns="91425" tIns="91425" rIns="91425" bIns="91425" anchor="ctr" anchorCtr="0">
            <a:noAutofit/>
          </a:bodyPr>
          <a:lstStyle>
            <a:lvl1pPr lvl="0" algn="ctr" rtl="0">
              <a:spcBef>
                <a:spcPts val="0"/>
              </a:spcBef>
              <a:spcAft>
                <a:spcPts val="0"/>
              </a:spcAft>
              <a:buSzPts val="3000"/>
              <a:buNone/>
              <a:defRPr sz="1600"/>
            </a:lvl1pPr>
            <a:lvl2pPr lvl="1" algn="ctr" rtl="0">
              <a:lnSpc>
                <a:spcPct val="100000"/>
              </a:lnSpc>
              <a:spcBef>
                <a:spcPts val="0"/>
              </a:spcBef>
              <a:spcAft>
                <a:spcPts val="0"/>
              </a:spcAft>
              <a:buSzPts val="3000"/>
              <a:buNone/>
              <a:defRPr sz="3000"/>
            </a:lvl2pPr>
            <a:lvl3pPr lvl="2" algn="ctr" rtl="0">
              <a:lnSpc>
                <a:spcPct val="100000"/>
              </a:lnSpc>
              <a:spcBef>
                <a:spcPts val="0"/>
              </a:spcBef>
              <a:spcAft>
                <a:spcPts val="0"/>
              </a:spcAft>
              <a:buSzPts val="3000"/>
              <a:buNone/>
              <a:defRPr sz="3000"/>
            </a:lvl3pPr>
            <a:lvl4pPr lvl="3" algn="ctr" rtl="0">
              <a:lnSpc>
                <a:spcPct val="100000"/>
              </a:lnSpc>
              <a:spcBef>
                <a:spcPts val="0"/>
              </a:spcBef>
              <a:spcAft>
                <a:spcPts val="0"/>
              </a:spcAft>
              <a:buSzPts val="3000"/>
              <a:buNone/>
              <a:defRPr sz="3000"/>
            </a:lvl4pPr>
            <a:lvl5pPr lvl="4" algn="ctr" rtl="0">
              <a:lnSpc>
                <a:spcPct val="100000"/>
              </a:lnSpc>
              <a:spcBef>
                <a:spcPts val="0"/>
              </a:spcBef>
              <a:spcAft>
                <a:spcPts val="0"/>
              </a:spcAft>
              <a:buSzPts val="3000"/>
              <a:buNone/>
              <a:defRPr sz="3000"/>
            </a:lvl5pPr>
            <a:lvl6pPr lvl="5" algn="ctr" rtl="0">
              <a:lnSpc>
                <a:spcPct val="100000"/>
              </a:lnSpc>
              <a:spcBef>
                <a:spcPts val="0"/>
              </a:spcBef>
              <a:spcAft>
                <a:spcPts val="0"/>
              </a:spcAft>
              <a:buSzPts val="3000"/>
              <a:buNone/>
              <a:defRPr sz="3000"/>
            </a:lvl6pPr>
            <a:lvl7pPr lvl="6" algn="ctr" rtl="0">
              <a:lnSpc>
                <a:spcPct val="100000"/>
              </a:lnSpc>
              <a:spcBef>
                <a:spcPts val="0"/>
              </a:spcBef>
              <a:spcAft>
                <a:spcPts val="0"/>
              </a:spcAft>
              <a:buSzPts val="3000"/>
              <a:buNone/>
              <a:defRPr sz="3000"/>
            </a:lvl7pPr>
            <a:lvl8pPr lvl="7" algn="ctr" rtl="0">
              <a:lnSpc>
                <a:spcPct val="100000"/>
              </a:lnSpc>
              <a:spcBef>
                <a:spcPts val="0"/>
              </a:spcBef>
              <a:spcAft>
                <a:spcPts val="0"/>
              </a:spcAft>
              <a:buSzPts val="3000"/>
              <a:buNone/>
              <a:defRPr sz="3000"/>
            </a:lvl8pPr>
            <a:lvl9pPr lvl="8" algn="ctr" rtl="0">
              <a:lnSpc>
                <a:spcPct val="100000"/>
              </a:lnSpc>
              <a:spcBef>
                <a:spcPts val="0"/>
              </a:spcBef>
              <a:spcAft>
                <a:spcPts val="0"/>
              </a:spcAft>
              <a:buSzPts val="3000"/>
              <a:buNone/>
              <a:defRPr sz="3000"/>
            </a:lvl9pPr>
          </a:lstStyle>
          <a:p>
            <a:endParaRPr/>
          </a:p>
        </p:txBody>
      </p:sp>
      <p:grpSp>
        <p:nvGrpSpPr>
          <p:cNvPr id="11" name="Google Shape;11;p2"/>
          <p:cNvGrpSpPr/>
          <p:nvPr/>
        </p:nvGrpSpPr>
        <p:grpSpPr>
          <a:xfrm>
            <a:off x="-71750" y="-660501"/>
            <a:ext cx="9250226" cy="5885576"/>
            <a:chOff x="-71750" y="-660501"/>
            <a:chExt cx="9250226" cy="5885576"/>
          </a:xfrm>
        </p:grpSpPr>
        <p:sp>
          <p:nvSpPr>
            <p:cNvPr id="12" name="Google Shape;12;p2"/>
            <p:cNvSpPr/>
            <p:nvPr/>
          </p:nvSpPr>
          <p:spPr>
            <a:xfrm>
              <a:off x="1143100" y="4884275"/>
              <a:ext cx="1403400" cy="3408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grpSp>
          <p:nvGrpSpPr>
            <p:cNvPr id="13" name="Google Shape;13;p2"/>
            <p:cNvGrpSpPr/>
            <p:nvPr/>
          </p:nvGrpSpPr>
          <p:grpSpPr>
            <a:xfrm>
              <a:off x="-71750" y="-660501"/>
              <a:ext cx="9250226" cy="5871302"/>
              <a:chOff x="-71750" y="-660501"/>
              <a:chExt cx="9250226" cy="5871302"/>
            </a:xfrm>
          </p:grpSpPr>
          <p:grpSp>
            <p:nvGrpSpPr>
              <p:cNvPr id="14" name="Google Shape;14;p2"/>
              <p:cNvGrpSpPr/>
              <p:nvPr/>
            </p:nvGrpSpPr>
            <p:grpSpPr>
              <a:xfrm>
                <a:off x="242152" y="-58450"/>
                <a:ext cx="1743761" cy="1015025"/>
                <a:chOff x="218777" y="0"/>
                <a:chExt cx="1743761" cy="1015025"/>
              </a:xfrm>
            </p:grpSpPr>
            <p:sp>
              <p:nvSpPr>
                <p:cNvPr id="15" name="Google Shape;15;p2"/>
                <p:cNvSpPr/>
                <p:nvPr/>
              </p:nvSpPr>
              <p:spPr>
                <a:xfrm>
                  <a:off x="579427" y="0"/>
                  <a:ext cx="1173041" cy="645080"/>
                </a:xfrm>
                <a:custGeom>
                  <a:avLst/>
                  <a:gdLst/>
                  <a:ahLst/>
                  <a:cxnLst/>
                  <a:rect l="l" t="t" r="r" b="b"/>
                  <a:pathLst>
                    <a:path w="162" h="89" extrusionOk="0">
                      <a:moveTo>
                        <a:pt x="151" y="46"/>
                      </a:moveTo>
                      <a:cubicBezTo>
                        <a:pt x="133" y="75"/>
                        <a:pt x="96" y="89"/>
                        <a:pt x="62" y="83"/>
                      </a:cubicBezTo>
                      <a:cubicBezTo>
                        <a:pt x="48" y="81"/>
                        <a:pt x="35" y="75"/>
                        <a:pt x="26" y="65"/>
                      </a:cubicBezTo>
                      <a:cubicBezTo>
                        <a:pt x="6" y="45"/>
                        <a:pt x="0" y="21"/>
                        <a:pt x="5" y="0"/>
                      </a:cubicBezTo>
                      <a:cubicBezTo>
                        <a:pt x="160" y="0"/>
                        <a:pt x="160" y="0"/>
                        <a:pt x="160" y="0"/>
                      </a:cubicBezTo>
                      <a:cubicBezTo>
                        <a:pt x="162" y="16"/>
                        <a:pt x="159" y="32"/>
                        <a:pt x="151" y="46"/>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16;p2"/>
                <p:cNvSpPr/>
                <p:nvPr/>
              </p:nvSpPr>
              <p:spPr>
                <a:xfrm>
                  <a:off x="218777" y="102247"/>
                  <a:ext cx="1098681" cy="912778"/>
                </a:xfrm>
                <a:custGeom>
                  <a:avLst/>
                  <a:gdLst/>
                  <a:ahLst/>
                  <a:cxnLst/>
                  <a:rect l="l" t="t" r="r" b="b"/>
                  <a:pathLst>
                    <a:path w="152" h="126" extrusionOk="0">
                      <a:moveTo>
                        <a:pt x="23" y="0"/>
                      </a:moveTo>
                      <a:cubicBezTo>
                        <a:pt x="8" y="7"/>
                        <a:pt x="0" y="23"/>
                        <a:pt x="1" y="38"/>
                      </a:cubicBezTo>
                      <a:cubicBezTo>
                        <a:pt x="3" y="54"/>
                        <a:pt x="15" y="67"/>
                        <a:pt x="30" y="71"/>
                      </a:cubicBezTo>
                      <a:cubicBezTo>
                        <a:pt x="39" y="73"/>
                        <a:pt x="48" y="73"/>
                        <a:pt x="56" y="69"/>
                      </a:cubicBezTo>
                      <a:cubicBezTo>
                        <a:pt x="54" y="68"/>
                        <a:pt x="53" y="67"/>
                        <a:pt x="52" y="67"/>
                      </a:cubicBezTo>
                      <a:cubicBezTo>
                        <a:pt x="51" y="86"/>
                        <a:pt x="61" y="106"/>
                        <a:pt x="78" y="116"/>
                      </a:cubicBezTo>
                      <a:cubicBezTo>
                        <a:pt x="95" y="126"/>
                        <a:pt x="116" y="124"/>
                        <a:pt x="132" y="112"/>
                      </a:cubicBezTo>
                      <a:cubicBezTo>
                        <a:pt x="141" y="106"/>
                        <a:pt x="148" y="97"/>
                        <a:pt x="151" y="87"/>
                      </a:cubicBezTo>
                      <a:cubicBezTo>
                        <a:pt x="152" y="83"/>
                        <a:pt x="147" y="83"/>
                        <a:pt x="146" y="85"/>
                      </a:cubicBezTo>
                      <a:cubicBezTo>
                        <a:pt x="140" y="101"/>
                        <a:pt x="126" y="113"/>
                        <a:pt x="108" y="116"/>
                      </a:cubicBezTo>
                      <a:cubicBezTo>
                        <a:pt x="91" y="119"/>
                        <a:pt x="73" y="110"/>
                        <a:pt x="64" y="95"/>
                      </a:cubicBezTo>
                      <a:cubicBezTo>
                        <a:pt x="59" y="87"/>
                        <a:pt x="56" y="77"/>
                        <a:pt x="57" y="67"/>
                      </a:cubicBezTo>
                      <a:cubicBezTo>
                        <a:pt x="57" y="65"/>
                        <a:pt x="55" y="64"/>
                        <a:pt x="53" y="65"/>
                      </a:cubicBezTo>
                      <a:cubicBezTo>
                        <a:pt x="41" y="70"/>
                        <a:pt x="25" y="66"/>
                        <a:pt x="16" y="57"/>
                      </a:cubicBezTo>
                      <a:cubicBezTo>
                        <a:pt x="6" y="48"/>
                        <a:pt x="4" y="33"/>
                        <a:pt x="9" y="20"/>
                      </a:cubicBezTo>
                      <a:cubicBezTo>
                        <a:pt x="12" y="13"/>
                        <a:pt x="17" y="7"/>
                        <a:pt x="24" y="3"/>
                      </a:cubicBezTo>
                      <a:cubicBezTo>
                        <a:pt x="25" y="2"/>
                        <a:pt x="24" y="0"/>
                        <a:pt x="23"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17;p2"/>
                <p:cNvSpPr/>
                <p:nvPr/>
              </p:nvSpPr>
              <p:spPr>
                <a:xfrm>
                  <a:off x="441859" y="195197"/>
                  <a:ext cx="182184" cy="239814"/>
                </a:xfrm>
                <a:custGeom>
                  <a:avLst/>
                  <a:gdLst/>
                  <a:ahLst/>
                  <a:cxnLst/>
                  <a:rect l="l" t="t" r="r" b="b"/>
                  <a:pathLst>
                    <a:path w="25" h="33" extrusionOk="0">
                      <a:moveTo>
                        <a:pt x="4" y="0"/>
                      </a:moveTo>
                      <a:cubicBezTo>
                        <a:pt x="3" y="1"/>
                        <a:pt x="2" y="1"/>
                        <a:pt x="2" y="2"/>
                      </a:cubicBezTo>
                      <a:cubicBezTo>
                        <a:pt x="1" y="3"/>
                        <a:pt x="1" y="4"/>
                        <a:pt x="1" y="5"/>
                      </a:cubicBezTo>
                      <a:cubicBezTo>
                        <a:pt x="0" y="7"/>
                        <a:pt x="0" y="9"/>
                        <a:pt x="0" y="11"/>
                      </a:cubicBezTo>
                      <a:cubicBezTo>
                        <a:pt x="0" y="15"/>
                        <a:pt x="1" y="19"/>
                        <a:pt x="3" y="22"/>
                      </a:cubicBezTo>
                      <a:cubicBezTo>
                        <a:pt x="7" y="29"/>
                        <a:pt x="15" y="33"/>
                        <a:pt x="23" y="32"/>
                      </a:cubicBezTo>
                      <a:cubicBezTo>
                        <a:pt x="24" y="32"/>
                        <a:pt x="25" y="32"/>
                        <a:pt x="25" y="30"/>
                      </a:cubicBezTo>
                      <a:cubicBezTo>
                        <a:pt x="25" y="30"/>
                        <a:pt x="24" y="28"/>
                        <a:pt x="23" y="28"/>
                      </a:cubicBezTo>
                      <a:cubicBezTo>
                        <a:pt x="18" y="27"/>
                        <a:pt x="12" y="24"/>
                        <a:pt x="8" y="20"/>
                      </a:cubicBezTo>
                      <a:cubicBezTo>
                        <a:pt x="6" y="17"/>
                        <a:pt x="5" y="14"/>
                        <a:pt x="5" y="11"/>
                      </a:cubicBezTo>
                      <a:cubicBezTo>
                        <a:pt x="5" y="9"/>
                        <a:pt x="5" y="7"/>
                        <a:pt x="5" y="6"/>
                      </a:cubicBezTo>
                      <a:cubicBezTo>
                        <a:pt x="5" y="5"/>
                        <a:pt x="5" y="4"/>
                        <a:pt x="5" y="3"/>
                      </a:cubicBezTo>
                      <a:cubicBezTo>
                        <a:pt x="5" y="3"/>
                        <a:pt x="5" y="2"/>
                        <a:pt x="5" y="1"/>
                      </a:cubicBezTo>
                      <a:cubicBezTo>
                        <a:pt x="5" y="1"/>
                        <a:pt x="4" y="0"/>
                        <a:pt x="4"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18;p2"/>
                <p:cNvSpPr/>
                <p:nvPr/>
              </p:nvSpPr>
              <p:spPr>
                <a:xfrm>
                  <a:off x="819241" y="617194"/>
                  <a:ext cx="317893" cy="180325"/>
                </a:xfrm>
                <a:custGeom>
                  <a:avLst/>
                  <a:gdLst/>
                  <a:ahLst/>
                  <a:cxnLst/>
                  <a:rect l="l" t="t" r="r" b="b"/>
                  <a:pathLst>
                    <a:path w="44" h="25" extrusionOk="0">
                      <a:moveTo>
                        <a:pt x="0" y="2"/>
                      </a:moveTo>
                      <a:cubicBezTo>
                        <a:pt x="1" y="11"/>
                        <a:pt x="7" y="18"/>
                        <a:pt x="16" y="22"/>
                      </a:cubicBezTo>
                      <a:cubicBezTo>
                        <a:pt x="24" y="25"/>
                        <a:pt x="36" y="24"/>
                        <a:pt x="42" y="16"/>
                      </a:cubicBezTo>
                      <a:cubicBezTo>
                        <a:pt x="44" y="15"/>
                        <a:pt x="42" y="12"/>
                        <a:pt x="40" y="13"/>
                      </a:cubicBezTo>
                      <a:cubicBezTo>
                        <a:pt x="33" y="17"/>
                        <a:pt x="25" y="19"/>
                        <a:pt x="18" y="16"/>
                      </a:cubicBezTo>
                      <a:cubicBezTo>
                        <a:pt x="11" y="14"/>
                        <a:pt x="5" y="8"/>
                        <a:pt x="3" y="1"/>
                      </a:cubicBezTo>
                      <a:cubicBezTo>
                        <a:pt x="2" y="0"/>
                        <a:pt x="0" y="0"/>
                        <a:pt x="0" y="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 name="Google Shape;19;p2"/>
                <p:cNvSpPr/>
                <p:nvPr/>
              </p:nvSpPr>
              <p:spPr>
                <a:xfrm>
                  <a:off x="1469898" y="267699"/>
                  <a:ext cx="492641" cy="509371"/>
                </a:xfrm>
                <a:custGeom>
                  <a:avLst/>
                  <a:gdLst/>
                  <a:ahLst/>
                  <a:cxnLst/>
                  <a:rect l="l" t="t" r="r" b="b"/>
                  <a:pathLst>
                    <a:path w="68" h="70" extrusionOk="0">
                      <a:moveTo>
                        <a:pt x="1" y="56"/>
                      </a:moveTo>
                      <a:cubicBezTo>
                        <a:pt x="11" y="68"/>
                        <a:pt x="30" y="70"/>
                        <a:pt x="44" y="63"/>
                      </a:cubicBezTo>
                      <a:cubicBezTo>
                        <a:pt x="58" y="57"/>
                        <a:pt x="68" y="42"/>
                        <a:pt x="67" y="26"/>
                      </a:cubicBezTo>
                      <a:cubicBezTo>
                        <a:pt x="67" y="22"/>
                        <a:pt x="67" y="17"/>
                        <a:pt x="65" y="13"/>
                      </a:cubicBezTo>
                      <a:cubicBezTo>
                        <a:pt x="63" y="9"/>
                        <a:pt x="61" y="4"/>
                        <a:pt x="58" y="1"/>
                      </a:cubicBezTo>
                      <a:cubicBezTo>
                        <a:pt x="56" y="0"/>
                        <a:pt x="54" y="1"/>
                        <a:pt x="55" y="4"/>
                      </a:cubicBezTo>
                      <a:cubicBezTo>
                        <a:pt x="56" y="7"/>
                        <a:pt x="58" y="9"/>
                        <a:pt x="60" y="13"/>
                      </a:cubicBezTo>
                      <a:cubicBezTo>
                        <a:pt x="61" y="16"/>
                        <a:pt x="62" y="20"/>
                        <a:pt x="62" y="23"/>
                      </a:cubicBezTo>
                      <a:cubicBezTo>
                        <a:pt x="63" y="30"/>
                        <a:pt x="62" y="37"/>
                        <a:pt x="58" y="43"/>
                      </a:cubicBezTo>
                      <a:cubicBezTo>
                        <a:pt x="52" y="56"/>
                        <a:pt x="38" y="63"/>
                        <a:pt x="24" y="62"/>
                      </a:cubicBezTo>
                      <a:cubicBezTo>
                        <a:pt x="16" y="62"/>
                        <a:pt x="9" y="59"/>
                        <a:pt x="2" y="54"/>
                      </a:cubicBezTo>
                      <a:cubicBezTo>
                        <a:pt x="1" y="53"/>
                        <a:pt x="0" y="55"/>
                        <a:pt x="1" y="56"/>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20;p2"/>
                <p:cNvSpPr/>
                <p:nvPr/>
              </p:nvSpPr>
              <p:spPr>
                <a:xfrm>
                  <a:off x="1579579" y="384817"/>
                  <a:ext cx="223082" cy="202633"/>
                </a:xfrm>
                <a:custGeom>
                  <a:avLst/>
                  <a:gdLst/>
                  <a:ahLst/>
                  <a:cxnLst/>
                  <a:rect l="l" t="t" r="r" b="b"/>
                  <a:pathLst>
                    <a:path w="31" h="28" extrusionOk="0">
                      <a:moveTo>
                        <a:pt x="1" y="26"/>
                      </a:moveTo>
                      <a:cubicBezTo>
                        <a:pt x="4" y="27"/>
                        <a:pt x="5" y="27"/>
                        <a:pt x="8" y="27"/>
                      </a:cubicBezTo>
                      <a:cubicBezTo>
                        <a:pt x="10" y="28"/>
                        <a:pt x="12" y="27"/>
                        <a:pt x="14" y="27"/>
                      </a:cubicBezTo>
                      <a:cubicBezTo>
                        <a:pt x="18" y="27"/>
                        <a:pt x="22" y="25"/>
                        <a:pt x="25" y="22"/>
                      </a:cubicBezTo>
                      <a:cubicBezTo>
                        <a:pt x="28" y="19"/>
                        <a:pt x="30" y="16"/>
                        <a:pt x="30" y="12"/>
                      </a:cubicBezTo>
                      <a:cubicBezTo>
                        <a:pt x="31" y="9"/>
                        <a:pt x="31" y="4"/>
                        <a:pt x="28" y="1"/>
                      </a:cubicBezTo>
                      <a:cubicBezTo>
                        <a:pt x="27" y="0"/>
                        <a:pt x="25" y="1"/>
                        <a:pt x="25" y="2"/>
                      </a:cubicBezTo>
                      <a:cubicBezTo>
                        <a:pt x="25" y="4"/>
                        <a:pt x="25" y="5"/>
                        <a:pt x="26" y="7"/>
                      </a:cubicBezTo>
                      <a:cubicBezTo>
                        <a:pt x="26" y="8"/>
                        <a:pt x="26" y="10"/>
                        <a:pt x="25" y="11"/>
                      </a:cubicBezTo>
                      <a:cubicBezTo>
                        <a:pt x="25" y="14"/>
                        <a:pt x="23" y="16"/>
                        <a:pt x="21" y="18"/>
                      </a:cubicBezTo>
                      <a:cubicBezTo>
                        <a:pt x="16" y="23"/>
                        <a:pt x="9" y="23"/>
                        <a:pt x="2" y="23"/>
                      </a:cubicBezTo>
                      <a:cubicBezTo>
                        <a:pt x="1" y="23"/>
                        <a:pt x="0" y="25"/>
                        <a:pt x="1" y="26"/>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 name="Google Shape;21;p2"/>
                <p:cNvSpPr/>
                <p:nvPr/>
              </p:nvSpPr>
              <p:spPr>
                <a:xfrm>
                  <a:off x="769047" y="159876"/>
                  <a:ext cx="563283" cy="312315"/>
                </a:xfrm>
                <a:custGeom>
                  <a:avLst/>
                  <a:gdLst/>
                  <a:ahLst/>
                  <a:cxnLst/>
                  <a:rect l="l" t="t" r="r" b="b"/>
                  <a:pathLst>
                    <a:path w="78" h="43" extrusionOk="0">
                      <a:moveTo>
                        <a:pt x="74" y="28"/>
                      </a:moveTo>
                      <a:cubicBezTo>
                        <a:pt x="78" y="23"/>
                        <a:pt x="78" y="13"/>
                        <a:pt x="70" y="12"/>
                      </a:cubicBezTo>
                      <a:cubicBezTo>
                        <a:pt x="68" y="11"/>
                        <a:pt x="65" y="12"/>
                        <a:pt x="62" y="12"/>
                      </a:cubicBezTo>
                      <a:cubicBezTo>
                        <a:pt x="51" y="14"/>
                        <a:pt x="40" y="11"/>
                        <a:pt x="30" y="6"/>
                      </a:cubicBezTo>
                      <a:cubicBezTo>
                        <a:pt x="25" y="4"/>
                        <a:pt x="20" y="1"/>
                        <a:pt x="15" y="1"/>
                      </a:cubicBezTo>
                      <a:cubicBezTo>
                        <a:pt x="10" y="0"/>
                        <a:pt x="4" y="2"/>
                        <a:pt x="2" y="7"/>
                      </a:cubicBezTo>
                      <a:cubicBezTo>
                        <a:pt x="0" y="10"/>
                        <a:pt x="1" y="14"/>
                        <a:pt x="2" y="18"/>
                      </a:cubicBezTo>
                      <a:cubicBezTo>
                        <a:pt x="4" y="21"/>
                        <a:pt x="7" y="24"/>
                        <a:pt x="10" y="26"/>
                      </a:cubicBezTo>
                      <a:cubicBezTo>
                        <a:pt x="25" y="38"/>
                        <a:pt x="46" y="43"/>
                        <a:pt x="64" y="36"/>
                      </a:cubicBezTo>
                      <a:cubicBezTo>
                        <a:pt x="68" y="34"/>
                        <a:pt x="72" y="32"/>
                        <a:pt x="74" y="28"/>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2" name="Google Shape;22;p2"/>
              <p:cNvGrpSpPr/>
              <p:nvPr/>
            </p:nvGrpSpPr>
            <p:grpSpPr>
              <a:xfrm>
                <a:off x="-71750" y="3569325"/>
                <a:ext cx="1595438" cy="1641476"/>
                <a:chOff x="-71750" y="3569325"/>
                <a:chExt cx="1595438" cy="1641476"/>
              </a:xfrm>
            </p:grpSpPr>
            <p:sp>
              <p:nvSpPr>
                <p:cNvPr id="23" name="Google Shape;23;p2"/>
                <p:cNvSpPr/>
                <p:nvPr/>
              </p:nvSpPr>
              <p:spPr>
                <a:xfrm>
                  <a:off x="558488" y="3569325"/>
                  <a:ext cx="333375" cy="296863"/>
                </a:xfrm>
                <a:custGeom>
                  <a:avLst/>
                  <a:gdLst/>
                  <a:ahLst/>
                  <a:cxnLst/>
                  <a:rect l="l" t="t" r="r" b="b"/>
                  <a:pathLst>
                    <a:path w="54" h="48" extrusionOk="0">
                      <a:moveTo>
                        <a:pt x="44" y="12"/>
                      </a:moveTo>
                      <a:cubicBezTo>
                        <a:pt x="42" y="8"/>
                        <a:pt x="39" y="6"/>
                        <a:pt x="36" y="4"/>
                      </a:cubicBezTo>
                      <a:cubicBezTo>
                        <a:pt x="27" y="0"/>
                        <a:pt x="16" y="1"/>
                        <a:pt x="9" y="7"/>
                      </a:cubicBezTo>
                      <a:cubicBezTo>
                        <a:pt x="1" y="14"/>
                        <a:pt x="0" y="26"/>
                        <a:pt x="6" y="33"/>
                      </a:cubicBezTo>
                      <a:cubicBezTo>
                        <a:pt x="9" y="36"/>
                        <a:pt x="13" y="38"/>
                        <a:pt x="16" y="40"/>
                      </a:cubicBezTo>
                      <a:cubicBezTo>
                        <a:pt x="34" y="48"/>
                        <a:pt x="54" y="31"/>
                        <a:pt x="44" y="12"/>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24;p2"/>
                <p:cNvSpPr/>
                <p:nvPr/>
              </p:nvSpPr>
              <p:spPr>
                <a:xfrm>
                  <a:off x="-71750" y="3885238"/>
                  <a:ext cx="1595438" cy="1325563"/>
                </a:xfrm>
                <a:custGeom>
                  <a:avLst/>
                  <a:gdLst/>
                  <a:ahLst/>
                  <a:cxnLst/>
                  <a:rect l="l" t="t" r="r" b="b"/>
                  <a:pathLst>
                    <a:path w="258" h="214" extrusionOk="0">
                      <a:moveTo>
                        <a:pt x="245" y="214"/>
                      </a:moveTo>
                      <a:cubicBezTo>
                        <a:pt x="0" y="214"/>
                        <a:pt x="0" y="214"/>
                        <a:pt x="0" y="214"/>
                      </a:cubicBezTo>
                      <a:cubicBezTo>
                        <a:pt x="0" y="24"/>
                        <a:pt x="0" y="24"/>
                        <a:pt x="0" y="24"/>
                      </a:cubicBezTo>
                      <a:cubicBezTo>
                        <a:pt x="51" y="0"/>
                        <a:pt x="115" y="1"/>
                        <a:pt x="167" y="26"/>
                      </a:cubicBezTo>
                      <a:cubicBezTo>
                        <a:pt x="193" y="39"/>
                        <a:pt x="218" y="58"/>
                        <a:pt x="232" y="84"/>
                      </a:cubicBezTo>
                      <a:cubicBezTo>
                        <a:pt x="257" y="131"/>
                        <a:pt x="258" y="176"/>
                        <a:pt x="245" y="214"/>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25;p2"/>
                <p:cNvSpPr/>
                <p:nvPr/>
              </p:nvSpPr>
              <p:spPr>
                <a:xfrm>
                  <a:off x="-35237" y="3990013"/>
                  <a:ext cx="1403350" cy="1165225"/>
                </a:xfrm>
                <a:custGeom>
                  <a:avLst/>
                  <a:gdLst/>
                  <a:ahLst/>
                  <a:cxnLst/>
                  <a:rect l="l" t="t" r="r" b="b"/>
                  <a:pathLst>
                    <a:path w="227" h="188" extrusionOk="0">
                      <a:moveTo>
                        <a:pt x="220" y="150"/>
                      </a:moveTo>
                      <a:cubicBezTo>
                        <a:pt x="219" y="148"/>
                        <a:pt x="218" y="146"/>
                        <a:pt x="216" y="145"/>
                      </a:cubicBezTo>
                      <a:cubicBezTo>
                        <a:pt x="217" y="143"/>
                        <a:pt x="218" y="141"/>
                        <a:pt x="219" y="139"/>
                      </a:cubicBezTo>
                      <a:cubicBezTo>
                        <a:pt x="223" y="127"/>
                        <a:pt x="219" y="113"/>
                        <a:pt x="209" y="104"/>
                      </a:cubicBezTo>
                      <a:cubicBezTo>
                        <a:pt x="210" y="103"/>
                        <a:pt x="210" y="101"/>
                        <a:pt x="210" y="100"/>
                      </a:cubicBezTo>
                      <a:cubicBezTo>
                        <a:pt x="211" y="85"/>
                        <a:pt x="199" y="73"/>
                        <a:pt x="187" y="67"/>
                      </a:cubicBezTo>
                      <a:cubicBezTo>
                        <a:pt x="183" y="66"/>
                        <a:pt x="178" y="65"/>
                        <a:pt x="173" y="65"/>
                      </a:cubicBezTo>
                      <a:cubicBezTo>
                        <a:pt x="173" y="57"/>
                        <a:pt x="169" y="49"/>
                        <a:pt x="162" y="44"/>
                      </a:cubicBezTo>
                      <a:cubicBezTo>
                        <a:pt x="155" y="38"/>
                        <a:pt x="145" y="37"/>
                        <a:pt x="135" y="39"/>
                      </a:cubicBezTo>
                      <a:cubicBezTo>
                        <a:pt x="134" y="34"/>
                        <a:pt x="131" y="29"/>
                        <a:pt x="127" y="26"/>
                      </a:cubicBezTo>
                      <a:cubicBezTo>
                        <a:pt x="119" y="16"/>
                        <a:pt x="105" y="14"/>
                        <a:pt x="93" y="18"/>
                      </a:cubicBezTo>
                      <a:cubicBezTo>
                        <a:pt x="93" y="18"/>
                        <a:pt x="93" y="18"/>
                        <a:pt x="93" y="18"/>
                      </a:cubicBezTo>
                      <a:cubicBezTo>
                        <a:pt x="87" y="6"/>
                        <a:pt x="74" y="0"/>
                        <a:pt x="61" y="2"/>
                      </a:cubicBezTo>
                      <a:cubicBezTo>
                        <a:pt x="55" y="3"/>
                        <a:pt x="50" y="5"/>
                        <a:pt x="46" y="9"/>
                      </a:cubicBezTo>
                      <a:cubicBezTo>
                        <a:pt x="37" y="3"/>
                        <a:pt x="25" y="4"/>
                        <a:pt x="16" y="10"/>
                      </a:cubicBezTo>
                      <a:cubicBezTo>
                        <a:pt x="10" y="14"/>
                        <a:pt x="5" y="20"/>
                        <a:pt x="1" y="26"/>
                      </a:cubicBezTo>
                      <a:cubicBezTo>
                        <a:pt x="0" y="28"/>
                        <a:pt x="3" y="30"/>
                        <a:pt x="5" y="28"/>
                      </a:cubicBezTo>
                      <a:cubicBezTo>
                        <a:pt x="11" y="19"/>
                        <a:pt x="20" y="10"/>
                        <a:pt x="32" y="10"/>
                      </a:cubicBezTo>
                      <a:cubicBezTo>
                        <a:pt x="35" y="10"/>
                        <a:pt x="39" y="11"/>
                        <a:pt x="42" y="13"/>
                      </a:cubicBezTo>
                      <a:cubicBezTo>
                        <a:pt x="38" y="17"/>
                        <a:pt x="35" y="22"/>
                        <a:pt x="35" y="27"/>
                      </a:cubicBezTo>
                      <a:cubicBezTo>
                        <a:pt x="35" y="33"/>
                        <a:pt x="42" y="38"/>
                        <a:pt x="48" y="34"/>
                      </a:cubicBezTo>
                      <a:cubicBezTo>
                        <a:pt x="54" y="31"/>
                        <a:pt x="55" y="23"/>
                        <a:pt x="52" y="17"/>
                      </a:cubicBezTo>
                      <a:cubicBezTo>
                        <a:pt x="51" y="15"/>
                        <a:pt x="50" y="14"/>
                        <a:pt x="49" y="12"/>
                      </a:cubicBezTo>
                      <a:cubicBezTo>
                        <a:pt x="50" y="12"/>
                        <a:pt x="50" y="12"/>
                        <a:pt x="50" y="12"/>
                      </a:cubicBezTo>
                      <a:cubicBezTo>
                        <a:pt x="58" y="6"/>
                        <a:pt x="68" y="5"/>
                        <a:pt x="76" y="9"/>
                      </a:cubicBezTo>
                      <a:cubicBezTo>
                        <a:pt x="81" y="12"/>
                        <a:pt x="85" y="16"/>
                        <a:pt x="88" y="20"/>
                      </a:cubicBezTo>
                      <a:cubicBezTo>
                        <a:pt x="83" y="23"/>
                        <a:pt x="80" y="26"/>
                        <a:pt x="77" y="31"/>
                      </a:cubicBezTo>
                      <a:cubicBezTo>
                        <a:pt x="74" y="36"/>
                        <a:pt x="74" y="44"/>
                        <a:pt x="82" y="46"/>
                      </a:cubicBezTo>
                      <a:cubicBezTo>
                        <a:pt x="88" y="48"/>
                        <a:pt x="94" y="43"/>
                        <a:pt x="96" y="37"/>
                      </a:cubicBezTo>
                      <a:cubicBezTo>
                        <a:pt x="97" y="33"/>
                        <a:pt x="97" y="28"/>
                        <a:pt x="95" y="23"/>
                      </a:cubicBezTo>
                      <a:cubicBezTo>
                        <a:pt x="99" y="22"/>
                        <a:pt x="104" y="21"/>
                        <a:pt x="108" y="22"/>
                      </a:cubicBezTo>
                      <a:cubicBezTo>
                        <a:pt x="118" y="23"/>
                        <a:pt x="125" y="30"/>
                        <a:pt x="129" y="39"/>
                      </a:cubicBezTo>
                      <a:cubicBezTo>
                        <a:pt x="129" y="39"/>
                        <a:pt x="129" y="40"/>
                        <a:pt x="129" y="41"/>
                      </a:cubicBezTo>
                      <a:cubicBezTo>
                        <a:pt x="128" y="41"/>
                        <a:pt x="127" y="41"/>
                        <a:pt x="126" y="42"/>
                      </a:cubicBezTo>
                      <a:cubicBezTo>
                        <a:pt x="120" y="45"/>
                        <a:pt x="114" y="51"/>
                        <a:pt x="116" y="58"/>
                      </a:cubicBezTo>
                      <a:cubicBezTo>
                        <a:pt x="118" y="65"/>
                        <a:pt x="126" y="67"/>
                        <a:pt x="131" y="63"/>
                      </a:cubicBezTo>
                      <a:cubicBezTo>
                        <a:pt x="137" y="58"/>
                        <a:pt x="137" y="51"/>
                        <a:pt x="136" y="44"/>
                      </a:cubicBezTo>
                      <a:cubicBezTo>
                        <a:pt x="139" y="44"/>
                        <a:pt x="141" y="44"/>
                        <a:pt x="144" y="44"/>
                      </a:cubicBezTo>
                      <a:cubicBezTo>
                        <a:pt x="153" y="44"/>
                        <a:pt x="161" y="49"/>
                        <a:pt x="165" y="57"/>
                      </a:cubicBezTo>
                      <a:cubicBezTo>
                        <a:pt x="166" y="59"/>
                        <a:pt x="167" y="62"/>
                        <a:pt x="167" y="65"/>
                      </a:cubicBezTo>
                      <a:cubicBezTo>
                        <a:pt x="166" y="65"/>
                        <a:pt x="165" y="66"/>
                        <a:pt x="165" y="66"/>
                      </a:cubicBezTo>
                      <a:cubicBezTo>
                        <a:pt x="158" y="68"/>
                        <a:pt x="152" y="72"/>
                        <a:pt x="150" y="79"/>
                      </a:cubicBezTo>
                      <a:cubicBezTo>
                        <a:pt x="149" y="82"/>
                        <a:pt x="149" y="86"/>
                        <a:pt x="151" y="88"/>
                      </a:cubicBezTo>
                      <a:cubicBezTo>
                        <a:pt x="153" y="91"/>
                        <a:pt x="157" y="91"/>
                        <a:pt x="160" y="90"/>
                      </a:cubicBezTo>
                      <a:cubicBezTo>
                        <a:pt x="166" y="87"/>
                        <a:pt x="170" y="82"/>
                        <a:pt x="172" y="76"/>
                      </a:cubicBezTo>
                      <a:cubicBezTo>
                        <a:pt x="173" y="74"/>
                        <a:pt x="173" y="72"/>
                        <a:pt x="173" y="71"/>
                      </a:cubicBezTo>
                      <a:cubicBezTo>
                        <a:pt x="181" y="71"/>
                        <a:pt x="189" y="74"/>
                        <a:pt x="195" y="80"/>
                      </a:cubicBezTo>
                      <a:cubicBezTo>
                        <a:pt x="200" y="85"/>
                        <a:pt x="204" y="93"/>
                        <a:pt x="203" y="100"/>
                      </a:cubicBezTo>
                      <a:cubicBezTo>
                        <a:pt x="198" y="98"/>
                        <a:pt x="191" y="97"/>
                        <a:pt x="186" y="102"/>
                      </a:cubicBezTo>
                      <a:cubicBezTo>
                        <a:pt x="182" y="105"/>
                        <a:pt x="181" y="112"/>
                        <a:pt x="184" y="117"/>
                      </a:cubicBezTo>
                      <a:cubicBezTo>
                        <a:pt x="188" y="123"/>
                        <a:pt x="197" y="121"/>
                        <a:pt x="202" y="117"/>
                      </a:cubicBezTo>
                      <a:cubicBezTo>
                        <a:pt x="204" y="115"/>
                        <a:pt x="205" y="113"/>
                        <a:pt x="207" y="111"/>
                      </a:cubicBezTo>
                      <a:cubicBezTo>
                        <a:pt x="209" y="113"/>
                        <a:pt x="210" y="115"/>
                        <a:pt x="211" y="118"/>
                      </a:cubicBezTo>
                      <a:cubicBezTo>
                        <a:pt x="215" y="125"/>
                        <a:pt x="214" y="134"/>
                        <a:pt x="211" y="141"/>
                      </a:cubicBezTo>
                      <a:cubicBezTo>
                        <a:pt x="209" y="140"/>
                        <a:pt x="207" y="139"/>
                        <a:pt x="205" y="139"/>
                      </a:cubicBezTo>
                      <a:cubicBezTo>
                        <a:pt x="198" y="138"/>
                        <a:pt x="190" y="141"/>
                        <a:pt x="190" y="149"/>
                      </a:cubicBezTo>
                      <a:cubicBezTo>
                        <a:pt x="191" y="157"/>
                        <a:pt x="200" y="159"/>
                        <a:pt x="206" y="156"/>
                      </a:cubicBezTo>
                      <a:cubicBezTo>
                        <a:pt x="208" y="155"/>
                        <a:pt x="210" y="153"/>
                        <a:pt x="212" y="151"/>
                      </a:cubicBezTo>
                      <a:cubicBezTo>
                        <a:pt x="217" y="156"/>
                        <a:pt x="217" y="164"/>
                        <a:pt x="214" y="170"/>
                      </a:cubicBezTo>
                      <a:cubicBezTo>
                        <a:pt x="212" y="174"/>
                        <a:pt x="209" y="178"/>
                        <a:pt x="205" y="181"/>
                      </a:cubicBezTo>
                      <a:cubicBezTo>
                        <a:pt x="202" y="183"/>
                        <a:pt x="206" y="188"/>
                        <a:pt x="209" y="186"/>
                      </a:cubicBezTo>
                      <a:cubicBezTo>
                        <a:pt x="221" y="178"/>
                        <a:pt x="227" y="163"/>
                        <a:pt x="220" y="150"/>
                      </a:cubicBezTo>
                      <a:close/>
                      <a:moveTo>
                        <a:pt x="46" y="28"/>
                      </a:moveTo>
                      <a:cubicBezTo>
                        <a:pt x="44" y="29"/>
                        <a:pt x="43" y="30"/>
                        <a:pt x="41" y="29"/>
                      </a:cubicBezTo>
                      <a:cubicBezTo>
                        <a:pt x="40" y="27"/>
                        <a:pt x="41" y="24"/>
                        <a:pt x="42" y="22"/>
                      </a:cubicBezTo>
                      <a:cubicBezTo>
                        <a:pt x="43" y="20"/>
                        <a:pt x="44" y="18"/>
                        <a:pt x="45" y="16"/>
                      </a:cubicBezTo>
                      <a:cubicBezTo>
                        <a:pt x="48" y="20"/>
                        <a:pt x="49" y="25"/>
                        <a:pt x="46" y="28"/>
                      </a:cubicBezTo>
                      <a:close/>
                      <a:moveTo>
                        <a:pt x="91" y="31"/>
                      </a:moveTo>
                      <a:cubicBezTo>
                        <a:pt x="91" y="35"/>
                        <a:pt x="89" y="42"/>
                        <a:pt x="84" y="41"/>
                      </a:cubicBezTo>
                      <a:cubicBezTo>
                        <a:pt x="78" y="41"/>
                        <a:pt x="82" y="33"/>
                        <a:pt x="84" y="31"/>
                      </a:cubicBezTo>
                      <a:cubicBezTo>
                        <a:pt x="85" y="29"/>
                        <a:pt x="87" y="27"/>
                        <a:pt x="90" y="26"/>
                      </a:cubicBezTo>
                      <a:cubicBezTo>
                        <a:pt x="90" y="27"/>
                        <a:pt x="91" y="29"/>
                        <a:pt x="91" y="31"/>
                      </a:cubicBezTo>
                      <a:close/>
                      <a:moveTo>
                        <a:pt x="130" y="53"/>
                      </a:moveTo>
                      <a:cubicBezTo>
                        <a:pt x="129" y="55"/>
                        <a:pt x="128" y="57"/>
                        <a:pt x="126" y="58"/>
                      </a:cubicBezTo>
                      <a:cubicBezTo>
                        <a:pt x="124" y="59"/>
                        <a:pt x="122" y="58"/>
                        <a:pt x="122" y="56"/>
                      </a:cubicBezTo>
                      <a:cubicBezTo>
                        <a:pt x="121" y="51"/>
                        <a:pt x="127" y="48"/>
                        <a:pt x="130" y="46"/>
                      </a:cubicBezTo>
                      <a:cubicBezTo>
                        <a:pt x="131" y="49"/>
                        <a:pt x="130" y="51"/>
                        <a:pt x="130" y="53"/>
                      </a:cubicBezTo>
                      <a:close/>
                      <a:moveTo>
                        <a:pt x="163" y="80"/>
                      </a:moveTo>
                      <a:cubicBezTo>
                        <a:pt x="162" y="81"/>
                        <a:pt x="160" y="82"/>
                        <a:pt x="159" y="83"/>
                      </a:cubicBezTo>
                      <a:cubicBezTo>
                        <a:pt x="157" y="84"/>
                        <a:pt x="155" y="84"/>
                        <a:pt x="155" y="82"/>
                      </a:cubicBezTo>
                      <a:cubicBezTo>
                        <a:pt x="156" y="77"/>
                        <a:pt x="161" y="73"/>
                        <a:pt x="165" y="72"/>
                      </a:cubicBezTo>
                      <a:cubicBezTo>
                        <a:pt x="166" y="72"/>
                        <a:pt x="166" y="72"/>
                        <a:pt x="167" y="72"/>
                      </a:cubicBezTo>
                      <a:cubicBezTo>
                        <a:pt x="166" y="74"/>
                        <a:pt x="165" y="77"/>
                        <a:pt x="163" y="80"/>
                      </a:cubicBezTo>
                      <a:close/>
                      <a:moveTo>
                        <a:pt x="192" y="114"/>
                      </a:moveTo>
                      <a:cubicBezTo>
                        <a:pt x="188" y="114"/>
                        <a:pt x="188" y="110"/>
                        <a:pt x="190" y="108"/>
                      </a:cubicBezTo>
                      <a:cubicBezTo>
                        <a:pt x="192" y="103"/>
                        <a:pt x="198" y="105"/>
                        <a:pt x="201" y="106"/>
                      </a:cubicBezTo>
                      <a:cubicBezTo>
                        <a:pt x="200" y="110"/>
                        <a:pt x="196" y="115"/>
                        <a:pt x="192" y="114"/>
                      </a:cubicBezTo>
                      <a:close/>
                      <a:moveTo>
                        <a:pt x="201" y="151"/>
                      </a:moveTo>
                      <a:cubicBezTo>
                        <a:pt x="200" y="151"/>
                        <a:pt x="197" y="151"/>
                        <a:pt x="197" y="149"/>
                      </a:cubicBezTo>
                      <a:cubicBezTo>
                        <a:pt x="196" y="147"/>
                        <a:pt x="199" y="145"/>
                        <a:pt x="200" y="145"/>
                      </a:cubicBezTo>
                      <a:cubicBezTo>
                        <a:pt x="203" y="145"/>
                        <a:pt x="205" y="145"/>
                        <a:pt x="207" y="146"/>
                      </a:cubicBezTo>
                      <a:cubicBezTo>
                        <a:pt x="207" y="146"/>
                        <a:pt x="207" y="146"/>
                        <a:pt x="207" y="146"/>
                      </a:cubicBezTo>
                      <a:cubicBezTo>
                        <a:pt x="205" y="148"/>
                        <a:pt x="204" y="150"/>
                        <a:pt x="201" y="15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26;p2"/>
                <p:cNvSpPr/>
                <p:nvPr/>
              </p:nvSpPr>
              <p:spPr>
                <a:xfrm>
                  <a:off x="1004575" y="3921750"/>
                  <a:ext cx="481013" cy="452438"/>
                </a:xfrm>
                <a:custGeom>
                  <a:avLst/>
                  <a:gdLst/>
                  <a:ahLst/>
                  <a:cxnLst/>
                  <a:rect l="l" t="t" r="r" b="b"/>
                  <a:pathLst>
                    <a:path w="78" h="73" extrusionOk="0">
                      <a:moveTo>
                        <a:pt x="2" y="4"/>
                      </a:moveTo>
                      <a:cubicBezTo>
                        <a:pt x="13" y="10"/>
                        <a:pt x="24" y="16"/>
                        <a:pt x="34" y="24"/>
                      </a:cubicBezTo>
                      <a:cubicBezTo>
                        <a:pt x="44" y="32"/>
                        <a:pt x="53" y="42"/>
                        <a:pt x="61" y="53"/>
                      </a:cubicBezTo>
                      <a:cubicBezTo>
                        <a:pt x="65" y="59"/>
                        <a:pt x="69" y="65"/>
                        <a:pt x="73" y="71"/>
                      </a:cubicBezTo>
                      <a:cubicBezTo>
                        <a:pt x="74" y="73"/>
                        <a:pt x="78" y="72"/>
                        <a:pt x="77" y="69"/>
                      </a:cubicBezTo>
                      <a:cubicBezTo>
                        <a:pt x="72" y="57"/>
                        <a:pt x="64" y="46"/>
                        <a:pt x="55" y="36"/>
                      </a:cubicBezTo>
                      <a:cubicBezTo>
                        <a:pt x="46" y="26"/>
                        <a:pt x="35" y="17"/>
                        <a:pt x="24" y="10"/>
                      </a:cubicBezTo>
                      <a:cubicBezTo>
                        <a:pt x="17" y="7"/>
                        <a:pt x="10" y="3"/>
                        <a:pt x="3" y="1"/>
                      </a:cubicBezTo>
                      <a:cubicBezTo>
                        <a:pt x="1" y="0"/>
                        <a:pt x="0" y="3"/>
                        <a:pt x="2" y="4"/>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27;p2"/>
                <p:cNvSpPr/>
                <p:nvPr/>
              </p:nvSpPr>
              <p:spPr>
                <a:xfrm>
                  <a:off x="1263338" y="3966200"/>
                  <a:ext cx="153988" cy="141288"/>
                </a:xfrm>
                <a:custGeom>
                  <a:avLst/>
                  <a:gdLst/>
                  <a:ahLst/>
                  <a:cxnLst/>
                  <a:rect l="l" t="t" r="r" b="b"/>
                  <a:pathLst>
                    <a:path w="25" h="23" extrusionOk="0">
                      <a:moveTo>
                        <a:pt x="1" y="3"/>
                      </a:moveTo>
                      <a:cubicBezTo>
                        <a:pt x="2" y="5"/>
                        <a:pt x="4" y="6"/>
                        <a:pt x="5" y="7"/>
                      </a:cubicBezTo>
                      <a:cubicBezTo>
                        <a:pt x="7" y="9"/>
                        <a:pt x="9" y="10"/>
                        <a:pt x="10" y="12"/>
                      </a:cubicBezTo>
                      <a:cubicBezTo>
                        <a:pt x="12" y="13"/>
                        <a:pt x="13" y="15"/>
                        <a:pt x="15" y="16"/>
                      </a:cubicBezTo>
                      <a:cubicBezTo>
                        <a:pt x="16" y="18"/>
                        <a:pt x="17" y="19"/>
                        <a:pt x="19" y="21"/>
                      </a:cubicBezTo>
                      <a:cubicBezTo>
                        <a:pt x="21" y="23"/>
                        <a:pt x="25" y="20"/>
                        <a:pt x="23" y="18"/>
                      </a:cubicBezTo>
                      <a:cubicBezTo>
                        <a:pt x="21" y="14"/>
                        <a:pt x="18" y="10"/>
                        <a:pt x="14" y="7"/>
                      </a:cubicBezTo>
                      <a:cubicBezTo>
                        <a:pt x="12" y="6"/>
                        <a:pt x="11" y="5"/>
                        <a:pt x="9" y="4"/>
                      </a:cubicBezTo>
                      <a:cubicBezTo>
                        <a:pt x="7" y="2"/>
                        <a:pt x="4" y="1"/>
                        <a:pt x="2" y="1"/>
                      </a:cubicBezTo>
                      <a:cubicBezTo>
                        <a:pt x="1" y="0"/>
                        <a:pt x="0" y="2"/>
                        <a:pt x="1" y="3"/>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28" name="Google Shape;28;p2"/>
                <p:cNvGrpSpPr/>
                <p:nvPr/>
              </p:nvGrpSpPr>
              <p:grpSpPr>
                <a:xfrm>
                  <a:off x="169550" y="4461500"/>
                  <a:ext cx="630238" cy="514351"/>
                  <a:chOff x="169550" y="4461500"/>
                  <a:chExt cx="630238" cy="514351"/>
                </a:xfrm>
              </p:grpSpPr>
              <p:sp>
                <p:nvSpPr>
                  <p:cNvPr id="29" name="Google Shape;29;p2"/>
                  <p:cNvSpPr/>
                  <p:nvPr/>
                </p:nvSpPr>
                <p:spPr>
                  <a:xfrm>
                    <a:off x="398150" y="4813925"/>
                    <a:ext cx="104775" cy="111125"/>
                  </a:xfrm>
                  <a:custGeom>
                    <a:avLst/>
                    <a:gdLst/>
                    <a:ahLst/>
                    <a:cxnLst/>
                    <a:rect l="l" t="t" r="r" b="b"/>
                    <a:pathLst>
                      <a:path w="17" h="18" extrusionOk="0">
                        <a:moveTo>
                          <a:pt x="16" y="11"/>
                        </a:moveTo>
                        <a:cubicBezTo>
                          <a:pt x="16" y="10"/>
                          <a:pt x="17" y="8"/>
                          <a:pt x="16" y="7"/>
                        </a:cubicBezTo>
                        <a:cubicBezTo>
                          <a:pt x="15" y="6"/>
                          <a:pt x="15" y="5"/>
                          <a:pt x="14" y="5"/>
                        </a:cubicBezTo>
                        <a:cubicBezTo>
                          <a:pt x="9" y="0"/>
                          <a:pt x="1" y="6"/>
                          <a:pt x="0" y="12"/>
                        </a:cubicBezTo>
                        <a:cubicBezTo>
                          <a:pt x="0" y="13"/>
                          <a:pt x="0" y="14"/>
                          <a:pt x="0" y="14"/>
                        </a:cubicBezTo>
                        <a:cubicBezTo>
                          <a:pt x="0" y="15"/>
                          <a:pt x="1" y="15"/>
                          <a:pt x="1" y="16"/>
                        </a:cubicBezTo>
                        <a:cubicBezTo>
                          <a:pt x="4" y="18"/>
                          <a:pt x="7" y="18"/>
                          <a:pt x="10" y="17"/>
                        </a:cubicBezTo>
                        <a:cubicBezTo>
                          <a:pt x="13" y="17"/>
                          <a:pt x="15" y="14"/>
                          <a:pt x="16" y="1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30;p2"/>
                  <p:cNvSpPr/>
                  <p:nvPr/>
                </p:nvSpPr>
                <p:spPr>
                  <a:xfrm>
                    <a:off x="695013" y="4721850"/>
                    <a:ext cx="104775" cy="117475"/>
                  </a:xfrm>
                  <a:custGeom>
                    <a:avLst/>
                    <a:gdLst/>
                    <a:ahLst/>
                    <a:cxnLst/>
                    <a:rect l="l" t="t" r="r" b="b"/>
                    <a:pathLst>
                      <a:path w="17" h="19" extrusionOk="0">
                        <a:moveTo>
                          <a:pt x="17" y="11"/>
                        </a:moveTo>
                        <a:cubicBezTo>
                          <a:pt x="17" y="10"/>
                          <a:pt x="17" y="8"/>
                          <a:pt x="16" y="7"/>
                        </a:cubicBezTo>
                        <a:cubicBezTo>
                          <a:pt x="16" y="6"/>
                          <a:pt x="15" y="6"/>
                          <a:pt x="15" y="5"/>
                        </a:cubicBezTo>
                        <a:cubicBezTo>
                          <a:pt x="9" y="0"/>
                          <a:pt x="1" y="7"/>
                          <a:pt x="1" y="12"/>
                        </a:cubicBezTo>
                        <a:cubicBezTo>
                          <a:pt x="0" y="13"/>
                          <a:pt x="0" y="14"/>
                          <a:pt x="1" y="14"/>
                        </a:cubicBezTo>
                        <a:cubicBezTo>
                          <a:pt x="1" y="15"/>
                          <a:pt x="1" y="16"/>
                          <a:pt x="2" y="16"/>
                        </a:cubicBezTo>
                        <a:cubicBezTo>
                          <a:pt x="4" y="18"/>
                          <a:pt x="8" y="19"/>
                          <a:pt x="11" y="18"/>
                        </a:cubicBezTo>
                        <a:cubicBezTo>
                          <a:pt x="13" y="17"/>
                          <a:pt x="16" y="14"/>
                          <a:pt x="17" y="1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31;p2"/>
                  <p:cNvSpPr/>
                  <p:nvPr/>
                </p:nvSpPr>
                <p:spPr>
                  <a:xfrm>
                    <a:off x="218763" y="4461500"/>
                    <a:ext cx="104775" cy="111125"/>
                  </a:xfrm>
                  <a:custGeom>
                    <a:avLst/>
                    <a:gdLst/>
                    <a:ahLst/>
                    <a:cxnLst/>
                    <a:rect l="l" t="t" r="r" b="b"/>
                    <a:pathLst>
                      <a:path w="17" h="18" extrusionOk="0">
                        <a:moveTo>
                          <a:pt x="17" y="11"/>
                        </a:moveTo>
                        <a:cubicBezTo>
                          <a:pt x="17" y="9"/>
                          <a:pt x="17" y="8"/>
                          <a:pt x="16" y="7"/>
                        </a:cubicBezTo>
                        <a:cubicBezTo>
                          <a:pt x="16" y="6"/>
                          <a:pt x="15" y="5"/>
                          <a:pt x="15" y="5"/>
                        </a:cubicBezTo>
                        <a:cubicBezTo>
                          <a:pt x="9" y="0"/>
                          <a:pt x="1" y="6"/>
                          <a:pt x="0" y="12"/>
                        </a:cubicBezTo>
                        <a:cubicBezTo>
                          <a:pt x="0" y="13"/>
                          <a:pt x="0" y="13"/>
                          <a:pt x="1" y="14"/>
                        </a:cubicBezTo>
                        <a:cubicBezTo>
                          <a:pt x="1" y="15"/>
                          <a:pt x="1" y="15"/>
                          <a:pt x="2" y="16"/>
                        </a:cubicBezTo>
                        <a:cubicBezTo>
                          <a:pt x="4" y="18"/>
                          <a:pt x="8" y="18"/>
                          <a:pt x="10" y="17"/>
                        </a:cubicBezTo>
                        <a:cubicBezTo>
                          <a:pt x="13" y="16"/>
                          <a:pt x="16" y="14"/>
                          <a:pt x="17" y="1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 name="Google Shape;32;p2"/>
                  <p:cNvSpPr/>
                  <p:nvPr/>
                </p:nvSpPr>
                <p:spPr>
                  <a:xfrm>
                    <a:off x="466413" y="4659938"/>
                    <a:ext cx="104775" cy="111125"/>
                  </a:xfrm>
                  <a:custGeom>
                    <a:avLst/>
                    <a:gdLst/>
                    <a:ahLst/>
                    <a:cxnLst/>
                    <a:rect l="l" t="t" r="r" b="b"/>
                    <a:pathLst>
                      <a:path w="17" h="18" extrusionOk="0">
                        <a:moveTo>
                          <a:pt x="16" y="11"/>
                        </a:moveTo>
                        <a:cubicBezTo>
                          <a:pt x="16" y="9"/>
                          <a:pt x="17" y="8"/>
                          <a:pt x="16" y="7"/>
                        </a:cubicBezTo>
                        <a:cubicBezTo>
                          <a:pt x="15" y="6"/>
                          <a:pt x="15" y="5"/>
                          <a:pt x="14" y="5"/>
                        </a:cubicBezTo>
                        <a:cubicBezTo>
                          <a:pt x="9" y="0"/>
                          <a:pt x="1" y="6"/>
                          <a:pt x="0" y="12"/>
                        </a:cubicBezTo>
                        <a:cubicBezTo>
                          <a:pt x="0" y="13"/>
                          <a:pt x="0" y="13"/>
                          <a:pt x="0" y="14"/>
                        </a:cubicBezTo>
                        <a:cubicBezTo>
                          <a:pt x="0" y="15"/>
                          <a:pt x="1" y="15"/>
                          <a:pt x="1" y="16"/>
                        </a:cubicBezTo>
                        <a:cubicBezTo>
                          <a:pt x="4" y="18"/>
                          <a:pt x="7" y="18"/>
                          <a:pt x="10" y="17"/>
                        </a:cubicBezTo>
                        <a:cubicBezTo>
                          <a:pt x="13" y="16"/>
                          <a:pt x="15" y="14"/>
                          <a:pt x="16" y="1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 name="Google Shape;33;p2"/>
                  <p:cNvSpPr/>
                  <p:nvPr/>
                </p:nvSpPr>
                <p:spPr>
                  <a:xfrm>
                    <a:off x="194950" y="4659938"/>
                    <a:ext cx="98425" cy="111125"/>
                  </a:xfrm>
                  <a:custGeom>
                    <a:avLst/>
                    <a:gdLst/>
                    <a:ahLst/>
                    <a:cxnLst/>
                    <a:rect l="l" t="t" r="r" b="b"/>
                    <a:pathLst>
                      <a:path w="16" h="18" extrusionOk="0">
                        <a:moveTo>
                          <a:pt x="16" y="11"/>
                        </a:moveTo>
                        <a:cubicBezTo>
                          <a:pt x="16" y="9"/>
                          <a:pt x="16" y="8"/>
                          <a:pt x="16" y="7"/>
                        </a:cubicBezTo>
                        <a:cubicBezTo>
                          <a:pt x="15" y="6"/>
                          <a:pt x="15" y="5"/>
                          <a:pt x="14" y="5"/>
                        </a:cubicBezTo>
                        <a:cubicBezTo>
                          <a:pt x="9" y="0"/>
                          <a:pt x="1" y="6"/>
                          <a:pt x="0" y="12"/>
                        </a:cubicBezTo>
                        <a:cubicBezTo>
                          <a:pt x="0" y="13"/>
                          <a:pt x="0" y="13"/>
                          <a:pt x="0" y="14"/>
                        </a:cubicBezTo>
                        <a:cubicBezTo>
                          <a:pt x="0" y="15"/>
                          <a:pt x="1" y="15"/>
                          <a:pt x="1" y="16"/>
                        </a:cubicBezTo>
                        <a:cubicBezTo>
                          <a:pt x="3" y="18"/>
                          <a:pt x="7" y="18"/>
                          <a:pt x="10" y="17"/>
                        </a:cubicBezTo>
                        <a:cubicBezTo>
                          <a:pt x="13" y="16"/>
                          <a:pt x="15" y="14"/>
                          <a:pt x="16" y="1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 name="Google Shape;34;p2"/>
                  <p:cNvSpPr/>
                  <p:nvPr/>
                </p:nvSpPr>
                <p:spPr>
                  <a:xfrm>
                    <a:off x="169550" y="4856788"/>
                    <a:ext cx="104775" cy="119063"/>
                  </a:xfrm>
                  <a:custGeom>
                    <a:avLst/>
                    <a:gdLst/>
                    <a:ahLst/>
                    <a:cxnLst/>
                    <a:rect l="l" t="t" r="r" b="b"/>
                    <a:pathLst>
                      <a:path w="17" h="19" extrusionOk="0">
                        <a:moveTo>
                          <a:pt x="16" y="12"/>
                        </a:moveTo>
                        <a:cubicBezTo>
                          <a:pt x="17" y="10"/>
                          <a:pt x="17" y="8"/>
                          <a:pt x="16" y="7"/>
                        </a:cubicBezTo>
                        <a:cubicBezTo>
                          <a:pt x="16" y="6"/>
                          <a:pt x="15" y="6"/>
                          <a:pt x="14" y="5"/>
                        </a:cubicBezTo>
                        <a:cubicBezTo>
                          <a:pt x="9" y="0"/>
                          <a:pt x="1" y="7"/>
                          <a:pt x="0" y="13"/>
                        </a:cubicBezTo>
                        <a:cubicBezTo>
                          <a:pt x="0" y="13"/>
                          <a:pt x="0" y="14"/>
                          <a:pt x="0" y="15"/>
                        </a:cubicBezTo>
                        <a:cubicBezTo>
                          <a:pt x="1" y="15"/>
                          <a:pt x="1" y="16"/>
                          <a:pt x="2" y="16"/>
                        </a:cubicBezTo>
                        <a:cubicBezTo>
                          <a:pt x="4" y="18"/>
                          <a:pt x="7" y="19"/>
                          <a:pt x="10" y="18"/>
                        </a:cubicBezTo>
                        <a:cubicBezTo>
                          <a:pt x="13" y="17"/>
                          <a:pt x="16" y="14"/>
                          <a:pt x="16" y="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 name="Google Shape;35;p2"/>
                  <p:cNvSpPr/>
                  <p:nvPr/>
                </p:nvSpPr>
                <p:spPr>
                  <a:xfrm>
                    <a:off x="545788" y="4856788"/>
                    <a:ext cx="100013" cy="119063"/>
                  </a:xfrm>
                  <a:custGeom>
                    <a:avLst/>
                    <a:gdLst/>
                    <a:ahLst/>
                    <a:cxnLst/>
                    <a:rect l="l" t="t" r="r" b="b"/>
                    <a:pathLst>
                      <a:path w="16" h="19" extrusionOk="0">
                        <a:moveTo>
                          <a:pt x="16" y="12"/>
                        </a:moveTo>
                        <a:cubicBezTo>
                          <a:pt x="16" y="10"/>
                          <a:pt x="16" y="8"/>
                          <a:pt x="16" y="7"/>
                        </a:cubicBezTo>
                        <a:cubicBezTo>
                          <a:pt x="15" y="6"/>
                          <a:pt x="15" y="6"/>
                          <a:pt x="14" y="5"/>
                        </a:cubicBezTo>
                        <a:cubicBezTo>
                          <a:pt x="9" y="0"/>
                          <a:pt x="0" y="7"/>
                          <a:pt x="0" y="13"/>
                        </a:cubicBezTo>
                        <a:cubicBezTo>
                          <a:pt x="0" y="13"/>
                          <a:pt x="0" y="14"/>
                          <a:pt x="0" y="15"/>
                        </a:cubicBezTo>
                        <a:cubicBezTo>
                          <a:pt x="0" y="15"/>
                          <a:pt x="1" y="16"/>
                          <a:pt x="1" y="16"/>
                        </a:cubicBezTo>
                        <a:cubicBezTo>
                          <a:pt x="3" y="18"/>
                          <a:pt x="7" y="19"/>
                          <a:pt x="10" y="18"/>
                        </a:cubicBezTo>
                        <a:cubicBezTo>
                          <a:pt x="13" y="17"/>
                          <a:pt x="15" y="14"/>
                          <a:pt x="16" y="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36" name="Google Shape;36;p2"/>
                <p:cNvSpPr/>
                <p:nvPr/>
              </p:nvSpPr>
              <p:spPr>
                <a:xfrm>
                  <a:off x="342588" y="3797925"/>
                  <a:ext cx="209550" cy="185738"/>
                </a:xfrm>
                <a:custGeom>
                  <a:avLst/>
                  <a:gdLst/>
                  <a:ahLst/>
                  <a:cxnLst/>
                  <a:rect l="l" t="t" r="r" b="b"/>
                  <a:pathLst>
                    <a:path w="34" h="30" extrusionOk="0">
                      <a:moveTo>
                        <a:pt x="27" y="7"/>
                      </a:moveTo>
                      <a:cubicBezTo>
                        <a:pt x="26" y="5"/>
                        <a:pt x="24" y="4"/>
                        <a:pt x="22" y="3"/>
                      </a:cubicBezTo>
                      <a:cubicBezTo>
                        <a:pt x="17" y="0"/>
                        <a:pt x="10" y="0"/>
                        <a:pt x="5" y="5"/>
                      </a:cubicBezTo>
                      <a:cubicBezTo>
                        <a:pt x="1" y="9"/>
                        <a:pt x="0" y="16"/>
                        <a:pt x="4" y="21"/>
                      </a:cubicBezTo>
                      <a:cubicBezTo>
                        <a:pt x="6" y="23"/>
                        <a:pt x="8" y="24"/>
                        <a:pt x="10" y="25"/>
                      </a:cubicBezTo>
                      <a:cubicBezTo>
                        <a:pt x="21" y="30"/>
                        <a:pt x="34" y="19"/>
                        <a:pt x="27" y="7"/>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7" name="Google Shape;37;p2"/>
              <p:cNvGrpSpPr/>
              <p:nvPr/>
            </p:nvGrpSpPr>
            <p:grpSpPr>
              <a:xfrm>
                <a:off x="7937493" y="2556501"/>
                <a:ext cx="1240983" cy="2634183"/>
                <a:chOff x="7937493" y="2556501"/>
                <a:chExt cx="1240983" cy="2634183"/>
              </a:xfrm>
            </p:grpSpPr>
            <p:sp>
              <p:nvSpPr>
                <p:cNvPr id="38" name="Google Shape;38;p2"/>
                <p:cNvSpPr/>
                <p:nvPr/>
              </p:nvSpPr>
              <p:spPr>
                <a:xfrm>
                  <a:off x="8770488" y="2853363"/>
                  <a:ext cx="407988" cy="2117725"/>
                </a:xfrm>
                <a:custGeom>
                  <a:avLst/>
                  <a:gdLst/>
                  <a:ahLst/>
                  <a:cxnLst/>
                  <a:rect l="l" t="t" r="r" b="b"/>
                  <a:pathLst>
                    <a:path w="66" h="342" extrusionOk="0">
                      <a:moveTo>
                        <a:pt x="66" y="8"/>
                      </a:moveTo>
                      <a:cubicBezTo>
                        <a:pt x="66" y="333"/>
                        <a:pt x="66" y="333"/>
                        <a:pt x="66" y="333"/>
                      </a:cubicBezTo>
                      <a:cubicBezTo>
                        <a:pt x="63" y="335"/>
                        <a:pt x="59" y="336"/>
                        <a:pt x="56" y="337"/>
                      </a:cubicBezTo>
                      <a:cubicBezTo>
                        <a:pt x="36" y="342"/>
                        <a:pt x="16" y="324"/>
                        <a:pt x="8" y="305"/>
                      </a:cubicBezTo>
                      <a:cubicBezTo>
                        <a:pt x="0" y="284"/>
                        <a:pt x="0" y="261"/>
                        <a:pt x="0" y="239"/>
                      </a:cubicBezTo>
                      <a:cubicBezTo>
                        <a:pt x="0" y="178"/>
                        <a:pt x="1" y="117"/>
                        <a:pt x="1" y="56"/>
                      </a:cubicBezTo>
                      <a:cubicBezTo>
                        <a:pt x="1" y="45"/>
                        <a:pt x="1" y="34"/>
                        <a:pt x="6" y="24"/>
                      </a:cubicBezTo>
                      <a:cubicBezTo>
                        <a:pt x="17" y="6"/>
                        <a:pt x="45" y="0"/>
                        <a:pt x="66" y="8"/>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 name="Google Shape;39;p2"/>
                <p:cNvSpPr/>
                <p:nvPr/>
              </p:nvSpPr>
              <p:spPr>
                <a:xfrm>
                  <a:off x="8629200" y="3782051"/>
                  <a:ext cx="314325" cy="1325563"/>
                </a:xfrm>
                <a:custGeom>
                  <a:avLst/>
                  <a:gdLst/>
                  <a:ahLst/>
                  <a:cxnLst/>
                  <a:rect l="l" t="t" r="r" b="b"/>
                  <a:pathLst>
                    <a:path w="51" h="214" extrusionOk="0">
                      <a:moveTo>
                        <a:pt x="0" y="2"/>
                      </a:moveTo>
                      <a:cubicBezTo>
                        <a:pt x="0" y="36"/>
                        <a:pt x="0" y="70"/>
                        <a:pt x="1" y="104"/>
                      </a:cubicBezTo>
                      <a:cubicBezTo>
                        <a:pt x="1" y="120"/>
                        <a:pt x="1" y="136"/>
                        <a:pt x="2" y="152"/>
                      </a:cubicBezTo>
                      <a:cubicBezTo>
                        <a:pt x="3" y="167"/>
                        <a:pt x="5" y="181"/>
                        <a:pt x="13" y="193"/>
                      </a:cubicBezTo>
                      <a:cubicBezTo>
                        <a:pt x="21" y="205"/>
                        <a:pt x="33" y="214"/>
                        <a:pt x="47" y="214"/>
                      </a:cubicBezTo>
                      <a:cubicBezTo>
                        <a:pt x="51" y="214"/>
                        <a:pt x="51" y="209"/>
                        <a:pt x="47" y="209"/>
                      </a:cubicBezTo>
                      <a:cubicBezTo>
                        <a:pt x="35" y="208"/>
                        <a:pt x="25" y="201"/>
                        <a:pt x="18" y="191"/>
                      </a:cubicBezTo>
                      <a:cubicBezTo>
                        <a:pt x="10" y="179"/>
                        <a:pt x="8" y="165"/>
                        <a:pt x="8" y="152"/>
                      </a:cubicBezTo>
                      <a:cubicBezTo>
                        <a:pt x="7" y="136"/>
                        <a:pt x="7" y="121"/>
                        <a:pt x="6" y="105"/>
                      </a:cubicBezTo>
                      <a:cubicBezTo>
                        <a:pt x="6" y="89"/>
                        <a:pt x="6" y="73"/>
                        <a:pt x="5" y="57"/>
                      </a:cubicBezTo>
                      <a:cubicBezTo>
                        <a:pt x="5" y="39"/>
                        <a:pt x="4" y="20"/>
                        <a:pt x="3" y="2"/>
                      </a:cubicBezTo>
                      <a:cubicBezTo>
                        <a:pt x="3" y="0"/>
                        <a:pt x="0" y="0"/>
                        <a:pt x="0" y="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40" name="Google Shape;40;p2"/>
                <p:cNvGrpSpPr/>
                <p:nvPr/>
              </p:nvGrpSpPr>
              <p:grpSpPr>
                <a:xfrm>
                  <a:off x="8548238" y="2908925"/>
                  <a:ext cx="284162" cy="681037"/>
                  <a:chOff x="8548238" y="2908926"/>
                  <a:chExt cx="284162" cy="681037"/>
                </a:xfrm>
              </p:grpSpPr>
              <p:sp>
                <p:nvSpPr>
                  <p:cNvPr id="41" name="Google Shape;41;p2"/>
                  <p:cNvSpPr/>
                  <p:nvPr/>
                </p:nvSpPr>
                <p:spPr>
                  <a:xfrm>
                    <a:off x="8591100" y="3188325"/>
                    <a:ext cx="98425" cy="111125"/>
                  </a:xfrm>
                  <a:custGeom>
                    <a:avLst/>
                    <a:gdLst/>
                    <a:ahLst/>
                    <a:cxnLst/>
                    <a:rect l="l" t="t" r="r" b="b"/>
                    <a:pathLst>
                      <a:path w="16" h="18" extrusionOk="0">
                        <a:moveTo>
                          <a:pt x="16" y="11"/>
                        </a:moveTo>
                        <a:cubicBezTo>
                          <a:pt x="16" y="9"/>
                          <a:pt x="16" y="8"/>
                          <a:pt x="15" y="7"/>
                        </a:cubicBezTo>
                        <a:cubicBezTo>
                          <a:pt x="15" y="6"/>
                          <a:pt x="15" y="5"/>
                          <a:pt x="14" y="5"/>
                        </a:cubicBezTo>
                        <a:cubicBezTo>
                          <a:pt x="9" y="0"/>
                          <a:pt x="1" y="6"/>
                          <a:pt x="0" y="12"/>
                        </a:cubicBezTo>
                        <a:cubicBezTo>
                          <a:pt x="0" y="13"/>
                          <a:pt x="0" y="13"/>
                          <a:pt x="0" y="14"/>
                        </a:cubicBezTo>
                        <a:cubicBezTo>
                          <a:pt x="0" y="15"/>
                          <a:pt x="1" y="15"/>
                          <a:pt x="1" y="15"/>
                        </a:cubicBezTo>
                        <a:cubicBezTo>
                          <a:pt x="4" y="17"/>
                          <a:pt x="7" y="18"/>
                          <a:pt x="10" y="17"/>
                        </a:cubicBezTo>
                        <a:cubicBezTo>
                          <a:pt x="13" y="16"/>
                          <a:pt x="15" y="14"/>
                          <a:pt x="16" y="1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 name="Google Shape;42;p2"/>
                  <p:cNvSpPr/>
                  <p:nvPr/>
                </p:nvSpPr>
                <p:spPr>
                  <a:xfrm>
                    <a:off x="8727625" y="3051801"/>
                    <a:ext cx="104775" cy="117475"/>
                  </a:xfrm>
                  <a:custGeom>
                    <a:avLst/>
                    <a:gdLst/>
                    <a:ahLst/>
                    <a:cxnLst/>
                    <a:rect l="l" t="t" r="r" b="b"/>
                    <a:pathLst>
                      <a:path w="17" h="19" extrusionOk="0">
                        <a:moveTo>
                          <a:pt x="16" y="11"/>
                        </a:moveTo>
                        <a:cubicBezTo>
                          <a:pt x="17" y="10"/>
                          <a:pt x="17" y="8"/>
                          <a:pt x="16" y="7"/>
                        </a:cubicBezTo>
                        <a:cubicBezTo>
                          <a:pt x="15" y="6"/>
                          <a:pt x="15" y="6"/>
                          <a:pt x="14" y="5"/>
                        </a:cubicBezTo>
                        <a:cubicBezTo>
                          <a:pt x="9" y="0"/>
                          <a:pt x="1" y="7"/>
                          <a:pt x="0" y="12"/>
                        </a:cubicBezTo>
                        <a:cubicBezTo>
                          <a:pt x="0" y="13"/>
                          <a:pt x="0" y="14"/>
                          <a:pt x="0" y="14"/>
                        </a:cubicBezTo>
                        <a:cubicBezTo>
                          <a:pt x="1" y="15"/>
                          <a:pt x="1" y="16"/>
                          <a:pt x="2" y="16"/>
                        </a:cubicBezTo>
                        <a:cubicBezTo>
                          <a:pt x="4" y="18"/>
                          <a:pt x="7" y="19"/>
                          <a:pt x="10" y="18"/>
                        </a:cubicBezTo>
                        <a:cubicBezTo>
                          <a:pt x="13" y="17"/>
                          <a:pt x="15" y="14"/>
                          <a:pt x="16" y="1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 name="Google Shape;43;p2"/>
                  <p:cNvSpPr/>
                  <p:nvPr/>
                </p:nvSpPr>
                <p:spPr>
                  <a:xfrm>
                    <a:off x="8548238" y="3478838"/>
                    <a:ext cx="104775" cy="111125"/>
                  </a:xfrm>
                  <a:custGeom>
                    <a:avLst/>
                    <a:gdLst/>
                    <a:ahLst/>
                    <a:cxnLst/>
                    <a:rect l="l" t="t" r="r" b="b"/>
                    <a:pathLst>
                      <a:path w="17" h="18" extrusionOk="0">
                        <a:moveTo>
                          <a:pt x="16" y="11"/>
                        </a:moveTo>
                        <a:cubicBezTo>
                          <a:pt x="17" y="10"/>
                          <a:pt x="17" y="8"/>
                          <a:pt x="16" y="7"/>
                        </a:cubicBezTo>
                        <a:cubicBezTo>
                          <a:pt x="16" y="6"/>
                          <a:pt x="15" y="5"/>
                          <a:pt x="14" y="5"/>
                        </a:cubicBezTo>
                        <a:cubicBezTo>
                          <a:pt x="9" y="0"/>
                          <a:pt x="1" y="6"/>
                          <a:pt x="0" y="12"/>
                        </a:cubicBezTo>
                        <a:cubicBezTo>
                          <a:pt x="0" y="13"/>
                          <a:pt x="0" y="13"/>
                          <a:pt x="1" y="14"/>
                        </a:cubicBezTo>
                        <a:cubicBezTo>
                          <a:pt x="1" y="15"/>
                          <a:pt x="1" y="15"/>
                          <a:pt x="2" y="16"/>
                        </a:cubicBezTo>
                        <a:cubicBezTo>
                          <a:pt x="4" y="18"/>
                          <a:pt x="7" y="18"/>
                          <a:pt x="10" y="17"/>
                        </a:cubicBezTo>
                        <a:cubicBezTo>
                          <a:pt x="13" y="16"/>
                          <a:pt x="16" y="14"/>
                          <a:pt x="16" y="1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 name="Google Shape;44;p2"/>
                  <p:cNvSpPr/>
                  <p:nvPr/>
                </p:nvSpPr>
                <p:spPr>
                  <a:xfrm>
                    <a:off x="8721275" y="3250238"/>
                    <a:ext cx="104775" cy="111125"/>
                  </a:xfrm>
                  <a:custGeom>
                    <a:avLst/>
                    <a:gdLst/>
                    <a:ahLst/>
                    <a:cxnLst/>
                    <a:rect l="l" t="t" r="r" b="b"/>
                    <a:pathLst>
                      <a:path w="17" h="18" extrusionOk="0">
                        <a:moveTo>
                          <a:pt x="16" y="11"/>
                        </a:moveTo>
                        <a:cubicBezTo>
                          <a:pt x="16" y="9"/>
                          <a:pt x="17" y="8"/>
                          <a:pt x="16" y="7"/>
                        </a:cubicBezTo>
                        <a:cubicBezTo>
                          <a:pt x="15" y="6"/>
                          <a:pt x="15" y="5"/>
                          <a:pt x="14" y="5"/>
                        </a:cubicBezTo>
                        <a:cubicBezTo>
                          <a:pt x="9" y="0"/>
                          <a:pt x="1" y="6"/>
                          <a:pt x="0" y="12"/>
                        </a:cubicBezTo>
                        <a:cubicBezTo>
                          <a:pt x="0" y="13"/>
                          <a:pt x="0" y="13"/>
                          <a:pt x="0" y="14"/>
                        </a:cubicBezTo>
                        <a:cubicBezTo>
                          <a:pt x="0" y="14"/>
                          <a:pt x="1" y="15"/>
                          <a:pt x="1" y="15"/>
                        </a:cubicBezTo>
                        <a:cubicBezTo>
                          <a:pt x="4" y="17"/>
                          <a:pt x="7" y="18"/>
                          <a:pt x="10" y="17"/>
                        </a:cubicBezTo>
                        <a:cubicBezTo>
                          <a:pt x="13" y="16"/>
                          <a:pt x="15" y="14"/>
                          <a:pt x="16" y="1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 name="Google Shape;45;p2"/>
                  <p:cNvSpPr/>
                  <p:nvPr/>
                </p:nvSpPr>
                <p:spPr>
                  <a:xfrm>
                    <a:off x="8640313" y="2908925"/>
                    <a:ext cx="100013" cy="111125"/>
                  </a:xfrm>
                  <a:custGeom>
                    <a:avLst/>
                    <a:gdLst/>
                    <a:ahLst/>
                    <a:cxnLst/>
                    <a:rect l="l" t="t" r="r" b="b"/>
                    <a:pathLst>
                      <a:path w="16" h="18" extrusionOk="0">
                        <a:moveTo>
                          <a:pt x="16" y="11"/>
                        </a:moveTo>
                        <a:cubicBezTo>
                          <a:pt x="16" y="9"/>
                          <a:pt x="16" y="8"/>
                          <a:pt x="16" y="6"/>
                        </a:cubicBezTo>
                        <a:cubicBezTo>
                          <a:pt x="15" y="6"/>
                          <a:pt x="15" y="5"/>
                          <a:pt x="14" y="4"/>
                        </a:cubicBezTo>
                        <a:cubicBezTo>
                          <a:pt x="9" y="0"/>
                          <a:pt x="1" y="6"/>
                          <a:pt x="0" y="12"/>
                        </a:cubicBezTo>
                        <a:cubicBezTo>
                          <a:pt x="0" y="12"/>
                          <a:pt x="0" y="13"/>
                          <a:pt x="0" y="14"/>
                        </a:cubicBezTo>
                        <a:cubicBezTo>
                          <a:pt x="0" y="14"/>
                          <a:pt x="1" y="15"/>
                          <a:pt x="1" y="15"/>
                        </a:cubicBezTo>
                        <a:cubicBezTo>
                          <a:pt x="4" y="17"/>
                          <a:pt x="7" y="18"/>
                          <a:pt x="10" y="17"/>
                        </a:cubicBezTo>
                        <a:cubicBezTo>
                          <a:pt x="13" y="16"/>
                          <a:pt x="15" y="14"/>
                          <a:pt x="16" y="1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46" name="Google Shape;46;p2"/>
                <p:cNvSpPr/>
                <p:nvPr/>
              </p:nvSpPr>
              <p:spPr>
                <a:xfrm>
                  <a:off x="8629200" y="2556501"/>
                  <a:ext cx="333375" cy="290513"/>
                </a:xfrm>
                <a:custGeom>
                  <a:avLst/>
                  <a:gdLst/>
                  <a:ahLst/>
                  <a:cxnLst/>
                  <a:rect l="l" t="t" r="r" b="b"/>
                  <a:pathLst>
                    <a:path w="54" h="47" extrusionOk="0">
                      <a:moveTo>
                        <a:pt x="44" y="11"/>
                      </a:moveTo>
                      <a:cubicBezTo>
                        <a:pt x="42" y="8"/>
                        <a:pt x="39" y="5"/>
                        <a:pt x="35" y="4"/>
                      </a:cubicBezTo>
                      <a:cubicBezTo>
                        <a:pt x="27" y="0"/>
                        <a:pt x="16" y="1"/>
                        <a:pt x="9" y="7"/>
                      </a:cubicBezTo>
                      <a:cubicBezTo>
                        <a:pt x="2" y="13"/>
                        <a:pt x="0" y="25"/>
                        <a:pt x="7" y="32"/>
                      </a:cubicBezTo>
                      <a:cubicBezTo>
                        <a:pt x="9" y="35"/>
                        <a:pt x="13" y="37"/>
                        <a:pt x="16" y="39"/>
                      </a:cubicBezTo>
                      <a:cubicBezTo>
                        <a:pt x="34" y="47"/>
                        <a:pt x="54" y="30"/>
                        <a:pt x="44" y="11"/>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 name="Google Shape;47;p2"/>
                <p:cNvSpPr/>
                <p:nvPr/>
              </p:nvSpPr>
              <p:spPr>
                <a:xfrm>
                  <a:off x="8430763" y="2847013"/>
                  <a:ext cx="166688" cy="228600"/>
                </a:xfrm>
                <a:custGeom>
                  <a:avLst/>
                  <a:gdLst/>
                  <a:ahLst/>
                  <a:cxnLst/>
                  <a:rect l="l" t="t" r="r" b="b"/>
                  <a:pathLst>
                    <a:path w="27" h="37" extrusionOk="0">
                      <a:moveTo>
                        <a:pt x="2" y="11"/>
                      </a:moveTo>
                      <a:cubicBezTo>
                        <a:pt x="1" y="13"/>
                        <a:pt x="0" y="16"/>
                        <a:pt x="0" y="18"/>
                      </a:cubicBezTo>
                      <a:cubicBezTo>
                        <a:pt x="0" y="25"/>
                        <a:pt x="3" y="31"/>
                        <a:pt x="9" y="34"/>
                      </a:cubicBezTo>
                      <a:cubicBezTo>
                        <a:pt x="15" y="37"/>
                        <a:pt x="23" y="34"/>
                        <a:pt x="26" y="28"/>
                      </a:cubicBezTo>
                      <a:cubicBezTo>
                        <a:pt x="27" y="26"/>
                        <a:pt x="27" y="23"/>
                        <a:pt x="27" y="20"/>
                      </a:cubicBezTo>
                      <a:cubicBezTo>
                        <a:pt x="27" y="7"/>
                        <a:pt x="12" y="0"/>
                        <a:pt x="2" y="11"/>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 name="Google Shape;48;p2"/>
                <p:cNvSpPr/>
                <p:nvPr/>
              </p:nvSpPr>
              <p:spPr>
                <a:xfrm>
                  <a:off x="8962575" y="2772401"/>
                  <a:ext cx="104775" cy="458788"/>
                </a:xfrm>
                <a:custGeom>
                  <a:avLst/>
                  <a:gdLst/>
                  <a:ahLst/>
                  <a:cxnLst/>
                  <a:rect l="l" t="t" r="r" b="b"/>
                  <a:pathLst>
                    <a:path w="17" h="74" extrusionOk="0">
                      <a:moveTo>
                        <a:pt x="13" y="68"/>
                      </a:moveTo>
                      <a:cubicBezTo>
                        <a:pt x="12" y="70"/>
                        <a:pt x="11" y="73"/>
                        <a:pt x="9" y="74"/>
                      </a:cubicBezTo>
                      <a:cubicBezTo>
                        <a:pt x="7" y="74"/>
                        <a:pt x="5" y="73"/>
                        <a:pt x="4" y="71"/>
                      </a:cubicBezTo>
                      <a:cubicBezTo>
                        <a:pt x="3" y="69"/>
                        <a:pt x="3" y="67"/>
                        <a:pt x="3" y="65"/>
                      </a:cubicBezTo>
                      <a:cubicBezTo>
                        <a:pt x="2" y="52"/>
                        <a:pt x="2" y="39"/>
                        <a:pt x="1" y="26"/>
                      </a:cubicBezTo>
                      <a:cubicBezTo>
                        <a:pt x="1" y="21"/>
                        <a:pt x="0" y="0"/>
                        <a:pt x="10" y="6"/>
                      </a:cubicBezTo>
                      <a:cubicBezTo>
                        <a:pt x="17" y="9"/>
                        <a:pt x="16" y="25"/>
                        <a:pt x="16" y="31"/>
                      </a:cubicBezTo>
                      <a:cubicBezTo>
                        <a:pt x="16" y="43"/>
                        <a:pt x="15" y="56"/>
                        <a:pt x="13" y="68"/>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 name="Google Shape;49;p2"/>
                <p:cNvSpPr/>
                <p:nvPr/>
              </p:nvSpPr>
              <p:spPr>
                <a:xfrm rot="2869024">
                  <a:off x="8031725" y="4641688"/>
                  <a:ext cx="454025" cy="455613"/>
                </a:xfrm>
                <a:custGeom>
                  <a:avLst/>
                  <a:gdLst/>
                  <a:ahLst/>
                  <a:cxnLst/>
                  <a:rect l="l" t="t" r="r" b="b"/>
                  <a:pathLst>
                    <a:path w="33" h="33" extrusionOk="0">
                      <a:moveTo>
                        <a:pt x="21" y="5"/>
                      </a:moveTo>
                      <a:cubicBezTo>
                        <a:pt x="12" y="0"/>
                        <a:pt x="0" y="13"/>
                        <a:pt x="0" y="22"/>
                      </a:cubicBezTo>
                      <a:cubicBezTo>
                        <a:pt x="1" y="28"/>
                        <a:pt x="7" y="33"/>
                        <a:pt x="13" y="31"/>
                      </a:cubicBezTo>
                      <a:cubicBezTo>
                        <a:pt x="23" y="29"/>
                        <a:pt x="33" y="12"/>
                        <a:pt x="21" y="5"/>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50" name="Google Shape;50;p2"/>
              <p:cNvGrpSpPr/>
              <p:nvPr/>
            </p:nvGrpSpPr>
            <p:grpSpPr>
              <a:xfrm>
                <a:off x="5915823" y="-660501"/>
                <a:ext cx="3138637" cy="1742837"/>
                <a:chOff x="5915823" y="-660501"/>
                <a:chExt cx="3138637" cy="1742837"/>
              </a:xfrm>
            </p:grpSpPr>
            <p:sp>
              <p:nvSpPr>
                <p:cNvPr id="51" name="Google Shape;51;p2"/>
                <p:cNvSpPr/>
                <p:nvPr/>
              </p:nvSpPr>
              <p:spPr>
                <a:xfrm>
                  <a:off x="8582940" y="842465"/>
                  <a:ext cx="234858" cy="239871"/>
                </a:xfrm>
                <a:custGeom>
                  <a:avLst/>
                  <a:gdLst/>
                  <a:ahLst/>
                  <a:cxnLst/>
                  <a:rect l="l" t="t" r="r" b="b"/>
                  <a:pathLst>
                    <a:path w="49" h="50" extrusionOk="0">
                      <a:moveTo>
                        <a:pt x="20" y="1"/>
                      </a:moveTo>
                      <a:cubicBezTo>
                        <a:pt x="17" y="0"/>
                        <a:pt x="13" y="0"/>
                        <a:pt x="10" y="1"/>
                      </a:cubicBezTo>
                      <a:cubicBezTo>
                        <a:pt x="5" y="4"/>
                        <a:pt x="4" y="9"/>
                        <a:pt x="2" y="14"/>
                      </a:cubicBezTo>
                      <a:cubicBezTo>
                        <a:pt x="1" y="21"/>
                        <a:pt x="0" y="29"/>
                        <a:pt x="0" y="37"/>
                      </a:cubicBezTo>
                      <a:cubicBezTo>
                        <a:pt x="0" y="38"/>
                        <a:pt x="0" y="40"/>
                        <a:pt x="0" y="42"/>
                      </a:cubicBezTo>
                      <a:cubicBezTo>
                        <a:pt x="2" y="46"/>
                        <a:pt x="7" y="47"/>
                        <a:pt x="11" y="47"/>
                      </a:cubicBezTo>
                      <a:cubicBezTo>
                        <a:pt x="18" y="48"/>
                        <a:pt x="26" y="49"/>
                        <a:pt x="33" y="49"/>
                      </a:cubicBezTo>
                      <a:cubicBezTo>
                        <a:pt x="34" y="49"/>
                        <a:pt x="36" y="50"/>
                        <a:pt x="37" y="49"/>
                      </a:cubicBezTo>
                      <a:cubicBezTo>
                        <a:pt x="41" y="48"/>
                        <a:pt x="43" y="44"/>
                        <a:pt x="44" y="40"/>
                      </a:cubicBezTo>
                      <a:cubicBezTo>
                        <a:pt x="46" y="32"/>
                        <a:pt x="48" y="23"/>
                        <a:pt x="48" y="15"/>
                      </a:cubicBezTo>
                      <a:cubicBezTo>
                        <a:pt x="49" y="3"/>
                        <a:pt x="29" y="2"/>
                        <a:pt x="20" y="1"/>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 name="Google Shape;52;p2"/>
                <p:cNvSpPr/>
                <p:nvPr/>
              </p:nvSpPr>
              <p:spPr>
                <a:xfrm>
                  <a:off x="8753011" y="401021"/>
                  <a:ext cx="301449" cy="340832"/>
                </a:xfrm>
                <a:custGeom>
                  <a:avLst/>
                  <a:gdLst/>
                  <a:ahLst/>
                  <a:cxnLst/>
                  <a:rect l="l" t="t" r="r" b="b"/>
                  <a:pathLst>
                    <a:path w="63" h="71" extrusionOk="0">
                      <a:moveTo>
                        <a:pt x="19" y="7"/>
                      </a:moveTo>
                      <a:cubicBezTo>
                        <a:pt x="14" y="7"/>
                        <a:pt x="9" y="8"/>
                        <a:pt x="6" y="11"/>
                      </a:cubicBezTo>
                      <a:cubicBezTo>
                        <a:pt x="1" y="16"/>
                        <a:pt x="0" y="23"/>
                        <a:pt x="0" y="29"/>
                      </a:cubicBezTo>
                      <a:cubicBezTo>
                        <a:pt x="0" y="40"/>
                        <a:pt x="2" y="50"/>
                        <a:pt x="4" y="60"/>
                      </a:cubicBezTo>
                      <a:cubicBezTo>
                        <a:pt x="5" y="62"/>
                        <a:pt x="5" y="65"/>
                        <a:pt x="7" y="66"/>
                      </a:cubicBezTo>
                      <a:cubicBezTo>
                        <a:pt x="10" y="71"/>
                        <a:pt x="17" y="70"/>
                        <a:pt x="22" y="70"/>
                      </a:cubicBezTo>
                      <a:cubicBezTo>
                        <a:pt x="32" y="68"/>
                        <a:pt x="42" y="67"/>
                        <a:pt x="51" y="66"/>
                      </a:cubicBezTo>
                      <a:cubicBezTo>
                        <a:pt x="53" y="65"/>
                        <a:pt x="55" y="65"/>
                        <a:pt x="56" y="64"/>
                      </a:cubicBezTo>
                      <a:cubicBezTo>
                        <a:pt x="61" y="62"/>
                        <a:pt x="62" y="55"/>
                        <a:pt x="62" y="50"/>
                      </a:cubicBezTo>
                      <a:cubicBezTo>
                        <a:pt x="63" y="38"/>
                        <a:pt x="62" y="27"/>
                        <a:pt x="60" y="16"/>
                      </a:cubicBezTo>
                      <a:cubicBezTo>
                        <a:pt x="57" y="0"/>
                        <a:pt x="31" y="5"/>
                        <a:pt x="19" y="7"/>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 name="Google Shape;53;p2"/>
                <p:cNvSpPr/>
                <p:nvPr/>
              </p:nvSpPr>
              <p:spPr>
                <a:xfrm>
                  <a:off x="7306675" y="-660501"/>
                  <a:ext cx="1311054" cy="1387672"/>
                </a:xfrm>
                <a:custGeom>
                  <a:avLst/>
                  <a:gdLst/>
                  <a:ahLst/>
                  <a:cxnLst/>
                  <a:rect l="l" t="t" r="r" b="b"/>
                  <a:pathLst>
                    <a:path w="274" h="289" extrusionOk="0">
                      <a:moveTo>
                        <a:pt x="211" y="273"/>
                      </a:moveTo>
                      <a:cubicBezTo>
                        <a:pt x="222" y="271"/>
                        <a:pt x="232" y="270"/>
                        <a:pt x="243" y="266"/>
                      </a:cubicBezTo>
                      <a:cubicBezTo>
                        <a:pt x="255" y="262"/>
                        <a:pt x="267" y="258"/>
                        <a:pt x="271" y="245"/>
                      </a:cubicBezTo>
                      <a:cubicBezTo>
                        <a:pt x="274" y="236"/>
                        <a:pt x="259" y="91"/>
                        <a:pt x="256" y="83"/>
                      </a:cubicBezTo>
                      <a:cubicBezTo>
                        <a:pt x="254" y="79"/>
                        <a:pt x="253" y="74"/>
                        <a:pt x="251" y="70"/>
                      </a:cubicBezTo>
                      <a:cubicBezTo>
                        <a:pt x="247" y="64"/>
                        <a:pt x="242" y="59"/>
                        <a:pt x="235" y="57"/>
                      </a:cubicBezTo>
                      <a:cubicBezTo>
                        <a:pt x="226" y="54"/>
                        <a:pt x="217" y="53"/>
                        <a:pt x="208" y="53"/>
                      </a:cubicBezTo>
                      <a:cubicBezTo>
                        <a:pt x="196" y="53"/>
                        <a:pt x="185" y="53"/>
                        <a:pt x="173" y="54"/>
                      </a:cubicBezTo>
                      <a:cubicBezTo>
                        <a:pt x="148" y="55"/>
                        <a:pt x="123" y="57"/>
                        <a:pt x="99" y="63"/>
                      </a:cubicBezTo>
                      <a:cubicBezTo>
                        <a:pt x="94" y="64"/>
                        <a:pt x="88" y="65"/>
                        <a:pt x="84" y="68"/>
                      </a:cubicBezTo>
                      <a:cubicBezTo>
                        <a:pt x="86" y="67"/>
                        <a:pt x="87" y="66"/>
                        <a:pt x="89" y="66"/>
                      </a:cubicBezTo>
                      <a:cubicBezTo>
                        <a:pt x="81" y="68"/>
                        <a:pt x="75" y="71"/>
                        <a:pt x="70" y="79"/>
                      </a:cubicBezTo>
                      <a:cubicBezTo>
                        <a:pt x="66" y="85"/>
                        <a:pt x="64" y="93"/>
                        <a:pt x="63" y="101"/>
                      </a:cubicBezTo>
                      <a:cubicBezTo>
                        <a:pt x="61" y="113"/>
                        <a:pt x="69" y="184"/>
                        <a:pt x="71" y="194"/>
                      </a:cubicBezTo>
                      <a:cubicBezTo>
                        <a:pt x="73" y="207"/>
                        <a:pt x="78" y="223"/>
                        <a:pt x="90" y="230"/>
                      </a:cubicBezTo>
                      <a:cubicBezTo>
                        <a:pt x="101" y="237"/>
                        <a:pt x="114" y="236"/>
                        <a:pt x="126" y="235"/>
                      </a:cubicBezTo>
                      <a:cubicBezTo>
                        <a:pt x="143" y="234"/>
                        <a:pt x="159" y="232"/>
                        <a:pt x="174" y="227"/>
                      </a:cubicBezTo>
                      <a:cubicBezTo>
                        <a:pt x="181" y="225"/>
                        <a:pt x="186" y="223"/>
                        <a:pt x="191" y="218"/>
                      </a:cubicBezTo>
                      <a:cubicBezTo>
                        <a:pt x="196" y="213"/>
                        <a:pt x="199" y="205"/>
                        <a:pt x="200" y="197"/>
                      </a:cubicBezTo>
                      <a:cubicBezTo>
                        <a:pt x="201" y="189"/>
                        <a:pt x="200" y="179"/>
                        <a:pt x="199" y="170"/>
                      </a:cubicBezTo>
                      <a:cubicBezTo>
                        <a:pt x="199" y="172"/>
                        <a:pt x="199" y="174"/>
                        <a:pt x="199" y="176"/>
                      </a:cubicBezTo>
                      <a:cubicBezTo>
                        <a:pt x="199" y="171"/>
                        <a:pt x="199" y="165"/>
                        <a:pt x="198" y="159"/>
                      </a:cubicBezTo>
                      <a:cubicBezTo>
                        <a:pt x="196" y="151"/>
                        <a:pt x="191" y="143"/>
                        <a:pt x="184" y="138"/>
                      </a:cubicBezTo>
                      <a:cubicBezTo>
                        <a:pt x="177" y="133"/>
                        <a:pt x="168" y="132"/>
                        <a:pt x="160" y="132"/>
                      </a:cubicBezTo>
                      <a:cubicBezTo>
                        <a:pt x="148" y="131"/>
                        <a:pt x="129" y="130"/>
                        <a:pt x="130" y="147"/>
                      </a:cubicBezTo>
                      <a:cubicBezTo>
                        <a:pt x="130" y="152"/>
                        <a:pt x="130" y="157"/>
                        <a:pt x="132" y="161"/>
                      </a:cubicBezTo>
                      <a:cubicBezTo>
                        <a:pt x="132" y="164"/>
                        <a:pt x="133" y="166"/>
                        <a:pt x="134" y="168"/>
                      </a:cubicBezTo>
                      <a:cubicBezTo>
                        <a:pt x="140" y="175"/>
                        <a:pt x="150" y="169"/>
                        <a:pt x="157" y="174"/>
                      </a:cubicBezTo>
                      <a:cubicBezTo>
                        <a:pt x="163" y="178"/>
                        <a:pt x="159" y="191"/>
                        <a:pt x="153" y="193"/>
                      </a:cubicBezTo>
                      <a:cubicBezTo>
                        <a:pt x="150" y="194"/>
                        <a:pt x="147" y="194"/>
                        <a:pt x="144" y="194"/>
                      </a:cubicBezTo>
                      <a:cubicBezTo>
                        <a:pt x="130" y="195"/>
                        <a:pt x="118" y="198"/>
                        <a:pt x="112" y="183"/>
                      </a:cubicBezTo>
                      <a:cubicBezTo>
                        <a:pt x="107" y="170"/>
                        <a:pt x="106" y="156"/>
                        <a:pt x="105" y="142"/>
                      </a:cubicBezTo>
                      <a:cubicBezTo>
                        <a:pt x="105" y="144"/>
                        <a:pt x="105" y="146"/>
                        <a:pt x="105" y="148"/>
                      </a:cubicBezTo>
                      <a:cubicBezTo>
                        <a:pt x="104" y="135"/>
                        <a:pt x="102" y="123"/>
                        <a:pt x="107" y="111"/>
                      </a:cubicBezTo>
                      <a:cubicBezTo>
                        <a:pt x="107" y="110"/>
                        <a:pt x="108" y="109"/>
                        <a:pt x="108" y="108"/>
                      </a:cubicBezTo>
                      <a:cubicBezTo>
                        <a:pt x="113" y="102"/>
                        <a:pt x="120" y="102"/>
                        <a:pt x="127" y="102"/>
                      </a:cubicBezTo>
                      <a:cubicBezTo>
                        <a:pt x="136" y="100"/>
                        <a:pt x="145" y="99"/>
                        <a:pt x="154" y="99"/>
                      </a:cubicBezTo>
                      <a:cubicBezTo>
                        <a:pt x="153" y="99"/>
                        <a:pt x="151" y="99"/>
                        <a:pt x="149" y="99"/>
                      </a:cubicBezTo>
                      <a:cubicBezTo>
                        <a:pt x="163" y="98"/>
                        <a:pt x="177" y="97"/>
                        <a:pt x="191" y="95"/>
                      </a:cubicBezTo>
                      <a:cubicBezTo>
                        <a:pt x="196" y="95"/>
                        <a:pt x="201" y="94"/>
                        <a:pt x="206" y="96"/>
                      </a:cubicBezTo>
                      <a:cubicBezTo>
                        <a:pt x="217" y="102"/>
                        <a:pt x="220" y="117"/>
                        <a:pt x="222" y="128"/>
                      </a:cubicBezTo>
                      <a:cubicBezTo>
                        <a:pt x="224" y="146"/>
                        <a:pt x="234" y="212"/>
                        <a:pt x="223" y="226"/>
                      </a:cubicBezTo>
                      <a:cubicBezTo>
                        <a:pt x="205" y="249"/>
                        <a:pt x="83" y="249"/>
                        <a:pt x="78" y="247"/>
                      </a:cubicBezTo>
                      <a:cubicBezTo>
                        <a:pt x="78" y="247"/>
                        <a:pt x="78" y="247"/>
                        <a:pt x="78" y="247"/>
                      </a:cubicBezTo>
                      <a:cubicBezTo>
                        <a:pt x="76" y="247"/>
                        <a:pt x="75" y="247"/>
                        <a:pt x="74" y="246"/>
                      </a:cubicBezTo>
                      <a:cubicBezTo>
                        <a:pt x="72" y="246"/>
                        <a:pt x="71" y="245"/>
                        <a:pt x="70" y="245"/>
                      </a:cubicBezTo>
                      <a:cubicBezTo>
                        <a:pt x="69" y="244"/>
                        <a:pt x="67" y="243"/>
                        <a:pt x="72" y="246"/>
                      </a:cubicBezTo>
                      <a:cubicBezTo>
                        <a:pt x="71" y="245"/>
                        <a:pt x="70" y="245"/>
                        <a:pt x="69" y="244"/>
                      </a:cubicBezTo>
                      <a:cubicBezTo>
                        <a:pt x="68" y="244"/>
                        <a:pt x="67" y="243"/>
                        <a:pt x="66" y="242"/>
                      </a:cubicBezTo>
                      <a:cubicBezTo>
                        <a:pt x="66" y="242"/>
                        <a:pt x="65" y="242"/>
                        <a:pt x="65" y="241"/>
                      </a:cubicBezTo>
                      <a:cubicBezTo>
                        <a:pt x="63" y="240"/>
                        <a:pt x="67" y="244"/>
                        <a:pt x="66" y="242"/>
                      </a:cubicBezTo>
                      <a:cubicBezTo>
                        <a:pt x="65" y="241"/>
                        <a:pt x="64" y="240"/>
                        <a:pt x="63" y="239"/>
                      </a:cubicBezTo>
                      <a:cubicBezTo>
                        <a:pt x="62" y="239"/>
                        <a:pt x="62" y="238"/>
                        <a:pt x="62" y="238"/>
                      </a:cubicBezTo>
                      <a:cubicBezTo>
                        <a:pt x="59" y="235"/>
                        <a:pt x="63" y="241"/>
                        <a:pt x="62" y="238"/>
                      </a:cubicBezTo>
                      <a:cubicBezTo>
                        <a:pt x="61" y="236"/>
                        <a:pt x="60" y="235"/>
                        <a:pt x="59" y="234"/>
                      </a:cubicBezTo>
                      <a:cubicBezTo>
                        <a:pt x="59" y="233"/>
                        <a:pt x="59" y="232"/>
                        <a:pt x="58" y="232"/>
                      </a:cubicBezTo>
                      <a:cubicBezTo>
                        <a:pt x="58" y="231"/>
                        <a:pt x="58" y="231"/>
                        <a:pt x="58" y="231"/>
                      </a:cubicBezTo>
                      <a:cubicBezTo>
                        <a:pt x="58" y="230"/>
                        <a:pt x="58" y="230"/>
                        <a:pt x="58" y="231"/>
                      </a:cubicBezTo>
                      <a:cubicBezTo>
                        <a:pt x="58" y="231"/>
                        <a:pt x="58" y="232"/>
                        <a:pt x="59" y="232"/>
                      </a:cubicBezTo>
                      <a:cubicBezTo>
                        <a:pt x="58" y="231"/>
                        <a:pt x="58" y="231"/>
                        <a:pt x="58" y="230"/>
                      </a:cubicBezTo>
                      <a:cubicBezTo>
                        <a:pt x="58" y="229"/>
                        <a:pt x="58" y="229"/>
                        <a:pt x="58" y="228"/>
                      </a:cubicBezTo>
                      <a:cubicBezTo>
                        <a:pt x="57" y="226"/>
                        <a:pt x="57" y="224"/>
                        <a:pt x="57" y="222"/>
                      </a:cubicBezTo>
                      <a:cubicBezTo>
                        <a:pt x="56" y="221"/>
                        <a:pt x="56" y="219"/>
                        <a:pt x="56" y="217"/>
                      </a:cubicBezTo>
                      <a:cubicBezTo>
                        <a:pt x="56" y="216"/>
                        <a:pt x="55" y="210"/>
                        <a:pt x="56" y="216"/>
                      </a:cubicBezTo>
                      <a:cubicBezTo>
                        <a:pt x="56" y="211"/>
                        <a:pt x="45" y="138"/>
                        <a:pt x="42" y="118"/>
                      </a:cubicBezTo>
                      <a:cubicBezTo>
                        <a:pt x="41" y="108"/>
                        <a:pt x="41" y="97"/>
                        <a:pt x="43" y="86"/>
                      </a:cubicBezTo>
                      <a:cubicBezTo>
                        <a:pt x="45" y="75"/>
                        <a:pt x="52" y="65"/>
                        <a:pt x="62" y="58"/>
                      </a:cubicBezTo>
                      <a:cubicBezTo>
                        <a:pt x="82" y="43"/>
                        <a:pt x="195" y="36"/>
                        <a:pt x="207" y="34"/>
                      </a:cubicBezTo>
                      <a:cubicBezTo>
                        <a:pt x="211" y="32"/>
                        <a:pt x="216" y="31"/>
                        <a:pt x="220" y="29"/>
                      </a:cubicBezTo>
                      <a:cubicBezTo>
                        <a:pt x="228" y="24"/>
                        <a:pt x="235" y="17"/>
                        <a:pt x="227" y="9"/>
                      </a:cubicBezTo>
                      <a:cubicBezTo>
                        <a:pt x="225" y="8"/>
                        <a:pt x="224" y="7"/>
                        <a:pt x="222" y="6"/>
                      </a:cubicBezTo>
                      <a:cubicBezTo>
                        <a:pt x="214" y="1"/>
                        <a:pt x="204" y="0"/>
                        <a:pt x="195" y="0"/>
                      </a:cubicBezTo>
                      <a:cubicBezTo>
                        <a:pt x="166" y="1"/>
                        <a:pt x="138" y="5"/>
                        <a:pt x="110" y="7"/>
                      </a:cubicBezTo>
                      <a:cubicBezTo>
                        <a:pt x="90" y="9"/>
                        <a:pt x="69" y="10"/>
                        <a:pt x="50" y="14"/>
                      </a:cubicBezTo>
                      <a:cubicBezTo>
                        <a:pt x="42" y="15"/>
                        <a:pt x="34" y="16"/>
                        <a:pt x="27" y="19"/>
                      </a:cubicBezTo>
                      <a:cubicBezTo>
                        <a:pt x="3" y="29"/>
                        <a:pt x="0" y="51"/>
                        <a:pt x="1" y="73"/>
                      </a:cubicBezTo>
                      <a:cubicBezTo>
                        <a:pt x="2" y="81"/>
                        <a:pt x="8" y="183"/>
                        <a:pt x="13" y="226"/>
                      </a:cubicBezTo>
                      <a:cubicBezTo>
                        <a:pt x="14" y="237"/>
                        <a:pt x="16" y="248"/>
                        <a:pt x="21" y="258"/>
                      </a:cubicBezTo>
                      <a:cubicBezTo>
                        <a:pt x="27" y="271"/>
                        <a:pt x="37" y="280"/>
                        <a:pt x="50" y="285"/>
                      </a:cubicBezTo>
                      <a:cubicBezTo>
                        <a:pt x="62" y="289"/>
                        <a:pt x="189" y="276"/>
                        <a:pt x="211" y="273"/>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 name="Google Shape;54;p2"/>
                <p:cNvSpPr/>
                <p:nvPr/>
              </p:nvSpPr>
              <p:spPr>
                <a:xfrm>
                  <a:off x="6398031" y="261749"/>
                  <a:ext cx="1124170" cy="163256"/>
                </a:xfrm>
                <a:custGeom>
                  <a:avLst/>
                  <a:gdLst/>
                  <a:ahLst/>
                  <a:cxnLst/>
                  <a:rect l="l" t="t" r="r" b="b"/>
                  <a:pathLst>
                    <a:path w="235" h="34" extrusionOk="0">
                      <a:moveTo>
                        <a:pt x="0" y="5"/>
                      </a:moveTo>
                      <a:cubicBezTo>
                        <a:pt x="0" y="12"/>
                        <a:pt x="1" y="19"/>
                        <a:pt x="5" y="24"/>
                      </a:cubicBezTo>
                      <a:cubicBezTo>
                        <a:pt x="9" y="30"/>
                        <a:pt x="14" y="33"/>
                        <a:pt x="20" y="33"/>
                      </a:cubicBezTo>
                      <a:cubicBezTo>
                        <a:pt x="26" y="34"/>
                        <a:pt x="32" y="31"/>
                        <a:pt x="35" y="25"/>
                      </a:cubicBezTo>
                      <a:cubicBezTo>
                        <a:pt x="38" y="19"/>
                        <a:pt x="37" y="11"/>
                        <a:pt x="43" y="7"/>
                      </a:cubicBezTo>
                      <a:cubicBezTo>
                        <a:pt x="49" y="3"/>
                        <a:pt x="53" y="11"/>
                        <a:pt x="54" y="16"/>
                      </a:cubicBezTo>
                      <a:cubicBezTo>
                        <a:pt x="56" y="21"/>
                        <a:pt x="58" y="27"/>
                        <a:pt x="63" y="30"/>
                      </a:cubicBezTo>
                      <a:cubicBezTo>
                        <a:pt x="68" y="34"/>
                        <a:pt x="74" y="32"/>
                        <a:pt x="78" y="28"/>
                      </a:cubicBezTo>
                      <a:cubicBezTo>
                        <a:pt x="82" y="23"/>
                        <a:pt x="83" y="17"/>
                        <a:pt x="87" y="12"/>
                      </a:cubicBezTo>
                      <a:cubicBezTo>
                        <a:pt x="88" y="10"/>
                        <a:pt x="91" y="8"/>
                        <a:pt x="93" y="8"/>
                      </a:cubicBezTo>
                      <a:cubicBezTo>
                        <a:pt x="94" y="8"/>
                        <a:pt x="95" y="9"/>
                        <a:pt x="96" y="10"/>
                      </a:cubicBezTo>
                      <a:cubicBezTo>
                        <a:pt x="99" y="12"/>
                        <a:pt x="101" y="15"/>
                        <a:pt x="103" y="18"/>
                      </a:cubicBezTo>
                      <a:cubicBezTo>
                        <a:pt x="107" y="23"/>
                        <a:pt x="112" y="32"/>
                        <a:pt x="120" y="30"/>
                      </a:cubicBezTo>
                      <a:cubicBezTo>
                        <a:pt x="124" y="29"/>
                        <a:pt x="127" y="25"/>
                        <a:pt x="129" y="22"/>
                      </a:cubicBezTo>
                      <a:cubicBezTo>
                        <a:pt x="133" y="17"/>
                        <a:pt x="134" y="10"/>
                        <a:pt x="141" y="9"/>
                      </a:cubicBezTo>
                      <a:cubicBezTo>
                        <a:pt x="144" y="9"/>
                        <a:pt x="147" y="10"/>
                        <a:pt x="149" y="11"/>
                      </a:cubicBezTo>
                      <a:cubicBezTo>
                        <a:pt x="152" y="12"/>
                        <a:pt x="153" y="15"/>
                        <a:pt x="155" y="18"/>
                      </a:cubicBezTo>
                      <a:cubicBezTo>
                        <a:pt x="157" y="24"/>
                        <a:pt x="161" y="31"/>
                        <a:pt x="168" y="31"/>
                      </a:cubicBezTo>
                      <a:cubicBezTo>
                        <a:pt x="172" y="31"/>
                        <a:pt x="175" y="29"/>
                        <a:pt x="177" y="27"/>
                      </a:cubicBezTo>
                      <a:cubicBezTo>
                        <a:pt x="180" y="24"/>
                        <a:pt x="181" y="20"/>
                        <a:pt x="182" y="17"/>
                      </a:cubicBezTo>
                      <a:cubicBezTo>
                        <a:pt x="184" y="14"/>
                        <a:pt x="186" y="12"/>
                        <a:pt x="189" y="10"/>
                      </a:cubicBezTo>
                      <a:cubicBezTo>
                        <a:pt x="192" y="9"/>
                        <a:pt x="196" y="7"/>
                        <a:pt x="198" y="9"/>
                      </a:cubicBezTo>
                      <a:cubicBezTo>
                        <a:pt x="201" y="11"/>
                        <a:pt x="201" y="15"/>
                        <a:pt x="202" y="18"/>
                      </a:cubicBezTo>
                      <a:cubicBezTo>
                        <a:pt x="204" y="21"/>
                        <a:pt x="206" y="24"/>
                        <a:pt x="208" y="26"/>
                      </a:cubicBezTo>
                      <a:cubicBezTo>
                        <a:pt x="214" y="31"/>
                        <a:pt x="221" y="32"/>
                        <a:pt x="227" y="28"/>
                      </a:cubicBezTo>
                      <a:cubicBezTo>
                        <a:pt x="230" y="26"/>
                        <a:pt x="232" y="24"/>
                        <a:pt x="233" y="21"/>
                      </a:cubicBezTo>
                      <a:cubicBezTo>
                        <a:pt x="235" y="17"/>
                        <a:pt x="230" y="14"/>
                        <a:pt x="227" y="18"/>
                      </a:cubicBezTo>
                      <a:cubicBezTo>
                        <a:pt x="226" y="20"/>
                        <a:pt x="224" y="22"/>
                        <a:pt x="222" y="23"/>
                      </a:cubicBezTo>
                      <a:cubicBezTo>
                        <a:pt x="219" y="25"/>
                        <a:pt x="216" y="23"/>
                        <a:pt x="213" y="22"/>
                      </a:cubicBezTo>
                      <a:cubicBezTo>
                        <a:pt x="208" y="17"/>
                        <a:pt x="208" y="10"/>
                        <a:pt x="203" y="5"/>
                      </a:cubicBezTo>
                      <a:cubicBezTo>
                        <a:pt x="198" y="0"/>
                        <a:pt x="190" y="1"/>
                        <a:pt x="185" y="5"/>
                      </a:cubicBezTo>
                      <a:cubicBezTo>
                        <a:pt x="182" y="7"/>
                        <a:pt x="180" y="9"/>
                        <a:pt x="178" y="12"/>
                      </a:cubicBezTo>
                      <a:cubicBezTo>
                        <a:pt x="176" y="15"/>
                        <a:pt x="175" y="18"/>
                        <a:pt x="174" y="21"/>
                      </a:cubicBezTo>
                      <a:cubicBezTo>
                        <a:pt x="172" y="24"/>
                        <a:pt x="169" y="25"/>
                        <a:pt x="166" y="23"/>
                      </a:cubicBezTo>
                      <a:cubicBezTo>
                        <a:pt x="163" y="22"/>
                        <a:pt x="162" y="19"/>
                        <a:pt x="161" y="16"/>
                      </a:cubicBezTo>
                      <a:cubicBezTo>
                        <a:pt x="158" y="10"/>
                        <a:pt x="155" y="6"/>
                        <a:pt x="148" y="4"/>
                      </a:cubicBezTo>
                      <a:cubicBezTo>
                        <a:pt x="143" y="3"/>
                        <a:pt x="137" y="3"/>
                        <a:pt x="133" y="7"/>
                      </a:cubicBezTo>
                      <a:cubicBezTo>
                        <a:pt x="128" y="10"/>
                        <a:pt x="126" y="17"/>
                        <a:pt x="122" y="22"/>
                      </a:cubicBezTo>
                      <a:cubicBezTo>
                        <a:pt x="121" y="23"/>
                        <a:pt x="120" y="24"/>
                        <a:pt x="119" y="24"/>
                      </a:cubicBezTo>
                      <a:cubicBezTo>
                        <a:pt x="118" y="25"/>
                        <a:pt x="117" y="24"/>
                        <a:pt x="116" y="24"/>
                      </a:cubicBezTo>
                      <a:cubicBezTo>
                        <a:pt x="113" y="23"/>
                        <a:pt x="111" y="20"/>
                        <a:pt x="109" y="18"/>
                      </a:cubicBezTo>
                      <a:cubicBezTo>
                        <a:pt x="105" y="12"/>
                        <a:pt x="101" y="4"/>
                        <a:pt x="95" y="3"/>
                      </a:cubicBezTo>
                      <a:cubicBezTo>
                        <a:pt x="89" y="1"/>
                        <a:pt x="84" y="5"/>
                        <a:pt x="81" y="10"/>
                      </a:cubicBezTo>
                      <a:cubicBezTo>
                        <a:pt x="78" y="14"/>
                        <a:pt x="77" y="21"/>
                        <a:pt x="73" y="25"/>
                      </a:cubicBezTo>
                      <a:cubicBezTo>
                        <a:pt x="68" y="30"/>
                        <a:pt x="63" y="25"/>
                        <a:pt x="61" y="20"/>
                      </a:cubicBezTo>
                      <a:cubicBezTo>
                        <a:pt x="59" y="15"/>
                        <a:pt x="58" y="9"/>
                        <a:pt x="54" y="5"/>
                      </a:cubicBezTo>
                      <a:cubicBezTo>
                        <a:pt x="50" y="1"/>
                        <a:pt x="44" y="0"/>
                        <a:pt x="40" y="4"/>
                      </a:cubicBezTo>
                      <a:cubicBezTo>
                        <a:pt x="35" y="8"/>
                        <a:pt x="34" y="15"/>
                        <a:pt x="32" y="20"/>
                      </a:cubicBezTo>
                      <a:cubicBezTo>
                        <a:pt x="30" y="27"/>
                        <a:pt x="24" y="30"/>
                        <a:pt x="18" y="28"/>
                      </a:cubicBezTo>
                      <a:cubicBezTo>
                        <a:pt x="11" y="26"/>
                        <a:pt x="7" y="21"/>
                        <a:pt x="5" y="15"/>
                      </a:cubicBezTo>
                      <a:cubicBezTo>
                        <a:pt x="4" y="12"/>
                        <a:pt x="3" y="8"/>
                        <a:pt x="2" y="5"/>
                      </a:cubicBezTo>
                      <a:cubicBezTo>
                        <a:pt x="2" y="4"/>
                        <a:pt x="0" y="4"/>
                        <a:pt x="0" y="5"/>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 name="Google Shape;55;p2"/>
                <p:cNvSpPr/>
                <p:nvPr/>
              </p:nvSpPr>
              <p:spPr>
                <a:xfrm>
                  <a:off x="7570175" y="650556"/>
                  <a:ext cx="645860" cy="76616"/>
                </a:xfrm>
                <a:custGeom>
                  <a:avLst/>
                  <a:gdLst/>
                  <a:ahLst/>
                  <a:cxnLst/>
                  <a:rect l="l" t="t" r="r" b="b"/>
                  <a:pathLst>
                    <a:path w="135" h="16" extrusionOk="0">
                      <a:moveTo>
                        <a:pt x="2" y="16"/>
                      </a:moveTo>
                      <a:cubicBezTo>
                        <a:pt x="6" y="16"/>
                        <a:pt x="10" y="16"/>
                        <a:pt x="14" y="16"/>
                      </a:cubicBezTo>
                      <a:cubicBezTo>
                        <a:pt x="19" y="15"/>
                        <a:pt x="23" y="15"/>
                        <a:pt x="27" y="15"/>
                      </a:cubicBezTo>
                      <a:cubicBezTo>
                        <a:pt x="36" y="14"/>
                        <a:pt x="44" y="13"/>
                        <a:pt x="53" y="13"/>
                      </a:cubicBezTo>
                      <a:cubicBezTo>
                        <a:pt x="70" y="11"/>
                        <a:pt x="87" y="9"/>
                        <a:pt x="104" y="8"/>
                      </a:cubicBezTo>
                      <a:cubicBezTo>
                        <a:pt x="113" y="7"/>
                        <a:pt x="123" y="6"/>
                        <a:pt x="132" y="4"/>
                      </a:cubicBezTo>
                      <a:cubicBezTo>
                        <a:pt x="135" y="4"/>
                        <a:pt x="134" y="0"/>
                        <a:pt x="132" y="0"/>
                      </a:cubicBezTo>
                      <a:cubicBezTo>
                        <a:pt x="115" y="0"/>
                        <a:pt x="98" y="2"/>
                        <a:pt x="81" y="4"/>
                      </a:cubicBezTo>
                      <a:cubicBezTo>
                        <a:pt x="64" y="5"/>
                        <a:pt x="47" y="7"/>
                        <a:pt x="30" y="9"/>
                      </a:cubicBezTo>
                      <a:cubicBezTo>
                        <a:pt x="25" y="9"/>
                        <a:pt x="20" y="10"/>
                        <a:pt x="15" y="10"/>
                      </a:cubicBezTo>
                      <a:cubicBezTo>
                        <a:pt x="11" y="11"/>
                        <a:pt x="6" y="11"/>
                        <a:pt x="2" y="13"/>
                      </a:cubicBezTo>
                      <a:cubicBezTo>
                        <a:pt x="0" y="13"/>
                        <a:pt x="1" y="15"/>
                        <a:pt x="2" y="16"/>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 name="Google Shape;56;p2"/>
                <p:cNvSpPr/>
                <p:nvPr/>
              </p:nvSpPr>
              <p:spPr>
                <a:xfrm>
                  <a:off x="7837971" y="750800"/>
                  <a:ext cx="148219" cy="38666"/>
                </a:xfrm>
                <a:custGeom>
                  <a:avLst/>
                  <a:gdLst/>
                  <a:ahLst/>
                  <a:cxnLst/>
                  <a:rect l="l" t="t" r="r" b="b"/>
                  <a:pathLst>
                    <a:path w="31" h="8" extrusionOk="0">
                      <a:moveTo>
                        <a:pt x="1" y="7"/>
                      </a:moveTo>
                      <a:cubicBezTo>
                        <a:pt x="2" y="8"/>
                        <a:pt x="5" y="8"/>
                        <a:pt x="8" y="8"/>
                      </a:cubicBezTo>
                      <a:cubicBezTo>
                        <a:pt x="10" y="7"/>
                        <a:pt x="12" y="7"/>
                        <a:pt x="14" y="7"/>
                      </a:cubicBezTo>
                      <a:cubicBezTo>
                        <a:pt x="19" y="7"/>
                        <a:pt x="24" y="6"/>
                        <a:pt x="29" y="6"/>
                      </a:cubicBezTo>
                      <a:cubicBezTo>
                        <a:pt x="30" y="6"/>
                        <a:pt x="31" y="5"/>
                        <a:pt x="31" y="3"/>
                      </a:cubicBezTo>
                      <a:cubicBezTo>
                        <a:pt x="31" y="2"/>
                        <a:pt x="30" y="0"/>
                        <a:pt x="29" y="0"/>
                      </a:cubicBezTo>
                      <a:cubicBezTo>
                        <a:pt x="24" y="1"/>
                        <a:pt x="19" y="1"/>
                        <a:pt x="14" y="2"/>
                      </a:cubicBezTo>
                      <a:cubicBezTo>
                        <a:pt x="12" y="2"/>
                        <a:pt x="9" y="2"/>
                        <a:pt x="7" y="2"/>
                      </a:cubicBezTo>
                      <a:cubicBezTo>
                        <a:pt x="5" y="3"/>
                        <a:pt x="2" y="3"/>
                        <a:pt x="0" y="5"/>
                      </a:cubicBezTo>
                      <a:cubicBezTo>
                        <a:pt x="0" y="5"/>
                        <a:pt x="0" y="6"/>
                        <a:pt x="1" y="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 name="Google Shape;57;p2"/>
                <p:cNvSpPr/>
                <p:nvPr/>
              </p:nvSpPr>
              <p:spPr>
                <a:xfrm>
                  <a:off x="5915823" y="-79440"/>
                  <a:ext cx="1190761" cy="225551"/>
                </a:xfrm>
                <a:custGeom>
                  <a:avLst/>
                  <a:gdLst/>
                  <a:ahLst/>
                  <a:cxnLst/>
                  <a:rect l="l" t="t" r="r" b="b"/>
                  <a:pathLst>
                    <a:path w="249" h="47" extrusionOk="0">
                      <a:moveTo>
                        <a:pt x="247" y="20"/>
                      </a:moveTo>
                      <a:cubicBezTo>
                        <a:pt x="245" y="4"/>
                        <a:pt x="231" y="3"/>
                        <a:pt x="220" y="4"/>
                      </a:cubicBezTo>
                      <a:cubicBezTo>
                        <a:pt x="200" y="5"/>
                        <a:pt x="37" y="0"/>
                        <a:pt x="19" y="7"/>
                      </a:cubicBezTo>
                      <a:cubicBezTo>
                        <a:pt x="13" y="9"/>
                        <a:pt x="7" y="12"/>
                        <a:pt x="4" y="18"/>
                      </a:cubicBezTo>
                      <a:cubicBezTo>
                        <a:pt x="0" y="24"/>
                        <a:pt x="0" y="33"/>
                        <a:pt x="4" y="38"/>
                      </a:cubicBezTo>
                      <a:cubicBezTo>
                        <a:pt x="8" y="43"/>
                        <a:pt x="14" y="44"/>
                        <a:pt x="20" y="44"/>
                      </a:cubicBezTo>
                      <a:cubicBezTo>
                        <a:pt x="54" y="47"/>
                        <a:pt x="175" y="47"/>
                        <a:pt x="208" y="46"/>
                      </a:cubicBezTo>
                      <a:cubicBezTo>
                        <a:pt x="217" y="46"/>
                        <a:pt x="226" y="46"/>
                        <a:pt x="234" y="42"/>
                      </a:cubicBezTo>
                      <a:cubicBezTo>
                        <a:pt x="243" y="39"/>
                        <a:pt x="249" y="29"/>
                        <a:pt x="247" y="20"/>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 name="Google Shape;58;p2"/>
                <p:cNvSpPr/>
                <p:nvPr/>
              </p:nvSpPr>
              <p:spPr>
                <a:xfrm>
                  <a:off x="8554299" y="789479"/>
                  <a:ext cx="234142" cy="239871"/>
                </a:xfrm>
                <a:custGeom>
                  <a:avLst/>
                  <a:gdLst/>
                  <a:ahLst/>
                  <a:cxnLst/>
                  <a:rect l="l" t="t" r="r" b="b"/>
                  <a:pathLst>
                    <a:path w="49" h="50" extrusionOk="0">
                      <a:moveTo>
                        <a:pt x="20" y="1"/>
                      </a:moveTo>
                      <a:cubicBezTo>
                        <a:pt x="17" y="0"/>
                        <a:pt x="13" y="0"/>
                        <a:pt x="10" y="1"/>
                      </a:cubicBezTo>
                      <a:cubicBezTo>
                        <a:pt x="5" y="4"/>
                        <a:pt x="4" y="9"/>
                        <a:pt x="2" y="14"/>
                      </a:cubicBezTo>
                      <a:cubicBezTo>
                        <a:pt x="1" y="21"/>
                        <a:pt x="0" y="29"/>
                        <a:pt x="0" y="37"/>
                      </a:cubicBezTo>
                      <a:cubicBezTo>
                        <a:pt x="0" y="38"/>
                        <a:pt x="0" y="40"/>
                        <a:pt x="0" y="42"/>
                      </a:cubicBezTo>
                      <a:cubicBezTo>
                        <a:pt x="2" y="46"/>
                        <a:pt x="7" y="47"/>
                        <a:pt x="11" y="47"/>
                      </a:cubicBezTo>
                      <a:cubicBezTo>
                        <a:pt x="18" y="48"/>
                        <a:pt x="26" y="49"/>
                        <a:pt x="33" y="49"/>
                      </a:cubicBezTo>
                      <a:cubicBezTo>
                        <a:pt x="34" y="49"/>
                        <a:pt x="36" y="50"/>
                        <a:pt x="37" y="49"/>
                      </a:cubicBezTo>
                      <a:cubicBezTo>
                        <a:pt x="41" y="48"/>
                        <a:pt x="43" y="44"/>
                        <a:pt x="44" y="40"/>
                      </a:cubicBezTo>
                      <a:cubicBezTo>
                        <a:pt x="46" y="32"/>
                        <a:pt x="48" y="23"/>
                        <a:pt x="48" y="15"/>
                      </a:cubicBezTo>
                      <a:cubicBezTo>
                        <a:pt x="49" y="3"/>
                        <a:pt x="29" y="2"/>
                        <a:pt x="20" y="1"/>
                      </a:cubicBezTo>
                      <a:close/>
                    </a:path>
                  </a:pathLst>
                </a:custGeom>
                <a:noFill/>
                <a:ln w="2857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 name="Google Shape;59;p2"/>
                <p:cNvSpPr/>
                <p:nvPr/>
              </p:nvSpPr>
              <p:spPr>
                <a:xfrm>
                  <a:off x="8710049" y="353047"/>
                  <a:ext cx="301449" cy="340832"/>
                </a:xfrm>
                <a:custGeom>
                  <a:avLst/>
                  <a:gdLst/>
                  <a:ahLst/>
                  <a:cxnLst/>
                  <a:rect l="l" t="t" r="r" b="b"/>
                  <a:pathLst>
                    <a:path w="63" h="71" extrusionOk="0">
                      <a:moveTo>
                        <a:pt x="20" y="7"/>
                      </a:moveTo>
                      <a:cubicBezTo>
                        <a:pt x="15" y="7"/>
                        <a:pt x="10" y="8"/>
                        <a:pt x="6" y="11"/>
                      </a:cubicBezTo>
                      <a:cubicBezTo>
                        <a:pt x="1" y="16"/>
                        <a:pt x="0" y="23"/>
                        <a:pt x="0" y="29"/>
                      </a:cubicBezTo>
                      <a:cubicBezTo>
                        <a:pt x="1" y="40"/>
                        <a:pt x="2" y="50"/>
                        <a:pt x="4" y="60"/>
                      </a:cubicBezTo>
                      <a:cubicBezTo>
                        <a:pt x="5" y="62"/>
                        <a:pt x="6" y="65"/>
                        <a:pt x="7" y="67"/>
                      </a:cubicBezTo>
                      <a:cubicBezTo>
                        <a:pt x="11" y="71"/>
                        <a:pt x="17" y="70"/>
                        <a:pt x="23" y="70"/>
                      </a:cubicBezTo>
                      <a:cubicBezTo>
                        <a:pt x="32" y="68"/>
                        <a:pt x="42" y="67"/>
                        <a:pt x="52" y="66"/>
                      </a:cubicBezTo>
                      <a:cubicBezTo>
                        <a:pt x="53" y="65"/>
                        <a:pt x="55" y="65"/>
                        <a:pt x="57" y="64"/>
                      </a:cubicBezTo>
                      <a:cubicBezTo>
                        <a:pt x="61" y="62"/>
                        <a:pt x="62" y="55"/>
                        <a:pt x="63" y="50"/>
                      </a:cubicBezTo>
                      <a:cubicBezTo>
                        <a:pt x="63" y="39"/>
                        <a:pt x="62" y="27"/>
                        <a:pt x="60" y="16"/>
                      </a:cubicBezTo>
                      <a:cubicBezTo>
                        <a:pt x="57" y="0"/>
                        <a:pt x="31" y="5"/>
                        <a:pt x="20" y="7"/>
                      </a:cubicBezTo>
                      <a:close/>
                    </a:path>
                  </a:pathLst>
                </a:custGeom>
                <a:noFill/>
                <a:ln w="2857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97"/>
        <p:cNvGrpSpPr/>
        <p:nvPr/>
      </p:nvGrpSpPr>
      <p:grpSpPr>
        <a:xfrm>
          <a:off x="0" y="0"/>
          <a:ext cx="0" cy="0"/>
          <a:chOff x="0" y="0"/>
          <a:chExt cx="0" cy="0"/>
        </a:xfrm>
      </p:grpSpPr>
      <p:sp>
        <p:nvSpPr>
          <p:cNvPr id="98" name="Google Shape;98;p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99" name="Google Shape;99;p4"/>
          <p:cNvSpPr txBox="1">
            <a:spLocks noGrp="1"/>
          </p:cNvSpPr>
          <p:nvPr>
            <p:ph type="body" idx="1"/>
          </p:nvPr>
        </p:nvSpPr>
        <p:spPr>
          <a:xfrm>
            <a:off x="720000" y="1236563"/>
            <a:ext cx="7704000" cy="300000"/>
          </a:xfrm>
          <a:prstGeom prst="rect">
            <a:avLst/>
          </a:prstGeom>
        </p:spPr>
        <p:txBody>
          <a:bodyPr spcFirstLastPara="1" wrap="square" lIns="91425" tIns="91425" rIns="91425" bIns="91425" anchor="t" anchorCtr="0">
            <a:noAutofit/>
          </a:bodyPr>
          <a:lstStyle>
            <a:lvl1pPr marL="457200" lvl="0" indent="-317500" algn="ctr" rtl="0">
              <a:lnSpc>
                <a:spcPct val="100000"/>
              </a:lnSpc>
              <a:spcBef>
                <a:spcPts val="0"/>
              </a:spcBef>
              <a:spcAft>
                <a:spcPts val="0"/>
              </a:spcAft>
              <a:buSzPts val="1400"/>
              <a:buChar char="●"/>
              <a:defRPr sz="1200"/>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1600"/>
              </a:spcBef>
              <a:spcAft>
                <a:spcPts val="0"/>
              </a:spcAft>
              <a:buSzPts val="1400"/>
              <a:buChar char="■"/>
              <a:defRPr/>
            </a:lvl3pPr>
            <a:lvl4pPr marL="1828800" lvl="3" indent="-317500" rtl="0">
              <a:lnSpc>
                <a:spcPct val="115000"/>
              </a:lnSpc>
              <a:spcBef>
                <a:spcPts val="1600"/>
              </a:spcBef>
              <a:spcAft>
                <a:spcPts val="0"/>
              </a:spcAft>
              <a:buSzPts val="1400"/>
              <a:buChar char="●"/>
              <a:defRPr/>
            </a:lvl4pPr>
            <a:lvl5pPr marL="2286000" lvl="4" indent="-317500" rtl="0">
              <a:lnSpc>
                <a:spcPct val="115000"/>
              </a:lnSpc>
              <a:spcBef>
                <a:spcPts val="1600"/>
              </a:spcBef>
              <a:spcAft>
                <a:spcPts val="0"/>
              </a:spcAft>
              <a:buSzPts val="1400"/>
              <a:buChar char="○"/>
              <a:defRPr/>
            </a:lvl5pPr>
            <a:lvl6pPr marL="2743200" lvl="5" indent="-317500" rtl="0">
              <a:lnSpc>
                <a:spcPct val="115000"/>
              </a:lnSpc>
              <a:spcBef>
                <a:spcPts val="1600"/>
              </a:spcBef>
              <a:spcAft>
                <a:spcPts val="0"/>
              </a:spcAft>
              <a:buSzPts val="1400"/>
              <a:buChar char="■"/>
              <a:defRPr/>
            </a:lvl6pPr>
            <a:lvl7pPr marL="3200400" lvl="6" indent="-317500" rtl="0">
              <a:lnSpc>
                <a:spcPct val="115000"/>
              </a:lnSpc>
              <a:spcBef>
                <a:spcPts val="1600"/>
              </a:spcBef>
              <a:spcAft>
                <a:spcPts val="0"/>
              </a:spcAft>
              <a:buSzPts val="1400"/>
              <a:buChar char="●"/>
              <a:defRPr/>
            </a:lvl7pPr>
            <a:lvl8pPr marL="3657600" lvl="7" indent="-317500" rtl="0">
              <a:lnSpc>
                <a:spcPct val="115000"/>
              </a:lnSpc>
              <a:spcBef>
                <a:spcPts val="1600"/>
              </a:spcBef>
              <a:spcAft>
                <a:spcPts val="0"/>
              </a:spcAft>
              <a:buSzPts val="1400"/>
              <a:buChar char="○"/>
              <a:defRPr/>
            </a:lvl8pPr>
            <a:lvl9pPr marL="4114800" lvl="8" indent="-317500" rtl="0">
              <a:lnSpc>
                <a:spcPct val="115000"/>
              </a:lnSpc>
              <a:spcBef>
                <a:spcPts val="1600"/>
              </a:spcBef>
              <a:spcAft>
                <a:spcPts val="1600"/>
              </a:spcAft>
              <a:buSzPts val="1400"/>
              <a:buChar char="■"/>
              <a:defRPr/>
            </a:lvl9pPr>
          </a:lstStyle>
          <a:p>
            <a:endParaRPr/>
          </a:p>
        </p:txBody>
      </p:sp>
      <p:grpSp>
        <p:nvGrpSpPr>
          <p:cNvPr id="100" name="Google Shape;100;p4"/>
          <p:cNvGrpSpPr/>
          <p:nvPr/>
        </p:nvGrpSpPr>
        <p:grpSpPr>
          <a:xfrm>
            <a:off x="-49652" y="-95336"/>
            <a:ext cx="9317402" cy="5289393"/>
            <a:chOff x="-49652" y="-95336"/>
            <a:chExt cx="9317402" cy="5289393"/>
          </a:xfrm>
        </p:grpSpPr>
        <p:grpSp>
          <p:nvGrpSpPr>
            <p:cNvPr id="101" name="Google Shape;101;p4"/>
            <p:cNvGrpSpPr/>
            <p:nvPr/>
          </p:nvGrpSpPr>
          <p:grpSpPr>
            <a:xfrm flipH="1">
              <a:off x="7676139" y="4296015"/>
              <a:ext cx="1498056" cy="898031"/>
              <a:chOff x="1784476" y="3277515"/>
              <a:chExt cx="1498056" cy="898031"/>
            </a:xfrm>
          </p:grpSpPr>
          <p:sp>
            <p:nvSpPr>
              <p:cNvPr id="102" name="Google Shape;102;p4"/>
              <p:cNvSpPr/>
              <p:nvPr/>
            </p:nvSpPr>
            <p:spPr>
              <a:xfrm>
                <a:off x="1876685" y="3277515"/>
                <a:ext cx="1405847" cy="898031"/>
              </a:xfrm>
              <a:custGeom>
                <a:avLst/>
                <a:gdLst/>
                <a:ahLst/>
                <a:cxnLst/>
                <a:rect l="l" t="t" r="r" b="b"/>
                <a:pathLst>
                  <a:path w="121" h="77" extrusionOk="0">
                    <a:moveTo>
                      <a:pt x="2" y="25"/>
                    </a:moveTo>
                    <a:cubicBezTo>
                      <a:pt x="0" y="16"/>
                      <a:pt x="1" y="5"/>
                      <a:pt x="10" y="2"/>
                    </a:cubicBezTo>
                    <a:cubicBezTo>
                      <a:pt x="17" y="0"/>
                      <a:pt x="24" y="2"/>
                      <a:pt x="30" y="5"/>
                    </a:cubicBezTo>
                    <a:cubicBezTo>
                      <a:pt x="36" y="8"/>
                      <a:pt x="42" y="13"/>
                      <a:pt x="47" y="17"/>
                    </a:cubicBezTo>
                    <a:cubicBezTo>
                      <a:pt x="51" y="21"/>
                      <a:pt x="56" y="26"/>
                      <a:pt x="61" y="29"/>
                    </a:cubicBezTo>
                    <a:cubicBezTo>
                      <a:pt x="67" y="32"/>
                      <a:pt x="74" y="33"/>
                      <a:pt x="81" y="36"/>
                    </a:cubicBezTo>
                    <a:cubicBezTo>
                      <a:pt x="88" y="38"/>
                      <a:pt x="95" y="42"/>
                      <a:pt x="102" y="45"/>
                    </a:cubicBezTo>
                    <a:cubicBezTo>
                      <a:pt x="108" y="48"/>
                      <a:pt x="115" y="53"/>
                      <a:pt x="118" y="59"/>
                    </a:cubicBezTo>
                    <a:cubicBezTo>
                      <a:pt x="121" y="63"/>
                      <a:pt x="121" y="70"/>
                      <a:pt x="116" y="73"/>
                    </a:cubicBezTo>
                    <a:cubicBezTo>
                      <a:pt x="112" y="77"/>
                      <a:pt x="106" y="77"/>
                      <a:pt x="101" y="77"/>
                    </a:cubicBezTo>
                    <a:cubicBezTo>
                      <a:pt x="97" y="77"/>
                      <a:pt x="74" y="77"/>
                      <a:pt x="66" y="77"/>
                    </a:cubicBezTo>
                    <a:cubicBezTo>
                      <a:pt x="63" y="76"/>
                      <a:pt x="60" y="76"/>
                      <a:pt x="57" y="74"/>
                    </a:cubicBezTo>
                    <a:cubicBezTo>
                      <a:pt x="54" y="71"/>
                      <a:pt x="52" y="67"/>
                      <a:pt x="49" y="64"/>
                    </a:cubicBezTo>
                    <a:cubicBezTo>
                      <a:pt x="47" y="60"/>
                      <a:pt x="43" y="58"/>
                      <a:pt x="39" y="56"/>
                    </a:cubicBezTo>
                    <a:cubicBezTo>
                      <a:pt x="35" y="53"/>
                      <a:pt x="30" y="52"/>
                      <a:pt x="25" y="50"/>
                    </a:cubicBezTo>
                    <a:cubicBezTo>
                      <a:pt x="17" y="47"/>
                      <a:pt x="8" y="41"/>
                      <a:pt x="4" y="32"/>
                    </a:cubicBezTo>
                    <a:cubicBezTo>
                      <a:pt x="3" y="30"/>
                      <a:pt x="3" y="28"/>
                      <a:pt x="2" y="25"/>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 name="Google Shape;103;p4"/>
              <p:cNvSpPr/>
              <p:nvPr/>
            </p:nvSpPr>
            <p:spPr>
              <a:xfrm>
                <a:off x="1784476" y="3405805"/>
                <a:ext cx="626751" cy="583988"/>
              </a:xfrm>
              <a:custGeom>
                <a:avLst/>
                <a:gdLst/>
                <a:ahLst/>
                <a:cxnLst/>
                <a:rect l="l" t="t" r="r" b="b"/>
                <a:pathLst>
                  <a:path w="54" h="50" extrusionOk="0">
                    <a:moveTo>
                      <a:pt x="20" y="40"/>
                    </a:moveTo>
                    <a:cubicBezTo>
                      <a:pt x="42" y="50"/>
                      <a:pt x="54" y="13"/>
                      <a:pt x="32" y="6"/>
                    </a:cubicBezTo>
                    <a:cubicBezTo>
                      <a:pt x="11" y="0"/>
                      <a:pt x="0" y="32"/>
                      <a:pt x="20" y="40"/>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 name="Google Shape;104;p4"/>
              <p:cNvSpPr/>
              <p:nvPr/>
            </p:nvSpPr>
            <p:spPr>
              <a:xfrm>
                <a:off x="2272247" y="3476632"/>
                <a:ext cx="173726" cy="151009"/>
              </a:xfrm>
              <a:custGeom>
                <a:avLst/>
                <a:gdLst/>
                <a:ahLst/>
                <a:cxnLst/>
                <a:rect l="l" t="t" r="r" b="b"/>
                <a:pathLst>
                  <a:path w="15" h="13" extrusionOk="0">
                    <a:moveTo>
                      <a:pt x="6" y="1"/>
                    </a:moveTo>
                    <a:cubicBezTo>
                      <a:pt x="4" y="0"/>
                      <a:pt x="2" y="1"/>
                      <a:pt x="1" y="2"/>
                    </a:cubicBezTo>
                    <a:cubicBezTo>
                      <a:pt x="0" y="4"/>
                      <a:pt x="1" y="5"/>
                      <a:pt x="1" y="6"/>
                    </a:cubicBezTo>
                    <a:cubicBezTo>
                      <a:pt x="3" y="9"/>
                      <a:pt x="9" y="13"/>
                      <a:pt x="12" y="10"/>
                    </a:cubicBezTo>
                    <a:cubicBezTo>
                      <a:pt x="15" y="6"/>
                      <a:pt x="10" y="2"/>
                      <a:pt x="6" y="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 name="Google Shape;105;p4"/>
              <p:cNvSpPr/>
              <p:nvPr/>
            </p:nvSpPr>
            <p:spPr>
              <a:xfrm>
                <a:off x="2468691" y="3534095"/>
                <a:ext cx="175062" cy="152344"/>
              </a:xfrm>
              <a:custGeom>
                <a:avLst/>
                <a:gdLst/>
                <a:ahLst/>
                <a:cxnLst/>
                <a:rect l="l" t="t" r="r" b="b"/>
                <a:pathLst>
                  <a:path w="15" h="13" extrusionOk="0">
                    <a:moveTo>
                      <a:pt x="6" y="1"/>
                    </a:moveTo>
                    <a:cubicBezTo>
                      <a:pt x="4" y="0"/>
                      <a:pt x="2" y="1"/>
                      <a:pt x="1" y="2"/>
                    </a:cubicBezTo>
                    <a:cubicBezTo>
                      <a:pt x="0" y="4"/>
                      <a:pt x="1" y="5"/>
                      <a:pt x="1" y="6"/>
                    </a:cubicBezTo>
                    <a:cubicBezTo>
                      <a:pt x="3" y="9"/>
                      <a:pt x="9" y="13"/>
                      <a:pt x="12" y="10"/>
                    </a:cubicBezTo>
                    <a:cubicBezTo>
                      <a:pt x="15" y="6"/>
                      <a:pt x="10" y="2"/>
                      <a:pt x="6" y="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 name="Google Shape;106;p4"/>
              <p:cNvSpPr/>
              <p:nvPr/>
            </p:nvSpPr>
            <p:spPr>
              <a:xfrm>
                <a:off x="2423255" y="3662385"/>
                <a:ext cx="138981" cy="128290"/>
              </a:xfrm>
              <a:custGeom>
                <a:avLst/>
                <a:gdLst/>
                <a:ahLst/>
                <a:cxnLst/>
                <a:rect l="l" t="t" r="r" b="b"/>
                <a:pathLst>
                  <a:path w="12" h="11" extrusionOk="0">
                    <a:moveTo>
                      <a:pt x="5" y="1"/>
                    </a:moveTo>
                    <a:cubicBezTo>
                      <a:pt x="4" y="0"/>
                      <a:pt x="2" y="0"/>
                      <a:pt x="1" y="2"/>
                    </a:cubicBezTo>
                    <a:cubicBezTo>
                      <a:pt x="0" y="3"/>
                      <a:pt x="1" y="4"/>
                      <a:pt x="1" y="5"/>
                    </a:cubicBezTo>
                    <a:cubicBezTo>
                      <a:pt x="3" y="7"/>
                      <a:pt x="8" y="11"/>
                      <a:pt x="10" y="8"/>
                    </a:cubicBezTo>
                    <a:cubicBezTo>
                      <a:pt x="12" y="4"/>
                      <a:pt x="8" y="1"/>
                      <a:pt x="5" y="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 name="Google Shape;107;p4"/>
              <p:cNvSpPr/>
              <p:nvPr/>
            </p:nvSpPr>
            <p:spPr>
              <a:xfrm>
                <a:off x="2725271" y="3896247"/>
                <a:ext cx="138981" cy="116263"/>
              </a:xfrm>
              <a:custGeom>
                <a:avLst/>
                <a:gdLst/>
                <a:ahLst/>
                <a:cxnLst/>
                <a:rect l="l" t="t" r="r" b="b"/>
                <a:pathLst>
                  <a:path w="12" h="10" extrusionOk="0">
                    <a:moveTo>
                      <a:pt x="5" y="0"/>
                    </a:moveTo>
                    <a:cubicBezTo>
                      <a:pt x="3" y="0"/>
                      <a:pt x="1" y="0"/>
                      <a:pt x="0" y="1"/>
                    </a:cubicBezTo>
                    <a:cubicBezTo>
                      <a:pt x="0" y="2"/>
                      <a:pt x="0" y="3"/>
                      <a:pt x="1" y="4"/>
                    </a:cubicBezTo>
                    <a:cubicBezTo>
                      <a:pt x="2" y="7"/>
                      <a:pt x="7" y="10"/>
                      <a:pt x="9" y="7"/>
                    </a:cubicBezTo>
                    <a:cubicBezTo>
                      <a:pt x="12" y="4"/>
                      <a:pt x="8" y="1"/>
                      <a:pt x="5"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 name="Google Shape;108;p4"/>
              <p:cNvSpPr/>
              <p:nvPr/>
            </p:nvSpPr>
            <p:spPr>
              <a:xfrm>
                <a:off x="2631726" y="3721185"/>
                <a:ext cx="138981" cy="128290"/>
              </a:xfrm>
              <a:custGeom>
                <a:avLst/>
                <a:gdLst/>
                <a:ahLst/>
                <a:cxnLst/>
                <a:rect l="l" t="t" r="r" b="b"/>
                <a:pathLst>
                  <a:path w="12" h="11" extrusionOk="0">
                    <a:moveTo>
                      <a:pt x="5" y="1"/>
                    </a:moveTo>
                    <a:cubicBezTo>
                      <a:pt x="3" y="0"/>
                      <a:pt x="1" y="0"/>
                      <a:pt x="1" y="2"/>
                    </a:cubicBezTo>
                    <a:cubicBezTo>
                      <a:pt x="0" y="3"/>
                      <a:pt x="0" y="4"/>
                      <a:pt x="1" y="5"/>
                    </a:cubicBezTo>
                    <a:cubicBezTo>
                      <a:pt x="2" y="7"/>
                      <a:pt x="7" y="11"/>
                      <a:pt x="10" y="8"/>
                    </a:cubicBezTo>
                    <a:cubicBezTo>
                      <a:pt x="12" y="4"/>
                      <a:pt x="8" y="1"/>
                      <a:pt x="5" y="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 name="Google Shape;109;p4"/>
              <p:cNvSpPr/>
              <p:nvPr/>
            </p:nvSpPr>
            <p:spPr>
              <a:xfrm>
                <a:off x="2131929" y="3558150"/>
                <a:ext cx="140317" cy="116263"/>
              </a:xfrm>
              <a:custGeom>
                <a:avLst/>
                <a:gdLst/>
                <a:ahLst/>
                <a:cxnLst/>
                <a:rect l="l" t="t" r="r" b="b"/>
                <a:pathLst>
                  <a:path w="12" h="10" extrusionOk="0">
                    <a:moveTo>
                      <a:pt x="5" y="0"/>
                    </a:moveTo>
                    <a:cubicBezTo>
                      <a:pt x="3" y="0"/>
                      <a:pt x="1" y="0"/>
                      <a:pt x="0" y="1"/>
                    </a:cubicBezTo>
                    <a:cubicBezTo>
                      <a:pt x="0" y="2"/>
                      <a:pt x="0" y="4"/>
                      <a:pt x="1" y="4"/>
                    </a:cubicBezTo>
                    <a:cubicBezTo>
                      <a:pt x="2" y="7"/>
                      <a:pt x="7" y="10"/>
                      <a:pt x="9" y="7"/>
                    </a:cubicBezTo>
                    <a:cubicBezTo>
                      <a:pt x="12" y="4"/>
                      <a:pt x="8" y="1"/>
                      <a:pt x="5"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 name="Google Shape;110;p4"/>
              <p:cNvSpPr/>
              <p:nvPr/>
            </p:nvSpPr>
            <p:spPr>
              <a:xfrm>
                <a:off x="2480718" y="3825421"/>
                <a:ext cx="138981" cy="117599"/>
              </a:xfrm>
              <a:custGeom>
                <a:avLst/>
                <a:gdLst/>
                <a:ahLst/>
                <a:cxnLst/>
                <a:rect l="l" t="t" r="r" b="b"/>
                <a:pathLst>
                  <a:path w="12" h="10" extrusionOk="0">
                    <a:moveTo>
                      <a:pt x="5" y="0"/>
                    </a:moveTo>
                    <a:cubicBezTo>
                      <a:pt x="3" y="0"/>
                      <a:pt x="1" y="0"/>
                      <a:pt x="0" y="1"/>
                    </a:cubicBezTo>
                    <a:cubicBezTo>
                      <a:pt x="0" y="2"/>
                      <a:pt x="0" y="4"/>
                      <a:pt x="1" y="4"/>
                    </a:cubicBezTo>
                    <a:cubicBezTo>
                      <a:pt x="2" y="7"/>
                      <a:pt x="7" y="10"/>
                      <a:pt x="9" y="7"/>
                    </a:cubicBezTo>
                    <a:cubicBezTo>
                      <a:pt x="12" y="4"/>
                      <a:pt x="8" y="1"/>
                      <a:pt x="5"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1" name="Google Shape;111;p4"/>
              <p:cNvSpPr/>
              <p:nvPr/>
            </p:nvSpPr>
            <p:spPr>
              <a:xfrm>
                <a:off x="2423255" y="3393778"/>
                <a:ext cx="138981" cy="117599"/>
              </a:xfrm>
              <a:custGeom>
                <a:avLst/>
                <a:gdLst/>
                <a:ahLst/>
                <a:cxnLst/>
                <a:rect l="l" t="t" r="r" b="b"/>
                <a:pathLst>
                  <a:path w="12" h="10" extrusionOk="0">
                    <a:moveTo>
                      <a:pt x="5" y="0"/>
                    </a:moveTo>
                    <a:cubicBezTo>
                      <a:pt x="3" y="0"/>
                      <a:pt x="1" y="0"/>
                      <a:pt x="0" y="1"/>
                    </a:cubicBezTo>
                    <a:cubicBezTo>
                      <a:pt x="0" y="2"/>
                      <a:pt x="0" y="3"/>
                      <a:pt x="1" y="4"/>
                    </a:cubicBezTo>
                    <a:cubicBezTo>
                      <a:pt x="2" y="7"/>
                      <a:pt x="7" y="10"/>
                      <a:pt x="9" y="7"/>
                    </a:cubicBezTo>
                    <a:cubicBezTo>
                      <a:pt x="12" y="4"/>
                      <a:pt x="8" y="1"/>
                      <a:pt x="5"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 name="Google Shape;112;p4"/>
              <p:cNvSpPr/>
              <p:nvPr/>
            </p:nvSpPr>
            <p:spPr>
              <a:xfrm>
                <a:off x="2317683" y="3767957"/>
                <a:ext cx="140317" cy="116263"/>
              </a:xfrm>
              <a:custGeom>
                <a:avLst/>
                <a:gdLst/>
                <a:ahLst/>
                <a:cxnLst/>
                <a:rect l="l" t="t" r="r" b="b"/>
                <a:pathLst>
                  <a:path w="12" h="10" extrusionOk="0">
                    <a:moveTo>
                      <a:pt x="5" y="0"/>
                    </a:moveTo>
                    <a:cubicBezTo>
                      <a:pt x="3" y="0"/>
                      <a:pt x="1" y="0"/>
                      <a:pt x="0" y="1"/>
                    </a:cubicBezTo>
                    <a:cubicBezTo>
                      <a:pt x="0" y="2"/>
                      <a:pt x="0" y="4"/>
                      <a:pt x="1" y="5"/>
                    </a:cubicBezTo>
                    <a:cubicBezTo>
                      <a:pt x="2" y="7"/>
                      <a:pt x="7" y="10"/>
                      <a:pt x="9" y="7"/>
                    </a:cubicBezTo>
                    <a:cubicBezTo>
                      <a:pt x="12" y="4"/>
                      <a:pt x="8" y="1"/>
                      <a:pt x="5"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13" name="Google Shape;113;p4"/>
            <p:cNvGrpSpPr/>
            <p:nvPr/>
          </p:nvGrpSpPr>
          <p:grpSpPr>
            <a:xfrm>
              <a:off x="8180849" y="-95336"/>
              <a:ext cx="1086901" cy="1839941"/>
              <a:chOff x="8180849" y="-95336"/>
              <a:chExt cx="1086901" cy="1839941"/>
            </a:xfrm>
          </p:grpSpPr>
          <p:sp>
            <p:nvSpPr>
              <p:cNvPr id="114" name="Google Shape;114;p4"/>
              <p:cNvSpPr/>
              <p:nvPr/>
            </p:nvSpPr>
            <p:spPr>
              <a:xfrm>
                <a:off x="8180849" y="-95336"/>
                <a:ext cx="1086901" cy="1042447"/>
              </a:xfrm>
              <a:custGeom>
                <a:avLst/>
                <a:gdLst/>
                <a:ahLst/>
                <a:cxnLst/>
                <a:rect l="l" t="t" r="r" b="b"/>
                <a:pathLst>
                  <a:path w="135" h="129" extrusionOk="0">
                    <a:moveTo>
                      <a:pt x="49" y="64"/>
                    </a:moveTo>
                    <a:cubicBezTo>
                      <a:pt x="44" y="68"/>
                      <a:pt x="39" y="73"/>
                      <a:pt x="37" y="79"/>
                    </a:cubicBezTo>
                    <a:cubicBezTo>
                      <a:pt x="34" y="85"/>
                      <a:pt x="34" y="93"/>
                      <a:pt x="38" y="98"/>
                    </a:cubicBezTo>
                    <a:cubicBezTo>
                      <a:pt x="44" y="105"/>
                      <a:pt x="57" y="103"/>
                      <a:pt x="66" y="98"/>
                    </a:cubicBezTo>
                    <a:cubicBezTo>
                      <a:pt x="78" y="91"/>
                      <a:pt x="87" y="81"/>
                      <a:pt x="94" y="69"/>
                    </a:cubicBezTo>
                    <a:cubicBezTo>
                      <a:pt x="102" y="57"/>
                      <a:pt x="110" y="43"/>
                      <a:pt x="116" y="30"/>
                    </a:cubicBezTo>
                    <a:cubicBezTo>
                      <a:pt x="110" y="44"/>
                      <a:pt x="105" y="59"/>
                      <a:pt x="100" y="73"/>
                    </a:cubicBezTo>
                    <a:cubicBezTo>
                      <a:pt x="95" y="86"/>
                      <a:pt x="87" y="101"/>
                      <a:pt x="90" y="116"/>
                    </a:cubicBezTo>
                    <a:cubicBezTo>
                      <a:pt x="92" y="122"/>
                      <a:pt x="98" y="129"/>
                      <a:pt x="105" y="129"/>
                    </a:cubicBezTo>
                    <a:cubicBezTo>
                      <a:pt x="111" y="129"/>
                      <a:pt x="116" y="125"/>
                      <a:pt x="119" y="120"/>
                    </a:cubicBezTo>
                    <a:cubicBezTo>
                      <a:pt x="122" y="115"/>
                      <a:pt x="123" y="109"/>
                      <a:pt x="124" y="104"/>
                    </a:cubicBezTo>
                    <a:cubicBezTo>
                      <a:pt x="128" y="76"/>
                      <a:pt x="131" y="48"/>
                      <a:pt x="133" y="20"/>
                    </a:cubicBezTo>
                    <a:cubicBezTo>
                      <a:pt x="133" y="15"/>
                      <a:pt x="133" y="11"/>
                      <a:pt x="134" y="6"/>
                    </a:cubicBezTo>
                    <a:cubicBezTo>
                      <a:pt x="134" y="1"/>
                      <a:pt x="135" y="0"/>
                      <a:pt x="129" y="0"/>
                    </a:cubicBezTo>
                    <a:cubicBezTo>
                      <a:pt x="109" y="1"/>
                      <a:pt x="88" y="3"/>
                      <a:pt x="67" y="3"/>
                    </a:cubicBezTo>
                    <a:cubicBezTo>
                      <a:pt x="56" y="4"/>
                      <a:pt x="44" y="3"/>
                      <a:pt x="33" y="6"/>
                    </a:cubicBezTo>
                    <a:cubicBezTo>
                      <a:pt x="21" y="8"/>
                      <a:pt x="0" y="21"/>
                      <a:pt x="10" y="36"/>
                    </a:cubicBezTo>
                    <a:cubicBezTo>
                      <a:pt x="13" y="39"/>
                      <a:pt x="17" y="41"/>
                      <a:pt x="21" y="42"/>
                    </a:cubicBezTo>
                    <a:cubicBezTo>
                      <a:pt x="33" y="45"/>
                      <a:pt x="45" y="43"/>
                      <a:pt x="56" y="39"/>
                    </a:cubicBezTo>
                    <a:cubicBezTo>
                      <a:pt x="73" y="34"/>
                      <a:pt x="89" y="25"/>
                      <a:pt x="105" y="16"/>
                    </a:cubicBezTo>
                    <a:cubicBezTo>
                      <a:pt x="103" y="17"/>
                      <a:pt x="101" y="19"/>
                      <a:pt x="99" y="21"/>
                    </a:cubicBezTo>
                    <a:cubicBezTo>
                      <a:pt x="97" y="22"/>
                      <a:pt x="95" y="24"/>
                      <a:pt x="92" y="26"/>
                    </a:cubicBezTo>
                    <a:cubicBezTo>
                      <a:pt x="87" y="30"/>
                      <a:pt x="83" y="34"/>
                      <a:pt x="78" y="38"/>
                    </a:cubicBezTo>
                    <a:cubicBezTo>
                      <a:pt x="68" y="47"/>
                      <a:pt x="59" y="55"/>
                      <a:pt x="49" y="64"/>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 name="Google Shape;115;p4"/>
              <p:cNvSpPr/>
              <p:nvPr/>
            </p:nvSpPr>
            <p:spPr>
              <a:xfrm>
                <a:off x="8715835" y="1092464"/>
                <a:ext cx="336762" cy="314044"/>
              </a:xfrm>
              <a:custGeom>
                <a:avLst/>
                <a:gdLst/>
                <a:ahLst/>
                <a:cxnLst/>
                <a:rect l="l" t="t" r="r" b="b"/>
                <a:pathLst>
                  <a:path w="29" h="27" extrusionOk="0">
                    <a:moveTo>
                      <a:pt x="10" y="0"/>
                    </a:moveTo>
                    <a:cubicBezTo>
                      <a:pt x="7" y="1"/>
                      <a:pt x="5" y="1"/>
                      <a:pt x="4" y="3"/>
                    </a:cubicBezTo>
                    <a:cubicBezTo>
                      <a:pt x="0" y="6"/>
                      <a:pt x="0" y="11"/>
                      <a:pt x="1" y="15"/>
                    </a:cubicBezTo>
                    <a:cubicBezTo>
                      <a:pt x="3" y="19"/>
                      <a:pt x="6" y="22"/>
                      <a:pt x="10" y="24"/>
                    </a:cubicBezTo>
                    <a:cubicBezTo>
                      <a:pt x="12" y="25"/>
                      <a:pt x="14" y="26"/>
                      <a:pt x="17" y="27"/>
                    </a:cubicBezTo>
                    <a:cubicBezTo>
                      <a:pt x="19" y="27"/>
                      <a:pt x="22" y="27"/>
                      <a:pt x="24" y="25"/>
                    </a:cubicBezTo>
                    <a:cubicBezTo>
                      <a:pt x="27" y="24"/>
                      <a:pt x="28" y="21"/>
                      <a:pt x="29" y="18"/>
                    </a:cubicBezTo>
                    <a:cubicBezTo>
                      <a:pt x="29" y="13"/>
                      <a:pt x="28" y="7"/>
                      <a:pt x="24" y="4"/>
                    </a:cubicBezTo>
                    <a:cubicBezTo>
                      <a:pt x="21" y="0"/>
                      <a:pt x="14" y="0"/>
                      <a:pt x="10" y="0"/>
                    </a:cubicBezTo>
                    <a:close/>
                  </a:path>
                </a:pathLst>
              </a:custGeom>
              <a:solidFill>
                <a:srgbClr val="CBE26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 name="Google Shape;116;p4"/>
              <p:cNvSpPr/>
              <p:nvPr/>
            </p:nvSpPr>
            <p:spPr>
              <a:xfrm>
                <a:off x="8334534" y="65753"/>
                <a:ext cx="627699" cy="194417"/>
              </a:xfrm>
              <a:custGeom>
                <a:avLst/>
                <a:gdLst/>
                <a:ahLst/>
                <a:cxnLst/>
                <a:rect l="l" t="t" r="r" b="b"/>
                <a:pathLst>
                  <a:path w="78" h="24" extrusionOk="0">
                    <a:moveTo>
                      <a:pt x="1" y="22"/>
                    </a:moveTo>
                    <a:cubicBezTo>
                      <a:pt x="4" y="22"/>
                      <a:pt x="7" y="23"/>
                      <a:pt x="10" y="23"/>
                    </a:cubicBezTo>
                    <a:cubicBezTo>
                      <a:pt x="14" y="24"/>
                      <a:pt x="17" y="23"/>
                      <a:pt x="20" y="23"/>
                    </a:cubicBezTo>
                    <a:cubicBezTo>
                      <a:pt x="27" y="22"/>
                      <a:pt x="33" y="21"/>
                      <a:pt x="40" y="19"/>
                    </a:cubicBezTo>
                    <a:cubicBezTo>
                      <a:pt x="46" y="17"/>
                      <a:pt x="52" y="15"/>
                      <a:pt x="58" y="12"/>
                    </a:cubicBezTo>
                    <a:cubicBezTo>
                      <a:pt x="64" y="9"/>
                      <a:pt x="71" y="6"/>
                      <a:pt x="76" y="2"/>
                    </a:cubicBezTo>
                    <a:cubicBezTo>
                      <a:pt x="78" y="1"/>
                      <a:pt x="77" y="0"/>
                      <a:pt x="75" y="0"/>
                    </a:cubicBezTo>
                    <a:cubicBezTo>
                      <a:pt x="69" y="3"/>
                      <a:pt x="64" y="6"/>
                      <a:pt x="58" y="9"/>
                    </a:cubicBezTo>
                    <a:cubicBezTo>
                      <a:pt x="52" y="12"/>
                      <a:pt x="46" y="14"/>
                      <a:pt x="39" y="16"/>
                    </a:cubicBezTo>
                    <a:cubicBezTo>
                      <a:pt x="33" y="18"/>
                      <a:pt x="27" y="19"/>
                      <a:pt x="20" y="20"/>
                    </a:cubicBezTo>
                    <a:cubicBezTo>
                      <a:pt x="17" y="21"/>
                      <a:pt x="14" y="21"/>
                      <a:pt x="11" y="21"/>
                    </a:cubicBezTo>
                    <a:cubicBezTo>
                      <a:pt x="7" y="21"/>
                      <a:pt x="4" y="22"/>
                      <a:pt x="1" y="21"/>
                    </a:cubicBezTo>
                    <a:cubicBezTo>
                      <a:pt x="0" y="21"/>
                      <a:pt x="0" y="22"/>
                      <a:pt x="1" y="2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 name="Google Shape;117;p4"/>
              <p:cNvSpPr/>
              <p:nvPr/>
            </p:nvSpPr>
            <p:spPr>
              <a:xfrm>
                <a:off x="8422486" y="251838"/>
                <a:ext cx="346253" cy="500856"/>
              </a:xfrm>
              <a:custGeom>
                <a:avLst/>
                <a:gdLst/>
                <a:ahLst/>
                <a:cxnLst/>
                <a:rect l="l" t="t" r="r" b="b"/>
                <a:pathLst>
                  <a:path w="43" h="62" extrusionOk="0">
                    <a:moveTo>
                      <a:pt x="42" y="0"/>
                    </a:moveTo>
                    <a:cubicBezTo>
                      <a:pt x="30" y="8"/>
                      <a:pt x="17" y="15"/>
                      <a:pt x="9" y="27"/>
                    </a:cubicBezTo>
                    <a:cubicBezTo>
                      <a:pt x="3" y="37"/>
                      <a:pt x="0" y="53"/>
                      <a:pt x="13" y="59"/>
                    </a:cubicBezTo>
                    <a:cubicBezTo>
                      <a:pt x="20" y="62"/>
                      <a:pt x="28" y="60"/>
                      <a:pt x="35" y="57"/>
                    </a:cubicBezTo>
                    <a:cubicBezTo>
                      <a:pt x="36" y="57"/>
                      <a:pt x="36" y="55"/>
                      <a:pt x="35" y="55"/>
                    </a:cubicBezTo>
                    <a:cubicBezTo>
                      <a:pt x="27" y="57"/>
                      <a:pt x="18" y="60"/>
                      <a:pt x="11" y="54"/>
                    </a:cubicBezTo>
                    <a:cubicBezTo>
                      <a:pt x="4" y="49"/>
                      <a:pt x="6" y="39"/>
                      <a:pt x="9" y="33"/>
                    </a:cubicBezTo>
                    <a:cubicBezTo>
                      <a:pt x="16" y="19"/>
                      <a:pt x="31" y="11"/>
                      <a:pt x="43" y="1"/>
                    </a:cubicBezTo>
                    <a:cubicBezTo>
                      <a:pt x="43" y="1"/>
                      <a:pt x="43" y="0"/>
                      <a:pt x="42"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 name="Google Shape;118;p4"/>
              <p:cNvSpPr/>
              <p:nvPr/>
            </p:nvSpPr>
            <p:spPr>
              <a:xfrm>
                <a:off x="8744668" y="518468"/>
                <a:ext cx="152758" cy="162015"/>
              </a:xfrm>
              <a:custGeom>
                <a:avLst/>
                <a:gdLst/>
                <a:ahLst/>
                <a:cxnLst/>
                <a:rect l="l" t="t" r="r" b="b"/>
                <a:pathLst>
                  <a:path w="19" h="20" extrusionOk="0">
                    <a:moveTo>
                      <a:pt x="1" y="19"/>
                    </a:moveTo>
                    <a:cubicBezTo>
                      <a:pt x="2" y="19"/>
                      <a:pt x="2" y="19"/>
                      <a:pt x="3" y="19"/>
                    </a:cubicBezTo>
                    <a:cubicBezTo>
                      <a:pt x="3" y="18"/>
                      <a:pt x="3" y="18"/>
                      <a:pt x="4" y="18"/>
                    </a:cubicBezTo>
                    <a:cubicBezTo>
                      <a:pt x="4" y="17"/>
                      <a:pt x="5" y="17"/>
                      <a:pt x="6" y="16"/>
                    </a:cubicBezTo>
                    <a:cubicBezTo>
                      <a:pt x="7" y="15"/>
                      <a:pt x="9" y="13"/>
                      <a:pt x="10" y="12"/>
                    </a:cubicBezTo>
                    <a:cubicBezTo>
                      <a:pt x="13" y="9"/>
                      <a:pt x="16" y="6"/>
                      <a:pt x="18" y="3"/>
                    </a:cubicBezTo>
                    <a:cubicBezTo>
                      <a:pt x="19" y="1"/>
                      <a:pt x="17" y="0"/>
                      <a:pt x="16" y="1"/>
                    </a:cubicBezTo>
                    <a:cubicBezTo>
                      <a:pt x="13" y="4"/>
                      <a:pt x="11" y="7"/>
                      <a:pt x="8" y="10"/>
                    </a:cubicBezTo>
                    <a:cubicBezTo>
                      <a:pt x="7" y="11"/>
                      <a:pt x="6" y="13"/>
                      <a:pt x="5" y="14"/>
                    </a:cubicBezTo>
                    <a:cubicBezTo>
                      <a:pt x="4" y="15"/>
                      <a:pt x="3" y="16"/>
                      <a:pt x="3" y="16"/>
                    </a:cubicBezTo>
                    <a:cubicBezTo>
                      <a:pt x="2" y="17"/>
                      <a:pt x="2" y="17"/>
                      <a:pt x="2" y="17"/>
                    </a:cubicBezTo>
                    <a:cubicBezTo>
                      <a:pt x="1" y="18"/>
                      <a:pt x="1" y="18"/>
                      <a:pt x="1" y="19"/>
                    </a:cubicBezTo>
                    <a:cubicBezTo>
                      <a:pt x="0" y="19"/>
                      <a:pt x="1" y="20"/>
                      <a:pt x="1" y="19"/>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 name="Google Shape;119;p4"/>
              <p:cNvSpPr/>
              <p:nvPr/>
            </p:nvSpPr>
            <p:spPr>
              <a:xfrm>
                <a:off x="8905759" y="494397"/>
                <a:ext cx="313849" cy="468453"/>
              </a:xfrm>
              <a:custGeom>
                <a:avLst/>
                <a:gdLst/>
                <a:ahLst/>
                <a:cxnLst/>
                <a:rect l="l" t="t" r="r" b="b"/>
                <a:pathLst>
                  <a:path w="39" h="58" extrusionOk="0">
                    <a:moveTo>
                      <a:pt x="7" y="8"/>
                    </a:moveTo>
                    <a:cubicBezTo>
                      <a:pt x="3" y="16"/>
                      <a:pt x="0" y="25"/>
                      <a:pt x="0" y="34"/>
                    </a:cubicBezTo>
                    <a:cubicBezTo>
                      <a:pt x="0" y="41"/>
                      <a:pt x="1" y="49"/>
                      <a:pt x="7" y="54"/>
                    </a:cubicBezTo>
                    <a:cubicBezTo>
                      <a:pt x="13" y="58"/>
                      <a:pt x="20" y="58"/>
                      <a:pt x="25" y="53"/>
                    </a:cubicBezTo>
                    <a:cubicBezTo>
                      <a:pt x="30" y="47"/>
                      <a:pt x="31" y="39"/>
                      <a:pt x="33" y="33"/>
                    </a:cubicBezTo>
                    <a:cubicBezTo>
                      <a:pt x="35" y="22"/>
                      <a:pt x="38" y="12"/>
                      <a:pt x="38" y="1"/>
                    </a:cubicBezTo>
                    <a:cubicBezTo>
                      <a:pt x="39" y="0"/>
                      <a:pt x="37" y="0"/>
                      <a:pt x="37" y="1"/>
                    </a:cubicBezTo>
                    <a:cubicBezTo>
                      <a:pt x="34" y="11"/>
                      <a:pt x="32" y="21"/>
                      <a:pt x="30" y="31"/>
                    </a:cubicBezTo>
                    <a:cubicBezTo>
                      <a:pt x="28" y="38"/>
                      <a:pt x="27" y="48"/>
                      <a:pt x="20" y="52"/>
                    </a:cubicBezTo>
                    <a:cubicBezTo>
                      <a:pt x="16" y="55"/>
                      <a:pt x="11" y="53"/>
                      <a:pt x="8" y="51"/>
                    </a:cubicBezTo>
                    <a:cubicBezTo>
                      <a:pt x="5" y="48"/>
                      <a:pt x="4" y="43"/>
                      <a:pt x="3" y="38"/>
                    </a:cubicBezTo>
                    <a:cubicBezTo>
                      <a:pt x="2" y="28"/>
                      <a:pt x="7" y="19"/>
                      <a:pt x="8" y="9"/>
                    </a:cubicBezTo>
                    <a:cubicBezTo>
                      <a:pt x="8" y="8"/>
                      <a:pt x="7" y="8"/>
                      <a:pt x="7" y="8"/>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 name="Google Shape;120;p4"/>
              <p:cNvSpPr/>
              <p:nvPr/>
            </p:nvSpPr>
            <p:spPr>
              <a:xfrm>
                <a:off x="8703808" y="1092464"/>
                <a:ext cx="128290" cy="314044"/>
              </a:xfrm>
              <a:custGeom>
                <a:avLst/>
                <a:gdLst/>
                <a:ahLst/>
                <a:cxnLst/>
                <a:rect l="l" t="t" r="r" b="b"/>
                <a:pathLst>
                  <a:path w="11" h="27" extrusionOk="0">
                    <a:moveTo>
                      <a:pt x="7" y="0"/>
                    </a:moveTo>
                    <a:cubicBezTo>
                      <a:pt x="2" y="1"/>
                      <a:pt x="0" y="8"/>
                      <a:pt x="0" y="13"/>
                    </a:cubicBezTo>
                    <a:cubicBezTo>
                      <a:pt x="0" y="19"/>
                      <a:pt x="4" y="24"/>
                      <a:pt x="8" y="26"/>
                    </a:cubicBezTo>
                    <a:cubicBezTo>
                      <a:pt x="10" y="27"/>
                      <a:pt x="11" y="25"/>
                      <a:pt x="10" y="24"/>
                    </a:cubicBezTo>
                    <a:cubicBezTo>
                      <a:pt x="6" y="22"/>
                      <a:pt x="4" y="18"/>
                      <a:pt x="3" y="14"/>
                    </a:cubicBezTo>
                    <a:cubicBezTo>
                      <a:pt x="3" y="11"/>
                      <a:pt x="3" y="9"/>
                      <a:pt x="4" y="7"/>
                    </a:cubicBezTo>
                    <a:cubicBezTo>
                      <a:pt x="5" y="5"/>
                      <a:pt x="6" y="2"/>
                      <a:pt x="8" y="1"/>
                    </a:cubicBezTo>
                    <a:cubicBezTo>
                      <a:pt x="8" y="0"/>
                      <a:pt x="8" y="0"/>
                      <a:pt x="7"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 name="Google Shape;121;p4"/>
              <p:cNvSpPr/>
              <p:nvPr/>
            </p:nvSpPr>
            <p:spPr>
              <a:xfrm>
                <a:off x="8866844" y="1383790"/>
                <a:ext cx="92208" cy="46773"/>
              </a:xfrm>
              <a:custGeom>
                <a:avLst/>
                <a:gdLst/>
                <a:ahLst/>
                <a:cxnLst/>
                <a:rect l="l" t="t" r="r" b="b"/>
                <a:pathLst>
                  <a:path w="8" h="4" extrusionOk="0">
                    <a:moveTo>
                      <a:pt x="0" y="2"/>
                    </a:moveTo>
                    <a:cubicBezTo>
                      <a:pt x="0" y="2"/>
                      <a:pt x="0" y="3"/>
                      <a:pt x="1" y="3"/>
                    </a:cubicBezTo>
                    <a:cubicBezTo>
                      <a:pt x="1" y="3"/>
                      <a:pt x="1" y="3"/>
                      <a:pt x="1" y="3"/>
                    </a:cubicBezTo>
                    <a:cubicBezTo>
                      <a:pt x="2" y="4"/>
                      <a:pt x="3" y="4"/>
                      <a:pt x="4" y="4"/>
                    </a:cubicBezTo>
                    <a:cubicBezTo>
                      <a:pt x="4" y="4"/>
                      <a:pt x="5" y="4"/>
                      <a:pt x="6" y="3"/>
                    </a:cubicBezTo>
                    <a:cubicBezTo>
                      <a:pt x="7" y="3"/>
                      <a:pt x="7" y="3"/>
                      <a:pt x="8" y="2"/>
                    </a:cubicBezTo>
                    <a:cubicBezTo>
                      <a:pt x="8" y="2"/>
                      <a:pt x="8" y="1"/>
                      <a:pt x="8" y="1"/>
                    </a:cubicBezTo>
                    <a:cubicBezTo>
                      <a:pt x="8" y="0"/>
                      <a:pt x="7" y="0"/>
                      <a:pt x="7" y="0"/>
                    </a:cubicBezTo>
                    <a:cubicBezTo>
                      <a:pt x="6" y="0"/>
                      <a:pt x="6" y="0"/>
                      <a:pt x="6" y="0"/>
                    </a:cubicBezTo>
                    <a:cubicBezTo>
                      <a:pt x="6" y="0"/>
                      <a:pt x="6" y="0"/>
                      <a:pt x="5" y="0"/>
                    </a:cubicBezTo>
                    <a:cubicBezTo>
                      <a:pt x="5" y="0"/>
                      <a:pt x="5" y="0"/>
                      <a:pt x="6" y="0"/>
                    </a:cubicBezTo>
                    <a:cubicBezTo>
                      <a:pt x="5" y="0"/>
                      <a:pt x="5" y="0"/>
                      <a:pt x="5" y="0"/>
                    </a:cubicBezTo>
                    <a:cubicBezTo>
                      <a:pt x="5" y="0"/>
                      <a:pt x="5" y="1"/>
                      <a:pt x="4" y="1"/>
                    </a:cubicBezTo>
                    <a:cubicBezTo>
                      <a:pt x="4" y="1"/>
                      <a:pt x="4" y="1"/>
                      <a:pt x="4" y="1"/>
                    </a:cubicBezTo>
                    <a:cubicBezTo>
                      <a:pt x="4" y="1"/>
                      <a:pt x="4" y="1"/>
                      <a:pt x="4" y="1"/>
                    </a:cubicBezTo>
                    <a:cubicBezTo>
                      <a:pt x="4" y="1"/>
                      <a:pt x="4" y="1"/>
                      <a:pt x="4" y="1"/>
                    </a:cubicBezTo>
                    <a:cubicBezTo>
                      <a:pt x="3" y="1"/>
                      <a:pt x="3" y="1"/>
                      <a:pt x="2" y="1"/>
                    </a:cubicBezTo>
                    <a:cubicBezTo>
                      <a:pt x="2" y="1"/>
                      <a:pt x="1" y="1"/>
                      <a:pt x="1" y="1"/>
                    </a:cubicBezTo>
                    <a:cubicBezTo>
                      <a:pt x="1" y="1"/>
                      <a:pt x="1" y="1"/>
                      <a:pt x="1" y="1"/>
                    </a:cubicBezTo>
                    <a:cubicBezTo>
                      <a:pt x="1" y="1"/>
                      <a:pt x="1" y="1"/>
                      <a:pt x="1" y="1"/>
                    </a:cubicBezTo>
                    <a:cubicBezTo>
                      <a:pt x="1" y="1"/>
                      <a:pt x="0" y="1"/>
                      <a:pt x="0" y="1"/>
                    </a:cubicBezTo>
                    <a:cubicBezTo>
                      <a:pt x="0" y="1"/>
                      <a:pt x="0" y="1"/>
                      <a:pt x="0" y="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 name="Google Shape;122;p4"/>
              <p:cNvSpPr/>
              <p:nvPr/>
            </p:nvSpPr>
            <p:spPr>
              <a:xfrm>
                <a:off x="8842789" y="1522771"/>
                <a:ext cx="232526" cy="221835"/>
              </a:xfrm>
              <a:custGeom>
                <a:avLst/>
                <a:gdLst/>
                <a:ahLst/>
                <a:cxnLst/>
                <a:rect l="l" t="t" r="r" b="b"/>
                <a:pathLst>
                  <a:path w="20" h="19" extrusionOk="0">
                    <a:moveTo>
                      <a:pt x="8" y="0"/>
                    </a:moveTo>
                    <a:cubicBezTo>
                      <a:pt x="7" y="0"/>
                      <a:pt x="5" y="1"/>
                      <a:pt x="4" y="2"/>
                    </a:cubicBezTo>
                    <a:cubicBezTo>
                      <a:pt x="0" y="5"/>
                      <a:pt x="0" y="12"/>
                      <a:pt x="4" y="15"/>
                    </a:cubicBezTo>
                    <a:cubicBezTo>
                      <a:pt x="5" y="18"/>
                      <a:pt x="8" y="19"/>
                      <a:pt x="11" y="18"/>
                    </a:cubicBezTo>
                    <a:cubicBezTo>
                      <a:pt x="14" y="17"/>
                      <a:pt x="15" y="15"/>
                      <a:pt x="18" y="13"/>
                    </a:cubicBezTo>
                    <a:cubicBezTo>
                      <a:pt x="20" y="12"/>
                      <a:pt x="20" y="10"/>
                      <a:pt x="19" y="7"/>
                    </a:cubicBezTo>
                    <a:cubicBezTo>
                      <a:pt x="18" y="3"/>
                      <a:pt x="13" y="0"/>
                      <a:pt x="8" y="0"/>
                    </a:cubicBezTo>
                    <a:close/>
                  </a:path>
                </a:pathLst>
              </a:custGeom>
              <a:solidFill>
                <a:srgbClr val="23CA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 name="Google Shape;123;p4"/>
              <p:cNvSpPr/>
              <p:nvPr/>
            </p:nvSpPr>
            <p:spPr>
              <a:xfrm>
                <a:off x="8962233" y="389782"/>
                <a:ext cx="72213" cy="96283"/>
              </a:xfrm>
              <a:custGeom>
                <a:avLst/>
                <a:gdLst/>
                <a:ahLst/>
                <a:cxnLst/>
                <a:rect l="l" t="t" r="r" b="b"/>
                <a:pathLst>
                  <a:path w="9" h="12" extrusionOk="0">
                    <a:moveTo>
                      <a:pt x="1" y="9"/>
                    </a:moveTo>
                    <a:cubicBezTo>
                      <a:pt x="2" y="11"/>
                      <a:pt x="4" y="12"/>
                      <a:pt x="6" y="12"/>
                    </a:cubicBezTo>
                    <a:cubicBezTo>
                      <a:pt x="7" y="12"/>
                      <a:pt x="8" y="11"/>
                      <a:pt x="8" y="10"/>
                    </a:cubicBezTo>
                    <a:cubicBezTo>
                      <a:pt x="9" y="7"/>
                      <a:pt x="9" y="0"/>
                      <a:pt x="5" y="0"/>
                    </a:cubicBezTo>
                    <a:cubicBezTo>
                      <a:pt x="0" y="0"/>
                      <a:pt x="0" y="6"/>
                      <a:pt x="1" y="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 name="Google Shape;124;p4"/>
              <p:cNvSpPr/>
              <p:nvPr/>
            </p:nvSpPr>
            <p:spPr>
              <a:xfrm>
                <a:off x="8913165" y="260170"/>
                <a:ext cx="73139" cy="104615"/>
              </a:xfrm>
              <a:custGeom>
                <a:avLst/>
                <a:gdLst/>
                <a:ahLst/>
                <a:cxnLst/>
                <a:rect l="l" t="t" r="r" b="b"/>
                <a:pathLst>
                  <a:path w="9" h="13" extrusionOk="0">
                    <a:moveTo>
                      <a:pt x="1" y="9"/>
                    </a:moveTo>
                    <a:cubicBezTo>
                      <a:pt x="2" y="11"/>
                      <a:pt x="4" y="13"/>
                      <a:pt x="6" y="12"/>
                    </a:cubicBezTo>
                    <a:cubicBezTo>
                      <a:pt x="7" y="12"/>
                      <a:pt x="8" y="11"/>
                      <a:pt x="8" y="10"/>
                    </a:cubicBezTo>
                    <a:cubicBezTo>
                      <a:pt x="9" y="7"/>
                      <a:pt x="9" y="0"/>
                      <a:pt x="5" y="0"/>
                    </a:cubicBezTo>
                    <a:cubicBezTo>
                      <a:pt x="0" y="0"/>
                      <a:pt x="0" y="6"/>
                      <a:pt x="1" y="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 name="Google Shape;125;p4"/>
              <p:cNvSpPr/>
              <p:nvPr/>
            </p:nvSpPr>
            <p:spPr>
              <a:xfrm>
                <a:off x="9002043" y="251838"/>
                <a:ext cx="63881" cy="80545"/>
              </a:xfrm>
              <a:custGeom>
                <a:avLst/>
                <a:gdLst/>
                <a:ahLst/>
                <a:cxnLst/>
                <a:rect l="l" t="t" r="r" b="b"/>
                <a:pathLst>
                  <a:path w="8" h="10" extrusionOk="0">
                    <a:moveTo>
                      <a:pt x="1" y="8"/>
                    </a:moveTo>
                    <a:cubicBezTo>
                      <a:pt x="2" y="9"/>
                      <a:pt x="3" y="10"/>
                      <a:pt x="5" y="10"/>
                    </a:cubicBezTo>
                    <a:cubicBezTo>
                      <a:pt x="6" y="10"/>
                      <a:pt x="6" y="9"/>
                      <a:pt x="7" y="8"/>
                    </a:cubicBezTo>
                    <a:cubicBezTo>
                      <a:pt x="8" y="6"/>
                      <a:pt x="8" y="0"/>
                      <a:pt x="4" y="0"/>
                    </a:cubicBezTo>
                    <a:cubicBezTo>
                      <a:pt x="0" y="0"/>
                      <a:pt x="0" y="5"/>
                      <a:pt x="1" y="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 name="Google Shape;126;p4"/>
              <p:cNvSpPr/>
              <p:nvPr/>
            </p:nvSpPr>
            <p:spPr>
              <a:xfrm>
                <a:off x="9002043" y="9280"/>
                <a:ext cx="56474" cy="81470"/>
              </a:xfrm>
              <a:custGeom>
                <a:avLst/>
                <a:gdLst/>
                <a:ahLst/>
                <a:cxnLst/>
                <a:rect l="l" t="t" r="r" b="b"/>
                <a:pathLst>
                  <a:path w="7" h="10" extrusionOk="0">
                    <a:moveTo>
                      <a:pt x="1" y="7"/>
                    </a:moveTo>
                    <a:cubicBezTo>
                      <a:pt x="2" y="9"/>
                      <a:pt x="3" y="10"/>
                      <a:pt x="4" y="10"/>
                    </a:cubicBezTo>
                    <a:cubicBezTo>
                      <a:pt x="5" y="10"/>
                      <a:pt x="6" y="9"/>
                      <a:pt x="7" y="8"/>
                    </a:cubicBezTo>
                    <a:cubicBezTo>
                      <a:pt x="7" y="5"/>
                      <a:pt x="7" y="0"/>
                      <a:pt x="4" y="0"/>
                    </a:cubicBezTo>
                    <a:cubicBezTo>
                      <a:pt x="0" y="0"/>
                      <a:pt x="0" y="5"/>
                      <a:pt x="1" y="7"/>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7" name="Google Shape;127;p4"/>
              <p:cNvSpPr/>
              <p:nvPr/>
            </p:nvSpPr>
            <p:spPr>
              <a:xfrm>
                <a:off x="8945568" y="123152"/>
                <a:ext cx="64807" cy="80545"/>
              </a:xfrm>
              <a:custGeom>
                <a:avLst/>
                <a:gdLst/>
                <a:ahLst/>
                <a:cxnLst/>
                <a:rect l="l" t="t" r="r" b="b"/>
                <a:pathLst>
                  <a:path w="8" h="10" extrusionOk="0">
                    <a:moveTo>
                      <a:pt x="2" y="8"/>
                    </a:moveTo>
                    <a:cubicBezTo>
                      <a:pt x="2" y="9"/>
                      <a:pt x="4" y="10"/>
                      <a:pt x="5" y="10"/>
                    </a:cubicBezTo>
                    <a:cubicBezTo>
                      <a:pt x="6" y="10"/>
                      <a:pt x="7" y="9"/>
                      <a:pt x="7" y="8"/>
                    </a:cubicBezTo>
                    <a:cubicBezTo>
                      <a:pt x="8" y="6"/>
                      <a:pt x="8" y="0"/>
                      <a:pt x="4" y="0"/>
                    </a:cubicBezTo>
                    <a:cubicBezTo>
                      <a:pt x="0" y="0"/>
                      <a:pt x="0" y="5"/>
                      <a:pt x="2" y="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8" name="Google Shape;128;p4"/>
              <p:cNvSpPr/>
              <p:nvPr/>
            </p:nvSpPr>
            <p:spPr>
              <a:xfrm>
                <a:off x="9065923" y="453662"/>
                <a:ext cx="64807" cy="81470"/>
              </a:xfrm>
              <a:custGeom>
                <a:avLst/>
                <a:gdLst/>
                <a:ahLst/>
                <a:cxnLst/>
                <a:rect l="l" t="t" r="r" b="b"/>
                <a:pathLst>
                  <a:path w="8" h="10" extrusionOk="0">
                    <a:moveTo>
                      <a:pt x="1" y="8"/>
                    </a:moveTo>
                    <a:cubicBezTo>
                      <a:pt x="2" y="9"/>
                      <a:pt x="3" y="10"/>
                      <a:pt x="5" y="10"/>
                    </a:cubicBezTo>
                    <a:cubicBezTo>
                      <a:pt x="6" y="10"/>
                      <a:pt x="6" y="9"/>
                      <a:pt x="7" y="8"/>
                    </a:cubicBezTo>
                    <a:cubicBezTo>
                      <a:pt x="8" y="6"/>
                      <a:pt x="7" y="0"/>
                      <a:pt x="4" y="0"/>
                    </a:cubicBezTo>
                    <a:cubicBezTo>
                      <a:pt x="0" y="0"/>
                      <a:pt x="0" y="5"/>
                      <a:pt x="1" y="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 name="Google Shape;129;p4"/>
              <p:cNvSpPr/>
              <p:nvPr/>
            </p:nvSpPr>
            <p:spPr>
              <a:xfrm>
                <a:off x="9058517" y="162962"/>
                <a:ext cx="63881" cy="80545"/>
              </a:xfrm>
              <a:custGeom>
                <a:avLst/>
                <a:gdLst/>
                <a:ahLst/>
                <a:cxnLst/>
                <a:rect l="l" t="t" r="r" b="b"/>
                <a:pathLst>
                  <a:path w="8" h="10" extrusionOk="0">
                    <a:moveTo>
                      <a:pt x="2" y="7"/>
                    </a:moveTo>
                    <a:cubicBezTo>
                      <a:pt x="2" y="9"/>
                      <a:pt x="4" y="10"/>
                      <a:pt x="5" y="10"/>
                    </a:cubicBezTo>
                    <a:cubicBezTo>
                      <a:pt x="6" y="10"/>
                      <a:pt x="7" y="9"/>
                      <a:pt x="7" y="8"/>
                    </a:cubicBezTo>
                    <a:cubicBezTo>
                      <a:pt x="8" y="5"/>
                      <a:pt x="8" y="0"/>
                      <a:pt x="4" y="0"/>
                    </a:cubicBezTo>
                    <a:cubicBezTo>
                      <a:pt x="0" y="0"/>
                      <a:pt x="1" y="5"/>
                      <a:pt x="2" y="7"/>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 name="Google Shape;130;p4"/>
              <p:cNvSpPr/>
              <p:nvPr/>
            </p:nvSpPr>
            <p:spPr>
              <a:xfrm>
                <a:off x="8857616" y="364785"/>
                <a:ext cx="63881" cy="88876"/>
              </a:xfrm>
              <a:custGeom>
                <a:avLst/>
                <a:gdLst/>
                <a:ahLst/>
                <a:cxnLst/>
                <a:rect l="l" t="t" r="r" b="b"/>
                <a:pathLst>
                  <a:path w="8" h="11" extrusionOk="0">
                    <a:moveTo>
                      <a:pt x="2" y="8"/>
                    </a:moveTo>
                    <a:cubicBezTo>
                      <a:pt x="2" y="9"/>
                      <a:pt x="4" y="11"/>
                      <a:pt x="5" y="10"/>
                    </a:cubicBezTo>
                    <a:cubicBezTo>
                      <a:pt x="6" y="10"/>
                      <a:pt x="7" y="9"/>
                      <a:pt x="7" y="8"/>
                    </a:cubicBezTo>
                    <a:cubicBezTo>
                      <a:pt x="8" y="6"/>
                      <a:pt x="8" y="0"/>
                      <a:pt x="4" y="0"/>
                    </a:cubicBezTo>
                    <a:cubicBezTo>
                      <a:pt x="0" y="0"/>
                      <a:pt x="1" y="5"/>
                      <a:pt x="2" y="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 name="Google Shape;131;p4"/>
              <p:cNvSpPr/>
              <p:nvPr/>
            </p:nvSpPr>
            <p:spPr>
              <a:xfrm>
                <a:off x="9098327" y="268503"/>
                <a:ext cx="64807" cy="88876"/>
              </a:xfrm>
              <a:custGeom>
                <a:avLst/>
                <a:gdLst/>
                <a:ahLst/>
                <a:cxnLst/>
                <a:rect l="l" t="t" r="r" b="b"/>
                <a:pathLst>
                  <a:path w="8" h="11" extrusionOk="0">
                    <a:moveTo>
                      <a:pt x="1" y="8"/>
                    </a:moveTo>
                    <a:cubicBezTo>
                      <a:pt x="2" y="9"/>
                      <a:pt x="3" y="11"/>
                      <a:pt x="5" y="10"/>
                    </a:cubicBezTo>
                    <a:cubicBezTo>
                      <a:pt x="6" y="10"/>
                      <a:pt x="7" y="9"/>
                      <a:pt x="7" y="8"/>
                    </a:cubicBezTo>
                    <a:cubicBezTo>
                      <a:pt x="8" y="6"/>
                      <a:pt x="8" y="0"/>
                      <a:pt x="4" y="0"/>
                    </a:cubicBezTo>
                    <a:cubicBezTo>
                      <a:pt x="0" y="0"/>
                      <a:pt x="0" y="5"/>
                      <a:pt x="1" y="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2" name="Google Shape;132;p4"/>
              <p:cNvSpPr/>
              <p:nvPr/>
            </p:nvSpPr>
            <p:spPr>
              <a:xfrm>
                <a:off x="8341940" y="65753"/>
                <a:ext cx="274040" cy="121280"/>
              </a:xfrm>
              <a:custGeom>
                <a:avLst/>
                <a:gdLst/>
                <a:ahLst/>
                <a:cxnLst/>
                <a:rect l="l" t="t" r="r" b="b"/>
                <a:pathLst>
                  <a:path w="34" h="15" extrusionOk="0">
                    <a:moveTo>
                      <a:pt x="9" y="4"/>
                    </a:moveTo>
                    <a:cubicBezTo>
                      <a:pt x="6" y="5"/>
                      <a:pt x="3" y="6"/>
                      <a:pt x="1" y="8"/>
                    </a:cubicBezTo>
                    <a:cubicBezTo>
                      <a:pt x="0" y="9"/>
                      <a:pt x="0" y="10"/>
                      <a:pt x="0" y="10"/>
                    </a:cubicBezTo>
                    <a:cubicBezTo>
                      <a:pt x="1" y="12"/>
                      <a:pt x="3" y="13"/>
                      <a:pt x="6" y="14"/>
                    </a:cubicBezTo>
                    <a:cubicBezTo>
                      <a:pt x="14" y="15"/>
                      <a:pt x="24" y="14"/>
                      <a:pt x="32" y="10"/>
                    </a:cubicBezTo>
                    <a:cubicBezTo>
                      <a:pt x="33" y="9"/>
                      <a:pt x="34" y="8"/>
                      <a:pt x="34" y="7"/>
                    </a:cubicBezTo>
                    <a:cubicBezTo>
                      <a:pt x="34" y="0"/>
                      <a:pt x="14" y="4"/>
                      <a:pt x="9" y="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33" name="Google Shape;133;p4"/>
            <p:cNvGrpSpPr/>
            <p:nvPr/>
          </p:nvGrpSpPr>
          <p:grpSpPr>
            <a:xfrm>
              <a:off x="-49651" y="4279763"/>
              <a:ext cx="1293418" cy="914295"/>
              <a:chOff x="-49651" y="4279763"/>
              <a:chExt cx="1293418" cy="914295"/>
            </a:xfrm>
          </p:grpSpPr>
          <p:sp>
            <p:nvSpPr>
              <p:cNvPr id="134" name="Google Shape;134;p4"/>
              <p:cNvSpPr/>
              <p:nvPr/>
            </p:nvSpPr>
            <p:spPr>
              <a:xfrm>
                <a:off x="-49651" y="4279763"/>
                <a:ext cx="1293418" cy="914295"/>
              </a:xfrm>
              <a:custGeom>
                <a:avLst/>
                <a:gdLst/>
                <a:ahLst/>
                <a:cxnLst/>
                <a:rect l="l" t="t" r="r" b="b"/>
                <a:pathLst>
                  <a:path w="142" h="100" extrusionOk="0">
                    <a:moveTo>
                      <a:pt x="1" y="88"/>
                    </a:moveTo>
                    <a:cubicBezTo>
                      <a:pt x="1" y="90"/>
                      <a:pt x="1" y="92"/>
                      <a:pt x="2" y="94"/>
                    </a:cubicBezTo>
                    <a:cubicBezTo>
                      <a:pt x="5" y="100"/>
                      <a:pt x="14" y="98"/>
                      <a:pt x="22" y="98"/>
                    </a:cubicBezTo>
                    <a:cubicBezTo>
                      <a:pt x="58" y="98"/>
                      <a:pt x="78" y="98"/>
                      <a:pt x="111" y="98"/>
                    </a:cubicBezTo>
                    <a:cubicBezTo>
                      <a:pt x="114" y="98"/>
                      <a:pt x="117" y="98"/>
                      <a:pt x="120" y="98"/>
                    </a:cubicBezTo>
                    <a:cubicBezTo>
                      <a:pt x="123" y="98"/>
                      <a:pt x="126" y="98"/>
                      <a:pt x="129" y="98"/>
                    </a:cubicBezTo>
                    <a:cubicBezTo>
                      <a:pt x="131" y="98"/>
                      <a:pt x="134" y="98"/>
                      <a:pt x="137" y="97"/>
                    </a:cubicBezTo>
                    <a:cubicBezTo>
                      <a:pt x="140" y="96"/>
                      <a:pt x="142" y="92"/>
                      <a:pt x="139" y="89"/>
                    </a:cubicBezTo>
                    <a:cubicBezTo>
                      <a:pt x="138" y="88"/>
                      <a:pt x="136" y="88"/>
                      <a:pt x="135" y="87"/>
                    </a:cubicBezTo>
                    <a:cubicBezTo>
                      <a:pt x="129" y="85"/>
                      <a:pt x="122" y="84"/>
                      <a:pt x="116" y="82"/>
                    </a:cubicBezTo>
                    <a:cubicBezTo>
                      <a:pt x="108" y="80"/>
                      <a:pt x="101" y="77"/>
                      <a:pt x="94" y="72"/>
                    </a:cubicBezTo>
                    <a:cubicBezTo>
                      <a:pt x="87" y="67"/>
                      <a:pt x="84" y="60"/>
                      <a:pt x="77" y="54"/>
                    </a:cubicBezTo>
                    <a:cubicBezTo>
                      <a:pt x="70" y="48"/>
                      <a:pt x="60" y="46"/>
                      <a:pt x="50" y="49"/>
                    </a:cubicBezTo>
                    <a:cubicBezTo>
                      <a:pt x="46" y="50"/>
                      <a:pt x="42" y="52"/>
                      <a:pt x="38" y="52"/>
                    </a:cubicBezTo>
                    <a:cubicBezTo>
                      <a:pt x="30" y="52"/>
                      <a:pt x="25" y="44"/>
                      <a:pt x="22" y="37"/>
                    </a:cubicBezTo>
                    <a:cubicBezTo>
                      <a:pt x="19" y="31"/>
                      <a:pt x="15" y="7"/>
                      <a:pt x="10" y="4"/>
                    </a:cubicBezTo>
                    <a:cubicBezTo>
                      <a:pt x="4" y="0"/>
                      <a:pt x="1" y="10"/>
                      <a:pt x="1" y="15"/>
                    </a:cubicBezTo>
                    <a:cubicBezTo>
                      <a:pt x="0" y="40"/>
                      <a:pt x="1" y="63"/>
                      <a:pt x="1" y="88"/>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 name="Google Shape;135;p4"/>
              <p:cNvSpPr/>
              <p:nvPr/>
            </p:nvSpPr>
            <p:spPr>
              <a:xfrm>
                <a:off x="269776" y="4782468"/>
                <a:ext cx="846221" cy="338279"/>
              </a:xfrm>
              <a:custGeom>
                <a:avLst/>
                <a:gdLst/>
                <a:ahLst/>
                <a:cxnLst/>
                <a:rect l="l" t="t" r="r" b="b"/>
                <a:pathLst>
                  <a:path w="93" h="37" extrusionOk="0">
                    <a:moveTo>
                      <a:pt x="0" y="8"/>
                    </a:moveTo>
                    <a:cubicBezTo>
                      <a:pt x="10" y="11"/>
                      <a:pt x="18" y="4"/>
                      <a:pt x="27" y="4"/>
                    </a:cubicBezTo>
                    <a:cubicBezTo>
                      <a:pt x="31" y="5"/>
                      <a:pt x="34" y="8"/>
                      <a:pt x="37" y="11"/>
                    </a:cubicBezTo>
                    <a:cubicBezTo>
                      <a:pt x="39" y="15"/>
                      <a:pt x="41" y="18"/>
                      <a:pt x="43" y="22"/>
                    </a:cubicBezTo>
                    <a:cubicBezTo>
                      <a:pt x="48" y="28"/>
                      <a:pt x="54" y="33"/>
                      <a:pt x="62" y="35"/>
                    </a:cubicBezTo>
                    <a:cubicBezTo>
                      <a:pt x="67" y="36"/>
                      <a:pt x="72" y="36"/>
                      <a:pt x="76" y="36"/>
                    </a:cubicBezTo>
                    <a:cubicBezTo>
                      <a:pt x="79" y="36"/>
                      <a:pt x="82" y="37"/>
                      <a:pt x="84" y="37"/>
                    </a:cubicBezTo>
                    <a:cubicBezTo>
                      <a:pt x="86" y="37"/>
                      <a:pt x="89" y="37"/>
                      <a:pt x="91" y="36"/>
                    </a:cubicBezTo>
                    <a:cubicBezTo>
                      <a:pt x="93" y="36"/>
                      <a:pt x="93" y="34"/>
                      <a:pt x="91" y="33"/>
                    </a:cubicBezTo>
                    <a:cubicBezTo>
                      <a:pt x="89" y="33"/>
                      <a:pt x="86" y="33"/>
                      <a:pt x="84" y="33"/>
                    </a:cubicBezTo>
                    <a:cubicBezTo>
                      <a:pt x="82" y="33"/>
                      <a:pt x="79" y="33"/>
                      <a:pt x="76" y="33"/>
                    </a:cubicBezTo>
                    <a:cubicBezTo>
                      <a:pt x="72" y="32"/>
                      <a:pt x="67" y="32"/>
                      <a:pt x="62" y="31"/>
                    </a:cubicBezTo>
                    <a:cubicBezTo>
                      <a:pt x="53" y="29"/>
                      <a:pt x="48" y="22"/>
                      <a:pt x="43" y="15"/>
                    </a:cubicBezTo>
                    <a:cubicBezTo>
                      <a:pt x="39" y="9"/>
                      <a:pt x="36" y="1"/>
                      <a:pt x="27" y="1"/>
                    </a:cubicBezTo>
                    <a:cubicBezTo>
                      <a:pt x="18" y="0"/>
                      <a:pt x="10" y="8"/>
                      <a:pt x="1" y="7"/>
                    </a:cubicBezTo>
                    <a:cubicBezTo>
                      <a:pt x="0" y="7"/>
                      <a:pt x="0" y="8"/>
                      <a:pt x="0" y="8"/>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 name="Google Shape;136;p4"/>
              <p:cNvSpPr/>
              <p:nvPr/>
            </p:nvSpPr>
            <p:spPr>
              <a:xfrm>
                <a:off x="442582" y="4892435"/>
                <a:ext cx="155001" cy="91116"/>
              </a:xfrm>
              <a:custGeom>
                <a:avLst/>
                <a:gdLst/>
                <a:ahLst/>
                <a:cxnLst/>
                <a:rect l="l" t="t" r="r" b="b"/>
                <a:pathLst>
                  <a:path w="17" h="10" extrusionOk="0">
                    <a:moveTo>
                      <a:pt x="2" y="2"/>
                    </a:moveTo>
                    <a:cubicBezTo>
                      <a:pt x="2" y="2"/>
                      <a:pt x="3" y="2"/>
                      <a:pt x="4" y="2"/>
                    </a:cubicBezTo>
                    <a:cubicBezTo>
                      <a:pt x="4" y="2"/>
                      <a:pt x="5" y="2"/>
                      <a:pt x="6" y="2"/>
                    </a:cubicBezTo>
                    <a:cubicBezTo>
                      <a:pt x="7" y="3"/>
                      <a:pt x="8" y="3"/>
                      <a:pt x="10" y="4"/>
                    </a:cubicBezTo>
                    <a:cubicBezTo>
                      <a:pt x="12" y="5"/>
                      <a:pt x="13" y="7"/>
                      <a:pt x="15" y="9"/>
                    </a:cubicBezTo>
                    <a:cubicBezTo>
                      <a:pt x="15" y="10"/>
                      <a:pt x="17" y="9"/>
                      <a:pt x="17" y="8"/>
                    </a:cubicBezTo>
                    <a:cubicBezTo>
                      <a:pt x="16" y="5"/>
                      <a:pt x="14" y="2"/>
                      <a:pt x="11" y="1"/>
                    </a:cubicBezTo>
                    <a:cubicBezTo>
                      <a:pt x="10" y="0"/>
                      <a:pt x="8" y="0"/>
                      <a:pt x="6" y="0"/>
                    </a:cubicBezTo>
                    <a:cubicBezTo>
                      <a:pt x="5" y="0"/>
                      <a:pt x="4" y="0"/>
                      <a:pt x="4" y="0"/>
                    </a:cubicBezTo>
                    <a:cubicBezTo>
                      <a:pt x="3" y="0"/>
                      <a:pt x="2" y="1"/>
                      <a:pt x="1" y="1"/>
                    </a:cubicBezTo>
                    <a:cubicBezTo>
                      <a:pt x="0" y="1"/>
                      <a:pt x="1" y="3"/>
                      <a:pt x="2" y="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 name="Google Shape;137;p4"/>
              <p:cNvSpPr/>
              <p:nvPr/>
            </p:nvSpPr>
            <p:spPr>
              <a:xfrm>
                <a:off x="14235" y="4461994"/>
                <a:ext cx="46081" cy="457671"/>
              </a:xfrm>
              <a:custGeom>
                <a:avLst/>
                <a:gdLst/>
                <a:ahLst/>
                <a:cxnLst/>
                <a:rect l="l" t="t" r="r" b="b"/>
                <a:pathLst>
                  <a:path w="5" h="50" extrusionOk="0">
                    <a:moveTo>
                      <a:pt x="0" y="2"/>
                    </a:moveTo>
                    <a:cubicBezTo>
                      <a:pt x="0" y="5"/>
                      <a:pt x="0" y="9"/>
                      <a:pt x="0" y="13"/>
                    </a:cubicBezTo>
                    <a:cubicBezTo>
                      <a:pt x="0" y="17"/>
                      <a:pt x="0" y="21"/>
                      <a:pt x="0" y="25"/>
                    </a:cubicBezTo>
                    <a:cubicBezTo>
                      <a:pt x="0" y="29"/>
                      <a:pt x="0" y="33"/>
                      <a:pt x="1" y="37"/>
                    </a:cubicBezTo>
                    <a:cubicBezTo>
                      <a:pt x="1" y="41"/>
                      <a:pt x="1" y="45"/>
                      <a:pt x="2" y="49"/>
                    </a:cubicBezTo>
                    <a:cubicBezTo>
                      <a:pt x="2" y="50"/>
                      <a:pt x="4" y="50"/>
                      <a:pt x="4" y="49"/>
                    </a:cubicBezTo>
                    <a:cubicBezTo>
                      <a:pt x="5" y="45"/>
                      <a:pt x="4" y="41"/>
                      <a:pt x="4" y="38"/>
                    </a:cubicBezTo>
                    <a:cubicBezTo>
                      <a:pt x="4" y="33"/>
                      <a:pt x="4" y="29"/>
                      <a:pt x="4" y="25"/>
                    </a:cubicBezTo>
                    <a:cubicBezTo>
                      <a:pt x="4" y="21"/>
                      <a:pt x="4" y="17"/>
                      <a:pt x="3" y="13"/>
                    </a:cubicBezTo>
                    <a:cubicBezTo>
                      <a:pt x="3" y="10"/>
                      <a:pt x="3" y="6"/>
                      <a:pt x="3" y="2"/>
                    </a:cubicBezTo>
                    <a:cubicBezTo>
                      <a:pt x="3" y="0"/>
                      <a:pt x="1" y="0"/>
                      <a:pt x="0" y="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38" name="Google Shape;138;p4"/>
            <p:cNvGrpSpPr/>
            <p:nvPr/>
          </p:nvGrpSpPr>
          <p:grpSpPr>
            <a:xfrm>
              <a:off x="-49652" y="-18449"/>
              <a:ext cx="1230466" cy="1418707"/>
              <a:chOff x="-49649" y="-18440"/>
              <a:chExt cx="1453764" cy="1676166"/>
            </a:xfrm>
          </p:grpSpPr>
          <p:sp>
            <p:nvSpPr>
              <p:cNvPr id="139" name="Google Shape;139;p4"/>
              <p:cNvSpPr/>
              <p:nvPr/>
            </p:nvSpPr>
            <p:spPr>
              <a:xfrm flipH="1">
                <a:off x="-49649" y="267976"/>
                <a:ext cx="601591" cy="1389750"/>
              </a:xfrm>
              <a:custGeom>
                <a:avLst/>
                <a:gdLst/>
                <a:ahLst/>
                <a:cxnLst/>
                <a:rect l="l" t="t" r="r" b="b"/>
                <a:pathLst>
                  <a:path w="43" h="99" extrusionOk="0">
                    <a:moveTo>
                      <a:pt x="1" y="32"/>
                    </a:moveTo>
                    <a:cubicBezTo>
                      <a:pt x="0" y="39"/>
                      <a:pt x="2" y="45"/>
                      <a:pt x="7" y="50"/>
                    </a:cubicBezTo>
                    <a:cubicBezTo>
                      <a:pt x="11" y="55"/>
                      <a:pt x="16" y="59"/>
                      <a:pt x="21" y="64"/>
                    </a:cubicBezTo>
                    <a:cubicBezTo>
                      <a:pt x="25" y="69"/>
                      <a:pt x="29" y="74"/>
                      <a:pt x="32" y="80"/>
                    </a:cubicBezTo>
                    <a:cubicBezTo>
                      <a:pt x="33" y="83"/>
                      <a:pt x="34" y="86"/>
                      <a:pt x="35" y="89"/>
                    </a:cubicBezTo>
                    <a:cubicBezTo>
                      <a:pt x="36" y="90"/>
                      <a:pt x="40" y="99"/>
                      <a:pt x="42" y="95"/>
                    </a:cubicBezTo>
                    <a:cubicBezTo>
                      <a:pt x="42" y="95"/>
                      <a:pt x="42" y="95"/>
                      <a:pt x="42" y="94"/>
                    </a:cubicBezTo>
                    <a:cubicBezTo>
                      <a:pt x="42" y="71"/>
                      <a:pt x="43" y="12"/>
                      <a:pt x="42" y="4"/>
                    </a:cubicBezTo>
                    <a:cubicBezTo>
                      <a:pt x="42" y="3"/>
                      <a:pt x="42" y="2"/>
                      <a:pt x="41" y="1"/>
                    </a:cubicBezTo>
                    <a:cubicBezTo>
                      <a:pt x="39" y="0"/>
                      <a:pt x="37" y="1"/>
                      <a:pt x="35" y="2"/>
                    </a:cubicBezTo>
                    <a:cubicBezTo>
                      <a:pt x="31" y="5"/>
                      <a:pt x="28" y="9"/>
                      <a:pt x="24" y="12"/>
                    </a:cubicBezTo>
                    <a:cubicBezTo>
                      <a:pt x="17" y="18"/>
                      <a:pt x="8" y="20"/>
                      <a:pt x="3" y="29"/>
                    </a:cubicBezTo>
                    <a:cubicBezTo>
                      <a:pt x="2" y="30"/>
                      <a:pt x="2" y="31"/>
                      <a:pt x="1" y="32"/>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0" name="Google Shape;140;p4"/>
              <p:cNvSpPr/>
              <p:nvPr/>
            </p:nvSpPr>
            <p:spPr>
              <a:xfrm flipH="1">
                <a:off x="544837" y="-18440"/>
                <a:ext cx="859277" cy="547906"/>
              </a:xfrm>
              <a:custGeom>
                <a:avLst/>
                <a:gdLst/>
                <a:ahLst/>
                <a:cxnLst/>
                <a:rect l="l" t="t" r="r" b="b"/>
                <a:pathLst>
                  <a:path w="74" h="47" extrusionOk="0">
                    <a:moveTo>
                      <a:pt x="73" y="32"/>
                    </a:moveTo>
                    <a:cubicBezTo>
                      <a:pt x="69" y="42"/>
                      <a:pt x="53" y="47"/>
                      <a:pt x="42" y="46"/>
                    </a:cubicBezTo>
                    <a:cubicBezTo>
                      <a:pt x="30" y="45"/>
                      <a:pt x="18" y="41"/>
                      <a:pt x="9" y="32"/>
                    </a:cubicBezTo>
                    <a:cubicBezTo>
                      <a:pt x="4" y="27"/>
                      <a:pt x="0" y="19"/>
                      <a:pt x="4" y="13"/>
                    </a:cubicBezTo>
                    <a:cubicBezTo>
                      <a:pt x="6" y="9"/>
                      <a:pt x="12" y="7"/>
                      <a:pt x="17" y="6"/>
                    </a:cubicBezTo>
                    <a:cubicBezTo>
                      <a:pt x="18" y="6"/>
                      <a:pt x="19" y="6"/>
                      <a:pt x="20" y="5"/>
                    </a:cubicBezTo>
                    <a:cubicBezTo>
                      <a:pt x="36" y="4"/>
                      <a:pt x="67" y="0"/>
                      <a:pt x="73" y="20"/>
                    </a:cubicBezTo>
                    <a:cubicBezTo>
                      <a:pt x="74" y="24"/>
                      <a:pt x="74" y="28"/>
                      <a:pt x="73" y="32"/>
                    </a:cubicBezTo>
                    <a:close/>
                  </a:path>
                </a:pathLst>
              </a:custGeom>
              <a:solidFill>
                <a:srgbClr val="E899A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1" name="Google Shape;141;p4"/>
              <p:cNvSpPr/>
              <p:nvPr/>
            </p:nvSpPr>
            <p:spPr>
              <a:xfrm flipH="1">
                <a:off x="-7827" y="393439"/>
                <a:ext cx="447172" cy="1039096"/>
              </a:xfrm>
              <a:custGeom>
                <a:avLst/>
                <a:gdLst/>
                <a:ahLst/>
                <a:cxnLst/>
                <a:rect l="l" t="t" r="r" b="b"/>
                <a:pathLst>
                  <a:path w="32" h="74" extrusionOk="0">
                    <a:moveTo>
                      <a:pt x="28" y="59"/>
                    </a:moveTo>
                    <a:cubicBezTo>
                      <a:pt x="26" y="56"/>
                      <a:pt x="25" y="51"/>
                      <a:pt x="23" y="48"/>
                    </a:cubicBezTo>
                    <a:cubicBezTo>
                      <a:pt x="20" y="43"/>
                      <a:pt x="15" y="41"/>
                      <a:pt x="10" y="38"/>
                    </a:cubicBezTo>
                    <a:cubicBezTo>
                      <a:pt x="8" y="37"/>
                      <a:pt x="5" y="35"/>
                      <a:pt x="4" y="32"/>
                    </a:cubicBezTo>
                    <a:cubicBezTo>
                      <a:pt x="3" y="29"/>
                      <a:pt x="5" y="25"/>
                      <a:pt x="7" y="23"/>
                    </a:cubicBezTo>
                    <a:cubicBezTo>
                      <a:pt x="8" y="23"/>
                      <a:pt x="8" y="23"/>
                      <a:pt x="9" y="23"/>
                    </a:cubicBezTo>
                    <a:cubicBezTo>
                      <a:pt x="9" y="26"/>
                      <a:pt x="12" y="29"/>
                      <a:pt x="15" y="30"/>
                    </a:cubicBezTo>
                    <a:cubicBezTo>
                      <a:pt x="19" y="30"/>
                      <a:pt x="23" y="28"/>
                      <a:pt x="22" y="24"/>
                    </a:cubicBezTo>
                    <a:cubicBezTo>
                      <a:pt x="20" y="20"/>
                      <a:pt x="15" y="18"/>
                      <a:pt x="12" y="18"/>
                    </a:cubicBezTo>
                    <a:cubicBezTo>
                      <a:pt x="13" y="15"/>
                      <a:pt x="15" y="12"/>
                      <a:pt x="17" y="10"/>
                    </a:cubicBezTo>
                    <a:cubicBezTo>
                      <a:pt x="19" y="8"/>
                      <a:pt x="21" y="7"/>
                      <a:pt x="22" y="5"/>
                    </a:cubicBezTo>
                    <a:cubicBezTo>
                      <a:pt x="24" y="4"/>
                      <a:pt x="26" y="3"/>
                      <a:pt x="27" y="2"/>
                    </a:cubicBezTo>
                    <a:cubicBezTo>
                      <a:pt x="28" y="1"/>
                      <a:pt x="27" y="0"/>
                      <a:pt x="27" y="0"/>
                    </a:cubicBezTo>
                    <a:cubicBezTo>
                      <a:pt x="22" y="1"/>
                      <a:pt x="18" y="5"/>
                      <a:pt x="15" y="8"/>
                    </a:cubicBezTo>
                    <a:cubicBezTo>
                      <a:pt x="12" y="11"/>
                      <a:pt x="9" y="15"/>
                      <a:pt x="9" y="19"/>
                    </a:cubicBezTo>
                    <a:cubicBezTo>
                      <a:pt x="6" y="20"/>
                      <a:pt x="3" y="22"/>
                      <a:pt x="2" y="25"/>
                    </a:cubicBezTo>
                    <a:cubicBezTo>
                      <a:pt x="0" y="28"/>
                      <a:pt x="0" y="33"/>
                      <a:pt x="2" y="36"/>
                    </a:cubicBezTo>
                    <a:cubicBezTo>
                      <a:pt x="4" y="39"/>
                      <a:pt x="8" y="41"/>
                      <a:pt x="11" y="43"/>
                    </a:cubicBezTo>
                    <a:cubicBezTo>
                      <a:pt x="16" y="46"/>
                      <a:pt x="20" y="48"/>
                      <a:pt x="22" y="53"/>
                    </a:cubicBezTo>
                    <a:cubicBezTo>
                      <a:pt x="24" y="60"/>
                      <a:pt x="26" y="67"/>
                      <a:pt x="30" y="73"/>
                    </a:cubicBezTo>
                    <a:cubicBezTo>
                      <a:pt x="31" y="74"/>
                      <a:pt x="32" y="73"/>
                      <a:pt x="32" y="72"/>
                    </a:cubicBezTo>
                    <a:cubicBezTo>
                      <a:pt x="31" y="67"/>
                      <a:pt x="29" y="63"/>
                      <a:pt x="28" y="59"/>
                    </a:cubicBezTo>
                    <a:close/>
                    <a:moveTo>
                      <a:pt x="17" y="23"/>
                    </a:moveTo>
                    <a:cubicBezTo>
                      <a:pt x="18" y="24"/>
                      <a:pt x="19" y="25"/>
                      <a:pt x="18" y="26"/>
                    </a:cubicBezTo>
                    <a:cubicBezTo>
                      <a:pt x="17" y="27"/>
                      <a:pt x="16" y="26"/>
                      <a:pt x="15" y="26"/>
                    </a:cubicBezTo>
                    <a:cubicBezTo>
                      <a:pt x="13" y="25"/>
                      <a:pt x="12" y="24"/>
                      <a:pt x="12" y="22"/>
                    </a:cubicBezTo>
                    <a:cubicBezTo>
                      <a:pt x="14" y="22"/>
                      <a:pt x="15" y="22"/>
                      <a:pt x="17" y="23"/>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2" name="Google Shape;142;p4"/>
              <p:cNvSpPr/>
              <p:nvPr/>
            </p:nvSpPr>
            <p:spPr>
              <a:xfrm flipH="1">
                <a:off x="544838" y="-18440"/>
                <a:ext cx="661496" cy="372844"/>
              </a:xfrm>
              <a:custGeom>
                <a:avLst/>
                <a:gdLst/>
                <a:ahLst/>
                <a:cxnLst/>
                <a:rect l="l" t="t" r="r" b="b"/>
                <a:pathLst>
                  <a:path w="57" h="32" extrusionOk="0">
                    <a:moveTo>
                      <a:pt x="56" y="32"/>
                    </a:moveTo>
                    <a:cubicBezTo>
                      <a:pt x="55" y="31"/>
                      <a:pt x="55" y="31"/>
                      <a:pt x="54" y="31"/>
                    </a:cubicBezTo>
                    <a:cubicBezTo>
                      <a:pt x="52" y="29"/>
                      <a:pt x="51" y="27"/>
                      <a:pt x="49" y="26"/>
                    </a:cubicBezTo>
                    <a:cubicBezTo>
                      <a:pt x="44" y="20"/>
                      <a:pt x="35" y="17"/>
                      <a:pt x="27" y="16"/>
                    </a:cubicBezTo>
                    <a:cubicBezTo>
                      <a:pt x="19" y="15"/>
                      <a:pt x="11" y="15"/>
                      <a:pt x="4" y="11"/>
                    </a:cubicBezTo>
                    <a:cubicBezTo>
                      <a:pt x="2" y="10"/>
                      <a:pt x="0" y="8"/>
                      <a:pt x="0" y="6"/>
                    </a:cubicBezTo>
                    <a:cubicBezTo>
                      <a:pt x="1" y="6"/>
                      <a:pt x="2" y="6"/>
                      <a:pt x="3" y="5"/>
                    </a:cubicBezTo>
                    <a:cubicBezTo>
                      <a:pt x="19" y="4"/>
                      <a:pt x="50" y="0"/>
                      <a:pt x="56" y="20"/>
                    </a:cubicBezTo>
                    <a:cubicBezTo>
                      <a:pt x="57" y="24"/>
                      <a:pt x="57" y="28"/>
                      <a:pt x="56" y="32"/>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 name="Google Shape;143;p4"/>
              <p:cNvSpPr/>
              <p:nvPr/>
            </p:nvSpPr>
            <p:spPr>
              <a:xfrm flipH="1">
                <a:off x="673128" y="156623"/>
                <a:ext cx="359479" cy="128290"/>
              </a:xfrm>
              <a:custGeom>
                <a:avLst/>
                <a:gdLst/>
                <a:ahLst/>
                <a:cxnLst/>
                <a:rect l="l" t="t" r="r" b="b"/>
                <a:pathLst>
                  <a:path w="31" h="11" extrusionOk="0">
                    <a:moveTo>
                      <a:pt x="1" y="2"/>
                    </a:moveTo>
                    <a:cubicBezTo>
                      <a:pt x="6" y="3"/>
                      <a:pt x="11" y="3"/>
                      <a:pt x="16" y="5"/>
                    </a:cubicBezTo>
                    <a:cubicBezTo>
                      <a:pt x="18" y="6"/>
                      <a:pt x="21" y="7"/>
                      <a:pt x="23" y="8"/>
                    </a:cubicBezTo>
                    <a:cubicBezTo>
                      <a:pt x="25" y="9"/>
                      <a:pt x="27" y="10"/>
                      <a:pt x="29" y="11"/>
                    </a:cubicBezTo>
                    <a:cubicBezTo>
                      <a:pt x="30" y="11"/>
                      <a:pt x="31" y="9"/>
                      <a:pt x="30" y="9"/>
                    </a:cubicBezTo>
                    <a:cubicBezTo>
                      <a:pt x="27" y="5"/>
                      <a:pt x="21" y="3"/>
                      <a:pt x="16" y="2"/>
                    </a:cubicBezTo>
                    <a:cubicBezTo>
                      <a:pt x="11" y="1"/>
                      <a:pt x="6" y="0"/>
                      <a:pt x="1" y="1"/>
                    </a:cubicBezTo>
                    <a:cubicBezTo>
                      <a:pt x="0" y="1"/>
                      <a:pt x="0" y="2"/>
                      <a:pt x="1" y="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 name="Google Shape;144;p4"/>
              <p:cNvSpPr/>
              <p:nvPr/>
            </p:nvSpPr>
            <p:spPr>
              <a:xfrm flipH="1">
                <a:off x="765336" y="260859"/>
                <a:ext cx="93545" cy="58800"/>
              </a:xfrm>
              <a:custGeom>
                <a:avLst/>
                <a:gdLst/>
                <a:ahLst/>
                <a:cxnLst/>
                <a:rect l="l" t="t" r="r" b="b"/>
                <a:pathLst>
                  <a:path w="8" h="5" extrusionOk="0">
                    <a:moveTo>
                      <a:pt x="0" y="1"/>
                    </a:moveTo>
                    <a:cubicBezTo>
                      <a:pt x="1" y="2"/>
                      <a:pt x="1" y="2"/>
                      <a:pt x="2" y="2"/>
                    </a:cubicBezTo>
                    <a:cubicBezTo>
                      <a:pt x="2" y="2"/>
                      <a:pt x="3" y="3"/>
                      <a:pt x="3" y="3"/>
                    </a:cubicBezTo>
                    <a:cubicBezTo>
                      <a:pt x="3" y="3"/>
                      <a:pt x="4" y="3"/>
                      <a:pt x="4" y="3"/>
                    </a:cubicBezTo>
                    <a:cubicBezTo>
                      <a:pt x="4" y="4"/>
                      <a:pt x="4" y="4"/>
                      <a:pt x="4" y="4"/>
                    </a:cubicBezTo>
                    <a:cubicBezTo>
                      <a:pt x="4" y="4"/>
                      <a:pt x="4" y="4"/>
                      <a:pt x="4" y="4"/>
                    </a:cubicBezTo>
                    <a:cubicBezTo>
                      <a:pt x="4" y="4"/>
                      <a:pt x="4" y="4"/>
                      <a:pt x="4" y="4"/>
                    </a:cubicBezTo>
                    <a:cubicBezTo>
                      <a:pt x="5" y="4"/>
                      <a:pt x="5" y="4"/>
                      <a:pt x="6" y="5"/>
                    </a:cubicBezTo>
                    <a:cubicBezTo>
                      <a:pt x="6" y="5"/>
                      <a:pt x="7" y="5"/>
                      <a:pt x="7" y="5"/>
                    </a:cubicBezTo>
                    <a:cubicBezTo>
                      <a:pt x="8" y="4"/>
                      <a:pt x="8" y="4"/>
                      <a:pt x="7" y="3"/>
                    </a:cubicBezTo>
                    <a:cubicBezTo>
                      <a:pt x="7" y="3"/>
                      <a:pt x="7" y="2"/>
                      <a:pt x="6" y="2"/>
                    </a:cubicBezTo>
                    <a:cubicBezTo>
                      <a:pt x="6" y="1"/>
                      <a:pt x="5" y="1"/>
                      <a:pt x="5" y="1"/>
                    </a:cubicBezTo>
                    <a:cubicBezTo>
                      <a:pt x="4" y="0"/>
                      <a:pt x="3" y="0"/>
                      <a:pt x="3" y="0"/>
                    </a:cubicBezTo>
                    <a:cubicBezTo>
                      <a:pt x="2" y="0"/>
                      <a:pt x="2" y="0"/>
                      <a:pt x="1" y="0"/>
                    </a:cubicBezTo>
                    <a:cubicBezTo>
                      <a:pt x="0" y="0"/>
                      <a:pt x="0" y="1"/>
                      <a:pt x="0" y="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53"/>
        <p:cNvGrpSpPr/>
        <p:nvPr/>
      </p:nvGrpSpPr>
      <p:grpSpPr>
        <a:xfrm>
          <a:off x="0" y="0"/>
          <a:ext cx="0" cy="0"/>
          <a:chOff x="0" y="0"/>
          <a:chExt cx="0" cy="0"/>
        </a:xfrm>
      </p:grpSpPr>
      <p:sp>
        <p:nvSpPr>
          <p:cNvPr id="254" name="Google Shape;254;p8"/>
          <p:cNvSpPr txBox="1">
            <a:spLocks noGrp="1"/>
          </p:cNvSpPr>
          <p:nvPr>
            <p:ph type="title"/>
          </p:nvPr>
        </p:nvSpPr>
        <p:spPr>
          <a:xfrm>
            <a:off x="1890000" y="1455000"/>
            <a:ext cx="5364000" cy="22335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grpSp>
        <p:nvGrpSpPr>
          <p:cNvPr id="255" name="Google Shape;255;p8"/>
          <p:cNvGrpSpPr/>
          <p:nvPr/>
        </p:nvGrpSpPr>
        <p:grpSpPr>
          <a:xfrm>
            <a:off x="-71750" y="-660501"/>
            <a:ext cx="9250226" cy="5871286"/>
            <a:chOff x="-71750" y="-660501"/>
            <a:chExt cx="9250226" cy="5871286"/>
          </a:xfrm>
        </p:grpSpPr>
        <p:grpSp>
          <p:nvGrpSpPr>
            <p:cNvPr id="256" name="Google Shape;256;p8"/>
            <p:cNvGrpSpPr/>
            <p:nvPr/>
          </p:nvGrpSpPr>
          <p:grpSpPr>
            <a:xfrm>
              <a:off x="218777" y="-148600"/>
              <a:ext cx="1743761" cy="1015025"/>
              <a:chOff x="218777" y="0"/>
              <a:chExt cx="1743761" cy="1015025"/>
            </a:xfrm>
          </p:grpSpPr>
          <p:sp>
            <p:nvSpPr>
              <p:cNvPr id="257" name="Google Shape;257;p8"/>
              <p:cNvSpPr/>
              <p:nvPr/>
            </p:nvSpPr>
            <p:spPr>
              <a:xfrm>
                <a:off x="579427" y="0"/>
                <a:ext cx="1173041" cy="645080"/>
              </a:xfrm>
              <a:custGeom>
                <a:avLst/>
                <a:gdLst/>
                <a:ahLst/>
                <a:cxnLst/>
                <a:rect l="l" t="t" r="r" b="b"/>
                <a:pathLst>
                  <a:path w="162" h="89" extrusionOk="0">
                    <a:moveTo>
                      <a:pt x="151" y="46"/>
                    </a:moveTo>
                    <a:cubicBezTo>
                      <a:pt x="133" y="75"/>
                      <a:pt x="96" y="89"/>
                      <a:pt x="62" y="83"/>
                    </a:cubicBezTo>
                    <a:cubicBezTo>
                      <a:pt x="48" y="81"/>
                      <a:pt x="35" y="75"/>
                      <a:pt x="26" y="65"/>
                    </a:cubicBezTo>
                    <a:cubicBezTo>
                      <a:pt x="6" y="45"/>
                      <a:pt x="0" y="21"/>
                      <a:pt x="5" y="0"/>
                    </a:cubicBezTo>
                    <a:cubicBezTo>
                      <a:pt x="160" y="0"/>
                      <a:pt x="160" y="0"/>
                      <a:pt x="160" y="0"/>
                    </a:cubicBezTo>
                    <a:cubicBezTo>
                      <a:pt x="162" y="16"/>
                      <a:pt x="159" y="32"/>
                      <a:pt x="151" y="46"/>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8" name="Google Shape;258;p8"/>
              <p:cNvSpPr/>
              <p:nvPr/>
            </p:nvSpPr>
            <p:spPr>
              <a:xfrm>
                <a:off x="218777" y="102247"/>
                <a:ext cx="1098681" cy="912778"/>
              </a:xfrm>
              <a:custGeom>
                <a:avLst/>
                <a:gdLst/>
                <a:ahLst/>
                <a:cxnLst/>
                <a:rect l="l" t="t" r="r" b="b"/>
                <a:pathLst>
                  <a:path w="152" h="126" extrusionOk="0">
                    <a:moveTo>
                      <a:pt x="23" y="0"/>
                    </a:moveTo>
                    <a:cubicBezTo>
                      <a:pt x="8" y="7"/>
                      <a:pt x="0" y="23"/>
                      <a:pt x="1" y="38"/>
                    </a:cubicBezTo>
                    <a:cubicBezTo>
                      <a:pt x="3" y="54"/>
                      <a:pt x="15" y="67"/>
                      <a:pt x="30" y="71"/>
                    </a:cubicBezTo>
                    <a:cubicBezTo>
                      <a:pt x="39" y="73"/>
                      <a:pt x="48" y="73"/>
                      <a:pt x="56" y="69"/>
                    </a:cubicBezTo>
                    <a:cubicBezTo>
                      <a:pt x="54" y="68"/>
                      <a:pt x="53" y="67"/>
                      <a:pt x="52" y="67"/>
                    </a:cubicBezTo>
                    <a:cubicBezTo>
                      <a:pt x="51" y="86"/>
                      <a:pt x="61" y="106"/>
                      <a:pt x="78" y="116"/>
                    </a:cubicBezTo>
                    <a:cubicBezTo>
                      <a:pt x="95" y="126"/>
                      <a:pt x="116" y="124"/>
                      <a:pt x="132" y="112"/>
                    </a:cubicBezTo>
                    <a:cubicBezTo>
                      <a:pt x="141" y="106"/>
                      <a:pt x="148" y="97"/>
                      <a:pt x="151" y="87"/>
                    </a:cubicBezTo>
                    <a:cubicBezTo>
                      <a:pt x="152" y="83"/>
                      <a:pt x="147" y="83"/>
                      <a:pt x="146" y="85"/>
                    </a:cubicBezTo>
                    <a:cubicBezTo>
                      <a:pt x="140" y="101"/>
                      <a:pt x="126" y="113"/>
                      <a:pt x="108" y="116"/>
                    </a:cubicBezTo>
                    <a:cubicBezTo>
                      <a:pt x="91" y="119"/>
                      <a:pt x="73" y="110"/>
                      <a:pt x="64" y="95"/>
                    </a:cubicBezTo>
                    <a:cubicBezTo>
                      <a:pt x="59" y="87"/>
                      <a:pt x="56" y="77"/>
                      <a:pt x="57" y="67"/>
                    </a:cubicBezTo>
                    <a:cubicBezTo>
                      <a:pt x="57" y="65"/>
                      <a:pt x="55" y="64"/>
                      <a:pt x="53" y="65"/>
                    </a:cubicBezTo>
                    <a:cubicBezTo>
                      <a:pt x="41" y="70"/>
                      <a:pt x="25" y="66"/>
                      <a:pt x="16" y="57"/>
                    </a:cubicBezTo>
                    <a:cubicBezTo>
                      <a:pt x="6" y="48"/>
                      <a:pt x="4" y="33"/>
                      <a:pt x="9" y="20"/>
                    </a:cubicBezTo>
                    <a:cubicBezTo>
                      <a:pt x="12" y="13"/>
                      <a:pt x="17" y="7"/>
                      <a:pt x="24" y="3"/>
                    </a:cubicBezTo>
                    <a:cubicBezTo>
                      <a:pt x="25" y="2"/>
                      <a:pt x="24" y="0"/>
                      <a:pt x="23"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9" name="Google Shape;259;p8"/>
              <p:cNvSpPr/>
              <p:nvPr/>
            </p:nvSpPr>
            <p:spPr>
              <a:xfrm>
                <a:off x="441859" y="195197"/>
                <a:ext cx="182184" cy="239814"/>
              </a:xfrm>
              <a:custGeom>
                <a:avLst/>
                <a:gdLst/>
                <a:ahLst/>
                <a:cxnLst/>
                <a:rect l="l" t="t" r="r" b="b"/>
                <a:pathLst>
                  <a:path w="25" h="33" extrusionOk="0">
                    <a:moveTo>
                      <a:pt x="4" y="0"/>
                    </a:moveTo>
                    <a:cubicBezTo>
                      <a:pt x="3" y="1"/>
                      <a:pt x="2" y="1"/>
                      <a:pt x="2" y="2"/>
                    </a:cubicBezTo>
                    <a:cubicBezTo>
                      <a:pt x="1" y="3"/>
                      <a:pt x="1" y="4"/>
                      <a:pt x="1" y="5"/>
                    </a:cubicBezTo>
                    <a:cubicBezTo>
                      <a:pt x="0" y="7"/>
                      <a:pt x="0" y="9"/>
                      <a:pt x="0" y="11"/>
                    </a:cubicBezTo>
                    <a:cubicBezTo>
                      <a:pt x="0" y="15"/>
                      <a:pt x="1" y="19"/>
                      <a:pt x="3" y="22"/>
                    </a:cubicBezTo>
                    <a:cubicBezTo>
                      <a:pt x="7" y="29"/>
                      <a:pt x="15" y="33"/>
                      <a:pt x="23" y="32"/>
                    </a:cubicBezTo>
                    <a:cubicBezTo>
                      <a:pt x="24" y="32"/>
                      <a:pt x="25" y="32"/>
                      <a:pt x="25" y="30"/>
                    </a:cubicBezTo>
                    <a:cubicBezTo>
                      <a:pt x="25" y="30"/>
                      <a:pt x="24" y="28"/>
                      <a:pt x="23" y="28"/>
                    </a:cubicBezTo>
                    <a:cubicBezTo>
                      <a:pt x="18" y="27"/>
                      <a:pt x="12" y="24"/>
                      <a:pt x="8" y="20"/>
                    </a:cubicBezTo>
                    <a:cubicBezTo>
                      <a:pt x="6" y="17"/>
                      <a:pt x="5" y="14"/>
                      <a:pt x="5" y="11"/>
                    </a:cubicBezTo>
                    <a:cubicBezTo>
                      <a:pt x="5" y="9"/>
                      <a:pt x="5" y="7"/>
                      <a:pt x="5" y="6"/>
                    </a:cubicBezTo>
                    <a:cubicBezTo>
                      <a:pt x="5" y="5"/>
                      <a:pt x="5" y="4"/>
                      <a:pt x="5" y="3"/>
                    </a:cubicBezTo>
                    <a:cubicBezTo>
                      <a:pt x="5" y="3"/>
                      <a:pt x="5" y="2"/>
                      <a:pt x="5" y="1"/>
                    </a:cubicBezTo>
                    <a:cubicBezTo>
                      <a:pt x="5" y="1"/>
                      <a:pt x="4" y="0"/>
                      <a:pt x="4"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 name="Google Shape;260;p8"/>
              <p:cNvSpPr/>
              <p:nvPr/>
            </p:nvSpPr>
            <p:spPr>
              <a:xfrm>
                <a:off x="819241" y="617194"/>
                <a:ext cx="317893" cy="180325"/>
              </a:xfrm>
              <a:custGeom>
                <a:avLst/>
                <a:gdLst/>
                <a:ahLst/>
                <a:cxnLst/>
                <a:rect l="l" t="t" r="r" b="b"/>
                <a:pathLst>
                  <a:path w="44" h="25" extrusionOk="0">
                    <a:moveTo>
                      <a:pt x="0" y="2"/>
                    </a:moveTo>
                    <a:cubicBezTo>
                      <a:pt x="1" y="11"/>
                      <a:pt x="7" y="18"/>
                      <a:pt x="16" y="22"/>
                    </a:cubicBezTo>
                    <a:cubicBezTo>
                      <a:pt x="24" y="25"/>
                      <a:pt x="36" y="24"/>
                      <a:pt x="42" y="16"/>
                    </a:cubicBezTo>
                    <a:cubicBezTo>
                      <a:pt x="44" y="15"/>
                      <a:pt x="42" y="12"/>
                      <a:pt x="40" y="13"/>
                    </a:cubicBezTo>
                    <a:cubicBezTo>
                      <a:pt x="33" y="17"/>
                      <a:pt x="25" y="19"/>
                      <a:pt x="18" y="16"/>
                    </a:cubicBezTo>
                    <a:cubicBezTo>
                      <a:pt x="11" y="14"/>
                      <a:pt x="5" y="8"/>
                      <a:pt x="3" y="1"/>
                    </a:cubicBezTo>
                    <a:cubicBezTo>
                      <a:pt x="2" y="0"/>
                      <a:pt x="0" y="0"/>
                      <a:pt x="0" y="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1" name="Google Shape;261;p8"/>
              <p:cNvSpPr/>
              <p:nvPr/>
            </p:nvSpPr>
            <p:spPr>
              <a:xfrm>
                <a:off x="1469898" y="267699"/>
                <a:ext cx="492641" cy="509371"/>
              </a:xfrm>
              <a:custGeom>
                <a:avLst/>
                <a:gdLst/>
                <a:ahLst/>
                <a:cxnLst/>
                <a:rect l="l" t="t" r="r" b="b"/>
                <a:pathLst>
                  <a:path w="68" h="70" extrusionOk="0">
                    <a:moveTo>
                      <a:pt x="1" y="56"/>
                    </a:moveTo>
                    <a:cubicBezTo>
                      <a:pt x="11" y="68"/>
                      <a:pt x="30" y="70"/>
                      <a:pt x="44" y="63"/>
                    </a:cubicBezTo>
                    <a:cubicBezTo>
                      <a:pt x="58" y="57"/>
                      <a:pt x="68" y="42"/>
                      <a:pt x="67" y="26"/>
                    </a:cubicBezTo>
                    <a:cubicBezTo>
                      <a:pt x="67" y="22"/>
                      <a:pt x="67" y="17"/>
                      <a:pt x="65" y="13"/>
                    </a:cubicBezTo>
                    <a:cubicBezTo>
                      <a:pt x="63" y="9"/>
                      <a:pt x="61" y="4"/>
                      <a:pt x="58" y="1"/>
                    </a:cubicBezTo>
                    <a:cubicBezTo>
                      <a:pt x="56" y="0"/>
                      <a:pt x="54" y="1"/>
                      <a:pt x="55" y="4"/>
                    </a:cubicBezTo>
                    <a:cubicBezTo>
                      <a:pt x="56" y="7"/>
                      <a:pt x="58" y="9"/>
                      <a:pt x="60" y="13"/>
                    </a:cubicBezTo>
                    <a:cubicBezTo>
                      <a:pt x="61" y="16"/>
                      <a:pt x="62" y="20"/>
                      <a:pt x="62" y="23"/>
                    </a:cubicBezTo>
                    <a:cubicBezTo>
                      <a:pt x="63" y="30"/>
                      <a:pt x="62" y="37"/>
                      <a:pt x="58" y="43"/>
                    </a:cubicBezTo>
                    <a:cubicBezTo>
                      <a:pt x="52" y="56"/>
                      <a:pt x="38" y="63"/>
                      <a:pt x="24" y="62"/>
                    </a:cubicBezTo>
                    <a:cubicBezTo>
                      <a:pt x="16" y="62"/>
                      <a:pt x="9" y="59"/>
                      <a:pt x="2" y="54"/>
                    </a:cubicBezTo>
                    <a:cubicBezTo>
                      <a:pt x="1" y="53"/>
                      <a:pt x="0" y="55"/>
                      <a:pt x="1" y="56"/>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2" name="Google Shape;262;p8"/>
              <p:cNvSpPr/>
              <p:nvPr/>
            </p:nvSpPr>
            <p:spPr>
              <a:xfrm>
                <a:off x="1579579" y="384817"/>
                <a:ext cx="223082" cy="202633"/>
              </a:xfrm>
              <a:custGeom>
                <a:avLst/>
                <a:gdLst/>
                <a:ahLst/>
                <a:cxnLst/>
                <a:rect l="l" t="t" r="r" b="b"/>
                <a:pathLst>
                  <a:path w="31" h="28" extrusionOk="0">
                    <a:moveTo>
                      <a:pt x="1" y="26"/>
                    </a:moveTo>
                    <a:cubicBezTo>
                      <a:pt x="4" y="27"/>
                      <a:pt x="5" y="27"/>
                      <a:pt x="8" y="27"/>
                    </a:cubicBezTo>
                    <a:cubicBezTo>
                      <a:pt x="10" y="28"/>
                      <a:pt x="12" y="27"/>
                      <a:pt x="14" y="27"/>
                    </a:cubicBezTo>
                    <a:cubicBezTo>
                      <a:pt x="18" y="27"/>
                      <a:pt x="22" y="25"/>
                      <a:pt x="25" y="22"/>
                    </a:cubicBezTo>
                    <a:cubicBezTo>
                      <a:pt x="28" y="19"/>
                      <a:pt x="30" y="16"/>
                      <a:pt x="30" y="12"/>
                    </a:cubicBezTo>
                    <a:cubicBezTo>
                      <a:pt x="31" y="9"/>
                      <a:pt x="31" y="4"/>
                      <a:pt x="28" y="1"/>
                    </a:cubicBezTo>
                    <a:cubicBezTo>
                      <a:pt x="27" y="0"/>
                      <a:pt x="25" y="1"/>
                      <a:pt x="25" y="2"/>
                    </a:cubicBezTo>
                    <a:cubicBezTo>
                      <a:pt x="25" y="4"/>
                      <a:pt x="25" y="5"/>
                      <a:pt x="26" y="7"/>
                    </a:cubicBezTo>
                    <a:cubicBezTo>
                      <a:pt x="26" y="8"/>
                      <a:pt x="26" y="10"/>
                      <a:pt x="25" y="11"/>
                    </a:cubicBezTo>
                    <a:cubicBezTo>
                      <a:pt x="25" y="14"/>
                      <a:pt x="23" y="16"/>
                      <a:pt x="21" y="18"/>
                    </a:cubicBezTo>
                    <a:cubicBezTo>
                      <a:pt x="16" y="23"/>
                      <a:pt x="9" y="23"/>
                      <a:pt x="2" y="23"/>
                    </a:cubicBezTo>
                    <a:cubicBezTo>
                      <a:pt x="1" y="23"/>
                      <a:pt x="0" y="25"/>
                      <a:pt x="1" y="26"/>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3" name="Google Shape;263;p8"/>
              <p:cNvSpPr/>
              <p:nvPr/>
            </p:nvSpPr>
            <p:spPr>
              <a:xfrm>
                <a:off x="769047" y="159876"/>
                <a:ext cx="563283" cy="312315"/>
              </a:xfrm>
              <a:custGeom>
                <a:avLst/>
                <a:gdLst/>
                <a:ahLst/>
                <a:cxnLst/>
                <a:rect l="l" t="t" r="r" b="b"/>
                <a:pathLst>
                  <a:path w="78" h="43" extrusionOk="0">
                    <a:moveTo>
                      <a:pt x="74" y="28"/>
                    </a:moveTo>
                    <a:cubicBezTo>
                      <a:pt x="78" y="23"/>
                      <a:pt x="78" y="13"/>
                      <a:pt x="70" y="12"/>
                    </a:cubicBezTo>
                    <a:cubicBezTo>
                      <a:pt x="68" y="11"/>
                      <a:pt x="65" y="12"/>
                      <a:pt x="62" y="12"/>
                    </a:cubicBezTo>
                    <a:cubicBezTo>
                      <a:pt x="51" y="14"/>
                      <a:pt x="40" y="11"/>
                      <a:pt x="30" y="6"/>
                    </a:cubicBezTo>
                    <a:cubicBezTo>
                      <a:pt x="25" y="4"/>
                      <a:pt x="20" y="1"/>
                      <a:pt x="15" y="1"/>
                    </a:cubicBezTo>
                    <a:cubicBezTo>
                      <a:pt x="10" y="0"/>
                      <a:pt x="4" y="2"/>
                      <a:pt x="2" y="7"/>
                    </a:cubicBezTo>
                    <a:cubicBezTo>
                      <a:pt x="0" y="10"/>
                      <a:pt x="1" y="14"/>
                      <a:pt x="2" y="18"/>
                    </a:cubicBezTo>
                    <a:cubicBezTo>
                      <a:pt x="4" y="21"/>
                      <a:pt x="7" y="24"/>
                      <a:pt x="10" y="26"/>
                    </a:cubicBezTo>
                    <a:cubicBezTo>
                      <a:pt x="25" y="38"/>
                      <a:pt x="46" y="43"/>
                      <a:pt x="64" y="36"/>
                    </a:cubicBezTo>
                    <a:cubicBezTo>
                      <a:pt x="68" y="34"/>
                      <a:pt x="72" y="32"/>
                      <a:pt x="74" y="28"/>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64" name="Google Shape;264;p8"/>
            <p:cNvGrpSpPr/>
            <p:nvPr/>
          </p:nvGrpSpPr>
          <p:grpSpPr>
            <a:xfrm>
              <a:off x="-71750" y="3749215"/>
              <a:ext cx="1420578" cy="1461570"/>
              <a:chOff x="-71750" y="3569325"/>
              <a:chExt cx="1595438" cy="1641476"/>
            </a:xfrm>
          </p:grpSpPr>
          <p:sp>
            <p:nvSpPr>
              <p:cNvPr id="265" name="Google Shape;265;p8"/>
              <p:cNvSpPr/>
              <p:nvPr/>
            </p:nvSpPr>
            <p:spPr>
              <a:xfrm>
                <a:off x="558488" y="3569325"/>
                <a:ext cx="333375" cy="296863"/>
              </a:xfrm>
              <a:custGeom>
                <a:avLst/>
                <a:gdLst/>
                <a:ahLst/>
                <a:cxnLst/>
                <a:rect l="l" t="t" r="r" b="b"/>
                <a:pathLst>
                  <a:path w="54" h="48" extrusionOk="0">
                    <a:moveTo>
                      <a:pt x="44" y="12"/>
                    </a:moveTo>
                    <a:cubicBezTo>
                      <a:pt x="42" y="8"/>
                      <a:pt x="39" y="6"/>
                      <a:pt x="36" y="4"/>
                    </a:cubicBezTo>
                    <a:cubicBezTo>
                      <a:pt x="27" y="0"/>
                      <a:pt x="16" y="1"/>
                      <a:pt x="9" y="7"/>
                    </a:cubicBezTo>
                    <a:cubicBezTo>
                      <a:pt x="1" y="14"/>
                      <a:pt x="0" y="26"/>
                      <a:pt x="6" y="33"/>
                    </a:cubicBezTo>
                    <a:cubicBezTo>
                      <a:pt x="9" y="36"/>
                      <a:pt x="13" y="38"/>
                      <a:pt x="16" y="40"/>
                    </a:cubicBezTo>
                    <a:cubicBezTo>
                      <a:pt x="34" y="48"/>
                      <a:pt x="54" y="31"/>
                      <a:pt x="44" y="12"/>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6" name="Google Shape;266;p8"/>
              <p:cNvSpPr/>
              <p:nvPr/>
            </p:nvSpPr>
            <p:spPr>
              <a:xfrm>
                <a:off x="-71750" y="3885238"/>
                <a:ext cx="1595438" cy="1325563"/>
              </a:xfrm>
              <a:custGeom>
                <a:avLst/>
                <a:gdLst/>
                <a:ahLst/>
                <a:cxnLst/>
                <a:rect l="l" t="t" r="r" b="b"/>
                <a:pathLst>
                  <a:path w="258" h="214" extrusionOk="0">
                    <a:moveTo>
                      <a:pt x="245" y="214"/>
                    </a:moveTo>
                    <a:cubicBezTo>
                      <a:pt x="0" y="214"/>
                      <a:pt x="0" y="214"/>
                      <a:pt x="0" y="214"/>
                    </a:cubicBezTo>
                    <a:cubicBezTo>
                      <a:pt x="0" y="24"/>
                      <a:pt x="0" y="24"/>
                      <a:pt x="0" y="24"/>
                    </a:cubicBezTo>
                    <a:cubicBezTo>
                      <a:pt x="51" y="0"/>
                      <a:pt x="115" y="1"/>
                      <a:pt x="167" y="26"/>
                    </a:cubicBezTo>
                    <a:cubicBezTo>
                      <a:pt x="193" y="39"/>
                      <a:pt x="218" y="58"/>
                      <a:pt x="232" y="84"/>
                    </a:cubicBezTo>
                    <a:cubicBezTo>
                      <a:pt x="257" y="131"/>
                      <a:pt x="258" y="176"/>
                      <a:pt x="245" y="214"/>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7" name="Google Shape;267;p8"/>
              <p:cNvSpPr/>
              <p:nvPr/>
            </p:nvSpPr>
            <p:spPr>
              <a:xfrm>
                <a:off x="-35237" y="3990013"/>
                <a:ext cx="1403350" cy="1165225"/>
              </a:xfrm>
              <a:custGeom>
                <a:avLst/>
                <a:gdLst/>
                <a:ahLst/>
                <a:cxnLst/>
                <a:rect l="l" t="t" r="r" b="b"/>
                <a:pathLst>
                  <a:path w="227" h="188" extrusionOk="0">
                    <a:moveTo>
                      <a:pt x="220" y="150"/>
                    </a:moveTo>
                    <a:cubicBezTo>
                      <a:pt x="219" y="148"/>
                      <a:pt x="218" y="146"/>
                      <a:pt x="216" y="145"/>
                    </a:cubicBezTo>
                    <a:cubicBezTo>
                      <a:pt x="217" y="143"/>
                      <a:pt x="218" y="141"/>
                      <a:pt x="219" y="139"/>
                    </a:cubicBezTo>
                    <a:cubicBezTo>
                      <a:pt x="223" y="127"/>
                      <a:pt x="219" y="113"/>
                      <a:pt x="209" y="104"/>
                    </a:cubicBezTo>
                    <a:cubicBezTo>
                      <a:pt x="210" y="103"/>
                      <a:pt x="210" y="101"/>
                      <a:pt x="210" y="100"/>
                    </a:cubicBezTo>
                    <a:cubicBezTo>
                      <a:pt x="211" y="85"/>
                      <a:pt x="199" y="73"/>
                      <a:pt x="187" y="67"/>
                    </a:cubicBezTo>
                    <a:cubicBezTo>
                      <a:pt x="183" y="66"/>
                      <a:pt x="178" y="65"/>
                      <a:pt x="173" y="65"/>
                    </a:cubicBezTo>
                    <a:cubicBezTo>
                      <a:pt x="173" y="57"/>
                      <a:pt x="169" y="49"/>
                      <a:pt x="162" y="44"/>
                    </a:cubicBezTo>
                    <a:cubicBezTo>
                      <a:pt x="155" y="38"/>
                      <a:pt x="145" y="37"/>
                      <a:pt x="135" y="39"/>
                    </a:cubicBezTo>
                    <a:cubicBezTo>
                      <a:pt x="134" y="34"/>
                      <a:pt x="131" y="29"/>
                      <a:pt x="127" y="26"/>
                    </a:cubicBezTo>
                    <a:cubicBezTo>
                      <a:pt x="119" y="16"/>
                      <a:pt x="105" y="14"/>
                      <a:pt x="93" y="18"/>
                    </a:cubicBezTo>
                    <a:cubicBezTo>
                      <a:pt x="93" y="18"/>
                      <a:pt x="93" y="18"/>
                      <a:pt x="93" y="18"/>
                    </a:cubicBezTo>
                    <a:cubicBezTo>
                      <a:pt x="87" y="6"/>
                      <a:pt x="74" y="0"/>
                      <a:pt x="61" y="2"/>
                    </a:cubicBezTo>
                    <a:cubicBezTo>
                      <a:pt x="55" y="3"/>
                      <a:pt x="50" y="5"/>
                      <a:pt x="46" y="9"/>
                    </a:cubicBezTo>
                    <a:cubicBezTo>
                      <a:pt x="37" y="3"/>
                      <a:pt x="25" y="4"/>
                      <a:pt x="16" y="10"/>
                    </a:cubicBezTo>
                    <a:cubicBezTo>
                      <a:pt x="10" y="14"/>
                      <a:pt x="5" y="20"/>
                      <a:pt x="1" y="26"/>
                    </a:cubicBezTo>
                    <a:cubicBezTo>
                      <a:pt x="0" y="28"/>
                      <a:pt x="3" y="30"/>
                      <a:pt x="5" y="28"/>
                    </a:cubicBezTo>
                    <a:cubicBezTo>
                      <a:pt x="11" y="19"/>
                      <a:pt x="20" y="10"/>
                      <a:pt x="32" y="10"/>
                    </a:cubicBezTo>
                    <a:cubicBezTo>
                      <a:pt x="35" y="10"/>
                      <a:pt x="39" y="11"/>
                      <a:pt x="42" y="13"/>
                    </a:cubicBezTo>
                    <a:cubicBezTo>
                      <a:pt x="38" y="17"/>
                      <a:pt x="35" y="22"/>
                      <a:pt x="35" y="27"/>
                    </a:cubicBezTo>
                    <a:cubicBezTo>
                      <a:pt x="35" y="33"/>
                      <a:pt x="42" y="38"/>
                      <a:pt x="48" y="34"/>
                    </a:cubicBezTo>
                    <a:cubicBezTo>
                      <a:pt x="54" y="31"/>
                      <a:pt x="55" y="23"/>
                      <a:pt x="52" y="17"/>
                    </a:cubicBezTo>
                    <a:cubicBezTo>
                      <a:pt x="51" y="15"/>
                      <a:pt x="50" y="14"/>
                      <a:pt x="49" y="12"/>
                    </a:cubicBezTo>
                    <a:cubicBezTo>
                      <a:pt x="50" y="12"/>
                      <a:pt x="50" y="12"/>
                      <a:pt x="50" y="12"/>
                    </a:cubicBezTo>
                    <a:cubicBezTo>
                      <a:pt x="58" y="6"/>
                      <a:pt x="68" y="5"/>
                      <a:pt x="76" y="9"/>
                    </a:cubicBezTo>
                    <a:cubicBezTo>
                      <a:pt x="81" y="12"/>
                      <a:pt x="85" y="16"/>
                      <a:pt x="88" y="20"/>
                    </a:cubicBezTo>
                    <a:cubicBezTo>
                      <a:pt x="83" y="23"/>
                      <a:pt x="80" y="26"/>
                      <a:pt x="77" y="31"/>
                    </a:cubicBezTo>
                    <a:cubicBezTo>
                      <a:pt x="74" y="36"/>
                      <a:pt x="74" y="44"/>
                      <a:pt x="82" y="46"/>
                    </a:cubicBezTo>
                    <a:cubicBezTo>
                      <a:pt x="88" y="48"/>
                      <a:pt x="94" y="43"/>
                      <a:pt x="96" y="37"/>
                    </a:cubicBezTo>
                    <a:cubicBezTo>
                      <a:pt x="97" y="33"/>
                      <a:pt x="97" y="28"/>
                      <a:pt x="95" y="23"/>
                    </a:cubicBezTo>
                    <a:cubicBezTo>
                      <a:pt x="99" y="22"/>
                      <a:pt x="104" y="21"/>
                      <a:pt x="108" y="22"/>
                    </a:cubicBezTo>
                    <a:cubicBezTo>
                      <a:pt x="118" y="23"/>
                      <a:pt x="125" y="30"/>
                      <a:pt x="129" y="39"/>
                    </a:cubicBezTo>
                    <a:cubicBezTo>
                      <a:pt x="129" y="39"/>
                      <a:pt x="129" y="40"/>
                      <a:pt x="129" y="41"/>
                    </a:cubicBezTo>
                    <a:cubicBezTo>
                      <a:pt x="128" y="41"/>
                      <a:pt x="127" y="41"/>
                      <a:pt x="126" y="42"/>
                    </a:cubicBezTo>
                    <a:cubicBezTo>
                      <a:pt x="120" y="45"/>
                      <a:pt x="114" y="51"/>
                      <a:pt x="116" y="58"/>
                    </a:cubicBezTo>
                    <a:cubicBezTo>
                      <a:pt x="118" y="65"/>
                      <a:pt x="126" y="67"/>
                      <a:pt x="131" y="63"/>
                    </a:cubicBezTo>
                    <a:cubicBezTo>
                      <a:pt x="137" y="58"/>
                      <a:pt x="137" y="51"/>
                      <a:pt x="136" y="44"/>
                    </a:cubicBezTo>
                    <a:cubicBezTo>
                      <a:pt x="139" y="44"/>
                      <a:pt x="141" y="44"/>
                      <a:pt x="144" y="44"/>
                    </a:cubicBezTo>
                    <a:cubicBezTo>
                      <a:pt x="153" y="44"/>
                      <a:pt x="161" y="49"/>
                      <a:pt x="165" y="57"/>
                    </a:cubicBezTo>
                    <a:cubicBezTo>
                      <a:pt x="166" y="59"/>
                      <a:pt x="167" y="62"/>
                      <a:pt x="167" y="65"/>
                    </a:cubicBezTo>
                    <a:cubicBezTo>
                      <a:pt x="166" y="65"/>
                      <a:pt x="165" y="66"/>
                      <a:pt x="165" y="66"/>
                    </a:cubicBezTo>
                    <a:cubicBezTo>
                      <a:pt x="158" y="68"/>
                      <a:pt x="152" y="72"/>
                      <a:pt x="150" y="79"/>
                    </a:cubicBezTo>
                    <a:cubicBezTo>
                      <a:pt x="149" y="82"/>
                      <a:pt x="149" y="86"/>
                      <a:pt x="151" y="88"/>
                    </a:cubicBezTo>
                    <a:cubicBezTo>
                      <a:pt x="153" y="91"/>
                      <a:pt x="157" y="91"/>
                      <a:pt x="160" y="90"/>
                    </a:cubicBezTo>
                    <a:cubicBezTo>
                      <a:pt x="166" y="87"/>
                      <a:pt x="170" y="82"/>
                      <a:pt x="172" y="76"/>
                    </a:cubicBezTo>
                    <a:cubicBezTo>
                      <a:pt x="173" y="74"/>
                      <a:pt x="173" y="72"/>
                      <a:pt x="173" y="71"/>
                    </a:cubicBezTo>
                    <a:cubicBezTo>
                      <a:pt x="181" y="71"/>
                      <a:pt x="189" y="74"/>
                      <a:pt x="195" y="80"/>
                    </a:cubicBezTo>
                    <a:cubicBezTo>
                      <a:pt x="200" y="85"/>
                      <a:pt x="204" y="93"/>
                      <a:pt x="203" y="100"/>
                    </a:cubicBezTo>
                    <a:cubicBezTo>
                      <a:pt x="198" y="98"/>
                      <a:pt x="191" y="97"/>
                      <a:pt x="186" y="102"/>
                    </a:cubicBezTo>
                    <a:cubicBezTo>
                      <a:pt x="182" y="105"/>
                      <a:pt x="181" y="112"/>
                      <a:pt x="184" y="117"/>
                    </a:cubicBezTo>
                    <a:cubicBezTo>
                      <a:pt x="188" y="123"/>
                      <a:pt x="197" y="121"/>
                      <a:pt x="202" y="117"/>
                    </a:cubicBezTo>
                    <a:cubicBezTo>
                      <a:pt x="204" y="115"/>
                      <a:pt x="205" y="113"/>
                      <a:pt x="207" y="111"/>
                    </a:cubicBezTo>
                    <a:cubicBezTo>
                      <a:pt x="209" y="113"/>
                      <a:pt x="210" y="115"/>
                      <a:pt x="211" y="118"/>
                    </a:cubicBezTo>
                    <a:cubicBezTo>
                      <a:pt x="215" y="125"/>
                      <a:pt x="214" y="134"/>
                      <a:pt x="211" y="141"/>
                    </a:cubicBezTo>
                    <a:cubicBezTo>
                      <a:pt x="209" y="140"/>
                      <a:pt x="207" y="139"/>
                      <a:pt x="205" y="139"/>
                    </a:cubicBezTo>
                    <a:cubicBezTo>
                      <a:pt x="198" y="138"/>
                      <a:pt x="190" y="141"/>
                      <a:pt x="190" y="149"/>
                    </a:cubicBezTo>
                    <a:cubicBezTo>
                      <a:pt x="191" y="157"/>
                      <a:pt x="200" y="159"/>
                      <a:pt x="206" y="156"/>
                    </a:cubicBezTo>
                    <a:cubicBezTo>
                      <a:pt x="208" y="155"/>
                      <a:pt x="210" y="153"/>
                      <a:pt x="212" y="151"/>
                    </a:cubicBezTo>
                    <a:cubicBezTo>
                      <a:pt x="217" y="156"/>
                      <a:pt x="217" y="164"/>
                      <a:pt x="214" y="170"/>
                    </a:cubicBezTo>
                    <a:cubicBezTo>
                      <a:pt x="212" y="174"/>
                      <a:pt x="209" y="178"/>
                      <a:pt x="205" y="181"/>
                    </a:cubicBezTo>
                    <a:cubicBezTo>
                      <a:pt x="202" y="183"/>
                      <a:pt x="206" y="188"/>
                      <a:pt x="209" y="186"/>
                    </a:cubicBezTo>
                    <a:cubicBezTo>
                      <a:pt x="221" y="178"/>
                      <a:pt x="227" y="163"/>
                      <a:pt x="220" y="150"/>
                    </a:cubicBezTo>
                    <a:close/>
                    <a:moveTo>
                      <a:pt x="46" y="28"/>
                    </a:moveTo>
                    <a:cubicBezTo>
                      <a:pt x="44" y="29"/>
                      <a:pt x="43" y="30"/>
                      <a:pt x="41" y="29"/>
                    </a:cubicBezTo>
                    <a:cubicBezTo>
                      <a:pt x="40" y="27"/>
                      <a:pt x="41" y="24"/>
                      <a:pt x="42" y="22"/>
                    </a:cubicBezTo>
                    <a:cubicBezTo>
                      <a:pt x="43" y="20"/>
                      <a:pt x="44" y="18"/>
                      <a:pt x="45" y="16"/>
                    </a:cubicBezTo>
                    <a:cubicBezTo>
                      <a:pt x="48" y="20"/>
                      <a:pt x="49" y="25"/>
                      <a:pt x="46" y="28"/>
                    </a:cubicBezTo>
                    <a:close/>
                    <a:moveTo>
                      <a:pt x="91" y="31"/>
                    </a:moveTo>
                    <a:cubicBezTo>
                      <a:pt x="91" y="35"/>
                      <a:pt x="89" y="42"/>
                      <a:pt x="84" y="41"/>
                    </a:cubicBezTo>
                    <a:cubicBezTo>
                      <a:pt x="78" y="41"/>
                      <a:pt x="82" y="33"/>
                      <a:pt x="84" y="31"/>
                    </a:cubicBezTo>
                    <a:cubicBezTo>
                      <a:pt x="85" y="29"/>
                      <a:pt x="87" y="27"/>
                      <a:pt x="90" y="26"/>
                    </a:cubicBezTo>
                    <a:cubicBezTo>
                      <a:pt x="90" y="27"/>
                      <a:pt x="91" y="29"/>
                      <a:pt x="91" y="31"/>
                    </a:cubicBezTo>
                    <a:close/>
                    <a:moveTo>
                      <a:pt x="130" y="53"/>
                    </a:moveTo>
                    <a:cubicBezTo>
                      <a:pt x="129" y="55"/>
                      <a:pt x="128" y="57"/>
                      <a:pt x="126" y="58"/>
                    </a:cubicBezTo>
                    <a:cubicBezTo>
                      <a:pt x="124" y="59"/>
                      <a:pt x="122" y="58"/>
                      <a:pt x="122" y="56"/>
                    </a:cubicBezTo>
                    <a:cubicBezTo>
                      <a:pt x="121" y="51"/>
                      <a:pt x="127" y="48"/>
                      <a:pt x="130" y="46"/>
                    </a:cubicBezTo>
                    <a:cubicBezTo>
                      <a:pt x="131" y="49"/>
                      <a:pt x="130" y="51"/>
                      <a:pt x="130" y="53"/>
                    </a:cubicBezTo>
                    <a:close/>
                    <a:moveTo>
                      <a:pt x="163" y="80"/>
                    </a:moveTo>
                    <a:cubicBezTo>
                      <a:pt x="162" y="81"/>
                      <a:pt x="160" y="82"/>
                      <a:pt x="159" y="83"/>
                    </a:cubicBezTo>
                    <a:cubicBezTo>
                      <a:pt x="157" y="84"/>
                      <a:pt x="155" y="84"/>
                      <a:pt x="155" y="82"/>
                    </a:cubicBezTo>
                    <a:cubicBezTo>
                      <a:pt x="156" y="77"/>
                      <a:pt x="161" y="73"/>
                      <a:pt x="165" y="72"/>
                    </a:cubicBezTo>
                    <a:cubicBezTo>
                      <a:pt x="166" y="72"/>
                      <a:pt x="166" y="72"/>
                      <a:pt x="167" y="72"/>
                    </a:cubicBezTo>
                    <a:cubicBezTo>
                      <a:pt x="166" y="74"/>
                      <a:pt x="165" y="77"/>
                      <a:pt x="163" y="80"/>
                    </a:cubicBezTo>
                    <a:close/>
                    <a:moveTo>
                      <a:pt x="192" y="114"/>
                    </a:moveTo>
                    <a:cubicBezTo>
                      <a:pt x="188" y="114"/>
                      <a:pt x="188" y="110"/>
                      <a:pt x="190" y="108"/>
                    </a:cubicBezTo>
                    <a:cubicBezTo>
                      <a:pt x="192" y="103"/>
                      <a:pt x="198" y="105"/>
                      <a:pt x="201" y="106"/>
                    </a:cubicBezTo>
                    <a:cubicBezTo>
                      <a:pt x="200" y="110"/>
                      <a:pt x="196" y="115"/>
                      <a:pt x="192" y="114"/>
                    </a:cubicBezTo>
                    <a:close/>
                    <a:moveTo>
                      <a:pt x="201" y="151"/>
                    </a:moveTo>
                    <a:cubicBezTo>
                      <a:pt x="200" y="151"/>
                      <a:pt x="197" y="151"/>
                      <a:pt x="197" y="149"/>
                    </a:cubicBezTo>
                    <a:cubicBezTo>
                      <a:pt x="196" y="147"/>
                      <a:pt x="199" y="145"/>
                      <a:pt x="200" y="145"/>
                    </a:cubicBezTo>
                    <a:cubicBezTo>
                      <a:pt x="203" y="145"/>
                      <a:pt x="205" y="145"/>
                      <a:pt x="207" y="146"/>
                    </a:cubicBezTo>
                    <a:cubicBezTo>
                      <a:pt x="207" y="146"/>
                      <a:pt x="207" y="146"/>
                      <a:pt x="207" y="146"/>
                    </a:cubicBezTo>
                    <a:cubicBezTo>
                      <a:pt x="205" y="148"/>
                      <a:pt x="204" y="150"/>
                      <a:pt x="201" y="15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8" name="Google Shape;268;p8"/>
              <p:cNvSpPr/>
              <p:nvPr/>
            </p:nvSpPr>
            <p:spPr>
              <a:xfrm>
                <a:off x="1004575" y="3921750"/>
                <a:ext cx="481013" cy="452438"/>
              </a:xfrm>
              <a:custGeom>
                <a:avLst/>
                <a:gdLst/>
                <a:ahLst/>
                <a:cxnLst/>
                <a:rect l="l" t="t" r="r" b="b"/>
                <a:pathLst>
                  <a:path w="78" h="73" extrusionOk="0">
                    <a:moveTo>
                      <a:pt x="2" y="4"/>
                    </a:moveTo>
                    <a:cubicBezTo>
                      <a:pt x="13" y="10"/>
                      <a:pt x="24" y="16"/>
                      <a:pt x="34" y="24"/>
                    </a:cubicBezTo>
                    <a:cubicBezTo>
                      <a:pt x="44" y="32"/>
                      <a:pt x="53" y="42"/>
                      <a:pt x="61" y="53"/>
                    </a:cubicBezTo>
                    <a:cubicBezTo>
                      <a:pt x="65" y="59"/>
                      <a:pt x="69" y="65"/>
                      <a:pt x="73" y="71"/>
                    </a:cubicBezTo>
                    <a:cubicBezTo>
                      <a:pt x="74" y="73"/>
                      <a:pt x="78" y="72"/>
                      <a:pt x="77" y="69"/>
                    </a:cubicBezTo>
                    <a:cubicBezTo>
                      <a:pt x="72" y="57"/>
                      <a:pt x="64" y="46"/>
                      <a:pt x="55" y="36"/>
                    </a:cubicBezTo>
                    <a:cubicBezTo>
                      <a:pt x="46" y="26"/>
                      <a:pt x="35" y="17"/>
                      <a:pt x="24" y="10"/>
                    </a:cubicBezTo>
                    <a:cubicBezTo>
                      <a:pt x="17" y="7"/>
                      <a:pt x="10" y="3"/>
                      <a:pt x="3" y="1"/>
                    </a:cubicBezTo>
                    <a:cubicBezTo>
                      <a:pt x="1" y="0"/>
                      <a:pt x="0" y="3"/>
                      <a:pt x="2" y="4"/>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9" name="Google Shape;269;p8"/>
              <p:cNvSpPr/>
              <p:nvPr/>
            </p:nvSpPr>
            <p:spPr>
              <a:xfrm>
                <a:off x="1263338" y="3966200"/>
                <a:ext cx="153988" cy="141288"/>
              </a:xfrm>
              <a:custGeom>
                <a:avLst/>
                <a:gdLst/>
                <a:ahLst/>
                <a:cxnLst/>
                <a:rect l="l" t="t" r="r" b="b"/>
                <a:pathLst>
                  <a:path w="25" h="23" extrusionOk="0">
                    <a:moveTo>
                      <a:pt x="1" y="3"/>
                    </a:moveTo>
                    <a:cubicBezTo>
                      <a:pt x="2" y="5"/>
                      <a:pt x="4" y="6"/>
                      <a:pt x="5" y="7"/>
                    </a:cubicBezTo>
                    <a:cubicBezTo>
                      <a:pt x="7" y="9"/>
                      <a:pt x="9" y="10"/>
                      <a:pt x="10" y="12"/>
                    </a:cubicBezTo>
                    <a:cubicBezTo>
                      <a:pt x="12" y="13"/>
                      <a:pt x="13" y="15"/>
                      <a:pt x="15" y="16"/>
                    </a:cubicBezTo>
                    <a:cubicBezTo>
                      <a:pt x="16" y="18"/>
                      <a:pt x="17" y="19"/>
                      <a:pt x="19" y="21"/>
                    </a:cubicBezTo>
                    <a:cubicBezTo>
                      <a:pt x="21" y="23"/>
                      <a:pt x="25" y="20"/>
                      <a:pt x="23" y="18"/>
                    </a:cubicBezTo>
                    <a:cubicBezTo>
                      <a:pt x="21" y="14"/>
                      <a:pt x="18" y="10"/>
                      <a:pt x="14" y="7"/>
                    </a:cubicBezTo>
                    <a:cubicBezTo>
                      <a:pt x="12" y="6"/>
                      <a:pt x="11" y="5"/>
                      <a:pt x="9" y="4"/>
                    </a:cubicBezTo>
                    <a:cubicBezTo>
                      <a:pt x="7" y="2"/>
                      <a:pt x="4" y="1"/>
                      <a:pt x="2" y="1"/>
                    </a:cubicBezTo>
                    <a:cubicBezTo>
                      <a:pt x="1" y="0"/>
                      <a:pt x="0" y="2"/>
                      <a:pt x="1" y="3"/>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270" name="Google Shape;270;p8"/>
              <p:cNvGrpSpPr/>
              <p:nvPr/>
            </p:nvGrpSpPr>
            <p:grpSpPr>
              <a:xfrm>
                <a:off x="169550" y="4461500"/>
                <a:ext cx="630238" cy="514351"/>
                <a:chOff x="169550" y="4461500"/>
                <a:chExt cx="630238" cy="514351"/>
              </a:xfrm>
            </p:grpSpPr>
            <p:sp>
              <p:nvSpPr>
                <p:cNvPr id="271" name="Google Shape;271;p8"/>
                <p:cNvSpPr/>
                <p:nvPr/>
              </p:nvSpPr>
              <p:spPr>
                <a:xfrm>
                  <a:off x="398150" y="4813925"/>
                  <a:ext cx="104775" cy="111125"/>
                </a:xfrm>
                <a:custGeom>
                  <a:avLst/>
                  <a:gdLst/>
                  <a:ahLst/>
                  <a:cxnLst/>
                  <a:rect l="l" t="t" r="r" b="b"/>
                  <a:pathLst>
                    <a:path w="17" h="18" extrusionOk="0">
                      <a:moveTo>
                        <a:pt x="16" y="11"/>
                      </a:moveTo>
                      <a:cubicBezTo>
                        <a:pt x="16" y="10"/>
                        <a:pt x="17" y="8"/>
                        <a:pt x="16" y="7"/>
                      </a:cubicBezTo>
                      <a:cubicBezTo>
                        <a:pt x="15" y="6"/>
                        <a:pt x="15" y="5"/>
                        <a:pt x="14" y="5"/>
                      </a:cubicBezTo>
                      <a:cubicBezTo>
                        <a:pt x="9" y="0"/>
                        <a:pt x="1" y="6"/>
                        <a:pt x="0" y="12"/>
                      </a:cubicBezTo>
                      <a:cubicBezTo>
                        <a:pt x="0" y="13"/>
                        <a:pt x="0" y="14"/>
                        <a:pt x="0" y="14"/>
                      </a:cubicBezTo>
                      <a:cubicBezTo>
                        <a:pt x="0" y="15"/>
                        <a:pt x="1" y="15"/>
                        <a:pt x="1" y="16"/>
                      </a:cubicBezTo>
                      <a:cubicBezTo>
                        <a:pt x="4" y="18"/>
                        <a:pt x="7" y="18"/>
                        <a:pt x="10" y="17"/>
                      </a:cubicBezTo>
                      <a:cubicBezTo>
                        <a:pt x="13" y="17"/>
                        <a:pt x="15" y="14"/>
                        <a:pt x="16" y="1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2" name="Google Shape;272;p8"/>
                <p:cNvSpPr/>
                <p:nvPr/>
              </p:nvSpPr>
              <p:spPr>
                <a:xfrm>
                  <a:off x="695013" y="4721850"/>
                  <a:ext cx="104775" cy="117475"/>
                </a:xfrm>
                <a:custGeom>
                  <a:avLst/>
                  <a:gdLst/>
                  <a:ahLst/>
                  <a:cxnLst/>
                  <a:rect l="l" t="t" r="r" b="b"/>
                  <a:pathLst>
                    <a:path w="17" h="19" extrusionOk="0">
                      <a:moveTo>
                        <a:pt x="17" y="11"/>
                      </a:moveTo>
                      <a:cubicBezTo>
                        <a:pt x="17" y="10"/>
                        <a:pt x="17" y="8"/>
                        <a:pt x="16" y="7"/>
                      </a:cubicBezTo>
                      <a:cubicBezTo>
                        <a:pt x="16" y="6"/>
                        <a:pt x="15" y="6"/>
                        <a:pt x="15" y="5"/>
                      </a:cubicBezTo>
                      <a:cubicBezTo>
                        <a:pt x="9" y="0"/>
                        <a:pt x="1" y="7"/>
                        <a:pt x="1" y="12"/>
                      </a:cubicBezTo>
                      <a:cubicBezTo>
                        <a:pt x="0" y="13"/>
                        <a:pt x="0" y="14"/>
                        <a:pt x="1" y="14"/>
                      </a:cubicBezTo>
                      <a:cubicBezTo>
                        <a:pt x="1" y="15"/>
                        <a:pt x="1" y="16"/>
                        <a:pt x="2" y="16"/>
                      </a:cubicBezTo>
                      <a:cubicBezTo>
                        <a:pt x="4" y="18"/>
                        <a:pt x="8" y="19"/>
                        <a:pt x="11" y="18"/>
                      </a:cubicBezTo>
                      <a:cubicBezTo>
                        <a:pt x="13" y="17"/>
                        <a:pt x="16" y="14"/>
                        <a:pt x="17" y="1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3" name="Google Shape;273;p8"/>
                <p:cNvSpPr/>
                <p:nvPr/>
              </p:nvSpPr>
              <p:spPr>
                <a:xfrm>
                  <a:off x="218763" y="4461500"/>
                  <a:ext cx="104775" cy="111125"/>
                </a:xfrm>
                <a:custGeom>
                  <a:avLst/>
                  <a:gdLst/>
                  <a:ahLst/>
                  <a:cxnLst/>
                  <a:rect l="l" t="t" r="r" b="b"/>
                  <a:pathLst>
                    <a:path w="17" h="18" extrusionOk="0">
                      <a:moveTo>
                        <a:pt x="17" y="11"/>
                      </a:moveTo>
                      <a:cubicBezTo>
                        <a:pt x="17" y="9"/>
                        <a:pt x="17" y="8"/>
                        <a:pt x="16" y="7"/>
                      </a:cubicBezTo>
                      <a:cubicBezTo>
                        <a:pt x="16" y="6"/>
                        <a:pt x="15" y="5"/>
                        <a:pt x="15" y="5"/>
                      </a:cubicBezTo>
                      <a:cubicBezTo>
                        <a:pt x="9" y="0"/>
                        <a:pt x="1" y="6"/>
                        <a:pt x="0" y="12"/>
                      </a:cubicBezTo>
                      <a:cubicBezTo>
                        <a:pt x="0" y="13"/>
                        <a:pt x="0" y="13"/>
                        <a:pt x="1" y="14"/>
                      </a:cubicBezTo>
                      <a:cubicBezTo>
                        <a:pt x="1" y="15"/>
                        <a:pt x="1" y="15"/>
                        <a:pt x="2" y="16"/>
                      </a:cubicBezTo>
                      <a:cubicBezTo>
                        <a:pt x="4" y="18"/>
                        <a:pt x="8" y="18"/>
                        <a:pt x="10" y="17"/>
                      </a:cubicBezTo>
                      <a:cubicBezTo>
                        <a:pt x="13" y="16"/>
                        <a:pt x="16" y="14"/>
                        <a:pt x="17" y="1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4" name="Google Shape;274;p8"/>
                <p:cNvSpPr/>
                <p:nvPr/>
              </p:nvSpPr>
              <p:spPr>
                <a:xfrm>
                  <a:off x="466413" y="4659938"/>
                  <a:ext cx="104775" cy="111125"/>
                </a:xfrm>
                <a:custGeom>
                  <a:avLst/>
                  <a:gdLst/>
                  <a:ahLst/>
                  <a:cxnLst/>
                  <a:rect l="l" t="t" r="r" b="b"/>
                  <a:pathLst>
                    <a:path w="17" h="18" extrusionOk="0">
                      <a:moveTo>
                        <a:pt x="16" y="11"/>
                      </a:moveTo>
                      <a:cubicBezTo>
                        <a:pt x="16" y="9"/>
                        <a:pt x="17" y="8"/>
                        <a:pt x="16" y="7"/>
                      </a:cubicBezTo>
                      <a:cubicBezTo>
                        <a:pt x="15" y="6"/>
                        <a:pt x="15" y="5"/>
                        <a:pt x="14" y="5"/>
                      </a:cubicBezTo>
                      <a:cubicBezTo>
                        <a:pt x="9" y="0"/>
                        <a:pt x="1" y="6"/>
                        <a:pt x="0" y="12"/>
                      </a:cubicBezTo>
                      <a:cubicBezTo>
                        <a:pt x="0" y="13"/>
                        <a:pt x="0" y="13"/>
                        <a:pt x="0" y="14"/>
                      </a:cubicBezTo>
                      <a:cubicBezTo>
                        <a:pt x="0" y="15"/>
                        <a:pt x="1" y="15"/>
                        <a:pt x="1" y="16"/>
                      </a:cubicBezTo>
                      <a:cubicBezTo>
                        <a:pt x="4" y="18"/>
                        <a:pt x="7" y="18"/>
                        <a:pt x="10" y="17"/>
                      </a:cubicBezTo>
                      <a:cubicBezTo>
                        <a:pt x="13" y="16"/>
                        <a:pt x="15" y="14"/>
                        <a:pt x="16" y="1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5" name="Google Shape;275;p8"/>
                <p:cNvSpPr/>
                <p:nvPr/>
              </p:nvSpPr>
              <p:spPr>
                <a:xfrm>
                  <a:off x="194950" y="4659938"/>
                  <a:ext cx="98425" cy="111125"/>
                </a:xfrm>
                <a:custGeom>
                  <a:avLst/>
                  <a:gdLst/>
                  <a:ahLst/>
                  <a:cxnLst/>
                  <a:rect l="l" t="t" r="r" b="b"/>
                  <a:pathLst>
                    <a:path w="16" h="18" extrusionOk="0">
                      <a:moveTo>
                        <a:pt x="16" y="11"/>
                      </a:moveTo>
                      <a:cubicBezTo>
                        <a:pt x="16" y="9"/>
                        <a:pt x="16" y="8"/>
                        <a:pt x="16" y="7"/>
                      </a:cubicBezTo>
                      <a:cubicBezTo>
                        <a:pt x="15" y="6"/>
                        <a:pt x="15" y="5"/>
                        <a:pt x="14" y="5"/>
                      </a:cubicBezTo>
                      <a:cubicBezTo>
                        <a:pt x="9" y="0"/>
                        <a:pt x="1" y="6"/>
                        <a:pt x="0" y="12"/>
                      </a:cubicBezTo>
                      <a:cubicBezTo>
                        <a:pt x="0" y="13"/>
                        <a:pt x="0" y="13"/>
                        <a:pt x="0" y="14"/>
                      </a:cubicBezTo>
                      <a:cubicBezTo>
                        <a:pt x="0" y="15"/>
                        <a:pt x="1" y="15"/>
                        <a:pt x="1" y="16"/>
                      </a:cubicBezTo>
                      <a:cubicBezTo>
                        <a:pt x="3" y="18"/>
                        <a:pt x="7" y="18"/>
                        <a:pt x="10" y="17"/>
                      </a:cubicBezTo>
                      <a:cubicBezTo>
                        <a:pt x="13" y="16"/>
                        <a:pt x="15" y="14"/>
                        <a:pt x="16" y="1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6" name="Google Shape;276;p8"/>
                <p:cNvSpPr/>
                <p:nvPr/>
              </p:nvSpPr>
              <p:spPr>
                <a:xfrm>
                  <a:off x="169550" y="4856788"/>
                  <a:ext cx="104775" cy="119063"/>
                </a:xfrm>
                <a:custGeom>
                  <a:avLst/>
                  <a:gdLst/>
                  <a:ahLst/>
                  <a:cxnLst/>
                  <a:rect l="l" t="t" r="r" b="b"/>
                  <a:pathLst>
                    <a:path w="17" h="19" extrusionOk="0">
                      <a:moveTo>
                        <a:pt x="16" y="12"/>
                      </a:moveTo>
                      <a:cubicBezTo>
                        <a:pt x="17" y="10"/>
                        <a:pt x="17" y="8"/>
                        <a:pt x="16" y="7"/>
                      </a:cubicBezTo>
                      <a:cubicBezTo>
                        <a:pt x="16" y="6"/>
                        <a:pt x="15" y="6"/>
                        <a:pt x="14" y="5"/>
                      </a:cubicBezTo>
                      <a:cubicBezTo>
                        <a:pt x="9" y="0"/>
                        <a:pt x="1" y="7"/>
                        <a:pt x="0" y="13"/>
                      </a:cubicBezTo>
                      <a:cubicBezTo>
                        <a:pt x="0" y="13"/>
                        <a:pt x="0" y="14"/>
                        <a:pt x="0" y="15"/>
                      </a:cubicBezTo>
                      <a:cubicBezTo>
                        <a:pt x="1" y="15"/>
                        <a:pt x="1" y="16"/>
                        <a:pt x="2" y="16"/>
                      </a:cubicBezTo>
                      <a:cubicBezTo>
                        <a:pt x="4" y="18"/>
                        <a:pt x="7" y="19"/>
                        <a:pt x="10" y="18"/>
                      </a:cubicBezTo>
                      <a:cubicBezTo>
                        <a:pt x="13" y="17"/>
                        <a:pt x="16" y="14"/>
                        <a:pt x="16" y="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7" name="Google Shape;277;p8"/>
                <p:cNvSpPr/>
                <p:nvPr/>
              </p:nvSpPr>
              <p:spPr>
                <a:xfrm>
                  <a:off x="545788" y="4856788"/>
                  <a:ext cx="100013" cy="119063"/>
                </a:xfrm>
                <a:custGeom>
                  <a:avLst/>
                  <a:gdLst/>
                  <a:ahLst/>
                  <a:cxnLst/>
                  <a:rect l="l" t="t" r="r" b="b"/>
                  <a:pathLst>
                    <a:path w="16" h="19" extrusionOk="0">
                      <a:moveTo>
                        <a:pt x="16" y="12"/>
                      </a:moveTo>
                      <a:cubicBezTo>
                        <a:pt x="16" y="10"/>
                        <a:pt x="16" y="8"/>
                        <a:pt x="16" y="7"/>
                      </a:cubicBezTo>
                      <a:cubicBezTo>
                        <a:pt x="15" y="6"/>
                        <a:pt x="15" y="6"/>
                        <a:pt x="14" y="5"/>
                      </a:cubicBezTo>
                      <a:cubicBezTo>
                        <a:pt x="9" y="0"/>
                        <a:pt x="0" y="7"/>
                        <a:pt x="0" y="13"/>
                      </a:cubicBezTo>
                      <a:cubicBezTo>
                        <a:pt x="0" y="13"/>
                        <a:pt x="0" y="14"/>
                        <a:pt x="0" y="15"/>
                      </a:cubicBezTo>
                      <a:cubicBezTo>
                        <a:pt x="0" y="15"/>
                        <a:pt x="1" y="16"/>
                        <a:pt x="1" y="16"/>
                      </a:cubicBezTo>
                      <a:cubicBezTo>
                        <a:pt x="3" y="18"/>
                        <a:pt x="7" y="19"/>
                        <a:pt x="10" y="18"/>
                      </a:cubicBezTo>
                      <a:cubicBezTo>
                        <a:pt x="13" y="17"/>
                        <a:pt x="15" y="14"/>
                        <a:pt x="16" y="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78" name="Google Shape;278;p8"/>
              <p:cNvSpPr/>
              <p:nvPr/>
            </p:nvSpPr>
            <p:spPr>
              <a:xfrm>
                <a:off x="342588" y="3797925"/>
                <a:ext cx="209550" cy="185738"/>
              </a:xfrm>
              <a:custGeom>
                <a:avLst/>
                <a:gdLst/>
                <a:ahLst/>
                <a:cxnLst/>
                <a:rect l="l" t="t" r="r" b="b"/>
                <a:pathLst>
                  <a:path w="34" h="30" extrusionOk="0">
                    <a:moveTo>
                      <a:pt x="27" y="7"/>
                    </a:moveTo>
                    <a:cubicBezTo>
                      <a:pt x="26" y="5"/>
                      <a:pt x="24" y="4"/>
                      <a:pt x="22" y="3"/>
                    </a:cubicBezTo>
                    <a:cubicBezTo>
                      <a:pt x="17" y="0"/>
                      <a:pt x="10" y="0"/>
                      <a:pt x="5" y="5"/>
                    </a:cubicBezTo>
                    <a:cubicBezTo>
                      <a:pt x="1" y="9"/>
                      <a:pt x="0" y="16"/>
                      <a:pt x="4" y="21"/>
                    </a:cubicBezTo>
                    <a:cubicBezTo>
                      <a:pt x="6" y="23"/>
                      <a:pt x="8" y="24"/>
                      <a:pt x="10" y="25"/>
                    </a:cubicBezTo>
                    <a:cubicBezTo>
                      <a:pt x="21" y="30"/>
                      <a:pt x="34" y="19"/>
                      <a:pt x="27" y="7"/>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79" name="Google Shape;279;p8"/>
            <p:cNvGrpSpPr/>
            <p:nvPr/>
          </p:nvGrpSpPr>
          <p:grpSpPr>
            <a:xfrm>
              <a:off x="7937493" y="2556501"/>
              <a:ext cx="1240983" cy="2634183"/>
              <a:chOff x="7937493" y="2556501"/>
              <a:chExt cx="1240983" cy="2634183"/>
            </a:xfrm>
          </p:grpSpPr>
          <p:sp>
            <p:nvSpPr>
              <p:cNvPr id="280" name="Google Shape;280;p8"/>
              <p:cNvSpPr/>
              <p:nvPr/>
            </p:nvSpPr>
            <p:spPr>
              <a:xfrm>
                <a:off x="8770488" y="2853363"/>
                <a:ext cx="407988" cy="2117725"/>
              </a:xfrm>
              <a:custGeom>
                <a:avLst/>
                <a:gdLst/>
                <a:ahLst/>
                <a:cxnLst/>
                <a:rect l="l" t="t" r="r" b="b"/>
                <a:pathLst>
                  <a:path w="66" h="342" extrusionOk="0">
                    <a:moveTo>
                      <a:pt x="66" y="8"/>
                    </a:moveTo>
                    <a:cubicBezTo>
                      <a:pt x="66" y="333"/>
                      <a:pt x="66" y="333"/>
                      <a:pt x="66" y="333"/>
                    </a:cubicBezTo>
                    <a:cubicBezTo>
                      <a:pt x="63" y="335"/>
                      <a:pt x="59" y="336"/>
                      <a:pt x="56" y="337"/>
                    </a:cubicBezTo>
                    <a:cubicBezTo>
                      <a:pt x="36" y="342"/>
                      <a:pt x="16" y="324"/>
                      <a:pt x="8" y="305"/>
                    </a:cubicBezTo>
                    <a:cubicBezTo>
                      <a:pt x="0" y="284"/>
                      <a:pt x="0" y="261"/>
                      <a:pt x="0" y="239"/>
                    </a:cubicBezTo>
                    <a:cubicBezTo>
                      <a:pt x="0" y="178"/>
                      <a:pt x="1" y="117"/>
                      <a:pt x="1" y="56"/>
                    </a:cubicBezTo>
                    <a:cubicBezTo>
                      <a:pt x="1" y="45"/>
                      <a:pt x="1" y="34"/>
                      <a:pt x="6" y="24"/>
                    </a:cubicBezTo>
                    <a:cubicBezTo>
                      <a:pt x="17" y="6"/>
                      <a:pt x="45" y="0"/>
                      <a:pt x="66" y="8"/>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1" name="Google Shape;281;p8"/>
              <p:cNvSpPr/>
              <p:nvPr/>
            </p:nvSpPr>
            <p:spPr>
              <a:xfrm>
                <a:off x="8629200" y="3782051"/>
                <a:ext cx="314325" cy="1325563"/>
              </a:xfrm>
              <a:custGeom>
                <a:avLst/>
                <a:gdLst/>
                <a:ahLst/>
                <a:cxnLst/>
                <a:rect l="l" t="t" r="r" b="b"/>
                <a:pathLst>
                  <a:path w="51" h="214" extrusionOk="0">
                    <a:moveTo>
                      <a:pt x="0" y="2"/>
                    </a:moveTo>
                    <a:cubicBezTo>
                      <a:pt x="0" y="36"/>
                      <a:pt x="0" y="70"/>
                      <a:pt x="1" y="104"/>
                    </a:cubicBezTo>
                    <a:cubicBezTo>
                      <a:pt x="1" y="120"/>
                      <a:pt x="1" y="136"/>
                      <a:pt x="2" y="152"/>
                    </a:cubicBezTo>
                    <a:cubicBezTo>
                      <a:pt x="3" y="167"/>
                      <a:pt x="5" y="181"/>
                      <a:pt x="13" y="193"/>
                    </a:cubicBezTo>
                    <a:cubicBezTo>
                      <a:pt x="21" y="205"/>
                      <a:pt x="33" y="214"/>
                      <a:pt x="47" y="214"/>
                    </a:cubicBezTo>
                    <a:cubicBezTo>
                      <a:pt x="51" y="214"/>
                      <a:pt x="51" y="209"/>
                      <a:pt x="47" y="209"/>
                    </a:cubicBezTo>
                    <a:cubicBezTo>
                      <a:pt x="35" y="208"/>
                      <a:pt x="25" y="201"/>
                      <a:pt x="18" y="191"/>
                    </a:cubicBezTo>
                    <a:cubicBezTo>
                      <a:pt x="10" y="179"/>
                      <a:pt x="8" y="165"/>
                      <a:pt x="8" y="152"/>
                    </a:cubicBezTo>
                    <a:cubicBezTo>
                      <a:pt x="7" y="136"/>
                      <a:pt x="7" y="121"/>
                      <a:pt x="6" y="105"/>
                    </a:cubicBezTo>
                    <a:cubicBezTo>
                      <a:pt x="6" y="89"/>
                      <a:pt x="6" y="73"/>
                      <a:pt x="5" y="57"/>
                    </a:cubicBezTo>
                    <a:cubicBezTo>
                      <a:pt x="5" y="39"/>
                      <a:pt x="4" y="20"/>
                      <a:pt x="3" y="2"/>
                    </a:cubicBezTo>
                    <a:cubicBezTo>
                      <a:pt x="3" y="0"/>
                      <a:pt x="0" y="0"/>
                      <a:pt x="0" y="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282" name="Google Shape;282;p8"/>
              <p:cNvGrpSpPr/>
              <p:nvPr/>
            </p:nvGrpSpPr>
            <p:grpSpPr>
              <a:xfrm>
                <a:off x="8548238" y="2908925"/>
                <a:ext cx="284162" cy="681037"/>
                <a:chOff x="8548238" y="2908926"/>
                <a:chExt cx="284162" cy="681037"/>
              </a:xfrm>
            </p:grpSpPr>
            <p:sp>
              <p:nvSpPr>
                <p:cNvPr id="283" name="Google Shape;283;p8"/>
                <p:cNvSpPr/>
                <p:nvPr/>
              </p:nvSpPr>
              <p:spPr>
                <a:xfrm>
                  <a:off x="8591100" y="3188325"/>
                  <a:ext cx="98425" cy="111125"/>
                </a:xfrm>
                <a:custGeom>
                  <a:avLst/>
                  <a:gdLst/>
                  <a:ahLst/>
                  <a:cxnLst/>
                  <a:rect l="l" t="t" r="r" b="b"/>
                  <a:pathLst>
                    <a:path w="16" h="18" extrusionOk="0">
                      <a:moveTo>
                        <a:pt x="16" y="11"/>
                      </a:moveTo>
                      <a:cubicBezTo>
                        <a:pt x="16" y="9"/>
                        <a:pt x="16" y="8"/>
                        <a:pt x="15" y="7"/>
                      </a:cubicBezTo>
                      <a:cubicBezTo>
                        <a:pt x="15" y="6"/>
                        <a:pt x="15" y="5"/>
                        <a:pt x="14" y="5"/>
                      </a:cubicBezTo>
                      <a:cubicBezTo>
                        <a:pt x="9" y="0"/>
                        <a:pt x="1" y="6"/>
                        <a:pt x="0" y="12"/>
                      </a:cubicBezTo>
                      <a:cubicBezTo>
                        <a:pt x="0" y="13"/>
                        <a:pt x="0" y="13"/>
                        <a:pt x="0" y="14"/>
                      </a:cubicBezTo>
                      <a:cubicBezTo>
                        <a:pt x="0" y="15"/>
                        <a:pt x="1" y="15"/>
                        <a:pt x="1" y="15"/>
                      </a:cubicBezTo>
                      <a:cubicBezTo>
                        <a:pt x="4" y="17"/>
                        <a:pt x="7" y="18"/>
                        <a:pt x="10" y="17"/>
                      </a:cubicBezTo>
                      <a:cubicBezTo>
                        <a:pt x="13" y="16"/>
                        <a:pt x="15" y="14"/>
                        <a:pt x="16" y="1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4" name="Google Shape;284;p8"/>
                <p:cNvSpPr/>
                <p:nvPr/>
              </p:nvSpPr>
              <p:spPr>
                <a:xfrm>
                  <a:off x="8727625" y="3051801"/>
                  <a:ext cx="104775" cy="117475"/>
                </a:xfrm>
                <a:custGeom>
                  <a:avLst/>
                  <a:gdLst/>
                  <a:ahLst/>
                  <a:cxnLst/>
                  <a:rect l="l" t="t" r="r" b="b"/>
                  <a:pathLst>
                    <a:path w="17" h="19" extrusionOk="0">
                      <a:moveTo>
                        <a:pt x="16" y="11"/>
                      </a:moveTo>
                      <a:cubicBezTo>
                        <a:pt x="17" y="10"/>
                        <a:pt x="17" y="8"/>
                        <a:pt x="16" y="7"/>
                      </a:cubicBezTo>
                      <a:cubicBezTo>
                        <a:pt x="15" y="6"/>
                        <a:pt x="15" y="6"/>
                        <a:pt x="14" y="5"/>
                      </a:cubicBezTo>
                      <a:cubicBezTo>
                        <a:pt x="9" y="0"/>
                        <a:pt x="1" y="7"/>
                        <a:pt x="0" y="12"/>
                      </a:cubicBezTo>
                      <a:cubicBezTo>
                        <a:pt x="0" y="13"/>
                        <a:pt x="0" y="14"/>
                        <a:pt x="0" y="14"/>
                      </a:cubicBezTo>
                      <a:cubicBezTo>
                        <a:pt x="1" y="15"/>
                        <a:pt x="1" y="16"/>
                        <a:pt x="2" y="16"/>
                      </a:cubicBezTo>
                      <a:cubicBezTo>
                        <a:pt x="4" y="18"/>
                        <a:pt x="7" y="19"/>
                        <a:pt x="10" y="18"/>
                      </a:cubicBezTo>
                      <a:cubicBezTo>
                        <a:pt x="13" y="17"/>
                        <a:pt x="15" y="14"/>
                        <a:pt x="16" y="1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5" name="Google Shape;285;p8"/>
                <p:cNvSpPr/>
                <p:nvPr/>
              </p:nvSpPr>
              <p:spPr>
                <a:xfrm>
                  <a:off x="8548238" y="3478838"/>
                  <a:ext cx="104775" cy="111125"/>
                </a:xfrm>
                <a:custGeom>
                  <a:avLst/>
                  <a:gdLst/>
                  <a:ahLst/>
                  <a:cxnLst/>
                  <a:rect l="l" t="t" r="r" b="b"/>
                  <a:pathLst>
                    <a:path w="17" h="18" extrusionOk="0">
                      <a:moveTo>
                        <a:pt x="16" y="11"/>
                      </a:moveTo>
                      <a:cubicBezTo>
                        <a:pt x="17" y="10"/>
                        <a:pt x="17" y="8"/>
                        <a:pt x="16" y="7"/>
                      </a:cubicBezTo>
                      <a:cubicBezTo>
                        <a:pt x="16" y="6"/>
                        <a:pt x="15" y="5"/>
                        <a:pt x="14" y="5"/>
                      </a:cubicBezTo>
                      <a:cubicBezTo>
                        <a:pt x="9" y="0"/>
                        <a:pt x="1" y="6"/>
                        <a:pt x="0" y="12"/>
                      </a:cubicBezTo>
                      <a:cubicBezTo>
                        <a:pt x="0" y="13"/>
                        <a:pt x="0" y="13"/>
                        <a:pt x="1" y="14"/>
                      </a:cubicBezTo>
                      <a:cubicBezTo>
                        <a:pt x="1" y="15"/>
                        <a:pt x="1" y="15"/>
                        <a:pt x="2" y="16"/>
                      </a:cubicBezTo>
                      <a:cubicBezTo>
                        <a:pt x="4" y="18"/>
                        <a:pt x="7" y="18"/>
                        <a:pt x="10" y="17"/>
                      </a:cubicBezTo>
                      <a:cubicBezTo>
                        <a:pt x="13" y="16"/>
                        <a:pt x="16" y="14"/>
                        <a:pt x="16" y="1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6" name="Google Shape;286;p8"/>
                <p:cNvSpPr/>
                <p:nvPr/>
              </p:nvSpPr>
              <p:spPr>
                <a:xfrm>
                  <a:off x="8721275" y="3250238"/>
                  <a:ext cx="104775" cy="111125"/>
                </a:xfrm>
                <a:custGeom>
                  <a:avLst/>
                  <a:gdLst/>
                  <a:ahLst/>
                  <a:cxnLst/>
                  <a:rect l="l" t="t" r="r" b="b"/>
                  <a:pathLst>
                    <a:path w="17" h="18" extrusionOk="0">
                      <a:moveTo>
                        <a:pt x="16" y="11"/>
                      </a:moveTo>
                      <a:cubicBezTo>
                        <a:pt x="16" y="9"/>
                        <a:pt x="17" y="8"/>
                        <a:pt x="16" y="7"/>
                      </a:cubicBezTo>
                      <a:cubicBezTo>
                        <a:pt x="15" y="6"/>
                        <a:pt x="15" y="5"/>
                        <a:pt x="14" y="5"/>
                      </a:cubicBezTo>
                      <a:cubicBezTo>
                        <a:pt x="9" y="0"/>
                        <a:pt x="1" y="6"/>
                        <a:pt x="0" y="12"/>
                      </a:cubicBezTo>
                      <a:cubicBezTo>
                        <a:pt x="0" y="13"/>
                        <a:pt x="0" y="13"/>
                        <a:pt x="0" y="14"/>
                      </a:cubicBezTo>
                      <a:cubicBezTo>
                        <a:pt x="0" y="14"/>
                        <a:pt x="1" y="15"/>
                        <a:pt x="1" y="15"/>
                      </a:cubicBezTo>
                      <a:cubicBezTo>
                        <a:pt x="4" y="17"/>
                        <a:pt x="7" y="18"/>
                        <a:pt x="10" y="17"/>
                      </a:cubicBezTo>
                      <a:cubicBezTo>
                        <a:pt x="13" y="16"/>
                        <a:pt x="15" y="14"/>
                        <a:pt x="16" y="1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7" name="Google Shape;287;p8"/>
                <p:cNvSpPr/>
                <p:nvPr/>
              </p:nvSpPr>
              <p:spPr>
                <a:xfrm>
                  <a:off x="8640313" y="2908925"/>
                  <a:ext cx="100013" cy="111125"/>
                </a:xfrm>
                <a:custGeom>
                  <a:avLst/>
                  <a:gdLst/>
                  <a:ahLst/>
                  <a:cxnLst/>
                  <a:rect l="l" t="t" r="r" b="b"/>
                  <a:pathLst>
                    <a:path w="16" h="18" extrusionOk="0">
                      <a:moveTo>
                        <a:pt x="16" y="11"/>
                      </a:moveTo>
                      <a:cubicBezTo>
                        <a:pt x="16" y="9"/>
                        <a:pt x="16" y="8"/>
                        <a:pt x="16" y="6"/>
                      </a:cubicBezTo>
                      <a:cubicBezTo>
                        <a:pt x="15" y="6"/>
                        <a:pt x="15" y="5"/>
                        <a:pt x="14" y="4"/>
                      </a:cubicBezTo>
                      <a:cubicBezTo>
                        <a:pt x="9" y="0"/>
                        <a:pt x="1" y="6"/>
                        <a:pt x="0" y="12"/>
                      </a:cubicBezTo>
                      <a:cubicBezTo>
                        <a:pt x="0" y="12"/>
                        <a:pt x="0" y="13"/>
                        <a:pt x="0" y="14"/>
                      </a:cubicBezTo>
                      <a:cubicBezTo>
                        <a:pt x="0" y="14"/>
                        <a:pt x="1" y="15"/>
                        <a:pt x="1" y="15"/>
                      </a:cubicBezTo>
                      <a:cubicBezTo>
                        <a:pt x="4" y="17"/>
                        <a:pt x="7" y="18"/>
                        <a:pt x="10" y="17"/>
                      </a:cubicBezTo>
                      <a:cubicBezTo>
                        <a:pt x="13" y="16"/>
                        <a:pt x="15" y="14"/>
                        <a:pt x="16" y="1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88" name="Google Shape;288;p8"/>
              <p:cNvSpPr/>
              <p:nvPr/>
            </p:nvSpPr>
            <p:spPr>
              <a:xfrm>
                <a:off x="8629200" y="2556501"/>
                <a:ext cx="333375" cy="290513"/>
              </a:xfrm>
              <a:custGeom>
                <a:avLst/>
                <a:gdLst/>
                <a:ahLst/>
                <a:cxnLst/>
                <a:rect l="l" t="t" r="r" b="b"/>
                <a:pathLst>
                  <a:path w="54" h="47" extrusionOk="0">
                    <a:moveTo>
                      <a:pt x="44" y="11"/>
                    </a:moveTo>
                    <a:cubicBezTo>
                      <a:pt x="42" y="8"/>
                      <a:pt x="39" y="5"/>
                      <a:pt x="35" y="4"/>
                    </a:cubicBezTo>
                    <a:cubicBezTo>
                      <a:pt x="27" y="0"/>
                      <a:pt x="16" y="1"/>
                      <a:pt x="9" y="7"/>
                    </a:cubicBezTo>
                    <a:cubicBezTo>
                      <a:pt x="2" y="13"/>
                      <a:pt x="0" y="25"/>
                      <a:pt x="7" y="32"/>
                    </a:cubicBezTo>
                    <a:cubicBezTo>
                      <a:pt x="9" y="35"/>
                      <a:pt x="13" y="37"/>
                      <a:pt x="16" y="39"/>
                    </a:cubicBezTo>
                    <a:cubicBezTo>
                      <a:pt x="34" y="47"/>
                      <a:pt x="54" y="30"/>
                      <a:pt x="44" y="11"/>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9" name="Google Shape;289;p8"/>
              <p:cNvSpPr/>
              <p:nvPr/>
            </p:nvSpPr>
            <p:spPr>
              <a:xfrm>
                <a:off x="8430763" y="2847013"/>
                <a:ext cx="166688" cy="228600"/>
              </a:xfrm>
              <a:custGeom>
                <a:avLst/>
                <a:gdLst/>
                <a:ahLst/>
                <a:cxnLst/>
                <a:rect l="l" t="t" r="r" b="b"/>
                <a:pathLst>
                  <a:path w="27" h="37" extrusionOk="0">
                    <a:moveTo>
                      <a:pt x="2" y="11"/>
                    </a:moveTo>
                    <a:cubicBezTo>
                      <a:pt x="1" y="13"/>
                      <a:pt x="0" y="16"/>
                      <a:pt x="0" y="18"/>
                    </a:cubicBezTo>
                    <a:cubicBezTo>
                      <a:pt x="0" y="25"/>
                      <a:pt x="3" y="31"/>
                      <a:pt x="9" y="34"/>
                    </a:cubicBezTo>
                    <a:cubicBezTo>
                      <a:pt x="15" y="37"/>
                      <a:pt x="23" y="34"/>
                      <a:pt x="26" y="28"/>
                    </a:cubicBezTo>
                    <a:cubicBezTo>
                      <a:pt x="27" y="26"/>
                      <a:pt x="27" y="23"/>
                      <a:pt x="27" y="20"/>
                    </a:cubicBezTo>
                    <a:cubicBezTo>
                      <a:pt x="27" y="7"/>
                      <a:pt x="12" y="0"/>
                      <a:pt x="2" y="11"/>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0" name="Google Shape;290;p8"/>
              <p:cNvSpPr/>
              <p:nvPr/>
            </p:nvSpPr>
            <p:spPr>
              <a:xfrm>
                <a:off x="8962575" y="2772401"/>
                <a:ext cx="104775" cy="458788"/>
              </a:xfrm>
              <a:custGeom>
                <a:avLst/>
                <a:gdLst/>
                <a:ahLst/>
                <a:cxnLst/>
                <a:rect l="l" t="t" r="r" b="b"/>
                <a:pathLst>
                  <a:path w="17" h="74" extrusionOk="0">
                    <a:moveTo>
                      <a:pt x="13" y="68"/>
                    </a:moveTo>
                    <a:cubicBezTo>
                      <a:pt x="12" y="70"/>
                      <a:pt x="11" y="73"/>
                      <a:pt x="9" y="74"/>
                    </a:cubicBezTo>
                    <a:cubicBezTo>
                      <a:pt x="7" y="74"/>
                      <a:pt x="5" y="73"/>
                      <a:pt x="4" y="71"/>
                    </a:cubicBezTo>
                    <a:cubicBezTo>
                      <a:pt x="3" y="69"/>
                      <a:pt x="3" y="67"/>
                      <a:pt x="3" y="65"/>
                    </a:cubicBezTo>
                    <a:cubicBezTo>
                      <a:pt x="2" y="52"/>
                      <a:pt x="2" y="39"/>
                      <a:pt x="1" y="26"/>
                    </a:cubicBezTo>
                    <a:cubicBezTo>
                      <a:pt x="1" y="21"/>
                      <a:pt x="0" y="0"/>
                      <a:pt x="10" y="6"/>
                    </a:cubicBezTo>
                    <a:cubicBezTo>
                      <a:pt x="17" y="9"/>
                      <a:pt x="16" y="25"/>
                      <a:pt x="16" y="31"/>
                    </a:cubicBezTo>
                    <a:cubicBezTo>
                      <a:pt x="16" y="43"/>
                      <a:pt x="15" y="56"/>
                      <a:pt x="13" y="68"/>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1" name="Google Shape;291;p8"/>
              <p:cNvSpPr/>
              <p:nvPr/>
            </p:nvSpPr>
            <p:spPr>
              <a:xfrm rot="2869024">
                <a:off x="8031725" y="4641688"/>
                <a:ext cx="454025" cy="455613"/>
              </a:xfrm>
              <a:custGeom>
                <a:avLst/>
                <a:gdLst/>
                <a:ahLst/>
                <a:cxnLst/>
                <a:rect l="l" t="t" r="r" b="b"/>
                <a:pathLst>
                  <a:path w="33" h="33" extrusionOk="0">
                    <a:moveTo>
                      <a:pt x="21" y="5"/>
                    </a:moveTo>
                    <a:cubicBezTo>
                      <a:pt x="12" y="0"/>
                      <a:pt x="0" y="13"/>
                      <a:pt x="0" y="22"/>
                    </a:cubicBezTo>
                    <a:cubicBezTo>
                      <a:pt x="1" y="28"/>
                      <a:pt x="7" y="33"/>
                      <a:pt x="13" y="31"/>
                    </a:cubicBezTo>
                    <a:cubicBezTo>
                      <a:pt x="23" y="29"/>
                      <a:pt x="33" y="12"/>
                      <a:pt x="21" y="5"/>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92" name="Google Shape;292;p8"/>
            <p:cNvGrpSpPr/>
            <p:nvPr/>
          </p:nvGrpSpPr>
          <p:grpSpPr>
            <a:xfrm>
              <a:off x="5915823" y="-660501"/>
              <a:ext cx="3138637" cy="1742837"/>
              <a:chOff x="5915823" y="-660501"/>
              <a:chExt cx="3138637" cy="1742837"/>
            </a:xfrm>
          </p:grpSpPr>
          <p:sp>
            <p:nvSpPr>
              <p:cNvPr id="293" name="Google Shape;293;p8"/>
              <p:cNvSpPr/>
              <p:nvPr/>
            </p:nvSpPr>
            <p:spPr>
              <a:xfrm>
                <a:off x="8582940" y="842465"/>
                <a:ext cx="234858" cy="239871"/>
              </a:xfrm>
              <a:custGeom>
                <a:avLst/>
                <a:gdLst/>
                <a:ahLst/>
                <a:cxnLst/>
                <a:rect l="l" t="t" r="r" b="b"/>
                <a:pathLst>
                  <a:path w="49" h="50" extrusionOk="0">
                    <a:moveTo>
                      <a:pt x="20" y="1"/>
                    </a:moveTo>
                    <a:cubicBezTo>
                      <a:pt x="17" y="0"/>
                      <a:pt x="13" y="0"/>
                      <a:pt x="10" y="1"/>
                    </a:cubicBezTo>
                    <a:cubicBezTo>
                      <a:pt x="5" y="4"/>
                      <a:pt x="4" y="9"/>
                      <a:pt x="2" y="14"/>
                    </a:cubicBezTo>
                    <a:cubicBezTo>
                      <a:pt x="1" y="21"/>
                      <a:pt x="0" y="29"/>
                      <a:pt x="0" y="37"/>
                    </a:cubicBezTo>
                    <a:cubicBezTo>
                      <a:pt x="0" y="38"/>
                      <a:pt x="0" y="40"/>
                      <a:pt x="0" y="42"/>
                    </a:cubicBezTo>
                    <a:cubicBezTo>
                      <a:pt x="2" y="46"/>
                      <a:pt x="7" y="47"/>
                      <a:pt x="11" y="47"/>
                    </a:cubicBezTo>
                    <a:cubicBezTo>
                      <a:pt x="18" y="48"/>
                      <a:pt x="26" y="49"/>
                      <a:pt x="33" y="49"/>
                    </a:cubicBezTo>
                    <a:cubicBezTo>
                      <a:pt x="34" y="49"/>
                      <a:pt x="36" y="50"/>
                      <a:pt x="37" y="49"/>
                    </a:cubicBezTo>
                    <a:cubicBezTo>
                      <a:pt x="41" y="48"/>
                      <a:pt x="43" y="44"/>
                      <a:pt x="44" y="40"/>
                    </a:cubicBezTo>
                    <a:cubicBezTo>
                      <a:pt x="46" y="32"/>
                      <a:pt x="48" y="23"/>
                      <a:pt x="48" y="15"/>
                    </a:cubicBezTo>
                    <a:cubicBezTo>
                      <a:pt x="49" y="3"/>
                      <a:pt x="29" y="2"/>
                      <a:pt x="20" y="1"/>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4" name="Google Shape;294;p8"/>
              <p:cNvSpPr/>
              <p:nvPr/>
            </p:nvSpPr>
            <p:spPr>
              <a:xfrm>
                <a:off x="8753011" y="401021"/>
                <a:ext cx="301449" cy="340832"/>
              </a:xfrm>
              <a:custGeom>
                <a:avLst/>
                <a:gdLst/>
                <a:ahLst/>
                <a:cxnLst/>
                <a:rect l="l" t="t" r="r" b="b"/>
                <a:pathLst>
                  <a:path w="63" h="71" extrusionOk="0">
                    <a:moveTo>
                      <a:pt x="19" y="7"/>
                    </a:moveTo>
                    <a:cubicBezTo>
                      <a:pt x="14" y="7"/>
                      <a:pt x="9" y="8"/>
                      <a:pt x="6" y="11"/>
                    </a:cubicBezTo>
                    <a:cubicBezTo>
                      <a:pt x="1" y="16"/>
                      <a:pt x="0" y="23"/>
                      <a:pt x="0" y="29"/>
                    </a:cubicBezTo>
                    <a:cubicBezTo>
                      <a:pt x="0" y="40"/>
                      <a:pt x="2" y="50"/>
                      <a:pt x="4" y="60"/>
                    </a:cubicBezTo>
                    <a:cubicBezTo>
                      <a:pt x="5" y="62"/>
                      <a:pt x="5" y="65"/>
                      <a:pt x="7" y="66"/>
                    </a:cubicBezTo>
                    <a:cubicBezTo>
                      <a:pt x="10" y="71"/>
                      <a:pt x="17" y="70"/>
                      <a:pt x="22" y="70"/>
                    </a:cubicBezTo>
                    <a:cubicBezTo>
                      <a:pt x="32" y="68"/>
                      <a:pt x="42" y="67"/>
                      <a:pt x="51" y="66"/>
                    </a:cubicBezTo>
                    <a:cubicBezTo>
                      <a:pt x="53" y="65"/>
                      <a:pt x="55" y="65"/>
                      <a:pt x="56" y="64"/>
                    </a:cubicBezTo>
                    <a:cubicBezTo>
                      <a:pt x="61" y="62"/>
                      <a:pt x="62" y="55"/>
                      <a:pt x="62" y="50"/>
                    </a:cubicBezTo>
                    <a:cubicBezTo>
                      <a:pt x="63" y="38"/>
                      <a:pt x="62" y="27"/>
                      <a:pt x="60" y="16"/>
                    </a:cubicBezTo>
                    <a:cubicBezTo>
                      <a:pt x="57" y="0"/>
                      <a:pt x="31" y="5"/>
                      <a:pt x="19" y="7"/>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5" name="Google Shape;295;p8"/>
              <p:cNvSpPr/>
              <p:nvPr/>
            </p:nvSpPr>
            <p:spPr>
              <a:xfrm>
                <a:off x="7306675" y="-660501"/>
                <a:ext cx="1311054" cy="1387672"/>
              </a:xfrm>
              <a:custGeom>
                <a:avLst/>
                <a:gdLst/>
                <a:ahLst/>
                <a:cxnLst/>
                <a:rect l="l" t="t" r="r" b="b"/>
                <a:pathLst>
                  <a:path w="274" h="289" extrusionOk="0">
                    <a:moveTo>
                      <a:pt x="211" y="273"/>
                    </a:moveTo>
                    <a:cubicBezTo>
                      <a:pt x="222" y="271"/>
                      <a:pt x="232" y="270"/>
                      <a:pt x="243" y="266"/>
                    </a:cubicBezTo>
                    <a:cubicBezTo>
                      <a:pt x="255" y="262"/>
                      <a:pt x="267" y="258"/>
                      <a:pt x="271" y="245"/>
                    </a:cubicBezTo>
                    <a:cubicBezTo>
                      <a:pt x="274" y="236"/>
                      <a:pt x="259" y="91"/>
                      <a:pt x="256" y="83"/>
                    </a:cubicBezTo>
                    <a:cubicBezTo>
                      <a:pt x="254" y="79"/>
                      <a:pt x="253" y="74"/>
                      <a:pt x="251" y="70"/>
                    </a:cubicBezTo>
                    <a:cubicBezTo>
                      <a:pt x="247" y="64"/>
                      <a:pt x="242" y="59"/>
                      <a:pt x="235" y="57"/>
                    </a:cubicBezTo>
                    <a:cubicBezTo>
                      <a:pt x="226" y="54"/>
                      <a:pt x="217" y="53"/>
                      <a:pt x="208" y="53"/>
                    </a:cubicBezTo>
                    <a:cubicBezTo>
                      <a:pt x="196" y="53"/>
                      <a:pt x="185" y="53"/>
                      <a:pt x="173" y="54"/>
                    </a:cubicBezTo>
                    <a:cubicBezTo>
                      <a:pt x="148" y="55"/>
                      <a:pt x="123" y="57"/>
                      <a:pt x="99" y="63"/>
                    </a:cubicBezTo>
                    <a:cubicBezTo>
                      <a:pt x="94" y="64"/>
                      <a:pt x="88" y="65"/>
                      <a:pt x="84" y="68"/>
                    </a:cubicBezTo>
                    <a:cubicBezTo>
                      <a:pt x="86" y="67"/>
                      <a:pt x="87" y="66"/>
                      <a:pt x="89" y="66"/>
                    </a:cubicBezTo>
                    <a:cubicBezTo>
                      <a:pt x="81" y="68"/>
                      <a:pt x="75" y="71"/>
                      <a:pt x="70" y="79"/>
                    </a:cubicBezTo>
                    <a:cubicBezTo>
                      <a:pt x="66" y="85"/>
                      <a:pt x="64" y="93"/>
                      <a:pt x="63" y="101"/>
                    </a:cubicBezTo>
                    <a:cubicBezTo>
                      <a:pt x="61" y="113"/>
                      <a:pt x="69" y="184"/>
                      <a:pt x="71" y="194"/>
                    </a:cubicBezTo>
                    <a:cubicBezTo>
                      <a:pt x="73" y="207"/>
                      <a:pt x="78" y="223"/>
                      <a:pt x="90" y="230"/>
                    </a:cubicBezTo>
                    <a:cubicBezTo>
                      <a:pt x="101" y="237"/>
                      <a:pt x="114" y="236"/>
                      <a:pt x="126" y="235"/>
                    </a:cubicBezTo>
                    <a:cubicBezTo>
                      <a:pt x="143" y="234"/>
                      <a:pt x="159" y="232"/>
                      <a:pt x="174" y="227"/>
                    </a:cubicBezTo>
                    <a:cubicBezTo>
                      <a:pt x="181" y="225"/>
                      <a:pt x="186" y="223"/>
                      <a:pt x="191" y="218"/>
                    </a:cubicBezTo>
                    <a:cubicBezTo>
                      <a:pt x="196" y="213"/>
                      <a:pt x="199" y="205"/>
                      <a:pt x="200" y="197"/>
                    </a:cubicBezTo>
                    <a:cubicBezTo>
                      <a:pt x="201" y="189"/>
                      <a:pt x="200" y="179"/>
                      <a:pt x="199" y="170"/>
                    </a:cubicBezTo>
                    <a:cubicBezTo>
                      <a:pt x="199" y="172"/>
                      <a:pt x="199" y="174"/>
                      <a:pt x="199" y="176"/>
                    </a:cubicBezTo>
                    <a:cubicBezTo>
                      <a:pt x="199" y="171"/>
                      <a:pt x="199" y="165"/>
                      <a:pt x="198" y="159"/>
                    </a:cubicBezTo>
                    <a:cubicBezTo>
                      <a:pt x="196" y="151"/>
                      <a:pt x="191" y="143"/>
                      <a:pt x="184" y="138"/>
                    </a:cubicBezTo>
                    <a:cubicBezTo>
                      <a:pt x="177" y="133"/>
                      <a:pt x="168" y="132"/>
                      <a:pt x="160" y="132"/>
                    </a:cubicBezTo>
                    <a:cubicBezTo>
                      <a:pt x="148" y="131"/>
                      <a:pt x="129" y="130"/>
                      <a:pt x="130" y="147"/>
                    </a:cubicBezTo>
                    <a:cubicBezTo>
                      <a:pt x="130" y="152"/>
                      <a:pt x="130" y="157"/>
                      <a:pt x="132" y="161"/>
                    </a:cubicBezTo>
                    <a:cubicBezTo>
                      <a:pt x="132" y="164"/>
                      <a:pt x="133" y="166"/>
                      <a:pt x="134" y="168"/>
                    </a:cubicBezTo>
                    <a:cubicBezTo>
                      <a:pt x="140" y="175"/>
                      <a:pt x="150" y="169"/>
                      <a:pt x="157" y="174"/>
                    </a:cubicBezTo>
                    <a:cubicBezTo>
                      <a:pt x="163" y="178"/>
                      <a:pt x="159" y="191"/>
                      <a:pt x="153" y="193"/>
                    </a:cubicBezTo>
                    <a:cubicBezTo>
                      <a:pt x="150" y="194"/>
                      <a:pt x="147" y="194"/>
                      <a:pt x="144" y="194"/>
                    </a:cubicBezTo>
                    <a:cubicBezTo>
                      <a:pt x="130" y="195"/>
                      <a:pt x="118" y="198"/>
                      <a:pt x="112" y="183"/>
                    </a:cubicBezTo>
                    <a:cubicBezTo>
                      <a:pt x="107" y="170"/>
                      <a:pt x="106" y="156"/>
                      <a:pt x="105" y="142"/>
                    </a:cubicBezTo>
                    <a:cubicBezTo>
                      <a:pt x="105" y="144"/>
                      <a:pt x="105" y="146"/>
                      <a:pt x="105" y="148"/>
                    </a:cubicBezTo>
                    <a:cubicBezTo>
                      <a:pt x="104" y="135"/>
                      <a:pt x="102" y="123"/>
                      <a:pt x="107" y="111"/>
                    </a:cubicBezTo>
                    <a:cubicBezTo>
                      <a:pt x="107" y="110"/>
                      <a:pt x="108" y="109"/>
                      <a:pt x="108" y="108"/>
                    </a:cubicBezTo>
                    <a:cubicBezTo>
                      <a:pt x="113" y="102"/>
                      <a:pt x="120" y="102"/>
                      <a:pt x="127" y="102"/>
                    </a:cubicBezTo>
                    <a:cubicBezTo>
                      <a:pt x="136" y="100"/>
                      <a:pt x="145" y="99"/>
                      <a:pt x="154" y="99"/>
                    </a:cubicBezTo>
                    <a:cubicBezTo>
                      <a:pt x="153" y="99"/>
                      <a:pt x="151" y="99"/>
                      <a:pt x="149" y="99"/>
                    </a:cubicBezTo>
                    <a:cubicBezTo>
                      <a:pt x="163" y="98"/>
                      <a:pt x="177" y="97"/>
                      <a:pt x="191" y="95"/>
                    </a:cubicBezTo>
                    <a:cubicBezTo>
                      <a:pt x="196" y="95"/>
                      <a:pt x="201" y="94"/>
                      <a:pt x="206" y="96"/>
                    </a:cubicBezTo>
                    <a:cubicBezTo>
                      <a:pt x="217" y="102"/>
                      <a:pt x="220" y="117"/>
                      <a:pt x="222" y="128"/>
                    </a:cubicBezTo>
                    <a:cubicBezTo>
                      <a:pt x="224" y="146"/>
                      <a:pt x="234" y="212"/>
                      <a:pt x="223" y="226"/>
                    </a:cubicBezTo>
                    <a:cubicBezTo>
                      <a:pt x="205" y="249"/>
                      <a:pt x="83" y="249"/>
                      <a:pt x="78" y="247"/>
                    </a:cubicBezTo>
                    <a:cubicBezTo>
                      <a:pt x="78" y="247"/>
                      <a:pt x="78" y="247"/>
                      <a:pt x="78" y="247"/>
                    </a:cubicBezTo>
                    <a:cubicBezTo>
                      <a:pt x="76" y="247"/>
                      <a:pt x="75" y="247"/>
                      <a:pt x="74" y="246"/>
                    </a:cubicBezTo>
                    <a:cubicBezTo>
                      <a:pt x="72" y="246"/>
                      <a:pt x="71" y="245"/>
                      <a:pt x="70" y="245"/>
                    </a:cubicBezTo>
                    <a:cubicBezTo>
                      <a:pt x="69" y="244"/>
                      <a:pt x="67" y="243"/>
                      <a:pt x="72" y="246"/>
                    </a:cubicBezTo>
                    <a:cubicBezTo>
                      <a:pt x="71" y="245"/>
                      <a:pt x="70" y="245"/>
                      <a:pt x="69" y="244"/>
                    </a:cubicBezTo>
                    <a:cubicBezTo>
                      <a:pt x="68" y="244"/>
                      <a:pt x="67" y="243"/>
                      <a:pt x="66" y="242"/>
                    </a:cubicBezTo>
                    <a:cubicBezTo>
                      <a:pt x="66" y="242"/>
                      <a:pt x="65" y="242"/>
                      <a:pt x="65" y="241"/>
                    </a:cubicBezTo>
                    <a:cubicBezTo>
                      <a:pt x="63" y="240"/>
                      <a:pt x="67" y="244"/>
                      <a:pt x="66" y="242"/>
                    </a:cubicBezTo>
                    <a:cubicBezTo>
                      <a:pt x="65" y="241"/>
                      <a:pt x="64" y="240"/>
                      <a:pt x="63" y="239"/>
                    </a:cubicBezTo>
                    <a:cubicBezTo>
                      <a:pt x="62" y="239"/>
                      <a:pt x="62" y="238"/>
                      <a:pt x="62" y="238"/>
                    </a:cubicBezTo>
                    <a:cubicBezTo>
                      <a:pt x="59" y="235"/>
                      <a:pt x="63" y="241"/>
                      <a:pt x="62" y="238"/>
                    </a:cubicBezTo>
                    <a:cubicBezTo>
                      <a:pt x="61" y="236"/>
                      <a:pt x="60" y="235"/>
                      <a:pt x="59" y="234"/>
                    </a:cubicBezTo>
                    <a:cubicBezTo>
                      <a:pt x="59" y="233"/>
                      <a:pt x="59" y="232"/>
                      <a:pt x="58" y="232"/>
                    </a:cubicBezTo>
                    <a:cubicBezTo>
                      <a:pt x="58" y="231"/>
                      <a:pt x="58" y="231"/>
                      <a:pt x="58" y="231"/>
                    </a:cubicBezTo>
                    <a:cubicBezTo>
                      <a:pt x="58" y="230"/>
                      <a:pt x="58" y="230"/>
                      <a:pt x="58" y="231"/>
                    </a:cubicBezTo>
                    <a:cubicBezTo>
                      <a:pt x="58" y="231"/>
                      <a:pt x="58" y="232"/>
                      <a:pt x="59" y="232"/>
                    </a:cubicBezTo>
                    <a:cubicBezTo>
                      <a:pt x="58" y="231"/>
                      <a:pt x="58" y="231"/>
                      <a:pt x="58" y="230"/>
                    </a:cubicBezTo>
                    <a:cubicBezTo>
                      <a:pt x="58" y="229"/>
                      <a:pt x="58" y="229"/>
                      <a:pt x="58" y="228"/>
                    </a:cubicBezTo>
                    <a:cubicBezTo>
                      <a:pt x="57" y="226"/>
                      <a:pt x="57" y="224"/>
                      <a:pt x="57" y="222"/>
                    </a:cubicBezTo>
                    <a:cubicBezTo>
                      <a:pt x="56" y="221"/>
                      <a:pt x="56" y="219"/>
                      <a:pt x="56" y="217"/>
                    </a:cubicBezTo>
                    <a:cubicBezTo>
                      <a:pt x="56" y="216"/>
                      <a:pt x="55" y="210"/>
                      <a:pt x="56" y="216"/>
                    </a:cubicBezTo>
                    <a:cubicBezTo>
                      <a:pt x="56" y="211"/>
                      <a:pt x="45" y="138"/>
                      <a:pt x="42" y="118"/>
                    </a:cubicBezTo>
                    <a:cubicBezTo>
                      <a:pt x="41" y="108"/>
                      <a:pt x="41" y="97"/>
                      <a:pt x="43" y="86"/>
                    </a:cubicBezTo>
                    <a:cubicBezTo>
                      <a:pt x="45" y="75"/>
                      <a:pt x="52" y="65"/>
                      <a:pt x="62" y="58"/>
                    </a:cubicBezTo>
                    <a:cubicBezTo>
                      <a:pt x="82" y="43"/>
                      <a:pt x="195" y="36"/>
                      <a:pt x="207" y="34"/>
                    </a:cubicBezTo>
                    <a:cubicBezTo>
                      <a:pt x="211" y="32"/>
                      <a:pt x="216" y="31"/>
                      <a:pt x="220" y="29"/>
                    </a:cubicBezTo>
                    <a:cubicBezTo>
                      <a:pt x="228" y="24"/>
                      <a:pt x="235" y="17"/>
                      <a:pt x="227" y="9"/>
                    </a:cubicBezTo>
                    <a:cubicBezTo>
                      <a:pt x="225" y="8"/>
                      <a:pt x="224" y="7"/>
                      <a:pt x="222" y="6"/>
                    </a:cubicBezTo>
                    <a:cubicBezTo>
                      <a:pt x="214" y="1"/>
                      <a:pt x="204" y="0"/>
                      <a:pt x="195" y="0"/>
                    </a:cubicBezTo>
                    <a:cubicBezTo>
                      <a:pt x="166" y="1"/>
                      <a:pt x="138" y="5"/>
                      <a:pt x="110" y="7"/>
                    </a:cubicBezTo>
                    <a:cubicBezTo>
                      <a:pt x="90" y="9"/>
                      <a:pt x="69" y="10"/>
                      <a:pt x="50" y="14"/>
                    </a:cubicBezTo>
                    <a:cubicBezTo>
                      <a:pt x="42" y="15"/>
                      <a:pt x="34" y="16"/>
                      <a:pt x="27" y="19"/>
                    </a:cubicBezTo>
                    <a:cubicBezTo>
                      <a:pt x="3" y="29"/>
                      <a:pt x="0" y="51"/>
                      <a:pt x="1" y="73"/>
                    </a:cubicBezTo>
                    <a:cubicBezTo>
                      <a:pt x="2" y="81"/>
                      <a:pt x="8" y="183"/>
                      <a:pt x="13" y="226"/>
                    </a:cubicBezTo>
                    <a:cubicBezTo>
                      <a:pt x="14" y="237"/>
                      <a:pt x="16" y="248"/>
                      <a:pt x="21" y="258"/>
                    </a:cubicBezTo>
                    <a:cubicBezTo>
                      <a:pt x="27" y="271"/>
                      <a:pt x="37" y="280"/>
                      <a:pt x="50" y="285"/>
                    </a:cubicBezTo>
                    <a:cubicBezTo>
                      <a:pt x="62" y="289"/>
                      <a:pt x="189" y="276"/>
                      <a:pt x="211" y="273"/>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6" name="Google Shape;296;p8"/>
              <p:cNvSpPr/>
              <p:nvPr/>
            </p:nvSpPr>
            <p:spPr>
              <a:xfrm>
                <a:off x="6398031" y="261749"/>
                <a:ext cx="1124170" cy="163256"/>
              </a:xfrm>
              <a:custGeom>
                <a:avLst/>
                <a:gdLst/>
                <a:ahLst/>
                <a:cxnLst/>
                <a:rect l="l" t="t" r="r" b="b"/>
                <a:pathLst>
                  <a:path w="235" h="34" extrusionOk="0">
                    <a:moveTo>
                      <a:pt x="0" y="5"/>
                    </a:moveTo>
                    <a:cubicBezTo>
                      <a:pt x="0" y="12"/>
                      <a:pt x="1" y="19"/>
                      <a:pt x="5" y="24"/>
                    </a:cubicBezTo>
                    <a:cubicBezTo>
                      <a:pt x="9" y="30"/>
                      <a:pt x="14" y="33"/>
                      <a:pt x="20" y="33"/>
                    </a:cubicBezTo>
                    <a:cubicBezTo>
                      <a:pt x="26" y="34"/>
                      <a:pt x="32" y="31"/>
                      <a:pt x="35" y="25"/>
                    </a:cubicBezTo>
                    <a:cubicBezTo>
                      <a:pt x="38" y="19"/>
                      <a:pt x="37" y="11"/>
                      <a:pt x="43" y="7"/>
                    </a:cubicBezTo>
                    <a:cubicBezTo>
                      <a:pt x="49" y="3"/>
                      <a:pt x="53" y="11"/>
                      <a:pt x="54" y="16"/>
                    </a:cubicBezTo>
                    <a:cubicBezTo>
                      <a:pt x="56" y="21"/>
                      <a:pt x="58" y="27"/>
                      <a:pt x="63" y="30"/>
                    </a:cubicBezTo>
                    <a:cubicBezTo>
                      <a:pt x="68" y="34"/>
                      <a:pt x="74" y="32"/>
                      <a:pt x="78" y="28"/>
                    </a:cubicBezTo>
                    <a:cubicBezTo>
                      <a:pt x="82" y="23"/>
                      <a:pt x="83" y="17"/>
                      <a:pt x="87" y="12"/>
                    </a:cubicBezTo>
                    <a:cubicBezTo>
                      <a:pt x="88" y="10"/>
                      <a:pt x="91" y="8"/>
                      <a:pt x="93" y="8"/>
                    </a:cubicBezTo>
                    <a:cubicBezTo>
                      <a:pt x="94" y="8"/>
                      <a:pt x="95" y="9"/>
                      <a:pt x="96" y="10"/>
                    </a:cubicBezTo>
                    <a:cubicBezTo>
                      <a:pt x="99" y="12"/>
                      <a:pt x="101" y="15"/>
                      <a:pt x="103" y="18"/>
                    </a:cubicBezTo>
                    <a:cubicBezTo>
                      <a:pt x="107" y="23"/>
                      <a:pt x="112" y="32"/>
                      <a:pt x="120" y="30"/>
                    </a:cubicBezTo>
                    <a:cubicBezTo>
                      <a:pt x="124" y="29"/>
                      <a:pt x="127" y="25"/>
                      <a:pt x="129" y="22"/>
                    </a:cubicBezTo>
                    <a:cubicBezTo>
                      <a:pt x="133" y="17"/>
                      <a:pt x="134" y="10"/>
                      <a:pt x="141" y="9"/>
                    </a:cubicBezTo>
                    <a:cubicBezTo>
                      <a:pt x="144" y="9"/>
                      <a:pt x="147" y="10"/>
                      <a:pt x="149" y="11"/>
                    </a:cubicBezTo>
                    <a:cubicBezTo>
                      <a:pt x="152" y="12"/>
                      <a:pt x="153" y="15"/>
                      <a:pt x="155" y="18"/>
                    </a:cubicBezTo>
                    <a:cubicBezTo>
                      <a:pt x="157" y="24"/>
                      <a:pt x="161" y="31"/>
                      <a:pt x="168" y="31"/>
                    </a:cubicBezTo>
                    <a:cubicBezTo>
                      <a:pt x="172" y="31"/>
                      <a:pt x="175" y="29"/>
                      <a:pt x="177" y="27"/>
                    </a:cubicBezTo>
                    <a:cubicBezTo>
                      <a:pt x="180" y="24"/>
                      <a:pt x="181" y="20"/>
                      <a:pt x="182" y="17"/>
                    </a:cubicBezTo>
                    <a:cubicBezTo>
                      <a:pt x="184" y="14"/>
                      <a:pt x="186" y="12"/>
                      <a:pt x="189" y="10"/>
                    </a:cubicBezTo>
                    <a:cubicBezTo>
                      <a:pt x="192" y="9"/>
                      <a:pt x="196" y="7"/>
                      <a:pt x="198" y="9"/>
                    </a:cubicBezTo>
                    <a:cubicBezTo>
                      <a:pt x="201" y="11"/>
                      <a:pt x="201" y="15"/>
                      <a:pt x="202" y="18"/>
                    </a:cubicBezTo>
                    <a:cubicBezTo>
                      <a:pt x="204" y="21"/>
                      <a:pt x="206" y="24"/>
                      <a:pt x="208" y="26"/>
                    </a:cubicBezTo>
                    <a:cubicBezTo>
                      <a:pt x="214" y="31"/>
                      <a:pt x="221" y="32"/>
                      <a:pt x="227" y="28"/>
                    </a:cubicBezTo>
                    <a:cubicBezTo>
                      <a:pt x="230" y="26"/>
                      <a:pt x="232" y="24"/>
                      <a:pt x="233" y="21"/>
                    </a:cubicBezTo>
                    <a:cubicBezTo>
                      <a:pt x="235" y="17"/>
                      <a:pt x="230" y="14"/>
                      <a:pt x="227" y="18"/>
                    </a:cubicBezTo>
                    <a:cubicBezTo>
                      <a:pt x="226" y="20"/>
                      <a:pt x="224" y="22"/>
                      <a:pt x="222" y="23"/>
                    </a:cubicBezTo>
                    <a:cubicBezTo>
                      <a:pt x="219" y="25"/>
                      <a:pt x="216" y="23"/>
                      <a:pt x="213" y="22"/>
                    </a:cubicBezTo>
                    <a:cubicBezTo>
                      <a:pt x="208" y="17"/>
                      <a:pt x="208" y="10"/>
                      <a:pt x="203" y="5"/>
                    </a:cubicBezTo>
                    <a:cubicBezTo>
                      <a:pt x="198" y="0"/>
                      <a:pt x="190" y="1"/>
                      <a:pt x="185" y="5"/>
                    </a:cubicBezTo>
                    <a:cubicBezTo>
                      <a:pt x="182" y="7"/>
                      <a:pt x="180" y="9"/>
                      <a:pt x="178" y="12"/>
                    </a:cubicBezTo>
                    <a:cubicBezTo>
                      <a:pt x="176" y="15"/>
                      <a:pt x="175" y="18"/>
                      <a:pt x="174" y="21"/>
                    </a:cubicBezTo>
                    <a:cubicBezTo>
                      <a:pt x="172" y="24"/>
                      <a:pt x="169" y="25"/>
                      <a:pt x="166" y="23"/>
                    </a:cubicBezTo>
                    <a:cubicBezTo>
                      <a:pt x="163" y="22"/>
                      <a:pt x="162" y="19"/>
                      <a:pt x="161" y="16"/>
                    </a:cubicBezTo>
                    <a:cubicBezTo>
                      <a:pt x="158" y="10"/>
                      <a:pt x="155" y="6"/>
                      <a:pt x="148" y="4"/>
                    </a:cubicBezTo>
                    <a:cubicBezTo>
                      <a:pt x="143" y="3"/>
                      <a:pt x="137" y="3"/>
                      <a:pt x="133" y="7"/>
                    </a:cubicBezTo>
                    <a:cubicBezTo>
                      <a:pt x="128" y="10"/>
                      <a:pt x="126" y="17"/>
                      <a:pt x="122" y="22"/>
                    </a:cubicBezTo>
                    <a:cubicBezTo>
                      <a:pt x="121" y="23"/>
                      <a:pt x="120" y="24"/>
                      <a:pt x="119" y="24"/>
                    </a:cubicBezTo>
                    <a:cubicBezTo>
                      <a:pt x="118" y="25"/>
                      <a:pt x="117" y="24"/>
                      <a:pt x="116" y="24"/>
                    </a:cubicBezTo>
                    <a:cubicBezTo>
                      <a:pt x="113" y="23"/>
                      <a:pt x="111" y="20"/>
                      <a:pt x="109" y="18"/>
                    </a:cubicBezTo>
                    <a:cubicBezTo>
                      <a:pt x="105" y="12"/>
                      <a:pt x="101" y="4"/>
                      <a:pt x="95" y="3"/>
                    </a:cubicBezTo>
                    <a:cubicBezTo>
                      <a:pt x="89" y="1"/>
                      <a:pt x="84" y="5"/>
                      <a:pt x="81" y="10"/>
                    </a:cubicBezTo>
                    <a:cubicBezTo>
                      <a:pt x="78" y="14"/>
                      <a:pt x="77" y="21"/>
                      <a:pt x="73" y="25"/>
                    </a:cubicBezTo>
                    <a:cubicBezTo>
                      <a:pt x="68" y="30"/>
                      <a:pt x="63" y="25"/>
                      <a:pt x="61" y="20"/>
                    </a:cubicBezTo>
                    <a:cubicBezTo>
                      <a:pt x="59" y="15"/>
                      <a:pt x="58" y="9"/>
                      <a:pt x="54" y="5"/>
                    </a:cubicBezTo>
                    <a:cubicBezTo>
                      <a:pt x="50" y="1"/>
                      <a:pt x="44" y="0"/>
                      <a:pt x="40" y="4"/>
                    </a:cubicBezTo>
                    <a:cubicBezTo>
                      <a:pt x="35" y="8"/>
                      <a:pt x="34" y="15"/>
                      <a:pt x="32" y="20"/>
                    </a:cubicBezTo>
                    <a:cubicBezTo>
                      <a:pt x="30" y="27"/>
                      <a:pt x="24" y="30"/>
                      <a:pt x="18" y="28"/>
                    </a:cubicBezTo>
                    <a:cubicBezTo>
                      <a:pt x="11" y="26"/>
                      <a:pt x="7" y="21"/>
                      <a:pt x="5" y="15"/>
                    </a:cubicBezTo>
                    <a:cubicBezTo>
                      <a:pt x="4" y="12"/>
                      <a:pt x="3" y="8"/>
                      <a:pt x="2" y="5"/>
                    </a:cubicBezTo>
                    <a:cubicBezTo>
                      <a:pt x="2" y="4"/>
                      <a:pt x="0" y="4"/>
                      <a:pt x="0" y="5"/>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7" name="Google Shape;297;p8"/>
              <p:cNvSpPr/>
              <p:nvPr/>
            </p:nvSpPr>
            <p:spPr>
              <a:xfrm>
                <a:off x="7570175" y="650556"/>
                <a:ext cx="645860" cy="76616"/>
              </a:xfrm>
              <a:custGeom>
                <a:avLst/>
                <a:gdLst/>
                <a:ahLst/>
                <a:cxnLst/>
                <a:rect l="l" t="t" r="r" b="b"/>
                <a:pathLst>
                  <a:path w="135" h="16" extrusionOk="0">
                    <a:moveTo>
                      <a:pt x="2" y="16"/>
                    </a:moveTo>
                    <a:cubicBezTo>
                      <a:pt x="6" y="16"/>
                      <a:pt x="10" y="16"/>
                      <a:pt x="14" y="16"/>
                    </a:cubicBezTo>
                    <a:cubicBezTo>
                      <a:pt x="19" y="15"/>
                      <a:pt x="23" y="15"/>
                      <a:pt x="27" y="15"/>
                    </a:cubicBezTo>
                    <a:cubicBezTo>
                      <a:pt x="36" y="14"/>
                      <a:pt x="44" y="13"/>
                      <a:pt x="53" y="13"/>
                    </a:cubicBezTo>
                    <a:cubicBezTo>
                      <a:pt x="70" y="11"/>
                      <a:pt x="87" y="9"/>
                      <a:pt x="104" y="8"/>
                    </a:cubicBezTo>
                    <a:cubicBezTo>
                      <a:pt x="113" y="7"/>
                      <a:pt x="123" y="6"/>
                      <a:pt x="132" y="4"/>
                    </a:cubicBezTo>
                    <a:cubicBezTo>
                      <a:pt x="135" y="4"/>
                      <a:pt x="134" y="0"/>
                      <a:pt x="132" y="0"/>
                    </a:cubicBezTo>
                    <a:cubicBezTo>
                      <a:pt x="115" y="0"/>
                      <a:pt x="98" y="2"/>
                      <a:pt x="81" y="4"/>
                    </a:cubicBezTo>
                    <a:cubicBezTo>
                      <a:pt x="64" y="5"/>
                      <a:pt x="47" y="7"/>
                      <a:pt x="30" y="9"/>
                    </a:cubicBezTo>
                    <a:cubicBezTo>
                      <a:pt x="25" y="9"/>
                      <a:pt x="20" y="10"/>
                      <a:pt x="15" y="10"/>
                    </a:cubicBezTo>
                    <a:cubicBezTo>
                      <a:pt x="11" y="11"/>
                      <a:pt x="6" y="11"/>
                      <a:pt x="2" y="13"/>
                    </a:cubicBezTo>
                    <a:cubicBezTo>
                      <a:pt x="0" y="13"/>
                      <a:pt x="1" y="15"/>
                      <a:pt x="2" y="16"/>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8" name="Google Shape;298;p8"/>
              <p:cNvSpPr/>
              <p:nvPr/>
            </p:nvSpPr>
            <p:spPr>
              <a:xfrm>
                <a:off x="7837971" y="750800"/>
                <a:ext cx="148219" cy="38666"/>
              </a:xfrm>
              <a:custGeom>
                <a:avLst/>
                <a:gdLst/>
                <a:ahLst/>
                <a:cxnLst/>
                <a:rect l="l" t="t" r="r" b="b"/>
                <a:pathLst>
                  <a:path w="31" h="8" extrusionOk="0">
                    <a:moveTo>
                      <a:pt x="1" y="7"/>
                    </a:moveTo>
                    <a:cubicBezTo>
                      <a:pt x="2" y="8"/>
                      <a:pt x="5" y="8"/>
                      <a:pt x="8" y="8"/>
                    </a:cubicBezTo>
                    <a:cubicBezTo>
                      <a:pt x="10" y="7"/>
                      <a:pt x="12" y="7"/>
                      <a:pt x="14" y="7"/>
                    </a:cubicBezTo>
                    <a:cubicBezTo>
                      <a:pt x="19" y="7"/>
                      <a:pt x="24" y="6"/>
                      <a:pt x="29" y="6"/>
                    </a:cubicBezTo>
                    <a:cubicBezTo>
                      <a:pt x="30" y="6"/>
                      <a:pt x="31" y="5"/>
                      <a:pt x="31" y="3"/>
                    </a:cubicBezTo>
                    <a:cubicBezTo>
                      <a:pt x="31" y="2"/>
                      <a:pt x="30" y="0"/>
                      <a:pt x="29" y="0"/>
                    </a:cubicBezTo>
                    <a:cubicBezTo>
                      <a:pt x="24" y="1"/>
                      <a:pt x="19" y="1"/>
                      <a:pt x="14" y="2"/>
                    </a:cubicBezTo>
                    <a:cubicBezTo>
                      <a:pt x="12" y="2"/>
                      <a:pt x="9" y="2"/>
                      <a:pt x="7" y="2"/>
                    </a:cubicBezTo>
                    <a:cubicBezTo>
                      <a:pt x="5" y="3"/>
                      <a:pt x="2" y="3"/>
                      <a:pt x="0" y="5"/>
                    </a:cubicBezTo>
                    <a:cubicBezTo>
                      <a:pt x="0" y="5"/>
                      <a:pt x="0" y="6"/>
                      <a:pt x="1" y="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9" name="Google Shape;299;p8"/>
              <p:cNvSpPr/>
              <p:nvPr/>
            </p:nvSpPr>
            <p:spPr>
              <a:xfrm>
                <a:off x="5915823" y="-79440"/>
                <a:ext cx="1190761" cy="225551"/>
              </a:xfrm>
              <a:custGeom>
                <a:avLst/>
                <a:gdLst/>
                <a:ahLst/>
                <a:cxnLst/>
                <a:rect l="l" t="t" r="r" b="b"/>
                <a:pathLst>
                  <a:path w="249" h="47" extrusionOk="0">
                    <a:moveTo>
                      <a:pt x="247" y="20"/>
                    </a:moveTo>
                    <a:cubicBezTo>
                      <a:pt x="245" y="4"/>
                      <a:pt x="231" y="3"/>
                      <a:pt x="220" y="4"/>
                    </a:cubicBezTo>
                    <a:cubicBezTo>
                      <a:pt x="200" y="5"/>
                      <a:pt x="37" y="0"/>
                      <a:pt x="19" y="7"/>
                    </a:cubicBezTo>
                    <a:cubicBezTo>
                      <a:pt x="13" y="9"/>
                      <a:pt x="7" y="12"/>
                      <a:pt x="4" y="18"/>
                    </a:cubicBezTo>
                    <a:cubicBezTo>
                      <a:pt x="0" y="24"/>
                      <a:pt x="0" y="33"/>
                      <a:pt x="4" y="38"/>
                    </a:cubicBezTo>
                    <a:cubicBezTo>
                      <a:pt x="8" y="43"/>
                      <a:pt x="14" y="44"/>
                      <a:pt x="20" y="44"/>
                    </a:cubicBezTo>
                    <a:cubicBezTo>
                      <a:pt x="54" y="47"/>
                      <a:pt x="175" y="47"/>
                      <a:pt x="208" y="46"/>
                    </a:cubicBezTo>
                    <a:cubicBezTo>
                      <a:pt x="217" y="46"/>
                      <a:pt x="226" y="46"/>
                      <a:pt x="234" y="42"/>
                    </a:cubicBezTo>
                    <a:cubicBezTo>
                      <a:pt x="243" y="39"/>
                      <a:pt x="249" y="29"/>
                      <a:pt x="247" y="2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0" name="Google Shape;300;p8"/>
              <p:cNvSpPr/>
              <p:nvPr/>
            </p:nvSpPr>
            <p:spPr>
              <a:xfrm>
                <a:off x="8554299" y="789479"/>
                <a:ext cx="234142" cy="239871"/>
              </a:xfrm>
              <a:custGeom>
                <a:avLst/>
                <a:gdLst/>
                <a:ahLst/>
                <a:cxnLst/>
                <a:rect l="l" t="t" r="r" b="b"/>
                <a:pathLst>
                  <a:path w="49" h="50" extrusionOk="0">
                    <a:moveTo>
                      <a:pt x="20" y="1"/>
                    </a:moveTo>
                    <a:cubicBezTo>
                      <a:pt x="17" y="0"/>
                      <a:pt x="13" y="0"/>
                      <a:pt x="10" y="1"/>
                    </a:cubicBezTo>
                    <a:cubicBezTo>
                      <a:pt x="5" y="4"/>
                      <a:pt x="4" y="9"/>
                      <a:pt x="2" y="14"/>
                    </a:cubicBezTo>
                    <a:cubicBezTo>
                      <a:pt x="1" y="21"/>
                      <a:pt x="0" y="29"/>
                      <a:pt x="0" y="37"/>
                    </a:cubicBezTo>
                    <a:cubicBezTo>
                      <a:pt x="0" y="38"/>
                      <a:pt x="0" y="40"/>
                      <a:pt x="0" y="42"/>
                    </a:cubicBezTo>
                    <a:cubicBezTo>
                      <a:pt x="2" y="46"/>
                      <a:pt x="7" y="47"/>
                      <a:pt x="11" y="47"/>
                    </a:cubicBezTo>
                    <a:cubicBezTo>
                      <a:pt x="18" y="48"/>
                      <a:pt x="26" y="49"/>
                      <a:pt x="33" y="49"/>
                    </a:cubicBezTo>
                    <a:cubicBezTo>
                      <a:pt x="34" y="49"/>
                      <a:pt x="36" y="50"/>
                      <a:pt x="37" y="49"/>
                    </a:cubicBezTo>
                    <a:cubicBezTo>
                      <a:pt x="41" y="48"/>
                      <a:pt x="43" y="44"/>
                      <a:pt x="44" y="40"/>
                    </a:cubicBezTo>
                    <a:cubicBezTo>
                      <a:pt x="46" y="32"/>
                      <a:pt x="48" y="23"/>
                      <a:pt x="48" y="15"/>
                    </a:cubicBezTo>
                    <a:cubicBezTo>
                      <a:pt x="49" y="3"/>
                      <a:pt x="29" y="2"/>
                      <a:pt x="20" y="1"/>
                    </a:cubicBezTo>
                    <a:close/>
                  </a:path>
                </a:pathLst>
              </a:custGeom>
              <a:noFill/>
              <a:ln w="2857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1" name="Google Shape;301;p8"/>
              <p:cNvSpPr/>
              <p:nvPr/>
            </p:nvSpPr>
            <p:spPr>
              <a:xfrm>
                <a:off x="8710049" y="353047"/>
                <a:ext cx="301449" cy="340832"/>
              </a:xfrm>
              <a:custGeom>
                <a:avLst/>
                <a:gdLst/>
                <a:ahLst/>
                <a:cxnLst/>
                <a:rect l="l" t="t" r="r" b="b"/>
                <a:pathLst>
                  <a:path w="63" h="71" extrusionOk="0">
                    <a:moveTo>
                      <a:pt x="20" y="7"/>
                    </a:moveTo>
                    <a:cubicBezTo>
                      <a:pt x="15" y="7"/>
                      <a:pt x="10" y="8"/>
                      <a:pt x="6" y="11"/>
                    </a:cubicBezTo>
                    <a:cubicBezTo>
                      <a:pt x="1" y="16"/>
                      <a:pt x="0" y="23"/>
                      <a:pt x="0" y="29"/>
                    </a:cubicBezTo>
                    <a:cubicBezTo>
                      <a:pt x="1" y="40"/>
                      <a:pt x="2" y="50"/>
                      <a:pt x="4" y="60"/>
                    </a:cubicBezTo>
                    <a:cubicBezTo>
                      <a:pt x="5" y="62"/>
                      <a:pt x="6" y="65"/>
                      <a:pt x="7" y="67"/>
                    </a:cubicBezTo>
                    <a:cubicBezTo>
                      <a:pt x="11" y="71"/>
                      <a:pt x="17" y="70"/>
                      <a:pt x="23" y="70"/>
                    </a:cubicBezTo>
                    <a:cubicBezTo>
                      <a:pt x="32" y="68"/>
                      <a:pt x="42" y="67"/>
                      <a:pt x="52" y="66"/>
                    </a:cubicBezTo>
                    <a:cubicBezTo>
                      <a:pt x="53" y="65"/>
                      <a:pt x="55" y="65"/>
                      <a:pt x="57" y="64"/>
                    </a:cubicBezTo>
                    <a:cubicBezTo>
                      <a:pt x="61" y="62"/>
                      <a:pt x="62" y="55"/>
                      <a:pt x="63" y="50"/>
                    </a:cubicBezTo>
                    <a:cubicBezTo>
                      <a:pt x="63" y="39"/>
                      <a:pt x="62" y="27"/>
                      <a:pt x="60" y="16"/>
                    </a:cubicBezTo>
                    <a:cubicBezTo>
                      <a:pt x="57" y="0"/>
                      <a:pt x="31" y="5"/>
                      <a:pt x="20" y="7"/>
                    </a:cubicBezTo>
                    <a:close/>
                  </a:path>
                </a:pathLst>
              </a:custGeom>
              <a:noFill/>
              <a:ln w="2857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02"/>
        <p:cNvGrpSpPr/>
        <p:nvPr/>
      </p:nvGrpSpPr>
      <p:grpSpPr>
        <a:xfrm>
          <a:off x="0" y="0"/>
          <a:ext cx="0" cy="0"/>
          <a:chOff x="0" y="0"/>
          <a:chExt cx="0" cy="0"/>
        </a:xfrm>
      </p:grpSpPr>
      <p:sp>
        <p:nvSpPr>
          <p:cNvPr id="303" name="Google Shape;303;p9"/>
          <p:cNvSpPr txBox="1">
            <a:spLocks noGrp="1"/>
          </p:cNvSpPr>
          <p:nvPr>
            <p:ph type="title"/>
          </p:nvPr>
        </p:nvSpPr>
        <p:spPr>
          <a:xfrm>
            <a:off x="1124700" y="828675"/>
            <a:ext cx="4853400" cy="762900"/>
          </a:xfrm>
          <a:prstGeom prst="rect">
            <a:avLst/>
          </a:prstGeom>
        </p:spPr>
        <p:txBody>
          <a:bodyPr spcFirstLastPara="1" wrap="square" lIns="91425" tIns="91425" rIns="91425" bIns="91425" anchor="b" anchorCtr="0">
            <a:noAutofit/>
          </a:bodyPr>
          <a:lstStyle>
            <a:lvl1pPr lvl="0" algn="l" rtl="0">
              <a:spcBef>
                <a:spcPts val="0"/>
              </a:spcBef>
              <a:spcAft>
                <a:spcPts val="0"/>
              </a:spcAft>
              <a:buSzPts val="3500"/>
              <a:buNone/>
              <a:defRPr sz="4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04" name="Google Shape;304;p9"/>
          <p:cNvSpPr txBox="1">
            <a:spLocks noGrp="1"/>
          </p:cNvSpPr>
          <p:nvPr>
            <p:ph type="subTitle" idx="1"/>
          </p:nvPr>
        </p:nvSpPr>
        <p:spPr>
          <a:xfrm>
            <a:off x="1124700" y="1836513"/>
            <a:ext cx="4853400" cy="24783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Clr>
                <a:schemeClr val="accent3"/>
              </a:buClr>
              <a:buSzPts val="1400"/>
              <a:buFont typeface="Montserrat"/>
              <a:buChar char="●"/>
              <a:defRPr sz="1600"/>
            </a:lvl1pPr>
            <a:lvl2pPr lvl="1" algn="ctr" rtl="0">
              <a:lnSpc>
                <a:spcPct val="115000"/>
              </a:lnSpc>
              <a:spcBef>
                <a:spcPts val="0"/>
              </a:spcBef>
              <a:spcAft>
                <a:spcPts val="0"/>
              </a:spcAft>
              <a:buClr>
                <a:schemeClr val="dk2"/>
              </a:buClr>
              <a:buSzPts val="1400"/>
              <a:buFont typeface="Montserrat"/>
              <a:buChar char="○"/>
              <a:defRPr/>
            </a:lvl2pPr>
            <a:lvl3pPr lvl="2" algn="ctr" rtl="0">
              <a:lnSpc>
                <a:spcPct val="115000"/>
              </a:lnSpc>
              <a:spcBef>
                <a:spcPts val="0"/>
              </a:spcBef>
              <a:spcAft>
                <a:spcPts val="0"/>
              </a:spcAft>
              <a:buClr>
                <a:schemeClr val="dk2"/>
              </a:buClr>
              <a:buSzPts val="1400"/>
              <a:buFont typeface="Montserrat"/>
              <a:buChar char="■"/>
              <a:defRPr/>
            </a:lvl3pPr>
            <a:lvl4pPr lvl="3" algn="ctr" rtl="0">
              <a:lnSpc>
                <a:spcPct val="115000"/>
              </a:lnSpc>
              <a:spcBef>
                <a:spcPts val="0"/>
              </a:spcBef>
              <a:spcAft>
                <a:spcPts val="0"/>
              </a:spcAft>
              <a:buClr>
                <a:schemeClr val="dk2"/>
              </a:buClr>
              <a:buSzPts val="1400"/>
              <a:buFont typeface="Montserrat"/>
              <a:buChar char="●"/>
              <a:defRPr/>
            </a:lvl4pPr>
            <a:lvl5pPr lvl="4" algn="ctr" rtl="0">
              <a:lnSpc>
                <a:spcPct val="115000"/>
              </a:lnSpc>
              <a:spcBef>
                <a:spcPts val="0"/>
              </a:spcBef>
              <a:spcAft>
                <a:spcPts val="0"/>
              </a:spcAft>
              <a:buClr>
                <a:schemeClr val="dk2"/>
              </a:buClr>
              <a:buSzPts val="1400"/>
              <a:buFont typeface="Montserrat"/>
              <a:buChar char="○"/>
              <a:defRPr/>
            </a:lvl5pPr>
            <a:lvl6pPr lvl="5" algn="ctr" rtl="0">
              <a:lnSpc>
                <a:spcPct val="115000"/>
              </a:lnSpc>
              <a:spcBef>
                <a:spcPts val="0"/>
              </a:spcBef>
              <a:spcAft>
                <a:spcPts val="0"/>
              </a:spcAft>
              <a:buClr>
                <a:schemeClr val="dk2"/>
              </a:buClr>
              <a:buSzPts val="1400"/>
              <a:buFont typeface="Montserrat"/>
              <a:buChar char="■"/>
              <a:defRPr/>
            </a:lvl6pPr>
            <a:lvl7pPr lvl="6" algn="ctr" rtl="0">
              <a:lnSpc>
                <a:spcPct val="115000"/>
              </a:lnSpc>
              <a:spcBef>
                <a:spcPts val="0"/>
              </a:spcBef>
              <a:spcAft>
                <a:spcPts val="0"/>
              </a:spcAft>
              <a:buClr>
                <a:schemeClr val="dk2"/>
              </a:buClr>
              <a:buSzPts val="1400"/>
              <a:buFont typeface="Montserrat"/>
              <a:buChar char="●"/>
              <a:defRPr/>
            </a:lvl7pPr>
            <a:lvl8pPr lvl="7" algn="ctr" rtl="0">
              <a:lnSpc>
                <a:spcPct val="115000"/>
              </a:lnSpc>
              <a:spcBef>
                <a:spcPts val="0"/>
              </a:spcBef>
              <a:spcAft>
                <a:spcPts val="0"/>
              </a:spcAft>
              <a:buClr>
                <a:schemeClr val="dk2"/>
              </a:buClr>
              <a:buSzPts val="1400"/>
              <a:buFont typeface="Montserrat"/>
              <a:buChar char="○"/>
              <a:defRPr/>
            </a:lvl8pPr>
            <a:lvl9pPr lvl="8" algn="ctr" rtl="0">
              <a:lnSpc>
                <a:spcPct val="115000"/>
              </a:lnSpc>
              <a:spcBef>
                <a:spcPts val="0"/>
              </a:spcBef>
              <a:spcAft>
                <a:spcPts val="0"/>
              </a:spcAft>
              <a:buClr>
                <a:schemeClr val="dk2"/>
              </a:buClr>
              <a:buSzPts val="1400"/>
              <a:buFont typeface="Montserrat"/>
              <a:buChar char="■"/>
              <a:defRPr/>
            </a:lvl9pPr>
          </a:lstStyle>
          <a:p>
            <a:endParaRPr/>
          </a:p>
        </p:txBody>
      </p:sp>
      <p:grpSp>
        <p:nvGrpSpPr>
          <p:cNvPr id="305" name="Google Shape;305;p9"/>
          <p:cNvGrpSpPr/>
          <p:nvPr/>
        </p:nvGrpSpPr>
        <p:grpSpPr>
          <a:xfrm>
            <a:off x="-57150" y="-95851"/>
            <a:ext cx="9609480" cy="7533890"/>
            <a:chOff x="-57150" y="-95851"/>
            <a:chExt cx="9609480" cy="7533890"/>
          </a:xfrm>
        </p:grpSpPr>
        <p:grpSp>
          <p:nvGrpSpPr>
            <p:cNvPr id="306" name="Google Shape;306;p9"/>
            <p:cNvGrpSpPr/>
            <p:nvPr/>
          </p:nvGrpSpPr>
          <p:grpSpPr>
            <a:xfrm>
              <a:off x="-57150" y="3739414"/>
              <a:ext cx="1349306" cy="1449824"/>
              <a:chOff x="-57150" y="3739414"/>
              <a:chExt cx="1349306" cy="1449824"/>
            </a:xfrm>
          </p:grpSpPr>
          <p:sp>
            <p:nvSpPr>
              <p:cNvPr id="307" name="Google Shape;307;p9"/>
              <p:cNvSpPr/>
              <p:nvPr/>
            </p:nvSpPr>
            <p:spPr>
              <a:xfrm>
                <a:off x="-57150" y="4235435"/>
                <a:ext cx="1349306" cy="953803"/>
              </a:xfrm>
              <a:custGeom>
                <a:avLst/>
                <a:gdLst/>
                <a:ahLst/>
                <a:cxnLst/>
                <a:rect l="l" t="t" r="r" b="b"/>
                <a:pathLst>
                  <a:path w="142" h="100" extrusionOk="0">
                    <a:moveTo>
                      <a:pt x="1" y="88"/>
                    </a:moveTo>
                    <a:cubicBezTo>
                      <a:pt x="1" y="90"/>
                      <a:pt x="1" y="92"/>
                      <a:pt x="2" y="94"/>
                    </a:cubicBezTo>
                    <a:cubicBezTo>
                      <a:pt x="5" y="100"/>
                      <a:pt x="14" y="98"/>
                      <a:pt x="22" y="98"/>
                    </a:cubicBezTo>
                    <a:cubicBezTo>
                      <a:pt x="58" y="98"/>
                      <a:pt x="78" y="98"/>
                      <a:pt x="111" y="98"/>
                    </a:cubicBezTo>
                    <a:cubicBezTo>
                      <a:pt x="114" y="98"/>
                      <a:pt x="117" y="98"/>
                      <a:pt x="120" y="98"/>
                    </a:cubicBezTo>
                    <a:cubicBezTo>
                      <a:pt x="123" y="98"/>
                      <a:pt x="126" y="98"/>
                      <a:pt x="129" y="98"/>
                    </a:cubicBezTo>
                    <a:cubicBezTo>
                      <a:pt x="131" y="98"/>
                      <a:pt x="134" y="98"/>
                      <a:pt x="137" y="97"/>
                    </a:cubicBezTo>
                    <a:cubicBezTo>
                      <a:pt x="140" y="96"/>
                      <a:pt x="142" y="92"/>
                      <a:pt x="139" y="89"/>
                    </a:cubicBezTo>
                    <a:cubicBezTo>
                      <a:pt x="138" y="88"/>
                      <a:pt x="136" y="88"/>
                      <a:pt x="135" y="87"/>
                    </a:cubicBezTo>
                    <a:cubicBezTo>
                      <a:pt x="129" y="85"/>
                      <a:pt x="122" y="84"/>
                      <a:pt x="116" y="82"/>
                    </a:cubicBezTo>
                    <a:cubicBezTo>
                      <a:pt x="108" y="80"/>
                      <a:pt x="101" y="77"/>
                      <a:pt x="94" y="72"/>
                    </a:cubicBezTo>
                    <a:cubicBezTo>
                      <a:pt x="87" y="67"/>
                      <a:pt x="84" y="60"/>
                      <a:pt x="77" y="54"/>
                    </a:cubicBezTo>
                    <a:cubicBezTo>
                      <a:pt x="70" y="48"/>
                      <a:pt x="60" y="46"/>
                      <a:pt x="50" y="49"/>
                    </a:cubicBezTo>
                    <a:cubicBezTo>
                      <a:pt x="46" y="50"/>
                      <a:pt x="42" y="52"/>
                      <a:pt x="38" y="52"/>
                    </a:cubicBezTo>
                    <a:cubicBezTo>
                      <a:pt x="30" y="52"/>
                      <a:pt x="25" y="44"/>
                      <a:pt x="22" y="37"/>
                    </a:cubicBezTo>
                    <a:cubicBezTo>
                      <a:pt x="19" y="31"/>
                      <a:pt x="15" y="7"/>
                      <a:pt x="10" y="4"/>
                    </a:cubicBezTo>
                    <a:cubicBezTo>
                      <a:pt x="4" y="0"/>
                      <a:pt x="1" y="10"/>
                      <a:pt x="1" y="15"/>
                    </a:cubicBezTo>
                    <a:cubicBezTo>
                      <a:pt x="0" y="40"/>
                      <a:pt x="1" y="63"/>
                      <a:pt x="1" y="88"/>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8" name="Google Shape;308;p9"/>
              <p:cNvSpPr/>
              <p:nvPr/>
            </p:nvSpPr>
            <p:spPr>
              <a:xfrm>
                <a:off x="-9078" y="3739414"/>
                <a:ext cx="437022" cy="925396"/>
              </a:xfrm>
              <a:custGeom>
                <a:avLst/>
                <a:gdLst/>
                <a:ahLst/>
                <a:cxnLst/>
                <a:rect l="l" t="t" r="r" b="b"/>
                <a:pathLst>
                  <a:path w="46" h="97" extrusionOk="0">
                    <a:moveTo>
                      <a:pt x="2" y="31"/>
                    </a:moveTo>
                    <a:cubicBezTo>
                      <a:pt x="0" y="23"/>
                      <a:pt x="0" y="14"/>
                      <a:pt x="5" y="7"/>
                    </a:cubicBezTo>
                    <a:cubicBezTo>
                      <a:pt x="10" y="0"/>
                      <a:pt x="20" y="1"/>
                      <a:pt x="27" y="6"/>
                    </a:cubicBezTo>
                    <a:cubicBezTo>
                      <a:pt x="38" y="15"/>
                      <a:pt x="41" y="31"/>
                      <a:pt x="43" y="44"/>
                    </a:cubicBezTo>
                    <a:cubicBezTo>
                      <a:pt x="45" y="60"/>
                      <a:pt x="46" y="77"/>
                      <a:pt x="42" y="92"/>
                    </a:cubicBezTo>
                    <a:cubicBezTo>
                      <a:pt x="41" y="94"/>
                      <a:pt x="41" y="96"/>
                      <a:pt x="39" y="97"/>
                    </a:cubicBezTo>
                    <a:cubicBezTo>
                      <a:pt x="38" y="97"/>
                      <a:pt x="37" y="97"/>
                      <a:pt x="35" y="97"/>
                    </a:cubicBezTo>
                    <a:cubicBezTo>
                      <a:pt x="29" y="94"/>
                      <a:pt x="26" y="88"/>
                      <a:pt x="23" y="82"/>
                    </a:cubicBezTo>
                    <a:cubicBezTo>
                      <a:pt x="17" y="68"/>
                      <a:pt x="9" y="56"/>
                      <a:pt x="5" y="42"/>
                    </a:cubicBezTo>
                    <a:cubicBezTo>
                      <a:pt x="3" y="39"/>
                      <a:pt x="2" y="35"/>
                      <a:pt x="2" y="31"/>
                    </a:cubicBezTo>
                    <a:close/>
                  </a:path>
                </a:pathLst>
              </a:custGeom>
              <a:solidFill>
                <a:srgbClr val="CBE26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9" name="Google Shape;309;p9"/>
              <p:cNvSpPr/>
              <p:nvPr/>
            </p:nvSpPr>
            <p:spPr>
              <a:xfrm>
                <a:off x="446517" y="4092310"/>
                <a:ext cx="323396" cy="543001"/>
              </a:xfrm>
              <a:custGeom>
                <a:avLst/>
                <a:gdLst/>
                <a:ahLst/>
                <a:cxnLst/>
                <a:rect l="l" t="t" r="r" b="b"/>
                <a:pathLst>
                  <a:path w="34" h="57" extrusionOk="0">
                    <a:moveTo>
                      <a:pt x="4" y="14"/>
                    </a:moveTo>
                    <a:cubicBezTo>
                      <a:pt x="4" y="12"/>
                      <a:pt x="4" y="11"/>
                      <a:pt x="5" y="9"/>
                    </a:cubicBezTo>
                    <a:cubicBezTo>
                      <a:pt x="8" y="4"/>
                      <a:pt x="14" y="0"/>
                      <a:pt x="20" y="1"/>
                    </a:cubicBezTo>
                    <a:cubicBezTo>
                      <a:pt x="34" y="5"/>
                      <a:pt x="24" y="33"/>
                      <a:pt x="19" y="41"/>
                    </a:cubicBezTo>
                    <a:cubicBezTo>
                      <a:pt x="16" y="45"/>
                      <a:pt x="13" y="50"/>
                      <a:pt x="9" y="53"/>
                    </a:cubicBezTo>
                    <a:cubicBezTo>
                      <a:pt x="8" y="55"/>
                      <a:pt x="7" y="56"/>
                      <a:pt x="5" y="56"/>
                    </a:cubicBezTo>
                    <a:cubicBezTo>
                      <a:pt x="4" y="57"/>
                      <a:pt x="2" y="56"/>
                      <a:pt x="1" y="55"/>
                    </a:cubicBezTo>
                    <a:cubicBezTo>
                      <a:pt x="0" y="54"/>
                      <a:pt x="0" y="53"/>
                      <a:pt x="0" y="51"/>
                    </a:cubicBezTo>
                    <a:cubicBezTo>
                      <a:pt x="1" y="42"/>
                      <a:pt x="2" y="32"/>
                      <a:pt x="3" y="22"/>
                    </a:cubicBezTo>
                    <a:cubicBezTo>
                      <a:pt x="3" y="19"/>
                      <a:pt x="3" y="17"/>
                      <a:pt x="4" y="14"/>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0" name="Google Shape;310;p9"/>
              <p:cNvSpPr/>
              <p:nvPr/>
            </p:nvSpPr>
            <p:spPr>
              <a:xfrm>
                <a:off x="494590" y="4425539"/>
                <a:ext cx="284064" cy="239270"/>
              </a:xfrm>
              <a:custGeom>
                <a:avLst/>
                <a:gdLst/>
                <a:ahLst/>
                <a:cxnLst/>
                <a:rect l="l" t="t" r="r" b="b"/>
                <a:pathLst>
                  <a:path w="30" h="25" extrusionOk="0">
                    <a:moveTo>
                      <a:pt x="2" y="24"/>
                    </a:moveTo>
                    <a:cubicBezTo>
                      <a:pt x="5" y="23"/>
                      <a:pt x="8" y="22"/>
                      <a:pt x="11" y="21"/>
                    </a:cubicBezTo>
                    <a:cubicBezTo>
                      <a:pt x="13" y="19"/>
                      <a:pt x="16" y="18"/>
                      <a:pt x="19" y="16"/>
                    </a:cubicBezTo>
                    <a:cubicBezTo>
                      <a:pt x="23" y="12"/>
                      <a:pt x="27" y="9"/>
                      <a:pt x="30" y="3"/>
                    </a:cubicBezTo>
                    <a:cubicBezTo>
                      <a:pt x="30" y="2"/>
                      <a:pt x="28" y="0"/>
                      <a:pt x="27" y="2"/>
                    </a:cubicBezTo>
                    <a:cubicBezTo>
                      <a:pt x="24" y="6"/>
                      <a:pt x="20" y="10"/>
                      <a:pt x="16" y="13"/>
                    </a:cubicBezTo>
                    <a:cubicBezTo>
                      <a:pt x="14" y="15"/>
                      <a:pt x="11" y="16"/>
                      <a:pt x="9" y="18"/>
                    </a:cubicBezTo>
                    <a:cubicBezTo>
                      <a:pt x="6" y="20"/>
                      <a:pt x="4" y="21"/>
                      <a:pt x="1" y="23"/>
                    </a:cubicBezTo>
                    <a:cubicBezTo>
                      <a:pt x="0" y="23"/>
                      <a:pt x="1" y="25"/>
                      <a:pt x="2" y="24"/>
                    </a:cubicBezTo>
                    <a:close/>
                  </a:path>
                </a:pathLst>
              </a:custGeom>
              <a:solidFill>
                <a:srgbClr val="47474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1" name="Google Shape;311;p9"/>
              <p:cNvSpPr/>
              <p:nvPr/>
            </p:nvSpPr>
            <p:spPr>
              <a:xfrm>
                <a:off x="351465" y="3987424"/>
                <a:ext cx="76479" cy="667553"/>
              </a:xfrm>
              <a:custGeom>
                <a:avLst/>
                <a:gdLst/>
                <a:ahLst/>
                <a:cxnLst/>
                <a:rect l="l" t="t" r="r" b="b"/>
                <a:pathLst>
                  <a:path w="8" h="70" extrusionOk="0">
                    <a:moveTo>
                      <a:pt x="1" y="1"/>
                    </a:moveTo>
                    <a:cubicBezTo>
                      <a:pt x="3" y="13"/>
                      <a:pt x="4" y="24"/>
                      <a:pt x="5" y="36"/>
                    </a:cubicBezTo>
                    <a:cubicBezTo>
                      <a:pt x="5" y="42"/>
                      <a:pt x="5" y="47"/>
                      <a:pt x="5" y="53"/>
                    </a:cubicBezTo>
                    <a:cubicBezTo>
                      <a:pt x="4" y="58"/>
                      <a:pt x="3" y="63"/>
                      <a:pt x="1" y="68"/>
                    </a:cubicBezTo>
                    <a:cubicBezTo>
                      <a:pt x="1" y="69"/>
                      <a:pt x="2" y="70"/>
                      <a:pt x="2" y="69"/>
                    </a:cubicBezTo>
                    <a:cubicBezTo>
                      <a:pt x="5" y="65"/>
                      <a:pt x="7" y="60"/>
                      <a:pt x="7" y="54"/>
                    </a:cubicBezTo>
                    <a:cubicBezTo>
                      <a:pt x="8" y="49"/>
                      <a:pt x="8" y="43"/>
                      <a:pt x="8" y="37"/>
                    </a:cubicBezTo>
                    <a:cubicBezTo>
                      <a:pt x="8" y="25"/>
                      <a:pt x="6" y="13"/>
                      <a:pt x="2" y="1"/>
                    </a:cubicBezTo>
                    <a:cubicBezTo>
                      <a:pt x="2" y="0"/>
                      <a:pt x="0" y="1"/>
                      <a:pt x="1" y="1"/>
                    </a:cubicBezTo>
                    <a:close/>
                  </a:path>
                </a:pathLst>
              </a:custGeom>
              <a:solidFill>
                <a:srgbClr val="47474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2" name="Google Shape;312;p9"/>
              <p:cNvSpPr/>
              <p:nvPr/>
            </p:nvSpPr>
            <p:spPr>
              <a:xfrm>
                <a:off x="276079" y="4759862"/>
                <a:ext cx="882785" cy="352896"/>
              </a:xfrm>
              <a:custGeom>
                <a:avLst/>
                <a:gdLst/>
                <a:ahLst/>
                <a:cxnLst/>
                <a:rect l="l" t="t" r="r" b="b"/>
                <a:pathLst>
                  <a:path w="93" h="37" extrusionOk="0">
                    <a:moveTo>
                      <a:pt x="0" y="8"/>
                    </a:moveTo>
                    <a:cubicBezTo>
                      <a:pt x="10" y="11"/>
                      <a:pt x="18" y="4"/>
                      <a:pt x="27" y="4"/>
                    </a:cubicBezTo>
                    <a:cubicBezTo>
                      <a:pt x="31" y="5"/>
                      <a:pt x="34" y="8"/>
                      <a:pt x="37" y="11"/>
                    </a:cubicBezTo>
                    <a:cubicBezTo>
                      <a:pt x="39" y="15"/>
                      <a:pt x="41" y="18"/>
                      <a:pt x="43" y="22"/>
                    </a:cubicBezTo>
                    <a:cubicBezTo>
                      <a:pt x="48" y="28"/>
                      <a:pt x="54" y="33"/>
                      <a:pt x="62" y="35"/>
                    </a:cubicBezTo>
                    <a:cubicBezTo>
                      <a:pt x="67" y="36"/>
                      <a:pt x="72" y="36"/>
                      <a:pt x="76" y="36"/>
                    </a:cubicBezTo>
                    <a:cubicBezTo>
                      <a:pt x="79" y="36"/>
                      <a:pt x="82" y="37"/>
                      <a:pt x="84" y="37"/>
                    </a:cubicBezTo>
                    <a:cubicBezTo>
                      <a:pt x="86" y="37"/>
                      <a:pt x="89" y="37"/>
                      <a:pt x="91" y="36"/>
                    </a:cubicBezTo>
                    <a:cubicBezTo>
                      <a:pt x="93" y="36"/>
                      <a:pt x="93" y="34"/>
                      <a:pt x="91" y="33"/>
                    </a:cubicBezTo>
                    <a:cubicBezTo>
                      <a:pt x="89" y="33"/>
                      <a:pt x="86" y="33"/>
                      <a:pt x="84" y="33"/>
                    </a:cubicBezTo>
                    <a:cubicBezTo>
                      <a:pt x="82" y="33"/>
                      <a:pt x="79" y="33"/>
                      <a:pt x="76" y="33"/>
                    </a:cubicBezTo>
                    <a:cubicBezTo>
                      <a:pt x="72" y="32"/>
                      <a:pt x="67" y="32"/>
                      <a:pt x="62" y="31"/>
                    </a:cubicBezTo>
                    <a:cubicBezTo>
                      <a:pt x="53" y="29"/>
                      <a:pt x="48" y="22"/>
                      <a:pt x="43" y="15"/>
                    </a:cubicBezTo>
                    <a:cubicBezTo>
                      <a:pt x="39" y="9"/>
                      <a:pt x="36" y="1"/>
                      <a:pt x="27" y="1"/>
                    </a:cubicBezTo>
                    <a:cubicBezTo>
                      <a:pt x="18" y="0"/>
                      <a:pt x="10" y="8"/>
                      <a:pt x="1" y="7"/>
                    </a:cubicBezTo>
                    <a:cubicBezTo>
                      <a:pt x="0" y="7"/>
                      <a:pt x="0" y="8"/>
                      <a:pt x="0" y="8"/>
                    </a:cubicBezTo>
                    <a:close/>
                  </a:path>
                </a:pathLst>
              </a:custGeom>
              <a:solidFill>
                <a:srgbClr val="47474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3" name="Google Shape;313;p9"/>
              <p:cNvSpPr/>
              <p:nvPr/>
            </p:nvSpPr>
            <p:spPr>
              <a:xfrm>
                <a:off x="29161" y="3901112"/>
                <a:ext cx="170439" cy="372562"/>
              </a:xfrm>
              <a:custGeom>
                <a:avLst/>
                <a:gdLst/>
                <a:ahLst/>
                <a:cxnLst/>
                <a:rect l="l" t="t" r="r" b="b"/>
                <a:pathLst>
                  <a:path w="18" h="39" extrusionOk="0">
                    <a:moveTo>
                      <a:pt x="2" y="3"/>
                    </a:moveTo>
                    <a:cubicBezTo>
                      <a:pt x="0" y="5"/>
                      <a:pt x="0" y="8"/>
                      <a:pt x="1" y="11"/>
                    </a:cubicBezTo>
                    <a:cubicBezTo>
                      <a:pt x="3" y="20"/>
                      <a:pt x="6" y="28"/>
                      <a:pt x="12" y="35"/>
                    </a:cubicBezTo>
                    <a:cubicBezTo>
                      <a:pt x="13" y="37"/>
                      <a:pt x="15" y="39"/>
                      <a:pt x="16" y="38"/>
                    </a:cubicBezTo>
                    <a:cubicBezTo>
                      <a:pt x="18" y="37"/>
                      <a:pt x="18" y="35"/>
                      <a:pt x="18" y="34"/>
                    </a:cubicBezTo>
                    <a:cubicBezTo>
                      <a:pt x="18" y="26"/>
                      <a:pt x="17" y="17"/>
                      <a:pt x="14" y="10"/>
                    </a:cubicBezTo>
                    <a:cubicBezTo>
                      <a:pt x="13" y="7"/>
                      <a:pt x="12" y="3"/>
                      <a:pt x="10" y="1"/>
                    </a:cubicBezTo>
                    <a:cubicBezTo>
                      <a:pt x="7" y="0"/>
                      <a:pt x="3" y="0"/>
                      <a:pt x="2" y="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4" name="Google Shape;314;p9"/>
              <p:cNvSpPr/>
              <p:nvPr/>
            </p:nvSpPr>
            <p:spPr>
              <a:xfrm>
                <a:off x="456351" y="4874581"/>
                <a:ext cx="161698" cy="95053"/>
              </a:xfrm>
              <a:custGeom>
                <a:avLst/>
                <a:gdLst/>
                <a:ahLst/>
                <a:cxnLst/>
                <a:rect l="l" t="t" r="r" b="b"/>
                <a:pathLst>
                  <a:path w="17" h="10" extrusionOk="0">
                    <a:moveTo>
                      <a:pt x="2" y="2"/>
                    </a:moveTo>
                    <a:cubicBezTo>
                      <a:pt x="2" y="2"/>
                      <a:pt x="3" y="2"/>
                      <a:pt x="4" y="2"/>
                    </a:cubicBezTo>
                    <a:cubicBezTo>
                      <a:pt x="4" y="2"/>
                      <a:pt x="5" y="2"/>
                      <a:pt x="6" y="2"/>
                    </a:cubicBezTo>
                    <a:cubicBezTo>
                      <a:pt x="7" y="3"/>
                      <a:pt x="8" y="3"/>
                      <a:pt x="10" y="4"/>
                    </a:cubicBezTo>
                    <a:cubicBezTo>
                      <a:pt x="12" y="5"/>
                      <a:pt x="13" y="7"/>
                      <a:pt x="15" y="9"/>
                    </a:cubicBezTo>
                    <a:cubicBezTo>
                      <a:pt x="15" y="10"/>
                      <a:pt x="17" y="9"/>
                      <a:pt x="17" y="8"/>
                    </a:cubicBezTo>
                    <a:cubicBezTo>
                      <a:pt x="16" y="5"/>
                      <a:pt x="14" y="2"/>
                      <a:pt x="11" y="1"/>
                    </a:cubicBezTo>
                    <a:cubicBezTo>
                      <a:pt x="10" y="0"/>
                      <a:pt x="8" y="0"/>
                      <a:pt x="6" y="0"/>
                    </a:cubicBezTo>
                    <a:cubicBezTo>
                      <a:pt x="5" y="0"/>
                      <a:pt x="4" y="0"/>
                      <a:pt x="4" y="0"/>
                    </a:cubicBezTo>
                    <a:cubicBezTo>
                      <a:pt x="3" y="0"/>
                      <a:pt x="2" y="1"/>
                      <a:pt x="1" y="1"/>
                    </a:cubicBezTo>
                    <a:cubicBezTo>
                      <a:pt x="0" y="1"/>
                      <a:pt x="1" y="3"/>
                      <a:pt x="2" y="2"/>
                    </a:cubicBezTo>
                    <a:close/>
                  </a:path>
                </a:pathLst>
              </a:custGeom>
              <a:solidFill>
                <a:srgbClr val="47474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5" name="Google Shape;315;p9"/>
              <p:cNvSpPr/>
              <p:nvPr/>
            </p:nvSpPr>
            <p:spPr>
              <a:xfrm>
                <a:off x="9495" y="4425539"/>
                <a:ext cx="48072" cy="477448"/>
              </a:xfrm>
              <a:custGeom>
                <a:avLst/>
                <a:gdLst/>
                <a:ahLst/>
                <a:cxnLst/>
                <a:rect l="l" t="t" r="r" b="b"/>
                <a:pathLst>
                  <a:path w="5" h="50" extrusionOk="0">
                    <a:moveTo>
                      <a:pt x="0" y="2"/>
                    </a:moveTo>
                    <a:cubicBezTo>
                      <a:pt x="0" y="5"/>
                      <a:pt x="0" y="9"/>
                      <a:pt x="0" y="13"/>
                    </a:cubicBezTo>
                    <a:cubicBezTo>
                      <a:pt x="0" y="17"/>
                      <a:pt x="0" y="21"/>
                      <a:pt x="0" y="25"/>
                    </a:cubicBezTo>
                    <a:cubicBezTo>
                      <a:pt x="0" y="29"/>
                      <a:pt x="0" y="33"/>
                      <a:pt x="1" y="37"/>
                    </a:cubicBezTo>
                    <a:cubicBezTo>
                      <a:pt x="1" y="41"/>
                      <a:pt x="1" y="45"/>
                      <a:pt x="2" y="49"/>
                    </a:cubicBezTo>
                    <a:cubicBezTo>
                      <a:pt x="2" y="50"/>
                      <a:pt x="4" y="50"/>
                      <a:pt x="4" y="49"/>
                    </a:cubicBezTo>
                    <a:cubicBezTo>
                      <a:pt x="5" y="45"/>
                      <a:pt x="4" y="41"/>
                      <a:pt x="4" y="38"/>
                    </a:cubicBezTo>
                    <a:cubicBezTo>
                      <a:pt x="4" y="33"/>
                      <a:pt x="4" y="29"/>
                      <a:pt x="4" y="25"/>
                    </a:cubicBezTo>
                    <a:cubicBezTo>
                      <a:pt x="4" y="21"/>
                      <a:pt x="4" y="17"/>
                      <a:pt x="3" y="13"/>
                    </a:cubicBezTo>
                    <a:cubicBezTo>
                      <a:pt x="3" y="10"/>
                      <a:pt x="3" y="6"/>
                      <a:pt x="3" y="2"/>
                    </a:cubicBezTo>
                    <a:cubicBezTo>
                      <a:pt x="3" y="0"/>
                      <a:pt x="1" y="0"/>
                      <a:pt x="0" y="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6" name="Google Shape;316;p9"/>
              <p:cNvSpPr/>
              <p:nvPr/>
            </p:nvSpPr>
            <p:spPr>
              <a:xfrm>
                <a:off x="-9078" y="3739414"/>
                <a:ext cx="350710" cy="219604"/>
              </a:xfrm>
              <a:custGeom>
                <a:avLst/>
                <a:gdLst/>
                <a:ahLst/>
                <a:cxnLst/>
                <a:rect l="l" t="t" r="r" b="b"/>
                <a:pathLst>
                  <a:path w="37" h="23" extrusionOk="0">
                    <a:moveTo>
                      <a:pt x="1" y="15"/>
                    </a:moveTo>
                    <a:cubicBezTo>
                      <a:pt x="2" y="15"/>
                      <a:pt x="3" y="13"/>
                      <a:pt x="4" y="12"/>
                    </a:cubicBezTo>
                    <a:cubicBezTo>
                      <a:pt x="5" y="10"/>
                      <a:pt x="6" y="9"/>
                      <a:pt x="7" y="8"/>
                    </a:cubicBezTo>
                    <a:cubicBezTo>
                      <a:pt x="10" y="5"/>
                      <a:pt x="14" y="3"/>
                      <a:pt x="18" y="4"/>
                    </a:cubicBezTo>
                    <a:cubicBezTo>
                      <a:pt x="26" y="7"/>
                      <a:pt x="29" y="15"/>
                      <a:pt x="34" y="21"/>
                    </a:cubicBezTo>
                    <a:cubicBezTo>
                      <a:pt x="35" y="23"/>
                      <a:pt x="37" y="21"/>
                      <a:pt x="37" y="19"/>
                    </a:cubicBezTo>
                    <a:cubicBezTo>
                      <a:pt x="33" y="11"/>
                      <a:pt x="26" y="2"/>
                      <a:pt x="17" y="1"/>
                    </a:cubicBezTo>
                    <a:cubicBezTo>
                      <a:pt x="13" y="0"/>
                      <a:pt x="9" y="2"/>
                      <a:pt x="6" y="5"/>
                    </a:cubicBezTo>
                    <a:cubicBezTo>
                      <a:pt x="4" y="6"/>
                      <a:pt x="2" y="8"/>
                      <a:pt x="1" y="10"/>
                    </a:cubicBezTo>
                    <a:cubicBezTo>
                      <a:pt x="1" y="11"/>
                      <a:pt x="0" y="13"/>
                      <a:pt x="0" y="15"/>
                    </a:cubicBezTo>
                    <a:cubicBezTo>
                      <a:pt x="0" y="15"/>
                      <a:pt x="1" y="15"/>
                      <a:pt x="1" y="15"/>
                    </a:cubicBezTo>
                    <a:close/>
                  </a:path>
                </a:pathLst>
              </a:custGeom>
              <a:solidFill>
                <a:srgbClr val="47474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17" name="Google Shape;317;p9"/>
            <p:cNvGrpSpPr/>
            <p:nvPr/>
          </p:nvGrpSpPr>
          <p:grpSpPr>
            <a:xfrm>
              <a:off x="6607297" y="-95848"/>
              <a:ext cx="2599769" cy="2478223"/>
              <a:chOff x="6947246" y="-95839"/>
              <a:chExt cx="2260079" cy="2154414"/>
            </a:xfrm>
          </p:grpSpPr>
          <p:sp>
            <p:nvSpPr>
              <p:cNvPr id="318" name="Google Shape;318;p9"/>
              <p:cNvSpPr/>
              <p:nvPr/>
            </p:nvSpPr>
            <p:spPr>
              <a:xfrm>
                <a:off x="7902208" y="-75852"/>
                <a:ext cx="1305117" cy="1251753"/>
              </a:xfrm>
              <a:custGeom>
                <a:avLst/>
                <a:gdLst/>
                <a:ahLst/>
                <a:cxnLst/>
                <a:rect l="l" t="t" r="r" b="b"/>
                <a:pathLst>
                  <a:path w="135" h="129" extrusionOk="0">
                    <a:moveTo>
                      <a:pt x="49" y="64"/>
                    </a:moveTo>
                    <a:cubicBezTo>
                      <a:pt x="44" y="68"/>
                      <a:pt x="39" y="73"/>
                      <a:pt x="37" y="79"/>
                    </a:cubicBezTo>
                    <a:cubicBezTo>
                      <a:pt x="34" y="85"/>
                      <a:pt x="34" y="93"/>
                      <a:pt x="38" y="98"/>
                    </a:cubicBezTo>
                    <a:cubicBezTo>
                      <a:pt x="44" y="105"/>
                      <a:pt x="57" y="103"/>
                      <a:pt x="66" y="98"/>
                    </a:cubicBezTo>
                    <a:cubicBezTo>
                      <a:pt x="78" y="91"/>
                      <a:pt x="87" y="81"/>
                      <a:pt x="94" y="69"/>
                    </a:cubicBezTo>
                    <a:cubicBezTo>
                      <a:pt x="102" y="57"/>
                      <a:pt x="110" y="43"/>
                      <a:pt x="116" y="30"/>
                    </a:cubicBezTo>
                    <a:cubicBezTo>
                      <a:pt x="110" y="44"/>
                      <a:pt x="105" y="59"/>
                      <a:pt x="100" y="73"/>
                    </a:cubicBezTo>
                    <a:cubicBezTo>
                      <a:pt x="95" y="86"/>
                      <a:pt x="87" y="101"/>
                      <a:pt x="90" y="116"/>
                    </a:cubicBezTo>
                    <a:cubicBezTo>
                      <a:pt x="92" y="122"/>
                      <a:pt x="98" y="129"/>
                      <a:pt x="105" y="129"/>
                    </a:cubicBezTo>
                    <a:cubicBezTo>
                      <a:pt x="111" y="129"/>
                      <a:pt x="116" y="125"/>
                      <a:pt x="119" y="120"/>
                    </a:cubicBezTo>
                    <a:cubicBezTo>
                      <a:pt x="122" y="115"/>
                      <a:pt x="123" y="109"/>
                      <a:pt x="124" y="104"/>
                    </a:cubicBezTo>
                    <a:cubicBezTo>
                      <a:pt x="128" y="76"/>
                      <a:pt x="131" y="48"/>
                      <a:pt x="133" y="20"/>
                    </a:cubicBezTo>
                    <a:cubicBezTo>
                      <a:pt x="133" y="15"/>
                      <a:pt x="133" y="11"/>
                      <a:pt x="134" y="6"/>
                    </a:cubicBezTo>
                    <a:cubicBezTo>
                      <a:pt x="134" y="1"/>
                      <a:pt x="135" y="0"/>
                      <a:pt x="129" y="0"/>
                    </a:cubicBezTo>
                    <a:cubicBezTo>
                      <a:pt x="109" y="1"/>
                      <a:pt x="88" y="3"/>
                      <a:pt x="67" y="3"/>
                    </a:cubicBezTo>
                    <a:cubicBezTo>
                      <a:pt x="56" y="4"/>
                      <a:pt x="44" y="3"/>
                      <a:pt x="33" y="6"/>
                    </a:cubicBezTo>
                    <a:cubicBezTo>
                      <a:pt x="21" y="8"/>
                      <a:pt x="0" y="21"/>
                      <a:pt x="10" y="36"/>
                    </a:cubicBezTo>
                    <a:cubicBezTo>
                      <a:pt x="13" y="39"/>
                      <a:pt x="17" y="41"/>
                      <a:pt x="21" y="42"/>
                    </a:cubicBezTo>
                    <a:cubicBezTo>
                      <a:pt x="33" y="45"/>
                      <a:pt x="45" y="43"/>
                      <a:pt x="56" y="39"/>
                    </a:cubicBezTo>
                    <a:cubicBezTo>
                      <a:pt x="73" y="34"/>
                      <a:pt x="89" y="25"/>
                      <a:pt x="105" y="16"/>
                    </a:cubicBezTo>
                    <a:cubicBezTo>
                      <a:pt x="103" y="17"/>
                      <a:pt x="101" y="19"/>
                      <a:pt x="99" y="21"/>
                    </a:cubicBezTo>
                    <a:cubicBezTo>
                      <a:pt x="97" y="22"/>
                      <a:pt x="95" y="24"/>
                      <a:pt x="92" y="26"/>
                    </a:cubicBezTo>
                    <a:cubicBezTo>
                      <a:pt x="87" y="30"/>
                      <a:pt x="83" y="34"/>
                      <a:pt x="78" y="38"/>
                    </a:cubicBezTo>
                    <a:cubicBezTo>
                      <a:pt x="68" y="47"/>
                      <a:pt x="59" y="55"/>
                      <a:pt x="49" y="64"/>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9" name="Google Shape;319;p9"/>
              <p:cNvSpPr/>
              <p:nvPr/>
            </p:nvSpPr>
            <p:spPr>
              <a:xfrm>
                <a:off x="8781550" y="1098083"/>
                <a:ext cx="415770" cy="960492"/>
              </a:xfrm>
              <a:custGeom>
                <a:avLst/>
                <a:gdLst/>
                <a:ahLst/>
                <a:cxnLst/>
                <a:rect l="l" t="t" r="r" b="b"/>
                <a:pathLst>
                  <a:path w="43" h="99" extrusionOk="0">
                    <a:moveTo>
                      <a:pt x="1" y="32"/>
                    </a:moveTo>
                    <a:cubicBezTo>
                      <a:pt x="0" y="39"/>
                      <a:pt x="2" y="45"/>
                      <a:pt x="7" y="50"/>
                    </a:cubicBezTo>
                    <a:cubicBezTo>
                      <a:pt x="11" y="55"/>
                      <a:pt x="16" y="59"/>
                      <a:pt x="21" y="64"/>
                    </a:cubicBezTo>
                    <a:cubicBezTo>
                      <a:pt x="25" y="69"/>
                      <a:pt x="29" y="74"/>
                      <a:pt x="32" y="80"/>
                    </a:cubicBezTo>
                    <a:cubicBezTo>
                      <a:pt x="33" y="83"/>
                      <a:pt x="34" y="86"/>
                      <a:pt x="35" y="89"/>
                    </a:cubicBezTo>
                    <a:cubicBezTo>
                      <a:pt x="36" y="90"/>
                      <a:pt x="40" y="99"/>
                      <a:pt x="42" y="95"/>
                    </a:cubicBezTo>
                    <a:cubicBezTo>
                      <a:pt x="42" y="95"/>
                      <a:pt x="42" y="95"/>
                      <a:pt x="42" y="94"/>
                    </a:cubicBezTo>
                    <a:cubicBezTo>
                      <a:pt x="42" y="71"/>
                      <a:pt x="43" y="12"/>
                      <a:pt x="42" y="4"/>
                    </a:cubicBezTo>
                    <a:cubicBezTo>
                      <a:pt x="42" y="3"/>
                      <a:pt x="42" y="2"/>
                      <a:pt x="41" y="1"/>
                    </a:cubicBezTo>
                    <a:cubicBezTo>
                      <a:pt x="39" y="0"/>
                      <a:pt x="37" y="1"/>
                      <a:pt x="35" y="2"/>
                    </a:cubicBezTo>
                    <a:cubicBezTo>
                      <a:pt x="31" y="5"/>
                      <a:pt x="28" y="9"/>
                      <a:pt x="24" y="12"/>
                    </a:cubicBezTo>
                    <a:cubicBezTo>
                      <a:pt x="17" y="18"/>
                      <a:pt x="8" y="20"/>
                      <a:pt x="3" y="29"/>
                    </a:cubicBezTo>
                    <a:cubicBezTo>
                      <a:pt x="2" y="30"/>
                      <a:pt x="2" y="31"/>
                      <a:pt x="1" y="32"/>
                    </a:cubicBezTo>
                    <a:close/>
                  </a:path>
                </a:pathLst>
              </a:custGeom>
              <a:solidFill>
                <a:srgbClr val="CBE26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0" name="Google Shape;320;p9"/>
              <p:cNvSpPr/>
              <p:nvPr/>
            </p:nvSpPr>
            <p:spPr>
              <a:xfrm>
                <a:off x="8047839" y="962458"/>
                <a:ext cx="714812" cy="455789"/>
              </a:xfrm>
              <a:custGeom>
                <a:avLst/>
                <a:gdLst/>
                <a:ahLst/>
                <a:cxnLst/>
                <a:rect l="l" t="t" r="r" b="b"/>
                <a:pathLst>
                  <a:path w="74" h="47" extrusionOk="0">
                    <a:moveTo>
                      <a:pt x="73" y="32"/>
                    </a:moveTo>
                    <a:cubicBezTo>
                      <a:pt x="69" y="42"/>
                      <a:pt x="53" y="47"/>
                      <a:pt x="42" y="46"/>
                    </a:cubicBezTo>
                    <a:cubicBezTo>
                      <a:pt x="30" y="45"/>
                      <a:pt x="18" y="41"/>
                      <a:pt x="9" y="32"/>
                    </a:cubicBezTo>
                    <a:cubicBezTo>
                      <a:pt x="4" y="27"/>
                      <a:pt x="0" y="19"/>
                      <a:pt x="4" y="13"/>
                    </a:cubicBezTo>
                    <a:cubicBezTo>
                      <a:pt x="6" y="9"/>
                      <a:pt x="12" y="7"/>
                      <a:pt x="17" y="6"/>
                    </a:cubicBezTo>
                    <a:cubicBezTo>
                      <a:pt x="18" y="6"/>
                      <a:pt x="19" y="6"/>
                      <a:pt x="20" y="5"/>
                    </a:cubicBezTo>
                    <a:cubicBezTo>
                      <a:pt x="36" y="4"/>
                      <a:pt x="67" y="0"/>
                      <a:pt x="73" y="20"/>
                    </a:cubicBezTo>
                    <a:cubicBezTo>
                      <a:pt x="74" y="24"/>
                      <a:pt x="74" y="28"/>
                      <a:pt x="73" y="32"/>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1" name="Google Shape;321;p9"/>
              <p:cNvSpPr/>
              <p:nvPr/>
            </p:nvSpPr>
            <p:spPr>
              <a:xfrm>
                <a:off x="8086747" y="117580"/>
                <a:ext cx="753722" cy="233453"/>
              </a:xfrm>
              <a:custGeom>
                <a:avLst/>
                <a:gdLst/>
                <a:ahLst/>
                <a:cxnLst/>
                <a:rect l="l" t="t" r="r" b="b"/>
                <a:pathLst>
                  <a:path w="78" h="24" extrusionOk="0">
                    <a:moveTo>
                      <a:pt x="1" y="22"/>
                    </a:moveTo>
                    <a:cubicBezTo>
                      <a:pt x="4" y="22"/>
                      <a:pt x="7" y="23"/>
                      <a:pt x="10" y="23"/>
                    </a:cubicBezTo>
                    <a:cubicBezTo>
                      <a:pt x="14" y="24"/>
                      <a:pt x="17" y="23"/>
                      <a:pt x="20" y="23"/>
                    </a:cubicBezTo>
                    <a:cubicBezTo>
                      <a:pt x="27" y="22"/>
                      <a:pt x="33" y="21"/>
                      <a:pt x="40" y="19"/>
                    </a:cubicBezTo>
                    <a:cubicBezTo>
                      <a:pt x="46" y="17"/>
                      <a:pt x="52" y="15"/>
                      <a:pt x="58" y="12"/>
                    </a:cubicBezTo>
                    <a:cubicBezTo>
                      <a:pt x="64" y="9"/>
                      <a:pt x="71" y="6"/>
                      <a:pt x="76" y="2"/>
                    </a:cubicBezTo>
                    <a:cubicBezTo>
                      <a:pt x="78" y="1"/>
                      <a:pt x="77" y="0"/>
                      <a:pt x="75" y="0"/>
                    </a:cubicBezTo>
                    <a:cubicBezTo>
                      <a:pt x="69" y="3"/>
                      <a:pt x="64" y="6"/>
                      <a:pt x="58" y="9"/>
                    </a:cubicBezTo>
                    <a:cubicBezTo>
                      <a:pt x="52" y="12"/>
                      <a:pt x="46" y="14"/>
                      <a:pt x="39" y="16"/>
                    </a:cubicBezTo>
                    <a:cubicBezTo>
                      <a:pt x="33" y="18"/>
                      <a:pt x="27" y="19"/>
                      <a:pt x="20" y="20"/>
                    </a:cubicBezTo>
                    <a:cubicBezTo>
                      <a:pt x="17" y="21"/>
                      <a:pt x="14" y="21"/>
                      <a:pt x="11" y="21"/>
                    </a:cubicBezTo>
                    <a:cubicBezTo>
                      <a:pt x="7" y="21"/>
                      <a:pt x="4" y="22"/>
                      <a:pt x="1" y="21"/>
                    </a:cubicBezTo>
                    <a:cubicBezTo>
                      <a:pt x="0" y="21"/>
                      <a:pt x="0" y="22"/>
                      <a:pt x="1" y="22"/>
                    </a:cubicBezTo>
                    <a:close/>
                  </a:path>
                </a:pathLst>
              </a:custGeom>
              <a:solidFill>
                <a:srgbClr val="47474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2" name="Google Shape;322;p9"/>
              <p:cNvSpPr/>
              <p:nvPr/>
            </p:nvSpPr>
            <p:spPr>
              <a:xfrm>
                <a:off x="8192358" y="341028"/>
                <a:ext cx="415770" cy="601420"/>
              </a:xfrm>
              <a:custGeom>
                <a:avLst/>
                <a:gdLst/>
                <a:ahLst/>
                <a:cxnLst/>
                <a:rect l="l" t="t" r="r" b="b"/>
                <a:pathLst>
                  <a:path w="43" h="62" extrusionOk="0">
                    <a:moveTo>
                      <a:pt x="42" y="0"/>
                    </a:moveTo>
                    <a:cubicBezTo>
                      <a:pt x="30" y="8"/>
                      <a:pt x="17" y="15"/>
                      <a:pt x="9" y="27"/>
                    </a:cubicBezTo>
                    <a:cubicBezTo>
                      <a:pt x="3" y="37"/>
                      <a:pt x="0" y="53"/>
                      <a:pt x="13" y="59"/>
                    </a:cubicBezTo>
                    <a:cubicBezTo>
                      <a:pt x="20" y="62"/>
                      <a:pt x="28" y="60"/>
                      <a:pt x="35" y="57"/>
                    </a:cubicBezTo>
                    <a:cubicBezTo>
                      <a:pt x="36" y="57"/>
                      <a:pt x="36" y="55"/>
                      <a:pt x="35" y="55"/>
                    </a:cubicBezTo>
                    <a:cubicBezTo>
                      <a:pt x="27" y="57"/>
                      <a:pt x="18" y="60"/>
                      <a:pt x="11" y="54"/>
                    </a:cubicBezTo>
                    <a:cubicBezTo>
                      <a:pt x="4" y="49"/>
                      <a:pt x="6" y="39"/>
                      <a:pt x="9" y="33"/>
                    </a:cubicBezTo>
                    <a:cubicBezTo>
                      <a:pt x="16" y="19"/>
                      <a:pt x="31" y="11"/>
                      <a:pt x="43" y="1"/>
                    </a:cubicBezTo>
                    <a:cubicBezTo>
                      <a:pt x="43" y="1"/>
                      <a:pt x="43" y="0"/>
                      <a:pt x="42" y="0"/>
                    </a:cubicBezTo>
                    <a:close/>
                  </a:path>
                </a:pathLst>
              </a:custGeom>
              <a:solidFill>
                <a:srgbClr val="47474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3" name="Google Shape;323;p9"/>
              <p:cNvSpPr/>
              <p:nvPr/>
            </p:nvSpPr>
            <p:spPr>
              <a:xfrm>
                <a:off x="8579224" y="661193"/>
                <a:ext cx="183428" cy="194544"/>
              </a:xfrm>
              <a:custGeom>
                <a:avLst/>
                <a:gdLst/>
                <a:ahLst/>
                <a:cxnLst/>
                <a:rect l="l" t="t" r="r" b="b"/>
                <a:pathLst>
                  <a:path w="19" h="20" extrusionOk="0">
                    <a:moveTo>
                      <a:pt x="1" y="19"/>
                    </a:moveTo>
                    <a:cubicBezTo>
                      <a:pt x="2" y="19"/>
                      <a:pt x="2" y="19"/>
                      <a:pt x="3" y="19"/>
                    </a:cubicBezTo>
                    <a:cubicBezTo>
                      <a:pt x="3" y="18"/>
                      <a:pt x="3" y="18"/>
                      <a:pt x="4" y="18"/>
                    </a:cubicBezTo>
                    <a:cubicBezTo>
                      <a:pt x="4" y="17"/>
                      <a:pt x="5" y="17"/>
                      <a:pt x="6" y="16"/>
                    </a:cubicBezTo>
                    <a:cubicBezTo>
                      <a:pt x="7" y="15"/>
                      <a:pt x="9" y="13"/>
                      <a:pt x="10" y="12"/>
                    </a:cubicBezTo>
                    <a:cubicBezTo>
                      <a:pt x="13" y="9"/>
                      <a:pt x="16" y="6"/>
                      <a:pt x="18" y="3"/>
                    </a:cubicBezTo>
                    <a:cubicBezTo>
                      <a:pt x="19" y="1"/>
                      <a:pt x="17" y="0"/>
                      <a:pt x="16" y="1"/>
                    </a:cubicBezTo>
                    <a:cubicBezTo>
                      <a:pt x="13" y="4"/>
                      <a:pt x="11" y="7"/>
                      <a:pt x="8" y="10"/>
                    </a:cubicBezTo>
                    <a:cubicBezTo>
                      <a:pt x="7" y="11"/>
                      <a:pt x="6" y="13"/>
                      <a:pt x="5" y="14"/>
                    </a:cubicBezTo>
                    <a:cubicBezTo>
                      <a:pt x="4" y="15"/>
                      <a:pt x="3" y="16"/>
                      <a:pt x="3" y="16"/>
                    </a:cubicBezTo>
                    <a:cubicBezTo>
                      <a:pt x="2" y="17"/>
                      <a:pt x="2" y="17"/>
                      <a:pt x="2" y="17"/>
                    </a:cubicBezTo>
                    <a:cubicBezTo>
                      <a:pt x="1" y="18"/>
                      <a:pt x="1" y="18"/>
                      <a:pt x="1" y="19"/>
                    </a:cubicBezTo>
                    <a:cubicBezTo>
                      <a:pt x="0" y="19"/>
                      <a:pt x="1" y="20"/>
                      <a:pt x="1" y="19"/>
                    </a:cubicBezTo>
                    <a:close/>
                  </a:path>
                </a:pathLst>
              </a:custGeom>
              <a:solidFill>
                <a:srgbClr val="47474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4" name="Google Shape;324;p9"/>
              <p:cNvSpPr/>
              <p:nvPr/>
            </p:nvSpPr>
            <p:spPr>
              <a:xfrm>
                <a:off x="8772657" y="632289"/>
                <a:ext cx="376861" cy="562511"/>
              </a:xfrm>
              <a:custGeom>
                <a:avLst/>
                <a:gdLst/>
                <a:ahLst/>
                <a:cxnLst/>
                <a:rect l="l" t="t" r="r" b="b"/>
                <a:pathLst>
                  <a:path w="39" h="58" extrusionOk="0">
                    <a:moveTo>
                      <a:pt x="7" y="8"/>
                    </a:moveTo>
                    <a:cubicBezTo>
                      <a:pt x="3" y="16"/>
                      <a:pt x="0" y="25"/>
                      <a:pt x="0" y="34"/>
                    </a:cubicBezTo>
                    <a:cubicBezTo>
                      <a:pt x="0" y="41"/>
                      <a:pt x="1" y="49"/>
                      <a:pt x="7" y="54"/>
                    </a:cubicBezTo>
                    <a:cubicBezTo>
                      <a:pt x="13" y="58"/>
                      <a:pt x="20" y="58"/>
                      <a:pt x="25" y="53"/>
                    </a:cubicBezTo>
                    <a:cubicBezTo>
                      <a:pt x="30" y="47"/>
                      <a:pt x="31" y="39"/>
                      <a:pt x="33" y="33"/>
                    </a:cubicBezTo>
                    <a:cubicBezTo>
                      <a:pt x="35" y="22"/>
                      <a:pt x="38" y="12"/>
                      <a:pt x="38" y="1"/>
                    </a:cubicBezTo>
                    <a:cubicBezTo>
                      <a:pt x="39" y="0"/>
                      <a:pt x="37" y="0"/>
                      <a:pt x="37" y="1"/>
                    </a:cubicBezTo>
                    <a:cubicBezTo>
                      <a:pt x="34" y="11"/>
                      <a:pt x="32" y="21"/>
                      <a:pt x="30" y="31"/>
                    </a:cubicBezTo>
                    <a:cubicBezTo>
                      <a:pt x="28" y="38"/>
                      <a:pt x="27" y="48"/>
                      <a:pt x="20" y="52"/>
                    </a:cubicBezTo>
                    <a:cubicBezTo>
                      <a:pt x="16" y="55"/>
                      <a:pt x="11" y="53"/>
                      <a:pt x="8" y="51"/>
                    </a:cubicBezTo>
                    <a:cubicBezTo>
                      <a:pt x="5" y="48"/>
                      <a:pt x="4" y="43"/>
                      <a:pt x="3" y="38"/>
                    </a:cubicBezTo>
                    <a:cubicBezTo>
                      <a:pt x="2" y="28"/>
                      <a:pt x="7" y="19"/>
                      <a:pt x="8" y="9"/>
                    </a:cubicBezTo>
                    <a:cubicBezTo>
                      <a:pt x="8" y="8"/>
                      <a:pt x="7" y="8"/>
                      <a:pt x="7" y="8"/>
                    </a:cubicBezTo>
                    <a:close/>
                  </a:path>
                </a:pathLst>
              </a:custGeom>
              <a:solidFill>
                <a:srgbClr val="47474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5" name="Google Shape;325;p9"/>
              <p:cNvSpPr/>
              <p:nvPr/>
            </p:nvSpPr>
            <p:spPr>
              <a:xfrm>
                <a:off x="8859368" y="1184794"/>
                <a:ext cx="309048" cy="718146"/>
              </a:xfrm>
              <a:custGeom>
                <a:avLst/>
                <a:gdLst/>
                <a:ahLst/>
                <a:cxnLst/>
                <a:rect l="l" t="t" r="r" b="b"/>
                <a:pathLst>
                  <a:path w="32" h="74" extrusionOk="0">
                    <a:moveTo>
                      <a:pt x="28" y="59"/>
                    </a:moveTo>
                    <a:cubicBezTo>
                      <a:pt x="26" y="56"/>
                      <a:pt x="25" y="51"/>
                      <a:pt x="23" y="48"/>
                    </a:cubicBezTo>
                    <a:cubicBezTo>
                      <a:pt x="20" y="43"/>
                      <a:pt x="15" y="41"/>
                      <a:pt x="10" y="38"/>
                    </a:cubicBezTo>
                    <a:cubicBezTo>
                      <a:pt x="8" y="37"/>
                      <a:pt x="5" y="35"/>
                      <a:pt x="4" y="32"/>
                    </a:cubicBezTo>
                    <a:cubicBezTo>
                      <a:pt x="3" y="29"/>
                      <a:pt x="5" y="25"/>
                      <a:pt x="7" y="23"/>
                    </a:cubicBezTo>
                    <a:cubicBezTo>
                      <a:pt x="8" y="23"/>
                      <a:pt x="8" y="23"/>
                      <a:pt x="9" y="23"/>
                    </a:cubicBezTo>
                    <a:cubicBezTo>
                      <a:pt x="9" y="26"/>
                      <a:pt x="12" y="29"/>
                      <a:pt x="15" y="30"/>
                    </a:cubicBezTo>
                    <a:cubicBezTo>
                      <a:pt x="19" y="30"/>
                      <a:pt x="23" y="28"/>
                      <a:pt x="22" y="24"/>
                    </a:cubicBezTo>
                    <a:cubicBezTo>
                      <a:pt x="20" y="20"/>
                      <a:pt x="15" y="18"/>
                      <a:pt x="12" y="18"/>
                    </a:cubicBezTo>
                    <a:cubicBezTo>
                      <a:pt x="13" y="15"/>
                      <a:pt x="15" y="12"/>
                      <a:pt x="17" y="10"/>
                    </a:cubicBezTo>
                    <a:cubicBezTo>
                      <a:pt x="19" y="8"/>
                      <a:pt x="21" y="7"/>
                      <a:pt x="22" y="5"/>
                    </a:cubicBezTo>
                    <a:cubicBezTo>
                      <a:pt x="24" y="4"/>
                      <a:pt x="26" y="3"/>
                      <a:pt x="27" y="2"/>
                    </a:cubicBezTo>
                    <a:cubicBezTo>
                      <a:pt x="28" y="1"/>
                      <a:pt x="27" y="0"/>
                      <a:pt x="27" y="0"/>
                    </a:cubicBezTo>
                    <a:cubicBezTo>
                      <a:pt x="22" y="1"/>
                      <a:pt x="18" y="5"/>
                      <a:pt x="15" y="8"/>
                    </a:cubicBezTo>
                    <a:cubicBezTo>
                      <a:pt x="12" y="11"/>
                      <a:pt x="9" y="15"/>
                      <a:pt x="9" y="19"/>
                    </a:cubicBezTo>
                    <a:cubicBezTo>
                      <a:pt x="6" y="20"/>
                      <a:pt x="3" y="22"/>
                      <a:pt x="2" y="25"/>
                    </a:cubicBezTo>
                    <a:cubicBezTo>
                      <a:pt x="0" y="28"/>
                      <a:pt x="0" y="33"/>
                      <a:pt x="2" y="36"/>
                    </a:cubicBezTo>
                    <a:cubicBezTo>
                      <a:pt x="4" y="39"/>
                      <a:pt x="8" y="41"/>
                      <a:pt x="11" y="43"/>
                    </a:cubicBezTo>
                    <a:cubicBezTo>
                      <a:pt x="16" y="46"/>
                      <a:pt x="20" y="48"/>
                      <a:pt x="22" y="53"/>
                    </a:cubicBezTo>
                    <a:cubicBezTo>
                      <a:pt x="24" y="60"/>
                      <a:pt x="26" y="67"/>
                      <a:pt x="30" y="73"/>
                    </a:cubicBezTo>
                    <a:cubicBezTo>
                      <a:pt x="31" y="74"/>
                      <a:pt x="32" y="73"/>
                      <a:pt x="32" y="72"/>
                    </a:cubicBezTo>
                    <a:cubicBezTo>
                      <a:pt x="31" y="67"/>
                      <a:pt x="29" y="63"/>
                      <a:pt x="28" y="59"/>
                    </a:cubicBezTo>
                    <a:close/>
                    <a:moveTo>
                      <a:pt x="17" y="23"/>
                    </a:moveTo>
                    <a:cubicBezTo>
                      <a:pt x="18" y="24"/>
                      <a:pt x="19" y="25"/>
                      <a:pt x="18" y="26"/>
                    </a:cubicBezTo>
                    <a:cubicBezTo>
                      <a:pt x="17" y="27"/>
                      <a:pt x="16" y="26"/>
                      <a:pt x="15" y="26"/>
                    </a:cubicBezTo>
                    <a:cubicBezTo>
                      <a:pt x="13" y="25"/>
                      <a:pt x="12" y="24"/>
                      <a:pt x="12" y="22"/>
                    </a:cubicBezTo>
                    <a:cubicBezTo>
                      <a:pt x="14" y="22"/>
                      <a:pt x="15" y="22"/>
                      <a:pt x="17" y="23"/>
                    </a:cubicBezTo>
                    <a:close/>
                  </a:path>
                </a:pathLst>
              </a:custGeom>
              <a:solidFill>
                <a:srgbClr val="47474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326" name="Google Shape;326;p9"/>
              <p:cNvGrpSpPr/>
              <p:nvPr/>
            </p:nvGrpSpPr>
            <p:grpSpPr>
              <a:xfrm>
                <a:off x="6947246" y="-95839"/>
                <a:ext cx="1198612" cy="816007"/>
                <a:chOff x="8582025" y="819150"/>
                <a:chExt cx="1711325" cy="1165225"/>
              </a:xfrm>
            </p:grpSpPr>
            <p:sp>
              <p:nvSpPr>
                <p:cNvPr id="327" name="Google Shape;327;p9"/>
                <p:cNvSpPr/>
                <p:nvPr/>
              </p:nvSpPr>
              <p:spPr>
                <a:xfrm>
                  <a:off x="8582025" y="819150"/>
                  <a:ext cx="1655762" cy="1165225"/>
                </a:xfrm>
                <a:custGeom>
                  <a:avLst/>
                  <a:gdLst/>
                  <a:ahLst/>
                  <a:cxnLst/>
                  <a:rect l="l" t="t" r="r" b="b"/>
                  <a:pathLst>
                    <a:path w="120" h="84" extrusionOk="0">
                      <a:moveTo>
                        <a:pt x="29" y="37"/>
                      </a:moveTo>
                      <a:cubicBezTo>
                        <a:pt x="39" y="39"/>
                        <a:pt x="49" y="39"/>
                        <a:pt x="58" y="43"/>
                      </a:cubicBezTo>
                      <a:cubicBezTo>
                        <a:pt x="68" y="47"/>
                        <a:pt x="73" y="55"/>
                        <a:pt x="78" y="64"/>
                      </a:cubicBezTo>
                      <a:cubicBezTo>
                        <a:pt x="82" y="72"/>
                        <a:pt x="93" y="84"/>
                        <a:pt x="102" y="76"/>
                      </a:cubicBezTo>
                      <a:cubicBezTo>
                        <a:pt x="108" y="70"/>
                        <a:pt x="106" y="61"/>
                        <a:pt x="101" y="54"/>
                      </a:cubicBezTo>
                      <a:cubicBezTo>
                        <a:pt x="94" y="43"/>
                        <a:pt x="92" y="35"/>
                        <a:pt x="99" y="24"/>
                      </a:cubicBezTo>
                      <a:cubicBezTo>
                        <a:pt x="103" y="19"/>
                        <a:pt x="120" y="13"/>
                        <a:pt x="111" y="4"/>
                      </a:cubicBezTo>
                      <a:cubicBezTo>
                        <a:pt x="108" y="1"/>
                        <a:pt x="103" y="1"/>
                        <a:pt x="98" y="1"/>
                      </a:cubicBezTo>
                      <a:cubicBezTo>
                        <a:pt x="80" y="0"/>
                        <a:pt x="61" y="1"/>
                        <a:pt x="42" y="1"/>
                      </a:cubicBezTo>
                      <a:cubicBezTo>
                        <a:pt x="32" y="0"/>
                        <a:pt x="23" y="0"/>
                        <a:pt x="13" y="0"/>
                      </a:cubicBezTo>
                      <a:cubicBezTo>
                        <a:pt x="8" y="1"/>
                        <a:pt x="1" y="2"/>
                        <a:pt x="0" y="8"/>
                      </a:cubicBezTo>
                      <a:cubicBezTo>
                        <a:pt x="0" y="19"/>
                        <a:pt x="9" y="28"/>
                        <a:pt x="18" y="33"/>
                      </a:cubicBezTo>
                      <a:cubicBezTo>
                        <a:pt x="22" y="35"/>
                        <a:pt x="25" y="36"/>
                        <a:pt x="29" y="37"/>
                      </a:cubicBezTo>
                      <a:close/>
                    </a:path>
                  </a:pathLst>
                </a:custGeom>
                <a:solidFill>
                  <a:srgbClr val="FFE3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8" name="Google Shape;328;p9"/>
                <p:cNvSpPr/>
                <p:nvPr/>
              </p:nvSpPr>
              <p:spPr>
                <a:xfrm>
                  <a:off x="9893300" y="1527175"/>
                  <a:ext cx="400050" cy="373063"/>
                </a:xfrm>
                <a:custGeom>
                  <a:avLst/>
                  <a:gdLst/>
                  <a:ahLst/>
                  <a:cxnLst/>
                  <a:rect l="l" t="t" r="r" b="b"/>
                  <a:pathLst>
                    <a:path w="29" h="27" extrusionOk="0">
                      <a:moveTo>
                        <a:pt x="10" y="0"/>
                      </a:moveTo>
                      <a:cubicBezTo>
                        <a:pt x="7" y="1"/>
                        <a:pt x="5" y="1"/>
                        <a:pt x="4" y="3"/>
                      </a:cubicBezTo>
                      <a:cubicBezTo>
                        <a:pt x="0" y="6"/>
                        <a:pt x="0" y="11"/>
                        <a:pt x="1" y="15"/>
                      </a:cubicBezTo>
                      <a:cubicBezTo>
                        <a:pt x="3" y="19"/>
                        <a:pt x="6" y="22"/>
                        <a:pt x="10" y="24"/>
                      </a:cubicBezTo>
                      <a:cubicBezTo>
                        <a:pt x="12" y="25"/>
                        <a:pt x="14" y="26"/>
                        <a:pt x="17" y="27"/>
                      </a:cubicBezTo>
                      <a:cubicBezTo>
                        <a:pt x="19" y="27"/>
                        <a:pt x="22" y="27"/>
                        <a:pt x="24" y="25"/>
                      </a:cubicBezTo>
                      <a:cubicBezTo>
                        <a:pt x="27" y="24"/>
                        <a:pt x="28" y="21"/>
                        <a:pt x="29" y="18"/>
                      </a:cubicBezTo>
                      <a:cubicBezTo>
                        <a:pt x="29" y="13"/>
                        <a:pt x="28" y="7"/>
                        <a:pt x="24" y="4"/>
                      </a:cubicBezTo>
                      <a:cubicBezTo>
                        <a:pt x="21" y="0"/>
                        <a:pt x="14" y="0"/>
                        <a:pt x="10" y="0"/>
                      </a:cubicBezTo>
                      <a:close/>
                    </a:path>
                  </a:pathLst>
                </a:custGeom>
                <a:solidFill>
                  <a:srgbClr val="CBE26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9" name="Google Shape;329;p9"/>
                <p:cNvSpPr/>
                <p:nvPr/>
              </p:nvSpPr>
              <p:spPr>
                <a:xfrm>
                  <a:off x="9879013" y="1527175"/>
                  <a:ext cx="152400" cy="373063"/>
                </a:xfrm>
                <a:custGeom>
                  <a:avLst/>
                  <a:gdLst/>
                  <a:ahLst/>
                  <a:cxnLst/>
                  <a:rect l="l" t="t" r="r" b="b"/>
                  <a:pathLst>
                    <a:path w="11" h="27" extrusionOk="0">
                      <a:moveTo>
                        <a:pt x="7" y="0"/>
                      </a:moveTo>
                      <a:cubicBezTo>
                        <a:pt x="2" y="1"/>
                        <a:pt x="0" y="8"/>
                        <a:pt x="0" y="13"/>
                      </a:cubicBezTo>
                      <a:cubicBezTo>
                        <a:pt x="0" y="19"/>
                        <a:pt x="4" y="24"/>
                        <a:pt x="8" y="26"/>
                      </a:cubicBezTo>
                      <a:cubicBezTo>
                        <a:pt x="10" y="27"/>
                        <a:pt x="11" y="25"/>
                        <a:pt x="10" y="24"/>
                      </a:cubicBezTo>
                      <a:cubicBezTo>
                        <a:pt x="6" y="22"/>
                        <a:pt x="4" y="18"/>
                        <a:pt x="3" y="14"/>
                      </a:cubicBezTo>
                      <a:cubicBezTo>
                        <a:pt x="3" y="11"/>
                        <a:pt x="3" y="9"/>
                        <a:pt x="4" y="7"/>
                      </a:cubicBezTo>
                      <a:cubicBezTo>
                        <a:pt x="5" y="5"/>
                        <a:pt x="6" y="2"/>
                        <a:pt x="8" y="1"/>
                      </a:cubicBezTo>
                      <a:cubicBezTo>
                        <a:pt x="8" y="0"/>
                        <a:pt x="8" y="0"/>
                        <a:pt x="7" y="0"/>
                      </a:cubicBezTo>
                      <a:close/>
                    </a:path>
                  </a:pathLst>
                </a:custGeom>
                <a:solidFill>
                  <a:srgbClr val="47474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0" name="Google Shape;330;p9"/>
                <p:cNvSpPr/>
                <p:nvPr/>
              </p:nvSpPr>
              <p:spPr>
                <a:xfrm>
                  <a:off x="10072688" y="1873250"/>
                  <a:ext cx="109537" cy="55563"/>
                </a:xfrm>
                <a:custGeom>
                  <a:avLst/>
                  <a:gdLst/>
                  <a:ahLst/>
                  <a:cxnLst/>
                  <a:rect l="l" t="t" r="r" b="b"/>
                  <a:pathLst>
                    <a:path w="8" h="4" extrusionOk="0">
                      <a:moveTo>
                        <a:pt x="0" y="2"/>
                      </a:moveTo>
                      <a:cubicBezTo>
                        <a:pt x="0" y="2"/>
                        <a:pt x="0" y="3"/>
                        <a:pt x="1" y="3"/>
                      </a:cubicBezTo>
                      <a:cubicBezTo>
                        <a:pt x="1" y="3"/>
                        <a:pt x="1" y="3"/>
                        <a:pt x="1" y="3"/>
                      </a:cubicBezTo>
                      <a:cubicBezTo>
                        <a:pt x="2" y="4"/>
                        <a:pt x="3" y="4"/>
                        <a:pt x="4" y="4"/>
                      </a:cubicBezTo>
                      <a:cubicBezTo>
                        <a:pt x="4" y="4"/>
                        <a:pt x="5" y="4"/>
                        <a:pt x="6" y="3"/>
                      </a:cubicBezTo>
                      <a:cubicBezTo>
                        <a:pt x="7" y="3"/>
                        <a:pt x="7" y="3"/>
                        <a:pt x="8" y="2"/>
                      </a:cubicBezTo>
                      <a:cubicBezTo>
                        <a:pt x="8" y="2"/>
                        <a:pt x="8" y="1"/>
                        <a:pt x="8" y="1"/>
                      </a:cubicBezTo>
                      <a:cubicBezTo>
                        <a:pt x="8" y="0"/>
                        <a:pt x="7" y="0"/>
                        <a:pt x="7" y="0"/>
                      </a:cubicBezTo>
                      <a:cubicBezTo>
                        <a:pt x="6" y="0"/>
                        <a:pt x="6" y="0"/>
                        <a:pt x="6" y="0"/>
                      </a:cubicBezTo>
                      <a:cubicBezTo>
                        <a:pt x="6" y="0"/>
                        <a:pt x="6" y="0"/>
                        <a:pt x="5" y="0"/>
                      </a:cubicBezTo>
                      <a:cubicBezTo>
                        <a:pt x="5" y="0"/>
                        <a:pt x="5" y="0"/>
                        <a:pt x="6" y="0"/>
                      </a:cubicBezTo>
                      <a:cubicBezTo>
                        <a:pt x="5" y="0"/>
                        <a:pt x="5" y="0"/>
                        <a:pt x="5" y="0"/>
                      </a:cubicBezTo>
                      <a:cubicBezTo>
                        <a:pt x="5" y="0"/>
                        <a:pt x="5" y="1"/>
                        <a:pt x="4" y="1"/>
                      </a:cubicBezTo>
                      <a:cubicBezTo>
                        <a:pt x="4" y="1"/>
                        <a:pt x="4" y="1"/>
                        <a:pt x="4" y="1"/>
                      </a:cubicBezTo>
                      <a:cubicBezTo>
                        <a:pt x="4" y="1"/>
                        <a:pt x="4" y="1"/>
                        <a:pt x="4" y="1"/>
                      </a:cubicBezTo>
                      <a:cubicBezTo>
                        <a:pt x="4" y="1"/>
                        <a:pt x="4" y="1"/>
                        <a:pt x="4" y="1"/>
                      </a:cubicBezTo>
                      <a:cubicBezTo>
                        <a:pt x="3" y="1"/>
                        <a:pt x="3" y="1"/>
                        <a:pt x="2" y="1"/>
                      </a:cubicBezTo>
                      <a:cubicBezTo>
                        <a:pt x="2" y="1"/>
                        <a:pt x="1" y="1"/>
                        <a:pt x="1" y="1"/>
                      </a:cubicBezTo>
                      <a:cubicBezTo>
                        <a:pt x="1" y="1"/>
                        <a:pt x="1" y="1"/>
                        <a:pt x="1" y="1"/>
                      </a:cubicBezTo>
                      <a:cubicBezTo>
                        <a:pt x="1" y="1"/>
                        <a:pt x="1" y="1"/>
                        <a:pt x="1" y="1"/>
                      </a:cubicBezTo>
                      <a:cubicBezTo>
                        <a:pt x="1" y="1"/>
                        <a:pt x="0" y="1"/>
                        <a:pt x="0" y="1"/>
                      </a:cubicBezTo>
                      <a:cubicBezTo>
                        <a:pt x="0" y="1"/>
                        <a:pt x="0" y="1"/>
                        <a:pt x="0" y="2"/>
                      </a:cubicBezTo>
                      <a:close/>
                    </a:path>
                  </a:pathLst>
                </a:custGeom>
                <a:solidFill>
                  <a:srgbClr val="47474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1" name="Google Shape;331;p9"/>
                <p:cNvSpPr/>
                <p:nvPr/>
              </p:nvSpPr>
              <p:spPr>
                <a:xfrm>
                  <a:off x="8732838" y="971550"/>
                  <a:ext cx="566737" cy="374650"/>
                </a:xfrm>
                <a:custGeom>
                  <a:avLst/>
                  <a:gdLst/>
                  <a:ahLst/>
                  <a:cxnLst/>
                  <a:rect l="l" t="t" r="r" b="b"/>
                  <a:pathLst>
                    <a:path w="41" h="27" extrusionOk="0">
                      <a:moveTo>
                        <a:pt x="0" y="1"/>
                      </a:moveTo>
                      <a:cubicBezTo>
                        <a:pt x="3" y="9"/>
                        <a:pt x="8" y="14"/>
                        <a:pt x="15" y="18"/>
                      </a:cubicBezTo>
                      <a:cubicBezTo>
                        <a:pt x="19" y="21"/>
                        <a:pt x="23" y="22"/>
                        <a:pt x="27" y="24"/>
                      </a:cubicBezTo>
                      <a:cubicBezTo>
                        <a:pt x="31" y="25"/>
                        <a:pt x="36" y="27"/>
                        <a:pt x="40" y="26"/>
                      </a:cubicBezTo>
                      <a:cubicBezTo>
                        <a:pt x="41" y="26"/>
                        <a:pt x="41" y="24"/>
                        <a:pt x="41" y="24"/>
                      </a:cubicBezTo>
                      <a:cubicBezTo>
                        <a:pt x="39" y="23"/>
                        <a:pt x="37" y="22"/>
                        <a:pt x="35" y="22"/>
                      </a:cubicBezTo>
                      <a:cubicBezTo>
                        <a:pt x="33" y="21"/>
                        <a:pt x="31" y="21"/>
                        <a:pt x="29" y="20"/>
                      </a:cubicBezTo>
                      <a:cubicBezTo>
                        <a:pt x="25" y="19"/>
                        <a:pt x="21" y="18"/>
                        <a:pt x="17" y="16"/>
                      </a:cubicBezTo>
                      <a:cubicBezTo>
                        <a:pt x="11" y="12"/>
                        <a:pt x="5" y="7"/>
                        <a:pt x="2" y="1"/>
                      </a:cubicBezTo>
                      <a:cubicBezTo>
                        <a:pt x="2" y="0"/>
                        <a:pt x="0" y="0"/>
                        <a:pt x="0" y="1"/>
                      </a:cubicBezTo>
                      <a:close/>
                    </a:path>
                  </a:pathLst>
                </a:custGeom>
                <a:solidFill>
                  <a:srgbClr val="47474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2" name="Google Shape;332;p9"/>
                <p:cNvSpPr/>
                <p:nvPr/>
              </p:nvSpPr>
              <p:spPr>
                <a:xfrm>
                  <a:off x="8967788" y="1014413"/>
                  <a:ext cx="261937" cy="165100"/>
                </a:xfrm>
                <a:custGeom>
                  <a:avLst/>
                  <a:gdLst/>
                  <a:ahLst/>
                  <a:cxnLst/>
                  <a:rect l="l" t="t" r="r" b="b"/>
                  <a:pathLst>
                    <a:path w="19" h="12" extrusionOk="0">
                      <a:moveTo>
                        <a:pt x="0" y="2"/>
                      </a:moveTo>
                      <a:cubicBezTo>
                        <a:pt x="2" y="5"/>
                        <a:pt x="5" y="7"/>
                        <a:pt x="8" y="9"/>
                      </a:cubicBezTo>
                      <a:cubicBezTo>
                        <a:pt x="11" y="10"/>
                        <a:pt x="14" y="11"/>
                        <a:pt x="17" y="12"/>
                      </a:cubicBezTo>
                      <a:cubicBezTo>
                        <a:pt x="19" y="12"/>
                        <a:pt x="19" y="9"/>
                        <a:pt x="18" y="9"/>
                      </a:cubicBezTo>
                      <a:cubicBezTo>
                        <a:pt x="12" y="7"/>
                        <a:pt x="7" y="4"/>
                        <a:pt x="2" y="1"/>
                      </a:cubicBezTo>
                      <a:cubicBezTo>
                        <a:pt x="2" y="0"/>
                        <a:pt x="1" y="0"/>
                        <a:pt x="1" y="1"/>
                      </a:cubicBezTo>
                      <a:cubicBezTo>
                        <a:pt x="0" y="1"/>
                        <a:pt x="0" y="2"/>
                        <a:pt x="0" y="2"/>
                      </a:cubicBezTo>
                      <a:close/>
                    </a:path>
                  </a:pathLst>
                </a:custGeom>
                <a:solidFill>
                  <a:srgbClr val="47474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333" name="Google Shape;333;p9"/>
              <p:cNvSpPr/>
              <p:nvPr/>
            </p:nvSpPr>
            <p:spPr>
              <a:xfrm>
                <a:off x="8212368" y="962458"/>
                <a:ext cx="550283" cy="310159"/>
              </a:xfrm>
              <a:custGeom>
                <a:avLst/>
                <a:gdLst/>
                <a:ahLst/>
                <a:cxnLst/>
                <a:rect l="l" t="t" r="r" b="b"/>
                <a:pathLst>
                  <a:path w="57" h="32" extrusionOk="0">
                    <a:moveTo>
                      <a:pt x="56" y="32"/>
                    </a:moveTo>
                    <a:cubicBezTo>
                      <a:pt x="55" y="31"/>
                      <a:pt x="55" y="31"/>
                      <a:pt x="54" y="31"/>
                    </a:cubicBezTo>
                    <a:cubicBezTo>
                      <a:pt x="52" y="29"/>
                      <a:pt x="51" y="27"/>
                      <a:pt x="49" y="26"/>
                    </a:cubicBezTo>
                    <a:cubicBezTo>
                      <a:pt x="44" y="20"/>
                      <a:pt x="35" y="17"/>
                      <a:pt x="27" y="16"/>
                    </a:cubicBezTo>
                    <a:cubicBezTo>
                      <a:pt x="19" y="15"/>
                      <a:pt x="11" y="15"/>
                      <a:pt x="4" y="11"/>
                    </a:cubicBezTo>
                    <a:cubicBezTo>
                      <a:pt x="2" y="10"/>
                      <a:pt x="0" y="8"/>
                      <a:pt x="0" y="6"/>
                    </a:cubicBezTo>
                    <a:cubicBezTo>
                      <a:pt x="1" y="6"/>
                      <a:pt x="2" y="6"/>
                      <a:pt x="3" y="5"/>
                    </a:cubicBezTo>
                    <a:cubicBezTo>
                      <a:pt x="19" y="4"/>
                      <a:pt x="50" y="0"/>
                      <a:pt x="56" y="20"/>
                    </a:cubicBezTo>
                    <a:cubicBezTo>
                      <a:pt x="57" y="24"/>
                      <a:pt x="57" y="28"/>
                      <a:pt x="56" y="32"/>
                    </a:cubicBezTo>
                    <a:close/>
                  </a:path>
                </a:pathLst>
              </a:custGeom>
              <a:solidFill>
                <a:srgbClr val="FFE3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4" name="Google Shape;334;p9"/>
              <p:cNvSpPr/>
              <p:nvPr/>
            </p:nvSpPr>
            <p:spPr>
              <a:xfrm>
                <a:off x="8356887" y="1108088"/>
                <a:ext cx="299043" cy="106721"/>
              </a:xfrm>
              <a:custGeom>
                <a:avLst/>
                <a:gdLst/>
                <a:ahLst/>
                <a:cxnLst/>
                <a:rect l="l" t="t" r="r" b="b"/>
                <a:pathLst>
                  <a:path w="31" h="11" extrusionOk="0">
                    <a:moveTo>
                      <a:pt x="1" y="2"/>
                    </a:moveTo>
                    <a:cubicBezTo>
                      <a:pt x="6" y="3"/>
                      <a:pt x="11" y="3"/>
                      <a:pt x="16" y="5"/>
                    </a:cubicBezTo>
                    <a:cubicBezTo>
                      <a:pt x="18" y="6"/>
                      <a:pt x="21" y="7"/>
                      <a:pt x="23" y="8"/>
                    </a:cubicBezTo>
                    <a:cubicBezTo>
                      <a:pt x="25" y="9"/>
                      <a:pt x="27" y="10"/>
                      <a:pt x="29" y="11"/>
                    </a:cubicBezTo>
                    <a:cubicBezTo>
                      <a:pt x="30" y="11"/>
                      <a:pt x="31" y="9"/>
                      <a:pt x="30" y="9"/>
                    </a:cubicBezTo>
                    <a:cubicBezTo>
                      <a:pt x="27" y="5"/>
                      <a:pt x="21" y="3"/>
                      <a:pt x="16" y="2"/>
                    </a:cubicBezTo>
                    <a:cubicBezTo>
                      <a:pt x="11" y="1"/>
                      <a:pt x="6" y="0"/>
                      <a:pt x="1" y="1"/>
                    </a:cubicBezTo>
                    <a:cubicBezTo>
                      <a:pt x="0" y="1"/>
                      <a:pt x="0" y="2"/>
                      <a:pt x="1" y="2"/>
                    </a:cubicBezTo>
                    <a:close/>
                  </a:path>
                </a:pathLst>
              </a:custGeom>
              <a:solidFill>
                <a:srgbClr val="47474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5" name="Google Shape;335;p9"/>
              <p:cNvSpPr/>
              <p:nvPr/>
            </p:nvSpPr>
            <p:spPr>
              <a:xfrm>
                <a:off x="8501406" y="1194799"/>
                <a:ext cx="77818" cy="48914"/>
              </a:xfrm>
              <a:custGeom>
                <a:avLst/>
                <a:gdLst/>
                <a:ahLst/>
                <a:cxnLst/>
                <a:rect l="l" t="t" r="r" b="b"/>
                <a:pathLst>
                  <a:path w="8" h="5" extrusionOk="0">
                    <a:moveTo>
                      <a:pt x="0" y="1"/>
                    </a:moveTo>
                    <a:cubicBezTo>
                      <a:pt x="1" y="2"/>
                      <a:pt x="1" y="2"/>
                      <a:pt x="2" y="2"/>
                    </a:cubicBezTo>
                    <a:cubicBezTo>
                      <a:pt x="2" y="2"/>
                      <a:pt x="3" y="3"/>
                      <a:pt x="3" y="3"/>
                    </a:cubicBezTo>
                    <a:cubicBezTo>
                      <a:pt x="3" y="3"/>
                      <a:pt x="4" y="3"/>
                      <a:pt x="4" y="3"/>
                    </a:cubicBezTo>
                    <a:cubicBezTo>
                      <a:pt x="4" y="4"/>
                      <a:pt x="4" y="4"/>
                      <a:pt x="4" y="4"/>
                    </a:cubicBezTo>
                    <a:cubicBezTo>
                      <a:pt x="4" y="4"/>
                      <a:pt x="4" y="4"/>
                      <a:pt x="4" y="4"/>
                    </a:cubicBezTo>
                    <a:cubicBezTo>
                      <a:pt x="4" y="4"/>
                      <a:pt x="4" y="4"/>
                      <a:pt x="4" y="4"/>
                    </a:cubicBezTo>
                    <a:cubicBezTo>
                      <a:pt x="5" y="4"/>
                      <a:pt x="5" y="4"/>
                      <a:pt x="6" y="5"/>
                    </a:cubicBezTo>
                    <a:cubicBezTo>
                      <a:pt x="6" y="5"/>
                      <a:pt x="7" y="5"/>
                      <a:pt x="7" y="5"/>
                    </a:cubicBezTo>
                    <a:cubicBezTo>
                      <a:pt x="8" y="4"/>
                      <a:pt x="8" y="4"/>
                      <a:pt x="7" y="3"/>
                    </a:cubicBezTo>
                    <a:cubicBezTo>
                      <a:pt x="7" y="3"/>
                      <a:pt x="7" y="2"/>
                      <a:pt x="6" y="2"/>
                    </a:cubicBezTo>
                    <a:cubicBezTo>
                      <a:pt x="6" y="1"/>
                      <a:pt x="5" y="1"/>
                      <a:pt x="5" y="1"/>
                    </a:cubicBezTo>
                    <a:cubicBezTo>
                      <a:pt x="4" y="0"/>
                      <a:pt x="3" y="0"/>
                      <a:pt x="3" y="0"/>
                    </a:cubicBezTo>
                    <a:cubicBezTo>
                      <a:pt x="2" y="0"/>
                      <a:pt x="2" y="0"/>
                      <a:pt x="1" y="0"/>
                    </a:cubicBezTo>
                    <a:cubicBezTo>
                      <a:pt x="0" y="0"/>
                      <a:pt x="0" y="1"/>
                      <a:pt x="0" y="1"/>
                    </a:cubicBezTo>
                    <a:close/>
                  </a:path>
                </a:pathLst>
              </a:custGeom>
              <a:solidFill>
                <a:srgbClr val="47474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6" name="Google Shape;336;p9"/>
              <p:cNvSpPr/>
              <p:nvPr/>
            </p:nvSpPr>
            <p:spPr>
              <a:xfrm>
                <a:off x="7970021" y="757908"/>
                <a:ext cx="193433" cy="184539"/>
              </a:xfrm>
              <a:custGeom>
                <a:avLst/>
                <a:gdLst/>
                <a:ahLst/>
                <a:cxnLst/>
                <a:rect l="l" t="t" r="r" b="b"/>
                <a:pathLst>
                  <a:path w="20" h="19" extrusionOk="0">
                    <a:moveTo>
                      <a:pt x="8" y="0"/>
                    </a:moveTo>
                    <a:cubicBezTo>
                      <a:pt x="7" y="0"/>
                      <a:pt x="5" y="1"/>
                      <a:pt x="4" y="2"/>
                    </a:cubicBezTo>
                    <a:cubicBezTo>
                      <a:pt x="0" y="5"/>
                      <a:pt x="0" y="12"/>
                      <a:pt x="4" y="15"/>
                    </a:cubicBezTo>
                    <a:cubicBezTo>
                      <a:pt x="5" y="18"/>
                      <a:pt x="8" y="19"/>
                      <a:pt x="11" y="18"/>
                    </a:cubicBezTo>
                    <a:cubicBezTo>
                      <a:pt x="14" y="17"/>
                      <a:pt x="15" y="15"/>
                      <a:pt x="18" y="13"/>
                    </a:cubicBezTo>
                    <a:cubicBezTo>
                      <a:pt x="20" y="12"/>
                      <a:pt x="20" y="10"/>
                      <a:pt x="19" y="7"/>
                    </a:cubicBezTo>
                    <a:cubicBezTo>
                      <a:pt x="18" y="3"/>
                      <a:pt x="13" y="0"/>
                      <a:pt x="8" y="0"/>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7" name="Google Shape;337;p9"/>
              <p:cNvSpPr/>
              <p:nvPr/>
            </p:nvSpPr>
            <p:spPr>
              <a:xfrm>
                <a:off x="8840469" y="506669"/>
                <a:ext cx="86711" cy="115615"/>
              </a:xfrm>
              <a:custGeom>
                <a:avLst/>
                <a:gdLst/>
                <a:ahLst/>
                <a:cxnLst/>
                <a:rect l="l" t="t" r="r" b="b"/>
                <a:pathLst>
                  <a:path w="9" h="12" extrusionOk="0">
                    <a:moveTo>
                      <a:pt x="1" y="9"/>
                    </a:moveTo>
                    <a:cubicBezTo>
                      <a:pt x="2" y="11"/>
                      <a:pt x="4" y="12"/>
                      <a:pt x="6" y="12"/>
                    </a:cubicBezTo>
                    <a:cubicBezTo>
                      <a:pt x="7" y="12"/>
                      <a:pt x="8" y="11"/>
                      <a:pt x="8" y="10"/>
                    </a:cubicBezTo>
                    <a:cubicBezTo>
                      <a:pt x="9" y="7"/>
                      <a:pt x="9" y="0"/>
                      <a:pt x="5" y="0"/>
                    </a:cubicBezTo>
                    <a:cubicBezTo>
                      <a:pt x="0" y="0"/>
                      <a:pt x="0" y="6"/>
                      <a:pt x="1" y="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8" name="Google Shape;338;p9"/>
              <p:cNvSpPr/>
              <p:nvPr/>
            </p:nvSpPr>
            <p:spPr>
              <a:xfrm>
                <a:off x="8781550" y="351033"/>
                <a:ext cx="87823" cy="125620"/>
              </a:xfrm>
              <a:custGeom>
                <a:avLst/>
                <a:gdLst/>
                <a:ahLst/>
                <a:cxnLst/>
                <a:rect l="l" t="t" r="r" b="b"/>
                <a:pathLst>
                  <a:path w="9" h="13" extrusionOk="0">
                    <a:moveTo>
                      <a:pt x="1" y="9"/>
                    </a:moveTo>
                    <a:cubicBezTo>
                      <a:pt x="2" y="11"/>
                      <a:pt x="4" y="13"/>
                      <a:pt x="6" y="12"/>
                    </a:cubicBezTo>
                    <a:cubicBezTo>
                      <a:pt x="7" y="12"/>
                      <a:pt x="8" y="11"/>
                      <a:pt x="8" y="10"/>
                    </a:cubicBezTo>
                    <a:cubicBezTo>
                      <a:pt x="9" y="7"/>
                      <a:pt x="9" y="0"/>
                      <a:pt x="5" y="0"/>
                    </a:cubicBezTo>
                    <a:cubicBezTo>
                      <a:pt x="0" y="0"/>
                      <a:pt x="0" y="6"/>
                      <a:pt x="1" y="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9" name="Google Shape;339;p9"/>
              <p:cNvSpPr/>
              <p:nvPr/>
            </p:nvSpPr>
            <p:spPr>
              <a:xfrm>
                <a:off x="8888272" y="341028"/>
                <a:ext cx="76706" cy="96717"/>
              </a:xfrm>
              <a:custGeom>
                <a:avLst/>
                <a:gdLst/>
                <a:ahLst/>
                <a:cxnLst/>
                <a:rect l="l" t="t" r="r" b="b"/>
                <a:pathLst>
                  <a:path w="8" h="10" extrusionOk="0">
                    <a:moveTo>
                      <a:pt x="1" y="8"/>
                    </a:moveTo>
                    <a:cubicBezTo>
                      <a:pt x="2" y="9"/>
                      <a:pt x="3" y="10"/>
                      <a:pt x="5" y="10"/>
                    </a:cubicBezTo>
                    <a:cubicBezTo>
                      <a:pt x="6" y="10"/>
                      <a:pt x="6" y="9"/>
                      <a:pt x="7" y="8"/>
                    </a:cubicBezTo>
                    <a:cubicBezTo>
                      <a:pt x="8" y="6"/>
                      <a:pt x="8" y="0"/>
                      <a:pt x="4" y="0"/>
                    </a:cubicBezTo>
                    <a:cubicBezTo>
                      <a:pt x="0" y="0"/>
                      <a:pt x="0" y="5"/>
                      <a:pt x="1" y="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0" name="Google Shape;340;p9"/>
              <p:cNvSpPr/>
              <p:nvPr/>
            </p:nvSpPr>
            <p:spPr>
              <a:xfrm>
                <a:off x="8888272" y="49768"/>
                <a:ext cx="67812" cy="97828"/>
              </a:xfrm>
              <a:custGeom>
                <a:avLst/>
                <a:gdLst/>
                <a:ahLst/>
                <a:cxnLst/>
                <a:rect l="l" t="t" r="r" b="b"/>
                <a:pathLst>
                  <a:path w="7" h="10" extrusionOk="0">
                    <a:moveTo>
                      <a:pt x="1" y="7"/>
                    </a:moveTo>
                    <a:cubicBezTo>
                      <a:pt x="2" y="9"/>
                      <a:pt x="3" y="10"/>
                      <a:pt x="4" y="10"/>
                    </a:cubicBezTo>
                    <a:cubicBezTo>
                      <a:pt x="5" y="10"/>
                      <a:pt x="6" y="9"/>
                      <a:pt x="7" y="8"/>
                    </a:cubicBezTo>
                    <a:cubicBezTo>
                      <a:pt x="7" y="5"/>
                      <a:pt x="7" y="0"/>
                      <a:pt x="4" y="0"/>
                    </a:cubicBezTo>
                    <a:cubicBezTo>
                      <a:pt x="0" y="0"/>
                      <a:pt x="0" y="5"/>
                      <a:pt x="1" y="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1" name="Google Shape;341;p9"/>
              <p:cNvSpPr/>
              <p:nvPr/>
            </p:nvSpPr>
            <p:spPr>
              <a:xfrm>
                <a:off x="8820459" y="186504"/>
                <a:ext cx="77818" cy="96717"/>
              </a:xfrm>
              <a:custGeom>
                <a:avLst/>
                <a:gdLst/>
                <a:ahLst/>
                <a:cxnLst/>
                <a:rect l="l" t="t" r="r" b="b"/>
                <a:pathLst>
                  <a:path w="8" h="10" extrusionOk="0">
                    <a:moveTo>
                      <a:pt x="2" y="8"/>
                    </a:moveTo>
                    <a:cubicBezTo>
                      <a:pt x="2" y="9"/>
                      <a:pt x="4" y="10"/>
                      <a:pt x="5" y="10"/>
                    </a:cubicBezTo>
                    <a:cubicBezTo>
                      <a:pt x="6" y="10"/>
                      <a:pt x="7" y="9"/>
                      <a:pt x="7" y="8"/>
                    </a:cubicBezTo>
                    <a:cubicBezTo>
                      <a:pt x="8" y="6"/>
                      <a:pt x="8" y="0"/>
                      <a:pt x="4" y="0"/>
                    </a:cubicBezTo>
                    <a:cubicBezTo>
                      <a:pt x="0" y="0"/>
                      <a:pt x="0" y="5"/>
                      <a:pt x="2" y="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2" name="Google Shape;342;p9"/>
              <p:cNvSpPr/>
              <p:nvPr/>
            </p:nvSpPr>
            <p:spPr>
              <a:xfrm>
                <a:off x="8964978" y="583375"/>
                <a:ext cx="77818" cy="97828"/>
              </a:xfrm>
              <a:custGeom>
                <a:avLst/>
                <a:gdLst/>
                <a:ahLst/>
                <a:cxnLst/>
                <a:rect l="l" t="t" r="r" b="b"/>
                <a:pathLst>
                  <a:path w="8" h="10" extrusionOk="0">
                    <a:moveTo>
                      <a:pt x="1" y="8"/>
                    </a:moveTo>
                    <a:cubicBezTo>
                      <a:pt x="2" y="9"/>
                      <a:pt x="3" y="10"/>
                      <a:pt x="5" y="10"/>
                    </a:cubicBezTo>
                    <a:cubicBezTo>
                      <a:pt x="6" y="10"/>
                      <a:pt x="6" y="9"/>
                      <a:pt x="7" y="8"/>
                    </a:cubicBezTo>
                    <a:cubicBezTo>
                      <a:pt x="8" y="6"/>
                      <a:pt x="7" y="0"/>
                      <a:pt x="4" y="0"/>
                    </a:cubicBezTo>
                    <a:cubicBezTo>
                      <a:pt x="0" y="0"/>
                      <a:pt x="0" y="5"/>
                      <a:pt x="1" y="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3" name="Google Shape;343;p9"/>
              <p:cNvSpPr/>
              <p:nvPr/>
            </p:nvSpPr>
            <p:spPr>
              <a:xfrm>
                <a:off x="8956084" y="234307"/>
                <a:ext cx="76706" cy="96717"/>
              </a:xfrm>
              <a:custGeom>
                <a:avLst/>
                <a:gdLst/>
                <a:ahLst/>
                <a:cxnLst/>
                <a:rect l="l" t="t" r="r" b="b"/>
                <a:pathLst>
                  <a:path w="8" h="10" extrusionOk="0">
                    <a:moveTo>
                      <a:pt x="2" y="7"/>
                    </a:moveTo>
                    <a:cubicBezTo>
                      <a:pt x="2" y="9"/>
                      <a:pt x="4" y="10"/>
                      <a:pt x="5" y="10"/>
                    </a:cubicBezTo>
                    <a:cubicBezTo>
                      <a:pt x="6" y="10"/>
                      <a:pt x="7" y="9"/>
                      <a:pt x="7" y="8"/>
                    </a:cubicBezTo>
                    <a:cubicBezTo>
                      <a:pt x="8" y="5"/>
                      <a:pt x="8" y="0"/>
                      <a:pt x="4" y="0"/>
                    </a:cubicBezTo>
                    <a:cubicBezTo>
                      <a:pt x="0" y="0"/>
                      <a:pt x="1" y="5"/>
                      <a:pt x="2" y="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4" name="Google Shape;344;p9"/>
              <p:cNvSpPr/>
              <p:nvPr/>
            </p:nvSpPr>
            <p:spPr>
              <a:xfrm>
                <a:off x="8714849" y="476654"/>
                <a:ext cx="76706" cy="106721"/>
              </a:xfrm>
              <a:custGeom>
                <a:avLst/>
                <a:gdLst/>
                <a:ahLst/>
                <a:cxnLst/>
                <a:rect l="l" t="t" r="r" b="b"/>
                <a:pathLst>
                  <a:path w="8" h="11" extrusionOk="0">
                    <a:moveTo>
                      <a:pt x="2" y="8"/>
                    </a:moveTo>
                    <a:cubicBezTo>
                      <a:pt x="2" y="9"/>
                      <a:pt x="4" y="11"/>
                      <a:pt x="5" y="10"/>
                    </a:cubicBezTo>
                    <a:cubicBezTo>
                      <a:pt x="6" y="10"/>
                      <a:pt x="7" y="9"/>
                      <a:pt x="7" y="8"/>
                    </a:cubicBezTo>
                    <a:cubicBezTo>
                      <a:pt x="8" y="6"/>
                      <a:pt x="8" y="0"/>
                      <a:pt x="4" y="0"/>
                    </a:cubicBezTo>
                    <a:cubicBezTo>
                      <a:pt x="0" y="0"/>
                      <a:pt x="1" y="5"/>
                      <a:pt x="2" y="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5" name="Google Shape;345;p9"/>
              <p:cNvSpPr/>
              <p:nvPr/>
            </p:nvSpPr>
            <p:spPr>
              <a:xfrm>
                <a:off x="9003887" y="361039"/>
                <a:ext cx="77818" cy="106721"/>
              </a:xfrm>
              <a:custGeom>
                <a:avLst/>
                <a:gdLst/>
                <a:ahLst/>
                <a:cxnLst/>
                <a:rect l="l" t="t" r="r" b="b"/>
                <a:pathLst>
                  <a:path w="8" h="11" extrusionOk="0">
                    <a:moveTo>
                      <a:pt x="1" y="8"/>
                    </a:moveTo>
                    <a:cubicBezTo>
                      <a:pt x="2" y="9"/>
                      <a:pt x="3" y="11"/>
                      <a:pt x="5" y="10"/>
                    </a:cubicBezTo>
                    <a:cubicBezTo>
                      <a:pt x="6" y="10"/>
                      <a:pt x="7" y="9"/>
                      <a:pt x="7" y="8"/>
                    </a:cubicBezTo>
                    <a:cubicBezTo>
                      <a:pt x="8" y="6"/>
                      <a:pt x="8" y="0"/>
                      <a:pt x="4" y="0"/>
                    </a:cubicBezTo>
                    <a:cubicBezTo>
                      <a:pt x="0" y="0"/>
                      <a:pt x="0" y="5"/>
                      <a:pt x="1" y="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6" name="Google Shape;346;p9"/>
              <p:cNvSpPr/>
              <p:nvPr/>
            </p:nvSpPr>
            <p:spPr>
              <a:xfrm>
                <a:off x="8095641" y="117580"/>
                <a:ext cx="329058" cy="145631"/>
              </a:xfrm>
              <a:custGeom>
                <a:avLst/>
                <a:gdLst/>
                <a:ahLst/>
                <a:cxnLst/>
                <a:rect l="l" t="t" r="r" b="b"/>
                <a:pathLst>
                  <a:path w="34" h="15" extrusionOk="0">
                    <a:moveTo>
                      <a:pt x="9" y="4"/>
                    </a:moveTo>
                    <a:cubicBezTo>
                      <a:pt x="6" y="5"/>
                      <a:pt x="3" y="6"/>
                      <a:pt x="1" y="8"/>
                    </a:cubicBezTo>
                    <a:cubicBezTo>
                      <a:pt x="0" y="9"/>
                      <a:pt x="0" y="10"/>
                      <a:pt x="0" y="10"/>
                    </a:cubicBezTo>
                    <a:cubicBezTo>
                      <a:pt x="1" y="12"/>
                      <a:pt x="3" y="13"/>
                      <a:pt x="6" y="14"/>
                    </a:cubicBezTo>
                    <a:cubicBezTo>
                      <a:pt x="14" y="15"/>
                      <a:pt x="24" y="14"/>
                      <a:pt x="32" y="10"/>
                    </a:cubicBezTo>
                    <a:cubicBezTo>
                      <a:pt x="33" y="9"/>
                      <a:pt x="34" y="8"/>
                      <a:pt x="34" y="7"/>
                    </a:cubicBezTo>
                    <a:cubicBezTo>
                      <a:pt x="34" y="0"/>
                      <a:pt x="14" y="4"/>
                      <a:pt x="9" y="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47" name="Google Shape;347;p9"/>
            <p:cNvGrpSpPr/>
            <p:nvPr/>
          </p:nvGrpSpPr>
          <p:grpSpPr>
            <a:xfrm>
              <a:off x="110824" y="-95851"/>
              <a:ext cx="1718075" cy="575250"/>
              <a:chOff x="110824" y="-175876"/>
              <a:chExt cx="1718075" cy="575250"/>
            </a:xfrm>
          </p:grpSpPr>
          <p:sp>
            <p:nvSpPr>
              <p:cNvPr id="348" name="Google Shape;348;p9"/>
              <p:cNvSpPr/>
              <p:nvPr/>
            </p:nvSpPr>
            <p:spPr>
              <a:xfrm>
                <a:off x="482902" y="203909"/>
                <a:ext cx="1345997" cy="195465"/>
              </a:xfrm>
              <a:custGeom>
                <a:avLst/>
                <a:gdLst/>
                <a:ahLst/>
                <a:cxnLst/>
                <a:rect l="l" t="t" r="r" b="b"/>
                <a:pathLst>
                  <a:path w="235" h="34" extrusionOk="0">
                    <a:moveTo>
                      <a:pt x="0" y="5"/>
                    </a:moveTo>
                    <a:cubicBezTo>
                      <a:pt x="0" y="12"/>
                      <a:pt x="1" y="19"/>
                      <a:pt x="5" y="24"/>
                    </a:cubicBezTo>
                    <a:cubicBezTo>
                      <a:pt x="9" y="30"/>
                      <a:pt x="14" y="33"/>
                      <a:pt x="20" y="33"/>
                    </a:cubicBezTo>
                    <a:cubicBezTo>
                      <a:pt x="26" y="34"/>
                      <a:pt x="32" y="31"/>
                      <a:pt x="35" y="25"/>
                    </a:cubicBezTo>
                    <a:cubicBezTo>
                      <a:pt x="38" y="19"/>
                      <a:pt x="37" y="11"/>
                      <a:pt x="43" y="7"/>
                    </a:cubicBezTo>
                    <a:cubicBezTo>
                      <a:pt x="49" y="3"/>
                      <a:pt x="53" y="11"/>
                      <a:pt x="54" y="16"/>
                    </a:cubicBezTo>
                    <a:cubicBezTo>
                      <a:pt x="56" y="21"/>
                      <a:pt x="58" y="27"/>
                      <a:pt x="63" y="30"/>
                    </a:cubicBezTo>
                    <a:cubicBezTo>
                      <a:pt x="68" y="34"/>
                      <a:pt x="74" y="32"/>
                      <a:pt x="78" y="28"/>
                    </a:cubicBezTo>
                    <a:cubicBezTo>
                      <a:pt x="82" y="23"/>
                      <a:pt x="83" y="17"/>
                      <a:pt x="87" y="12"/>
                    </a:cubicBezTo>
                    <a:cubicBezTo>
                      <a:pt x="88" y="10"/>
                      <a:pt x="91" y="8"/>
                      <a:pt x="93" y="8"/>
                    </a:cubicBezTo>
                    <a:cubicBezTo>
                      <a:pt x="94" y="8"/>
                      <a:pt x="95" y="9"/>
                      <a:pt x="96" y="10"/>
                    </a:cubicBezTo>
                    <a:cubicBezTo>
                      <a:pt x="99" y="12"/>
                      <a:pt x="101" y="15"/>
                      <a:pt x="103" y="18"/>
                    </a:cubicBezTo>
                    <a:cubicBezTo>
                      <a:pt x="107" y="23"/>
                      <a:pt x="112" y="32"/>
                      <a:pt x="120" y="30"/>
                    </a:cubicBezTo>
                    <a:cubicBezTo>
                      <a:pt x="124" y="29"/>
                      <a:pt x="127" y="25"/>
                      <a:pt x="129" y="22"/>
                    </a:cubicBezTo>
                    <a:cubicBezTo>
                      <a:pt x="133" y="17"/>
                      <a:pt x="134" y="10"/>
                      <a:pt x="141" y="9"/>
                    </a:cubicBezTo>
                    <a:cubicBezTo>
                      <a:pt x="144" y="9"/>
                      <a:pt x="147" y="10"/>
                      <a:pt x="149" y="11"/>
                    </a:cubicBezTo>
                    <a:cubicBezTo>
                      <a:pt x="152" y="12"/>
                      <a:pt x="153" y="15"/>
                      <a:pt x="155" y="18"/>
                    </a:cubicBezTo>
                    <a:cubicBezTo>
                      <a:pt x="157" y="24"/>
                      <a:pt x="161" y="31"/>
                      <a:pt x="168" y="31"/>
                    </a:cubicBezTo>
                    <a:cubicBezTo>
                      <a:pt x="172" y="31"/>
                      <a:pt x="175" y="29"/>
                      <a:pt x="177" y="27"/>
                    </a:cubicBezTo>
                    <a:cubicBezTo>
                      <a:pt x="180" y="24"/>
                      <a:pt x="181" y="20"/>
                      <a:pt x="182" y="17"/>
                    </a:cubicBezTo>
                    <a:cubicBezTo>
                      <a:pt x="184" y="14"/>
                      <a:pt x="186" y="12"/>
                      <a:pt x="189" y="10"/>
                    </a:cubicBezTo>
                    <a:cubicBezTo>
                      <a:pt x="192" y="9"/>
                      <a:pt x="196" y="7"/>
                      <a:pt x="198" y="9"/>
                    </a:cubicBezTo>
                    <a:cubicBezTo>
                      <a:pt x="201" y="11"/>
                      <a:pt x="201" y="15"/>
                      <a:pt x="202" y="18"/>
                    </a:cubicBezTo>
                    <a:cubicBezTo>
                      <a:pt x="204" y="21"/>
                      <a:pt x="206" y="24"/>
                      <a:pt x="208" y="26"/>
                    </a:cubicBezTo>
                    <a:cubicBezTo>
                      <a:pt x="214" y="31"/>
                      <a:pt x="221" y="32"/>
                      <a:pt x="227" y="28"/>
                    </a:cubicBezTo>
                    <a:cubicBezTo>
                      <a:pt x="230" y="26"/>
                      <a:pt x="232" y="24"/>
                      <a:pt x="233" y="21"/>
                    </a:cubicBezTo>
                    <a:cubicBezTo>
                      <a:pt x="235" y="17"/>
                      <a:pt x="230" y="14"/>
                      <a:pt x="227" y="18"/>
                    </a:cubicBezTo>
                    <a:cubicBezTo>
                      <a:pt x="226" y="20"/>
                      <a:pt x="224" y="22"/>
                      <a:pt x="222" y="23"/>
                    </a:cubicBezTo>
                    <a:cubicBezTo>
                      <a:pt x="219" y="25"/>
                      <a:pt x="216" y="23"/>
                      <a:pt x="213" y="22"/>
                    </a:cubicBezTo>
                    <a:cubicBezTo>
                      <a:pt x="208" y="17"/>
                      <a:pt x="208" y="10"/>
                      <a:pt x="203" y="5"/>
                    </a:cubicBezTo>
                    <a:cubicBezTo>
                      <a:pt x="198" y="0"/>
                      <a:pt x="190" y="1"/>
                      <a:pt x="185" y="5"/>
                    </a:cubicBezTo>
                    <a:cubicBezTo>
                      <a:pt x="182" y="7"/>
                      <a:pt x="180" y="9"/>
                      <a:pt x="178" y="12"/>
                    </a:cubicBezTo>
                    <a:cubicBezTo>
                      <a:pt x="176" y="15"/>
                      <a:pt x="175" y="18"/>
                      <a:pt x="174" y="21"/>
                    </a:cubicBezTo>
                    <a:cubicBezTo>
                      <a:pt x="172" y="24"/>
                      <a:pt x="169" y="25"/>
                      <a:pt x="166" y="23"/>
                    </a:cubicBezTo>
                    <a:cubicBezTo>
                      <a:pt x="163" y="22"/>
                      <a:pt x="162" y="19"/>
                      <a:pt x="161" y="16"/>
                    </a:cubicBezTo>
                    <a:cubicBezTo>
                      <a:pt x="158" y="10"/>
                      <a:pt x="155" y="6"/>
                      <a:pt x="148" y="4"/>
                    </a:cubicBezTo>
                    <a:cubicBezTo>
                      <a:pt x="143" y="3"/>
                      <a:pt x="137" y="3"/>
                      <a:pt x="133" y="7"/>
                    </a:cubicBezTo>
                    <a:cubicBezTo>
                      <a:pt x="128" y="10"/>
                      <a:pt x="126" y="17"/>
                      <a:pt x="122" y="22"/>
                    </a:cubicBezTo>
                    <a:cubicBezTo>
                      <a:pt x="121" y="23"/>
                      <a:pt x="120" y="24"/>
                      <a:pt x="119" y="24"/>
                    </a:cubicBezTo>
                    <a:cubicBezTo>
                      <a:pt x="118" y="25"/>
                      <a:pt x="117" y="24"/>
                      <a:pt x="116" y="24"/>
                    </a:cubicBezTo>
                    <a:cubicBezTo>
                      <a:pt x="113" y="23"/>
                      <a:pt x="111" y="20"/>
                      <a:pt x="109" y="18"/>
                    </a:cubicBezTo>
                    <a:cubicBezTo>
                      <a:pt x="105" y="12"/>
                      <a:pt x="101" y="4"/>
                      <a:pt x="95" y="3"/>
                    </a:cubicBezTo>
                    <a:cubicBezTo>
                      <a:pt x="89" y="1"/>
                      <a:pt x="84" y="5"/>
                      <a:pt x="81" y="10"/>
                    </a:cubicBezTo>
                    <a:cubicBezTo>
                      <a:pt x="78" y="14"/>
                      <a:pt x="77" y="21"/>
                      <a:pt x="73" y="25"/>
                    </a:cubicBezTo>
                    <a:cubicBezTo>
                      <a:pt x="68" y="30"/>
                      <a:pt x="63" y="25"/>
                      <a:pt x="61" y="20"/>
                    </a:cubicBezTo>
                    <a:cubicBezTo>
                      <a:pt x="59" y="15"/>
                      <a:pt x="58" y="9"/>
                      <a:pt x="54" y="5"/>
                    </a:cubicBezTo>
                    <a:cubicBezTo>
                      <a:pt x="50" y="1"/>
                      <a:pt x="44" y="0"/>
                      <a:pt x="40" y="4"/>
                    </a:cubicBezTo>
                    <a:cubicBezTo>
                      <a:pt x="35" y="8"/>
                      <a:pt x="34" y="15"/>
                      <a:pt x="32" y="20"/>
                    </a:cubicBezTo>
                    <a:cubicBezTo>
                      <a:pt x="30" y="27"/>
                      <a:pt x="24" y="30"/>
                      <a:pt x="18" y="28"/>
                    </a:cubicBezTo>
                    <a:cubicBezTo>
                      <a:pt x="11" y="26"/>
                      <a:pt x="7" y="21"/>
                      <a:pt x="5" y="15"/>
                    </a:cubicBezTo>
                    <a:cubicBezTo>
                      <a:pt x="4" y="12"/>
                      <a:pt x="3" y="8"/>
                      <a:pt x="2" y="5"/>
                    </a:cubicBezTo>
                    <a:cubicBezTo>
                      <a:pt x="2" y="4"/>
                      <a:pt x="0" y="4"/>
                      <a:pt x="0" y="5"/>
                    </a:cubicBezTo>
                    <a:close/>
                  </a:path>
                </a:pathLst>
              </a:custGeom>
              <a:solidFill>
                <a:srgbClr val="41444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9" name="Google Shape;349;p9"/>
              <p:cNvSpPr/>
              <p:nvPr/>
            </p:nvSpPr>
            <p:spPr>
              <a:xfrm>
                <a:off x="110824" y="-175876"/>
                <a:ext cx="1425729" cy="270051"/>
              </a:xfrm>
              <a:custGeom>
                <a:avLst/>
                <a:gdLst/>
                <a:ahLst/>
                <a:cxnLst/>
                <a:rect l="l" t="t" r="r" b="b"/>
                <a:pathLst>
                  <a:path w="249" h="47" extrusionOk="0">
                    <a:moveTo>
                      <a:pt x="247" y="20"/>
                    </a:moveTo>
                    <a:cubicBezTo>
                      <a:pt x="245" y="4"/>
                      <a:pt x="231" y="3"/>
                      <a:pt x="220" y="4"/>
                    </a:cubicBezTo>
                    <a:cubicBezTo>
                      <a:pt x="200" y="5"/>
                      <a:pt x="37" y="0"/>
                      <a:pt x="19" y="7"/>
                    </a:cubicBezTo>
                    <a:cubicBezTo>
                      <a:pt x="13" y="9"/>
                      <a:pt x="7" y="12"/>
                      <a:pt x="4" y="18"/>
                    </a:cubicBezTo>
                    <a:cubicBezTo>
                      <a:pt x="0" y="24"/>
                      <a:pt x="0" y="33"/>
                      <a:pt x="4" y="38"/>
                    </a:cubicBezTo>
                    <a:cubicBezTo>
                      <a:pt x="8" y="43"/>
                      <a:pt x="14" y="44"/>
                      <a:pt x="20" y="44"/>
                    </a:cubicBezTo>
                    <a:cubicBezTo>
                      <a:pt x="54" y="47"/>
                      <a:pt x="175" y="47"/>
                      <a:pt x="208" y="46"/>
                    </a:cubicBezTo>
                    <a:cubicBezTo>
                      <a:pt x="217" y="46"/>
                      <a:pt x="226" y="46"/>
                      <a:pt x="234" y="42"/>
                    </a:cubicBezTo>
                    <a:cubicBezTo>
                      <a:pt x="243" y="39"/>
                      <a:pt x="249" y="29"/>
                      <a:pt x="247" y="20"/>
                    </a:cubicBezTo>
                    <a:close/>
                  </a:path>
                </a:pathLst>
              </a:custGeom>
              <a:solidFill>
                <a:srgbClr val="E899A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50" name="Google Shape;350;p9"/>
            <p:cNvGrpSpPr/>
            <p:nvPr/>
          </p:nvGrpSpPr>
          <p:grpSpPr>
            <a:xfrm>
              <a:off x="4745445" y="3498486"/>
              <a:ext cx="4806885" cy="3939553"/>
              <a:chOff x="4745445" y="3498486"/>
              <a:chExt cx="4806885" cy="3939553"/>
            </a:xfrm>
          </p:grpSpPr>
          <p:sp>
            <p:nvSpPr>
              <p:cNvPr id="351" name="Google Shape;351;p9"/>
              <p:cNvSpPr/>
              <p:nvPr/>
            </p:nvSpPr>
            <p:spPr>
              <a:xfrm rot="-10530261" flipH="1">
                <a:off x="4879350" y="3670851"/>
                <a:ext cx="4539075" cy="3594825"/>
              </a:xfrm>
              <a:custGeom>
                <a:avLst/>
                <a:gdLst/>
                <a:ahLst/>
                <a:cxnLst/>
                <a:rect l="l" t="t" r="r" b="b"/>
                <a:pathLst>
                  <a:path w="779" h="633" extrusionOk="0">
                    <a:moveTo>
                      <a:pt x="117" y="98"/>
                    </a:moveTo>
                    <a:cubicBezTo>
                      <a:pt x="77" y="102"/>
                      <a:pt x="22" y="101"/>
                      <a:pt x="6" y="146"/>
                    </a:cubicBezTo>
                    <a:cubicBezTo>
                      <a:pt x="0" y="163"/>
                      <a:pt x="0" y="180"/>
                      <a:pt x="1" y="198"/>
                    </a:cubicBezTo>
                    <a:cubicBezTo>
                      <a:pt x="1" y="226"/>
                      <a:pt x="4" y="255"/>
                      <a:pt x="5" y="283"/>
                    </a:cubicBezTo>
                    <a:cubicBezTo>
                      <a:pt x="6" y="298"/>
                      <a:pt x="7" y="314"/>
                      <a:pt x="17" y="325"/>
                    </a:cubicBezTo>
                    <a:cubicBezTo>
                      <a:pt x="29" y="338"/>
                      <a:pt x="49" y="338"/>
                      <a:pt x="67" y="336"/>
                    </a:cubicBezTo>
                    <a:cubicBezTo>
                      <a:pt x="93" y="334"/>
                      <a:pt x="120" y="333"/>
                      <a:pt x="146" y="331"/>
                    </a:cubicBezTo>
                    <a:cubicBezTo>
                      <a:pt x="160" y="330"/>
                      <a:pt x="176" y="329"/>
                      <a:pt x="187" y="339"/>
                    </a:cubicBezTo>
                    <a:cubicBezTo>
                      <a:pt x="206" y="356"/>
                      <a:pt x="193" y="388"/>
                      <a:pt x="203" y="411"/>
                    </a:cubicBezTo>
                    <a:cubicBezTo>
                      <a:pt x="214" y="437"/>
                      <a:pt x="246" y="444"/>
                      <a:pt x="273" y="446"/>
                    </a:cubicBezTo>
                    <a:cubicBezTo>
                      <a:pt x="313" y="449"/>
                      <a:pt x="405" y="463"/>
                      <a:pt x="426" y="448"/>
                    </a:cubicBezTo>
                    <a:cubicBezTo>
                      <a:pt x="430" y="445"/>
                      <a:pt x="431" y="439"/>
                      <a:pt x="433" y="435"/>
                    </a:cubicBezTo>
                    <a:cubicBezTo>
                      <a:pt x="436" y="429"/>
                      <a:pt x="439" y="424"/>
                      <a:pt x="444" y="420"/>
                    </a:cubicBezTo>
                    <a:cubicBezTo>
                      <a:pt x="456" y="409"/>
                      <a:pt x="474" y="411"/>
                      <a:pt x="490" y="412"/>
                    </a:cubicBezTo>
                    <a:cubicBezTo>
                      <a:pt x="498" y="414"/>
                      <a:pt x="508" y="415"/>
                      <a:pt x="514" y="421"/>
                    </a:cubicBezTo>
                    <a:cubicBezTo>
                      <a:pt x="522" y="428"/>
                      <a:pt x="524" y="439"/>
                      <a:pt x="523" y="450"/>
                    </a:cubicBezTo>
                    <a:cubicBezTo>
                      <a:pt x="523" y="466"/>
                      <a:pt x="517" y="484"/>
                      <a:pt x="529" y="498"/>
                    </a:cubicBezTo>
                    <a:cubicBezTo>
                      <a:pt x="538" y="509"/>
                      <a:pt x="554" y="514"/>
                      <a:pt x="569" y="515"/>
                    </a:cubicBezTo>
                    <a:cubicBezTo>
                      <a:pt x="587" y="517"/>
                      <a:pt x="606" y="515"/>
                      <a:pt x="623" y="520"/>
                    </a:cubicBezTo>
                    <a:cubicBezTo>
                      <a:pt x="654" y="531"/>
                      <a:pt x="648" y="563"/>
                      <a:pt x="649" y="589"/>
                    </a:cubicBezTo>
                    <a:cubicBezTo>
                      <a:pt x="649" y="600"/>
                      <a:pt x="649" y="610"/>
                      <a:pt x="654" y="620"/>
                    </a:cubicBezTo>
                    <a:cubicBezTo>
                      <a:pt x="655" y="624"/>
                      <a:pt x="658" y="628"/>
                      <a:pt x="662" y="630"/>
                    </a:cubicBezTo>
                    <a:cubicBezTo>
                      <a:pt x="666" y="632"/>
                      <a:pt x="671" y="632"/>
                      <a:pt x="675" y="633"/>
                    </a:cubicBezTo>
                    <a:cubicBezTo>
                      <a:pt x="685" y="633"/>
                      <a:pt x="695" y="633"/>
                      <a:pt x="705" y="633"/>
                    </a:cubicBezTo>
                    <a:cubicBezTo>
                      <a:pt x="711" y="632"/>
                      <a:pt x="717" y="632"/>
                      <a:pt x="721" y="628"/>
                    </a:cubicBezTo>
                    <a:cubicBezTo>
                      <a:pt x="725" y="626"/>
                      <a:pt x="726" y="622"/>
                      <a:pt x="727" y="618"/>
                    </a:cubicBezTo>
                    <a:cubicBezTo>
                      <a:pt x="732" y="603"/>
                      <a:pt x="731" y="586"/>
                      <a:pt x="733" y="570"/>
                    </a:cubicBezTo>
                    <a:cubicBezTo>
                      <a:pt x="744" y="478"/>
                      <a:pt x="756" y="387"/>
                      <a:pt x="767" y="295"/>
                    </a:cubicBezTo>
                    <a:cubicBezTo>
                      <a:pt x="773" y="248"/>
                      <a:pt x="779" y="198"/>
                      <a:pt x="764" y="153"/>
                    </a:cubicBezTo>
                    <a:cubicBezTo>
                      <a:pt x="741" y="77"/>
                      <a:pt x="664" y="26"/>
                      <a:pt x="585" y="13"/>
                    </a:cubicBezTo>
                    <a:cubicBezTo>
                      <a:pt x="506" y="0"/>
                      <a:pt x="426" y="18"/>
                      <a:pt x="349" y="41"/>
                    </a:cubicBezTo>
                    <a:cubicBezTo>
                      <a:pt x="273" y="63"/>
                      <a:pt x="197" y="91"/>
                      <a:pt x="117" y="98"/>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2" name="Google Shape;352;p9"/>
              <p:cNvSpPr/>
              <p:nvPr/>
            </p:nvSpPr>
            <p:spPr>
              <a:xfrm rot="-10530261" flipH="1">
                <a:off x="5139709" y="3740246"/>
                <a:ext cx="3985474" cy="1715011"/>
              </a:xfrm>
              <a:custGeom>
                <a:avLst/>
                <a:gdLst/>
                <a:ahLst/>
                <a:cxnLst/>
                <a:rect l="l" t="t" r="r" b="b"/>
                <a:pathLst>
                  <a:path w="684" h="302" extrusionOk="0">
                    <a:moveTo>
                      <a:pt x="2" y="11"/>
                    </a:moveTo>
                    <a:cubicBezTo>
                      <a:pt x="18" y="11"/>
                      <a:pt x="35" y="10"/>
                      <a:pt x="51" y="9"/>
                    </a:cubicBezTo>
                    <a:cubicBezTo>
                      <a:pt x="68" y="8"/>
                      <a:pt x="85" y="6"/>
                      <a:pt x="102" y="6"/>
                    </a:cubicBezTo>
                    <a:cubicBezTo>
                      <a:pt x="110" y="5"/>
                      <a:pt x="118" y="5"/>
                      <a:pt x="125" y="5"/>
                    </a:cubicBezTo>
                    <a:cubicBezTo>
                      <a:pt x="134" y="5"/>
                      <a:pt x="142" y="6"/>
                      <a:pt x="150" y="9"/>
                    </a:cubicBezTo>
                    <a:cubicBezTo>
                      <a:pt x="157" y="12"/>
                      <a:pt x="161" y="17"/>
                      <a:pt x="164" y="24"/>
                    </a:cubicBezTo>
                    <a:cubicBezTo>
                      <a:pt x="168" y="31"/>
                      <a:pt x="170" y="39"/>
                      <a:pt x="171" y="48"/>
                    </a:cubicBezTo>
                    <a:cubicBezTo>
                      <a:pt x="172" y="62"/>
                      <a:pt x="170" y="76"/>
                      <a:pt x="175" y="90"/>
                    </a:cubicBezTo>
                    <a:cubicBezTo>
                      <a:pt x="181" y="103"/>
                      <a:pt x="194" y="110"/>
                      <a:pt x="207" y="114"/>
                    </a:cubicBezTo>
                    <a:cubicBezTo>
                      <a:pt x="225" y="119"/>
                      <a:pt x="244" y="121"/>
                      <a:pt x="262" y="123"/>
                    </a:cubicBezTo>
                    <a:cubicBezTo>
                      <a:pt x="281" y="125"/>
                      <a:pt x="301" y="126"/>
                      <a:pt x="320" y="128"/>
                    </a:cubicBezTo>
                    <a:cubicBezTo>
                      <a:pt x="338" y="130"/>
                      <a:pt x="357" y="131"/>
                      <a:pt x="375" y="125"/>
                    </a:cubicBezTo>
                    <a:cubicBezTo>
                      <a:pt x="388" y="120"/>
                      <a:pt x="393" y="106"/>
                      <a:pt x="401" y="95"/>
                    </a:cubicBezTo>
                    <a:cubicBezTo>
                      <a:pt x="409" y="85"/>
                      <a:pt x="423" y="83"/>
                      <a:pt x="435" y="84"/>
                    </a:cubicBezTo>
                    <a:cubicBezTo>
                      <a:pt x="448" y="84"/>
                      <a:pt x="462" y="86"/>
                      <a:pt x="474" y="91"/>
                    </a:cubicBezTo>
                    <a:cubicBezTo>
                      <a:pt x="488" y="97"/>
                      <a:pt x="498" y="107"/>
                      <a:pt x="500" y="122"/>
                    </a:cubicBezTo>
                    <a:cubicBezTo>
                      <a:pt x="501" y="134"/>
                      <a:pt x="500" y="147"/>
                      <a:pt x="503" y="159"/>
                    </a:cubicBezTo>
                    <a:cubicBezTo>
                      <a:pt x="508" y="173"/>
                      <a:pt x="520" y="181"/>
                      <a:pt x="534" y="184"/>
                    </a:cubicBezTo>
                    <a:cubicBezTo>
                      <a:pt x="543" y="185"/>
                      <a:pt x="551" y="186"/>
                      <a:pt x="560" y="187"/>
                    </a:cubicBezTo>
                    <a:cubicBezTo>
                      <a:pt x="570" y="188"/>
                      <a:pt x="580" y="189"/>
                      <a:pt x="589" y="191"/>
                    </a:cubicBezTo>
                    <a:cubicBezTo>
                      <a:pt x="595" y="193"/>
                      <a:pt x="602" y="194"/>
                      <a:pt x="607" y="198"/>
                    </a:cubicBezTo>
                    <a:cubicBezTo>
                      <a:pt x="614" y="203"/>
                      <a:pt x="615" y="212"/>
                      <a:pt x="616" y="220"/>
                    </a:cubicBezTo>
                    <a:cubicBezTo>
                      <a:pt x="616" y="239"/>
                      <a:pt x="615" y="259"/>
                      <a:pt x="616" y="278"/>
                    </a:cubicBezTo>
                    <a:cubicBezTo>
                      <a:pt x="616" y="285"/>
                      <a:pt x="618" y="293"/>
                      <a:pt x="625" y="297"/>
                    </a:cubicBezTo>
                    <a:cubicBezTo>
                      <a:pt x="630" y="300"/>
                      <a:pt x="636" y="301"/>
                      <a:pt x="642" y="301"/>
                    </a:cubicBezTo>
                    <a:cubicBezTo>
                      <a:pt x="652" y="302"/>
                      <a:pt x="662" y="302"/>
                      <a:pt x="672" y="302"/>
                    </a:cubicBezTo>
                    <a:cubicBezTo>
                      <a:pt x="674" y="302"/>
                      <a:pt x="676" y="302"/>
                      <a:pt x="677" y="302"/>
                    </a:cubicBezTo>
                    <a:cubicBezTo>
                      <a:pt x="678" y="302"/>
                      <a:pt x="680" y="302"/>
                      <a:pt x="679" y="302"/>
                    </a:cubicBezTo>
                    <a:cubicBezTo>
                      <a:pt x="679" y="302"/>
                      <a:pt x="679" y="302"/>
                      <a:pt x="679" y="302"/>
                    </a:cubicBezTo>
                    <a:cubicBezTo>
                      <a:pt x="684" y="302"/>
                      <a:pt x="684" y="295"/>
                      <a:pt x="679" y="295"/>
                    </a:cubicBezTo>
                    <a:cubicBezTo>
                      <a:pt x="679" y="295"/>
                      <a:pt x="679" y="295"/>
                      <a:pt x="679" y="295"/>
                    </a:cubicBezTo>
                    <a:cubicBezTo>
                      <a:pt x="680" y="295"/>
                      <a:pt x="678" y="295"/>
                      <a:pt x="677" y="295"/>
                    </a:cubicBezTo>
                    <a:cubicBezTo>
                      <a:pt x="675" y="295"/>
                      <a:pt x="673" y="295"/>
                      <a:pt x="672" y="294"/>
                    </a:cubicBezTo>
                    <a:cubicBezTo>
                      <a:pt x="666" y="294"/>
                      <a:pt x="661" y="294"/>
                      <a:pt x="656" y="294"/>
                    </a:cubicBezTo>
                    <a:cubicBezTo>
                      <a:pt x="651" y="294"/>
                      <a:pt x="647" y="294"/>
                      <a:pt x="642" y="293"/>
                    </a:cubicBezTo>
                    <a:cubicBezTo>
                      <a:pt x="636" y="293"/>
                      <a:pt x="629" y="293"/>
                      <a:pt x="626" y="288"/>
                    </a:cubicBezTo>
                    <a:cubicBezTo>
                      <a:pt x="624" y="284"/>
                      <a:pt x="624" y="280"/>
                      <a:pt x="624" y="277"/>
                    </a:cubicBezTo>
                    <a:cubicBezTo>
                      <a:pt x="624" y="272"/>
                      <a:pt x="624" y="267"/>
                      <a:pt x="624" y="261"/>
                    </a:cubicBezTo>
                    <a:cubicBezTo>
                      <a:pt x="624" y="252"/>
                      <a:pt x="624" y="242"/>
                      <a:pt x="624" y="232"/>
                    </a:cubicBezTo>
                    <a:cubicBezTo>
                      <a:pt x="624" y="223"/>
                      <a:pt x="624" y="213"/>
                      <a:pt x="621" y="205"/>
                    </a:cubicBezTo>
                    <a:cubicBezTo>
                      <a:pt x="619" y="198"/>
                      <a:pt x="614" y="193"/>
                      <a:pt x="608" y="190"/>
                    </a:cubicBezTo>
                    <a:cubicBezTo>
                      <a:pt x="602" y="186"/>
                      <a:pt x="595" y="185"/>
                      <a:pt x="588" y="183"/>
                    </a:cubicBezTo>
                    <a:cubicBezTo>
                      <a:pt x="579" y="181"/>
                      <a:pt x="569" y="180"/>
                      <a:pt x="559" y="179"/>
                    </a:cubicBezTo>
                    <a:cubicBezTo>
                      <a:pt x="545" y="177"/>
                      <a:pt x="524" y="178"/>
                      <a:pt x="515" y="164"/>
                    </a:cubicBezTo>
                    <a:cubicBezTo>
                      <a:pt x="507" y="155"/>
                      <a:pt x="509" y="141"/>
                      <a:pt x="508" y="129"/>
                    </a:cubicBezTo>
                    <a:cubicBezTo>
                      <a:pt x="507" y="115"/>
                      <a:pt x="504" y="103"/>
                      <a:pt x="493" y="93"/>
                    </a:cubicBezTo>
                    <a:cubicBezTo>
                      <a:pt x="482" y="84"/>
                      <a:pt x="468" y="81"/>
                      <a:pt x="455" y="79"/>
                    </a:cubicBezTo>
                    <a:cubicBezTo>
                      <a:pt x="441" y="76"/>
                      <a:pt x="427" y="75"/>
                      <a:pt x="414" y="79"/>
                    </a:cubicBezTo>
                    <a:cubicBezTo>
                      <a:pt x="408" y="81"/>
                      <a:pt x="403" y="83"/>
                      <a:pt x="399" y="87"/>
                    </a:cubicBezTo>
                    <a:cubicBezTo>
                      <a:pt x="394" y="92"/>
                      <a:pt x="391" y="99"/>
                      <a:pt x="388" y="104"/>
                    </a:cubicBezTo>
                    <a:cubicBezTo>
                      <a:pt x="384" y="110"/>
                      <a:pt x="381" y="116"/>
                      <a:pt x="375" y="118"/>
                    </a:cubicBezTo>
                    <a:cubicBezTo>
                      <a:pt x="366" y="122"/>
                      <a:pt x="355" y="123"/>
                      <a:pt x="346" y="123"/>
                    </a:cubicBezTo>
                    <a:cubicBezTo>
                      <a:pt x="327" y="123"/>
                      <a:pt x="308" y="121"/>
                      <a:pt x="290" y="119"/>
                    </a:cubicBezTo>
                    <a:cubicBezTo>
                      <a:pt x="270" y="118"/>
                      <a:pt x="250" y="116"/>
                      <a:pt x="230" y="112"/>
                    </a:cubicBezTo>
                    <a:cubicBezTo>
                      <a:pt x="216" y="110"/>
                      <a:pt x="198" y="108"/>
                      <a:pt x="187" y="97"/>
                    </a:cubicBezTo>
                    <a:cubicBezTo>
                      <a:pt x="176" y="87"/>
                      <a:pt x="177" y="70"/>
                      <a:pt x="177" y="56"/>
                    </a:cubicBezTo>
                    <a:cubicBezTo>
                      <a:pt x="176" y="42"/>
                      <a:pt x="174" y="26"/>
                      <a:pt x="164" y="14"/>
                    </a:cubicBezTo>
                    <a:cubicBezTo>
                      <a:pt x="155" y="2"/>
                      <a:pt x="139" y="0"/>
                      <a:pt x="124" y="0"/>
                    </a:cubicBezTo>
                    <a:cubicBezTo>
                      <a:pt x="91" y="0"/>
                      <a:pt x="58" y="3"/>
                      <a:pt x="25" y="5"/>
                    </a:cubicBezTo>
                    <a:cubicBezTo>
                      <a:pt x="17" y="6"/>
                      <a:pt x="10" y="7"/>
                      <a:pt x="2" y="8"/>
                    </a:cubicBezTo>
                    <a:cubicBezTo>
                      <a:pt x="0" y="8"/>
                      <a:pt x="0" y="11"/>
                      <a:pt x="2" y="1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3" name="Google Shape;353;p9"/>
              <p:cNvSpPr/>
              <p:nvPr/>
            </p:nvSpPr>
            <p:spPr>
              <a:xfrm rot="-10530261" flipH="1">
                <a:off x="8881498" y="4047506"/>
                <a:ext cx="290448" cy="641135"/>
              </a:xfrm>
              <a:custGeom>
                <a:avLst/>
                <a:gdLst/>
                <a:ahLst/>
                <a:cxnLst/>
                <a:rect l="l" t="t" r="r" b="b"/>
                <a:pathLst>
                  <a:path w="50" h="113" extrusionOk="0">
                    <a:moveTo>
                      <a:pt x="27" y="1"/>
                    </a:moveTo>
                    <a:cubicBezTo>
                      <a:pt x="12" y="2"/>
                      <a:pt x="10" y="14"/>
                      <a:pt x="9" y="25"/>
                    </a:cubicBezTo>
                    <a:cubicBezTo>
                      <a:pt x="8" y="43"/>
                      <a:pt x="0" y="75"/>
                      <a:pt x="5" y="92"/>
                    </a:cubicBezTo>
                    <a:cubicBezTo>
                      <a:pt x="6" y="98"/>
                      <a:pt x="9" y="104"/>
                      <a:pt x="14" y="107"/>
                    </a:cubicBezTo>
                    <a:cubicBezTo>
                      <a:pt x="19" y="111"/>
                      <a:pt x="27" y="113"/>
                      <a:pt x="32" y="109"/>
                    </a:cubicBezTo>
                    <a:cubicBezTo>
                      <a:pt x="37" y="106"/>
                      <a:pt x="39" y="100"/>
                      <a:pt x="40" y="95"/>
                    </a:cubicBezTo>
                    <a:cubicBezTo>
                      <a:pt x="46" y="64"/>
                      <a:pt x="45" y="71"/>
                      <a:pt x="48" y="40"/>
                    </a:cubicBezTo>
                    <a:cubicBezTo>
                      <a:pt x="48" y="32"/>
                      <a:pt x="50" y="23"/>
                      <a:pt x="47" y="15"/>
                    </a:cubicBezTo>
                    <a:cubicBezTo>
                      <a:pt x="44" y="7"/>
                      <a:pt x="36" y="0"/>
                      <a:pt x="27" y="1"/>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4" name="Google Shape;354;p9"/>
              <p:cNvSpPr/>
              <p:nvPr/>
            </p:nvSpPr>
            <p:spPr>
              <a:xfrm rot="-10530261" flipH="1">
                <a:off x="7077425" y="4269689"/>
                <a:ext cx="286081" cy="283886"/>
              </a:xfrm>
              <a:custGeom>
                <a:avLst/>
                <a:gdLst/>
                <a:ahLst/>
                <a:cxnLst/>
                <a:rect l="l" t="t" r="r" b="b"/>
                <a:pathLst>
                  <a:path w="49" h="50" extrusionOk="0">
                    <a:moveTo>
                      <a:pt x="21" y="1"/>
                    </a:moveTo>
                    <a:cubicBezTo>
                      <a:pt x="17" y="0"/>
                      <a:pt x="13" y="0"/>
                      <a:pt x="10" y="2"/>
                    </a:cubicBezTo>
                    <a:cubicBezTo>
                      <a:pt x="6" y="4"/>
                      <a:pt x="4" y="9"/>
                      <a:pt x="3" y="14"/>
                    </a:cubicBezTo>
                    <a:cubicBezTo>
                      <a:pt x="1" y="22"/>
                      <a:pt x="0" y="29"/>
                      <a:pt x="0" y="37"/>
                    </a:cubicBezTo>
                    <a:cubicBezTo>
                      <a:pt x="0" y="39"/>
                      <a:pt x="0" y="41"/>
                      <a:pt x="0" y="42"/>
                    </a:cubicBezTo>
                    <a:cubicBezTo>
                      <a:pt x="2" y="46"/>
                      <a:pt x="7" y="47"/>
                      <a:pt x="11" y="47"/>
                    </a:cubicBezTo>
                    <a:cubicBezTo>
                      <a:pt x="19" y="48"/>
                      <a:pt x="26" y="49"/>
                      <a:pt x="33" y="50"/>
                    </a:cubicBezTo>
                    <a:cubicBezTo>
                      <a:pt x="34" y="50"/>
                      <a:pt x="36" y="50"/>
                      <a:pt x="37" y="50"/>
                    </a:cubicBezTo>
                    <a:cubicBezTo>
                      <a:pt x="41" y="49"/>
                      <a:pt x="43" y="44"/>
                      <a:pt x="44" y="40"/>
                    </a:cubicBezTo>
                    <a:cubicBezTo>
                      <a:pt x="46" y="32"/>
                      <a:pt x="48" y="24"/>
                      <a:pt x="48" y="15"/>
                    </a:cubicBezTo>
                    <a:cubicBezTo>
                      <a:pt x="49" y="3"/>
                      <a:pt x="29" y="2"/>
                      <a:pt x="21" y="1"/>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5" name="Google Shape;355;p9"/>
              <p:cNvSpPr/>
              <p:nvPr/>
            </p:nvSpPr>
            <p:spPr>
              <a:xfrm rot="-10530261" flipH="1">
                <a:off x="7028407" y="4310792"/>
                <a:ext cx="290448" cy="278570"/>
              </a:xfrm>
              <a:custGeom>
                <a:avLst/>
                <a:gdLst/>
                <a:ahLst/>
                <a:cxnLst/>
                <a:rect l="l" t="t" r="r" b="b"/>
                <a:pathLst>
                  <a:path w="50" h="49" extrusionOk="0">
                    <a:moveTo>
                      <a:pt x="21" y="0"/>
                    </a:moveTo>
                    <a:cubicBezTo>
                      <a:pt x="18" y="0"/>
                      <a:pt x="14" y="0"/>
                      <a:pt x="11" y="1"/>
                    </a:cubicBezTo>
                    <a:cubicBezTo>
                      <a:pt x="6" y="3"/>
                      <a:pt x="4" y="9"/>
                      <a:pt x="3" y="13"/>
                    </a:cubicBezTo>
                    <a:cubicBezTo>
                      <a:pt x="1" y="21"/>
                      <a:pt x="1" y="29"/>
                      <a:pt x="0" y="36"/>
                    </a:cubicBezTo>
                    <a:cubicBezTo>
                      <a:pt x="0" y="38"/>
                      <a:pt x="0" y="40"/>
                      <a:pt x="1" y="42"/>
                    </a:cubicBezTo>
                    <a:cubicBezTo>
                      <a:pt x="3" y="45"/>
                      <a:pt x="8" y="46"/>
                      <a:pt x="12" y="47"/>
                    </a:cubicBezTo>
                    <a:cubicBezTo>
                      <a:pt x="19" y="48"/>
                      <a:pt x="26" y="48"/>
                      <a:pt x="34" y="49"/>
                    </a:cubicBezTo>
                    <a:cubicBezTo>
                      <a:pt x="35" y="49"/>
                      <a:pt x="36" y="49"/>
                      <a:pt x="38" y="49"/>
                    </a:cubicBezTo>
                    <a:cubicBezTo>
                      <a:pt x="42" y="48"/>
                      <a:pt x="43" y="44"/>
                      <a:pt x="45" y="40"/>
                    </a:cubicBezTo>
                    <a:cubicBezTo>
                      <a:pt x="47" y="31"/>
                      <a:pt x="48" y="23"/>
                      <a:pt x="49" y="14"/>
                    </a:cubicBezTo>
                    <a:cubicBezTo>
                      <a:pt x="50" y="2"/>
                      <a:pt x="30" y="2"/>
                      <a:pt x="21" y="0"/>
                    </a:cubicBezTo>
                    <a:close/>
                  </a:path>
                </a:pathLst>
              </a:custGeom>
              <a:noFill/>
              <a:ln w="38100"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6" name="Google Shape;356;p9"/>
              <p:cNvSpPr/>
              <p:nvPr/>
            </p:nvSpPr>
            <p:spPr>
              <a:xfrm rot="-10530261" flipH="1">
                <a:off x="7420896" y="4349771"/>
                <a:ext cx="489176" cy="477396"/>
              </a:xfrm>
              <a:custGeom>
                <a:avLst/>
                <a:gdLst/>
                <a:ahLst/>
                <a:cxnLst/>
                <a:rect l="l" t="t" r="r" b="b"/>
                <a:pathLst>
                  <a:path w="84" h="84" extrusionOk="0">
                    <a:moveTo>
                      <a:pt x="36" y="2"/>
                    </a:moveTo>
                    <a:cubicBezTo>
                      <a:pt x="30" y="1"/>
                      <a:pt x="23" y="0"/>
                      <a:pt x="18" y="3"/>
                    </a:cubicBezTo>
                    <a:cubicBezTo>
                      <a:pt x="10" y="7"/>
                      <a:pt x="7" y="16"/>
                      <a:pt x="5" y="24"/>
                    </a:cubicBezTo>
                    <a:cubicBezTo>
                      <a:pt x="2" y="36"/>
                      <a:pt x="1" y="49"/>
                      <a:pt x="0" y="63"/>
                    </a:cubicBezTo>
                    <a:cubicBezTo>
                      <a:pt x="0" y="66"/>
                      <a:pt x="1" y="69"/>
                      <a:pt x="2" y="71"/>
                    </a:cubicBezTo>
                    <a:cubicBezTo>
                      <a:pt x="5" y="78"/>
                      <a:pt x="13" y="79"/>
                      <a:pt x="20" y="80"/>
                    </a:cubicBezTo>
                    <a:cubicBezTo>
                      <a:pt x="32" y="81"/>
                      <a:pt x="45" y="83"/>
                      <a:pt x="57" y="84"/>
                    </a:cubicBezTo>
                    <a:cubicBezTo>
                      <a:pt x="59" y="84"/>
                      <a:pt x="61" y="84"/>
                      <a:pt x="63" y="84"/>
                    </a:cubicBezTo>
                    <a:cubicBezTo>
                      <a:pt x="70" y="82"/>
                      <a:pt x="73" y="75"/>
                      <a:pt x="75" y="68"/>
                    </a:cubicBezTo>
                    <a:cubicBezTo>
                      <a:pt x="79" y="54"/>
                      <a:pt x="82" y="40"/>
                      <a:pt x="83" y="25"/>
                    </a:cubicBezTo>
                    <a:cubicBezTo>
                      <a:pt x="84" y="5"/>
                      <a:pt x="50" y="4"/>
                      <a:pt x="36" y="2"/>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7" name="Google Shape;357;p9"/>
              <p:cNvSpPr/>
              <p:nvPr/>
            </p:nvSpPr>
            <p:spPr>
              <a:xfrm rot="-10530261" flipH="1">
                <a:off x="7478022" y="4292402"/>
                <a:ext cx="489176" cy="476333"/>
              </a:xfrm>
              <a:custGeom>
                <a:avLst/>
                <a:gdLst/>
                <a:ahLst/>
                <a:cxnLst/>
                <a:rect l="l" t="t" r="r" b="b"/>
                <a:pathLst>
                  <a:path w="84" h="84" extrusionOk="0">
                    <a:moveTo>
                      <a:pt x="35" y="1"/>
                    </a:moveTo>
                    <a:cubicBezTo>
                      <a:pt x="29" y="0"/>
                      <a:pt x="23" y="0"/>
                      <a:pt x="17" y="2"/>
                    </a:cubicBezTo>
                    <a:cubicBezTo>
                      <a:pt x="10" y="6"/>
                      <a:pt x="7" y="15"/>
                      <a:pt x="5" y="23"/>
                    </a:cubicBezTo>
                    <a:cubicBezTo>
                      <a:pt x="2" y="36"/>
                      <a:pt x="0" y="49"/>
                      <a:pt x="0" y="62"/>
                    </a:cubicBezTo>
                    <a:cubicBezTo>
                      <a:pt x="0" y="65"/>
                      <a:pt x="0" y="68"/>
                      <a:pt x="1" y="71"/>
                    </a:cubicBezTo>
                    <a:cubicBezTo>
                      <a:pt x="4" y="77"/>
                      <a:pt x="13" y="79"/>
                      <a:pt x="20" y="79"/>
                    </a:cubicBezTo>
                    <a:cubicBezTo>
                      <a:pt x="32" y="81"/>
                      <a:pt x="44" y="82"/>
                      <a:pt x="56" y="83"/>
                    </a:cubicBezTo>
                    <a:cubicBezTo>
                      <a:pt x="59" y="84"/>
                      <a:pt x="61" y="84"/>
                      <a:pt x="63" y="83"/>
                    </a:cubicBezTo>
                    <a:cubicBezTo>
                      <a:pt x="70" y="82"/>
                      <a:pt x="73" y="74"/>
                      <a:pt x="75" y="68"/>
                    </a:cubicBezTo>
                    <a:cubicBezTo>
                      <a:pt x="79" y="54"/>
                      <a:pt x="81" y="39"/>
                      <a:pt x="82" y="25"/>
                    </a:cubicBezTo>
                    <a:cubicBezTo>
                      <a:pt x="84" y="4"/>
                      <a:pt x="50" y="3"/>
                      <a:pt x="35" y="1"/>
                    </a:cubicBezTo>
                    <a:close/>
                  </a:path>
                </a:pathLst>
              </a:custGeom>
              <a:noFill/>
              <a:ln w="38100"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8" name="Google Shape;358;p9"/>
              <p:cNvSpPr/>
              <p:nvPr/>
            </p:nvSpPr>
            <p:spPr>
              <a:xfrm rot="-10530260" flipH="1">
                <a:off x="8287201" y="4729247"/>
                <a:ext cx="745776" cy="120146"/>
              </a:xfrm>
              <a:custGeom>
                <a:avLst/>
                <a:gdLst/>
                <a:ahLst/>
                <a:cxnLst/>
                <a:rect l="l" t="t" r="r" b="b"/>
                <a:pathLst>
                  <a:path w="128" h="21" extrusionOk="0">
                    <a:moveTo>
                      <a:pt x="2" y="4"/>
                    </a:moveTo>
                    <a:cubicBezTo>
                      <a:pt x="16" y="7"/>
                      <a:pt x="30" y="9"/>
                      <a:pt x="44" y="11"/>
                    </a:cubicBezTo>
                    <a:cubicBezTo>
                      <a:pt x="66" y="14"/>
                      <a:pt x="88" y="17"/>
                      <a:pt x="110" y="20"/>
                    </a:cubicBezTo>
                    <a:cubicBezTo>
                      <a:pt x="114" y="21"/>
                      <a:pt x="118" y="21"/>
                      <a:pt x="121" y="21"/>
                    </a:cubicBezTo>
                    <a:cubicBezTo>
                      <a:pt x="122" y="21"/>
                      <a:pt x="123" y="21"/>
                      <a:pt x="124" y="21"/>
                    </a:cubicBezTo>
                    <a:cubicBezTo>
                      <a:pt x="125" y="21"/>
                      <a:pt x="125" y="21"/>
                      <a:pt x="125" y="21"/>
                    </a:cubicBezTo>
                    <a:cubicBezTo>
                      <a:pt x="126" y="21"/>
                      <a:pt x="126" y="21"/>
                      <a:pt x="125" y="21"/>
                    </a:cubicBezTo>
                    <a:cubicBezTo>
                      <a:pt x="127" y="21"/>
                      <a:pt x="128" y="18"/>
                      <a:pt x="126" y="17"/>
                    </a:cubicBezTo>
                    <a:cubicBezTo>
                      <a:pt x="126" y="18"/>
                      <a:pt x="127" y="18"/>
                      <a:pt x="126" y="17"/>
                    </a:cubicBezTo>
                    <a:cubicBezTo>
                      <a:pt x="126" y="17"/>
                      <a:pt x="125" y="17"/>
                      <a:pt x="125" y="17"/>
                    </a:cubicBezTo>
                    <a:cubicBezTo>
                      <a:pt x="124" y="17"/>
                      <a:pt x="124" y="17"/>
                      <a:pt x="123" y="17"/>
                    </a:cubicBezTo>
                    <a:cubicBezTo>
                      <a:pt x="120" y="16"/>
                      <a:pt x="117" y="15"/>
                      <a:pt x="114" y="15"/>
                    </a:cubicBezTo>
                    <a:cubicBezTo>
                      <a:pt x="104" y="13"/>
                      <a:pt x="94" y="12"/>
                      <a:pt x="85" y="11"/>
                    </a:cubicBezTo>
                    <a:cubicBezTo>
                      <a:pt x="62" y="7"/>
                      <a:pt x="40" y="4"/>
                      <a:pt x="18" y="2"/>
                    </a:cubicBezTo>
                    <a:cubicBezTo>
                      <a:pt x="13" y="1"/>
                      <a:pt x="8" y="0"/>
                      <a:pt x="2" y="0"/>
                    </a:cubicBezTo>
                    <a:cubicBezTo>
                      <a:pt x="0" y="0"/>
                      <a:pt x="0" y="3"/>
                      <a:pt x="2" y="4"/>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9" name="Google Shape;359;p9"/>
              <p:cNvSpPr/>
              <p:nvPr/>
            </p:nvSpPr>
            <p:spPr>
              <a:xfrm rot="-10530261" flipH="1">
                <a:off x="8704982" y="4654415"/>
                <a:ext cx="180166" cy="40403"/>
              </a:xfrm>
              <a:custGeom>
                <a:avLst/>
                <a:gdLst/>
                <a:ahLst/>
                <a:cxnLst/>
                <a:rect l="l" t="t" r="r" b="b"/>
                <a:pathLst>
                  <a:path w="31" h="7" extrusionOk="0">
                    <a:moveTo>
                      <a:pt x="2" y="4"/>
                    </a:moveTo>
                    <a:cubicBezTo>
                      <a:pt x="4" y="5"/>
                      <a:pt x="6" y="5"/>
                      <a:pt x="8" y="5"/>
                    </a:cubicBezTo>
                    <a:cubicBezTo>
                      <a:pt x="11" y="5"/>
                      <a:pt x="13" y="6"/>
                      <a:pt x="15" y="6"/>
                    </a:cubicBezTo>
                    <a:cubicBezTo>
                      <a:pt x="20" y="7"/>
                      <a:pt x="25" y="7"/>
                      <a:pt x="29" y="7"/>
                    </a:cubicBezTo>
                    <a:cubicBezTo>
                      <a:pt x="31" y="6"/>
                      <a:pt x="31" y="3"/>
                      <a:pt x="29" y="3"/>
                    </a:cubicBezTo>
                    <a:cubicBezTo>
                      <a:pt x="25" y="1"/>
                      <a:pt x="20" y="1"/>
                      <a:pt x="15" y="1"/>
                    </a:cubicBezTo>
                    <a:cubicBezTo>
                      <a:pt x="13" y="1"/>
                      <a:pt x="11" y="1"/>
                      <a:pt x="9" y="1"/>
                    </a:cubicBezTo>
                    <a:cubicBezTo>
                      <a:pt x="6" y="1"/>
                      <a:pt x="4" y="0"/>
                      <a:pt x="2" y="1"/>
                    </a:cubicBezTo>
                    <a:cubicBezTo>
                      <a:pt x="0" y="1"/>
                      <a:pt x="0" y="3"/>
                      <a:pt x="2" y="4"/>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63"/>
        <p:cNvGrpSpPr/>
        <p:nvPr/>
      </p:nvGrpSpPr>
      <p:grpSpPr>
        <a:xfrm>
          <a:off x="0" y="0"/>
          <a:ext cx="0" cy="0"/>
          <a:chOff x="0" y="0"/>
          <a:chExt cx="0" cy="0"/>
        </a:xfrm>
      </p:grpSpPr>
      <p:sp>
        <p:nvSpPr>
          <p:cNvPr id="364" name="Google Shape;364;p11"/>
          <p:cNvSpPr txBox="1">
            <a:spLocks noGrp="1"/>
          </p:cNvSpPr>
          <p:nvPr>
            <p:ph type="title" hasCustomPrompt="1"/>
          </p:nvPr>
        </p:nvSpPr>
        <p:spPr>
          <a:xfrm>
            <a:off x="1984050" y="1715675"/>
            <a:ext cx="5175900" cy="10017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6000" b="1"/>
            </a:lvl1pPr>
            <a:lvl2pPr lvl="1" algn="ctr">
              <a:lnSpc>
                <a:spcPct val="115000"/>
              </a:lnSpc>
              <a:spcBef>
                <a:spcPts val="0"/>
              </a:spcBef>
              <a:spcAft>
                <a:spcPts val="0"/>
              </a:spcAft>
              <a:buSzPts val="9600"/>
              <a:buNone/>
              <a:defRPr sz="9600"/>
            </a:lvl2pPr>
            <a:lvl3pPr lvl="2" algn="ctr">
              <a:lnSpc>
                <a:spcPct val="115000"/>
              </a:lnSpc>
              <a:spcBef>
                <a:spcPts val="0"/>
              </a:spcBef>
              <a:spcAft>
                <a:spcPts val="0"/>
              </a:spcAft>
              <a:buSzPts val="9600"/>
              <a:buNone/>
              <a:defRPr sz="9600"/>
            </a:lvl3pPr>
            <a:lvl4pPr lvl="3" algn="ctr">
              <a:lnSpc>
                <a:spcPct val="115000"/>
              </a:lnSpc>
              <a:spcBef>
                <a:spcPts val="0"/>
              </a:spcBef>
              <a:spcAft>
                <a:spcPts val="0"/>
              </a:spcAft>
              <a:buSzPts val="9600"/>
              <a:buNone/>
              <a:defRPr sz="9600"/>
            </a:lvl4pPr>
            <a:lvl5pPr lvl="4" algn="ctr">
              <a:lnSpc>
                <a:spcPct val="115000"/>
              </a:lnSpc>
              <a:spcBef>
                <a:spcPts val="0"/>
              </a:spcBef>
              <a:spcAft>
                <a:spcPts val="0"/>
              </a:spcAft>
              <a:buSzPts val="9600"/>
              <a:buNone/>
              <a:defRPr sz="9600"/>
            </a:lvl5pPr>
            <a:lvl6pPr lvl="5" algn="ctr">
              <a:lnSpc>
                <a:spcPct val="115000"/>
              </a:lnSpc>
              <a:spcBef>
                <a:spcPts val="0"/>
              </a:spcBef>
              <a:spcAft>
                <a:spcPts val="0"/>
              </a:spcAft>
              <a:buSzPts val="9600"/>
              <a:buNone/>
              <a:defRPr sz="9600"/>
            </a:lvl6pPr>
            <a:lvl7pPr lvl="6" algn="ctr">
              <a:lnSpc>
                <a:spcPct val="115000"/>
              </a:lnSpc>
              <a:spcBef>
                <a:spcPts val="0"/>
              </a:spcBef>
              <a:spcAft>
                <a:spcPts val="0"/>
              </a:spcAft>
              <a:buSzPts val="9600"/>
              <a:buNone/>
              <a:defRPr sz="9600"/>
            </a:lvl7pPr>
            <a:lvl8pPr lvl="7" algn="ctr">
              <a:lnSpc>
                <a:spcPct val="115000"/>
              </a:lnSpc>
              <a:spcBef>
                <a:spcPts val="0"/>
              </a:spcBef>
              <a:spcAft>
                <a:spcPts val="0"/>
              </a:spcAft>
              <a:buSzPts val="9600"/>
              <a:buNone/>
              <a:defRPr sz="9600"/>
            </a:lvl8pPr>
            <a:lvl9pPr lvl="8" algn="ctr">
              <a:lnSpc>
                <a:spcPct val="115000"/>
              </a:lnSpc>
              <a:spcBef>
                <a:spcPts val="0"/>
              </a:spcBef>
              <a:spcAft>
                <a:spcPts val="0"/>
              </a:spcAft>
              <a:buSzPts val="9600"/>
              <a:buNone/>
              <a:defRPr sz="9600"/>
            </a:lvl9pPr>
          </a:lstStyle>
          <a:p>
            <a:r>
              <a:t>xx%</a:t>
            </a:r>
          </a:p>
        </p:txBody>
      </p:sp>
      <p:sp>
        <p:nvSpPr>
          <p:cNvPr id="365" name="Google Shape;365;p11"/>
          <p:cNvSpPr txBox="1">
            <a:spLocks noGrp="1"/>
          </p:cNvSpPr>
          <p:nvPr>
            <p:ph type="subTitle" idx="1"/>
          </p:nvPr>
        </p:nvSpPr>
        <p:spPr>
          <a:xfrm>
            <a:off x="1984050" y="2991625"/>
            <a:ext cx="5175900" cy="436200"/>
          </a:xfrm>
          <a:prstGeom prst="rect">
            <a:avLst/>
          </a:prstGeom>
          <a:solidFill>
            <a:schemeClr val="accent1"/>
          </a:solidFill>
        </p:spPr>
        <p:txBody>
          <a:bodyPr spcFirstLastPara="1" wrap="square" lIns="91425" tIns="91425" rIns="91425" bIns="91425" anchor="t" anchorCtr="0">
            <a:noAutofit/>
          </a:bodyPr>
          <a:lstStyle>
            <a:lvl1pPr lvl="0" algn="ctr" rtl="0">
              <a:lnSpc>
                <a:spcPct val="115000"/>
              </a:lnSpc>
              <a:spcBef>
                <a:spcPts val="0"/>
              </a:spcBef>
              <a:spcAft>
                <a:spcPts val="0"/>
              </a:spcAft>
              <a:buSzPts val="1600"/>
              <a:buNone/>
              <a:defRPr sz="1600"/>
            </a:lvl1pPr>
            <a:lvl2pPr lvl="1" algn="ctr" rtl="0">
              <a:lnSpc>
                <a:spcPct val="115000"/>
              </a:lnSpc>
              <a:spcBef>
                <a:spcPts val="0"/>
              </a:spcBef>
              <a:spcAft>
                <a:spcPts val="0"/>
              </a:spcAft>
              <a:buSzPts val="1600"/>
              <a:buNone/>
              <a:defRPr sz="1600"/>
            </a:lvl2pPr>
            <a:lvl3pPr lvl="2" algn="ctr" rtl="0">
              <a:lnSpc>
                <a:spcPct val="115000"/>
              </a:lnSpc>
              <a:spcBef>
                <a:spcPts val="0"/>
              </a:spcBef>
              <a:spcAft>
                <a:spcPts val="0"/>
              </a:spcAft>
              <a:buSzPts val="1600"/>
              <a:buNone/>
              <a:defRPr sz="1600"/>
            </a:lvl3pPr>
            <a:lvl4pPr lvl="3" algn="ctr" rtl="0">
              <a:lnSpc>
                <a:spcPct val="115000"/>
              </a:lnSpc>
              <a:spcBef>
                <a:spcPts val="0"/>
              </a:spcBef>
              <a:spcAft>
                <a:spcPts val="0"/>
              </a:spcAft>
              <a:buSzPts val="1600"/>
              <a:buNone/>
              <a:defRPr sz="1600"/>
            </a:lvl4pPr>
            <a:lvl5pPr lvl="4" algn="ctr" rtl="0">
              <a:lnSpc>
                <a:spcPct val="115000"/>
              </a:lnSpc>
              <a:spcBef>
                <a:spcPts val="0"/>
              </a:spcBef>
              <a:spcAft>
                <a:spcPts val="0"/>
              </a:spcAft>
              <a:buSzPts val="1600"/>
              <a:buNone/>
              <a:defRPr sz="1600"/>
            </a:lvl5pPr>
            <a:lvl6pPr lvl="5" algn="ctr" rtl="0">
              <a:lnSpc>
                <a:spcPct val="115000"/>
              </a:lnSpc>
              <a:spcBef>
                <a:spcPts val="0"/>
              </a:spcBef>
              <a:spcAft>
                <a:spcPts val="0"/>
              </a:spcAft>
              <a:buSzPts val="1600"/>
              <a:buNone/>
              <a:defRPr sz="1600"/>
            </a:lvl6pPr>
            <a:lvl7pPr lvl="6" algn="ctr" rtl="0">
              <a:lnSpc>
                <a:spcPct val="115000"/>
              </a:lnSpc>
              <a:spcBef>
                <a:spcPts val="0"/>
              </a:spcBef>
              <a:spcAft>
                <a:spcPts val="0"/>
              </a:spcAft>
              <a:buSzPts val="1600"/>
              <a:buNone/>
              <a:defRPr sz="1600"/>
            </a:lvl7pPr>
            <a:lvl8pPr lvl="7" algn="ctr" rtl="0">
              <a:lnSpc>
                <a:spcPct val="115000"/>
              </a:lnSpc>
              <a:spcBef>
                <a:spcPts val="0"/>
              </a:spcBef>
              <a:spcAft>
                <a:spcPts val="0"/>
              </a:spcAft>
              <a:buSzPts val="1600"/>
              <a:buNone/>
              <a:defRPr sz="1600"/>
            </a:lvl8pPr>
            <a:lvl9pPr lvl="8" algn="ctr" rtl="0">
              <a:lnSpc>
                <a:spcPct val="115000"/>
              </a:lnSpc>
              <a:spcBef>
                <a:spcPts val="0"/>
              </a:spcBef>
              <a:spcAft>
                <a:spcPts val="0"/>
              </a:spcAft>
              <a:buSzPts val="1600"/>
              <a:buNone/>
              <a:defRPr sz="1600"/>
            </a:lvl9pPr>
          </a:lstStyle>
          <a:p>
            <a:endParaRPr/>
          </a:p>
        </p:txBody>
      </p:sp>
      <p:grpSp>
        <p:nvGrpSpPr>
          <p:cNvPr id="366" name="Google Shape;366;p11"/>
          <p:cNvGrpSpPr/>
          <p:nvPr/>
        </p:nvGrpSpPr>
        <p:grpSpPr>
          <a:xfrm>
            <a:off x="-125851" y="-112000"/>
            <a:ext cx="9317401" cy="5306058"/>
            <a:chOff x="-125851" y="-112000"/>
            <a:chExt cx="9317401" cy="5306058"/>
          </a:xfrm>
        </p:grpSpPr>
        <p:grpSp>
          <p:nvGrpSpPr>
            <p:cNvPr id="367" name="Google Shape;367;p11"/>
            <p:cNvGrpSpPr/>
            <p:nvPr/>
          </p:nvGrpSpPr>
          <p:grpSpPr>
            <a:xfrm>
              <a:off x="-32295" y="4296015"/>
              <a:ext cx="1498056" cy="898031"/>
              <a:chOff x="1784476" y="3277515"/>
              <a:chExt cx="1498056" cy="898031"/>
            </a:xfrm>
          </p:grpSpPr>
          <p:sp>
            <p:nvSpPr>
              <p:cNvPr id="368" name="Google Shape;368;p11"/>
              <p:cNvSpPr/>
              <p:nvPr/>
            </p:nvSpPr>
            <p:spPr>
              <a:xfrm>
                <a:off x="1876685" y="3277515"/>
                <a:ext cx="1405847" cy="898031"/>
              </a:xfrm>
              <a:custGeom>
                <a:avLst/>
                <a:gdLst/>
                <a:ahLst/>
                <a:cxnLst/>
                <a:rect l="l" t="t" r="r" b="b"/>
                <a:pathLst>
                  <a:path w="121" h="77" extrusionOk="0">
                    <a:moveTo>
                      <a:pt x="2" y="25"/>
                    </a:moveTo>
                    <a:cubicBezTo>
                      <a:pt x="0" y="16"/>
                      <a:pt x="1" y="5"/>
                      <a:pt x="10" y="2"/>
                    </a:cubicBezTo>
                    <a:cubicBezTo>
                      <a:pt x="17" y="0"/>
                      <a:pt x="24" y="2"/>
                      <a:pt x="30" y="5"/>
                    </a:cubicBezTo>
                    <a:cubicBezTo>
                      <a:pt x="36" y="8"/>
                      <a:pt x="42" y="13"/>
                      <a:pt x="47" y="17"/>
                    </a:cubicBezTo>
                    <a:cubicBezTo>
                      <a:pt x="51" y="21"/>
                      <a:pt x="56" y="26"/>
                      <a:pt x="61" y="29"/>
                    </a:cubicBezTo>
                    <a:cubicBezTo>
                      <a:pt x="67" y="32"/>
                      <a:pt x="74" y="33"/>
                      <a:pt x="81" y="36"/>
                    </a:cubicBezTo>
                    <a:cubicBezTo>
                      <a:pt x="88" y="38"/>
                      <a:pt x="95" y="42"/>
                      <a:pt x="102" y="45"/>
                    </a:cubicBezTo>
                    <a:cubicBezTo>
                      <a:pt x="108" y="48"/>
                      <a:pt x="115" y="53"/>
                      <a:pt x="118" y="59"/>
                    </a:cubicBezTo>
                    <a:cubicBezTo>
                      <a:pt x="121" y="63"/>
                      <a:pt x="121" y="70"/>
                      <a:pt x="116" y="73"/>
                    </a:cubicBezTo>
                    <a:cubicBezTo>
                      <a:pt x="112" y="77"/>
                      <a:pt x="106" y="77"/>
                      <a:pt x="101" y="77"/>
                    </a:cubicBezTo>
                    <a:cubicBezTo>
                      <a:pt x="97" y="77"/>
                      <a:pt x="74" y="77"/>
                      <a:pt x="66" y="77"/>
                    </a:cubicBezTo>
                    <a:cubicBezTo>
                      <a:pt x="63" y="76"/>
                      <a:pt x="60" y="76"/>
                      <a:pt x="57" y="74"/>
                    </a:cubicBezTo>
                    <a:cubicBezTo>
                      <a:pt x="54" y="71"/>
                      <a:pt x="52" y="67"/>
                      <a:pt x="49" y="64"/>
                    </a:cubicBezTo>
                    <a:cubicBezTo>
                      <a:pt x="47" y="60"/>
                      <a:pt x="43" y="58"/>
                      <a:pt x="39" y="56"/>
                    </a:cubicBezTo>
                    <a:cubicBezTo>
                      <a:pt x="35" y="53"/>
                      <a:pt x="30" y="52"/>
                      <a:pt x="25" y="50"/>
                    </a:cubicBezTo>
                    <a:cubicBezTo>
                      <a:pt x="17" y="47"/>
                      <a:pt x="8" y="41"/>
                      <a:pt x="4" y="32"/>
                    </a:cubicBezTo>
                    <a:cubicBezTo>
                      <a:pt x="3" y="30"/>
                      <a:pt x="3" y="28"/>
                      <a:pt x="2" y="25"/>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9" name="Google Shape;369;p11"/>
              <p:cNvSpPr/>
              <p:nvPr/>
            </p:nvSpPr>
            <p:spPr>
              <a:xfrm>
                <a:off x="1784476" y="3405805"/>
                <a:ext cx="626751" cy="583988"/>
              </a:xfrm>
              <a:custGeom>
                <a:avLst/>
                <a:gdLst/>
                <a:ahLst/>
                <a:cxnLst/>
                <a:rect l="l" t="t" r="r" b="b"/>
                <a:pathLst>
                  <a:path w="54" h="50" extrusionOk="0">
                    <a:moveTo>
                      <a:pt x="20" y="40"/>
                    </a:moveTo>
                    <a:cubicBezTo>
                      <a:pt x="42" y="50"/>
                      <a:pt x="54" y="13"/>
                      <a:pt x="32" y="6"/>
                    </a:cubicBezTo>
                    <a:cubicBezTo>
                      <a:pt x="11" y="0"/>
                      <a:pt x="0" y="32"/>
                      <a:pt x="20" y="40"/>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0" name="Google Shape;370;p11"/>
              <p:cNvSpPr/>
              <p:nvPr/>
            </p:nvSpPr>
            <p:spPr>
              <a:xfrm>
                <a:off x="2272247" y="3476632"/>
                <a:ext cx="173726" cy="151009"/>
              </a:xfrm>
              <a:custGeom>
                <a:avLst/>
                <a:gdLst/>
                <a:ahLst/>
                <a:cxnLst/>
                <a:rect l="l" t="t" r="r" b="b"/>
                <a:pathLst>
                  <a:path w="15" h="13" extrusionOk="0">
                    <a:moveTo>
                      <a:pt x="6" y="1"/>
                    </a:moveTo>
                    <a:cubicBezTo>
                      <a:pt x="4" y="0"/>
                      <a:pt x="2" y="1"/>
                      <a:pt x="1" y="2"/>
                    </a:cubicBezTo>
                    <a:cubicBezTo>
                      <a:pt x="0" y="4"/>
                      <a:pt x="1" y="5"/>
                      <a:pt x="1" y="6"/>
                    </a:cubicBezTo>
                    <a:cubicBezTo>
                      <a:pt x="3" y="9"/>
                      <a:pt x="9" y="13"/>
                      <a:pt x="12" y="10"/>
                    </a:cubicBezTo>
                    <a:cubicBezTo>
                      <a:pt x="15" y="6"/>
                      <a:pt x="10" y="2"/>
                      <a:pt x="6" y="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1" name="Google Shape;371;p11"/>
              <p:cNvSpPr/>
              <p:nvPr/>
            </p:nvSpPr>
            <p:spPr>
              <a:xfrm>
                <a:off x="2468691" y="3534095"/>
                <a:ext cx="175062" cy="152344"/>
              </a:xfrm>
              <a:custGeom>
                <a:avLst/>
                <a:gdLst/>
                <a:ahLst/>
                <a:cxnLst/>
                <a:rect l="l" t="t" r="r" b="b"/>
                <a:pathLst>
                  <a:path w="15" h="13" extrusionOk="0">
                    <a:moveTo>
                      <a:pt x="6" y="1"/>
                    </a:moveTo>
                    <a:cubicBezTo>
                      <a:pt x="4" y="0"/>
                      <a:pt x="2" y="1"/>
                      <a:pt x="1" y="2"/>
                    </a:cubicBezTo>
                    <a:cubicBezTo>
                      <a:pt x="0" y="4"/>
                      <a:pt x="1" y="5"/>
                      <a:pt x="1" y="6"/>
                    </a:cubicBezTo>
                    <a:cubicBezTo>
                      <a:pt x="3" y="9"/>
                      <a:pt x="9" y="13"/>
                      <a:pt x="12" y="10"/>
                    </a:cubicBezTo>
                    <a:cubicBezTo>
                      <a:pt x="15" y="6"/>
                      <a:pt x="10" y="2"/>
                      <a:pt x="6" y="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2" name="Google Shape;372;p11"/>
              <p:cNvSpPr/>
              <p:nvPr/>
            </p:nvSpPr>
            <p:spPr>
              <a:xfrm>
                <a:off x="2423255" y="3662385"/>
                <a:ext cx="138981" cy="128290"/>
              </a:xfrm>
              <a:custGeom>
                <a:avLst/>
                <a:gdLst/>
                <a:ahLst/>
                <a:cxnLst/>
                <a:rect l="l" t="t" r="r" b="b"/>
                <a:pathLst>
                  <a:path w="12" h="11" extrusionOk="0">
                    <a:moveTo>
                      <a:pt x="5" y="1"/>
                    </a:moveTo>
                    <a:cubicBezTo>
                      <a:pt x="4" y="0"/>
                      <a:pt x="2" y="0"/>
                      <a:pt x="1" y="2"/>
                    </a:cubicBezTo>
                    <a:cubicBezTo>
                      <a:pt x="0" y="3"/>
                      <a:pt x="1" y="4"/>
                      <a:pt x="1" y="5"/>
                    </a:cubicBezTo>
                    <a:cubicBezTo>
                      <a:pt x="3" y="7"/>
                      <a:pt x="8" y="11"/>
                      <a:pt x="10" y="8"/>
                    </a:cubicBezTo>
                    <a:cubicBezTo>
                      <a:pt x="12" y="4"/>
                      <a:pt x="8" y="1"/>
                      <a:pt x="5" y="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3" name="Google Shape;373;p11"/>
              <p:cNvSpPr/>
              <p:nvPr/>
            </p:nvSpPr>
            <p:spPr>
              <a:xfrm>
                <a:off x="2725271" y="3896247"/>
                <a:ext cx="138981" cy="116263"/>
              </a:xfrm>
              <a:custGeom>
                <a:avLst/>
                <a:gdLst/>
                <a:ahLst/>
                <a:cxnLst/>
                <a:rect l="l" t="t" r="r" b="b"/>
                <a:pathLst>
                  <a:path w="12" h="10" extrusionOk="0">
                    <a:moveTo>
                      <a:pt x="5" y="0"/>
                    </a:moveTo>
                    <a:cubicBezTo>
                      <a:pt x="3" y="0"/>
                      <a:pt x="1" y="0"/>
                      <a:pt x="0" y="1"/>
                    </a:cubicBezTo>
                    <a:cubicBezTo>
                      <a:pt x="0" y="2"/>
                      <a:pt x="0" y="3"/>
                      <a:pt x="1" y="4"/>
                    </a:cubicBezTo>
                    <a:cubicBezTo>
                      <a:pt x="2" y="7"/>
                      <a:pt x="7" y="10"/>
                      <a:pt x="9" y="7"/>
                    </a:cubicBezTo>
                    <a:cubicBezTo>
                      <a:pt x="12" y="4"/>
                      <a:pt x="8" y="1"/>
                      <a:pt x="5"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4" name="Google Shape;374;p11"/>
              <p:cNvSpPr/>
              <p:nvPr/>
            </p:nvSpPr>
            <p:spPr>
              <a:xfrm>
                <a:off x="2631726" y="3721185"/>
                <a:ext cx="138981" cy="128290"/>
              </a:xfrm>
              <a:custGeom>
                <a:avLst/>
                <a:gdLst/>
                <a:ahLst/>
                <a:cxnLst/>
                <a:rect l="l" t="t" r="r" b="b"/>
                <a:pathLst>
                  <a:path w="12" h="11" extrusionOk="0">
                    <a:moveTo>
                      <a:pt x="5" y="1"/>
                    </a:moveTo>
                    <a:cubicBezTo>
                      <a:pt x="3" y="0"/>
                      <a:pt x="1" y="0"/>
                      <a:pt x="1" y="2"/>
                    </a:cubicBezTo>
                    <a:cubicBezTo>
                      <a:pt x="0" y="3"/>
                      <a:pt x="0" y="4"/>
                      <a:pt x="1" y="5"/>
                    </a:cubicBezTo>
                    <a:cubicBezTo>
                      <a:pt x="2" y="7"/>
                      <a:pt x="7" y="11"/>
                      <a:pt x="10" y="8"/>
                    </a:cubicBezTo>
                    <a:cubicBezTo>
                      <a:pt x="12" y="4"/>
                      <a:pt x="8" y="1"/>
                      <a:pt x="5" y="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5" name="Google Shape;375;p11"/>
              <p:cNvSpPr/>
              <p:nvPr/>
            </p:nvSpPr>
            <p:spPr>
              <a:xfrm>
                <a:off x="2131929" y="3558150"/>
                <a:ext cx="140317" cy="116263"/>
              </a:xfrm>
              <a:custGeom>
                <a:avLst/>
                <a:gdLst/>
                <a:ahLst/>
                <a:cxnLst/>
                <a:rect l="l" t="t" r="r" b="b"/>
                <a:pathLst>
                  <a:path w="12" h="10" extrusionOk="0">
                    <a:moveTo>
                      <a:pt x="5" y="0"/>
                    </a:moveTo>
                    <a:cubicBezTo>
                      <a:pt x="3" y="0"/>
                      <a:pt x="1" y="0"/>
                      <a:pt x="0" y="1"/>
                    </a:cubicBezTo>
                    <a:cubicBezTo>
                      <a:pt x="0" y="2"/>
                      <a:pt x="0" y="4"/>
                      <a:pt x="1" y="4"/>
                    </a:cubicBezTo>
                    <a:cubicBezTo>
                      <a:pt x="2" y="7"/>
                      <a:pt x="7" y="10"/>
                      <a:pt x="9" y="7"/>
                    </a:cubicBezTo>
                    <a:cubicBezTo>
                      <a:pt x="12" y="4"/>
                      <a:pt x="8" y="1"/>
                      <a:pt x="5"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6" name="Google Shape;376;p11"/>
              <p:cNvSpPr/>
              <p:nvPr/>
            </p:nvSpPr>
            <p:spPr>
              <a:xfrm>
                <a:off x="2480718" y="3825421"/>
                <a:ext cx="138981" cy="117599"/>
              </a:xfrm>
              <a:custGeom>
                <a:avLst/>
                <a:gdLst/>
                <a:ahLst/>
                <a:cxnLst/>
                <a:rect l="l" t="t" r="r" b="b"/>
                <a:pathLst>
                  <a:path w="12" h="10" extrusionOk="0">
                    <a:moveTo>
                      <a:pt x="5" y="0"/>
                    </a:moveTo>
                    <a:cubicBezTo>
                      <a:pt x="3" y="0"/>
                      <a:pt x="1" y="0"/>
                      <a:pt x="0" y="1"/>
                    </a:cubicBezTo>
                    <a:cubicBezTo>
                      <a:pt x="0" y="2"/>
                      <a:pt x="0" y="4"/>
                      <a:pt x="1" y="4"/>
                    </a:cubicBezTo>
                    <a:cubicBezTo>
                      <a:pt x="2" y="7"/>
                      <a:pt x="7" y="10"/>
                      <a:pt x="9" y="7"/>
                    </a:cubicBezTo>
                    <a:cubicBezTo>
                      <a:pt x="12" y="4"/>
                      <a:pt x="8" y="1"/>
                      <a:pt x="5"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7" name="Google Shape;377;p11"/>
              <p:cNvSpPr/>
              <p:nvPr/>
            </p:nvSpPr>
            <p:spPr>
              <a:xfrm>
                <a:off x="2423255" y="3393778"/>
                <a:ext cx="138981" cy="117599"/>
              </a:xfrm>
              <a:custGeom>
                <a:avLst/>
                <a:gdLst/>
                <a:ahLst/>
                <a:cxnLst/>
                <a:rect l="l" t="t" r="r" b="b"/>
                <a:pathLst>
                  <a:path w="12" h="10" extrusionOk="0">
                    <a:moveTo>
                      <a:pt x="5" y="0"/>
                    </a:moveTo>
                    <a:cubicBezTo>
                      <a:pt x="3" y="0"/>
                      <a:pt x="1" y="0"/>
                      <a:pt x="0" y="1"/>
                    </a:cubicBezTo>
                    <a:cubicBezTo>
                      <a:pt x="0" y="2"/>
                      <a:pt x="0" y="3"/>
                      <a:pt x="1" y="4"/>
                    </a:cubicBezTo>
                    <a:cubicBezTo>
                      <a:pt x="2" y="7"/>
                      <a:pt x="7" y="10"/>
                      <a:pt x="9" y="7"/>
                    </a:cubicBezTo>
                    <a:cubicBezTo>
                      <a:pt x="12" y="4"/>
                      <a:pt x="8" y="1"/>
                      <a:pt x="5"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8" name="Google Shape;378;p11"/>
              <p:cNvSpPr/>
              <p:nvPr/>
            </p:nvSpPr>
            <p:spPr>
              <a:xfrm>
                <a:off x="2317683" y="3767957"/>
                <a:ext cx="140317" cy="116263"/>
              </a:xfrm>
              <a:custGeom>
                <a:avLst/>
                <a:gdLst/>
                <a:ahLst/>
                <a:cxnLst/>
                <a:rect l="l" t="t" r="r" b="b"/>
                <a:pathLst>
                  <a:path w="12" h="10" extrusionOk="0">
                    <a:moveTo>
                      <a:pt x="5" y="0"/>
                    </a:moveTo>
                    <a:cubicBezTo>
                      <a:pt x="3" y="0"/>
                      <a:pt x="1" y="0"/>
                      <a:pt x="0" y="1"/>
                    </a:cubicBezTo>
                    <a:cubicBezTo>
                      <a:pt x="0" y="2"/>
                      <a:pt x="0" y="4"/>
                      <a:pt x="1" y="5"/>
                    </a:cubicBezTo>
                    <a:cubicBezTo>
                      <a:pt x="2" y="7"/>
                      <a:pt x="7" y="10"/>
                      <a:pt x="9" y="7"/>
                    </a:cubicBezTo>
                    <a:cubicBezTo>
                      <a:pt x="12" y="4"/>
                      <a:pt x="8" y="1"/>
                      <a:pt x="5"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379" name="Google Shape;379;p11"/>
            <p:cNvSpPr/>
            <p:nvPr/>
          </p:nvSpPr>
          <p:spPr>
            <a:xfrm flipH="1">
              <a:off x="7898132" y="4279763"/>
              <a:ext cx="1293418" cy="914295"/>
            </a:xfrm>
            <a:custGeom>
              <a:avLst/>
              <a:gdLst/>
              <a:ahLst/>
              <a:cxnLst/>
              <a:rect l="l" t="t" r="r" b="b"/>
              <a:pathLst>
                <a:path w="142" h="100" extrusionOk="0">
                  <a:moveTo>
                    <a:pt x="1" y="88"/>
                  </a:moveTo>
                  <a:cubicBezTo>
                    <a:pt x="1" y="90"/>
                    <a:pt x="1" y="92"/>
                    <a:pt x="2" y="94"/>
                  </a:cubicBezTo>
                  <a:cubicBezTo>
                    <a:pt x="5" y="100"/>
                    <a:pt x="14" y="98"/>
                    <a:pt x="22" y="98"/>
                  </a:cubicBezTo>
                  <a:cubicBezTo>
                    <a:pt x="58" y="98"/>
                    <a:pt x="78" y="98"/>
                    <a:pt x="111" y="98"/>
                  </a:cubicBezTo>
                  <a:cubicBezTo>
                    <a:pt x="114" y="98"/>
                    <a:pt x="117" y="98"/>
                    <a:pt x="120" y="98"/>
                  </a:cubicBezTo>
                  <a:cubicBezTo>
                    <a:pt x="123" y="98"/>
                    <a:pt x="126" y="98"/>
                    <a:pt x="129" y="98"/>
                  </a:cubicBezTo>
                  <a:cubicBezTo>
                    <a:pt x="131" y="98"/>
                    <a:pt x="134" y="98"/>
                    <a:pt x="137" y="97"/>
                  </a:cubicBezTo>
                  <a:cubicBezTo>
                    <a:pt x="140" y="96"/>
                    <a:pt x="142" y="92"/>
                    <a:pt x="139" y="89"/>
                  </a:cubicBezTo>
                  <a:cubicBezTo>
                    <a:pt x="138" y="88"/>
                    <a:pt x="136" y="88"/>
                    <a:pt x="135" y="87"/>
                  </a:cubicBezTo>
                  <a:cubicBezTo>
                    <a:pt x="129" y="85"/>
                    <a:pt x="122" y="84"/>
                    <a:pt x="116" y="82"/>
                  </a:cubicBezTo>
                  <a:cubicBezTo>
                    <a:pt x="108" y="80"/>
                    <a:pt x="101" y="77"/>
                    <a:pt x="94" y="72"/>
                  </a:cubicBezTo>
                  <a:cubicBezTo>
                    <a:pt x="87" y="67"/>
                    <a:pt x="84" y="60"/>
                    <a:pt x="77" y="54"/>
                  </a:cubicBezTo>
                  <a:cubicBezTo>
                    <a:pt x="70" y="48"/>
                    <a:pt x="60" y="46"/>
                    <a:pt x="50" y="49"/>
                  </a:cubicBezTo>
                  <a:cubicBezTo>
                    <a:pt x="46" y="50"/>
                    <a:pt x="42" y="52"/>
                    <a:pt x="38" y="52"/>
                  </a:cubicBezTo>
                  <a:cubicBezTo>
                    <a:pt x="30" y="52"/>
                    <a:pt x="25" y="44"/>
                    <a:pt x="22" y="37"/>
                  </a:cubicBezTo>
                  <a:cubicBezTo>
                    <a:pt x="19" y="31"/>
                    <a:pt x="15" y="7"/>
                    <a:pt x="10" y="4"/>
                  </a:cubicBezTo>
                  <a:cubicBezTo>
                    <a:pt x="4" y="0"/>
                    <a:pt x="1" y="10"/>
                    <a:pt x="1" y="15"/>
                  </a:cubicBezTo>
                  <a:cubicBezTo>
                    <a:pt x="0" y="40"/>
                    <a:pt x="1" y="63"/>
                    <a:pt x="1" y="88"/>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0" name="Google Shape;380;p11"/>
            <p:cNvSpPr/>
            <p:nvPr/>
          </p:nvSpPr>
          <p:spPr>
            <a:xfrm flipH="1">
              <a:off x="8726548" y="3804288"/>
              <a:ext cx="418921" cy="887065"/>
            </a:xfrm>
            <a:custGeom>
              <a:avLst/>
              <a:gdLst/>
              <a:ahLst/>
              <a:cxnLst/>
              <a:rect l="l" t="t" r="r" b="b"/>
              <a:pathLst>
                <a:path w="46" h="97" extrusionOk="0">
                  <a:moveTo>
                    <a:pt x="2" y="31"/>
                  </a:moveTo>
                  <a:cubicBezTo>
                    <a:pt x="0" y="23"/>
                    <a:pt x="0" y="14"/>
                    <a:pt x="5" y="7"/>
                  </a:cubicBezTo>
                  <a:cubicBezTo>
                    <a:pt x="10" y="0"/>
                    <a:pt x="20" y="1"/>
                    <a:pt x="27" y="6"/>
                  </a:cubicBezTo>
                  <a:cubicBezTo>
                    <a:pt x="38" y="15"/>
                    <a:pt x="41" y="31"/>
                    <a:pt x="43" y="44"/>
                  </a:cubicBezTo>
                  <a:cubicBezTo>
                    <a:pt x="45" y="60"/>
                    <a:pt x="46" y="77"/>
                    <a:pt x="42" y="92"/>
                  </a:cubicBezTo>
                  <a:cubicBezTo>
                    <a:pt x="41" y="94"/>
                    <a:pt x="41" y="96"/>
                    <a:pt x="39" y="97"/>
                  </a:cubicBezTo>
                  <a:cubicBezTo>
                    <a:pt x="38" y="97"/>
                    <a:pt x="37" y="97"/>
                    <a:pt x="35" y="97"/>
                  </a:cubicBezTo>
                  <a:cubicBezTo>
                    <a:pt x="29" y="94"/>
                    <a:pt x="26" y="88"/>
                    <a:pt x="23" y="82"/>
                  </a:cubicBezTo>
                  <a:cubicBezTo>
                    <a:pt x="17" y="68"/>
                    <a:pt x="9" y="56"/>
                    <a:pt x="5" y="42"/>
                  </a:cubicBezTo>
                  <a:cubicBezTo>
                    <a:pt x="3" y="39"/>
                    <a:pt x="2" y="35"/>
                    <a:pt x="2" y="31"/>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1" name="Google Shape;381;p11"/>
            <p:cNvSpPr/>
            <p:nvPr/>
          </p:nvSpPr>
          <p:spPr>
            <a:xfrm flipH="1">
              <a:off x="8945434" y="3959289"/>
              <a:ext cx="163379" cy="357130"/>
            </a:xfrm>
            <a:custGeom>
              <a:avLst/>
              <a:gdLst/>
              <a:ahLst/>
              <a:cxnLst/>
              <a:rect l="l" t="t" r="r" b="b"/>
              <a:pathLst>
                <a:path w="18" h="39" extrusionOk="0">
                  <a:moveTo>
                    <a:pt x="2" y="3"/>
                  </a:moveTo>
                  <a:cubicBezTo>
                    <a:pt x="0" y="5"/>
                    <a:pt x="0" y="8"/>
                    <a:pt x="1" y="11"/>
                  </a:cubicBezTo>
                  <a:cubicBezTo>
                    <a:pt x="3" y="20"/>
                    <a:pt x="6" y="28"/>
                    <a:pt x="12" y="35"/>
                  </a:cubicBezTo>
                  <a:cubicBezTo>
                    <a:pt x="13" y="37"/>
                    <a:pt x="15" y="39"/>
                    <a:pt x="16" y="38"/>
                  </a:cubicBezTo>
                  <a:cubicBezTo>
                    <a:pt x="18" y="37"/>
                    <a:pt x="18" y="35"/>
                    <a:pt x="18" y="34"/>
                  </a:cubicBezTo>
                  <a:cubicBezTo>
                    <a:pt x="18" y="26"/>
                    <a:pt x="17" y="17"/>
                    <a:pt x="14" y="10"/>
                  </a:cubicBezTo>
                  <a:cubicBezTo>
                    <a:pt x="13" y="7"/>
                    <a:pt x="12" y="3"/>
                    <a:pt x="10" y="1"/>
                  </a:cubicBezTo>
                  <a:cubicBezTo>
                    <a:pt x="7" y="0"/>
                    <a:pt x="3" y="0"/>
                    <a:pt x="2" y="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2" name="Google Shape;382;p11"/>
            <p:cNvSpPr/>
            <p:nvPr/>
          </p:nvSpPr>
          <p:spPr>
            <a:xfrm flipH="1">
              <a:off x="9081584" y="4461994"/>
              <a:ext cx="46081" cy="457671"/>
            </a:xfrm>
            <a:custGeom>
              <a:avLst/>
              <a:gdLst/>
              <a:ahLst/>
              <a:cxnLst/>
              <a:rect l="l" t="t" r="r" b="b"/>
              <a:pathLst>
                <a:path w="5" h="50" extrusionOk="0">
                  <a:moveTo>
                    <a:pt x="0" y="2"/>
                  </a:moveTo>
                  <a:cubicBezTo>
                    <a:pt x="0" y="5"/>
                    <a:pt x="0" y="9"/>
                    <a:pt x="0" y="13"/>
                  </a:cubicBezTo>
                  <a:cubicBezTo>
                    <a:pt x="0" y="17"/>
                    <a:pt x="0" y="21"/>
                    <a:pt x="0" y="25"/>
                  </a:cubicBezTo>
                  <a:cubicBezTo>
                    <a:pt x="0" y="29"/>
                    <a:pt x="0" y="33"/>
                    <a:pt x="1" y="37"/>
                  </a:cubicBezTo>
                  <a:cubicBezTo>
                    <a:pt x="1" y="41"/>
                    <a:pt x="1" y="45"/>
                    <a:pt x="2" y="49"/>
                  </a:cubicBezTo>
                  <a:cubicBezTo>
                    <a:pt x="2" y="50"/>
                    <a:pt x="4" y="50"/>
                    <a:pt x="4" y="49"/>
                  </a:cubicBezTo>
                  <a:cubicBezTo>
                    <a:pt x="5" y="45"/>
                    <a:pt x="4" y="41"/>
                    <a:pt x="4" y="38"/>
                  </a:cubicBezTo>
                  <a:cubicBezTo>
                    <a:pt x="4" y="33"/>
                    <a:pt x="4" y="29"/>
                    <a:pt x="4" y="25"/>
                  </a:cubicBezTo>
                  <a:cubicBezTo>
                    <a:pt x="4" y="21"/>
                    <a:pt x="4" y="17"/>
                    <a:pt x="3" y="13"/>
                  </a:cubicBezTo>
                  <a:cubicBezTo>
                    <a:pt x="3" y="10"/>
                    <a:pt x="3" y="6"/>
                    <a:pt x="3" y="2"/>
                  </a:cubicBezTo>
                  <a:cubicBezTo>
                    <a:pt x="3" y="0"/>
                    <a:pt x="1" y="0"/>
                    <a:pt x="0" y="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3" name="Google Shape;383;p11"/>
            <p:cNvSpPr/>
            <p:nvPr/>
          </p:nvSpPr>
          <p:spPr>
            <a:xfrm flipH="1">
              <a:off x="8809285" y="3804288"/>
              <a:ext cx="336184" cy="210508"/>
            </a:xfrm>
            <a:custGeom>
              <a:avLst/>
              <a:gdLst/>
              <a:ahLst/>
              <a:cxnLst/>
              <a:rect l="l" t="t" r="r" b="b"/>
              <a:pathLst>
                <a:path w="37" h="23" extrusionOk="0">
                  <a:moveTo>
                    <a:pt x="1" y="15"/>
                  </a:moveTo>
                  <a:cubicBezTo>
                    <a:pt x="2" y="15"/>
                    <a:pt x="3" y="13"/>
                    <a:pt x="4" y="12"/>
                  </a:cubicBezTo>
                  <a:cubicBezTo>
                    <a:pt x="5" y="10"/>
                    <a:pt x="6" y="9"/>
                    <a:pt x="7" y="8"/>
                  </a:cubicBezTo>
                  <a:cubicBezTo>
                    <a:pt x="10" y="5"/>
                    <a:pt x="14" y="3"/>
                    <a:pt x="18" y="4"/>
                  </a:cubicBezTo>
                  <a:cubicBezTo>
                    <a:pt x="26" y="7"/>
                    <a:pt x="29" y="15"/>
                    <a:pt x="34" y="21"/>
                  </a:cubicBezTo>
                  <a:cubicBezTo>
                    <a:pt x="35" y="23"/>
                    <a:pt x="37" y="21"/>
                    <a:pt x="37" y="19"/>
                  </a:cubicBezTo>
                  <a:cubicBezTo>
                    <a:pt x="33" y="11"/>
                    <a:pt x="26" y="2"/>
                    <a:pt x="17" y="1"/>
                  </a:cubicBezTo>
                  <a:cubicBezTo>
                    <a:pt x="13" y="0"/>
                    <a:pt x="9" y="2"/>
                    <a:pt x="6" y="5"/>
                  </a:cubicBezTo>
                  <a:cubicBezTo>
                    <a:pt x="4" y="6"/>
                    <a:pt x="2" y="8"/>
                    <a:pt x="1" y="10"/>
                  </a:cubicBezTo>
                  <a:cubicBezTo>
                    <a:pt x="1" y="11"/>
                    <a:pt x="0" y="13"/>
                    <a:pt x="0" y="15"/>
                  </a:cubicBezTo>
                  <a:cubicBezTo>
                    <a:pt x="0" y="15"/>
                    <a:pt x="1" y="15"/>
                    <a:pt x="1" y="15"/>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384" name="Google Shape;384;p11"/>
            <p:cNvGrpSpPr/>
            <p:nvPr/>
          </p:nvGrpSpPr>
          <p:grpSpPr>
            <a:xfrm flipH="1">
              <a:off x="7737785" y="-18440"/>
              <a:ext cx="1453764" cy="1676166"/>
              <a:chOff x="-49649" y="-18440"/>
              <a:chExt cx="1453764" cy="1676166"/>
            </a:xfrm>
          </p:grpSpPr>
          <p:sp>
            <p:nvSpPr>
              <p:cNvPr id="385" name="Google Shape;385;p11"/>
              <p:cNvSpPr/>
              <p:nvPr/>
            </p:nvSpPr>
            <p:spPr>
              <a:xfrm flipH="1">
                <a:off x="-49649" y="267976"/>
                <a:ext cx="601591" cy="1389750"/>
              </a:xfrm>
              <a:custGeom>
                <a:avLst/>
                <a:gdLst/>
                <a:ahLst/>
                <a:cxnLst/>
                <a:rect l="l" t="t" r="r" b="b"/>
                <a:pathLst>
                  <a:path w="43" h="99" extrusionOk="0">
                    <a:moveTo>
                      <a:pt x="1" y="32"/>
                    </a:moveTo>
                    <a:cubicBezTo>
                      <a:pt x="0" y="39"/>
                      <a:pt x="2" y="45"/>
                      <a:pt x="7" y="50"/>
                    </a:cubicBezTo>
                    <a:cubicBezTo>
                      <a:pt x="11" y="55"/>
                      <a:pt x="16" y="59"/>
                      <a:pt x="21" y="64"/>
                    </a:cubicBezTo>
                    <a:cubicBezTo>
                      <a:pt x="25" y="69"/>
                      <a:pt x="29" y="74"/>
                      <a:pt x="32" y="80"/>
                    </a:cubicBezTo>
                    <a:cubicBezTo>
                      <a:pt x="33" y="83"/>
                      <a:pt x="34" y="86"/>
                      <a:pt x="35" y="89"/>
                    </a:cubicBezTo>
                    <a:cubicBezTo>
                      <a:pt x="36" y="90"/>
                      <a:pt x="40" y="99"/>
                      <a:pt x="42" y="95"/>
                    </a:cubicBezTo>
                    <a:cubicBezTo>
                      <a:pt x="42" y="95"/>
                      <a:pt x="42" y="95"/>
                      <a:pt x="42" y="94"/>
                    </a:cubicBezTo>
                    <a:cubicBezTo>
                      <a:pt x="42" y="71"/>
                      <a:pt x="43" y="12"/>
                      <a:pt x="42" y="4"/>
                    </a:cubicBezTo>
                    <a:cubicBezTo>
                      <a:pt x="42" y="3"/>
                      <a:pt x="42" y="2"/>
                      <a:pt x="41" y="1"/>
                    </a:cubicBezTo>
                    <a:cubicBezTo>
                      <a:pt x="39" y="0"/>
                      <a:pt x="37" y="1"/>
                      <a:pt x="35" y="2"/>
                    </a:cubicBezTo>
                    <a:cubicBezTo>
                      <a:pt x="31" y="5"/>
                      <a:pt x="28" y="9"/>
                      <a:pt x="24" y="12"/>
                    </a:cubicBezTo>
                    <a:cubicBezTo>
                      <a:pt x="17" y="18"/>
                      <a:pt x="8" y="20"/>
                      <a:pt x="3" y="29"/>
                    </a:cubicBezTo>
                    <a:cubicBezTo>
                      <a:pt x="2" y="30"/>
                      <a:pt x="2" y="31"/>
                      <a:pt x="1" y="32"/>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6" name="Google Shape;386;p11"/>
              <p:cNvSpPr/>
              <p:nvPr/>
            </p:nvSpPr>
            <p:spPr>
              <a:xfrm flipH="1">
                <a:off x="544837" y="-18440"/>
                <a:ext cx="859277" cy="547906"/>
              </a:xfrm>
              <a:custGeom>
                <a:avLst/>
                <a:gdLst/>
                <a:ahLst/>
                <a:cxnLst/>
                <a:rect l="l" t="t" r="r" b="b"/>
                <a:pathLst>
                  <a:path w="74" h="47" extrusionOk="0">
                    <a:moveTo>
                      <a:pt x="73" y="32"/>
                    </a:moveTo>
                    <a:cubicBezTo>
                      <a:pt x="69" y="42"/>
                      <a:pt x="53" y="47"/>
                      <a:pt x="42" y="46"/>
                    </a:cubicBezTo>
                    <a:cubicBezTo>
                      <a:pt x="30" y="45"/>
                      <a:pt x="18" y="41"/>
                      <a:pt x="9" y="32"/>
                    </a:cubicBezTo>
                    <a:cubicBezTo>
                      <a:pt x="4" y="27"/>
                      <a:pt x="0" y="19"/>
                      <a:pt x="4" y="13"/>
                    </a:cubicBezTo>
                    <a:cubicBezTo>
                      <a:pt x="6" y="9"/>
                      <a:pt x="12" y="7"/>
                      <a:pt x="17" y="6"/>
                    </a:cubicBezTo>
                    <a:cubicBezTo>
                      <a:pt x="18" y="6"/>
                      <a:pt x="19" y="6"/>
                      <a:pt x="20" y="5"/>
                    </a:cubicBezTo>
                    <a:cubicBezTo>
                      <a:pt x="36" y="4"/>
                      <a:pt x="67" y="0"/>
                      <a:pt x="73" y="20"/>
                    </a:cubicBezTo>
                    <a:cubicBezTo>
                      <a:pt x="74" y="24"/>
                      <a:pt x="74" y="28"/>
                      <a:pt x="73" y="32"/>
                    </a:cubicBezTo>
                    <a:close/>
                  </a:path>
                </a:pathLst>
              </a:custGeom>
              <a:solidFill>
                <a:srgbClr val="E899A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7" name="Google Shape;387;p11"/>
              <p:cNvSpPr/>
              <p:nvPr/>
            </p:nvSpPr>
            <p:spPr>
              <a:xfrm flipH="1">
                <a:off x="-7827" y="393439"/>
                <a:ext cx="447172" cy="1039096"/>
              </a:xfrm>
              <a:custGeom>
                <a:avLst/>
                <a:gdLst/>
                <a:ahLst/>
                <a:cxnLst/>
                <a:rect l="l" t="t" r="r" b="b"/>
                <a:pathLst>
                  <a:path w="32" h="74" extrusionOk="0">
                    <a:moveTo>
                      <a:pt x="28" y="59"/>
                    </a:moveTo>
                    <a:cubicBezTo>
                      <a:pt x="26" y="56"/>
                      <a:pt x="25" y="51"/>
                      <a:pt x="23" y="48"/>
                    </a:cubicBezTo>
                    <a:cubicBezTo>
                      <a:pt x="20" y="43"/>
                      <a:pt x="15" y="41"/>
                      <a:pt x="10" y="38"/>
                    </a:cubicBezTo>
                    <a:cubicBezTo>
                      <a:pt x="8" y="37"/>
                      <a:pt x="5" y="35"/>
                      <a:pt x="4" y="32"/>
                    </a:cubicBezTo>
                    <a:cubicBezTo>
                      <a:pt x="3" y="29"/>
                      <a:pt x="5" y="25"/>
                      <a:pt x="7" y="23"/>
                    </a:cubicBezTo>
                    <a:cubicBezTo>
                      <a:pt x="8" y="23"/>
                      <a:pt x="8" y="23"/>
                      <a:pt x="9" y="23"/>
                    </a:cubicBezTo>
                    <a:cubicBezTo>
                      <a:pt x="9" y="26"/>
                      <a:pt x="12" y="29"/>
                      <a:pt x="15" y="30"/>
                    </a:cubicBezTo>
                    <a:cubicBezTo>
                      <a:pt x="19" y="30"/>
                      <a:pt x="23" y="28"/>
                      <a:pt x="22" y="24"/>
                    </a:cubicBezTo>
                    <a:cubicBezTo>
                      <a:pt x="20" y="20"/>
                      <a:pt x="15" y="18"/>
                      <a:pt x="12" y="18"/>
                    </a:cubicBezTo>
                    <a:cubicBezTo>
                      <a:pt x="13" y="15"/>
                      <a:pt x="15" y="12"/>
                      <a:pt x="17" y="10"/>
                    </a:cubicBezTo>
                    <a:cubicBezTo>
                      <a:pt x="19" y="8"/>
                      <a:pt x="21" y="7"/>
                      <a:pt x="22" y="5"/>
                    </a:cubicBezTo>
                    <a:cubicBezTo>
                      <a:pt x="24" y="4"/>
                      <a:pt x="26" y="3"/>
                      <a:pt x="27" y="2"/>
                    </a:cubicBezTo>
                    <a:cubicBezTo>
                      <a:pt x="28" y="1"/>
                      <a:pt x="27" y="0"/>
                      <a:pt x="27" y="0"/>
                    </a:cubicBezTo>
                    <a:cubicBezTo>
                      <a:pt x="22" y="1"/>
                      <a:pt x="18" y="5"/>
                      <a:pt x="15" y="8"/>
                    </a:cubicBezTo>
                    <a:cubicBezTo>
                      <a:pt x="12" y="11"/>
                      <a:pt x="9" y="15"/>
                      <a:pt x="9" y="19"/>
                    </a:cubicBezTo>
                    <a:cubicBezTo>
                      <a:pt x="6" y="20"/>
                      <a:pt x="3" y="22"/>
                      <a:pt x="2" y="25"/>
                    </a:cubicBezTo>
                    <a:cubicBezTo>
                      <a:pt x="0" y="28"/>
                      <a:pt x="0" y="33"/>
                      <a:pt x="2" y="36"/>
                    </a:cubicBezTo>
                    <a:cubicBezTo>
                      <a:pt x="4" y="39"/>
                      <a:pt x="8" y="41"/>
                      <a:pt x="11" y="43"/>
                    </a:cubicBezTo>
                    <a:cubicBezTo>
                      <a:pt x="16" y="46"/>
                      <a:pt x="20" y="48"/>
                      <a:pt x="22" y="53"/>
                    </a:cubicBezTo>
                    <a:cubicBezTo>
                      <a:pt x="24" y="60"/>
                      <a:pt x="26" y="67"/>
                      <a:pt x="30" y="73"/>
                    </a:cubicBezTo>
                    <a:cubicBezTo>
                      <a:pt x="31" y="74"/>
                      <a:pt x="32" y="73"/>
                      <a:pt x="32" y="72"/>
                    </a:cubicBezTo>
                    <a:cubicBezTo>
                      <a:pt x="31" y="67"/>
                      <a:pt x="29" y="63"/>
                      <a:pt x="28" y="59"/>
                    </a:cubicBezTo>
                    <a:close/>
                    <a:moveTo>
                      <a:pt x="17" y="23"/>
                    </a:moveTo>
                    <a:cubicBezTo>
                      <a:pt x="18" y="24"/>
                      <a:pt x="19" y="25"/>
                      <a:pt x="18" y="26"/>
                    </a:cubicBezTo>
                    <a:cubicBezTo>
                      <a:pt x="17" y="27"/>
                      <a:pt x="16" y="26"/>
                      <a:pt x="15" y="26"/>
                    </a:cubicBezTo>
                    <a:cubicBezTo>
                      <a:pt x="13" y="25"/>
                      <a:pt x="12" y="24"/>
                      <a:pt x="12" y="22"/>
                    </a:cubicBezTo>
                    <a:cubicBezTo>
                      <a:pt x="14" y="22"/>
                      <a:pt x="15" y="22"/>
                      <a:pt x="17" y="23"/>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8" name="Google Shape;388;p11"/>
              <p:cNvSpPr/>
              <p:nvPr/>
            </p:nvSpPr>
            <p:spPr>
              <a:xfrm flipH="1">
                <a:off x="544838" y="-18440"/>
                <a:ext cx="661496" cy="372844"/>
              </a:xfrm>
              <a:custGeom>
                <a:avLst/>
                <a:gdLst/>
                <a:ahLst/>
                <a:cxnLst/>
                <a:rect l="l" t="t" r="r" b="b"/>
                <a:pathLst>
                  <a:path w="57" h="32" extrusionOk="0">
                    <a:moveTo>
                      <a:pt x="56" y="32"/>
                    </a:moveTo>
                    <a:cubicBezTo>
                      <a:pt x="55" y="31"/>
                      <a:pt x="55" y="31"/>
                      <a:pt x="54" y="31"/>
                    </a:cubicBezTo>
                    <a:cubicBezTo>
                      <a:pt x="52" y="29"/>
                      <a:pt x="51" y="27"/>
                      <a:pt x="49" y="26"/>
                    </a:cubicBezTo>
                    <a:cubicBezTo>
                      <a:pt x="44" y="20"/>
                      <a:pt x="35" y="17"/>
                      <a:pt x="27" y="16"/>
                    </a:cubicBezTo>
                    <a:cubicBezTo>
                      <a:pt x="19" y="15"/>
                      <a:pt x="11" y="15"/>
                      <a:pt x="4" y="11"/>
                    </a:cubicBezTo>
                    <a:cubicBezTo>
                      <a:pt x="2" y="10"/>
                      <a:pt x="0" y="8"/>
                      <a:pt x="0" y="6"/>
                    </a:cubicBezTo>
                    <a:cubicBezTo>
                      <a:pt x="1" y="6"/>
                      <a:pt x="2" y="6"/>
                      <a:pt x="3" y="5"/>
                    </a:cubicBezTo>
                    <a:cubicBezTo>
                      <a:pt x="19" y="4"/>
                      <a:pt x="50" y="0"/>
                      <a:pt x="56" y="20"/>
                    </a:cubicBezTo>
                    <a:cubicBezTo>
                      <a:pt x="57" y="24"/>
                      <a:pt x="57" y="28"/>
                      <a:pt x="56" y="32"/>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9" name="Google Shape;389;p11"/>
              <p:cNvSpPr/>
              <p:nvPr/>
            </p:nvSpPr>
            <p:spPr>
              <a:xfrm flipH="1">
                <a:off x="673128" y="156623"/>
                <a:ext cx="359479" cy="128290"/>
              </a:xfrm>
              <a:custGeom>
                <a:avLst/>
                <a:gdLst/>
                <a:ahLst/>
                <a:cxnLst/>
                <a:rect l="l" t="t" r="r" b="b"/>
                <a:pathLst>
                  <a:path w="31" h="11" extrusionOk="0">
                    <a:moveTo>
                      <a:pt x="1" y="2"/>
                    </a:moveTo>
                    <a:cubicBezTo>
                      <a:pt x="6" y="3"/>
                      <a:pt x="11" y="3"/>
                      <a:pt x="16" y="5"/>
                    </a:cubicBezTo>
                    <a:cubicBezTo>
                      <a:pt x="18" y="6"/>
                      <a:pt x="21" y="7"/>
                      <a:pt x="23" y="8"/>
                    </a:cubicBezTo>
                    <a:cubicBezTo>
                      <a:pt x="25" y="9"/>
                      <a:pt x="27" y="10"/>
                      <a:pt x="29" y="11"/>
                    </a:cubicBezTo>
                    <a:cubicBezTo>
                      <a:pt x="30" y="11"/>
                      <a:pt x="31" y="9"/>
                      <a:pt x="30" y="9"/>
                    </a:cubicBezTo>
                    <a:cubicBezTo>
                      <a:pt x="27" y="5"/>
                      <a:pt x="21" y="3"/>
                      <a:pt x="16" y="2"/>
                    </a:cubicBezTo>
                    <a:cubicBezTo>
                      <a:pt x="11" y="1"/>
                      <a:pt x="6" y="0"/>
                      <a:pt x="1" y="1"/>
                    </a:cubicBezTo>
                    <a:cubicBezTo>
                      <a:pt x="0" y="1"/>
                      <a:pt x="0" y="2"/>
                      <a:pt x="1" y="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0" name="Google Shape;390;p11"/>
              <p:cNvSpPr/>
              <p:nvPr/>
            </p:nvSpPr>
            <p:spPr>
              <a:xfrm flipH="1">
                <a:off x="765336" y="260859"/>
                <a:ext cx="93545" cy="58800"/>
              </a:xfrm>
              <a:custGeom>
                <a:avLst/>
                <a:gdLst/>
                <a:ahLst/>
                <a:cxnLst/>
                <a:rect l="l" t="t" r="r" b="b"/>
                <a:pathLst>
                  <a:path w="8" h="5" extrusionOk="0">
                    <a:moveTo>
                      <a:pt x="0" y="1"/>
                    </a:moveTo>
                    <a:cubicBezTo>
                      <a:pt x="1" y="2"/>
                      <a:pt x="1" y="2"/>
                      <a:pt x="2" y="2"/>
                    </a:cubicBezTo>
                    <a:cubicBezTo>
                      <a:pt x="2" y="2"/>
                      <a:pt x="3" y="3"/>
                      <a:pt x="3" y="3"/>
                    </a:cubicBezTo>
                    <a:cubicBezTo>
                      <a:pt x="3" y="3"/>
                      <a:pt x="4" y="3"/>
                      <a:pt x="4" y="3"/>
                    </a:cubicBezTo>
                    <a:cubicBezTo>
                      <a:pt x="4" y="4"/>
                      <a:pt x="4" y="4"/>
                      <a:pt x="4" y="4"/>
                    </a:cubicBezTo>
                    <a:cubicBezTo>
                      <a:pt x="4" y="4"/>
                      <a:pt x="4" y="4"/>
                      <a:pt x="4" y="4"/>
                    </a:cubicBezTo>
                    <a:cubicBezTo>
                      <a:pt x="4" y="4"/>
                      <a:pt x="4" y="4"/>
                      <a:pt x="4" y="4"/>
                    </a:cubicBezTo>
                    <a:cubicBezTo>
                      <a:pt x="5" y="4"/>
                      <a:pt x="5" y="4"/>
                      <a:pt x="6" y="5"/>
                    </a:cubicBezTo>
                    <a:cubicBezTo>
                      <a:pt x="6" y="5"/>
                      <a:pt x="7" y="5"/>
                      <a:pt x="7" y="5"/>
                    </a:cubicBezTo>
                    <a:cubicBezTo>
                      <a:pt x="8" y="4"/>
                      <a:pt x="8" y="4"/>
                      <a:pt x="7" y="3"/>
                    </a:cubicBezTo>
                    <a:cubicBezTo>
                      <a:pt x="7" y="3"/>
                      <a:pt x="7" y="2"/>
                      <a:pt x="6" y="2"/>
                    </a:cubicBezTo>
                    <a:cubicBezTo>
                      <a:pt x="6" y="1"/>
                      <a:pt x="5" y="1"/>
                      <a:pt x="5" y="1"/>
                    </a:cubicBezTo>
                    <a:cubicBezTo>
                      <a:pt x="4" y="0"/>
                      <a:pt x="3" y="0"/>
                      <a:pt x="3" y="0"/>
                    </a:cubicBezTo>
                    <a:cubicBezTo>
                      <a:pt x="2" y="0"/>
                      <a:pt x="2" y="0"/>
                      <a:pt x="1" y="0"/>
                    </a:cubicBezTo>
                    <a:cubicBezTo>
                      <a:pt x="0" y="0"/>
                      <a:pt x="0" y="1"/>
                      <a:pt x="0" y="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91" name="Google Shape;391;p11"/>
            <p:cNvGrpSpPr/>
            <p:nvPr/>
          </p:nvGrpSpPr>
          <p:grpSpPr>
            <a:xfrm flipH="1">
              <a:off x="-125851" y="-112000"/>
              <a:ext cx="1959297" cy="1856606"/>
              <a:chOff x="7308453" y="-112000"/>
              <a:chExt cx="1959297" cy="1856606"/>
            </a:xfrm>
          </p:grpSpPr>
          <p:sp>
            <p:nvSpPr>
              <p:cNvPr id="392" name="Google Shape;392;p11"/>
              <p:cNvSpPr/>
              <p:nvPr/>
            </p:nvSpPr>
            <p:spPr>
              <a:xfrm>
                <a:off x="8180849" y="-95336"/>
                <a:ext cx="1086901" cy="1042447"/>
              </a:xfrm>
              <a:custGeom>
                <a:avLst/>
                <a:gdLst/>
                <a:ahLst/>
                <a:cxnLst/>
                <a:rect l="l" t="t" r="r" b="b"/>
                <a:pathLst>
                  <a:path w="135" h="129" extrusionOk="0">
                    <a:moveTo>
                      <a:pt x="49" y="64"/>
                    </a:moveTo>
                    <a:cubicBezTo>
                      <a:pt x="44" y="68"/>
                      <a:pt x="39" y="73"/>
                      <a:pt x="37" y="79"/>
                    </a:cubicBezTo>
                    <a:cubicBezTo>
                      <a:pt x="34" y="85"/>
                      <a:pt x="34" y="93"/>
                      <a:pt x="38" y="98"/>
                    </a:cubicBezTo>
                    <a:cubicBezTo>
                      <a:pt x="44" y="105"/>
                      <a:pt x="57" y="103"/>
                      <a:pt x="66" y="98"/>
                    </a:cubicBezTo>
                    <a:cubicBezTo>
                      <a:pt x="78" y="91"/>
                      <a:pt x="87" y="81"/>
                      <a:pt x="94" y="69"/>
                    </a:cubicBezTo>
                    <a:cubicBezTo>
                      <a:pt x="102" y="57"/>
                      <a:pt x="110" y="43"/>
                      <a:pt x="116" y="30"/>
                    </a:cubicBezTo>
                    <a:cubicBezTo>
                      <a:pt x="110" y="44"/>
                      <a:pt x="105" y="59"/>
                      <a:pt x="100" y="73"/>
                    </a:cubicBezTo>
                    <a:cubicBezTo>
                      <a:pt x="95" y="86"/>
                      <a:pt x="87" y="101"/>
                      <a:pt x="90" y="116"/>
                    </a:cubicBezTo>
                    <a:cubicBezTo>
                      <a:pt x="92" y="122"/>
                      <a:pt x="98" y="129"/>
                      <a:pt x="105" y="129"/>
                    </a:cubicBezTo>
                    <a:cubicBezTo>
                      <a:pt x="111" y="129"/>
                      <a:pt x="116" y="125"/>
                      <a:pt x="119" y="120"/>
                    </a:cubicBezTo>
                    <a:cubicBezTo>
                      <a:pt x="122" y="115"/>
                      <a:pt x="123" y="109"/>
                      <a:pt x="124" y="104"/>
                    </a:cubicBezTo>
                    <a:cubicBezTo>
                      <a:pt x="128" y="76"/>
                      <a:pt x="131" y="48"/>
                      <a:pt x="133" y="20"/>
                    </a:cubicBezTo>
                    <a:cubicBezTo>
                      <a:pt x="133" y="15"/>
                      <a:pt x="133" y="11"/>
                      <a:pt x="134" y="6"/>
                    </a:cubicBezTo>
                    <a:cubicBezTo>
                      <a:pt x="134" y="1"/>
                      <a:pt x="135" y="0"/>
                      <a:pt x="129" y="0"/>
                    </a:cubicBezTo>
                    <a:cubicBezTo>
                      <a:pt x="109" y="1"/>
                      <a:pt x="88" y="3"/>
                      <a:pt x="67" y="3"/>
                    </a:cubicBezTo>
                    <a:cubicBezTo>
                      <a:pt x="56" y="4"/>
                      <a:pt x="44" y="3"/>
                      <a:pt x="33" y="6"/>
                    </a:cubicBezTo>
                    <a:cubicBezTo>
                      <a:pt x="21" y="8"/>
                      <a:pt x="0" y="21"/>
                      <a:pt x="10" y="36"/>
                    </a:cubicBezTo>
                    <a:cubicBezTo>
                      <a:pt x="13" y="39"/>
                      <a:pt x="17" y="41"/>
                      <a:pt x="21" y="42"/>
                    </a:cubicBezTo>
                    <a:cubicBezTo>
                      <a:pt x="33" y="45"/>
                      <a:pt x="45" y="43"/>
                      <a:pt x="56" y="39"/>
                    </a:cubicBezTo>
                    <a:cubicBezTo>
                      <a:pt x="73" y="34"/>
                      <a:pt x="89" y="25"/>
                      <a:pt x="105" y="16"/>
                    </a:cubicBezTo>
                    <a:cubicBezTo>
                      <a:pt x="103" y="17"/>
                      <a:pt x="101" y="19"/>
                      <a:pt x="99" y="21"/>
                    </a:cubicBezTo>
                    <a:cubicBezTo>
                      <a:pt x="97" y="22"/>
                      <a:pt x="95" y="24"/>
                      <a:pt x="92" y="26"/>
                    </a:cubicBezTo>
                    <a:cubicBezTo>
                      <a:pt x="87" y="30"/>
                      <a:pt x="83" y="34"/>
                      <a:pt x="78" y="38"/>
                    </a:cubicBezTo>
                    <a:cubicBezTo>
                      <a:pt x="68" y="47"/>
                      <a:pt x="59" y="55"/>
                      <a:pt x="49" y="64"/>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3" name="Google Shape;393;p11"/>
              <p:cNvSpPr/>
              <p:nvPr/>
            </p:nvSpPr>
            <p:spPr>
              <a:xfrm>
                <a:off x="7308453" y="-112000"/>
                <a:ext cx="965620" cy="679534"/>
              </a:xfrm>
              <a:custGeom>
                <a:avLst/>
                <a:gdLst/>
                <a:ahLst/>
                <a:cxnLst/>
                <a:rect l="l" t="t" r="r" b="b"/>
                <a:pathLst>
                  <a:path w="120" h="84" extrusionOk="0">
                    <a:moveTo>
                      <a:pt x="29" y="37"/>
                    </a:moveTo>
                    <a:cubicBezTo>
                      <a:pt x="39" y="39"/>
                      <a:pt x="49" y="39"/>
                      <a:pt x="58" y="43"/>
                    </a:cubicBezTo>
                    <a:cubicBezTo>
                      <a:pt x="68" y="47"/>
                      <a:pt x="73" y="55"/>
                      <a:pt x="78" y="64"/>
                    </a:cubicBezTo>
                    <a:cubicBezTo>
                      <a:pt x="82" y="72"/>
                      <a:pt x="93" y="84"/>
                      <a:pt x="102" y="76"/>
                    </a:cubicBezTo>
                    <a:cubicBezTo>
                      <a:pt x="108" y="70"/>
                      <a:pt x="106" y="61"/>
                      <a:pt x="101" y="54"/>
                    </a:cubicBezTo>
                    <a:cubicBezTo>
                      <a:pt x="94" y="43"/>
                      <a:pt x="92" y="35"/>
                      <a:pt x="99" y="24"/>
                    </a:cubicBezTo>
                    <a:cubicBezTo>
                      <a:pt x="103" y="19"/>
                      <a:pt x="120" y="13"/>
                      <a:pt x="111" y="4"/>
                    </a:cubicBezTo>
                    <a:cubicBezTo>
                      <a:pt x="108" y="1"/>
                      <a:pt x="103" y="1"/>
                      <a:pt x="98" y="1"/>
                    </a:cubicBezTo>
                    <a:cubicBezTo>
                      <a:pt x="80" y="0"/>
                      <a:pt x="61" y="1"/>
                      <a:pt x="42" y="1"/>
                    </a:cubicBezTo>
                    <a:cubicBezTo>
                      <a:pt x="32" y="0"/>
                      <a:pt x="23" y="0"/>
                      <a:pt x="13" y="0"/>
                    </a:cubicBezTo>
                    <a:cubicBezTo>
                      <a:pt x="8" y="1"/>
                      <a:pt x="1" y="2"/>
                      <a:pt x="0" y="8"/>
                    </a:cubicBezTo>
                    <a:cubicBezTo>
                      <a:pt x="0" y="19"/>
                      <a:pt x="9" y="28"/>
                      <a:pt x="18" y="33"/>
                    </a:cubicBezTo>
                    <a:cubicBezTo>
                      <a:pt x="22" y="35"/>
                      <a:pt x="25" y="36"/>
                      <a:pt x="29" y="37"/>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4" name="Google Shape;394;p11"/>
              <p:cNvSpPr/>
              <p:nvPr/>
            </p:nvSpPr>
            <p:spPr>
              <a:xfrm>
                <a:off x="8715835" y="1092464"/>
                <a:ext cx="336762" cy="314044"/>
              </a:xfrm>
              <a:custGeom>
                <a:avLst/>
                <a:gdLst/>
                <a:ahLst/>
                <a:cxnLst/>
                <a:rect l="l" t="t" r="r" b="b"/>
                <a:pathLst>
                  <a:path w="29" h="27" extrusionOk="0">
                    <a:moveTo>
                      <a:pt x="10" y="0"/>
                    </a:moveTo>
                    <a:cubicBezTo>
                      <a:pt x="7" y="1"/>
                      <a:pt x="5" y="1"/>
                      <a:pt x="4" y="3"/>
                    </a:cubicBezTo>
                    <a:cubicBezTo>
                      <a:pt x="0" y="6"/>
                      <a:pt x="0" y="11"/>
                      <a:pt x="1" y="15"/>
                    </a:cubicBezTo>
                    <a:cubicBezTo>
                      <a:pt x="3" y="19"/>
                      <a:pt x="6" y="22"/>
                      <a:pt x="10" y="24"/>
                    </a:cubicBezTo>
                    <a:cubicBezTo>
                      <a:pt x="12" y="25"/>
                      <a:pt x="14" y="26"/>
                      <a:pt x="17" y="27"/>
                    </a:cubicBezTo>
                    <a:cubicBezTo>
                      <a:pt x="19" y="27"/>
                      <a:pt x="22" y="27"/>
                      <a:pt x="24" y="25"/>
                    </a:cubicBezTo>
                    <a:cubicBezTo>
                      <a:pt x="27" y="24"/>
                      <a:pt x="28" y="21"/>
                      <a:pt x="29" y="18"/>
                    </a:cubicBezTo>
                    <a:cubicBezTo>
                      <a:pt x="29" y="13"/>
                      <a:pt x="28" y="7"/>
                      <a:pt x="24" y="4"/>
                    </a:cubicBezTo>
                    <a:cubicBezTo>
                      <a:pt x="21" y="0"/>
                      <a:pt x="14" y="0"/>
                      <a:pt x="10" y="0"/>
                    </a:cubicBezTo>
                    <a:close/>
                  </a:path>
                </a:pathLst>
              </a:custGeom>
              <a:solidFill>
                <a:srgbClr val="CBE26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5" name="Google Shape;395;p11"/>
              <p:cNvSpPr/>
              <p:nvPr/>
            </p:nvSpPr>
            <p:spPr>
              <a:xfrm>
                <a:off x="8334534" y="65753"/>
                <a:ext cx="627699" cy="194417"/>
              </a:xfrm>
              <a:custGeom>
                <a:avLst/>
                <a:gdLst/>
                <a:ahLst/>
                <a:cxnLst/>
                <a:rect l="l" t="t" r="r" b="b"/>
                <a:pathLst>
                  <a:path w="78" h="24" extrusionOk="0">
                    <a:moveTo>
                      <a:pt x="1" y="22"/>
                    </a:moveTo>
                    <a:cubicBezTo>
                      <a:pt x="4" y="22"/>
                      <a:pt x="7" y="23"/>
                      <a:pt x="10" y="23"/>
                    </a:cubicBezTo>
                    <a:cubicBezTo>
                      <a:pt x="14" y="24"/>
                      <a:pt x="17" y="23"/>
                      <a:pt x="20" y="23"/>
                    </a:cubicBezTo>
                    <a:cubicBezTo>
                      <a:pt x="27" y="22"/>
                      <a:pt x="33" y="21"/>
                      <a:pt x="40" y="19"/>
                    </a:cubicBezTo>
                    <a:cubicBezTo>
                      <a:pt x="46" y="17"/>
                      <a:pt x="52" y="15"/>
                      <a:pt x="58" y="12"/>
                    </a:cubicBezTo>
                    <a:cubicBezTo>
                      <a:pt x="64" y="9"/>
                      <a:pt x="71" y="6"/>
                      <a:pt x="76" y="2"/>
                    </a:cubicBezTo>
                    <a:cubicBezTo>
                      <a:pt x="78" y="1"/>
                      <a:pt x="77" y="0"/>
                      <a:pt x="75" y="0"/>
                    </a:cubicBezTo>
                    <a:cubicBezTo>
                      <a:pt x="69" y="3"/>
                      <a:pt x="64" y="6"/>
                      <a:pt x="58" y="9"/>
                    </a:cubicBezTo>
                    <a:cubicBezTo>
                      <a:pt x="52" y="12"/>
                      <a:pt x="46" y="14"/>
                      <a:pt x="39" y="16"/>
                    </a:cubicBezTo>
                    <a:cubicBezTo>
                      <a:pt x="33" y="18"/>
                      <a:pt x="27" y="19"/>
                      <a:pt x="20" y="20"/>
                    </a:cubicBezTo>
                    <a:cubicBezTo>
                      <a:pt x="17" y="21"/>
                      <a:pt x="14" y="21"/>
                      <a:pt x="11" y="21"/>
                    </a:cubicBezTo>
                    <a:cubicBezTo>
                      <a:pt x="7" y="21"/>
                      <a:pt x="4" y="22"/>
                      <a:pt x="1" y="21"/>
                    </a:cubicBezTo>
                    <a:cubicBezTo>
                      <a:pt x="0" y="21"/>
                      <a:pt x="0" y="22"/>
                      <a:pt x="1" y="2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6" name="Google Shape;396;p11"/>
              <p:cNvSpPr/>
              <p:nvPr/>
            </p:nvSpPr>
            <p:spPr>
              <a:xfrm>
                <a:off x="8422486" y="251838"/>
                <a:ext cx="346253" cy="500856"/>
              </a:xfrm>
              <a:custGeom>
                <a:avLst/>
                <a:gdLst/>
                <a:ahLst/>
                <a:cxnLst/>
                <a:rect l="l" t="t" r="r" b="b"/>
                <a:pathLst>
                  <a:path w="43" h="62" extrusionOk="0">
                    <a:moveTo>
                      <a:pt x="42" y="0"/>
                    </a:moveTo>
                    <a:cubicBezTo>
                      <a:pt x="30" y="8"/>
                      <a:pt x="17" y="15"/>
                      <a:pt x="9" y="27"/>
                    </a:cubicBezTo>
                    <a:cubicBezTo>
                      <a:pt x="3" y="37"/>
                      <a:pt x="0" y="53"/>
                      <a:pt x="13" y="59"/>
                    </a:cubicBezTo>
                    <a:cubicBezTo>
                      <a:pt x="20" y="62"/>
                      <a:pt x="28" y="60"/>
                      <a:pt x="35" y="57"/>
                    </a:cubicBezTo>
                    <a:cubicBezTo>
                      <a:pt x="36" y="57"/>
                      <a:pt x="36" y="55"/>
                      <a:pt x="35" y="55"/>
                    </a:cubicBezTo>
                    <a:cubicBezTo>
                      <a:pt x="27" y="57"/>
                      <a:pt x="18" y="60"/>
                      <a:pt x="11" y="54"/>
                    </a:cubicBezTo>
                    <a:cubicBezTo>
                      <a:pt x="4" y="49"/>
                      <a:pt x="6" y="39"/>
                      <a:pt x="9" y="33"/>
                    </a:cubicBezTo>
                    <a:cubicBezTo>
                      <a:pt x="16" y="19"/>
                      <a:pt x="31" y="11"/>
                      <a:pt x="43" y="1"/>
                    </a:cubicBezTo>
                    <a:cubicBezTo>
                      <a:pt x="43" y="1"/>
                      <a:pt x="43" y="0"/>
                      <a:pt x="42"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7" name="Google Shape;397;p11"/>
              <p:cNvSpPr/>
              <p:nvPr/>
            </p:nvSpPr>
            <p:spPr>
              <a:xfrm>
                <a:off x="8744668" y="518468"/>
                <a:ext cx="152758" cy="162015"/>
              </a:xfrm>
              <a:custGeom>
                <a:avLst/>
                <a:gdLst/>
                <a:ahLst/>
                <a:cxnLst/>
                <a:rect l="l" t="t" r="r" b="b"/>
                <a:pathLst>
                  <a:path w="19" h="20" extrusionOk="0">
                    <a:moveTo>
                      <a:pt x="1" y="19"/>
                    </a:moveTo>
                    <a:cubicBezTo>
                      <a:pt x="2" y="19"/>
                      <a:pt x="2" y="19"/>
                      <a:pt x="3" y="19"/>
                    </a:cubicBezTo>
                    <a:cubicBezTo>
                      <a:pt x="3" y="18"/>
                      <a:pt x="3" y="18"/>
                      <a:pt x="4" y="18"/>
                    </a:cubicBezTo>
                    <a:cubicBezTo>
                      <a:pt x="4" y="17"/>
                      <a:pt x="5" y="17"/>
                      <a:pt x="6" y="16"/>
                    </a:cubicBezTo>
                    <a:cubicBezTo>
                      <a:pt x="7" y="15"/>
                      <a:pt x="9" y="13"/>
                      <a:pt x="10" y="12"/>
                    </a:cubicBezTo>
                    <a:cubicBezTo>
                      <a:pt x="13" y="9"/>
                      <a:pt x="16" y="6"/>
                      <a:pt x="18" y="3"/>
                    </a:cubicBezTo>
                    <a:cubicBezTo>
                      <a:pt x="19" y="1"/>
                      <a:pt x="17" y="0"/>
                      <a:pt x="16" y="1"/>
                    </a:cubicBezTo>
                    <a:cubicBezTo>
                      <a:pt x="13" y="4"/>
                      <a:pt x="11" y="7"/>
                      <a:pt x="8" y="10"/>
                    </a:cubicBezTo>
                    <a:cubicBezTo>
                      <a:pt x="7" y="11"/>
                      <a:pt x="6" y="13"/>
                      <a:pt x="5" y="14"/>
                    </a:cubicBezTo>
                    <a:cubicBezTo>
                      <a:pt x="4" y="15"/>
                      <a:pt x="3" y="16"/>
                      <a:pt x="3" y="16"/>
                    </a:cubicBezTo>
                    <a:cubicBezTo>
                      <a:pt x="2" y="17"/>
                      <a:pt x="2" y="17"/>
                      <a:pt x="2" y="17"/>
                    </a:cubicBezTo>
                    <a:cubicBezTo>
                      <a:pt x="1" y="18"/>
                      <a:pt x="1" y="18"/>
                      <a:pt x="1" y="19"/>
                    </a:cubicBezTo>
                    <a:cubicBezTo>
                      <a:pt x="0" y="19"/>
                      <a:pt x="1" y="20"/>
                      <a:pt x="1" y="19"/>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8" name="Google Shape;398;p11"/>
              <p:cNvSpPr/>
              <p:nvPr/>
            </p:nvSpPr>
            <p:spPr>
              <a:xfrm>
                <a:off x="8905759" y="494397"/>
                <a:ext cx="313849" cy="468453"/>
              </a:xfrm>
              <a:custGeom>
                <a:avLst/>
                <a:gdLst/>
                <a:ahLst/>
                <a:cxnLst/>
                <a:rect l="l" t="t" r="r" b="b"/>
                <a:pathLst>
                  <a:path w="39" h="58" extrusionOk="0">
                    <a:moveTo>
                      <a:pt x="7" y="8"/>
                    </a:moveTo>
                    <a:cubicBezTo>
                      <a:pt x="3" y="16"/>
                      <a:pt x="0" y="25"/>
                      <a:pt x="0" y="34"/>
                    </a:cubicBezTo>
                    <a:cubicBezTo>
                      <a:pt x="0" y="41"/>
                      <a:pt x="1" y="49"/>
                      <a:pt x="7" y="54"/>
                    </a:cubicBezTo>
                    <a:cubicBezTo>
                      <a:pt x="13" y="58"/>
                      <a:pt x="20" y="58"/>
                      <a:pt x="25" y="53"/>
                    </a:cubicBezTo>
                    <a:cubicBezTo>
                      <a:pt x="30" y="47"/>
                      <a:pt x="31" y="39"/>
                      <a:pt x="33" y="33"/>
                    </a:cubicBezTo>
                    <a:cubicBezTo>
                      <a:pt x="35" y="22"/>
                      <a:pt x="38" y="12"/>
                      <a:pt x="38" y="1"/>
                    </a:cubicBezTo>
                    <a:cubicBezTo>
                      <a:pt x="39" y="0"/>
                      <a:pt x="37" y="0"/>
                      <a:pt x="37" y="1"/>
                    </a:cubicBezTo>
                    <a:cubicBezTo>
                      <a:pt x="34" y="11"/>
                      <a:pt x="32" y="21"/>
                      <a:pt x="30" y="31"/>
                    </a:cubicBezTo>
                    <a:cubicBezTo>
                      <a:pt x="28" y="38"/>
                      <a:pt x="27" y="48"/>
                      <a:pt x="20" y="52"/>
                    </a:cubicBezTo>
                    <a:cubicBezTo>
                      <a:pt x="16" y="55"/>
                      <a:pt x="11" y="53"/>
                      <a:pt x="8" y="51"/>
                    </a:cubicBezTo>
                    <a:cubicBezTo>
                      <a:pt x="5" y="48"/>
                      <a:pt x="4" y="43"/>
                      <a:pt x="3" y="38"/>
                    </a:cubicBezTo>
                    <a:cubicBezTo>
                      <a:pt x="2" y="28"/>
                      <a:pt x="7" y="19"/>
                      <a:pt x="8" y="9"/>
                    </a:cubicBezTo>
                    <a:cubicBezTo>
                      <a:pt x="8" y="8"/>
                      <a:pt x="7" y="8"/>
                      <a:pt x="7" y="8"/>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9" name="Google Shape;399;p11"/>
              <p:cNvSpPr/>
              <p:nvPr/>
            </p:nvSpPr>
            <p:spPr>
              <a:xfrm>
                <a:off x="8703808" y="1092464"/>
                <a:ext cx="128290" cy="314044"/>
              </a:xfrm>
              <a:custGeom>
                <a:avLst/>
                <a:gdLst/>
                <a:ahLst/>
                <a:cxnLst/>
                <a:rect l="l" t="t" r="r" b="b"/>
                <a:pathLst>
                  <a:path w="11" h="27" extrusionOk="0">
                    <a:moveTo>
                      <a:pt x="7" y="0"/>
                    </a:moveTo>
                    <a:cubicBezTo>
                      <a:pt x="2" y="1"/>
                      <a:pt x="0" y="8"/>
                      <a:pt x="0" y="13"/>
                    </a:cubicBezTo>
                    <a:cubicBezTo>
                      <a:pt x="0" y="19"/>
                      <a:pt x="4" y="24"/>
                      <a:pt x="8" y="26"/>
                    </a:cubicBezTo>
                    <a:cubicBezTo>
                      <a:pt x="10" y="27"/>
                      <a:pt x="11" y="25"/>
                      <a:pt x="10" y="24"/>
                    </a:cubicBezTo>
                    <a:cubicBezTo>
                      <a:pt x="6" y="22"/>
                      <a:pt x="4" y="18"/>
                      <a:pt x="3" y="14"/>
                    </a:cubicBezTo>
                    <a:cubicBezTo>
                      <a:pt x="3" y="11"/>
                      <a:pt x="3" y="9"/>
                      <a:pt x="4" y="7"/>
                    </a:cubicBezTo>
                    <a:cubicBezTo>
                      <a:pt x="5" y="5"/>
                      <a:pt x="6" y="2"/>
                      <a:pt x="8" y="1"/>
                    </a:cubicBezTo>
                    <a:cubicBezTo>
                      <a:pt x="8" y="0"/>
                      <a:pt x="8" y="0"/>
                      <a:pt x="7"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0" name="Google Shape;400;p11"/>
              <p:cNvSpPr/>
              <p:nvPr/>
            </p:nvSpPr>
            <p:spPr>
              <a:xfrm>
                <a:off x="8866844" y="1383790"/>
                <a:ext cx="92208" cy="46773"/>
              </a:xfrm>
              <a:custGeom>
                <a:avLst/>
                <a:gdLst/>
                <a:ahLst/>
                <a:cxnLst/>
                <a:rect l="l" t="t" r="r" b="b"/>
                <a:pathLst>
                  <a:path w="8" h="4" extrusionOk="0">
                    <a:moveTo>
                      <a:pt x="0" y="2"/>
                    </a:moveTo>
                    <a:cubicBezTo>
                      <a:pt x="0" y="2"/>
                      <a:pt x="0" y="3"/>
                      <a:pt x="1" y="3"/>
                    </a:cubicBezTo>
                    <a:cubicBezTo>
                      <a:pt x="1" y="3"/>
                      <a:pt x="1" y="3"/>
                      <a:pt x="1" y="3"/>
                    </a:cubicBezTo>
                    <a:cubicBezTo>
                      <a:pt x="2" y="4"/>
                      <a:pt x="3" y="4"/>
                      <a:pt x="4" y="4"/>
                    </a:cubicBezTo>
                    <a:cubicBezTo>
                      <a:pt x="4" y="4"/>
                      <a:pt x="5" y="4"/>
                      <a:pt x="6" y="3"/>
                    </a:cubicBezTo>
                    <a:cubicBezTo>
                      <a:pt x="7" y="3"/>
                      <a:pt x="7" y="3"/>
                      <a:pt x="8" y="2"/>
                    </a:cubicBezTo>
                    <a:cubicBezTo>
                      <a:pt x="8" y="2"/>
                      <a:pt x="8" y="1"/>
                      <a:pt x="8" y="1"/>
                    </a:cubicBezTo>
                    <a:cubicBezTo>
                      <a:pt x="8" y="0"/>
                      <a:pt x="7" y="0"/>
                      <a:pt x="7" y="0"/>
                    </a:cubicBezTo>
                    <a:cubicBezTo>
                      <a:pt x="6" y="0"/>
                      <a:pt x="6" y="0"/>
                      <a:pt x="6" y="0"/>
                    </a:cubicBezTo>
                    <a:cubicBezTo>
                      <a:pt x="6" y="0"/>
                      <a:pt x="6" y="0"/>
                      <a:pt x="5" y="0"/>
                    </a:cubicBezTo>
                    <a:cubicBezTo>
                      <a:pt x="5" y="0"/>
                      <a:pt x="5" y="0"/>
                      <a:pt x="6" y="0"/>
                    </a:cubicBezTo>
                    <a:cubicBezTo>
                      <a:pt x="5" y="0"/>
                      <a:pt x="5" y="0"/>
                      <a:pt x="5" y="0"/>
                    </a:cubicBezTo>
                    <a:cubicBezTo>
                      <a:pt x="5" y="0"/>
                      <a:pt x="5" y="1"/>
                      <a:pt x="4" y="1"/>
                    </a:cubicBezTo>
                    <a:cubicBezTo>
                      <a:pt x="4" y="1"/>
                      <a:pt x="4" y="1"/>
                      <a:pt x="4" y="1"/>
                    </a:cubicBezTo>
                    <a:cubicBezTo>
                      <a:pt x="4" y="1"/>
                      <a:pt x="4" y="1"/>
                      <a:pt x="4" y="1"/>
                    </a:cubicBezTo>
                    <a:cubicBezTo>
                      <a:pt x="4" y="1"/>
                      <a:pt x="4" y="1"/>
                      <a:pt x="4" y="1"/>
                    </a:cubicBezTo>
                    <a:cubicBezTo>
                      <a:pt x="3" y="1"/>
                      <a:pt x="3" y="1"/>
                      <a:pt x="2" y="1"/>
                    </a:cubicBezTo>
                    <a:cubicBezTo>
                      <a:pt x="2" y="1"/>
                      <a:pt x="1" y="1"/>
                      <a:pt x="1" y="1"/>
                    </a:cubicBezTo>
                    <a:cubicBezTo>
                      <a:pt x="1" y="1"/>
                      <a:pt x="1" y="1"/>
                      <a:pt x="1" y="1"/>
                    </a:cubicBezTo>
                    <a:cubicBezTo>
                      <a:pt x="1" y="1"/>
                      <a:pt x="1" y="1"/>
                      <a:pt x="1" y="1"/>
                    </a:cubicBezTo>
                    <a:cubicBezTo>
                      <a:pt x="1" y="1"/>
                      <a:pt x="0" y="1"/>
                      <a:pt x="0" y="1"/>
                    </a:cubicBezTo>
                    <a:cubicBezTo>
                      <a:pt x="0" y="1"/>
                      <a:pt x="0" y="1"/>
                      <a:pt x="0" y="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1" name="Google Shape;401;p11"/>
              <p:cNvSpPr/>
              <p:nvPr/>
            </p:nvSpPr>
            <p:spPr>
              <a:xfrm>
                <a:off x="7396405" y="-23124"/>
                <a:ext cx="330514" cy="218488"/>
              </a:xfrm>
              <a:custGeom>
                <a:avLst/>
                <a:gdLst/>
                <a:ahLst/>
                <a:cxnLst/>
                <a:rect l="l" t="t" r="r" b="b"/>
                <a:pathLst>
                  <a:path w="41" h="27" extrusionOk="0">
                    <a:moveTo>
                      <a:pt x="0" y="1"/>
                    </a:moveTo>
                    <a:cubicBezTo>
                      <a:pt x="3" y="9"/>
                      <a:pt x="8" y="14"/>
                      <a:pt x="15" y="18"/>
                    </a:cubicBezTo>
                    <a:cubicBezTo>
                      <a:pt x="19" y="21"/>
                      <a:pt x="23" y="22"/>
                      <a:pt x="27" y="24"/>
                    </a:cubicBezTo>
                    <a:cubicBezTo>
                      <a:pt x="31" y="25"/>
                      <a:pt x="36" y="27"/>
                      <a:pt x="40" y="26"/>
                    </a:cubicBezTo>
                    <a:cubicBezTo>
                      <a:pt x="41" y="26"/>
                      <a:pt x="41" y="24"/>
                      <a:pt x="41" y="24"/>
                    </a:cubicBezTo>
                    <a:cubicBezTo>
                      <a:pt x="39" y="23"/>
                      <a:pt x="37" y="22"/>
                      <a:pt x="35" y="22"/>
                    </a:cubicBezTo>
                    <a:cubicBezTo>
                      <a:pt x="33" y="21"/>
                      <a:pt x="31" y="21"/>
                      <a:pt x="29" y="20"/>
                    </a:cubicBezTo>
                    <a:cubicBezTo>
                      <a:pt x="25" y="19"/>
                      <a:pt x="21" y="18"/>
                      <a:pt x="17" y="16"/>
                    </a:cubicBezTo>
                    <a:cubicBezTo>
                      <a:pt x="11" y="12"/>
                      <a:pt x="5" y="7"/>
                      <a:pt x="2" y="1"/>
                    </a:cubicBezTo>
                    <a:cubicBezTo>
                      <a:pt x="2" y="0"/>
                      <a:pt x="0" y="0"/>
                      <a:pt x="0" y="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2" name="Google Shape;402;p11"/>
              <p:cNvSpPr/>
              <p:nvPr/>
            </p:nvSpPr>
            <p:spPr>
              <a:xfrm>
                <a:off x="7533425" y="1873"/>
                <a:ext cx="152758" cy="96283"/>
              </a:xfrm>
              <a:custGeom>
                <a:avLst/>
                <a:gdLst/>
                <a:ahLst/>
                <a:cxnLst/>
                <a:rect l="l" t="t" r="r" b="b"/>
                <a:pathLst>
                  <a:path w="19" h="12" extrusionOk="0">
                    <a:moveTo>
                      <a:pt x="0" y="2"/>
                    </a:moveTo>
                    <a:cubicBezTo>
                      <a:pt x="2" y="5"/>
                      <a:pt x="5" y="7"/>
                      <a:pt x="8" y="9"/>
                    </a:cubicBezTo>
                    <a:cubicBezTo>
                      <a:pt x="11" y="10"/>
                      <a:pt x="14" y="11"/>
                      <a:pt x="17" y="12"/>
                    </a:cubicBezTo>
                    <a:cubicBezTo>
                      <a:pt x="19" y="12"/>
                      <a:pt x="19" y="9"/>
                      <a:pt x="18" y="9"/>
                    </a:cubicBezTo>
                    <a:cubicBezTo>
                      <a:pt x="12" y="7"/>
                      <a:pt x="7" y="4"/>
                      <a:pt x="2" y="1"/>
                    </a:cubicBezTo>
                    <a:cubicBezTo>
                      <a:pt x="2" y="0"/>
                      <a:pt x="1" y="0"/>
                      <a:pt x="1" y="1"/>
                    </a:cubicBezTo>
                    <a:cubicBezTo>
                      <a:pt x="0" y="1"/>
                      <a:pt x="0" y="2"/>
                      <a:pt x="0" y="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3" name="Google Shape;403;p11"/>
              <p:cNvSpPr/>
              <p:nvPr/>
            </p:nvSpPr>
            <p:spPr>
              <a:xfrm>
                <a:off x="8842789" y="1522771"/>
                <a:ext cx="232526" cy="221835"/>
              </a:xfrm>
              <a:custGeom>
                <a:avLst/>
                <a:gdLst/>
                <a:ahLst/>
                <a:cxnLst/>
                <a:rect l="l" t="t" r="r" b="b"/>
                <a:pathLst>
                  <a:path w="20" h="19" extrusionOk="0">
                    <a:moveTo>
                      <a:pt x="8" y="0"/>
                    </a:moveTo>
                    <a:cubicBezTo>
                      <a:pt x="7" y="0"/>
                      <a:pt x="5" y="1"/>
                      <a:pt x="4" y="2"/>
                    </a:cubicBezTo>
                    <a:cubicBezTo>
                      <a:pt x="0" y="5"/>
                      <a:pt x="0" y="12"/>
                      <a:pt x="4" y="15"/>
                    </a:cubicBezTo>
                    <a:cubicBezTo>
                      <a:pt x="5" y="18"/>
                      <a:pt x="8" y="19"/>
                      <a:pt x="11" y="18"/>
                    </a:cubicBezTo>
                    <a:cubicBezTo>
                      <a:pt x="14" y="17"/>
                      <a:pt x="15" y="15"/>
                      <a:pt x="18" y="13"/>
                    </a:cubicBezTo>
                    <a:cubicBezTo>
                      <a:pt x="20" y="12"/>
                      <a:pt x="20" y="10"/>
                      <a:pt x="19" y="7"/>
                    </a:cubicBezTo>
                    <a:cubicBezTo>
                      <a:pt x="18" y="3"/>
                      <a:pt x="13" y="0"/>
                      <a:pt x="8" y="0"/>
                    </a:cubicBezTo>
                    <a:close/>
                  </a:path>
                </a:pathLst>
              </a:custGeom>
              <a:solidFill>
                <a:srgbClr val="23CA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4" name="Google Shape;404;p11"/>
              <p:cNvSpPr/>
              <p:nvPr/>
            </p:nvSpPr>
            <p:spPr>
              <a:xfrm>
                <a:off x="8962233" y="389782"/>
                <a:ext cx="72213" cy="96283"/>
              </a:xfrm>
              <a:custGeom>
                <a:avLst/>
                <a:gdLst/>
                <a:ahLst/>
                <a:cxnLst/>
                <a:rect l="l" t="t" r="r" b="b"/>
                <a:pathLst>
                  <a:path w="9" h="12" extrusionOk="0">
                    <a:moveTo>
                      <a:pt x="1" y="9"/>
                    </a:moveTo>
                    <a:cubicBezTo>
                      <a:pt x="2" y="11"/>
                      <a:pt x="4" y="12"/>
                      <a:pt x="6" y="12"/>
                    </a:cubicBezTo>
                    <a:cubicBezTo>
                      <a:pt x="7" y="12"/>
                      <a:pt x="8" y="11"/>
                      <a:pt x="8" y="10"/>
                    </a:cubicBezTo>
                    <a:cubicBezTo>
                      <a:pt x="9" y="7"/>
                      <a:pt x="9" y="0"/>
                      <a:pt x="5" y="0"/>
                    </a:cubicBezTo>
                    <a:cubicBezTo>
                      <a:pt x="0" y="0"/>
                      <a:pt x="0" y="6"/>
                      <a:pt x="1" y="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5" name="Google Shape;405;p11"/>
              <p:cNvSpPr/>
              <p:nvPr/>
            </p:nvSpPr>
            <p:spPr>
              <a:xfrm>
                <a:off x="8913165" y="260170"/>
                <a:ext cx="73139" cy="104615"/>
              </a:xfrm>
              <a:custGeom>
                <a:avLst/>
                <a:gdLst/>
                <a:ahLst/>
                <a:cxnLst/>
                <a:rect l="l" t="t" r="r" b="b"/>
                <a:pathLst>
                  <a:path w="9" h="13" extrusionOk="0">
                    <a:moveTo>
                      <a:pt x="1" y="9"/>
                    </a:moveTo>
                    <a:cubicBezTo>
                      <a:pt x="2" y="11"/>
                      <a:pt x="4" y="13"/>
                      <a:pt x="6" y="12"/>
                    </a:cubicBezTo>
                    <a:cubicBezTo>
                      <a:pt x="7" y="12"/>
                      <a:pt x="8" y="11"/>
                      <a:pt x="8" y="10"/>
                    </a:cubicBezTo>
                    <a:cubicBezTo>
                      <a:pt x="9" y="7"/>
                      <a:pt x="9" y="0"/>
                      <a:pt x="5" y="0"/>
                    </a:cubicBezTo>
                    <a:cubicBezTo>
                      <a:pt x="0" y="0"/>
                      <a:pt x="0" y="6"/>
                      <a:pt x="1" y="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6" name="Google Shape;406;p11"/>
              <p:cNvSpPr/>
              <p:nvPr/>
            </p:nvSpPr>
            <p:spPr>
              <a:xfrm>
                <a:off x="9002043" y="251838"/>
                <a:ext cx="63881" cy="80545"/>
              </a:xfrm>
              <a:custGeom>
                <a:avLst/>
                <a:gdLst/>
                <a:ahLst/>
                <a:cxnLst/>
                <a:rect l="l" t="t" r="r" b="b"/>
                <a:pathLst>
                  <a:path w="8" h="10" extrusionOk="0">
                    <a:moveTo>
                      <a:pt x="1" y="8"/>
                    </a:moveTo>
                    <a:cubicBezTo>
                      <a:pt x="2" y="9"/>
                      <a:pt x="3" y="10"/>
                      <a:pt x="5" y="10"/>
                    </a:cubicBezTo>
                    <a:cubicBezTo>
                      <a:pt x="6" y="10"/>
                      <a:pt x="6" y="9"/>
                      <a:pt x="7" y="8"/>
                    </a:cubicBezTo>
                    <a:cubicBezTo>
                      <a:pt x="8" y="6"/>
                      <a:pt x="8" y="0"/>
                      <a:pt x="4" y="0"/>
                    </a:cubicBezTo>
                    <a:cubicBezTo>
                      <a:pt x="0" y="0"/>
                      <a:pt x="0" y="5"/>
                      <a:pt x="1" y="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7" name="Google Shape;407;p11"/>
              <p:cNvSpPr/>
              <p:nvPr/>
            </p:nvSpPr>
            <p:spPr>
              <a:xfrm>
                <a:off x="9002043" y="9280"/>
                <a:ext cx="56474" cy="81470"/>
              </a:xfrm>
              <a:custGeom>
                <a:avLst/>
                <a:gdLst/>
                <a:ahLst/>
                <a:cxnLst/>
                <a:rect l="l" t="t" r="r" b="b"/>
                <a:pathLst>
                  <a:path w="7" h="10" extrusionOk="0">
                    <a:moveTo>
                      <a:pt x="1" y="7"/>
                    </a:moveTo>
                    <a:cubicBezTo>
                      <a:pt x="2" y="9"/>
                      <a:pt x="3" y="10"/>
                      <a:pt x="4" y="10"/>
                    </a:cubicBezTo>
                    <a:cubicBezTo>
                      <a:pt x="5" y="10"/>
                      <a:pt x="6" y="9"/>
                      <a:pt x="7" y="8"/>
                    </a:cubicBezTo>
                    <a:cubicBezTo>
                      <a:pt x="7" y="5"/>
                      <a:pt x="7" y="0"/>
                      <a:pt x="4" y="0"/>
                    </a:cubicBezTo>
                    <a:cubicBezTo>
                      <a:pt x="0" y="0"/>
                      <a:pt x="0" y="5"/>
                      <a:pt x="1" y="7"/>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8" name="Google Shape;408;p11"/>
              <p:cNvSpPr/>
              <p:nvPr/>
            </p:nvSpPr>
            <p:spPr>
              <a:xfrm>
                <a:off x="8945568" y="123152"/>
                <a:ext cx="64807" cy="80545"/>
              </a:xfrm>
              <a:custGeom>
                <a:avLst/>
                <a:gdLst/>
                <a:ahLst/>
                <a:cxnLst/>
                <a:rect l="l" t="t" r="r" b="b"/>
                <a:pathLst>
                  <a:path w="8" h="10" extrusionOk="0">
                    <a:moveTo>
                      <a:pt x="2" y="8"/>
                    </a:moveTo>
                    <a:cubicBezTo>
                      <a:pt x="2" y="9"/>
                      <a:pt x="4" y="10"/>
                      <a:pt x="5" y="10"/>
                    </a:cubicBezTo>
                    <a:cubicBezTo>
                      <a:pt x="6" y="10"/>
                      <a:pt x="7" y="9"/>
                      <a:pt x="7" y="8"/>
                    </a:cubicBezTo>
                    <a:cubicBezTo>
                      <a:pt x="8" y="6"/>
                      <a:pt x="8" y="0"/>
                      <a:pt x="4" y="0"/>
                    </a:cubicBezTo>
                    <a:cubicBezTo>
                      <a:pt x="0" y="0"/>
                      <a:pt x="0" y="5"/>
                      <a:pt x="2" y="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9" name="Google Shape;409;p11"/>
              <p:cNvSpPr/>
              <p:nvPr/>
            </p:nvSpPr>
            <p:spPr>
              <a:xfrm>
                <a:off x="9065923" y="453662"/>
                <a:ext cx="64807" cy="81470"/>
              </a:xfrm>
              <a:custGeom>
                <a:avLst/>
                <a:gdLst/>
                <a:ahLst/>
                <a:cxnLst/>
                <a:rect l="l" t="t" r="r" b="b"/>
                <a:pathLst>
                  <a:path w="8" h="10" extrusionOk="0">
                    <a:moveTo>
                      <a:pt x="1" y="8"/>
                    </a:moveTo>
                    <a:cubicBezTo>
                      <a:pt x="2" y="9"/>
                      <a:pt x="3" y="10"/>
                      <a:pt x="5" y="10"/>
                    </a:cubicBezTo>
                    <a:cubicBezTo>
                      <a:pt x="6" y="10"/>
                      <a:pt x="6" y="9"/>
                      <a:pt x="7" y="8"/>
                    </a:cubicBezTo>
                    <a:cubicBezTo>
                      <a:pt x="8" y="6"/>
                      <a:pt x="7" y="0"/>
                      <a:pt x="4" y="0"/>
                    </a:cubicBezTo>
                    <a:cubicBezTo>
                      <a:pt x="0" y="0"/>
                      <a:pt x="0" y="5"/>
                      <a:pt x="1" y="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0" name="Google Shape;410;p11"/>
              <p:cNvSpPr/>
              <p:nvPr/>
            </p:nvSpPr>
            <p:spPr>
              <a:xfrm>
                <a:off x="9058517" y="162962"/>
                <a:ext cx="63881" cy="80545"/>
              </a:xfrm>
              <a:custGeom>
                <a:avLst/>
                <a:gdLst/>
                <a:ahLst/>
                <a:cxnLst/>
                <a:rect l="l" t="t" r="r" b="b"/>
                <a:pathLst>
                  <a:path w="8" h="10" extrusionOk="0">
                    <a:moveTo>
                      <a:pt x="2" y="7"/>
                    </a:moveTo>
                    <a:cubicBezTo>
                      <a:pt x="2" y="9"/>
                      <a:pt x="4" y="10"/>
                      <a:pt x="5" y="10"/>
                    </a:cubicBezTo>
                    <a:cubicBezTo>
                      <a:pt x="6" y="10"/>
                      <a:pt x="7" y="9"/>
                      <a:pt x="7" y="8"/>
                    </a:cubicBezTo>
                    <a:cubicBezTo>
                      <a:pt x="8" y="5"/>
                      <a:pt x="8" y="0"/>
                      <a:pt x="4" y="0"/>
                    </a:cubicBezTo>
                    <a:cubicBezTo>
                      <a:pt x="0" y="0"/>
                      <a:pt x="1" y="5"/>
                      <a:pt x="2" y="7"/>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1" name="Google Shape;411;p11"/>
              <p:cNvSpPr/>
              <p:nvPr/>
            </p:nvSpPr>
            <p:spPr>
              <a:xfrm>
                <a:off x="8857616" y="364785"/>
                <a:ext cx="63881" cy="88876"/>
              </a:xfrm>
              <a:custGeom>
                <a:avLst/>
                <a:gdLst/>
                <a:ahLst/>
                <a:cxnLst/>
                <a:rect l="l" t="t" r="r" b="b"/>
                <a:pathLst>
                  <a:path w="8" h="11" extrusionOk="0">
                    <a:moveTo>
                      <a:pt x="2" y="8"/>
                    </a:moveTo>
                    <a:cubicBezTo>
                      <a:pt x="2" y="9"/>
                      <a:pt x="4" y="11"/>
                      <a:pt x="5" y="10"/>
                    </a:cubicBezTo>
                    <a:cubicBezTo>
                      <a:pt x="6" y="10"/>
                      <a:pt x="7" y="9"/>
                      <a:pt x="7" y="8"/>
                    </a:cubicBezTo>
                    <a:cubicBezTo>
                      <a:pt x="8" y="6"/>
                      <a:pt x="8" y="0"/>
                      <a:pt x="4" y="0"/>
                    </a:cubicBezTo>
                    <a:cubicBezTo>
                      <a:pt x="0" y="0"/>
                      <a:pt x="1" y="5"/>
                      <a:pt x="2" y="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2" name="Google Shape;412;p11"/>
              <p:cNvSpPr/>
              <p:nvPr/>
            </p:nvSpPr>
            <p:spPr>
              <a:xfrm>
                <a:off x="9098327" y="268503"/>
                <a:ext cx="64807" cy="88876"/>
              </a:xfrm>
              <a:custGeom>
                <a:avLst/>
                <a:gdLst/>
                <a:ahLst/>
                <a:cxnLst/>
                <a:rect l="l" t="t" r="r" b="b"/>
                <a:pathLst>
                  <a:path w="8" h="11" extrusionOk="0">
                    <a:moveTo>
                      <a:pt x="1" y="8"/>
                    </a:moveTo>
                    <a:cubicBezTo>
                      <a:pt x="2" y="9"/>
                      <a:pt x="3" y="11"/>
                      <a:pt x="5" y="10"/>
                    </a:cubicBezTo>
                    <a:cubicBezTo>
                      <a:pt x="6" y="10"/>
                      <a:pt x="7" y="9"/>
                      <a:pt x="7" y="8"/>
                    </a:cubicBezTo>
                    <a:cubicBezTo>
                      <a:pt x="8" y="6"/>
                      <a:pt x="8" y="0"/>
                      <a:pt x="4" y="0"/>
                    </a:cubicBezTo>
                    <a:cubicBezTo>
                      <a:pt x="0" y="0"/>
                      <a:pt x="0" y="5"/>
                      <a:pt x="1" y="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3" name="Google Shape;413;p11"/>
              <p:cNvSpPr/>
              <p:nvPr/>
            </p:nvSpPr>
            <p:spPr>
              <a:xfrm>
                <a:off x="8341940" y="65753"/>
                <a:ext cx="274040" cy="121280"/>
              </a:xfrm>
              <a:custGeom>
                <a:avLst/>
                <a:gdLst/>
                <a:ahLst/>
                <a:cxnLst/>
                <a:rect l="l" t="t" r="r" b="b"/>
                <a:pathLst>
                  <a:path w="34" h="15" extrusionOk="0">
                    <a:moveTo>
                      <a:pt x="9" y="4"/>
                    </a:moveTo>
                    <a:cubicBezTo>
                      <a:pt x="6" y="5"/>
                      <a:pt x="3" y="6"/>
                      <a:pt x="1" y="8"/>
                    </a:cubicBezTo>
                    <a:cubicBezTo>
                      <a:pt x="0" y="9"/>
                      <a:pt x="0" y="10"/>
                      <a:pt x="0" y="10"/>
                    </a:cubicBezTo>
                    <a:cubicBezTo>
                      <a:pt x="1" y="12"/>
                      <a:pt x="3" y="13"/>
                      <a:pt x="6" y="14"/>
                    </a:cubicBezTo>
                    <a:cubicBezTo>
                      <a:pt x="14" y="15"/>
                      <a:pt x="24" y="14"/>
                      <a:pt x="32" y="10"/>
                    </a:cubicBezTo>
                    <a:cubicBezTo>
                      <a:pt x="33" y="9"/>
                      <a:pt x="34" y="8"/>
                      <a:pt x="34" y="7"/>
                    </a:cubicBezTo>
                    <a:cubicBezTo>
                      <a:pt x="34" y="0"/>
                      <a:pt x="14" y="4"/>
                      <a:pt x="9" y="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414"/>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457"/>
        <p:cNvGrpSpPr/>
        <p:nvPr/>
      </p:nvGrpSpPr>
      <p:grpSpPr>
        <a:xfrm>
          <a:off x="0" y="0"/>
          <a:ext cx="0" cy="0"/>
          <a:chOff x="0" y="0"/>
          <a:chExt cx="0" cy="0"/>
        </a:xfrm>
      </p:grpSpPr>
      <p:sp>
        <p:nvSpPr>
          <p:cNvPr id="458" name="Google Shape;458;p14"/>
          <p:cNvSpPr txBox="1">
            <a:spLocks noGrp="1"/>
          </p:cNvSpPr>
          <p:nvPr>
            <p:ph type="title"/>
          </p:nvPr>
        </p:nvSpPr>
        <p:spPr>
          <a:xfrm>
            <a:off x="1226400" y="3150625"/>
            <a:ext cx="6691200" cy="6972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459" name="Google Shape;459;p14"/>
          <p:cNvSpPr txBox="1">
            <a:spLocks noGrp="1"/>
          </p:cNvSpPr>
          <p:nvPr>
            <p:ph type="subTitle" idx="1"/>
          </p:nvPr>
        </p:nvSpPr>
        <p:spPr>
          <a:xfrm>
            <a:off x="1226400" y="1295677"/>
            <a:ext cx="6691200" cy="1744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000"/>
            </a:lvl1pPr>
            <a:lvl2pPr lvl="1" algn="ctr" rtl="0">
              <a:lnSpc>
                <a:spcPct val="100000"/>
              </a:lnSpc>
              <a:spcBef>
                <a:spcPts val="0"/>
              </a:spcBef>
              <a:spcAft>
                <a:spcPts val="0"/>
              </a:spcAft>
              <a:buSzPts val="3000"/>
              <a:buNone/>
              <a:defRPr sz="3000"/>
            </a:lvl2pPr>
            <a:lvl3pPr lvl="2" algn="ctr" rtl="0">
              <a:lnSpc>
                <a:spcPct val="100000"/>
              </a:lnSpc>
              <a:spcBef>
                <a:spcPts val="0"/>
              </a:spcBef>
              <a:spcAft>
                <a:spcPts val="0"/>
              </a:spcAft>
              <a:buSzPts val="3000"/>
              <a:buNone/>
              <a:defRPr sz="3000"/>
            </a:lvl3pPr>
            <a:lvl4pPr lvl="3" algn="ctr" rtl="0">
              <a:lnSpc>
                <a:spcPct val="100000"/>
              </a:lnSpc>
              <a:spcBef>
                <a:spcPts val="0"/>
              </a:spcBef>
              <a:spcAft>
                <a:spcPts val="0"/>
              </a:spcAft>
              <a:buSzPts val="3000"/>
              <a:buNone/>
              <a:defRPr sz="3000"/>
            </a:lvl4pPr>
            <a:lvl5pPr lvl="4" algn="ctr" rtl="0">
              <a:lnSpc>
                <a:spcPct val="100000"/>
              </a:lnSpc>
              <a:spcBef>
                <a:spcPts val="0"/>
              </a:spcBef>
              <a:spcAft>
                <a:spcPts val="0"/>
              </a:spcAft>
              <a:buSzPts val="3000"/>
              <a:buNone/>
              <a:defRPr sz="3000"/>
            </a:lvl5pPr>
            <a:lvl6pPr lvl="5" algn="ctr" rtl="0">
              <a:lnSpc>
                <a:spcPct val="100000"/>
              </a:lnSpc>
              <a:spcBef>
                <a:spcPts val="0"/>
              </a:spcBef>
              <a:spcAft>
                <a:spcPts val="0"/>
              </a:spcAft>
              <a:buSzPts val="3000"/>
              <a:buNone/>
              <a:defRPr sz="3000"/>
            </a:lvl6pPr>
            <a:lvl7pPr lvl="6" algn="ctr" rtl="0">
              <a:lnSpc>
                <a:spcPct val="100000"/>
              </a:lnSpc>
              <a:spcBef>
                <a:spcPts val="0"/>
              </a:spcBef>
              <a:spcAft>
                <a:spcPts val="0"/>
              </a:spcAft>
              <a:buSzPts val="3000"/>
              <a:buNone/>
              <a:defRPr sz="3000"/>
            </a:lvl7pPr>
            <a:lvl8pPr lvl="7" algn="ctr" rtl="0">
              <a:lnSpc>
                <a:spcPct val="100000"/>
              </a:lnSpc>
              <a:spcBef>
                <a:spcPts val="0"/>
              </a:spcBef>
              <a:spcAft>
                <a:spcPts val="0"/>
              </a:spcAft>
              <a:buSzPts val="3000"/>
              <a:buNone/>
              <a:defRPr sz="3000"/>
            </a:lvl8pPr>
            <a:lvl9pPr lvl="8" algn="ctr" rtl="0">
              <a:lnSpc>
                <a:spcPct val="100000"/>
              </a:lnSpc>
              <a:spcBef>
                <a:spcPts val="0"/>
              </a:spcBef>
              <a:spcAft>
                <a:spcPts val="0"/>
              </a:spcAft>
              <a:buSzPts val="3000"/>
              <a:buNone/>
              <a:defRPr sz="3000"/>
            </a:lvl9pPr>
          </a:lstStyle>
          <a:p>
            <a:endParaRPr/>
          </a:p>
        </p:txBody>
      </p:sp>
      <p:grpSp>
        <p:nvGrpSpPr>
          <p:cNvPr id="460" name="Google Shape;460;p14"/>
          <p:cNvGrpSpPr/>
          <p:nvPr/>
        </p:nvGrpSpPr>
        <p:grpSpPr>
          <a:xfrm>
            <a:off x="-817" y="-557636"/>
            <a:ext cx="9179291" cy="5768539"/>
            <a:chOff x="-817" y="-557636"/>
            <a:chExt cx="9179291" cy="5768539"/>
          </a:xfrm>
        </p:grpSpPr>
        <p:grpSp>
          <p:nvGrpSpPr>
            <p:cNvPr id="461" name="Google Shape;461;p14"/>
            <p:cNvGrpSpPr/>
            <p:nvPr/>
          </p:nvGrpSpPr>
          <p:grpSpPr>
            <a:xfrm>
              <a:off x="7583809" y="-68575"/>
              <a:ext cx="1418550" cy="825723"/>
              <a:chOff x="218777" y="0"/>
              <a:chExt cx="1743761" cy="1015025"/>
            </a:xfrm>
          </p:grpSpPr>
          <p:sp>
            <p:nvSpPr>
              <p:cNvPr id="462" name="Google Shape;462;p14"/>
              <p:cNvSpPr/>
              <p:nvPr/>
            </p:nvSpPr>
            <p:spPr>
              <a:xfrm>
                <a:off x="579427" y="0"/>
                <a:ext cx="1173041" cy="645080"/>
              </a:xfrm>
              <a:custGeom>
                <a:avLst/>
                <a:gdLst/>
                <a:ahLst/>
                <a:cxnLst/>
                <a:rect l="l" t="t" r="r" b="b"/>
                <a:pathLst>
                  <a:path w="162" h="89" extrusionOk="0">
                    <a:moveTo>
                      <a:pt x="151" y="46"/>
                    </a:moveTo>
                    <a:cubicBezTo>
                      <a:pt x="133" y="75"/>
                      <a:pt x="96" y="89"/>
                      <a:pt x="62" y="83"/>
                    </a:cubicBezTo>
                    <a:cubicBezTo>
                      <a:pt x="48" y="81"/>
                      <a:pt x="35" y="75"/>
                      <a:pt x="26" y="65"/>
                    </a:cubicBezTo>
                    <a:cubicBezTo>
                      <a:pt x="6" y="45"/>
                      <a:pt x="0" y="21"/>
                      <a:pt x="5" y="0"/>
                    </a:cubicBezTo>
                    <a:cubicBezTo>
                      <a:pt x="160" y="0"/>
                      <a:pt x="160" y="0"/>
                      <a:pt x="160" y="0"/>
                    </a:cubicBezTo>
                    <a:cubicBezTo>
                      <a:pt x="162" y="16"/>
                      <a:pt x="159" y="32"/>
                      <a:pt x="151" y="46"/>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3" name="Google Shape;463;p14"/>
              <p:cNvSpPr/>
              <p:nvPr/>
            </p:nvSpPr>
            <p:spPr>
              <a:xfrm>
                <a:off x="218777" y="102247"/>
                <a:ext cx="1098681" cy="912778"/>
              </a:xfrm>
              <a:custGeom>
                <a:avLst/>
                <a:gdLst/>
                <a:ahLst/>
                <a:cxnLst/>
                <a:rect l="l" t="t" r="r" b="b"/>
                <a:pathLst>
                  <a:path w="152" h="126" extrusionOk="0">
                    <a:moveTo>
                      <a:pt x="23" y="0"/>
                    </a:moveTo>
                    <a:cubicBezTo>
                      <a:pt x="8" y="7"/>
                      <a:pt x="0" y="23"/>
                      <a:pt x="1" y="38"/>
                    </a:cubicBezTo>
                    <a:cubicBezTo>
                      <a:pt x="3" y="54"/>
                      <a:pt x="15" y="67"/>
                      <a:pt x="30" y="71"/>
                    </a:cubicBezTo>
                    <a:cubicBezTo>
                      <a:pt x="39" y="73"/>
                      <a:pt x="48" y="73"/>
                      <a:pt x="56" y="69"/>
                    </a:cubicBezTo>
                    <a:cubicBezTo>
                      <a:pt x="54" y="68"/>
                      <a:pt x="53" y="67"/>
                      <a:pt x="52" y="67"/>
                    </a:cubicBezTo>
                    <a:cubicBezTo>
                      <a:pt x="51" y="86"/>
                      <a:pt x="61" y="106"/>
                      <a:pt x="78" y="116"/>
                    </a:cubicBezTo>
                    <a:cubicBezTo>
                      <a:pt x="95" y="126"/>
                      <a:pt x="116" y="124"/>
                      <a:pt x="132" y="112"/>
                    </a:cubicBezTo>
                    <a:cubicBezTo>
                      <a:pt x="141" y="106"/>
                      <a:pt x="148" y="97"/>
                      <a:pt x="151" y="87"/>
                    </a:cubicBezTo>
                    <a:cubicBezTo>
                      <a:pt x="152" y="83"/>
                      <a:pt x="147" y="83"/>
                      <a:pt x="146" y="85"/>
                    </a:cubicBezTo>
                    <a:cubicBezTo>
                      <a:pt x="140" y="101"/>
                      <a:pt x="126" y="113"/>
                      <a:pt x="108" y="116"/>
                    </a:cubicBezTo>
                    <a:cubicBezTo>
                      <a:pt x="91" y="119"/>
                      <a:pt x="73" y="110"/>
                      <a:pt x="64" y="95"/>
                    </a:cubicBezTo>
                    <a:cubicBezTo>
                      <a:pt x="59" y="87"/>
                      <a:pt x="56" y="77"/>
                      <a:pt x="57" y="67"/>
                    </a:cubicBezTo>
                    <a:cubicBezTo>
                      <a:pt x="57" y="65"/>
                      <a:pt x="55" y="64"/>
                      <a:pt x="53" y="65"/>
                    </a:cubicBezTo>
                    <a:cubicBezTo>
                      <a:pt x="41" y="70"/>
                      <a:pt x="25" y="66"/>
                      <a:pt x="16" y="57"/>
                    </a:cubicBezTo>
                    <a:cubicBezTo>
                      <a:pt x="6" y="48"/>
                      <a:pt x="4" y="33"/>
                      <a:pt x="9" y="20"/>
                    </a:cubicBezTo>
                    <a:cubicBezTo>
                      <a:pt x="12" y="13"/>
                      <a:pt x="17" y="7"/>
                      <a:pt x="24" y="3"/>
                    </a:cubicBezTo>
                    <a:cubicBezTo>
                      <a:pt x="25" y="2"/>
                      <a:pt x="24" y="0"/>
                      <a:pt x="23"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4" name="Google Shape;464;p14"/>
              <p:cNvSpPr/>
              <p:nvPr/>
            </p:nvSpPr>
            <p:spPr>
              <a:xfrm>
                <a:off x="441859" y="195197"/>
                <a:ext cx="182184" cy="239814"/>
              </a:xfrm>
              <a:custGeom>
                <a:avLst/>
                <a:gdLst/>
                <a:ahLst/>
                <a:cxnLst/>
                <a:rect l="l" t="t" r="r" b="b"/>
                <a:pathLst>
                  <a:path w="25" h="33" extrusionOk="0">
                    <a:moveTo>
                      <a:pt x="4" y="0"/>
                    </a:moveTo>
                    <a:cubicBezTo>
                      <a:pt x="3" y="1"/>
                      <a:pt x="2" y="1"/>
                      <a:pt x="2" y="2"/>
                    </a:cubicBezTo>
                    <a:cubicBezTo>
                      <a:pt x="1" y="3"/>
                      <a:pt x="1" y="4"/>
                      <a:pt x="1" y="5"/>
                    </a:cubicBezTo>
                    <a:cubicBezTo>
                      <a:pt x="0" y="7"/>
                      <a:pt x="0" y="9"/>
                      <a:pt x="0" y="11"/>
                    </a:cubicBezTo>
                    <a:cubicBezTo>
                      <a:pt x="0" y="15"/>
                      <a:pt x="1" y="19"/>
                      <a:pt x="3" y="22"/>
                    </a:cubicBezTo>
                    <a:cubicBezTo>
                      <a:pt x="7" y="29"/>
                      <a:pt x="15" y="33"/>
                      <a:pt x="23" y="32"/>
                    </a:cubicBezTo>
                    <a:cubicBezTo>
                      <a:pt x="24" y="32"/>
                      <a:pt x="25" y="32"/>
                      <a:pt x="25" y="30"/>
                    </a:cubicBezTo>
                    <a:cubicBezTo>
                      <a:pt x="25" y="30"/>
                      <a:pt x="24" y="28"/>
                      <a:pt x="23" y="28"/>
                    </a:cubicBezTo>
                    <a:cubicBezTo>
                      <a:pt x="18" y="27"/>
                      <a:pt x="12" y="24"/>
                      <a:pt x="8" y="20"/>
                    </a:cubicBezTo>
                    <a:cubicBezTo>
                      <a:pt x="6" y="17"/>
                      <a:pt x="5" y="14"/>
                      <a:pt x="5" y="11"/>
                    </a:cubicBezTo>
                    <a:cubicBezTo>
                      <a:pt x="5" y="9"/>
                      <a:pt x="5" y="7"/>
                      <a:pt x="5" y="6"/>
                    </a:cubicBezTo>
                    <a:cubicBezTo>
                      <a:pt x="5" y="5"/>
                      <a:pt x="5" y="4"/>
                      <a:pt x="5" y="3"/>
                    </a:cubicBezTo>
                    <a:cubicBezTo>
                      <a:pt x="5" y="3"/>
                      <a:pt x="5" y="2"/>
                      <a:pt x="5" y="1"/>
                    </a:cubicBezTo>
                    <a:cubicBezTo>
                      <a:pt x="5" y="1"/>
                      <a:pt x="4" y="0"/>
                      <a:pt x="4"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5" name="Google Shape;465;p14"/>
              <p:cNvSpPr/>
              <p:nvPr/>
            </p:nvSpPr>
            <p:spPr>
              <a:xfrm>
                <a:off x="819241" y="617194"/>
                <a:ext cx="317893" cy="180325"/>
              </a:xfrm>
              <a:custGeom>
                <a:avLst/>
                <a:gdLst/>
                <a:ahLst/>
                <a:cxnLst/>
                <a:rect l="l" t="t" r="r" b="b"/>
                <a:pathLst>
                  <a:path w="44" h="25" extrusionOk="0">
                    <a:moveTo>
                      <a:pt x="0" y="2"/>
                    </a:moveTo>
                    <a:cubicBezTo>
                      <a:pt x="1" y="11"/>
                      <a:pt x="7" y="18"/>
                      <a:pt x="16" y="22"/>
                    </a:cubicBezTo>
                    <a:cubicBezTo>
                      <a:pt x="24" y="25"/>
                      <a:pt x="36" y="24"/>
                      <a:pt x="42" y="16"/>
                    </a:cubicBezTo>
                    <a:cubicBezTo>
                      <a:pt x="44" y="15"/>
                      <a:pt x="42" y="12"/>
                      <a:pt x="40" y="13"/>
                    </a:cubicBezTo>
                    <a:cubicBezTo>
                      <a:pt x="33" y="17"/>
                      <a:pt x="25" y="19"/>
                      <a:pt x="18" y="16"/>
                    </a:cubicBezTo>
                    <a:cubicBezTo>
                      <a:pt x="11" y="14"/>
                      <a:pt x="5" y="8"/>
                      <a:pt x="3" y="1"/>
                    </a:cubicBezTo>
                    <a:cubicBezTo>
                      <a:pt x="2" y="0"/>
                      <a:pt x="0" y="0"/>
                      <a:pt x="0" y="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6" name="Google Shape;466;p14"/>
              <p:cNvSpPr/>
              <p:nvPr/>
            </p:nvSpPr>
            <p:spPr>
              <a:xfrm>
                <a:off x="1469898" y="267699"/>
                <a:ext cx="492641" cy="509371"/>
              </a:xfrm>
              <a:custGeom>
                <a:avLst/>
                <a:gdLst/>
                <a:ahLst/>
                <a:cxnLst/>
                <a:rect l="l" t="t" r="r" b="b"/>
                <a:pathLst>
                  <a:path w="68" h="70" extrusionOk="0">
                    <a:moveTo>
                      <a:pt x="1" y="56"/>
                    </a:moveTo>
                    <a:cubicBezTo>
                      <a:pt x="11" y="68"/>
                      <a:pt x="30" y="70"/>
                      <a:pt x="44" y="63"/>
                    </a:cubicBezTo>
                    <a:cubicBezTo>
                      <a:pt x="58" y="57"/>
                      <a:pt x="68" y="42"/>
                      <a:pt x="67" y="26"/>
                    </a:cubicBezTo>
                    <a:cubicBezTo>
                      <a:pt x="67" y="22"/>
                      <a:pt x="67" y="17"/>
                      <a:pt x="65" y="13"/>
                    </a:cubicBezTo>
                    <a:cubicBezTo>
                      <a:pt x="63" y="9"/>
                      <a:pt x="61" y="4"/>
                      <a:pt x="58" y="1"/>
                    </a:cubicBezTo>
                    <a:cubicBezTo>
                      <a:pt x="56" y="0"/>
                      <a:pt x="54" y="1"/>
                      <a:pt x="55" y="4"/>
                    </a:cubicBezTo>
                    <a:cubicBezTo>
                      <a:pt x="56" y="7"/>
                      <a:pt x="58" y="9"/>
                      <a:pt x="60" y="13"/>
                    </a:cubicBezTo>
                    <a:cubicBezTo>
                      <a:pt x="61" y="16"/>
                      <a:pt x="62" y="20"/>
                      <a:pt x="62" y="23"/>
                    </a:cubicBezTo>
                    <a:cubicBezTo>
                      <a:pt x="63" y="30"/>
                      <a:pt x="62" y="37"/>
                      <a:pt x="58" y="43"/>
                    </a:cubicBezTo>
                    <a:cubicBezTo>
                      <a:pt x="52" y="56"/>
                      <a:pt x="38" y="63"/>
                      <a:pt x="24" y="62"/>
                    </a:cubicBezTo>
                    <a:cubicBezTo>
                      <a:pt x="16" y="62"/>
                      <a:pt x="9" y="59"/>
                      <a:pt x="2" y="54"/>
                    </a:cubicBezTo>
                    <a:cubicBezTo>
                      <a:pt x="1" y="53"/>
                      <a:pt x="0" y="55"/>
                      <a:pt x="1" y="56"/>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7" name="Google Shape;467;p14"/>
              <p:cNvSpPr/>
              <p:nvPr/>
            </p:nvSpPr>
            <p:spPr>
              <a:xfrm>
                <a:off x="1579579" y="384817"/>
                <a:ext cx="223082" cy="202633"/>
              </a:xfrm>
              <a:custGeom>
                <a:avLst/>
                <a:gdLst/>
                <a:ahLst/>
                <a:cxnLst/>
                <a:rect l="l" t="t" r="r" b="b"/>
                <a:pathLst>
                  <a:path w="31" h="28" extrusionOk="0">
                    <a:moveTo>
                      <a:pt x="1" y="26"/>
                    </a:moveTo>
                    <a:cubicBezTo>
                      <a:pt x="4" y="27"/>
                      <a:pt x="5" y="27"/>
                      <a:pt x="8" y="27"/>
                    </a:cubicBezTo>
                    <a:cubicBezTo>
                      <a:pt x="10" y="28"/>
                      <a:pt x="12" y="27"/>
                      <a:pt x="14" y="27"/>
                    </a:cubicBezTo>
                    <a:cubicBezTo>
                      <a:pt x="18" y="27"/>
                      <a:pt x="22" y="25"/>
                      <a:pt x="25" y="22"/>
                    </a:cubicBezTo>
                    <a:cubicBezTo>
                      <a:pt x="28" y="19"/>
                      <a:pt x="30" y="16"/>
                      <a:pt x="30" y="12"/>
                    </a:cubicBezTo>
                    <a:cubicBezTo>
                      <a:pt x="31" y="9"/>
                      <a:pt x="31" y="4"/>
                      <a:pt x="28" y="1"/>
                    </a:cubicBezTo>
                    <a:cubicBezTo>
                      <a:pt x="27" y="0"/>
                      <a:pt x="25" y="1"/>
                      <a:pt x="25" y="2"/>
                    </a:cubicBezTo>
                    <a:cubicBezTo>
                      <a:pt x="25" y="4"/>
                      <a:pt x="25" y="5"/>
                      <a:pt x="26" y="7"/>
                    </a:cubicBezTo>
                    <a:cubicBezTo>
                      <a:pt x="26" y="8"/>
                      <a:pt x="26" y="10"/>
                      <a:pt x="25" y="11"/>
                    </a:cubicBezTo>
                    <a:cubicBezTo>
                      <a:pt x="25" y="14"/>
                      <a:pt x="23" y="16"/>
                      <a:pt x="21" y="18"/>
                    </a:cubicBezTo>
                    <a:cubicBezTo>
                      <a:pt x="16" y="23"/>
                      <a:pt x="9" y="23"/>
                      <a:pt x="2" y="23"/>
                    </a:cubicBezTo>
                    <a:cubicBezTo>
                      <a:pt x="1" y="23"/>
                      <a:pt x="0" y="25"/>
                      <a:pt x="1" y="26"/>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8" name="Google Shape;468;p14"/>
              <p:cNvSpPr/>
              <p:nvPr/>
            </p:nvSpPr>
            <p:spPr>
              <a:xfrm>
                <a:off x="769047" y="159876"/>
                <a:ext cx="563283" cy="312315"/>
              </a:xfrm>
              <a:custGeom>
                <a:avLst/>
                <a:gdLst/>
                <a:ahLst/>
                <a:cxnLst/>
                <a:rect l="l" t="t" r="r" b="b"/>
                <a:pathLst>
                  <a:path w="78" h="43" extrusionOk="0">
                    <a:moveTo>
                      <a:pt x="74" y="28"/>
                    </a:moveTo>
                    <a:cubicBezTo>
                      <a:pt x="78" y="23"/>
                      <a:pt x="78" y="13"/>
                      <a:pt x="70" y="12"/>
                    </a:cubicBezTo>
                    <a:cubicBezTo>
                      <a:pt x="68" y="11"/>
                      <a:pt x="65" y="12"/>
                      <a:pt x="62" y="12"/>
                    </a:cubicBezTo>
                    <a:cubicBezTo>
                      <a:pt x="51" y="14"/>
                      <a:pt x="40" y="11"/>
                      <a:pt x="30" y="6"/>
                    </a:cubicBezTo>
                    <a:cubicBezTo>
                      <a:pt x="25" y="4"/>
                      <a:pt x="20" y="1"/>
                      <a:pt x="15" y="1"/>
                    </a:cubicBezTo>
                    <a:cubicBezTo>
                      <a:pt x="10" y="0"/>
                      <a:pt x="4" y="2"/>
                      <a:pt x="2" y="7"/>
                    </a:cubicBezTo>
                    <a:cubicBezTo>
                      <a:pt x="0" y="10"/>
                      <a:pt x="1" y="14"/>
                      <a:pt x="2" y="18"/>
                    </a:cubicBezTo>
                    <a:cubicBezTo>
                      <a:pt x="4" y="21"/>
                      <a:pt x="7" y="24"/>
                      <a:pt x="10" y="26"/>
                    </a:cubicBezTo>
                    <a:cubicBezTo>
                      <a:pt x="25" y="38"/>
                      <a:pt x="46" y="43"/>
                      <a:pt x="64" y="36"/>
                    </a:cubicBezTo>
                    <a:cubicBezTo>
                      <a:pt x="68" y="34"/>
                      <a:pt x="72" y="32"/>
                      <a:pt x="74" y="28"/>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69" name="Google Shape;469;p14"/>
            <p:cNvGrpSpPr/>
            <p:nvPr/>
          </p:nvGrpSpPr>
          <p:grpSpPr>
            <a:xfrm flipH="1">
              <a:off x="8136973" y="4139258"/>
              <a:ext cx="1041502" cy="1071556"/>
              <a:chOff x="-71750" y="3569325"/>
              <a:chExt cx="1595438" cy="1641476"/>
            </a:xfrm>
          </p:grpSpPr>
          <p:sp>
            <p:nvSpPr>
              <p:cNvPr id="470" name="Google Shape;470;p14"/>
              <p:cNvSpPr/>
              <p:nvPr/>
            </p:nvSpPr>
            <p:spPr>
              <a:xfrm>
                <a:off x="558488" y="3569325"/>
                <a:ext cx="333375" cy="296863"/>
              </a:xfrm>
              <a:custGeom>
                <a:avLst/>
                <a:gdLst/>
                <a:ahLst/>
                <a:cxnLst/>
                <a:rect l="l" t="t" r="r" b="b"/>
                <a:pathLst>
                  <a:path w="54" h="48" extrusionOk="0">
                    <a:moveTo>
                      <a:pt x="44" y="12"/>
                    </a:moveTo>
                    <a:cubicBezTo>
                      <a:pt x="42" y="8"/>
                      <a:pt x="39" y="6"/>
                      <a:pt x="36" y="4"/>
                    </a:cubicBezTo>
                    <a:cubicBezTo>
                      <a:pt x="27" y="0"/>
                      <a:pt x="16" y="1"/>
                      <a:pt x="9" y="7"/>
                    </a:cubicBezTo>
                    <a:cubicBezTo>
                      <a:pt x="1" y="14"/>
                      <a:pt x="0" y="26"/>
                      <a:pt x="6" y="33"/>
                    </a:cubicBezTo>
                    <a:cubicBezTo>
                      <a:pt x="9" y="36"/>
                      <a:pt x="13" y="38"/>
                      <a:pt x="16" y="40"/>
                    </a:cubicBezTo>
                    <a:cubicBezTo>
                      <a:pt x="34" y="48"/>
                      <a:pt x="54" y="31"/>
                      <a:pt x="44" y="12"/>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1" name="Google Shape;471;p14"/>
              <p:cNvSpPr/>
              <p:nvPr/>
            </p:nvSpPr>
            <p:spPr>
              <a:xfrm>
                <a:off x="-71750" y="3885238"/>
                <a:ext cx="1595438" cy="1325563"/>
              </a:xfrm>
              <a:custGeom>
                <a:avLst/>
                <a:gdLst/>
                <a:ahLst/>
                <a:cxnLst/>
                <a:rect l="l" t="t" r="r" b="b"/>
                <a:pathLst>
                  <a:path w="258" h="214" extrusionOk="0">
                    <a:moveTo>
                      <a:pt x="245" y="214"/>
                    </a:moveTo>
                    <a:cubicBezTo>
                      <a:pt x="0" y="214"/>
                      <a:pt x="0" y="214"/>
                      <a:pt x="0" y="214"/>
                    </a:cubicBezTo>
                    <a:cubicBezTo>
                      <a:pt x="0" y="24"/>
                      <a:pt x="0" y="24"/>
                      <a:pt x="0" y="24"/>
                    </a:cubicBezTo>
                    <a:cubicBezTo>
                      <a:pt x="51" y="0"/>
                      <a:pt x="115" y="1"/>
                      <a:pt x="167" y="26"/>
                    </a:cubicBezTo>
                    <a:cubicBezTo>
                      <a:pt x="193" y="39"/>
                      <a:pt x="218" y="58"/>
                      <a:pt x="232" y="84"/>
                    </a:cubicBezTo>
                    <a:cubicBezTo>
                      <a:pt x="257" y="131"/>
                      <a:pt x="258" y="176"/>
                      <a:pt x="245" y="214"/>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2" name="Google Shape;472;p14"/>
              <p:cNvSpPr/>
              <p:nvPr/>
            </p:nvSpPr>
            <p:spPr>
              <a:xfrm>
                <a:off x="-35237" y="3990013"/>
                <a:ext cx="1403350" cy="1165225"/>
              </a:xfrm>
              <a:custGeom>
                <a:avLst/>
                <a:gdLst/>
                <a:ahLst/>
                <a:cxnLst/>
                <a:rect l="l" t="t" r="r" b="b"/>
                <a:pathLst>
                  <a:path w="227" h="188" extrusionOk="0">
                    <a:moveTo>
                      <a:pt x="220" y="150"/>
                    </a:moveTo>
                    <a:cubicBezTo>
                      <a:pt x="219" y="148"/>
                      <a:pt x="218" y="146"/>
                      <a:pt x="216" y="145"/>
                    </a:cubicBezTo>
                    <a:cubicBezTo>
                      <a:pt x="217" y="143"/>
                      <a:pt x="218" y="141"/>
                      <a:pt x="219" y="139"/>
                    </a:cubicBezTo>
                    <a:cubicBezTo>
                      <a:pt x="223" y="127"/>
                      <a:pt x="219" y="113"/>
                      <a:pt x="209" y="104"/>
                    </a:cubicBezTo>
                    <a:cubicBezTo>
                      <a:pt x="210" y="103"/>
                      <a:pt x="210" y="101"/>
                      <a:pt x="210" y="100"/>
                    </a:cubicBezTo>
                    <a:cubicBezTo>
                      <a:pt x="211" y="85"/>
                      <a:pt x="199" y="73"/>
                      <a:pt x="187" y="67"/>
                    </a:cubicBezTo>
                    <a:cubicBezTo>
                      <a:pt x="183" y="66"/>
                      <a:pt x="178" y="65"/>
                      <a:pt x="173" y="65"/>
                    </a:cubicBezTo>
                    <a:cubicBezTo>
                      <a:pt x="173" y="57"/>
                      <a:pt x="169" y="49"/>
                      <a:pt x="162" y="44"/>
                    </a:cubicBezTo>
                    <a:cubicBezTo>
                      <a:pt x="155" y="38"/>
                      <a:pt x="145" y="37"/>
                      <a:pt x="135" y="39"/>
                    </a:cubicBezTo>
                    <a:cubicBezTo>
                      <a:pt x="134" y="34"/>
                      <a:pt x="131" y="29"/>
                      <a:pt x="127" y="26"/>
                    </a:cubicBezTo>
                    <a:cubicBezTo>
                      <a:pt x="119" y="16"/>
                      <a:pt x="105" y="14"/>
                      <a:pt x="93" y="18"/>
                    </a:cubicBezTo>
                    <a:cubicBezTo>
                      <a:pt x="93" y="18"/>
                      <a:pt x="93" y="18"/>
                      <a:pt x="93" y="18"/>
                    </a:cubicBezTo>
                    <a:cubicBezTo>
                      <a:pt x="87" y="6"/>
                      <a:pt x="74" y="0"/>
                      <a:pt x="61" y="2"/>
                    </a:cubicBezTo>
                    <a:cubicBezTo>
                      <a:pt x="55" y="3"/>
                      <a:pt x="50" y="5"/>
                      <a:pt x="46" y="9"/>
                    </a:cubicBezTo>
                    <a:cubicBezTo>
                      <a:pt x="37" y="3"/>
                      <a:pt x="25" y="4"/>
                      <a:pt x="16" y="10"/>
                    </a:cubicBezTo>
                    <a:cubicBezTo>
                      <a:pt x="10" y="14"/>
                      <a:pt x="5" y="20"/>
                      <a:pt x="1" y="26"/>
                    </a:cubicBezTo>
                    <a:cubicBezTo>
                      <a:pt x="0" y="28"/>
                      <a:pt x="3" y="30"/>
                      <a:pt x="5" y="28"/>
                    </a:cubicBezTo>
                    <a:cubicBezTo>
                      <a:pt x="11" y="19"/>
                      <a:pt x="20" y="10"/>
                      <a:pt x="32" y="10"/>
                    </a:cubicBezTo>
                    <a:cubicBezTo>
                      <a:pt x="35" y="10"/>
                      <a:pt x="39" y="11"/>
                      <a:pt x="42" y="13"/>
                    </a:cubicBezTo>
                    <a:cubicBezTo>
                      <a:pt x="38" y="17"/>
                      <a:pt x="35" y="22"/>
                      <a:pt x="35" y="27"/>
                    </a:cubicBezTo>
                    <a:cubicBezTo>
                      <a:pt x="35" y="33"/>
                      <a:pt x="42" y="38"/>
                      <a:pt x="48" y="34"/>
                    </a:cubicBezTo>
                    <a:cubicBezTo>
                      <a:pt x="54" y="31"/>
                      <a:pt x="55" y="23"/>
                      <a:pt x="52" y="17"/>
                    </a:cubicBezTo>
                    <a:cubicBezTo>
                      <a:pt x="51" y="15"/>
                      <a:pt x="50" y="14"/>
                      <a:pt x="49" y="12"/>
                    </a:cubicBezTo>
                    <a:cubicBezTo>
                      <a:pt x="50" y="12"/>
                      <a:pt x="50" y="12"/>
                      <a:pt x="50" y="12"/>
                    </a:cubicBezTo>
                    <a:cubicBezTo>
                      <a:pt x="58" y="6"/>
                      <a:pt x="68" y="5"/>
                      <a:pt x="76" y="9"/>
                    </a:cubicBezTo>
                    <a:cubicBezTo>
                      <a:pt x="81" y="12"/>
                      <a:pt x="85" y="16"/>
                      <a:pt x="88" y="20"/>
                    </a:cubicBezTo>
                    <a:cubicBezTo>
                      <a:pt x="83" y="23"/>
                      <a:pt x="80" y="26"/>
                      <a:pt x="77" y="31"/>
                    </a:cubicBezTo>
                    <a:cubicBezTo>
                      <a:pt x="74" y="36"/>
                      <a:pt x="74" y="44"/>
                      <a:pt x="82" y="46"/>
                    </a:cubicBezTo>
                    <a:cubicBezTo>
                      <a:pt x="88" y="48"/>
                      <a:pt x="94" y="43"/>
                      <a:pt x="96" y="37"/>
                    </a:cubicBezTo>
                    <a:cubicBezTo>
                      <a:pt x="97" y="33"/>
                      <a:pt x="97" y="28"/>
                      <a:pt x="95" y="23"/>
                    </a:cubicBezTo>
                    <a:cubicBezTo>
                      <a:pt x="99" y="22"/>
                      <a:pt x="104" y="21"/>
                      <a:pt x="108" y="22"/>
                    </a:cubicBezTo>
                    <a:cubicBezTo>
                      <a:pt x="118" y="23"/>
                      <a:pt x="125" y="30"/>
                      <a:pt x="129" y="39"/>
                    </a:cubicBezTo>
                    <a:cubicBezTo>
                      <a:pt x="129" y="39"/>
                      <a:pt x="129" y="40"/>
                      <a:pt x="129" y="41"/>
                    </a:cubicBezTo>
                    <a:cubicBezTo>
                      <a:pt x="128" y="41"/>
                      <a:pt x="127" y="41"/>
                      <a:pt x="126" y="42"/>
                    </a:cubicBezTo>
                    <a:cubicBezTo>
                      <a:pt x="120" y="45"/>
                      <a:pt x="114" y="51"/>
                      <a:pt x="116" y="58"/>
                    </a:cubicBezTo>
                    <a:cubicBezTo>
                      <a:pt x="118" y="65"/>
                      <a:pt x="126" y="67"/>
                      <a:pt x="131" y="63"/>
                    </a:cubicBezTo>
                    <a:cubicBezTo>
                      <a:pt x="137" y="58"/>
                      <a:pt x="137" y="51"/>
                      <a:pt x="136" y="44"/>
                    </a:cubicBezTo>
                    <a:cubicBezTo>
                      <a:pt x="139" y="44"/>
                      <a:pt x="141" y="44"/>
                      <a:pt x="144" y="44"/>
                    </a:cubicBezTo>
                    <a:cubicBezTo>
                      <a:pt x="153" y="44"/>
                      <a:pt x="161" y="49"/>
                      <a:pt x="165" y="57"/>
                    </a:cubicBezTo>
                    <a:cubicBezTo>
                      <a:pt x="166" y="59"/>
                      <a:pt x="167" y="62"/>
                      <a:pt x="167" y="65"/>
                    </a:cubicBezTo>
                    <a:cubicBezTo>
                      <a:pt x="166" y="65"/>
                      <a:pt x="165" y="66"/>
                      <a:pt x="165" y="66"/>
                    </a:cubicBezTo>
                    <a:cubicBezTo>
                      <a:pt x="158" y="68"/>
                      <a:pt x="152" y="72"/>
                      <a:pt x="150" y="79"/>
                    </a:cubicBezTo>
                    <a:cubicBezTo>
                      <a:pt x="149" y="82"/>
                      <a:pt x="149" y="86"/>
                      <a:pt x="151" y="88"/>
                    </a:cubicBezTo>
                    <a:cubicBezTo>
                      <a:pt x="153" y="91"/>
                      <a:pt x="157" y="91"/>
                      <a:pt x="160" y="90"/>
                    </a:cubicBezTo>
                    <a:cubicBezTo>
                      <a:pt x="166" y="87"/>
                      <a:pt x="170" y="82"/>
                      <a:pt x="172" y="76"/>
                    </a:cubicBezTo>
                    <a:cubicBezTo>
                      <a:pt x="173" y="74"/>
                      <a:pt x="173" y="72"/>
                      <a:pt x="173" y="71"/>
                    </a:cubicBezTo>
                    <a:cubicBezTo>
                      <a:pt x="181" y="71"/>
                      <a:pt x="189" y="74"/>
                      <a:pt x="195" y="80"/>
                    </a:cubicBezTo>
                    <a:cubicBezTo>
                      <a:pt x="200" y="85"/>
                      <a:pt x="204" y="93"/>
                      <a:pt x="203" y="100"/>
                    </a:cubicBezTo>
                    <a:cubicBezTo>
                      <a:pt x="198" y="98"/>
                      <a:pt x="191" y="97"/>
                      <a:pt x="186" y="102"/>
                    </a:cubicBezTo>
                    <a:cubicBezTo>
                      <a:pt x="182" y="105"/>
                      <a:pt x="181" y="112"/>
                      <a:pt x="184" y="117"/>
                    </a:cubicBezTo>
                    <a:cubicBezTo>
                      <a:pt x="188" y="123"/>
                      <a:pt x="197" y="121"/>
                      <a:pt x="202" y="117"/>
                    </a:cubicBezTo>
                    <a:cubicBezTo>
                      <a:pt x="204" y="115"/>
                      <a:pt x="205" y="113"/>
                      <a:pt x="207" y="111"/>
                    </a:cubicBezTo>
                    <a:cubicBezTo>
                      <a:pt x="209" y="113"/>
                      <a:pt x="210" y="115"/>
                      <a:pt x="211" y="118"/>
                    </a:cubicBezTo>
                    <a:cubicBezTo>
                      <a:pt x="215" y="125"/>
                      <a:pt x="214" y="134"/>
                      <a:pt x="211" y="141"/>
                    </a:cubicBezTo>
                    <a:cubicBezTo>
                      <a:pt x="209" y="140"/>
                      <a:pt x="207" y="139"/>
                      <a:pt x="205" y="139"/>
                    </a:cubicBezTo>
                    <a:cubicBezTo>
                      <a:pt x="198" y="138"/>
                      <a:pt x="190" y="141"/>
                      <a:pt x="190" y="149"/>
                    </a:cubicBezTo>
                    <a:cubicBezTo>
                      <a:pt x="191" y="157"/>
                      <a:pt x="200" y="159"/>
                      <a:pt x="206" y="156"/>
                    </a:cubicBezTo>
                    <a:cubicBezTo>
                      <a:pt x="208" y="155"/>
                      <a:pt x="210" y="153"/>
                      <a:pt x="212" y="151"/>
                    </a:cubicBezTo>
                    <a:cubicBezTo>
                      <a:pt x="217" y="156"/>
                      <a:pt x="217" y="164"/>
                      <a:pt x="214" y="170"/>
                    </a:cubicBezTo>
                    <a:cubicBezTo>
                      <a:pt x="212" y="174"/>
                      <a:pt x="209" y="178"/>
                      <a:pt x="205" y="181"/>
                    </a:cubicBezTo>
                    <a:cubicBezTo>
                      <a:pt x="202" y="183"/>
                      <a:pt x="206" y="188"/>
                      <a:pt x="209" y="186"/>
                    </a:cubicBezTo>
                    <a:cubicBezTo>
                      <a:pt x="221" y="178"/>
                      <a:pt x="227" y="163"/>
                      <a:pt x="220" y="150"/>
                    </a:cubicBezTo>
                    <a:close/>
                    <a:moveTo>
                      <a:pt x="46" y="28"/>
                    </a:moveTo>
                    <a:cubicBezTo>
                      <a:pt x="44" y="29"/>
                      <a:pt x="43" y="30"/>
                      <a:pt x="41" y="29"/>
                    </a:cubicBezTo>
                    <a:cubicBezTo>
                      <a:pt x="40" y="27"/>
                      <a:pt x="41" y="24"/>
                      <a:pt x="42" y="22"/>
                    </a:cubicBezTo>
                    <a:cubicBezTo>
                      <a:pt x="43" y="20"/>
                      <a:pt x="44" y="18"/>
                      <a:pt x="45" y="16"/>
                    </a:cubicBezTo>
                    <a:cubicBezTo>
                      <a:pt x="48" y="20"/>
                      <a:pt x="49" y="25"/>
                      <a:pt x="46" y="28"/>
                    </a:cubicBezTo>
                    <a:close/>
                    <a:moveTo>
                      <a:pt x="91" y="31"/>
                    </a:moveTo>
                    <a:cubicBezTo>
                      <a:pt x="91" y="35"/>
                      <a:pt x="89" y="42"/>
                      <a:pt x="84" y="41"/>
                    </a:cubicBezTo>
                    <a:cubicBezTo>
                      <a:pt x="78" y="41"/>
                      <a:pt x="82" y="33"/>
                      <a:pt x="84" y="31"/>
                    </a:cubicBezTo>
                    <a:cubicBezTo>
                      <a:pt x="85" y="29"/>
                      <a:pt x="87" y="27"/>
                      <a:pt x="90" y="26"/>
                    </a:cubicBezTo>
                    <a:cubicBezTo>
                      <a:pt x="90" y="27"/>
                      <a:pt x="91" y="29"/>
                      <a:pt x="91" y="31"/>
                    </a:cubicBezTo>
                    <a:close/>
                    <a:moveTo>
                      <a:pt x="130" y="53"/>
                    </a:moveTo>
                    <a:cubicBezTo>
                      <a:pt x="129" y="55"/>
                      <a:pt x="128" y="57"/>
                      <a:pt x="126" y="58"/>
                    </a:cubicBezTo>
                    <a:cubicBezTo>
                      <a:pt x="124" y="59"/>
                      <a:pt x="122" y="58"/>
                      <a:pt x="122" y="56"/>
                    </a:cubicBezTo>
                    <a:cubicBezTo>
                      <a:pt x="121" y="51"/>
                      <a:pt x="127" y="48"/>
                      <a:pt x="130" y="46"/>
                    </a:cubicBezTo>
                    <a:cubicBezTo>
                      <a:pt x="131" y="49"/>
                      <a:pt x="130" y="51"/>
                      <a:pt x="130" y="53"/>
                    </a:cubicBezTo>
                    <a:close/>
                    <a:moveTo>
                      <a:pt x="163" y="80"/>
                    </a:moveTo>
                    <a:cubicBezTo>
                      <a:pt x="162" y="81"/>
                      <a:pt x="160" y="82"/>
                      <a:pt x="159" y="83"/>
                    </a:cubicBezTo>
                    <a:cubicBezTo>
                      <a:pt x="157" y="84"/>
                      <a:pt x="155" y="84"/>
                      <a:pt x="155" y="82"/>
                    </a:cubicBezTo>
                    <a:cubicBezTo>
                      <a:pt x="156" y="77"/>
                      <a:pt x="161" y="73"/>
                      <a:pt x="165" y="72"/>
                    </a:cubicBezTo>
                    <a:cubicBezTo>
                      <a:pt x="166" y="72"/>
                      <a:pt x="166" y="72"/>
                      <a:pt x="167" y="72"/>
                    </a:cubicBezTo>
                    <a:cubicBezTo>
                      <a:pt x="166" y="74"/>
                      <a:pt x="165" y="77"/>
                      <a:pt x="163" y="80"/>
                    </a:cubicBezTo>
                    <a:close/>
                    <a:moveTo>
                      <a:pt x="192" y="114"/>
                    </a:moveTo>
                    <a:cubicBezTo>
                      <a:pt x="188" y="114"/>
                      <a:pt x="188" y="110"/>
                      <a:pt x="190" y="108"/>
                    </a:cubicBezTo>
                    <a:cubicBezTo>
                      <a:pt x="192" y="103"/>
                      <a:pt x="198" y="105"/>
                      <a:pt x="201" y="106"/>
                    </a:cubicBezTo>
                    <a:cubicBezTo>
                      <a:pt x="200" y="110"/>
                      <a:pt x="196" y="115"/>
                      <a:pt x="192" y="114"/>
                    </a:cubicBezTo>
                    <a:close/>
                    <a:moveTo>
                      <a:pt x="201" y="151"/>
                    </a:moveTo>
                    <a:cubicBezTo>
                      <a:pt x="200" y="151"/>
                      <a:pt x="197" y="151"/>
                      <a:pt x="197" y="149"/>
                    </a:cubicBezTo>
                    <a:cubicBezTo>
                      <a:pt x="196" y="147"/>
                      <a:pt x="199" y="145"/>
                      <a:pt x="200" y="145"/>
                    </a:cubicBezTo>
                    <a:cubicBezTo>
                      <a:pt x="203" y="145"/>
                      <a:pt x="205" y="145"/>
                      <a:pt x="207" y="146"/>
                    </a:cubicBezTo>
                    <a:cubicBezTo>
                      <a:pt x="207" y="146"/>
                      <a:pt x="207" y="146"/>
                      <a:pt x="207" y="146"/>
                    </a:cubicBezTo>
                    <a:cubicBezTo>
                      <a:pt x="205" y="148"/>
                      <a:pt x="204" y="150"/>
                      <a:pt x="201" y="15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3" name="Google Shape;473;p14"/>
              <p:cNvSpPr/>
              <p:nvPr/>
            </p:nvSpPr>
            <p:spPr>
              <a:xfrm>
                <a:off x="1004575" y="3921750"/>
                <a:ext cx="481013" cy="452438"/>
              </a:xfrm>
              <a:custGeom>
                <a:avLst/>
                <a:gdLst/>
                <a:ahLst/>
                <a:cxnLst/>
                <a:rect l="l" t="t" r="r" b="b"/>
                <a:pathLst>
                  <a:path w="78" h="73" extrusionOk="0">
                    <a:moveTo>
                      <a:pt x="2" y="4"/>
                    </a:moveTo>
                    <a:cubicBezTo>
                      <a:pt x="13" y="10"/>
                      <a:pt x="24" y="16"/>
                      <a:pt x="34" y="24"/>
                    </a:cubicBezTo>
                    <a:cubicBezTo>
                      <a:pt x="44" y="32"/>
                      <a:pt x="53" y="42"/>
                      <a:pt x="61" y="53"/>
                    </a:cubicBezTo>
                    <a:cubicBezTo>
                      <a:pt x="65" y="59"/>
                      <a:pt x="69" y="65"/>
                      <a:pt x="73" y="71"/>
                    </a:cubicBezTo>
                    <a:cubicBezTo>
                      <a:pt x="74" y="73"/>
                      <a:pt x="78" y="72"/>
                      <a:pt x="77" y="69"/>
                    </a:cubicBezTo>
                    <a:cubicBezTo>
                      <a:pt x="72" y="57"/>
                      <a:pt x="64" y="46"/>
                      <a:pt x="55" y="36"/>
                    </a:cubicBezTo>
                    <a:cubicBezTo>
                      <a:pt x="46" y="26"/>
                      <a:pt x="35" y="17"/>
                      <a:pt x="24" y="10"/>
                    </a:cubicBezTo>
                    <a:cubicBezTo>
                      <a:pt x="17" y="7"/>
                      <a:pt x="10" y="3"/>
                      <a:pt x="3" y="1"/>
                    </a:cubicBezTo>
                    <a:cubicBezTo>
                      <a:pt x="1" y="0"/>
                      <a:pt x="0" y="3"/>
                      <a:pt x="2" y="4"/>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4" name="Google Shape;474;p14"/>
              <p:cNvSpPr/>
              <p:nvPr/>
            </p:nvSpPr>
            <p:spPr>
              <a:xfrm>
                <a:off x="1263338" y="3966200"/>
                <a:ext cx="153988" cy="141288"/>
              </a:xfrm>
              <a:custGeom>
                <a:avLst/>
                <a:gdLst/>
                <a:ahLst/>
                <a:cxnLst/>
                <a:rect l="l" t="t" r="r" b="b"/>
                <a:pathLst>
                  <a:path w="25" h="23" extrusionOk="0">
                    <a:moveTo>
                      <a:pt x="1" y="3"/>
                    </a:moveTo>
                    <a:cubicBezTo>
                      <a:pt x="2" y="5"/>
                      <a:pt x="4" y="6"/>
                      <a:pt x="5" y="7"/>
                    </a:cubicBezTo>
                    <a:cubicBezTo>
                      <a:pt x="7" y="9"/>
                      <a:pt x="9" y="10"/>
                      <a:pt x="10" y="12"/>
                    </a:cubicBezTo>
                    <a:cubicBezTo>
                      <a:pt x="12" y="13"/>
                      <a:pt x="13" y="15"/>
                      <a:pt x="15" y="16"/>
                    </a:cubicBezTo>
                    <a:cubicBezTo>
                      <a:pt x="16" y="18"/>
                      <a:pt x="17" y="19"/>
                      <a:pt x="19" y="21"/>
                    </a:cubicBezTo>
                    <a:cubicBezTo>
                      <a:pt x="21" y="23"/>
                      <a:pt x="25" y="20"/>
                      <a:pt x="23" y="18"/>
                    </a:cubicBezTo>
                    <a:cubicBezTo>
                      <a:pt x="21" y="14"/>
                      <a:pt x="18" y="10"/>
                      <a:pt x="14" y="7"/>
                    </a:cubicBezTo>
                    <a:cubicBezTo>
                      <a:pt x="12" y="6"/>
                      <a:pt x="11" y="5"/>
                      <a:pt x="9" y="4"/>
                    </a:cubicBezTo>
                    <a:cubicBezTo>
                      <a:pt x="7" y="2"/>
                      <a:pt x="4" y="1"/>
                      <a:pt x="2" y="1"/>
                    </a:cubicBezTo>
                    <a:cubicBezTo>
                      <a:pt x="1" y="0"/>
                      <a:pt x="0" y="2"/>
                      <a:pt x="1" y="3"/>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475" name="Google Shape;475;p14"/>
              <p:cNvGrpSpPr/>
              <p:nvPr/>
            </p:nvGrpSpPr>
            <p:grpSpPr>
              <a:xfrm>
                <a:off x="169550" y="4461500"/>
                <a:ext cx="630238" cy="514351"/>
                <a:chOff x="169550" y="4461500"/>
                <a:chExt cx="630238" cy="514351"/>
              </a:xfrm>
            </p:grpSpPr>
            <p:sp>
              <p:nvSpPr>
                <p:cNvPr id="476" name="Google Shape;476;p14"/>
                <p:cNvSpPr/>
                <p:nvPr/>
              </p:nvSpPr>
              <p:spPr>
                <a:xfrm>
                  <a:off x="398150" y="4813925"/>
                  <a:ext cx="104775" cy="111125"/>
                </a:xfrm>
                <a:custGeom>
                  <a:avLst/>
                  <a:gdLst/>
                  <a:ahLst/>
                  <a:cxnLst/>
                  <a:rect l="l" t="t" r="r" b="b"/>
                  <a:pathLst>
                    <a:path w="17" h="18" extrusionOk="0">
                      <a:moveTo>
                        <a:pt x="16" y="11"/>
                      </a:moveTo>
                      <a:cubicBezTo>
                        <a:pt x="16" y="10"/>
                        <a:pt x="17" y="8"/>
                        <a:pt x="16" y="7"/>
                      </a:cubicBezTo>
                      <a:cubicBezTo>
                        <a:pt x="15" y="6"/>
                        <a:pt x="15" y="5"/>
                        <a:pt x="14" y="5"/>
                      </a:cubicBezTo>
                      <a:cubicBezTo>
                        <a:pt x="9" y="0"/>
                        <a:pt x="1" y="6"/>
                        <a:pt x="0" y="12"/>
                      </a:cubicBezTo>
                      <a:cubicBezTo>
                        <a:pt x="0" y="13"/>
                        <a:pt x="0" y="14"/>
                        <a:pt x="0" y="14"/>
                      </a:cubicBezTo>
                      <a:cubicBezTo>
                        <a:pt x="0" y="15"/>
                        <a:pt x="1" y="15"/>
                        <a:pt x="1" y="16"/>
                      </a:cubicBezTo>
                      <a:cubicBezTo>
                        <a:pt x="4" y="18"/>
                        <a:pt x="7" y="18"/>
                        <a:pt x="10" y="17"/>
                      </a:cubicBezTo>
                      <a:cubicBezTo>
                        <a:pt x="13" y="17"/>
                        <a:pt x="15" y="14"/>
                        <a:pt x="16" y="1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7" name="Google Shape;477;p14"/>
                <p:cNvSpPr/>
                <p:nvPr/>
              </p:nvSpPr>
              <p:spPr>
                <a:xfrm>
                  <a:off x="695013" y="4721850"/>
                  <a:ext cx="104775" cy="117475"/>
                </a:xfrm>
                <a:custGeom>
                  <a:avLst/>
                  <a:gdLst/>
                  <a:ahLst/>
                  <a:cxnLst/>
                  <a:rect l="l" t="t" r="r" b="b"/>
                  <a:pathLst>
                    <a:path w="17" h="19" extrusionOk="0">
                      <a:moveTo>
                        <a:pt x="17" y="11"/>
                      </a:moveTo>
                      <a:cubicBezTo>
                        <a:pt x="17" y="10"/>
                        <a:pt x="17" y="8"/>
                        <a:pt x="16" y="7"/>
                      </a:cubicBezTo>
                      <a:cubicBezTo>
                        <a:pt x="16" y="6"/>
                        <a:pt x="15" y="6"/>
                        <a:pt x="15" y="5"/>
                      </a:cubicBezTo>
                      <a:cubicBezTo>
                        <a:pt x="9" y="0"/>
                        <a:pt x="1" y="7"/>
                        <a:pt x="1" y="12"/>
                      </a:cubicBezTo>
                      <a:cubicBezTo>
                        <a:pt x="0" y="13"/>
                        <a:pt x="0" y="14"/>
                        <a:pt x="1" y="14"/>
                      </a:cubicBezTo>
                      <a:cubicBezTo>
                        <a:pt x="1" y="15"/>
                        <a:pt x="1" y="16"/>
                        <a:pt x="2" y="16"/>
                      </a:cubicBezTo>
                      <a:cubicBezTo>
                        <a:pt x="4" y="18"/>
                        <a:pt x="8" y="19"/>
                        <a:pt x="11" y="18"/>
                      </a:cubicBezTo>
                      <a:cubicBezTo>
                        <a:pt x="13" y="17"/>
                        <a:pt x="16" y="14"/>
                        <a:pt x="17" y="1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8" name="Google Shape;478;p14"/>
                <p:cNvSpPr/>
                <p:nvPr/>
              </p:nvSpPr>
              <p:spPr>
                <a:xfrm>
                  <a:off x="218763" y="4461500"/>
                  <a:ext cx="104775" cy="111125"/>
                </a:xfrm>
                <a:custGeom>
                  <a:avLst/>
                  <a:gdLst/>
                  <a:ahLst/>
                  <a:cxnLst/>
                  <a:rect l="l" t="t" r="r" b="b"/>
                  <a:pathLst>
                    <a:path w="17" h="18" extrusionOk="0">
                      <a:moveTo>
                        <a:pt x="17" y="11"/>
                      </a:moveTo>
                      <a:cubicBezTo>
                        <a:pt x="17" y="9"/>
                        <a:pt x="17" y="8"/>
                        <a:pt x="16" y="7"/>
                      </a:cubicBezTo>
                      <a:cubicBezTo>
                        <a:pt x="16" y="6"/>
                        <a:pt x="15" y="5"/>
                        <a:pt x="15" y="5"/>
                      </a:cubicBezTo>
                      <a:cubicBezTo>
                        <a:pt x="9" y="0"/>
                        <a:pt x="1" y="6"/>
                        <a:pt x="0" y="12"/>
                      </a:cubicBezTo>
                      <a:cubicBezTo>
                        <a:pt x="0" y="13"/>
                        <a:pt x="0" y="13"/>
                        <a:pt x="1" y="14"/>
                      </a:cubicBezTo>
                      <a:cubicBezTo>
                        <a:pt x="1" y="15"/>
                        <a:pt x="1" y="15"/>
                        <a:pt x="2" y="16"/>
                      </a:cubicBezTo>
                      <a:cubicBezTo>
                        <a:pt x="4" y="18"/>
                        <a:pt x="8" y="18"/>
                        <a:pt x="10" y="17"/>
                      </a:cubicBezTo>
                      <a:cubicBezTo>
                        <a:pt x="13" y="16"/>
                        <a:pt x="16" y="14"/>
                        <a:pt x="17" y="1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9" name="Google Shape;479;p14"/>
                <p:cNvSpPr/>
                <p:nvPr/>
              </p:nvSpPr>
              <p:spPr>
                <a:xfrm>
                  <a:off x="466413" y="4659938"/>
                  <a:ext cx="104775" cy="111125"/>
                </a:xfrm>
                <a:custGeom>
                  <a:avLst/>
                  <a:gdLst/>
                  <a:ahLst/>
                  <a:cxnLst/>
                  <a:rect l="l" t="t" r="r" b="b"/>
                  <a:pathLst>
                    <a:path w="17" h="18" extrusionOk="0">
                      <a:moveTo>
                        <a:pt x="16" y="11"/>
                      </a:moveTo>
                      <a:cubicBezTo>
                        <a:pt x="16" y="9"/>
                        <a:pt x="17" y="8"/>
                        <a:pt x="16" y="7"/>
                      </a:cubicBezTo>
                      <a:cubicBezTo>
                        <a:pt x="15" y="6"/>
                        <a:pt x="15" y="5"/>
                        <a:pt x="14" y="5"/>
                      </a:cubicBezTo>
                      <a:cubicBezTo>
                        <a:pt x="9" y="0"/>
                        <a:pt x="1" y="6"/>
                        <a:pt x="0" y="12"/>
                      </a:cubicBezTo>
                      <a:cubicBezTo>
                        <a:pt x="0" y="13"/>
                        <a:pt x="0" y="13"/>
                        <a:pt x="0" y="14"/>
                      </a:cubicBezTo>
                      <a:cubicBezTo>
                        <a:pt x="0" y="15"/>
                        <a:pt x="1" y="15"/>
                        <a:pt x="1" y="16"/>
                      </a:cubicBezTo>
                      <a:cubicBezTo>
                        <a:pt x="4" y="18"/>
                        <a:pt x="7" y="18"/>
                        <a:pt x="10" y="17"/>
                      </a:cubicBezTo>
                      <a:cubicBezTo>
                        <a:pt x="13" y="16"/>
                        <a:pt x="15" y="14"/>
                        <a:pt x="16" y="1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0" name="Google Shape;480;p14"/>
                <p:cNvSpPr/>
                <p:nvPr/>
              </p:nvSpPr>
              <p:spPr>
                <a:xfrm>
                  <a:off x="194950" y="4659938"/>
                  <a:ext cx="98425" cy="111125"/>
                </a:xfrm>
                <a:custGeom>
                  <a:avLst/>
                  <a:gdLst/>
                  <a:ahLst/>
                  <a:cxnLst/>
                  <a:rect l="l" t="t" r="r" b="b"/>
                  <a:pathLst>
                    <a:path w="16" h="18" extrusionOk="0">
                      <a:moveTo>
                        <a:pt x="16" y="11"/>
                      </a:moveTo>
                      <a:cubicBezTo>
                        <a:pt x="16" y="9"/>
                        <a:pt x="16" y="8"/>
                        <a:pt x="16" y="7"/>
                      </a:cubicBezTo>
                      <a:cubicBezTo>
                        <a:pt x="15" y="6"/>
                        <a:pt x="15" y="5"/>
                        <a:pt x="14" y="5"/>
                      </a:cubicBezTo>
                      <a:cubicBezTo>
                        <a:pt x="9" y="0"/>
                        <a:pt x="1" y="6"/>
                        <a:pt x="0" y="12"/>
                      </a:cubicBezTo>
                      <a:cubicBezTo>
                        <a:pt x="0" y="13"/>
                        <a:pt x="0" y="13"/>
                        <a:pt x="0" y="14"/>
                      </a:cubicBezTo>
                      <a:cubicBezTo>
                        <a:pt x="0" y="15"/>
                        <a:pt x="1" y="15"/>
                        <a:pt x="1" y="16"/>
                      </a:cubicBezTo>
                      <a:cubicBezTo>
                        <a:pt x="3" y="18"/>
                        <a:pt x="7" y="18"/>
                        <a:pt x="10" y="17"/>
                      </a:cubicBezTo>
                      <a:cubicBezTo>
                        <a:pt x="13" y="16"/>
                        <a:pt x="15" y="14"/>
                        <a:pt x="16" y="1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1" name="Google Shape;481;p14"/>
                <p:cNvSpPr/>
                <p:nvPr/>
              </p:nvSpPr>
              <p:spPr>
                <a:xfrm>
                  <a:off x="169550" y="4856788"/>
                  <a:ext cx="104775" cy="119063"/>
                </a:xfrm>
                <a:custGeom>
                  <a:avLst/>
                  <a:gdLst/>
                  <a:ahLst/>
                  <a:cxnLst/>
                  <a:rect l="l" t="t" r="r" b="b"/>
                  <a:pathLst>
                    <a:path w="17" h="19" extrusionOk="0">
                      <a:moveTo>
                        <a:pt x="16" y="12"/>
                      </a:moveTo>
                      <a:cubicBezTo>
                        <a:pt x="17" y="10"/>
                        <a:pt x="17" y="8"/>
                        <a:pt x="16" y="7"/>
                      </a:cubicBezTo>
                      <a:cubicBezTo>
                        <a:pt x="16" y="6"/>
                        <a:pt x="15" y="6"/>
                        <a:pt x="14" y="5"/>
                      </a:cubicBezTo>
                      <a:cubicBezTo>
                        <a:pt x="9" y="0"/>
                        <a:pt x="1" y="7"/>
                        <a:pt x="0" y="13"/>
                      </a:cubicBezTo>
                      <a:cubicBezTo>
                        <a:pt x="0" y="13"/>
                        <a:pt x="0" y="14"/>
                        <a:pt x="0" y="15"/>
                      </a:cubicBezTo>
                      <a:cubicBezTo>
                        <a:pt x="1" y="15"/>
                        <a:pt x="1" y="16"/>
                        <a:pt x="2" y="16"/>
                      </a:cubicBezTo>
                      <a:cubicBezTo>
                        <a:pt x="4" y="18"/>
                        <a:pt x="7" y="19"/>
                        <a:pt x="10" y="18"/>
                      </a:cubicBezTo>
                      <a:cubicBezTo>
                        <a:pt x="13" y="17"/>
                        <a:pt x="16" y="14"/>
                        <a:pt x="16" y="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2" name="Google Shape;482;p14"/>
                <p:cNvSpPr/>
                <p:nvPr/>
              </p:nvSpPr>
              <p:spPr>
                <a:xfrm>
                  <a:off x="545788" y="4856788"/>
                  <a:ext cx="100013" cy="119063"/>
                </a:xfrm>
                <a:custGeom>
                  <a:avLst/>
                  <a:gdLst/>
                  <a:ahLst/>
                  <a:cxnLst/>
                  <a:rect l="l" t="t" r="r" b="b"/>
                  <a:pathLst>
                    <a:path w="16" h="19" extrusionOk="0">
                      <a:moveTo>
                        <a:pt x="16" y="12"/>
                      </a:moveTo>
                      <a:cubicBezTo>
                        <a:pt x="16" y="10"/>
                        <a:pt x="16" y="8"/>
                        <a:pt x="16" y="7"/>
                      </a:cubicBezTo>
                      <a:cubicBezTo>
                        <a:pt x="15" y="6"/>
                        <a:pt x="15" y="6"/>
                        <a:pt x="14" y="5"/>
                      </a:cubicBezTo>
                      <a:cubicBezTo>
                        <a:pt x="9" y="0"/>
                        <a:pt x="0" y="7"/>
                        <a:pt x="0" y="13"/>
                      </a:cubicBezTo>
                      <a:cubicBezTo>
                        <a:pt x="0" y="13"/>
                        <a:pt x="0" y="14"/>
                        <a:pt x="0" y="15"/>
                      </a:cubicBezTo>
                      <a:cubicBezTo>
                        <a:pt x="0" y="15"/>
                        <a:pt x="1" y="16"/>
                        <a:pt x="1" y="16"/>
                      </a:cubicBezTo>
                      <a:cubicBezTo>
                        <a:pt x="3" y="18"/>
                        <a:pt x="7" y="19"/>
                        <a:pt x="10" y="18"/>
                      </a:cubicBezTo>
                      <a:cubicBezTo>
                        <a:pt x="13" y="17"/>
                        <a:pt x="15" y="14"/>
                        <a:pt x="16" y="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483" name="Google Shape;483;p14"/>
              <p:cNvSpPr/>
              <p:nvPr/>
            </p:nvSpPr>
            <p:spPr>
              <a:xfrm>
                <a:off x="342588" y="3797925"/>
                <a:ext cx="209550" cy="185738"/>
              </a:xfrm>
              <a:custGeom>
                <a:avLst/>
                <a:gdLst/>
                <a:ahLst/>
                <a:cxnLst/>
                <a:rect l="l" t="t" r="r" b="b"/>
                <a:pathLst>
                  <a:path w="34" h="30" extrusionOk="0">
                    <a:moveTo>
                      <a:pt x="27" y="7"/>
                    </a:moveTo>
                    <a:cubicBezTo>
                      <a:pt x="26" y="5"/>
                      <a:pt x="24" y="4"/>
                      <a:pt x="22" y="3"/>
                    </a:cubicBezTo>
                    <a:cubicBezTo>
                      <a:pt x="17" y="0"/>
                      <a:pt x="10" y="0"/>
                      <a:pt x="5" y="5"/>
                    </a:cubicBezTo>
                    <a:cubicBezTo>
                      <a:pt x="1" y="9"/>
                      <a:pt x="0" y="16"/>
                      <a:pt x="4" y="21"/>
                    </a:cubicBezTo>
                    <a:cubicBezTo>
                      <a:pt x="6" y="23"/>
                      <a:pt x="8" y="24"/>
                      <a:pt x="10" y="25"/>
                    </a:cubicBezTo>
                    <a:cubicBezTo>
                      <a:pt x="21" y="30"/>
                      <a:pt x="34" y="19"/>
                      <a:pt x="27" y="7"/>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84" name="Google Shape;484;p14"/>
            <p:cNvGrpSpPr/>
            <p:nvPr/>
          </p:nvGrpSpPr>
          <p:grpSpPr>
            <a:xfrm rot="5400000">
              <a:off x="600697" y="3537800"/>
              <a:ext cx="1071589" cy="2274617"/>
              <a:chOff x="7937493" y="2556501"/>
              <a:chExt cx="1240983" cy="2634183"/>
            </a:xfrm>
          </p:grpSpPr>
          <p:sp>
            <p:nvSpPr>
              <p:cNvPr id="485" name="Google Shape;485;p14"/>
              <p:cNvSpPr/>
              <p:nvPr/>
            </p:nvSpPr>
            <p:spPr>
              <a:xfrm>
                <a:off x="8770488" y="2853363"/>
                <a:ext cx="407988" cy="2117725"/>
              </a:xfrm>
              <a:custGeom>
                <a:avLst/>
                <a:gdLst/>
                <a:ahLst/>
                <a:cxnLst/>
                <a:rect l="l" t="t" r="r" b="b"/>
                <a:pathLst>
                  <a:path w="66" h="342" extrusionOk="0">
                    <a:moveTo>
                      <a:pt x="66" y="8"/>
                    </a:moveTo>
                    <a:cubicBezTo>
                      <a:pt x="66" y="333"/>
                      <a:pt x="66" y="333"/>
                      <a:pt x="66" y="333"/>
                    </a:cubicBezTo>
                    <a:cubicBezTo>
                      <a:pt x="63" y="335"/>
                      <a:pt x="59" y="336"/>
                      <a:pt x="56" y="337"/>
                    </a:cubicBezTo>
                    <a:cubicBezTo>
                      <a:pt x="36" y="342"/>
                      <a:pt x="16" y="324"/>
                      <a:pt x="8" y="305"/>
                    </a:cubicBezTo>
                    <a:cubicBezTo>
                      <a:pt x="0" y="284"/>
                      <a:pt x="0" y="261"/>
                      <a:pt x="0" y="239"/>
                    </a:cubicBezTo>
                    <a:cubicBezTo>
                      <a:pt x="0" y="178"/>
                      <a:pt x="1" y="117"/>
                      <a:pt x="1" y="56"/>
                    </a:cubicBezTo>
                    <a:cubicBezTo>
                      <a:pt x="1" y="45"/>
                      <a:pt x="1" y="34"/>
                      <a:pt x="6" y="24"/>
                    </a:cubicBezTo>
                    <a:cubicBezTo>
                      <a:pt x="17" y="6"/>
                      <a:pt x="45" y="0"/>
                      <a:pt x="66" y="8"/>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6" name="Google Shape;486;p14"/>
              <p:cNvSpPr/>
              <p:nvPr/>
            </p:nvSpPr>
            <p:spPr>
              <a:xfrm>
                <a:off x="8629200" y="3782051"/>
                <a:ext cx="314325" cy="1325563"/>
              </a:xfrm>
              <a:custGeom>
                <a:avLst/>
                <a:gdLst/>
                <a:ahLst/>
                <a:cxnLst/>
                <a:rect l="l" t="t" r="r" b="b"/>
                <a:pathLst>
                  <a:path w="51" h="214" extrusionOk="0">
                    <a:moveTo>
                      <a:pt x="0" y="2"/>
                    </a:moveTo>
                    <a:cubicBezTo>
                      <a:pt x="0" y="36"/>
                      <a:pt x="0" y="70"/>
                      <a:pt x="1" y="104"/>
                    </a:cubicBezTo>
                    <a:cubicBezTo>
                      <a:pt x="1" y="120"/>
                      <a:pt x="1" y="136"/>
                      <a:pt x="2" y="152"/>
                    </a:cubicBezTo>
                    <a:cubicBezTo>
                      <a:pt x="3" y="167"/>
                      <a:pt x="5" y="181"/>
                      <a:pt x="13" y="193"/>
                    </a:cubicBezTo>
                    <a:cubicBezTo>
                      <a:pt x="21" y="205"/>
                      <a:pt x="33" y="214"/>
                      <a:pt x="47" y="214"/>
                    </a:cubicBezTo>
                    <a:cubicBezTo>
                      <a:pt x="51" y="214"/>
                      <a:pt x="51" y="209"/>
                      <a:pt x="47" y="209"/>
                    </a:cubicBezTo>
                    <a:cubicBezTo>
                      <a:pt x="35" y="208"/>
                      <a:pt x="25" y="201"/>
                      <a:pt x="18" y="191"/>
                    </a:cubicBezTo>
                    <a:cubicBezTo>
                      <a:pt x="10" y="179"/>
                      <a:pt x="8" y="165"/>
                      <a:pt x="8" y="152"/>
                    </a:cubicBezTo>
                    <a:cubicBezTo>
                      <a:pt x="7" y="136"/>
                      <a:pt x="7" y="121"/>
                      <a:pt x="6" y="105"/>
                    </a:cubicBezTo>
                    <a:cubicBezTo>
                      <a:pt x="6" y="89"/>
                      <a:pt x="6" y="73"/>
                      <a:pt x="5" y="57"/>
                    </a:cubicBezTo>
                    <a:cubicBezTo>
                      <a:pt x="5" y="39"/>
                      <a:pt x="4" y="20"/>
                      <a:pt x="3" y="2"/>
                    </a:cubicBezTo>
                    <a:cubicBezTo>
                      <a:pt x="3" y="0"/>
                      <a:pt x="0" y="0"/>
                      <a:pt x="0" y="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487" name="Google Shape;487;p14"/>
              <p:cNvGrpSpPr/>
              <p:nvPr/>
            </p:nvGrpSpPr>
            <p:grpSpPr>
              <a:xfrm>
                <a:off x="8548238" y="2908925"/>
                <a:ext cx="284162" cy="681037"/>
                <a:chOff x="8548238" y="2908926"/>
                <a:chExt cx="284162" cy="681037"/>
              </a:xfrm>
            </p:grpSpPr>
            <p:sp>
              <p:nvSpPr>
                <p:cNvPr id="488" name="Google Shape;488;p14"/>
                <p:cNvSpPr/>
                <p:nvPr/>
              </p:nvSpPr>
              <p:spPr>
                <a:xfrm>
                  <a:off x="8591100" y="3188325"/>
                  <a:ext cx="98425" cy="111125"/>
                </a:xfrm>
                <a:custGeom>
                  <a:avLst/>
                  <a:gdLst/>
                  <a:ahLst/>
                  <a:cxnLst/>
                  <a:rect l="l" t="t" r="r" b="b"/>
                  <a:pathLst>
                    <a:path w="16" h="18" extrusionOk="0">
                      <a:moveTo>
                        <a:pt x="16" y="11"/>
                      </a:moveTo>
                      <a:cubicBezTo>
                        <a:pt x="16" y="9"/>
                        <a:pt x="16" y="8"/>
                        <a:pt x="15" y="7"/>
                      </a:cubicBezTo>
                      <a:cubicBezTo>
                        <a:pt x="15" y="6"/>
                        <a:pt x="15" y="5"/>
                        <a:pt x="14" y="5"/>
                      </a:cubicBezTo>
                      <a:cubicBezTo>
                        <a:pt x="9" y="0"/>
                        <a:pt x="1" y="6"/>
                        <a:pt x="0" y="12"/>
                      </a:cubicBezTo>
                      <a:cubicBezTo>
                        <a:pt x="0" y="13"/>
                        <a:pt x="0" y="13"/>
                        <a:pt x="0" y="14"/>
                      </a:cubicBezTo>
                      <a:cubicBezTo>
                        <a:pt x="0" y="15"/>
                        <a:pt x="1" y="15"/>
                        <a:pt x="1" y="15"/>
                      </a:cubicBezTo>
                      <a:cubicBezTo>
                        <a:pt x="4" y="17"/>
                        <a:pt x="7" y="18"/>
                        <a:pt x="10" y="17"/>
                      </a:cubicBezTo>
                      <a:cubicBezTo>
                        <a:pt x="13" y="16"/>
                        <a:pt x="15" y="14"/>
                        <a:pt x="16" y="1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9" name="Google Shape;489;p14"/>
                <p:cNvSpPr/>
                <p:nvPr/>
              </p:nvSpPr>
              <p:spPr>
                <a:xfrm>
                  <a:off x="8727625" y="3051801"/>
                  <a:ext cx="104775" cy="117475"/>
                </a:xfrm>
                <a:custGeom>
                  <a:avLst/>
                  <a:gdLst/>
                  <a:ahLst/>
                  <a:cxnLst/>
                  <a:rect l="l" t="t" r="r" b="b"/>
                  <a:pathLst>
                    <a:path w="17" h="19" extrusionOk="0">
                      <a:moveTo>
                        <a:pt x="16" y="11"/>
                      </a:moveTo>
                      <a:cubicBezTo>
                        <a:pt x="17" y="10"/>
                        <a:pt x="17" y="8"/>
                        <a:pt x="16" y="7"/>
                      </a:cubicBezTo>
                      <a:cubicBezTo>
                        <a:pt x="15" y="6"/>
                        <a:pt x="15" y="6"/>
                        <a:pt x="14" y="5"/>
                      </a:cubicBezTo>
                      <a:cubicBezTo>
                        <a:pt x="9" y="0"/>
                        <a:pt x="1" y="7"/>
                        <a:pt x="0" y="12"/>
                      </a:cubicBezTo>
                      <a:cubicBezTo>
                        <a:pt x="0" y="13"/>
                        <a:pt x="0" y="14"/>
                        <a:pt x="0" y="14"/>
                      </a:cubicBezTo>
                      <a:cubicBezTo>
                        <a:pt x="1" y="15"/>
                        <a:pt x="1" y="16"/>
                        <a:pt x="2" y="16"/>
                      </a:cubicBezTo>
                      <a:cubicBezTo>
                        <a:pt x="4" y="18"/>
                        <a:pt x="7" y="19"/>
                        <a:pt x="10" y="18"/>
                      </a:cubicBezTo>
                      <a:cubicBezTo>
                        <a:pt x="13" y="17"/>
                        <a:pt x="15" y="14"/>
                        <a:pt x="16" y="1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0" name="Google Shape;490;p14"/>
                <p:cNvSpPr/>
                <p:nvPr/>
              </p:nvSpPr>
              <p:spPr>
                <a:xfrm>
                  <a:off x="8548238" y="3478838"/>
                  <a:ext cx="104775" cy="111125"/>
                </a:xfrm>
                <a:custGeom>
                  <a:avLst/>
                  <a:gdLst/>
                  <a:ahLst/>
                  <a:cxnLst/>
                  <a:rect l="l" t="t" r="r" b="b"/>
                  <a:pathLst>
                    <a:path w="17" h="18" extrusionOk="0">
                      <a:moveTo>
                        <a:pt x="16" y="11"/>
                      </a:moveTo>
                      <a:cubicBezTo>
                        <a:pt x="17" y="10"/>
                        <a:pt x="17" y="8"/>
                        <a:pt x="16" y="7"/>
                      </a:cubicBezTo>
                      <a:cubicBezTo>
                        <a:pt x="16" y="6"/>
                        <a:pt x="15" y="5"/>
                        <a:pt x="14" y="5"/>
                      </a:cubicBezTo>
                      <a:cubicBezTo>
                        <a:pt x="9" y="0"/>
                        <a:pt x="1" y="6"/>
                        <a:pt x="0" y="12"/>
                      </a:cubicBezTo>
                      <a:cubicBezTo>
                        <a:pt x="0" y="13"/>
                        <a:pt x="0" y="13"/>
                        <a:pt x="1" y="14"/>
                      </a:cubicBezTo>
                      <a:cubicBezTo>
                        <a:pt x="1" y="15"/>
                        <a:pt x="1" y="15"/>
                        <a:pt x="2" y="16"/>
                      </a:cubicBezTo>
                      <a:cubicBezTo>
                        <a:pt x="4" y="18"/>
                        <a:pt x="7" y="18"/>
                        <a:pt x="10" y="17"/>
                      </a:cubicBezTo>
                      <a:cubicBezTo>
                        <a:pt x="13" y="16"/>
                        <a:pt x="16" y="14"/>
                        <a:pt x="16" y="1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1" name="Google Shape;491;p14"/>
                <p:cNvSpPr/>
                <p:nvPr/>
              </p:nvSpPr>
              <p:spPr>
                <a:xfrm>
                  <a:off x="8721275" y="3250238"/>
                  <a:ext cx="104775" cy="111125"/>
                </a:xfrm>
                <a:custGeom>
                  <a:avLst/>
                  <a:gdLst/>
                  <a:ahLst/>
                  <a:cxnLst/>
                  <a:rect l="l" t="t" r="r" b="b"/>
                  <a:pathLst>
                    <a:path w="17" h="18" extrusionOk="0">
                      <a:moveTo>
                        <a:pt x="16" y="11"/>
                      </a:moveTo>
                      <a:cubicBezTo>
                        <a:pt x="16" y="9"/>
                        <a:pt x="17" y="8"/>
                        <a:pt x="16" y="7"/>
                      </a:cubicBezTo>
                      <a:cubicBezTo>
                        <a:pt x="15" y="6"/>
                        <a:pt x="15" y="5"/>
                        <a:pt x="14" y="5"/>
                      </a:cubicBezTo>
                      <a:cubicBezTo>
                        <a:pt x="9" y="0"/>
                        <a:pt x="1" y="6"/>
                        <a:pt x="0" y="12"/>
                      </a:cubicBezTo>
                      <a:cubicBezTo>
                        <a:pt x="0" y="13"/>
                        <a:pt x="0" y="13"/>
                        <a:pt x="0" y="14"/>
                      </a:cubicBezTo>
                      <a:cubicBezTo>
                        <a:pt x="0" y="14"/>
                        <a:pt x="1" y="15"/>
                        <a:pt x="1" y="15"/>
                      </a:cubicBezTo>
                      <a:cubicBezTo>
                        <a:pt x="4" y="17"/>
                        <a:pt x="7" y="18"/>
                        <a:pt x="10" y="17"/>
                      </a:cubicBezTo>
                      <a:cubicBezTo>
                        <a:pt x="13" y="16"/>
                        <a:pt x="15" y="14"/>
                        <a:pt x="16" y="1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2" name="Google Shape;492;p14"/>
                <p:cNvSpPr/>
                <p:nvPr/>
              </p:nvSpPr>
              <p:spPr>
                <a:xfrm>
                  <a:off x="8640313" y="2908925"/>
                  <a:ext cx="100013" cy="111125"/>
                </a:xfrm>
                <a:custGeom>
                  <a:avLst/>
                  <a:gdLst/>
                  <a:ahLst/>
                  <a:cxnLst/>
                  <a:rect l="l" t="t" r="r" b="b"/>
                  <a:pathLst>
                    <a:path w="16" h="18" extrusionOk="0">
                      <a:moveTo>
                        <a:pt x="16" y="11"/>
                      </a:moveTo>
                      <a:cubicBezTo>
                        <a:pt x="16" y="9"/>
                        <a:pt x="16" y="8"/>
                        <a:pt x="16" y="6"/>
                      </a:cubicBezTo>
                      <a:cubicBezTo>
                        <a:pt x="15" y="6"/>
                        <a:pt x="15" y="5"/>
                        <a:pt x="14" y="4"/>
                      </a:cubicBezTo>
                      <a:cubicBezTo>
                        <a:pt x="9" y="0"/>
                        <a:pt x="1" y="6"/>
                        <a:pt x="0" y="12"/>
                      </a:cubicBezTo>
                      <a:cubicBezTo>
                        <a:pt x="0" y="12"/>
                        <a:pt x="0" y="13"/>
                        <a:pt x="0" y="14"/>
                      </a:cubicBezTo>
                      <a:cubicBezTo>
                        <a:pt x="0" y="14"/>
                        <a:pt x="1" y="15"/>
                        <a:pt x="1" y="15"/>
                      </a:cubicBezTo>
                      <a:cubicBezTo>
                        <a:pt x="4" y="17"/>
                        <a:pt x="7" y="18"/>
                        <a:pt x="10" y="17"/>
                      </a:cubicBezTo>
                      <a:cubicBezTo>
                        <a:pt x="13" y="16"/>
                        <a:pt x="15" y="14"/>
                        <a:pt x="16" y="1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493" name="Google Shape;493;p14"/>
              <p:cNvSpPr/>
              <p:nvPr/>
            </p:nvSpPr>
            <p:spPr>
              <a:xfrm>
                <a:off x="8629200" y="2556501"/>
                <a:ext cx="333375" cy="290513"/>
              </a:xfrm>
              <a:custGeom>
                <a:avLst/>
                <a:gdLst/>
                <a:ahLst/>
                <a:cxnLst/>
                <a:rect l="l" t="t" r="r" b="b"/>
                <a:pathLst>
                  <a:path w="54" h="47" extrusionOk="0">
                    <a:moveTo>
                      <a:pt x="44" y="11"/>
                    </a:moveTo>
                    <a:cubicBezTo>
                      <a:pt x="42" y="8"/>
                      <a:pt x="39" y="5"/>
                      <a:pt x="35" y="4"/>
                    </a:cubicBezTo>
                    <a:cubicBezTo>
                      <a:pt x="27" y="0"/>
                      <a:pt x="16" y="1"/>
                      <a:pt x="9" y="7"/>
                    </a:cubicBezTo>
                    <a:cubicBezTo>
                      <a:pt x="2" y="13"/>
                      <a:pt x="0" y="25"/>
                      <a:pt x="7" y="32"/>
                    </a:cubicBezTo>
                    <a:cubicBezTo>
                      <a:pt x="9" y="35"/>
                      <a:pt x="13" y="37"/>
                      <a:pt x="16" y="39"/>
                    </a:cubicBezTo>
                    <a:cubicBezTo>
                      <a:pt x="34" y="47"/>
                      <a:pt x="54" y="30"/>
                      <a:pt x="44" y="11"/>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4" name="Google Shape;494;p14"/>
              <p:cNvSpPr/>
              <p:nvPr/>
            </p:nvSpPr>
            <p:spPr>
              <a:xfrm>
                <a:off x="8430763" y="2847013"/>
                <a:ext cx="166688" cy="228600"/>
              </a:xfrm>
              <a:custGeom>
                <a:avLst/>
                <a:gdLst/>
                <a:ahLst/>
                <a:cxnLst/>
                <a:rect l="l" t="t" r="r" b="b"/>
                <a:pathLst>
                  <a:path w="27" h="37" extrusionOk="0">
                    <a:moveTo>
                      <a:pt x="2" y="11"/>
                    </a:moveTo>
                    <a:cubicBezTo>
                      <a:pt x="1" y="13"/>
                      <a:pt x="0" y="16"/>
                      <a:pt x="0" y="18"/>
                    </a:cubicBezTo>
                    <a:cubicBezTo>
                      <a:pt x="0" y="25"/>
                      <a:pt x="3" y="31"/>
                      <a:pt x="9" y="34"/>
                    </a:cubicBezTo>
                    <a:cubicBezTo>
                      <a:pt x="15" y="37"/>
                      <a:pt x="23" y="34"/>
                      <a:pt x="26" y="28"/>
                    </a:cubicBezTo>
                    <a:cubicBezTo>
                      <a:pt x="27" y="26"/>
                      <a:pt x="27" y="23"/>
                      <a:pt x="27" y="20"/>
                    </a:cubicBezTo>
                    <a:cubicBezTo>
                      <a:pt x="27" y="7"/>
                      <a:pt x="12" y="0"/>
                      <a:pt x="2" y="11"/>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5" name="Google Shape;495;p14"/>
              <p:cNvSpPr/>
              <p:nvPr/>
            </p:nvSpPr>
            <p:spPr>
              <a:xfrm>
                <a:off x="8962575" y="2772401"/>
                <a:ext cx="104775" cy="458788"/>
              </a:xfrm>
              <a:custGeom>
                <a:avLst/>
                <a:gdLst/>
                <a:ahLst/>
                <a:cxnLst/>
                <a:rect l="l" t="t" r="r" b="b"/>
                <a:pathLst>
                  <a:path w="17" h="74" extrusionOk="0">
                    <a:moveTo>
                      <a:pt x="13" y="68"/>
                    </a:moveTo>
                    <a:cubicBezTo>
                      <a:pt x="12" y="70"/>
                      <a:pt x="11" y="73"/>
                      <a:pt x="9" y="74"/>
                    </a:cubicBezTo>
                    <a:cubicBezTo>
                      <a:pt x="7" y="74"/>
                      <a:pt x="5" y="73"/>
                      <a:pt x="4" y="71"/>
                    </a:cubicBezTo>
                    <a:cubicBezTo>
                      <a:pt x="3" y="69"/>
                      <a:pt x="3" y="67"/>
                      <a:pt x="3" y="65"/>
                    </a:cubicBezTo>
                    <a:cubicBezTo>
                      <a:pt x="2" y="52"/>
                      <a:pt x="2" y="39"/>
                      <a:pt x="1" y="26"/>
                    </a:cubicBezTo>
                    <a:cubicBezTo>
                      <a:pt x="1" y="21"/>
                      <a:pt x="0" y="0"/>
                      <a:pt x="10" y="6"/>
                    </a:cubicBezTo>
                    <a:cubicBezTo>
                      <a:pt x="17" y="9"/>
                      <a:pt x="16" y="25"/>
                      <a:pt x="16" y="31"/>
                    </a:cubicBezTo>
                    <a:cubicBezTo>
                      <a:pt x="16" y="43"/>
                      <a:pt x="15" y="56"/>
                      <a:pt x="13" y="68"/>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6" name="Google Shape;496;p14"/>
              <p:cNvSpPr/>
              <p:nvPr/>
            </p:nvSpPr>
            <p:spPr>
              <a:xfrm rot="2869024">
                <a:off x="8031725" y="4641688"/>
                <a:ext cx="454025" cy="455613"/>
              </a:xfrm>
              <a:custGeom>
                <a:avLst/>
                <a:gdLst/>
                <a:ahLst/>
                <a:cxnLst/>
                <a:rect l="l" t="t" r="r" b="b"/>
                <a:pathLst>
                  <a:path w="33" h="33" extrusionOk="0">
                    <a:moveTo>
                      <a:pt x="21" y="5"/>
                    </a:moveTo>
                    <a:cubicBezTo>
                      <a:pt x="12" y="0"/>
                      <a:pt x="0" y="13"/>
                      <a:pt x="0" y="22"/>
                    </a:cubicBezTo>
                    <a:cubicBezTo>
                      <a:pt x="1" y="28"/>
                      <a:pt x="7" y="33"/>
                      <a:pt x="13" y="31"/>
                    </a:cubicBezTo>
                    <a:cubicBezTo>
                      <a:pt x="23" y="29"/>
                      <a:pt x="33" y="12"/>
                      <a:pt x="21" y="5"/>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97" name="Google Shape;497;p14"/>
            <p:cNvGrpSpPr/>
            <p:nvPr/>
          </p:nvGrpSpPr>
          <p:grpSpPr>
            <a:xfrm flipH="1">
              <a:off x="185679" y="-557636"/>
              <a:ext cx="2476278" cy="1459478"/>
              <a:chOff x="5915823" y="-660501"/>
              <a:chExt cx="3265135" cy="1924417"/>
            </a:xfrm>
          </p:grpSpPr>
          <p:sp>
            <p:nvSpPr>
              <p:cNvPr id="498" name="Google Shape;498;p14"/>
              <p:cNvSpPr/>
              <p:nvPr/>
            </p:nvSpPr>
            <p:spPr>
              <a:xfrm>
                <a:off x="8946100" y="1024045"/>
                <a:ext cx="234858" cy="239871"/>
              </a:xfrm>
              <a:custGeom>
                <a:avLst/>
                <a:gdLst/>
                <a:ahLst/>
                <a:cxnLst/>
                <a:rect l="l" t="t" r="r" b="b"/>
                <a:pathLst>
                  <a:path w="49" h="50" extrusionOk="0">
                    <a:moveTo>
                      <a:pt x="20" y="1"/>
                    </a:moveTo>
                    <a:cubicBezTo>
                      <a:pt x="17" y="0"/>
                      <a:pt x="13" y="0"/>
                      <a:pt x="10" y="1"/>
                    </a:cubicBezTo>
                    <a:cubicBezTo>
                      <a:pt x="5" y="4"/>
                      <a:pt x="4" y="9"/>
                      <a:pt x="2" y="14"/>
                    </a:cubicBezTo>
                    <a:cubicBezTo>
                      <a:pt x="1" y="21"/>
                      <a:pt x="0" y="29"/>
                      <a:pt x="0" y="37"/>
                    </a:cubicBezTo>
                    <a:cubicBezTo>
                      <a:pt x="0" y="38"/>
                      <a:pt x="0" y="40"/>
                      <a:pt x="0" y="42"/>
                    </a:cubicBezTo>
                    <a:cubicBezTo>
                      <a:pt x="2" y="46"/>
                      <a:pt x="7" y="47"/>
                      <a:pt x="11" y="47"/>
                    </a:cubicBezTo>
                    <a:cubicBezTo>
                      <a:pt x="18" y="48"/>
                      <a:pt x="26" y="49"/>
                      <a:pt x="33" y="49"/>
                    </a:cubicBezTo>
                    <a:cubicBezTo>
                      <a:pt x="34" y="49"/>
                      <a:pt x="36" y="50"/>
                      <a:pt x="37" y="49"/>
                    </a:cubicBezTo>
                    <a:cubicBezTo>
                      <a:pt x="41" y="48"/>
                      <a:pt x="43" y="44"/>
                      <a:pt x="44" y="40"/>
                    </a:cubicBezTo>
                    <a:cubicBezTo>
                      <a:pt x="46" y="32"/>
                      <a:pt x="48" y="23"/>
                      <a:pt x="48" y="15"/>
                    </a:cubicBezTo>
                    <a:cubicBezTo>
                      <a:pt x="49" y="3"/>
                      <a:pt x="29" y="2"/>
                      <a:pt x="20" y="1"/>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9" name="Google Shape;499;p14"/>
              <p:cNvSpPr/>
              <p:nvPr/>
            </p:nvSpPr>
            <p:spPr>
              <a:xfrm>
                <a:off x="8753011" y="582601"/>
                <a:ext cx="301449" cy="340832"/>
              </a:xfrm>
              <a:custGeom>
                <a:avLst/>
                <a:gdLst/>
                <a:ahLst/>
                <a:cxnLst/>
                <a:rect l="l" t="t" r="r" b="b"/>
                <a:pathLst>
                  <a:path w="63" h="71" extrusionOk="0">
                    <a:moveTo>
                      <a:pt x="19" y="7"/>
                    </a:moveTo>
                    <a:cubicBezTo>
                      <a:pt x="14" y="7"/>
                      <a:pt x="9" y="8"/>
                      <a:pt x="6" y="11"/>
                    </a:cubicBezTo>
                    <a:cubicBezTo>
                      <a:pt x="1" y="16"/>
                      <a:pt x="0" y="23"/>
                      <a:pt x="0" y="29"/>
                    </a:cubicBezTo>
                    <a:cubicBezTo>
                      <a:pt x="0" y="40"/>
                      <a:pt x="2" y="50"/>
                      <a:pt x="4" y="60"/>
                    </a:cubicBezTo>
                    <a:cubicBezTo>
                      <a:pt x="5" y="62"/>
                      <a:pt x="5" y="65"/>
                      <a:pt x="7" y="66"/>
                    </a:cubicBezTo>
                    <a:cubicBezTo>
                      <a:pt x="10" y="71"/>
                      <a:pt x="17" y="70"/>
                      <a:pt x="22" y="70"/>
                    </a:cubicBezTo>
                    <a:cubicBezTo>
                      <a:pt x="32" y="68"/>
                      <a:pt x="42" y="67"/>
                      <a:pt x="51" y="66"/>
                    </a:cubicBezTo>
                    <a:cubicBezTo>
                      <a:pt x="53" y="65"/>
                      <a:pt x="55" y="65"/>
                      <a:pt x="56" y="64"/>
                    </a:cubicBezTo>
                    <a:cubicBezTo>
                      <a:pt x="61" y="62"/>
                      <a:pt x="62" y="55"/>
                      <a:pt x="62" y="50"/>
                    </a:cubicBezTo>
                    <a:cubicBezTo>
                      <a:pt x="63" y="38"/>
                      <a:pt x="62" y="27"/>
                      <a:pt x="60" y="16"/>
                    </a:cubicBezTo>
                    <a:cubicBezTo>
                      <a:pt x="57" y="0"/>
                      <a:pt x="31" y="5"/>
                      <a:pt x="19" y="7"/>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0" name="Google Shape;500;p14"/>
              <p:cNvSpPr/>
              <p:nvPr/>
            </p:nvSpPr>
            <p:spPr>
              <a:xfrm>
                <a:off x="7306675" y="-660501"/>
                <a:ext cx="1311054" cy="1387672"/>
              </a:xfrm>
              <a:custGeom>
                <a:avLst/>
                <a:gdLst/>
                <a:ahLst/>
                <a:cxnLst/>
                <a:rect l="l" t="t" r="r" b="b"/>
                <a:pathLst>
                  <a:path w="274" h="289" extrusionOk="0">
                    <a:moveTo>
                      <a:pt x="211" y="273"/>
                    </a:moveTo>
                    <a:cubicBezTo>
                      <a:pt x="222" y="271"/>
                      <a:pt x="232" y="270"/>
                      <a:pt x="243" y="266"/>
                    </a:cubicBezTo>
                    <a:cubicBezTo>
                      <a:pt x="255" y="262"/>
                      <a:pt x="267" y="258"/>
                      <a:pt x="271" y="245"/>
                    </a:cubicBezTo>
                    <a:cubicBezTo>
                      <a:pt x="274" y="236"/>
                      <a:pt x="259" y="91"/>
                      <a:pt x="256" y="83"/>
                    </a:cubicBezTo>
                    <a:cubicBezTo>
                      <a:pt x="254" y="79"/>
                      <a:pt x="253" y="74"/>
                      <a:pt x="251" y="70"/>
                    </a:cubicBezTo>
                    <a:cubicBezTo>
                      <a:pt x="247" y="64"/>
                      <a:pt x="242" y="59"/>
                      <a:pt x="235" y="57"/>
                    </a:cubicBezTo>
                    <a:cubicBezTo>
                      <a:pt x="226" y="54"/>
                      <a:pt x="217" y="53"/>
                      <a:pt x="208" y="53"/>
                    </a:cubicBezTo>
                    <a:cubicBezTo>
                      <a:pt x="196" y="53"/>
                      <a:pt x="185" y="53"/>
                      <a:pt x="173" y="54"/>
                    </a:cubicBezTo>
                    <a:cubicBezTo>
                      <a:pt x="148" y="55"/>
                      <a:pt x="123" y="57"/>
                      <a:pt x="99" y="63"/>
                    </a:cubicBezTo>
                    <a:cubicBezTo>
                      <a:pt x="94" y="64"/>
                      <a:pt x="88" y="65"/>
                      <a:pt x="84" y="68"/>
                    </a:cubicBezTo>
                    <a:cubicBezTo>
                      <a:pt x="86" y="67"/>
                      <a:pt x="87" y="66"/>
                      <a:pt x="89" y="66"/>
                    </a:cubicBezTo>
                    <a:cubicBezTo>
                      <a:pt x="81" y="68"/>
                      <a:pt x="75" y="71"/>
                      <a:pt x="70" y="79"/>
                    </a:cubicBezTo>
                    <a:cubicBezTo>
                      <a:pt x="66" y="85"/>
                      <a:pt x="64" y="93"/>
                      <a:pt x="63" y="101"/>
                    </a:cubicBezTo>
                    <a:cubicBezTo>
                      <a:pt x="61" y="113"/>
                      <a:pt x="69" y="184"/>
                      <a:pt x="71" y="194"/>
                    </a:cubicBezTo>
                    <a:cubicBezTo>
                      <a:pt x="73" y="207"/>
                      <a:pt x="78" y="223"/>
                      <a:pt x="90" y="230"/>
                    </a:cubicBezTo>
                    <a:cubicBezTo>
                      <a:pt x="101" y="237"/>
                      <a:pt x="114" y="236"/>
                      <a:pt x="126" y="235"/>
                    </a:cubicBezTo>
                    <a:cubicBezTo>
                      <a:pt x="143" y="234"/>
                      <a:pt x="159" y="232"/>
                      <a:pt x="174" y="227"/>
                    </a:cubicBezTo>
                    <a:cubicBezTo>
                      <a:pt x="181" y="225"/>
                      <a:pt x="186" y="223"/>
                      <a:pt x="191" y="218"/>
                    </a:cubicBezTo>
                    <a:cubicBezTo>
                      <a:pt x="196" y="213"/>
                      <a:pt x="199" y="205"/>
                      <a:pt x="200" y="197"/>
                    </a:cubicBezTo>
                    <a:cubicBezTo>
                      <a:pt x="201" y="189"/>
                      <a:pt x="200" y="179"/>
                      <a:pt x="199" y="170"/>
                    </a:cubicBezTo>
                    <a:cubicBezTo>
                      <a:pt x="199" y="172"/>
                      <a:pt x="199" y="174"/>
                      <a:pt x="199" y="176"/>
                    </a:cubicBezTo>
                    <a:cubicBezTo>
                      <a:pt x="199" y="171"/>
                      <a:pt x="199" y="165"/>
                      <a:pt x="198" y="159"/>
                    </a:cubicBezTo>
                    <a:cubicBezTo>
                      <a:pt x="196" y="151"/>
                      <a:pt x="191" y="143"/>
                      <a:pt x="184" y="138"/>
                    </a:cubicBezTo>
                    <a:cubicBezTo>
                      <a:pt x="177" y="133"/>
                      <a:pt x="168" y="132"/>
                      <a:pt x="160" y="132"/>
                    </a:cubicBezTo>
                    <a:cubicBezTo>
                      <a:pt x="148" y="131"/>
                      <a:pt x="129" y="130"/>
                      <a:pt x="130" y="147"/>
                    </a:cubicBezTo>
                    <a:cubicBezTo>
                      <a:pt x="130" y="152"/>
                      <a:pt x="130" y="157"/>
                      <a:pt x="132" y="161"/>
                    </a:cubicBezTo>
                    <a:cubicBezTo>
                      <a:pt x="132" y="164"/>
                      <a:pt x="133" y="166"/>
                      <a:pt x="134" y="168"/>
                    </a:cubicBezTo>
                    <a:cubicBezTo>
                      <a:pt x="140" y="175"/>
                      <a:pt x="150" y="169"/>
                      <a:pt x="157" y="174"/>
                    </a:cubicBezTo>
                    <a:cubicBezTo>
                      <a:pt x="163" y="178"/>
                      <a:pt x="159" y="191"/>
                      <a:pt x="153" y="193"/>
                    </a:cubicBezTo>
                    <a:cubicBezTo>
                      <a:pt x="150" y="194"/>
                      <a:pt x="147" y="194"/>
                      <a:pt x="144" y="194"/>
                    </a:cubicBezTo>
                    <a:cubicBezTo>
                      <a:pt x="130" y="195"/>
                      <a:pt x="118" y="198"/>
                      <a:pt x="112" y="183"/>
                    </a:cubicBezTo>
                    <a:cubicBezTo>
                      <a:pt x="107" y="170"/>
                      <a:pt x="106" y="156"/>
                      <a:pt x="105" y="142"/>
                    </a:cubicBezTo>
                    <a:cubicBezTo>
                      <a:pt x="105" y="144"/>
                      <a:pt x="105" y="146"/>
                      <a:pt x="105" y="148"/>
                    </a:cubicBezTo>
                    <a:cubicBezTo>
                      <a:pt x="104" y="135"/>
                      <a:pt x="102" y="123"/>
                      <a:pt x="107" y="111"/>
                    </a:cubicBezTo>
                    <a:cubicBezTo>
                      <a:pt x="107" y="110"/>
                      <a:pt x="108" y="109"/>
                      <a:pt x="108" y="108"/>
                    </a:cubicBezTo>
                    <a:cubicBezTo>
                      <a:pt x="113" y="102"/>
                      <a:pt x="120" y="102"/>
                      <a:pt x="127" y="102"/>
                    </a:cubicBezTo>
                    <a:cubicBezTo>
                      <a:pt x="136" y="100"/>
                      <a:pt x="145" y="99"/>
                      <a:pt x="154" y="99"/>
                    </a:cubicBezTo>
                    <a:cubicBezTo>
                      <a:pt x="153" y="99"/>
                      <a:pt x="151" y="99"/>
                      <a:pt x="149" y="99"/>
                    </a:cubicBezTo>
                    <a:cubicBezTo>
                      <a:pt x="163" y="98"/>
                      <a:pt x="177" y="97"/>
                      <a:pt x="191" y="95"/>
                    </a:cubicBezTo>
                    <a:cubicBezTo>
                      <a:pt x="196" y="95"/>
                      <a:pt x="201" y="94"/>
                      <a:pt x="206" y="96"/>
                    </a:cubicBezTo>
                    <a:cubicBezTo>
                      <a:pt x="217" y="102"/>
                      <a:pt x="220" y="117"/>
                      <a:pt x="222" y="128"/>
                    </a:cubicBezTo>
                    <a:cubicBezTo>
                      <a:pt x="224" y="146"/>
                      <a:pt x="234" y="212"/>
                      <a:pt x="223" y="226"/>
                    </a:cubicBezTo>
                    <a:cubicBezTo>
                      <a:pt x="205" y="249"/>
                      <a:pt x="83" y="249"/>
                      <a:pt x="78" y="247"/>
                    </a:cubicBezTo>
                    <a:cubicBezTo>
                      <a:pt x="78" y="247"/>
                      <a:pt x="78" y="247"/>
                      <a:pt x="78" y="247"/>
                    </a:cubicBezTo>
                    <a:cubicBezTo>
                      <a:pt x="76" y="247"/>
                      <a:pt x="75" y="247"/>
                      <a:pt x="74" y="246"/>
                    </a:cubicBezTo>
                    <a:cubicBezTo>
                      <a:pt x="72" y="246"/>
                      <a:pt x="71" y="245"/>
                      <a:pt x="70" y="245"/>
                    </a:cubicBezTo>
                    <a:cubicBezTo>
                      <a:pt x="69" y="244"/>
                      <a:pt x="67" y="243"/>
                      <a:pt x="72" y="246"/>
                    </a:cubicBezTo>
                    <a:cubicBezTo>
                      <a:pt x="71" y="245"/>
                      <a:pt x="70" y="245"/>
                      <a:pt x="69" y="244"/>
                    </a:cubicBezTo>
                    <a:cubicBezTo>
                      <a:pt x="68" y="244"/>
                      <a:pt x="67" y="243"/>
                      <a:pt x="66" y="242"/>
                    </a:cubicBezTo>
                    <a:cubicBezTo>
                      <a:pt x="66" y="242"/>
                      <a:pt x="65" y="242"/>
                      <a:pt x="65" y="241"/>
                    </a:cubicBezTo>
                    <a:cubicBezTo>
                      <a:pt x="63" y="240"/>
                      <a:pt x="67" y="244"/>
                      <a:pt x="66" y="242"/>
                    </a:cubicBezTo>
                    <a:cubicBezTo>
                      <a:pt x="65" y="241"/>
                      <a:pt x="64" y="240"/>
                      <a:pt x="63" y="239"/>
                    </a:cubicBezTo>
                    <a:cubicBezTo>
                      <a:pt x="62" y="239"/>
                      <a:pt x="62" y="238"/>
                      <a:pt x="62" y="238"/>
                    </a:cubicBezTo>
                    <a:cubicBezTo>
                      <a:pt x="59" y="235"/>
                      <a:pt x="63" y="241"/>
                      <a:pt x="62" y="238"/>
                    </a:cubicBezTo>
                    <a:cubicBezTo>
                      <a:pt x="61" y="236"/>
                      <a:pt x="60" y="235"/>
                      <a:pt x="59" y="234"/>
                    </a:cubicBezTo>
                    <a:cubicBezTo>
                      <a:pt x="59" y="233"/>
                      <a:pt x="59" y="232"/>
                      <a:pt x="58" y="232"/>
                    </a:cubicBezTo>
                    <a:cubicBezTo>
                      <a:pt x="58" y="231"/>
                      <a:pt x="58" y="231"/>
                      <a:pt x="58" y="231"/>
                    </a:cubicBezTo>
                    <a:cubicBezTo>
                      <a:pt x="58" y="230"/>
                      <a:pt x="58" y="230"/>
                      <a:pt x="58" y="231"/>
                    </a:cubicBezTo>
                    <a:cubicBezTo>
                      <a:pt x="58" y="231"/>
                      <a:pt x="58" y="232"/>
                      <a:pt x="59" y="232"/>
                    </a:cubicBezTo>
                    <a:cubicBezTo>
                      <a:pt x="58" y="231"/>
                      <a:pt x="58" y="231"/>
                      <a:pt x="58" y="230"/>
                    </a:cubicBezTo>
                    <a:cubicBezTo>
                      <a:pt x="58" y="229"/>
                      <a:pt x="58" y="229"/>
                      <a:pt x="58" y="228"/>
                    </a:cubicBezTo>
                    <a:cubicBezTo>
                      <a:pt x="57" y="226"/>
                      <a:pt x="57" y="224"/>
                      <a:pt x="57" y="222"/>
                    </a:cubicBezTo>
                    <a:cubicBezTo>
                      <a:pt x="56" y="221"/>
                      <a:pt x="56" y="219"/>
                      <a:pt x="56" y="217"/>
                    </a:cubicBezTo>
                    <a:cubicBezTo>
                      <a:pt x="56" y="216"/>
                      <a:pt x="55" y="210"/>
                      <a:pt x="56" y="216"/>
                    </a:cubicBezTo>
                    <a:cubicBezTo>
                      <a:pt x="56" y="211"/>
                      <a:pt x="45" y="138"/>
                      <a:pt x="42" y="118"/>
                    </a:cubicBezTo>
                    <a:cubicBezTo>
                      <a:pt x="41" y="108"/>
                      <a:pt x="41" y="97"/>
                      <a:pt x="43" y="86"/>
                    </a:cubicBezTo>
                    <a:cubicBezTo>
                      <a:pt x="45" y="75"/>
                      <a:pt x="52" y="65"/>
                      <a:pt x="62" y="58"/>
                    </a:cubicBezTo>
                    <a:cubicBezTo>
                      <a:pt x="82" y="43"/>
                      <a:pt x="195" y="36"/>
                      <a:pt x="207" y="34"/>
                    </a:cubicBezTo>
                    <a:cubicBezTo>
                      <a:pt x="211" y="32"/>
                      <a:pt x="216" y="31"/>
                      <a:pt x="220" y="29"/>
                    </a:cubicBezTo>
                    <a:cubicBezTo>
                      <a:pt x="228" y="24"/>
                      <a:pt x="235" y="17"/>
                      <a:pt x="227" y="9"/>
                    </a:cubicBezTo>
                    <a:cubicBezTo>
                      <a:pt x="225" y="8"/>
                      <a:pt x="224" y="7"/>
                      <a:pt x="222" y="6"/>
                    </a:cubicBezTo>
                    <a:cubicBezTo>
                      <a:pt x="214" y="1"/>
                      <a:pt x="204" y="0"/>
                      <a:pt x="195" y="0"/>
                    </a:cubicBezTo>
                    <a:cubicBezTo>
                      <a:pt x="166" y="1"/>
                      <a:pt x="138" y="5"/>
                      <a:pt x="110" y="7"/>
                    </a:cubicBezTo>
                    <a:cubicBezTo>
                      <a:pt x="90" y="9"/>
                      <a:pt x="69" y="10"/>
                      <a:pt x="50" y="14"/>
                    </a:cubicBezTo>
                    <a:cubicBezTo>
                      <a:pt x="42" y="15"/>
                      <a:pt x="34" y="16"/>
                      <a:pt x="27" y="19"/>
                    </a:cubicBezTo>
                    <a:cubicBezTo>
                      <a:pt x="3" y="29"/>
                      <a:pt x="0" y="51"/>
                      <a:pt x="1" y="73"/>
                    </a:cubicBezTo>
                    <a:cubicBezTo>
                      <a:pt x="2" y="81"/>
                      <a:pt x="8" y="183"/>
                      <a:pt x="13" y="226"/>
                    </a:cubicBezTo>
                    <a:cubicBezTo>
                      <a:pt x="14" y="237"/>
                      <a:pt x="16" y="248"/>
                      <a:pt x="21" y="258"/>
                    </a:cubicBezTo>
                    <a:cubicBezTo>
                      <a:pt x="27" y="271"/>
                      <a:pt x="37" y="280"/>
                      <a:pt x="50" y="285"/>
                    </a:cubicBezTo>
                    <a:cubicBezTo>
                      <a:pt x="62" y="289"/>
                      <a:pt x="189" y="276"/>
                      <a:pt x="211" y="273"/>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1" name="Google Shape;501;p14"/>
              <p:cNvSpPr/>
              <p:nvPr/>
            </p:nvSpPr>
            <p:spPr>
              <a:xfrm>
                <a:off x="6398031" y="261749"/>
                <a:ext cx="1124170" cy="163256"/>
              </a:xfrm>
              <a:custGeom>
                <a:avLst/>
                <a:gdLst/>
                <a:ahLst/>
                <a:cxnLst/>
                <a:rect l="l" t="t" r="r" b="b"/>
                <a:pathLst>
                  <a:path w="235" h="34" extrusionOk="0">
                    <a:moveTo>
                      <a:pt x="0" y="5"/>
                    </a:moveTo>
                    <a:cubicBezTo>
                      <a:pt x="0" y="12"/>
                      <a:pt x="1" y="19"/>
                      <a:pt x="5" y="24"/>
                    </a:cubicBezTo>
                    <a:cubicBezTo>
                      <a:pt x="9" y="30"/>
                      <a:pt x="14" y="33"/>
                      <a:pt x="20" y="33"/>
                    </a:cubicBezTo>
                    <a:cubicBezTo>
                      <a:pt x="26" y="34"/>
                      <a:pt x="32" y="31"/>
                      <a:pt x="35" y="25"/>
                    </a:cubicBezTo>
                    <a:cubicBezTo>
                      <a:pt x="38" y="19"/>
                      <a:pt x="37" y="11"/>
                      <a:pt x="43" y="7"/>
                    </a:cubicBezTo>
                    <a:cubicBezTo>
                      <a:pt x="49" y="3"/>
                      <a:pt x="53" y="11"/>
                      <a:pt x="54" y="16"/>
                    </a:cubicBezTo>
                    <a:cubicBezTo>
                      <a:pt x="56" y="21"/>
                      <a:pt x="58" y="27"/>
                      <a:pt x="63" y="30"/>
                    </a:cubicBezTo>
                    <a:cubicBezTo>
                      <a:pt x="68" y="34"/>
                      <a:pt x="74" y="32"/>
                      <a:pt x="78" y="28"/>
                    </a:cubicBezTo>
                    <a:cubicBezTo>
                      <a:pt x="82" y="23"/>
                      <a:pt x="83" y="17"/>
                      <a:pt x="87" y="12"/>
                    </a:cubicBezTo>
                    <a:cubicBezTo>
                      <a:pt x="88" y="10"/>
                      <a:pt x="91" y="8"/>
                      <a:pt x="93" y="8"/>
                    </a:cubicBezTo>
                    <a:cubicBezTo>
                      <a:pt x="94" y="8"/>
                      <a:pt x="95" y="9"/>
                      <a:pt x="96" y="10"/>
                    </a:cubicBezTo>
                    <a:cubicBezTo>
                      <a:pt x="99" y="12"/>
                      <a:pt x="101" y="15"/>
                      <a:pt x="103" y="18"/>
                    </a:cubicBezTo>
                    <a:cubicBezTo>
                      <a:pt x="107" y="23"/>
                      <a:pt x="112" y="32"/>
                      <a:pt x="120" y="30"/>
                    </a:cubicBezTo>
                    <a:cubicBezTo>
                      <a:pt x="124" y="29"/>
                      <a:pt x="127" y="25"/>
                      <a:pt x="129" y="22"/>
                    </a:cubicBezTo>
                    <a:cubicBezTo>
                      <a:pt x="133" y="17"/>
                      <a:pt x="134" y="10"/>
                      <a:pt x="141" y="9"/>
                    </a:cubicBezTo>
                    <a:cubicBezTo>
                      <a:pt x="144" y="9"/>
                      <a:pt x="147" y="10"/>
                      <a:pt x="149" y="11"/>
                    </a:cubicBezTo>
                    <a:cubicBezTo>
                      <a:pt x="152" y="12"/>
                      <a:pt x="153" y="15"/>
                      <a:pt x="155" y="18"/>
                    </a:cubicBezTo>
                    <a:cubicBezTo>
                      <a:pt x="157" y="24"/>
                      <a:pt x="161" y="31"/>
                      <a:pt x="168" y="31"/>
                    </a:cubicBezTo>
                    <a:cubicBezTo>
                      <a:pt x="172" y="31"/>
                      <a:pt x="175" y="29"/>
                      <a:pt x="177" y="27"/>
                    </a:cubicBezTo>
                    <a:cubicBezTo>
                      <a:pt x="180" y="24"/>
                      <a:pt x="181" y="20"/>
                      <a:pt x="182" y="17"/>
                    </a:cubicBezTo>
                    <a:cubicBezTo>
                      <a:pt x="184" y="14"/>
                      <a:pt x="186" y="12"/>
                      <a:pt x="189" y="10"/>
                    </a:cubicBezTo>
                    <a:cubicBezTo>
                      <a:pt x="192" y="9"/>
                      <a:pt x="196" y="7"/>
                      <a:pt x="198" y="9"/>
                    </a:cubicBezTo>
                    <a:cubicBezTo>
                      <a:pt x="201" y="11"/>
                      <a:pt x="201" y="15"/>
                      <a:pt x="202" y="18"/>
                    </a:cubicBezTo>
                    <a:cubicBezTo>
                      <a:pt x="204" y="21"/>
                      <a:pt x="206" y="24"/>
                      <a:pt x="208" y="26"/>
                    </a:cubicBezTo>
                    <a:cubicBezTo>
                      <a:pt x="214" y="31"/>
                      <a:pt x="221" y="32"/>
                      <a:pt x="227" y="28"/>
                    </a:cubicBezTo>
                    <a:cubicBezTo>
                      <a:pt x="230" y="26"/>
                      <a:pt x="232" y="24"/>
                      <a:pt x="233" y="21"/>
                    </a:cubicBezTo>
                    <a:cubicBezTo>
                      <a:pt x="235" y="17"/>
                      <a:pt x="230" y="14"/>
                      <a:pt x="227" y="18"/>
                    </a:cubicBezTo>
                    <a:cubicBezTo>
                      <a:pt x="226" y="20"/>
                      <a:pt x="224" y="22"/>
                      <a:pt x="222" y="23"/>
                    </a:cubicBezTo>
                    <a:cubicBezTo>
                      <a:pt x="219" y="25"/>
                      <a:pt x="216" y="23"/>
                      <a:pt x="213" y="22"/>
                    </a:cubicBezTo>
                    <a:cubicBezTo>
                      <a:pt x="208" y="17"/>
                      <a:pt x="208" y="10"/>
                      <a:pt x="203" y="5"/>
                    </a:cubicBezTo>
                    <a:cubicBezTo>
                      <a:pt x="198" y="0"/>
                      <a:pt x="190" y="1"/>
                      <a:pt x="185" y="5"/>
                    </a:cubicBezTo>
                    <a:cubicBezTo>
                      <a:pt x="182" y="7"/>
                      <a:pt x="180" y="9"/>
                      <a:pt x="178" y="12"/>
                    </a:cubicBezTo>
                    <a:cubicBezTo>
                      <a:pt x="176" y="15"/>
                      <a:pt x="175" y="18"/>
                      <a:pt x="174" y="21"/>
                    </a:cubicBezTo>
                    <a:cubicBezTo>
                      <a:pt x="172" y="24"/>
                      <a:pt x="169" y="25"/>
                      <a:pt x="166" y="23"/>
                    </a:cubicBezTo>
                    <a:cubicBezTo>
                      <a:pt x="163" y="22"/>
                      <a:pt x="162" y="19"/>
                      <a:pt x="161" y="16"/>
                    </a:cubicBezTo>
                    <a:cubicBezTo>
                      <a:pt x="158" y="10"/>
                      <a:pt x="155" y="6"/>
                      <a:pt x="148" y="4"/>
                    </a:cubicBezTo>
                    <a:cubicBezTo>
                      <a:pt x="143" y="3"/>
                      <a:pt x="137" y="3"/>
                      <a:pt x="133" y="7"/>
                    </a:cubicBezTo>
                    <a:cubicBezTo>
                      <a:pt x="128" y="10"/>
                      <a:pt x="126" y="17"/>
                      <a:pt x="122" y="22"/>
                    </a:cubicBezTo>
                    <a:cubicBezTo>
                      <a:pt x="121" y="23"/>
                      <a:pt x="120" y="24"/>
                      <a:pt x="119" y="24"/>
                    </a:cubicBezTo>
                    <a:cubicBezTo>
                      <a:pt x="118" y="25"/>
                      <a:pt x="117" y="24"/>
                      <a:pt x="116" y="24"/>
                    </a:cubicBezTo>
                    <a:cubicBezTo>
                      <a:pt x="113" y="23"/>
                      <a:pt x="111" y="20"/>
                      <a:pt x="109" y="18"/>
                    </a:cubicBezTo>
                    <a:cubicBezTo>
                      <a:pt x="105" y="12"/>
                      <a:pt x="101" y="4"/>
                      <a:pt x="95" y="3"/>
                    </a:cubicBezTo>
                    <a:cubicBezTo>
                      <a:pt x="89" y="1"/>
                      <a:pt x="84" y="5"/>
                      <a:pt x="81" y="10"/>
                    </a:cubicBezTo>
                    <a:cubicBezTo>
                      <a:pt x="78" y="14"/>
                      <a:pt x="77" y="21"/>
                      <a:pt x="73" y="25"/>
                    </a:cubicBezTo>
                    <a:cubicBezTo>
                      <a:pt x="68" y="30"/>
                      <a:pt x="63" y="25"/>
                      <a:pt x="61" y="20"/>
                    </a:cubicBezTo>
                    <a:cubicBezTo>
                      <a:pt x="59" y="15"/>
                      <a:pt x="58" y="9"/>
                      <a:pt x="54" y="5"/>
                    </a:cubicBezTo>
                    <a:cubicBezTo>
                      <a:pt x="50" y="1"/>
                      <a:pt x="44" y="0"/>
                      <a:pt x="40" y="4"/>
                    </a:cubicBezTo>
                    <a:cubicBezTo>
                      <a:pt x="35" y="8"/>
                      <a:pt x="34" y="15"/>
                      <a:pt x="32" y="20"/>
                    </a:cubicBezTo>
                    <a:cubicBezTo>
                      <a:pt x="30" y="27"/>
                      <a:pt x="24" y="30"/>
                      <a:pt x="18" y="28"/>
                    </a:cubicBezTo>
                    <a:cubicBezTo>
                      <a:pt x="11" y="26"/>
                      <a:pt x="7" y="21"/>
                      <a:pt x="5" y="15"/>
                    </a:cubicBezTo>
                    <a:cubicBezTo>
                      <a:pt x="4" y="12"/>
                      <a:pt x="3" y="8"/>
                      <a:pt x="2" y="5"/>
                    </a:cubicBezTo>
                    <a:cubicBezTo>
                      <a:pt x="2" y="4"/>
                      <a:pt x="0" y="4"/>
                      <a:pt x="0" y="5"/>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2" name="Google Shape;502;p14"/>
              <p:cNvSpPr/>
              <p:nvPr/>
            </p:nvSpPr>
            <p:spPr>
              <a:xfrm>
                <a:off x="7570175" y="650556"/>
                <a:ext cx="645860" cy="76616"/>
              </a:xfrm>
              <a:custGeom>
                <a:avLst/>
                <a:gdLst/>
                <a:ahLst/>
                <a:cxnLst/>
                <a:rect l="l" t="t" r="r" b="b"/>
                <a:pathLst>
                  <a:path w="135" h="16" extrusionOk="0">
                    <a:moveTo>
                      <a:pt x="2" y="16"/>
                    </a:moveTo>
                    <a:cubicBezTo>
                      <a:pt x="6" y="16"/>
                      <a:pt x="10" y="16"/>
                      <a:pt x="14" y="16"/>
                    </a:cubicBezTo>
                    <a:cubicBezTo>
                      <a:pt x="19" y="15"/>
                      <a:pt x="23" y="15"/>
                      <a:pt x="27" y="15"/>
                    </a:cubicBezTo>
                    <a:cubicBezTo>
                      <a:pt x="36" y="14"/>
                      <a:pt x="44" y="13"/>
                      <a:pt x="53" y="13"/>
                    </a:cubicBezTo>
                    <a:cubicBezTo>
                      <a:pt x="70" y="11"/>
                      <a:pt x="87" y="9"/>
                      <a:pt x="104" y="8"/>
                    </a:cubicBezTo>
                    <a:cubicBezTo>
                      <a:pt x="113" y="7"/>
                      <a:pt x="123" y="6"/>
                      <a:pt x="132" y="4"/>
                    </a:cubicBezTo>
                    <a:cubicBezTo>
                      <a:pt x="135" y="4"/>
                      <a:pt x="134" y="0"/>
                      <a:pt x="132" y="0"/>
                    </a:cubicBezTo>
                    <a:cubicBezTo>
                      <a:pt x="115" y="0"/>
                      <a:pt x="98" y="2"/>
                      <a:pt x="81" y="4"/>
                    </a:cubicBezTo>
                    <a:cubicBezTo>
                      <a:pt x="64" y="5"/>
                      <a:pt x="47" y="7"/>
                      <a:pt x="30" y="9"/>
                    </a:cubicBezTo>
                    <a:cubicBezTo>
                      <a:pt x="25" y="9"/>
                      <a:pt x="20" y="10"/>
                      <a:pt x="15" y="10"/>
                    </a:cubicBezTo>
                    <a:cubicBezTo>
                      <a:pt x="11" y="11"/>
                      <a:pt x="6" y="11"/>
                      <a:pt x="2" y="13"/>
                    </a:cubicBezTo>
                    <a:cubicBezTo>
                      <a:pt x="0" y="13"/>
                      <a:pt x="1" y="15"/>
                      <a:pt x="2" y="16"/>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3" name="Google Shape;503;p14"/>
              <p:cNvSpPr/>
              <p:nvPr/>
            </p:nvSpPr>
            <p:spPr>
              <a:xfrm>
                <a:off x="7837971" y="750800"/>
                <a:ext cx="148219" cy="38666"/>
              </a:xfrm>
              <a:custGeom>
                <a:avLst/>
                <a:gdLst/>
                <a:ahLst/>
                <a:cxnLst/>
                <a:rect l="l" t="t" r="r" b="b"/>
                <a:pathLst>
                  <a:path w="31" h="8" extrusionOk="0">
                    <a:moveTo>
                      <a:pt x="1" y="7"/>
                    </a:moveTo>
                    <a:cubicBezTo>
                      <a:pt x="2" y="8"/>
                      <a:pt x="5" y="8"/>
                      <a:pt x="8" y="8"/>
                    </a:cubicBezTo>
                    <a:cubicBezTo>
                      <a:pt x="10" y="7"/>
                      <a:pt x="12" y="7"/>
                      <a:pt x="14" y="7"/>
                    </a:cubicBezTo>
                    <a:cubicBezTo>
                      <a:pt x="19" y="7"/>
                      <a:pt x="24" y="6"/>
                      <a:pt x="29" y="6"/>
                    </a:cubicBezTo>
                    <a:cubicBezTo>
                      <a:pt x="30" y="6"/>
                      <a:pt x="31" y="5"/>
                      <a:pt x="31" y="3"/>
                    </a:cubicBezTo>
                    <a:cubicBezTo>
                      <a:pt x="31" y="2"/>
                      <a:pt x="30" y="0"/>
                      <a:pt x="29" y="0"/>
                    </a:cubicBezTo>
                    <a:cubicBezTo>
                      <a:pt x="24" y="1"/>
                      <a:pt x="19" y="1"/>
                      <a:pt x="14" y="2"/>
                    </a:cubicBezTo>
                    <a:cubicBezTo>
                      <a:pt x="12" y="2"/>
                      <a:pt x="9" y="2"/>
                      <a:pt x="7" y="2"/>
                    </a:cubicBezTo>
                    <a:cubicBezTo>
                      <a:pt x="5" y="3"/>
                      <a:pt x="2" y="3"/>
                      <a:pt x="0" y="5"/>
                    </a:cubicBezTo>
                    <a:cubicBezTo>
                      <a:pt x="0" y="5"/>
                      <a:pt x="0" y="6"/>
                      <a:pt x="1" y="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4" name="Google Shape;504;p14"/>
              <p:cNvSpPr/>
              <p:nvPr/>
            </p:nvSpPr>
            <p:spPr>
              <a:xfrm>
                <a:off x="5915823" y="-79440"/>
                <a:ext cx="1190761" cy="225551"/>
              </a:xfrm>
              <a:custGeom>
                <a:avLst/>
                <a:gdLst/>
                <a:ahLst/>
                <a:cxnLst/>
                <a:rect l="l" t="t" r="r" b="b"/>
                <a:pathLst>
                  <a:path w="249" h="47" extrusionOk="0">
                    <a:moveTo>
                      <a:pt x="247" y="20"/>
                    </a:moveTo>
                    <a:cubicBezTo>
                      <a:pt x="245" y="4"/>
                      <a:pt x="231" y="3"/>
                      <a:pt x="220" y="4"/>
                    </a:cubicBezTo>
                    <a:cubicBezTo>
                      <a:pt x="200" y="5"/>
                      <a:pt x="37" y="0"/>
                      <a:pt x="19" y="7"/>
                    </a:cubicBezTo>
                    <a:cubicBezTo>
                      <a:pt x="13" y="9"/>
                      <a:pt x="7" y="12"/>
                      <a:pt x="4" y="18"/>
                    </a:cubicBezTo>
                    <a:cubicBezTo>
                      <a:pt x="0" y="24"/>
                      <a:pt x="0" y="33"/>
                      <a:pt x="4" y="38"/>
                    </a:cubicBezTo>
                    <a:cubicBezTo>
                      <a:pt x="8" y="43"/>
                      <a:pt x="14" y="44"/>
                      <a:pt x="20" y="44"/>
                    </a:cubicBezTo>
                    <a:cubicBezTo>
                      <a:pt x="54" y="47"/>
                      <a:pt x="175" y="47"/>
                      <a:pt x="208" y="46"/>
                    </a:cubicBezTo>
                    <a:cubicBezTo>
                      <a:pt x="217" y="46"/>
                      <a:pt x="226" y="46"/>
                      <a:pt x="234" y="42"/>
                    </a:cubicBezTo>
                    <a:cubicBezTo>
                      <a:pt x="243" y="39"/>
                      <a:pt x="249" y="29"/>
                      <a:pt x="247" y="20"/>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5" name="Google Shape;505;p14"/>
              <p:cNvSpPr/>
              <p:nvPr/>
            </p:nvSpPr>
            <p:spPr>
              <a:xfrm>
                <a:off x="8917459" y="971059"/>
                <a:ext cx="234142" cy="239871"/>
              </a:xfrm>
              <a:custGeom>
                <a:avLst/>
                <a:gdLst/>
                <a:ahLst/>
                <a:cxnLst/>
                <a:rect l="l" t="t" r="r" b="b"/>
                <a:pathLst>
                  <a:path w="49" h="50" extrusionOk="0">
                    <a:moveTo>
                      <a:pt x="20" y="1"/>
                    </a:moveTo>
                    <a:cubicBezTo>
                      <a:pt x="17" y="0"/>
                      <a:pt x="13" y="0"/>
                      <a:pt x="10" y="1"/>
                    </a:cubicBezTo>
                    <a:cubicBezTo>
                      <a:pt x="5" y="4"/>
                      <a:pt x="4" y="9"/>
                      <a:pt x="2" y="14"/>
                    </a:cubicBezTo>
                    <a:cubicBezTo>
                      <a:pt x="1" y="21"/>
                      <a:pt x="0" y="29"/>
                      <a:pt x="0" y="37"/>
                    </a:cubicBezTo>
                    <a:cubicBezTo>
                      <a:pt x="0" y="38"/>
                      <a:pt x="0" y="40"/>
                      <a:pt x="0" y="42"/>
                    </a:cubicBezTo>
                    <a:cubicBezTo>
                      <a:pt x="2" y="46"/>
                      <a:pt x="7" y="47"/>
                      <a:pt x="11" y="47"/>
                    </a:cubicBezTo>
                    <a:cubicBezTo>
                      <a:pt x="18" y="48"/>
                      <a:pt x="26" y="49"/>
                      <a:pt x="33" y="49"/>
                    </a:cubicBezTo>
                    <a:cubicBezTo>
                      <a:pt x="34" y="49"/>
                      <a:pt x="36" y="50"/>
                      <a:pt x="37" y="49"/>
                    </a:cubicBezTo>
                    <a:cubicBezTo>
                      <a:pt x="41" y="48"/>
                      <a:pt x="43" y="44"/>
                      <a:pt x="44" y="40"/>
                    </a:cubicBezTo>
                    <a:cubicBezTo>
                      <a:pt x="46" y="32"/>
                      <a:pt x="48" y="23"/>
                      <a:pt x="48" y="15"/>
                    </a:cubicBezTo>
                    <a:cubicBezTo>
                      <a:pt x="49" y="3"/>
                      <a:pt x="29" y="2"/>
                      <a:pt x="20" y="1"/>
                    </a:cubicBezTo>
                    <a:close/>
                  </a:path>
                </a:pathLst>
              </a:custGeom>
              <a:noFill/>
              <a:ln w="2857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6" name="Google Shape;506;p14"/>
              <p:cNvSpPr/>
              <p:nvPr/>
            </p:nvSpPr>
            <p:spPr>
              <a:xfrm>
                <a:off x="8710049" y="534627"/>
                <a:ext cx="301449" cy="340832"/>
              </a:xfrm>
              <a:custGeom>
                <a:avLst/>
                <a:gdLst/>
                <a:ahLst/>
                <a:cxnLst/>
                <a:rect l="l" t="t" r="r" b="b"/>
                <a:pathLst>
                  <a:path w="63" h="71" extrusionOk="0">
                    <a:moveTo>
                      <a:pt x="20" y="7"/>
                    </a:moveTo>
                    <a:cubicBezTo>
                      <a:pt x="15" y="7"/>
                      <a:pt x="10" y="8"/>
                      <a:pt x="6" y="11"/>
                    </a:cubicBezTo>
                    <a:cubicBezTo>
                      <a:pt x="1" y="16"/>
                      <a:pt x="0" y="23"/>
                      <a:pt x="0" y="29"/>
                    </a:cubicBezTo>
                    <a:cubicBezTo>
                      <a:pt x="1" y="40"/>
                      <a:pt x="2" y="50"/>
                      <a:pt x="4" y="60"/>
                    </a:cubicBezTo>
                    <a:cubicBezTo>
                      <a:pt x="5" y="62"/>
                      <a:pt x="6" y="65"/>
                      <a:pt x="7" y="67"/>
                    </a:cubicBezTo>
                    <a:cubicBezTo>
                      <a:pt x="11" y="71"/>
                      <a:pt x="17" y="70"/>
                      <a:pt x="23" y="70"/>
                    </a:cubicBezTo>
                    <a:cubicBezTo>
                      <a:pt x="32" y="68"/>
                      <a:pt x="42" y="67"/>
                      <a:pt x="52" y="66"/>
                    </a:cubicBezTo>
                    <a:cubicBezTo>
                      <a:pt x="53" y="65"/>
                      <a:pt x="55" y="65"/>
                      <a:pt x="57" y="64"/>
                    </a:cubicBezTo>
                    <a:cubicBezTo>
                      <a:pt x="61" y="62"/>
                      <a:pt x="62" y="55"/>
                      <a:pt x="63" y="50"/>
                    </a:cubicBezTo>
                    <a:cubicBezTo>
                      <a:pt x="63" y="39"/>
                      <a:pt x="62" y="27"/>
                      <a:pt x="60" y="16"/>
                    </a:cubicBezTo>
                    <a:cubicBezTo>
                      <a:pt x="57" y="0"/>
                      <a:pt x="31" y="5"/>
                      <a:pt x="20" y="7"/>
                    </a:cubicBezTo>
                    <a:close/>
                  </a:path>
                </a:pathLst>
              </a:custGeom>
              <a:noFill/>
              <a:ln w="2857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wo columns 2">
  <p:cSld name="ONE_COLUMN_TEXT_1">
    <p:spTree>
      <p:nvGrpSpPr>
        <p:cNvPr id="1" name="Shape 591"/>
        <p:cNvGrpSpPr/>
        <p:nvPr/>
      </p:nvGrpSpPr>
      <p:grpSpPr>
        <a:xfrm>
          <a:off x="0" y="0"/>
          <a:ext cx="0" cy="0"/>
          <a:chOff x="0" y="0"/>
          <a:chExt cx="0" cy="0"/>
        </a:xfrm>
      </p:grpSpPr>
      <p:sp>
        <p:nvSpPr>
          <p:cNvPr id="592" name="Google Shape;592;p17"/>
          <p:cNvSpPr txBox="1">
            <a:spLocks noGrp="1"/>
          </p:cNvSpPr>
          <p:nvPr>
            <p:ph type="subTitle" idx="1"/>
          </p:nvPr>
        </p:nvSpPr>
        <p:spPr>
          <a:xfrm>
            <a:off x="4929887" y="1770500"/>
            <a:ext cx="3054000" cy="19698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93" name="Google Shape;593;p17"/>
          <p:cNvSpPr txBox="1">
            <a:spLocks noGrp="1"/>
          </p:cNvSpPr>
          <p:nvPr>
            <p:ph type="subTitle" idx="2"/>
          </p:nvPr>
        </p:nvSpPr>
        <p:spPr>
          <a:xfrm>
            <a:off x="1160113" y="1770500"/>
            <a:ext cx="3156600" cy="19698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94" name="Google Shape;594;p1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595" name="Google Shape;595;p17"/>
          <p:cNvGrpSpPr/>
          <p:nvPr/>
        </p:nvGrpSpPr>
        <p:grpSpPr>
          <a:xfrm>
            <a:off x="-473570" y="-309095"/>
            <a:ext cx="9734674" cy="5830402"/>
            <a:chOff x="-473570" y="-309095"/>
            <a:chExt cx="9734674" cy="5830402"/>
          </a:xfrm>
        </p:grpSpPr>
        <p:grpSp>
          <p:nvGrpSpPr>
            <p:cNvPr id="596" name="Google Shape;596;p17"/>
            <p:cNvGrpSpPr/>
            <p:nvPr/>
          </p:nvGrpSpPr>
          <p:grpSpPr>
            <a:xfrm>
              <a:off x="6516625" y="4228000"/>
              <a:ext cx="2676050" cy="993625"/>
              <a:chOff x="6516625" y="4228000"/>
              <a:chExt cx="2676050" cy="993625"/>
            </a:xfrm>
          </p:grpSpPr>
          <p:sp>
            <p:nvSpPr>
              <p:cNvPr id="597" name="Google Shape;597;p17"/>
              <p:cNvSpPr/>
              <p:nvPr/>
            </p:nvSpPr>
            <p:spPr>
              <a:xfrm rot="-5400000" flipH="1">
                <a:off x="7031363" y="4115739"/>
                <a:ext cx="572700" cy="1602175"/>
              </a:xfrm>
              <a:custGeom>
                <a:avLst/>
                <a:gdLst/>
                <a:ahLst/>
                <a:cxnLst/>
                <a:rect l="l" t="t" r="r" b="b"/>
                <a:pathLst>
                  <a:path w="73" h="170" extrusionOk="0">
                    <a:moveTo>
                      <a:pt x="73" y="151"/>
                    </a:moveTo>
                    <a:cubicBezTo>
                      <a:pt x="73" y="148"/>
                      <a:pt x="73" y="145"/>
                      <a:pt x="73" y="142"/>
                    </a:cubicBezTo>
                    <a:cubicBezTo>
                      <a:pt x="73" y="122"/>
                      <a:pt x="73" y="35"/>
                      <a:pt x="73" y="8"/>
                    </a:cubicBezTo>
                    <a:cubicBezTo>
                      <a:pt x="73" y="5"/>
                      <a:pt x="73" y="3"/>
                      <a:pt x="71" y="2"/>
                    </a:cubicBezTo>
                    <a:cubicBezTo>
                      <a:pt x="68" y="0"/>
                      <a:pt x="65" y="2"/>
                      <a:pt x="62" y="4"/>
                    </a:cubicBezTo>
                    <a:cubicBezTo>
                      <a:pt x="59" y="7"/>
                      <a:pt x="56" y="9"/>
                      <a:pt x="52" y="10"/>
                    </a:cubicBezTo>
                    <a:cubicBezTo>
                      <a:pt x="48" y="12"/>
                      <a:pt x="42" y="12"/>
                      <a:pt x="38" y="14"/>
                    </a:cubicBezTo>
                    <a:cubicBezTo>
                      <a:pt x="31" y="17"/>
                      <a:pt x="26" y="24"/>
                      <a:pt x="24" y="31"/>
                    </a:cubicBezTo>
                    <a:cubicBezTo>
                      <a:pt x="22" y="37"/>
                      <a:pt x="23" y="42"/>
                      <a:pt x="23" y="47"/>
                    </a:cubicBezTo>
                    <a:cubicBezTo>
                      <a:pt x="24" y="52"/>
                      <a:pt x="22" y="57"/>
                      <a:pt x="19" y="60"/>
                    </a:cubicBezTo>
                    <a:cubicBezTo>
                      <a:pt x="14" y="63"/>
                      <a:pt x="7" y="62"/>
                      <a:pt x="3" y="67"/>
                    </a:cubicBezTo>
                    <a:cubicBezTo>
                      <a:pt x="0" y="70"/>
                      <a:pt x="2" y="76"/>
                      <a:pt x="5" y="80"/>
                    </a:cubicBezTo>
                    <a:cubicBezTo>
                      <a:pt x="8" y="86"/>
                      <a:pt x="12" y="91"/>
                      <a:pt x="15" y="96"/>
                    </a:cubicBezTo>
                    <a:cubicBezTo>
                      <a:pt x="25" y="114"/>
                      <a:pt x="22" y="135"/>
                      <a:pt x="23" y="155"/>
                    </a:cubicBezTo>
                    <a:cubicBezTo>
                      <a:pt x="24" y="170"/>
                      <a:pt x="38" y="169"/>
                      <a:pt x="50" y="169"/>
                    </a:cubicBezTo>
                    <a:cubicBezTo>
                      <a:pt x="55" y="169"/>
                      <a:pt x="60" y="169"/>
                      <a:pt x="64" y="167"/>
                    </a:cubicBezTo>
                    <a:cubicBezTo>
                      <a:pt x="69" y="163"/>
                      <a:pt x="72" y="157"/>
                      <a:pt x="73" y="151"/>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8" name="Google Shape;598;p17"/>
              <p:cNvSpPr/>
              <p:nvPr/>
            </p:nvSpPr>
            <p:spPr>
              <a:xfrm rot="-5400000" flipH="1">
                <a:off x="8201225" y="4230175"/>
                <a:ext cx="993625" cy="989275"/>
              </a:xfrm>
              <a:custGeom>
                <a:avLst/>
                <a:gdLst/>
                <a:ahLst/>
                <a:cxnLst/>
                <a:rect l="l" t="t" r="r" b="b"/>
                <a:pathLst>
                  <a:path w="115" h="105" extrusionOk="0">
                    <a:moveTo>
                      <a:pt x="107" y="103"/>
                    </a:moveTo>
                    <a:cubicBezTo>
                      <a:pt x="112" y="102"/>
                      <a:pt x="113" y="100"/>
                      <a:pt x="113" y="94"/>
                    </a:cubicBezTo>
                    <a:cubicBezTo>
                      <a:pt x="113" y="67"/>
                      <a:pt x="115" y="38"/>
                      <a:pt x="114" y="11"/>
                    </a:cubicBezTo>
                    <a:cubicBezTo>
                      <a:pt x="114" y="9"/>
                      <a:pt x="114" y="7"/>
                      <a:pt x="113" y="6"/>
                    </a:cubicBezTo>
                    <a:cubicBezTo>
                      <a:pt x="111" y="3"/>
                      <a:pt x="107" y="3"/>
                      <a:pt x="103" y="3"/>
                    </a:cubicBezTo>
                    <a:cubicBezTo>
                      <a:pt x="95" y="3"/>
                      <a:pt x="65" y="0"/>
                      <a:pt x="61" y="5"/>
                    </a:cubicBezTo>
                    <a:cubicBezTo>
                      <a:pt x="60" y="6"/>
                      <a:pt x="60" y="8"/>
                      <a:pt x="59" y="10"/>
                    </a:cubicBezTo>
                    <a:cubicBezTo>
                      <a:pt x="55" y="27"/>
                      <a:pt x="53" y="44"/>
                      <a:pt x="44" y="59"/>
                    </a:cubicBezTo>
                    <a:cubicBezTo>
                      <a:pt x="39" y="67"/>
                      <a:pt x="33" y="74"/>
                      <a:pt x="26" y="80"/>
                    </a:cubicBezTo>
                    <a:cubicBezTo>
                      <a:pt x="20" y="86"/>
                      <a:pt x="11" y="88"/>
                      <a:pt x="3" y="96"/>
                    </a:cubicBezTo>
                    <a:cubicBezTo>
                      <a:pt x="2" y="97"/>
                      <a:pt x="0" y="102"/>
                      <a:pt x="3" y="103"/>
                    </a:cubicBezTo>
                    <a:cubicBezTo>
                      <a:pt x="8" y="105"/>
                      <a:pt x="100" y="104"/>
                      <a:pt x="107" y="103"/>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9" name="Google Shape;599;p17"/>
              <p:cNvSpPr/>
              <p:nvPr/>
            </p:nvSpPr>
            <p:spPr>
              <a:xfrm rot="-5400000" flipH="1">
                <a:off x="8881902" y="4883728"/>
                <a:ext cx="94372" cy="112813"/>
              </a:xfrm>
              <a:custGeom>
                <a:avLst/>
                <a:gdLst/>
                <a:ahLst/>
                <a:cxnLst/>
                <a:rect l="l" t="t" r="r" b="b"/>
                <a:pathLst>
                  <a:path w="10" h="12" extrusionOk="0">
                    <a:moveTo>
                      <a:pt x="2" y="9"/>
                    </a:moveTo>
                    <a:cubicBezTo>
                      <a:pt x="3" y="10"/>
                      <a:pt x="4" y="12"/>
                      <a:pt x="6" y="12"/>
                    </a:cubicBezTo>
                    <a:cubicBezTo>
                      <a:pt x="7" y="11"/>
                      <a:pt x="8" y="10"/>
                      <a:pt x="9" y="9"/>
                    </a:cubicBezTo>
                    <a:cubicBezTo>
                      <a:pt x="10" y="6"/>
                      <a:pt x="9" y="0"/>
                      <a:pt x="5" y="0"/>
                    </a:cubicBezTo>
                    <a:cubicBezTo>
                      <a:pt x="0" y="0"/>
                      <a:pt x="1" y="6"/>
                      <a:pt x="2" y="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0" name="Google Shape;600;p17"/>
              <p:cNvSpPr/>
              <p:nvPr/>
            </p:nvSpPr>
            <p:spPr>
              <a:xfrm rot="-5400000" flipH="1">
                <a:off x="8736005" y="4822441"/>
                <a:ext cx="94372" cy="122576"/>
              </a:xfrm>
              <a:custGeom>
                <a:avLst/>
                <a:gdLst/>
                <a:ahLst/>
                <a:cxnLst/>
                <a:rect l="l" t="t" r="r" b="b"/>
                <a:pathLst>
                  <a:path w="10" h="13" extrusionOk="0">
                    <a:moveTo>
                      <a:pt x="2" y="9"/>
                    </a:moveTo>
                    <a:cubicBezTo>
                      <a:pt x="3" y="11"/>
                      <a:pt x="4" y="13"/>
                      <a:pt x="6" y="12"/>
                    </a:cubicBezTo>
                    <a:cubicBezTo>
                      <a:pt x="7" y="12"/>
                      <a:pt x="8" y="11"/>
                      <a:pt x="9" y="10"/>
                    </a:cubicBezTo>
                    <a:cubicBezTo>
                      <a:pt x="10" y="7"/>
                      <a:pt x="9" y="0"/>
                      <a:pt x="5" y="0"/>
                    </a:cubicBezTo>
                    <a:cubicBezTo>
                      <a:pt x="0" y="0"/>
                      <a:pt x="1" y="6"/>
                      <a:pt x="2" y="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1" name="Google Shape;601;p17"/>
              <p:cNvSpPr/>
              <p:nvPr/>
            </p:nvSpPr>
            <p:spPr>
              <a:xfrm rot="-5400000" flipH="1">
                <a:off x="8721904" y="4930914"/>
                <a:ext cx="74847" cy="94373"/>
              </a:xfrm>
              <a:custGeom>
                <a:avLst/>
                <a:gdLst/>
                <a:ahLst/>
                <a:cxnLst/>
                <a:rect l="l" t="t" r="r" b="b"/>
                <a:pathLst>
                  <a:path w="8" h="10" extrusionOk="0">
                    <a:moveTo>
                      <a:pt x="1" y="8"/>
                    </a:moveTo>
                    <a:cubicBezTo>
                      <a:pt x="2" y="9"/>
                      <a:pt x="3" y="10"/>
                      <a:pt x="5" y="10"/>
                    </a:cubicBezTo>
                    <a:cubicBezTo>
                      <a:pt x="6" y="10"/>
                      <a:pt x="7" y="9"/>
                      <a:pt x="7" y="8"/>
                    </a:cubicBezTo>
                    <a:cubicBezTo>
                      <a:pt x="8" y="6"/>
                      <a:pt x="8" y="0"/>
                      <a:pt x="4" y="0"/>
                    </a:cubicBezTo>
                    <a:cubicBezTo>
                      <a:pt x="0" y="0"/>
                      <a:pt x="0" y="5"/>
                      <a:pt x="1" y="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2" name="Google Shape;602;p17"/>
              <p:cNvSpPr/>
              <p:nvPr/>
            </p:nvSpPr>
            <p:spPr>
              <a:xfrm rot="-5400000" flipH="1">
                <a:off x="8448549" y="4930914"/>
                <a:ext cx="74847" cy="94373"/>
              </a:xfrm>
              <a:custGeom>
                <a:avLst/>
                <a:gdLst/>
                <a:ahLst/>
                <a:cxnLst/>
                <a:rect l="l" t="t" r="r" b="b"/>
                <a:pathLst>
                  <a:path w="8" h="10" extrusionOk="0">
                    <a:moveTo>
                      <a:pt x="1" y="7"/>
                    </a:moveTo>
                    <a:cubicBezTo>
                      <a:pt x="2" y="9"/>
                      <a:pt x="3" y="10"/>
                      <a:pt x="5" y="10"/>
                    </a:cubicBezTo>
                    <a:cubicBezTo>
                      <a:pt x="6" y="10"/>
                      <a:pt x="6" y="9"/>
                      <a:pt x="7" y="8"/>
                    </a:cubicBezTo>
                    <a:cubicBezTo>
                      <a:pt x="8" y="5"/>
                      <a:pt x="7" y="0"/>
                      <a:pt x="4" y="0"/>
                    </a:cubicBezTo>
                    <a:cubicBezTo>
                      <a:pt x="0" y="0"/>
                      <a:pt x="0" y="5"/>
                      <a:pt x="1" y="7"/>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3" name="Google Shape;603;p17"/>
              <p:cNvSpPr/>
              <p:nvPr/>
            </p:nvSpPr>
            <p:spPr>
              <a:xfrm rot="-5400000" flipH="1">
                <a:off x="8585226" y="4870169"/>
                <a:ext cx="65084" cy="93288"/>
              </a:xfrm>
              <a:custGeom>
                <a:avLst/>
                <a:gdLst/>
                <a:ahLst/>
                <a:cxnLst/>
                <a:rect l="l" t="t" r="r" b="b"/>
                <a:pathLst>
                  <a:path w="7" h="10" extrusionOk="0">
                    <a:moveTo>
                      <a:pt x="1" y="7"/>
                    </a:moveTo>
                    <a:cubicBezTo>
                      <a:pt x="2" y="8"/>
                      <a:pt x="3" y="10"/>
                      <a:pt x="4" y="10"/>
                    </a:cubicBezTo>
                    <a:cubicBezTo>
                      <a:pt x="5" y="9"/>
                      <a:pt x="6" y="9"/>
                      <a:pt x="6" y="8"/>
                    </a:cubicBezTo>
                    <a:cubicBezTo>
                      <a:pt x="7" y="5"/>
                      <a:pt x="7" y="0"/>
                      <a:pt x="4" y="0"/>
                    </a:cubicBezTo>
                    <a:cubicBezTo>
                      <a:pt x="0" y="0"/>
                      <a:pt x="0" y="5"/>
                      <a:pt x="1" y="7"/>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4" name="Google Shape;604;p17"/>
              <p:cNvSpPr/>
              <p:nvPr/>
            </p:nvSpPr>
            <p:spPr>
              <a:xfrm rot="-5400000" flipH="1">
                <a:off x="8952410" y="5000880"/>
                <a:ext cx="74847" cy="104135"/>
              </a:xfrm>
              <a:custGeom>
                <a:avLst/>
                <a:gdLst/>
                <a:ahLst/>
                <a:cxnLst/>
                <a:rect l="l" t="t" r="r" b="b"/>
                <a:pathLst>
                  <a:path w="8" h="11" extrusionOk="0">
                    <a:moveTo>
                      <a:pt x="1" y="8"/>
                    </a:moveTo>
                    <a:cubicBezTo>
                      <a:pt x="2" y="9"/>
                      <a:pt x="3" y="11"/>
                      <a:pt x="5" y="10"/>
                    </a:cubicBezTo>
                    <a:cubicBezTo>
                      <a:pt x="5" y="10"/>
                      <a:pt x="6" y="9"/>
                      <a:pt x="7" y="8"/>
                    </a:cubicBezTo>
                    <a:cubicBezTo>
                      <a:pt x="8" y="6"/>
                      <a:pt x="7" y="0"/>
                      <a:pt x="4" y="0"/>
                    </a:cubicBezTo>
                    <a:cubicBezTo>
                      <a:pt x="0" y="0"/>
                      <a:pt x="0" y="5"/>
                      <a:pt x="1" y="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5" name="Google Shape;605;p17"/>
              <p:cNvSpPr/>
              <p:nvPr/>
            </p:nvSpPr>
            <p:spPr>
              <a:xfrm rot="-5400000" flipH="1">
                <a:off x="8622108" y="5001422"/>
                <a:ext cx="66169" cy="94373"/>
              </a:xfrm>
              <a:custGeom>
                <a:avLst/>
                <a:gdLst/>
                <a:ahLst/>
                <a:cxnLst/>
                <a:rect l="l" t="t" r="r" b="b"/>
                <a:pathLst>
                  <a:path w="7" h="10" extrusionOk="0">
                    <a:moveTo>
                      <a:pt x="1" y="8"/>
                    </a:moveTo>
                    <a:cubicBezTo>
                      <a:pt x="1" y="9"/>
                      <a:pt x="3" y="10"/>
                      <a:pt x="4" y="10"/>
                    </a:cubicBezTo>
                    <a:cubicBezTo>
                      <a:pt x="5" y="10"/>
                      <a:pt x="6" y="9"/>
                      <a:pt x="6" y="8"/>
                    </a:cubicBezTo>
                    <a:cubicBezTo>
                      <a:pt x="7" y="6"/>
                      <a:pt x="7" y="0"/>
                      <a:pt x="3" y="0"/>
                    </a:cubicBezTo>
                    <a:cubicBezTo>
                      <a:pt x="0" y="0"/>
                      <a:pt x="0" y="5"/>
                      <a:pt x="1" y="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6" name="Google Shape;606;p17"/>
              <p:cNvSpPr/>
              <p:nvPr/>
            </p:nvSpPr>
            <p:spPr>
              <a:xfrm rot="-5400000" flipH="1">
                <a:off x="8853157" y="4771458"/>
                <a:ext cx="75932" cy="93288"/>
              </a:xfrm>
              <a:custGeom>
                <a:avLst/>
                <a:gdLst/>
                <a:ahLst/>
                <a:cxnLst/>
                <a:rect l="l" t="t" r="r" b="b"/>
                <a:pathLst>
                  <a:path w="8" h="10" extrusionOk="0">
                    <a:moveTo>
                      <a:pt x="1" y="8"/>
                    </a:moveTo>
                    <a:cubicBezTo>
                      <a:pt x="2" y="9"/>
                      <a:pt x="3" y="10"/>
                      <a:pt x="5" y="10"/>
                    </a:cubicBezTo>
                    <a:cubicBezTo>
                      <a:pt x="6" y="10"/>
                      <a:pt x="7" y="9"/>
                      <a:pt x="7" y="8"/>
                    </a:cubicBezTo>
                    <a:cubicBezTo>
                      <a:pt x="8" y="6"/>
                      <a:pt x="8" y="0"/>
                      <a:pt x="4" y="0"/>
                    </a:cubicBezTo>
                    <a:cubicBezTo>
                      <a:pt x="0" y="0"/>
                      <a:pt x="0" y="5"/>
                      <a:pt x="1" y="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7" name="Google Shape;607;p17"/>
              <p:cNvSpPr/>
              <p:nvPr/>
            </p:nvSpPr>
            <p:spPr>
              <a:xfrm rot="-5400000" flipH="1">
                <a:off x="8745226" y="5038846"/>
                <a:ext cx="74847" cy="104135"/>
              </a:xfrm>
              <a:custGeom>
                <a:avLst/>
                <a:gdLst/>
                <a:ahLst/>
                <a:cxnLst/>
                <a:rect l="l" t="t" r="r" b="b"/>
                <a:pathLst>
                  <a:path w="8" h="11" extrusionOk="0">
                    <a:moveTo>
                      <a:pt x="1" y="8"/>
                    </a:moveTo>
                    <a:cubicBezTo>
                      <a:pt x="2" y="9"/>
                      <a:pt x="3" y="11"/>
                      <a:pt x="5" y="10"/>
                    </a:cubicBezTo>
                    <a:cubicBezTo>
                      <a:pt x="6" y="10"/>
                      <a:pt x="6" y="9"/>
                      <a:pt x="7" y="8"/>
                    </a:cubicBezTo>
                    <a:cubicBezTo>
                      <a:pt x="8" y="6"/>
                      <a:pt x="7" y="0"/>
                      <a:pt x="4" y="0"/>
                    </a:cubicBezTo>
                    <a:cubicBezTo>
                      <a:pt x="0" y="0"/>
                      <a:pt x="0" y="5"/>
                      <a:pt x="1" y="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8" name="Google Shape;608;p17"/>
              <p:cNvSpPr/>
              <p:nvPr/>
            </p:nvSpPr>
            <p:spPr>
              <a:xfrm rot="-5400000" flipH="1">
                <a:off x="7228613" y="4306135"/>
                <a:ext cx="196639" cy="1017495"/>
              </a:xfrm>
              <a:custGeom>
                <a:avLst/>
                <a:gdLst/>
                <a:ahLst/>
                <a:cxnLst/>
                <a:rect l="l" t="t" r="r" b="b"/>
                <a:pathLst>
                  <a:path w="25" h="108" extrusionOk="0">
                    <a:moveTo>
                      <a:pt x="19" y="2"/>
                    </a:moveTo>
                    <a:cubicBezTo>
                      <a:pt x="19" y="10"/>
                      <a:pt x="21" y="19"/>
                      <a:pt x="18" y="27"/>
                    </a:cubicBezTo>
                    <a:cubicBezTo>
                      <a:pt x="17" y="30"/>
                      <a:pt x="15" y="33"/>
                      <a:pt x="12" y="35"/>
                    </a:cubicBezTo>
                    <a:cubicBezTo>
                      <a:pt x="9" y="37"/>
                      <a:pt x="6" y="37"/>
                      <a:pt x="4" y="40"/>
                    </a:cubicBezTo>
                    <a:cubicBezTo>
                      <a:pt x="0" y="45"/>
                      <a:pt x="5" y="51"/>
                      <a:pt x="9" y="55"/>
                    </a:cubicBezTo>
                    <a:cubicBezTo>
                      <a:pt x="12" y="58"/>
                      <a:pt x="14" y="60"/>
                      <a:pt x="15" y="64"/>
                    </a:cubicBezTo>
                    <a:cubicBezTo>
                      <a:pt x="16" y="68"/>
                      <a:pt x="17" y="73"/>
                      <a:pt x="17" y="77"/>
                    </a:cubicBezTo>
                    <a:cubicBezTo>
                      <a:pt x="18" y="82"/>
                      <a:pt x="18" y="87"/>
                      <a:pt x="18" y="91"/>
                    </a:cubicBezTo>
                    <a:cubicBezTo>
                      <a:pt x="19" y="96"/>
                      <a:pt x="18" y="101"/>
                      <a:pt x="19" y="106"/>
                    </a:cubicBezTo>
                    <a:cubicBezTo>
                      <a:pt x="19" y="108"/>
                      <a:pt x="21" y="108"/>
                      <a:pt x="21" y="107"/>
                    </a:cubicBezTo>
                    <a:cubicBezTo>
                      <a:pt x="23" y="98"/>
                      <a:pt x="22" y="89"/>
                      <a:pt x="21" y="81"/>
                    </a:cubicBezTo>
                    <a:cubicBezTo>
                      <a:pt x="21" y="77"/>
                      <a:pt x="20" y="73"/>
                      <a:pt x="19" y="69"/>
                    </a:cubicBezTo>
                    <a:cubicBezTo>
                      <a:pt x="19" y="65"/>
                      <a:pt x="18" y="61"/>
                      <a:pt x="16" y="58"/>
                    </a:cubicBezTo>
                    <a:cubicBezTo>
                      <a:pt x="15" y="55"/>
                      <a:pt x="12" y="53"/>
                      <a:pt x="9" y="51"/>
                    </a:cubicBezTo>
                    <a:cubicBezTo>
                      <a:pt x="7" y="48"/>
                      <a:pt x="3" y="43"/>
                      <a:pt x="8" y="41"/>
                    </a:cubicBezTo>
                    <a:cubicBezTo>
                      <a:pt x="11" y="39"/>
                      <a:pt x="14" y="38"/>
                      <a:pt x="16" y="36"/>
                    </a:cubicBezTo>
                    <a:cubicBezTo>
                      <a:pt x="18" y="34"/>
                      <a:pt x="20" y="31"/>
                      <a:pt x="21" y="28"/>
                    </a:cubicBezTo>
                    <a:cubicBezTo>
                      <a:pt x="25" y="20"/>
                      <a:pt x="23" y="10"/>
                      <a:pt x="21" y="2"/>
                    </a:cubicBezTo>
                    <a:cubicBezTo>
                      <a:pt x="21" y="0"/>
                      <a:pt x="19" y="1"/>
                      <a:pt x="19" y="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9" name="Google Shape;609;p17"/>
              <p:cNvSpPr/>
              <p:nvPr/>
            </p:nvSpPr>
            <p:spPr>
              <a:xfrm rot="-5072531" flipH="1">
                <a:off x="8806512" y="4308064"/>
                <a:ext cx="366642" cy="301557"/>
              </a:xfrm>
              <a:custGeom>
                <a:avLst/>
                <a:gdLst/>
                <a:ahLst/>
                <a:cxnLst/>
                <a:rect l="l" t="t" r="r" b="b"/>
                <a:pathLst>
                  <a:path w="39" h="32" extrusionOk="0">
                    <a:moveTo>
                      <a:pt x="2" y="31"/>
                    </a:moveTo>
                    <a:cubicBezTo>
                      <a:pt x="6" y="31"/>
                      <a:pt x="10" y="29"/>
                      <a:pt x="14" y="27"/>
                    </a:cubicBezTo>
                    <a:cubicBezTo>
                      <a:pt x="17" y="25"/>
                      <a:pt x="21" y="22"/>
                      <a:pt x="24" y="20"/>
                    </a:cubicBezTo>
                    <a:cubicBezTo>
                      <a:pt x="30" y="15"/>
                      <a:pt x="36" y="8"/>
                      <a:pt x="39" y="1"/>
                    </a:cubicBezTo>
                    <a:cubicBezTo>
                      <a:pt x="39" y="1"/>
                      <a:pt x="38" y="0"/>
                      <a:pt x="38" y="1"/>
                    </a:cubicBezTo>
                    <a:cubicBezTo>
                      <a:pt x="32" y="6"/>
                      <a:pt x="28" y="12"/>
                      <a:pt x="22" y="17"/>
                    </a:cubicBezTo>
                    <a:cubicBezTo>
                      <a:pt x="16" y="22"/>
                      <a:pt x="8" y="25"/>
                      <a:pt x="1" y="29"/>
                    </a:cubicBezTo>
                    <a:cubicBezTo>
                      <a:pt x="0" y="30"/>
                      <a:pt x="1" y="32"/>
                      <a:pt x="2"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0" name="Google Shape;610;p17"/>
              <p:cNvSpPr/>
              <p:nvPr/>
            </p:nvSpPr>
            <p:spPr>
              <a:xfrm rot="-5400000" flipH="1">
                <a:off x="8184965" y="4452584"/>
                <a:ext cx="187659" cy="724605"/>
              </a:xfrm>
              <a:custGeom>
                <a:avLst/>
                <a:gdLst/>
                <a:ahLst/>
                <a:cxnLst/>
                <a:rect l="l" t="t" r="r" b="b"/>
                <a:pathLst>
                  <a:path w="20" h="77" extrusionOk="0">
                    <a:moveTo>
                      <a:pt x="2" y="76"/>
                    </a:moveTo>
                    <a:cubicBezTo>
                      <a:pt x="9" y="65"/>
                      <a:pt x="12" y="52"/>
                      <a:pt x="15" y="40"/>
                    </a:cubicBezTo>
                    <a:cubicBezTo>
                      <a:pt x="18" y="27"/>
                      <a:pt x="20" y="14"/>
                      <a:pt x="19" y="2"/>
                    </a:cubicBezTo>
                    <a:cubicBezTo>
                      <a:pt x="19" y="0"/>
                      <a:pt x="17" y="0"/>
                      <a:pt x="17" y="2"/>
                    </a:cubicBezTo>
                    <a:cubicBezTo>
                      <a:pt x="16" y="14"/>
                      <a:pt x="14" y="27"/>
                      <a:pt x="12" y="39"/>
                    </a:cubicBezTo>
                    <a:cubicBezTo>
                      <a:pt x="9" y="51"/>
                      <a:pt x="4" y="63"/>
                      <a:pt x="1" y="75"/>
                    </a:cubicBezTo>
                    <a:cubicBezTo>
                      <a:pt x="0" y="76"/>
                      <a:pt x="2" y="77"/>
                      <a:pt x="2" y="76"/>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1" name="Google Shape;611;p17"/>
              <p:cNvSpPr/>
              <p:nvPr/>
            </p:nvSpPr>
            <p:spPr>
              <a:xfrm rot="-5400000" flipH="1">
                <a:off x="7548758" y="4680882"/>
                <a:ext cx="188745" cy="725691"/>
              </a:xfrm>
              <a:custGeom>
                <a:avLst/>
                <a:gdLst/>
                <a:ahLst/>
                <a:cxnLst/>
                <a:rect l="l" t="t" r="r" b="b"/>
                <a:pathLst>
                  <a:path w="20" h="77" extrusionOk="0">
                    <a:moveTo>
                      <a:pt x="19" y="70"/>
                    </a:moveTo>
                    <a:cubicBezTo>
                      <a:pt x="20" y="67"/>
                      <a:pt x="20" y="64"/>
                      <a:pt x="20" y="61"/>
                    </a:cubicBezTo>
                    <a:cubicBezTo>
                      <a:pt x="19" y="50"/>
                      <a:pt x="19" y="39"/>
                      <a:pt x="19" y="27"/>
                    </a:cubicBezTo>
                    <a:cubicBezTo>
                      <a:pt x="19" y="20"/>
                      <a:pt x="19" y="13"/>
                      <a:pt x="16" y="6"/>
                    </a:cubicBezTo>
                    <a:cubicBezTo>
                      <a:pt x="15" y="3"/>
                      <a:pt x="12" y="0"/>
                      <a:pt x="9" y="1"/>
                    </a:cubicBezTo>
                    <a:cubicBezTo>
                      <a:pt x="6" y="2"/>
                      <a:pt x="5" y="4"/>
                      <a:pt x="5" y="7"/>
                    </a:cubicBezTo>
                    <a:cubicBezTo>
                      <a:pt x="1" y="25"/>
                      <a:pt x="0" y="43"/>
                      <a:pt x="2" y="61"/>
                    </a:cubicBezTo>
                    <a:cubicBezTo>
                      <a:pt x="2" y="64"/>
                      <a:pt x="3" y="68"/>
                      <a:pt x="5" y="71"/>
                    </a:cubicBezTo>
                    <a:cubicBezTo>
                      <a:pt x="9" y="76"/>
                      <a:pt x="16" y="77"/>
                      <a:pt x="19" y="7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612" name="Google Shape;612;p17"/>
            <p:cNvGrpSpPr/>
            <p:nvPr/>
          </p:nvGrpSpPr>
          <p:grpSpPr>
            <a:xfrm>
              <a:off x="-314817" y="4001828"/>
              <a:ext cx="1345254" cy="1519479"/>
              <a:chOff x="-349092" y="3945953"/>
              <a:chExt cx="1345254" cy="1519479"/>
            </a:xfrm>
          </p:grpSpPr>
          <p:sp>
            <p:nvSpPr>
              <p:cNvPr id="613" name="Google Shape;613;p17"/>
              <p:cNvSpPr/>
              <p:nvPr/>
            </p:nvSpPr>
            <p:spPr>
              <a:xfrm rot="3280107">
                <a:off x="-133004" y="4302476"/>
                <a:ext cx="913078" cy="1001710"/>
              </a:xfrm>
              <a:custGeom>
                <a:avLst/>
                <a:gdLst/>
                <a:ahLst/>
                <a:cxnLst/>
                <a:rect l="l" t="t" r="r" b="b"/>
                <a:pathLst>
                  <a:path w="126" h="138" extrusionOk="0">
                    <a:moveTo>
                      <a:pt x="123" y="111"/>
                    </a:moveTo>
                    <a:cubicBezTo>
                      <a:pt x="119" y="103"/>
                      <a:pt x="111" y="97"/>
                      <a:pt x="103" y="95"/>
                    </a:cubicBezTo>
                    <a:cubicBezTo>
                      <a:pt x="99" y="94"/>
                      <a:pt x="96" y="94"/>
                      <a:pt x="92" y="94"/>
                    </a:cubicBezTo>
                    <a:cubicBezTo>
                      <a:pt x="85" y="94"/>
                      <a:pt x="77" y="95"/>
                      <a:pt x="70" y="98"/>
                    </a:cubicBezTo>
                    <a:cubicBezTo>
                      <a:pt x="60" y="101"/>
                      <a:pt x="50" y="104"/>
                      <a:pt x="39" y="108"/>
                    </a:cubicBezTo>
                    <a:cubicBezTo>
                      <a:pt x="64" y="97"/>
                      <a:pt x="87" y="83"/>
                      <a:pt x="105" y="64"/>
                    </a:cubicBezTo>
                    <a:cubicBezTo>
                      <a:pt x="111" y="57"/>
                      <a:pt x="117" y="50"/>
                      <a:pt x="120" y="41"/>
                    </a:cubicBezTo>
                    <a:cubicBezTo>
                      <a:pt x="123" y="33"/>
                      <a:pt x="124" y="23"/>
                      <a:pt x="120" y="15"/>
                    </a:cubicBezTo>
                    <a:cubicBezTo>
                      <a:pt x="116" y="7"/>
                      <a:pt x="107" y="1"/>
                      <a:pt x="98" y="2"/>
                    </a:cubicBezTo>
                    <a:cubicBezTo>
                      <a:pt x="89" y="3"/>
                      <a:pt x="83" y="11"/>
                      <a:pt x="77" y="18"/>
                    </a:cubicBezTo>
                    <a:cubicBezTo>
                      <a:pt x="58" y="42"/>
                      <a:pt x="42" y="69"/>
                      <a:pt x="31" y="98"/>
                    </a:cubicBezTo>
                    <a:cubicBezTo>
                      <a:pt x="38" y="76"/>
                      <a:pt x="41" y="59"/>
                      <a:pt x="44" y="37"/>
                    </a:cubicBezTo>
                    <a:cubicBezTo>
                      <a:pt x="45" y="29"/>
                      <a:pt x="43" y="18"/>
                      <a:pt x="39" y="11"/>
                    </a:cubicBezTo>
                    <a:cubicBezTo>
                      <a:pt x="34" y="3"/>
                      <a:pt x="23" y="0"/>
                      <a:pt x="15" y="4"/>
                    </a:cubicBezTo>
                    <a:cubicBezTo>
                      <a:pt x="7" y="8"/>
                      <a:pt x="3" y="17"/>
                      <a:pt x="1" y="26"/>
                    </a:cubicBezTo>
                    <a:cubicBezTo>
                      <a:pt x="0" y="30"/>
                      <a:pt x="0" y="34"/>
                      <a:pt x="0" y="38"/>
                    </a:cubicBezTo>
                    <a:cubicBezTo>
                      <a:pt x="1" y="47"/>
                      <a:pt x="3" y="55"/>
                      <a:pt x="6" y="63"/>
                    </a:cubicBezTo>
                    <a:cubicBezTo>
                      <a:pt x="12" y="79"/>
                      <a:pt x="17" y="97"/>
                      <a:pt x="25" y="113"/>
                    </a:cubicBezTo>
                    <a:cubicBezTo>
                      <a:pt x="25" y="113"/>
                      <a:pt x="25" y="113"/>
                      <a:pt x="25" y="113"/>
                    </a:cubicBezTo>
                    <a:cubicBezTo>
                      <a:pt x="47" y="123"/>
                      <a:pt x="71" y="130"/>
                      <a:pt x="95" y="135"/>
                    </a:cubicBezTo>
                    <a:cubicBezTo>
                      <a:pt x="102" y="137"/>
                      <a:pt x="110" y="138"/>
                      <a:pt x="116" y="134"/>
                    </a:cubicBezTo>
                    <a:cubicBezTo>
                      <a:pt x="124" y="129"/>
                      <a:pt x="126" y="119"/>
                      <a:pt x="123" y="111"/>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4" name="Google Shape;614;p17"/>
              <p:cNvSpPr/>
              <p:nvPr/>
            </p:nvSpPr>
            <p:spPr>
              <a:xfrm rot="5200043">
                <a:off x="31480" y="4034940"/>
                <a:ext cx="209874" cy="188134"/>
              </a:xfrm>
              <a:custGeom>
                <a:avLst/>
                <a:gdLst/>
                <a:ahLst/>
                <a:cxnLst/>
                <a:rect l="l" t="t" r="r" b="b"/>
                <a:pathLst>
                  <a:path w="29" h="26" extrusionOk="0">
                    <a:moveTo>
                      <a:pt x="29" y="14"/>
                    </a:moveTo>
                    <a:cubicBezTo>
                      <a:pt x="29" y="9"/>
                      <a:pt x="25" y="6"/>
                      <a:pt x="21" y="4"/>
                    </a:cubicBezTo>
                    <a:cubicBezTo>
                      <a:pt x="17" y="1"/>
                      <a:pt x="12" y="0"/>
                      <a:pt x="7" y="2"/>
                    </a:cubicBezTo>
                    <a:cubicBezTo>
                      <a:pt x="4" y="3"/>
                      <a:pt x="3" y="5"/>
                      <a:pt x="2" y="8"/>
                    </a:cubicBezTo>
                    <a:cubicBezTo>
                      <a:pt x="1" y="10"/>
                      <a:pt x="0" y="13"/>
                      <a:pt x="1" y="15"/>
                    </a:cubicBezTo>
                    <a:cubicBezTo>
                      <a:pt x="1" y="17"/>
                      <a:pt x="2" y="18"/>
                      <a:pt x="3" y="20"/>
                    </a:cubicBezTo>
                    <a:cubicBezTo>
                      <a:pt x="5" y="23"/>
                      <a:pt x="9" y="25"/>
                      <a:pt x="14" y="26"/>
                    </a:cubicBezTo>
                    <a:cubicBezTo>
                      <a:pt x="18" y="26"/>
                      <a:pt x="22" y="25"/>
                      <a:pt x="25" y="23"/>
                    </a:cubicBezTo>
                    <a:cubicBezTo>
                      <a:pt x="27" y="22"/>
                      <a:pt x="28" y="20"/>
                      <a:pt x="28" y="19"/>
                    </a:cubicBezTo>
                    <a:cubicBezTo>
                      <a:pt x="29" y="17"/>
                      <a:pt x="29" y="16"/>
                      <a:pt x="29" y="14"/>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5" name="Google Shape;615;p17"/>
              <p:cNvSpPr/>
              <p:nvPr/>
            </p:nvSpPr>
            <p:spPr>
              <a:xfrm rot="3280106">
                <a:off x="615543" y="4470567"/>
                <a:ext cx="102011" cy="94485"/>
              </a:xfrm>
              <a:custGeom>
                <a:avLst/>
                <a:gdLst/>
                <a:ahLst/>
                <a:cxnLst/>
                <a:rect l="l" t="t" r="r" b="b"/>
                <a:pathLst>
                  <a:path w="14" h="13" extrusionOk="0">
                    <a:moveTo>
                      <a:pt x="14" y="7"/>
                    </a:moveTo>
                    <a:cubicBezTo>
                      <a:pt x="14" y="5"/>
                      <a:pt x="12" y="3"/>
                      <a:pt x="10" y="2"/>
                    </a:cubicBezTo>
                    <a:cubicBezTo>
                      <a:pt x="8" y="1"/>
                      <a:pt x="5" y="0"/>
                      <a:pt x="3" y="1"/>
                    </a:cubicBezTo>
                    <a:cubicBezTo>
                      <a:pt x="2" y="2"/>
                      <a:pt x="1" y="3"/>
                      <a:pt x="1" y="4"/>
                    </a:cubicBezTo>
                    <a:cubicBezTo>
                      <a:pt x="0" y="5"/>
                      <a:pt x="0" y="6"/>
                      <a:pt x="0" y="8"/>
                    </a:cubicBezTo>
                    <a:cubicBezTo>
                      <a:pt x="0" y="8"/>
                      <a:pt x="1" y="9"/>
                      <a:pt x="1" y="10"/>
                    </a:cubicBezTo>
                    <a:cubicBezTo>
                      <a:pt x="2" y="11"/>
                      <a:pt x="4" y="12"/>
                      <a:pt x="6" y="13"/>
                    </a:cubicBezTo>
                    <a:cubicBezTo>
                      <a:pt x="8" y="13"/>
                      <a:pt x="10" y="12"/>
                      <a:pt x="12" y="11"/>
                    </a:cubicBezTo>
                    <a:cubicBezTo>
                      <a:pt x="13" y="11"/>
                      <a:pt x="13" y="10"/>
                      <a:pt x="13" y="9"/>
                    </a:cubicBezTo>
                    <a:cubicBezTo>
                      <a:pt x="14" y="9"/>
                      <a:pt x="14" y="8"/>
                      <a:pt x="14" y="7"/>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6" name="Google Shape;616;p17"/>
              <p:cNvSpPr/>
              <p:nvPr/>
            </p:nvSpPr>
            <p:spPr>
              <a:xfrm rot="3280107">
                <a:off x="11237" y="4548372"/>
                <a:ext cx="108700" cy="334461"/>
              </a:xfrm>
              <a:custGeom>
                <a:avLst/>
                <a:gdLst/>
                <a:ahLst/>
                <a:cxnLst/>
                <a:rect l="l" t="t" r="r" b="b"/>
                <a:pathLst>
                  <a:path w="15" h="46" extrusionOk="0">
                    <a:moveTo>
                      <a:pt x="13" y="0"/>
                    </a:moveTo>
                    <a:cubicBezTo>
                      <a:pt x="10" y="8"/>
                      <a:pt x="8" y="16"/>
                      <a:pt x="6" y="23"/>
                    </a:cubicBezTo>
                    <a:cubicBezTo>
                      <a:pt x="5" y="27"/>
                      <a:pt x="4" y="30"/>
                      <a:pt x="3" y="34"/>
                    </a:cubicBezTo>
                    <a:cubicBezTo>
                      <a:pt x="2" y="37"/>
                      <a:pt x="0" y="41"/>
                      <a:pt x="0" y="44"/>
                    </a:cubicBezTo>
                    <a:cubicBezTo>
                      <a:pt x="0" y="45"/>
                      <a:pt x="1" y="46"/>
                      <a:pt x="1" y="45"/>
                    </a:cubicBezTo>
                    <a:cubicBezTo>
                      <a:pt x="2" y="43"/>
                      <a:pt x="3" y="41"/>
                      <a:pt x="3" y="40"/>
                    </a:cubicBezTo>
                    <a:cubicBezTo>
                      <a:pt x="4" y="38"/>
                      <a:pt x="5" y="36"/>
                      <a:pt x="5" y="35"/>
                    </a:cubicBezTo>
                    <a:cubicBezTo>
                      <a:pt x="6" y="31"/>
                      <a:pt x="8" y="27"/>
                      <a:pt x="9" y="24"/>
                    </a:cubicBezTo>
                    <a:cubicBezTo>
                      <a:pt x="11" y="16"/>
                      <a:pt x="14" y="9"/>
                      <a:pt x="15" y="1"/>
                    </a:cubicBezTo>
                    <a:cubicBezTo>
                      <a:pt x="15" y="0"/>
                      <a:pt x="14" y="0"/>
                      <a:pt x="13"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7" name="Google Shape;617;p17"/>
              <p:cNvSpPr/>
              <p:nvPr/>
            </p:nvSpPr>
            <p:spPr>
              <a:xfrm rot="3280107">
                <a:off x="-104330" y="4771951"/>
                <a:ext cx="347839" cy="174756"/>
              </a:xfrm>
              <a:custGeom>
                <a:avLst/>
                <a:gdLst/>
                <a:ahLst/>
                <a:cxnLst/>
                <a:rect l="l" t="t" r="r" b="b"/>
                <a:pathLst>
                  <a:path w="48" h="24" extrusionOk="0">
                    <a:moveTo>
                      <a:pt x="2" y="24"/>
                    </a:moveTo>
                    <a:cubicBezTo>
                      <a:pt x="9" y="21"/>
                      <a:pt x="17" y="17"/>
                      <a:pt x="24" y="13"/>
                    </a:cubicBezTo>
                    <a:cubicBezTo>
                      <a:pt x="28" y="12"/>
                      <a:pt x="32" y="10"/>
                      <a:pt x="35" y="8"/>
                    </a:cubicBezTo>
                    <a:cubicBezTo>
                      <a:pt x="39" y="6"/>
                      <a:pt x="44" y="5"/>
                      <a:pt x="47" y="2"/>
                    </a:cubicBezTo>
                    <a:cubicBezTo>
                      <a:pt x="48" y="1"/>
                      <a:pt x="47" y="0"/>
                      <a:pt x="46" y="0"/>
                    </a:cubicBezTo>
                    <a:cubicBezTo>
                      <a:pt x="42" y="1"/>
                      <a:pt x="39" y="3"/>
                      <a:pt x="35" y="5"/>
                    </a:cubicBezTo>
                    <a:cubicBezTo>
                      <a:pt x="31" y="7"/>
                      <a:pt x="27" y="9"/>
                      <a:pt x="23" y="10"/>
                    </a:cubicBezTo>
                    <a:cubicBezTo>
                      <a:pt x="16" y="14"/>
                      <a:pt x="8" y="17"/>
                      <a:pt x="1" y="22"/>
                    </a:cubicBezTo>
                    <a:cubicBezTo>
                      <a:pt x="0" y="22"/>
                      <a:pt x="1" y="24"/>
                      <a:pt x="2" y="24"/>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8" name="Google Shape;618;p17"/>
              <p:cNvSpPr/>
              <p:nvPr/>
            </p:nvSpPr>
            <p:spPr>
              <a:xfrm rot="3280107">
                <a:off x="27709" y="4123417"/>
                <a:ext cx="217399" cy="719091"/>
              </a:xfrm>
              <a:custGeom>
                <a:avLst/>
                <a:gdLst/>
                <a:ahLst/>
                <a:cxnLst/>
                <a:rect l="l" t="t" r="r" b="b"/>
                <a:pathLst>
                  <a:path w="30" h="99" extrusionOk="0">
                    <a:moveTo>
                      <a:pt x="8" y="1"/>
                    </a:moveTo>
                    <a:cubicBezTo>
                      <a:pt x="5" y="2"/>
                      <a:pt x="4" y="6"/>
                      <a:pt x="3" y="9"/>
                    </a:cubicBezTo>
                    <a:cubicBezTo>
                      <a:pt x="1" y="13"/>
                      <a:pt x="1" y="17"/>
                      <a:pt x="1" y="21"/>
                    </a:cubicBezTo>
                    <a:cubicBezTo>
                      <a:pt x="0" y="29"/>
                      <a:pt x="3" y="37"/>
                      <a:pt x="6" y="45"/>
                    </a:cubicBezTo>
                    <a:cubicBezTo>
                      <a:pt x="9" y="54"/>
                      <a:pt x="13" y="63"/>
                      <a:pt x="16" y="71"/>
                    </a:cubicBezTo>
                    <a:cubicBezTo>
                      <a:pt x="18" y="76"/>
                      <a:pt x="20" y="80"/>
                      <a:pt x="22" y="85"/>
                    </a:cubicBezTo>
                    <a:cubicBezTo>
                      <a:pt x="24" y="89"/>
                      <a:pt x="25" y="94"/>
                      <a:pt x="28" y="98"/>
                    </a:cubicBezTo>
                    <a:cubicBezTo>
                      <a:pt x="28" y="99"/>
                      <a:pt x="30" y="98"/>
                      <a:pt x="30" y="97"/>
                    </a:cubicBezTo>
                    <a:cubicBezTo>
                      <a:pt x="29" y="93"/>
                      <a:pt x="27" y="88"/>
                      <a:pt x="25" y="84"/>
                    </a:cubicBezTo>
                    <a:cubicBezTo>
                      <a:pt x="23" y="80"/>
                      <a:pt x="21" y="76"/>
                      <a:pt x="20" y="71"/>
                    </a:cubicBezTo>
                    <a:cubicBezTo>
                      <a:pt x="16" y="63"/>
                      <a:pt x="13" y="55"/>
                      <a:pt x="10" y="47"/>
                    </a:cubicBezTo>
                    <a:cubicBezTo>
                      <a:pt x="7" y="39"/>
                      <a:pt x="4" y="31"/>
                      <a:pt x="4" y="23"/>
                    </a:cubicBezTo>
                    <a:cubicBezTo>
                      <a:pt x="4" y="19"/>
                      <a:pt x="4" y="15"/>
                      <a:pt x="5" y="11"/>
                    </a:cubicBezTo>
                    <a:cubicBezTo>
                      <a:pt x="6" y="10"/>
                      <a:pt x="6" y="8"/>
                      <a:pt x="7" y="6"/>
                    </a:cubicBezTo>
                    <a:cubicBezTo>
                      <a:pt x="8" y="4"/>
                      <a:pt x="9" y="3"/>
                      <a:pt x="9" y="1"/>
                    </a:cubicBezTo>
                    <a:cubicBezTo>
                      <a:pt x="9" y="1"/>
                      <a:pt x="9" y="0"/>
                      <a:pt x="8" y="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9" name="Google Shape;619;p17"/>
              <p:cNvSpPr/>
              <p:nvPr/>
            </p:nvSpPr>
            <p:spPr>
              <a:xfrm rot="3280107">
                <a:off x="398566" y="4577242"/>
                <a:ext cx="535973" cy="428110"/>
              </a:xfrm>
              <a:custGeom>
                <a:avLst/>
                <a:gdLst/>
                <a:ahLst/>
                <a:cxnLst/>
                <a:rect l="l" t="t" r="r" b="b"/>
                <a:pathLst>
                  <a:path w="74" h="59" extrusionOk="0">
                    <a:moveTo>
                      <a:pt x="0" y="59"/>
                    </a:moveTo>
                    <a:cubicBezTo>
                      <a:pt x="5" y="53"/>
                      <a:pt x="9" y="46"/>
                      <a:pt x="13" y="39"/>
                    </a:cubicBezTo>
                    <a:cubicBezTo>
                      <a:pt x="18" y="33"/>
                      <a:pt x="23" y="26"/>
                      <a:pt x="28" y="20"/>
                    </a:cubicBezTo>
                    <a:cubicBezTo>
                      <a:pt x="34" y="15"/>
                      <a:pt x="40" y="8"/>
                      <a:pt x="47" y="5"/>
                    </a:cubicBezTo>
                    <a:cubicBezTo>
                      <a:pt x="55" y="3"/>
                      <a:pt x="62" y="6"/>
                      <a:pt x="66" y="13"/>
                    </a:cubicBezTo>
                    <a:cubicBezTo>
                      <a:pt x="71" y="21"/>
                      <a:pt x="68" y="31"/>
                      <a:pt x="66" y="40"/>
                    </a:cubicBezTo>
                    <a:cubicBezTo>
                      <a:pt x="66" y="41"/>
                      <a:pt x="68" y="42"/>
                      <a:pt x="68" y="41"/>
                    </a:cubicBezTo>
                    <a:cubicBezTo>
                      <a:pt x="72" y="33"/>
                      <a:pt x="74" y="23"/>
                      <a:pt x="71" y="15"/>
                    </a:cubicBezTo>
                    <a:cubicBezTo>
                      <a:pt x="68" y="8"/>
                      <a:pt x="63" y="3"/>
                      <a:pt x="55" y="1"/>
                    </a:cubicBezTo>
                    <a:cubicBezTo>
                      <a:pt x="47" y="0"/>
                      <a:pt x="39" y="5"/>
                      <a:pt x="33" y="11"/>
                    </a:cubicBezTo>
                    <a:cubicBezTo>
                      <a:pt x="26" y="17"/>
                      <a:pt x="20" y="24"/>
                      <a:pt x="15" y="31"/>
                    </a:cubicBezTo>
                    <a:cubicBezTo>
                      <a:pt x="12" y="36"/>
                      <a:pt x="9" y="40"/>
                      <a:pt x="6" y="44"/>
                    </a:cubicBezTo>
                    <a:cubicBezTo>
                      <a:pt x="3" y="49"/>
                      <a:pt x="1" y="53"/>
                      <a:pt x="0" y="58"/>
                    </a:cubicBezTo>
                    <a:cubicBezTo>
                      <a:pt x="0" y="59"/>
                      <a:pt x="0" y="59"/>
                      <a:pt x="0" y="59"/>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0" name="Google Shape;620;p17"/>
              <p:cNvSpPr/>
              <p:nvPr/>
            </p:nvSpPr>
            <p:spPr>
              <a:xfrm rot="3280107">
                <a:off x="312373" y="4882695"/>
                <a:ext cx="260879" cy="239976"/>
              </a:xfrm>
              <a:custGeom>
                <a:avLst/>
                <a:gdLst/>
                <a:ahLst/>
                <a:cxnLst/>
                <a:rect l="l" t="t" r="r" b="b"/>
                <a:pathLst>
                  <a:path w="36" h="33" extrusionOk="0">
                    <a:moveTo>
                      <a:pt x="1" y="33"/>
                    </a:moveTo>
                    <a:cubicBezTo>
                      <a:pt x="5" y="32"/>
                      <a:pt x="8" y="29"/>
                      <a:pt x="11" y="27"/>
                    </a:cubicBezTo>
                    <a:cubicBezTo>
                      <a:pt x="14" y="24"/>
                      <a:pt x="17" y="22"/>
                      <a:pt x="20" y="19"/>
                    </a:cubicBezTo>
                    <a:cubicBezTo>
                      <a:pt x="22" y="16"/>
                      <a:pt x="25" y="14"/>
                      <a:pt x="28" y="11"/>
                    </a:cubicBezTo>
                    <a:cubicBezTo>
                      <a:pt x="30" y="8"/>
                      <a:pt x="33" y="5"/>
                      <a:pt x="35" y="1"/>
                    </a:cubicBezTo>
                    <a:cubicBezTo>
                      <a:pt x="36" y="0"/>
                      <a:pt x="34" y="0"/>
                      <a:pt x="34" y="0"/>
                    </a:cubicBezTo>
                    <a:cubicBezTo>
                      <a:pt x="31" y="3"/>
                      <a:pt x="28" y="6"/>
                      <a:pt x="26" y="9"/>
                    </a:cubicBezTo>
                    <a:cubicBezTo>
                      <a:pt x="23" y="12"/>
                      <a:pt x="21" y="14"/>
                      <a:pt x="18" y="17"/>
                    </a:cubicBezTo>
                    <a:cubicBezTo>
                      <a:pt x="15" y="19"/>
                      <a:pt x="12" y="22"/>
                      <a:pt x="10" y="24"/>
                    </a:cubicBezTo>
                    <a:cubicBezTo>
                      <a:pt x="7" y="27"/>
                      <a:pt x="3" y="29"/>
                      <a:pt x="1" y="32"/>
                    </a:cubicBezTo>
                    <a:cubicBezTo>
                      <a:pt x="0" y="32"/>
                      <a:pt x="1" y="33"/>
                      <a:pt x="1" y="33"/>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1" name="Google Shape;621;p17"/>
              <p:cNvSpPr/>
              <p:nvPr/>
            </p:nvSpPr>
            <p:spPr>
              <a:xfrm rot="3280107">
                <a:off x="429517" y="4663859"/>
                <a:ext cx="347839" cy="326936"/>
              </a:xfrm>
              <a:custGeom>
                <a:avLst/>
                <a:gdLst/>
                <a:ahLst/>
                <a:cxnLst/>
                <a:rect l="l" t="t" r="r" b="b"/>
                <a:pathLst>
                  <a:path w="48" h="45" extrusionOk="0">
                    <a:moveTo>
                      <a:pt x="0" y="39"/>
                    </a:moveTo>
                    <a:cubicBezTo>
                      <a:pt x="0" y="40"/>
                      <a:pt x="0" y="40"/>
                      <a:pt x="0" y="41"/>
                    </a:cubicBezTo>
                    <a:cubicBezTo>
                      <a:pt x="0" y="42"/>
                      <a:pt x="0" y="42"/>
                      <a:pt x="1" y="43"/>
                    </a:cubicBezTo>
                    <a:cubicBezTo>
                      <a:pt x="3" y="45"/>
                      <a:pt x="6" y="45"/>
                      <a:pt x="8" y="44"/>
                    </a:cubicBezTo>
                    <a:cubicBezTo>
                      <a:pt x="11" y="43"/>
                      <a:pt x="13" y="41"/>
                      <a:pt x="15" y="39"/>
                    </a:cubicBezTo>
                    <a:cubicBezTo>
                      <a:pt x="19" y="35"/>
                      <a:pt x="48" y="2"/>
                      <a:pt x="32" y="0"/>
                    </a:cubicBezTo>
                    <a:cubicBezTo>
                      <a:pt x="26" y="0"/>
                      <a:pt x="17" y="12"/>
                      <a:pt x="14" y="17"/>
                    </a:cubicBezTo>
                    <a:cubicBezTo>
                      <a:pt x="9" y="24"/>
                      <a:pt x="4" y="31"/>
                      <a:pt x="0" y="3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2" name="Google Shape;622;p17"/>
              <p:cNvSpPr/>
              <p:nvPr/>
            </p:nvSpPr>
            <p:spPr>
              <a:xfrm rot="3280107">
                <a:off x="218435" y="4258059"/>
                <a:ext cx="101174" cy="297670"/>
              </a:xfrm>
              <a:custGeom>
                <a:avLst/>
                <a:gdLst/>
                <a:ahLst/>
                <a:cxnLst/>
                <a:rect l="l" t="t" r="r" b="b"/>
                <a:pathLst>
                  <a:path w="14" h="41" extrusionOk="0">
                    <a:moveTo>
                      <a:pt x="0" y="9"/>
                    </a:moveTo>
                    <a:cubicBezTo>
                      <a:pt x="0" y="11"/>
                      <a:pt x="0" y="13"/>
                      <a:pt x="0" y="14"/>
                    </a:cubicBezTo>
                    <a:cubicBezTo>
                      <a:pt x="1" y="22"/>
                      <a:pt x="2" y="32"/>
                      <a:pt x="7" y="39"/>
                    </a:cubicBezTo>
                    <a:cubicBezTo>
                      <a:pt x="7" y="39"/>
                      <a:pt x="8" y="40"/>
                      <a:pt x="8" y="40"/>
                    </a:cubicBezTo>
                    <a:cubicBezTo>
                      <a:pt x="10" y="41"/>
                      <a:pt x="11" y="39"/>
                      <a:pt x="11" y="37"/>
                    </a:cubicBezTo>
                    <a:cubicBezTo>
                      <a:pt x="14" y="28"/>
                      <a:pt x="14" y="20"/>
                      <a:pt x="14" y="11"/>
                    </a:cubicBezTo>
                    <a:cubicBezTo>
                      <a:pt x="13" y="8"/>
                      <a:pt x="13" y="5"/>
                      <a:pt x="11" y="3"/>
                    </a:cubicBezTo>
                    <a:cubicBezTo>
                      <a:pt x="10" y="2"/>
                      <a:pt x="9" y="1"/>
                      <a:pt x="8" y="1"/>
                    </a:cubicBezTo>
                    <a:cubicBezTo>
                      <a:pt x="6" y="0"/>
                      <a:pt x="4" y="1"/>
                      <a:pt x="2" y="2"/>
                    </a:cubicBezTo>
                    <a:cubicBezTo>
                      <a:pt x="1" y="4"/>
                      <a:pt x="0" y="6"/>
                      <a:pt x="0" y="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3" name="Google Shape;623;p17"/>
              <p:cNvSpPr/>
              <p:nvPr/>
            </p:nvSpPr>
            <p:spPr>
              <a:xfrm rot="3280106">
                <a:off x="318368" y="3967642"/>
                <a:ext cx="102011" cy="94485"/>
              </a:xfrm>
              <a:custGeom>
                <a:avLst/>
                <a:gdLst/>
                <a:ahLst/>
                <a:cxnLst/>
                <a:rect l="l" t="t" r="r" b="b"/>
                <a:pathLst>
                  <a:path w="14" h="13" extrusionOk="0">
                    <a:moveTo>
                      <a:pt x="14" y="7"/>
                    </a:moveTo>
                    <a:cubicBezTo>
                      <a:pt x="14" y="5"/>
                      <a:pt x="12" y="3"/>
                      <a:pt x="10" y="2"/>
                    </a:cubicBezTo>
                    <a:cubicBezTo>
                      <a:pt x="8" y="1"/>
                      <a:pt x="5" y="0"/>
                      <a:pt x="3" y="1"/>
                    </a:cubicBezTo>
                    <a:cubicBezTo>
                      <a:pt x="2" y="2"/>
                      <a:pt x="1" y="3"/>
                      <a:pt x="1" y="4"/>
                    </a:cubicBezTo>
                    <a:cubicBezTo>
                      <a:pt x="0" y="5"/>
                      <a:pt x="0" y="6"/>
                      <a:pt x="0" y="8"/>
                    </a:cubicBezTo>
                    <a:cubicBezTo>
                      <a:pt x="0" y="8"/>
                      <a:pt x="1" y="9"/>
                      <a:pt x="1" y="10"/>
                    </a:cubicBezTo>
                    <a:cubicBezTo>
                      <a:pt x="2" y="11"/>
                      <a:pt x="4" y="12"/>
                      <a:pt x="6" y="13"/>
                    </a:cubicBezTo>
                    <a:cubicBezTo>
                      <a:pt x="8" y="13"/>
                      <a:pt x="10" y="12"/>
                      <a:pt x="12" y="11"/>
                    </a:cubicBezTo>
                    <a:cubicBezTo>
                      <a:pt x="13" y="11"/>
                      <a:pt x="13" y="10"/>
                      <a:pt x="13" y="9"/>
                    </a:cubicBezTo>
                    <a:cubicBezTo>
                      <a:pt x="14" y="9"/>
                      <a:pt x="14" y="8"/>
                      <a:pt x="14" y="7"/>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624" name="Google Shape;624;p17"/>
            <p:cNvGrpSpPr/>
            <p:nvPr/>
          </p:nvGrpSpPr>
          <p:grpSpPr>
            <a:xfrm>
              <a:off x="-473570" y="-309095"/>
              <a:ext cx="1984600" cy="848570"/>
              <a:chOff x="-167600" y="-154650"/>
              <a:chExt cx="2145050" cy="917175"/>
            </a:xfrm>
          </p:grpSpPr>
          <p:sp>
            <p:nvSpPr>
              <p:cNvPr id="625" name="Google Shape;625;p17"/>
              <p:cNvSpPr/>
              <p:nvPr/>
            </p:nvSpPr>
            <p:spPr>
              <a:xfrm>
                <a:off x="-167600" y="74587"/>
                <a:ext cx="1761650" cy="630800"/>
              </a:xfrm>
              <a:custGeom>
                <a:avLst/>
                <a:gdLst/>
                <a:ahLst/>
                <a:cxnLst/>
                <a:rect l="l" t="t" r="r" b="b"/>
                <a:pathLst>
                  <a:path w="70466" h="25232" extrusionOk="0">
                    <a:moveTo>
                      <a:pt x="8178" y="542"/>
                    </a:moveTo>
                    <a:cubicBezTo>
                      <a:pt x="11531" y="-601"/>
                      <a:pt x="15536" y="314"/>
                      <a:pt x="20116" y="1000"/>
                    </a:cubicBezTo>
                    <a:cubicBezTo>
                      <a:pt x="24697" y="1686"/>
                      <a:pt x="30183" y="4581"/>
                      <a:pt x="35661" y="4657"/>
                    </a:cubicBezTo>
                    <a:cubicBezTo>
                      <a:pt x="41139" y="4733"/>
                      <a:pt x="48031" y="1609"/>
                      <a:pt x="52984" y="1457"/>
                    </a:cubicBezTo>
                    <a:cubicBezTo>
                      <a:pt x="57937" y="1305"/>
                      <a:pt x="62483" y="1457"/>
                      <a:pt x="65379" y="3743"/>
                    </a:cubicBezTo>
                    <a:cubicBezTo>
                      <a:pt x="68275" y="6029"/>
                      <a:pt x="71052" y="11820"/>
                      <a:pt x="70358" y="15173"/>
                    </a:cubicBezTo>
                    <a:cubicBezTo>
                      <a:pt x="69664" y="18526"/>
                      <a:pt x="65786" y="22641"/>
                      <a:pt x="61214" y="23860"/>
                    </a:cubicBezTo>
                    <a:cubicBezTo>
                      <a:pt x="56642" y="25079"/>
                      <a:pt x="49090" y="22260"/>
                      <a:pt x="42926" y="22488"/>
                    </a:cubicBezTo>
                    <a:cubicBezTo>
                      <a:pt x="36762" y="22717"/>
                      <a:pt x="30014" y="25231"/>
                      <a:pt x="24231" y="25231"/>
                    </a:cubicBezTo>
                    <a:cubicBezTo>
                      <a:pt x="18448" y="25231"/>
                      <a:pt x="12268" y="25384"/>
                      <a:pt x="8229" y="22488"/>
                    </a:cubicBezTo>
                    <a:cubicBezTo>
                      <a:pt x="4191" y="19593"/>
                      <a:pt x="9" y="11516"/>
                      <a:pt x="0" y="7858"/>
                    </a:cubicBezTo>
                    <a:cubicBezTo>
                      <a:pt x="-8" y="4200"/>
                      <a:pt x="4825" y="1685"/>
                      <a:pt x="8178" y="542"/>
                    </a:cubicBezTo>
                    <a:close/>
                  </a:path>
                </a:pathLst>
              </a:custGeom>
              <a:solidFill>
                <a:schemeClr val="accent1"/>
              </a:solidFill>
              <a:ln>
                <a:noFill/>
              </a:ln>
            </p:spPr>
          </p:sp>
          <p:sp>
            <p:nvSpPr>
              <p:cNvPr id="626" name="Google Shape;626;p17"/>
              <p:cNvSpPr/>
              <p:nvPr/>
            </p:nvSpPr>
            <p:spPr>
              <a:xfrm rot="8620239">
                <a:off x="1257286" y="-29008"/>
                <a:ext cx="610924" cy="569243"/>
              </a:xfrm>
              <a:custGeom>
                <a:avLst/>
                <a:gdLst/>
                <a:ahLst/>
                <a:cxnLst/>
                <a:rect l="l" t="t" r="r" b="b"/>
                <a:pathLst>
                  <a:path w="54" h="50" extrusionOk="0">
                    <a:moveTo>
                      <a:pt x="20" y="40"/>
                    </a:moveTo>
                    <a:cubicBezTo>
                      <a:pt x="42" y="50"/>
                      <a:pt x="54" y="13"/>
                      <a:pt x="32" y="6"/>
                    </a:cubicBezTo>
                    <a:cubicBezTo>
                      <a:pt x="11" y="0"/>
                      <a:pt x="0" y="32"/>
                      <a:pt x="20" y="40"/>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7" name="Google Shape;627;p17"/>
              <p:cNvSpPr/>
              <p:nvPr/>
            </p:nvSpPr>
            <p:spPr>
              <a:xfrm rot="8620239">
                <a:off x="1357031" y="447271"/>
                <a:ext cx="169339" cy="147196"/>
              </a:xfrm>
              <a:custGeom>
                <a:avLst/>
                <a:gdLst/>
                <a:ahLst/>
                <a:cxnLst/>
                <a:rect l="l" t="t" r="r" b="b"/>
                <a:pathLst>
                  <a:path w="15" h="13" extrusionOk="0">
                    <a:moveTo>
                      <a:pt x="6" y="1"/>
                    </a:moveTo>
                    <a:cubicBezTo>
                      <a:pt x="4" y="0"/>
                      <a:pt x="2" y="1"/>
                      <a:pt x="1" y="2"/>
                    </a:cubicBezTo>
                    <a:cubicBezTo>
                      <a:pt x="0" y="4"/>
                      <a:pt x="1" y="5"/>
                      <a:pt x="1" y="6"/>
                    </a:cubicBezTo>
                    <a:cubicBezTo>
                      <a:pt x="3" y="9"/>
                      <a:pt x="9" y="13"/>
                      <a:pt x="12" y="10"/>
                    </a:cubicBezTo>
                    <a:cubicBezTo>
                      <a:pt x="15" y="6"/>
                      <a:pt x="10" y="2"/>
                      <a:pt x="6" y="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8" name="Google Shape;628;p17"/>
              <p:cNvSpPr/>
              <p:nvPr/>
            </p:nvSpPr>
            <p:spPr>
              <a:xfrm rot="8620239">
                <a:off x="1168023" y="514795"/>
                <a:ext cx="170642" cy="148498"/>
              </a:xfrm>
              <a:custGeom>
                <a:avLst/>
                <a:gdLst/>
                <a:ahLst/>
                <a:cxnLst/>
                <a:rect l="l" t="t" r="r" b="b"/>
                <a:pathLst>
                  <a:path w="15" h="13" extrusionOk="0">
                    <a:moveTo>
                      <a:pt x="6" y="1"/>
                    </a:moveTo>
                    <a:cubicBezTo>
                      <a:pt x="4" y="0"/>
                      <a:pt x="2" y="1"/>
                      <a:pt x="1" y="2"/>
                    </a:cubicBezTo>
                    <a:cubicBezTo>
                      <a:pt x="0" y="4"/>
                      <a:pt x="1" y="5"/>
                      <a:pt x="1" y="6"/>
                    </a:cubicBezTo>
                    <a:cubicBezTo>
                      <a:pt x="3" y="9"/>
                      <a:pt x="9" y="13"/>
                      <a:pt x="12" y="10"/>
                    </a:cubicBezTo>
                    <a:cubicBezTo>
                      <a:pt x="15" y="6"/>
                      <a:pt x="10" y="2"/>
                      <a:pt x="6" y="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9" name="Google Shape;629;p17"/>
              <p:cNvSpPr/>
              <p:nvPr/>
            </p:nvSpPr>
            <p:spPr>
              <a:xfrm rot="8620239">
                <a:off x="1168318" y="398563"/>
                <a:ext cx="135471" cy="125051"/>
              </a:xfrm>
              <a:custGeom>
                <a:avLst/>
                <a:gdLst/>
                <a:ahLst/>
                <a:cxnLst/>
                <a:rect l="l" t="t" r="r" b="b"/>
                <a:pathLst>
                  <a:path w="12" h="11" extrusionOk="0">
                    <a:moveTo>
                      <a:pt x="5" y="1"/>
                    </a:moveTo>
                    <a:cubicBezTo>
                      <a:pt x="4" y="0"/>
                      <a:pt x="2" y="0"/>
                      <a:pt x="1" y="2"/>
                    </a:cubicBezTo>
                    <a:cubicBezTo>
                      <a:pt x="0" y="3"/>
                      <a:pt x="1" y="4"/>
                      <a:pt x="1" y="5"/>
                    </a:cubicBezTo>
                    <a:cubicBezTo>
                      <a:pt x="3" y="7"/>
                      <a:pt x="8" y="11"/>
                      <a:pt x="10" y="8"/>
                    </a:cubicBezTo>
                    <a:cubicBezTo>
                      <a:pt x="12" y="4"/>
                      <a:pt x="8" y="1"/>
                      <a:pt x="5" y="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0" name="Google Shape;630;p17"/>
              <p:cNvSpPr/>
              <p:nvPr/>
            </p:nvSpPr>
            <p:spPr>
              <a:xfrm rot="8620239">
                <a:off x="799577" y="399902"/>
                <a:ext cx="135471" cy="113328"/>
              </a:xfrm>
              <a:custGeom>
                <a:avLst/>
                <a:gdLst/>
                <a:ahLst/>
                <a:cxnLst/>
                <a:rect l="l" t="t" r="r" b="b"/>
                <a:pathLst>
                  <a:path w="12" h="10" extrusionOk="0">
                    <a:moveTo>
                      <a:pt x="5" y="0"/>
                    </a:moveTo>
                    <a:cubicBezTo>
                      <a:pt x="3" y="0"/>
                      <a:pt x="1" y="0"/>
                      <a:pt x="0" y="1"/>
                    </a:cubicBezTo>
                    <a:cubicBezTo>
                      <a:pt x="0" y="2"/>
                      <a:pt x="0" y="3"/>
                      <a:pt x="1" y="4"/>
                    </a:cubicBezTo>
                    <a:cubicBezTo>
                      <a:pt x="2" y="7"/>
                      <a:pt x="7" y="10"/>
                      <a:pt x="9" y="7"/>
                    </a:cubicBezTo>
                    <a:cubicBezTo>
                      <a:pt x="12" y="4"/>
                      <a:pt x="8" y="1"/>
                      <a:pt x="5"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1" name="Google Shape;631;p17"/>
              <p:cNvSpPr/>
              <p:nvPr/>
            </p:nvSpPr>
            <p:spPr>
              <a:xfrm rot="8620239">
                <a:off x="970655" y="472774"/>
                <a:ext cx="135471" cy="125051"/>
              </a:xfrm>
              <a:custGeom>
                <a:avLst/>
                <a:gdLst/>
                <a:ahLst/>
                <a:cxnLst/>
                <a:rect l="l" t="t" r="r" b="b"/>
                <a:pathLst>
                  <a:path w="12" h="11" extrusionOk="0">
                    <a:moveTo>
                      <a:pt x="5" y="1"/>
                    </a:moveTo>
                    <a:cubicBezTo>
                      <a:pt x="3" y="0"/>
                      <a:pt x="1" y="0"/>
                      <a:pt x="1" y="2"/>
                    </a:cubicBezTo>
                    <a:cubicBezTo>
                      <a:pt x="0" y="3"/>
                      <a:pt x="0" y="4"/>
                      <a:pt x="1" y="5"/>
                    </a:cubicBezTo>
                    <a:cubicBezTo>
                      <a:pt x="2" y="7"/>
                      <a:pt x="7" y="11"/>
                      <a:pt x="10" y="8"/>
                    </a:cubicBezTo>
                    <a:cubicBezTo>
                      <a:pt x="12" y="4"/>
                      <a:pt x="8" y="1"/>
                      <a:pt x="5" y="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2" name="Google Shape;632;p17"/>
              <p:cNvSpPr/>
              <p:nvPr/>
            </p:nvSpPr>
            <p:spPr>
              <a:xfrm rot="8620239">
                <a:off x="1459579" y="323157"/>
                <a:ext cx="136774" cy="113328"/>
              </a:xfrm>
              <a:custGeom>
                <a:avLst/>
                <a:gdLst/>
                <a:ahLst/>
                <a:cxnLst/>
                <a:rect l="l" t="t" r="r" b="b"/>
                <a:pathLst>
                  <a:path w="12" h="10" extrusionOk="0">
                    <a:moveTo>
                      <a:pt x="5" y="0"/>
                    </a:moveTo>
                    <a:cubicBezTo>
                      <a:pt x="3" y="0"/>
                      <a:pt x="1" y="0"/>
                      <a:pt x="0" y="1"/>
                    </a:cubicBezTo>
                    <a:cubicBezTo>
                      <a:pt x="0" y="2"/>
                      <a:pt x="0" y="4"/>
                      <a:pt x="1" y="4"/>
                    </a:cubicBezTo>
                    <a:cubicBezTo>
                      <a:pt x="2" y="7"/>
                      <a:pt x="7" y="10"/>
                      <a:pt x="9" y="7"/>
                    </a:cubicBezTo>
                    <a:cubicBezTo>
                      <a:pt x="12" y="4"/>
                      <a:pt x="8" y="1"/>
                      <a:pt x="5"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3" name="Google Shape;633;p17"/>
              <p:cNvSpPr/>
              <p:nvPr/>
            </p:nvSpPr>
            <p:spPr>
              <a:xfrm rot="8620239">
                <a:off x="1032134" y="313124"/>
                <a:ext cx="135471" cy="114630"/>
              </a:xfrm>
              <a:custGeom>
                <a:avLst/>
                <a:gdLst/>
                <a:ahLst/>
                <a:cxnLst/>
                <a:rect l="l" t="t" r="r" b="b"/>
                <a:pathLst>
                  <a:path w="12" h="10" extrusionOk="0">
                    <a:moveTo>
                      <a:pt x="5" y="0"/>
                    </a:moveTo>
                    <a:cubicBezTo>
                      <a:pt x="3" y="0"/>
                      <a:pt x="1" y="0"/>
                      <a:pt x="0" y="1"/>
                    </a:cubicBezTo>
                    <a:cubicBezTo>
                      <a:pt x="0" y="2"/>
                      <a:pt x="0" y="4"/>
                      <a:pt x="1" y="4"/>
                    </a:cubicBezTo>
                    <a:cubicBezTo>
                      <a:pt x="2" y="7"/>
                      <a:pt x="7" y="10"/>
                      <a:pt x="9" y="7"/>
                    </a:cubicBezTo>
                    <a:cubicBezTo>
                      <a:pt x="12" y="4"/>
                      <a:pt x="8" y="1"/>
                      <a:pt x="5"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4" name="Google Shape;634;p17"/>
              <p:cNvSpPr/>
              <p:nvPr/>
            </p:nvSpPr>
            <p:spPr>
              <a:xfrm rot="8620239">
                <a:off x="1326515" y="618907"/>
                <a:ext cx="135471" cy="114630"/>
              </a:xfrm>
              <a:custGeom>
                <a:avLst/>
                <a:gdLst/>
                <a:ahLst/>
                <a:cxnLst/>
                <a:rect l="l" t="t" r="r" b="b"/>
                <a:pathLst>
                  <a:path w="12" h="10" extrusionOk="0">
                    <a:moveTo>
                      <a:pt x="5" y="0"/>
                    </a:moveTo>
                    <a:cubicBezTo>
                      <a:pt x="3" y="0"/>
                      <a:pt x="1" y="0"/>
                      <a:pt x="0" y="1"/>
                    </a:cubicBezTo>
                    <a:cubicBezTo>
                      <a:pt x="0" y="2"/>
                      <a:pt x="0" y="3"/>
                      <a:pt x="1" y="4"/>
                    </a:cubicBezTo>
                    <a:cubicBezTo>
                      <a:pt x="2" y="7"/>
                      <a:pt x="7" y="10"/>
                      <a:pt x="9" y="7"/>
                    </a:cubicBezTo>
                    <a:cubicBezTo>
                      <a:pt x="12" y="4"/>
                      <a:pt x="8" y="1"/>
                      <a:pt x="5"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5" name="Google Shape;635;p17"/>
              <p:cNvSpPr/>
              <p:nvPr/>
            </p:nvSpPr>
            <p:spPr>
              <a:xfrm rot="8620239">
                <a:off x="1192555" y="265664"/>
                <a:ext cx="136774" cy="113328"/>
              </a:xfrm>
              <a:custGeom>
                <a:avLst/>
                <a:gdLst/>
                <a:ahLst/>
                <a:cxnLst/>
                <a:rect l="l" t="t" r="r" b="b"/>
                <a:pathLst>
                  <a:path w="12" h="10" extrusionOk="0">
                    <a:moveTo>
                      <a:pt x="5" y="0"/>
                    </a:moveTo>
                    <a:cubicBezTo>
                      <a:pt x="3" y="0"/>
                      <a:pt x="1" y="0"/>
                      <a:pt x="0" y="1"/>
                    </a:cubicBezTo>
                    <a:cubicBezTo>
                      <a:pt x="0" y="2"/>
                      <a:pt x="0" y="4"/>
                      <a:pt x="1" y="5"/>
                    </a:cubicBezTo>
                    <a:cubicBezTo>
                      <a:pt x="2" y="7"/>
                      <a:pt x="7" y="10"/>
                      <a:pt x="9" y="7"/>
                    </a:cubicBezTo>
                    <a:cubicBezTo>
                      <a:pt x="12" y="4"/>
                      <a:pt x="8" y="1"/>
                      <a:pt x="5"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636" name="Google Shape;636;p17"/>
            <p:cNvGrpSpPr/>
            <p:nvPr/>
          </p:nvGrpSpPr>
          <p:grpSpPr>
            <a:xfrm rot="5400000">
              <a:off x="8313226" y="-427015"/>
              <a:ext cx="572715" cy="1323042"/>
              <a:chOff x="-49649" y="267976"/>
              <a:chExt cx="601591" cy="1389750"/>
            </a:xfrm>
          </p:grpSpPr>
          <p:sp>
            <p:nvSpPr>
              <p:cNvPr id="637" name="Google Shape;637;p17"/>
              <p:cNvSpPr/>
              <p:nvPr/>
            </p:nvSpPr>
            <p:spPr>
              <a:xfrm flipH="1">
                <a:off x="-49649" y="267976"/>
                <a:ext cx="601591" cy="1389750"/>
              </a:xfrm>
              <a:custGeom>
                <a:avLst/>
                <a:gdLst/>
                <a:ahLst/>
                <a:cxnLst/>
                <a:rect l="l" t="t" r="r" b="b"/>
                <a:pathLst>
                  <a:path w="43" h="99" extrusionOk="0">
                    <a:moveTo>
                      <a:pt x="1" y="32"/>
                    </a:moveTo>
                    <a:cubicBezTo>
                      <a:pt x="0" y="39"/>
                      <a:pt x="2" y="45"/>
                      <a:pt x="7" y="50"/>
                    </a:cubicBezTo>
                    <a:cubicBezTo>
                      <a:pt x="11" y="55"/>
                      <a:pt x="16" y="59"/>
                      <a:pt x="21" y="64"/>
                    </a:cubicBezTo>
                    <a:cubicBezTo>
                      <a:pt x="25" y="69"/>
                      <a:pt x="29" y="74"/>
                      <a:pt x="32" y="80"/>
                    </a:cubicBezTo>
                    <a:cubicBezTo>
                      <a:pt x="33" y="83"/>
                      <a:pt x="34" y="86"/>
                      <a:pt x="35" y="89"/>
                    </a:cubicBezTo>
                    <a:cubicBezTo>
                      <a:pt x="36" y="90"/>
                      <a:pt x="40" y="99"/>
                      <a:pt x="42" y="95"/>
                    </a:cubicBezTo>
                    <a:cubicBezTo>
                      <a:pt x="42" y="95"/>
                      <a:pt x="42" y="95"/>
                      <a:pt x="42" y="94"/>
                    </a:cubicBezTo>
                    <a:cubicBezTo>
                      <a:pt x="42" y="71"/>
                      <a:pt x="43" y="12"/>
                      <a:pt x="42" y="4"/>
                    </a:cubicBezTo>
                    <a:cubicBezTo>
                      <a:pt x="42" y="3"/>
                      <a:pt x="42" y="2"/>
                      <a:pt x="41" y="1"/>
                    </a:cubicBezTo>
                    <a:cubicBezTo>
                      <a:pt x="39" y="0"/>
                      <a:pt x="37" y="1"/>
                      <a:pt x="35" y="2"/>
                    </a:cubicBezTo>
                    <a:cubicBezTo>
                      <a:pt x="31" y="5"/>
                      <a:pt x="28" y="9"/>
                      <a:pt x="24" y="12"/>
                    </a:cubicBezTo>
                    <a:cubicBezTo>
                      <a:pt x="17" y="18"/>
                      <a:pt x="8" y="20"/>
                      <a:pt x="3" y="29"/>
                    </a:cubicBezTo>
                    <a:cubicBezTo>
                      <a:pt x="2" y="30"/>
                      <a:pt x="2" y="31"/>
                      <a:pt x="1" y="32"/>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8" name="Google Shape;638;p17"/>
              <p:cNvSpPr/>
              <p:nvPr/>
            </p:nvSpPr>
            <p:spPr>
              <a:xfrm flipH="1">
                <a:off x="-7827" y="393439"/>
                <a:ext cx="447172" cy="1039096"/>
              </a:xfrm>
              <a:custGeom>
                <a:avLst/>
                <a:gdLst/>
                <a:ahLst/>
                <a:cxnLst/>
                <a:rect l="l" t="t" r="r" b="b"/>
                <a:pathLst>
                  <a:path w="32" h="74" extrusionOk="0">
                    <a:moveTo>
                      <a:pt x="28" y="59"/>
                    </a:moveTo>
                    <a:cubicBezTo>
                      <a:pt x="26" y="56"/>
                      <a:pt x="25" y="51"/>
                      <a:pt x="23" y="48"/>
                    </a:cubicBezTo>
                    <a:cubicBezTo>
                      <a:pt x="20" y="43"/>
                      <a:pt x="15" y="41"/>
                      <a:pt x="10" y="38"/>
                    </a:cubicBezTo>
                    <a:cubicBezTo>
                      <a:pt x="8" y="37"/>
                      <a:pt x="5" y="35"/>
                      <a:pt x="4" y="32"/>
                    </a:cubicBezTo>
                    <a:cubicBezTo>
                      <a:pt x="3" y="29"/>
                      <a:pt x="5" y="25"/>
                      <a:pt x="7" y="23"/>
                    </a:cubicBezTo>
                    <a:cubicBezTo>
                      <a:pt x="8" y="23"/>
                      <a:pt x="8" y="23"/>
                      <a:pt x="9" y="23"/>
                    </a:cubicBezTo>
                    <a:cubicBezTo>
                      <a:pt x="9" y="26"/>
                      <a:pt x="12" y="29"/>
                      <a:pt x="15" y="30"/>
                    </a:cubicBezTo>
                    <a:cubicBezTo>
                      <a:pt x="19" y="30"/>
                      <a:pt x="23" y="28"/>
                      <a:pt x="22" y="24"/>
                    </a:cubicBezTo>
                    <a:cubicBezTo>
                      <a:pt x="20" y="20"/>
                      <a:pt x="15" y="18"/>
                      <a:pt x="12" y="18"/>
                    </a:cubicBezTo>
                    <a:cubicBezTo>
                      <a:pt x="13" y="15"/>
                      <a:pt x="15" y="12"/>
                      <a:pt x="17" y="10"/>
                    </a:cubicBezTo>
                    <a:cubicBezTo>
                      <a:pt x="19" y="8"/>
                      <a:pt x="21" y="7"/>
                      <a:pt x="22" y="5"/>
                    </a:cubicBezTo>
                    <a:cubicBezTo>
                      <a:pt x="24" y="4"/>
                      <a:pt x="26" y="3"/>
                      <a:pt x="27" y="2"/>
                    </a:cubicBezTo>
                    <a:cubicBezTo>
                      <a:pt x="28" y="1"/>
                      <a:pt x="27" y="0"/>
                      <a:pt x="27" y="0"/>
                    </a:cubicBezTo>
                    <a:cubicBezTo>
                      <a:pt x="22" y="1"/>
                      <a:pt x="18" y="5"/>
                      <a:pt x="15" y="8"/>
                    </a:cubicBezTo>
                    <a:cubicBezTo>
                      <a:pt x="12" y="11"/>
                      <a:pt x="9" y="15"/>
                      <a:pt x="9" y="19"/>
                    </a:cubicBezTo>
                    <a:cubicBezTo>
                      <a:pt x="6" y="20"/>
                      <a:pt x="3" y="22"/>
                      <a:pt x="2" y="25"/>
                    </a:cubicBezTo>
                    <a:cubicBezTo>
                      <a:pt x="0" y="28"/>
                      <a:pt x="0" y="33"/>
                      <a:pt x="2" y="36"/>
                    </a:cubicBezTo>
                    <a:cubicBezTo>
                      <a:pt x="4" y="39"/>
                      <a:pt x="8" y="41"/>
                      <a:pt x="11" y="43"/>
                    </a:cubicBezTo>
                    <a:cubicBezTo>
                      <a:pt x="16" y="46"/>
                      <a:pt x="20" y="48"/>
                      <a:pt x="22" y="53"/>
                    </a:cubicBezTo>
                    <a:cubicBezTo>
                      <a:pt x="24" y="60"/>
                      <a:pt x="26" y="67"/>
                      <a:pt x="30" y="73"/>
                    </a:cubicBezTo>
                    <a:cubicBezTo>
                      <a:pt x="31" y="74"/>
                      <a:pt x="32" y="73"/>
                      <a:pt x="32" y="72"/>
                    </a:cubicBezTo>
                    <a:cubicBezTo>
                      <a:pt x="31" y="67"/>
                      <a:pt x="29" y="63"/>
                      <a:pt x="28" y="59"/>
                    </a:cubicBezTo>
                    <a:close/>
                    <a:moveTo>
                      <a:pt x="17" y="23"/>
                    </a:moveTo>
                    <a:cubicBezTo>
                      <a:pt x="18" y="24"/>
                      <a:pt x="19" y="25"/>
                      <a:pt x="18" y="26"/>
                    </a:cubicBezTo>
                    <a:cubicBezTo>
                      <a:pt x="17" y="27"/>
                      <a:pt x="16" y="26"/>
                      <a:pt x="15" y="26"/>
                    </a:cubicBezTo>
                    <a:cubicBezTo>
                      <a:pt x="13" y="25"/>
                      <a:pt x="12" y="24"/>
                      <a:pt x="12" y="22"/>
                    </a:cubicBezTo>
                    <a:cubicBezTo>
                      <a:pt x="14" y="22"/>
                      <a:pt x="15" y="22"/>
                      <a:pt x="17" y="23"/>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hree columns">
  <p:cSld name="CUSTOM_6_1">
    <p:spTree>
      <p:nvGrpSpPr>
        <p:cNvPr id="1" name="Shape 639"/>
        <p:cNvGrpSpPr/>
        <p:nvPr/>
      </p:nvGrpSpPr>
      <p:grpSpPr>
        <a:xfrm>
          <a:off x="0" y="0"/>
          <a:ext cx="0" cy="0"/>
          <a:chOff x="0" y="0"/>
          <a:chExt cx="0" cy="0"/>
        </a:xfrm>
      </p:grpSpPr>
      <p:sp>
        <p:nvSpPr>
          <p:cNvPr id="640" name="Google Shape;640;p1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41" name="Google Shape;641;p18"/>
          <p:cNvSpPr txBox="1">
            <a:spLocks noGrp="1"/>
          </p:cNvSpPr>
          <p:nvPr>
            <p:ph type="subTitle" idx="1"/>
          </p:nvPr>
        </p:nvSpPr>
        <p:spPr>
          <a:xfrm>
            <a:off x="937700" y="2924725"/>
            <a:ext cx="2175300" cy="869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2" name="Google Shape;642;p18"/>
          <p:cNvSpPr txBox="1">
            <a:spLocks noGrp="1"/>
          </p:cNvSpPr>
          <p:nvPr>
            <p:ph type="subTitle" idx="2"/>
          </p:nvPr>
        </p:nvSpPr>
        <p:spPr>
          <a:xfrm>
            <a:off x="3484420" y="2924725"/>
            <a:ext cx="2175300" cy="869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3" name="Google Shape;643;p18"/>
          <p:cNvSpPr txBox="1">
            <a:spLocks noGrp="1"/>
          </p:cNvSpPr>
          <p:nvPr>
            <p:ph type="subTitle" idx="3"/>
          </p:nvPr>
        </p:nvSpPr>
        <p:spPr>
          <a:xfrm>
            <a:off x="6031147" y="2924725"/>
            <a:ext cx="2175300" cy="869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4" name="Google Shape;644;p18"/>
          <p:cNvSpPr txBox="1">
            <a:spLocks noGrp="1"/>
          </p:cNvSpPr>
          <p:nvPr>
            <p:ph type="subTitle" idx="4"/>
          </p:nvPr>
        </p:nvSpPr>
        <p:spPr>
          <a:xfrm>
            <a:off x="937700" y="2570125"/>
            <a:ext cx="2175300" cy="430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M Sans"/>
              <a:buNone/>
              <a:defRPr sz="2200">
                <a:latin typeface="Preahvihear"/>
                <a:ea typeface="Preahvihear"/>
                <a:cs typeface="Preahvihear"/>
                <a:sym typeface="Preahvihear"/>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645" name="Google Shape;645;p18"/>
          <p:cNvSpPr txBox="1">
            <a:spLocks noGrp="1"/>
          </p:cNvSpPr>
          <p:nvPr>
            <p:ph type="subTitle" idx="5"/>
          </p:nvPr>
        </p:nvSpPr>
        <p:spPr>
          <a:xfrm>
            <a:off x="3484421" y="2570125"/>
            <a:ext cx="2175300" cy="430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M Sans"/>
              <a:buNone/>
              <a:defRPr sz="2200">
                <a:latin typeface="Preahvihear"/>
                <a:ea typeface="Preahvihear"/>
                <a:cs typeface="Preahvihear"/>
                <a:sym typeface="Preahvihear"/>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646" name="Google Shape;646;p18"/>
          <p:cNvSpPr txBox="1">
            <a:spLocks noGrp="1"/>
          </p:cNvSpPr>
          <p:nvPr>
            <p:ph type="subTitle" idx="6"/>
          </p:nvPr>
        </p:nvSpPr>
        <p:spPr>
          <a:xfrm>
            <a:off x="6031149" y="2570125"/>
            <a:ext cx="2175300" cy="430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M Sans"/>
              <a:buNone/>
              <a:defRPr sz="2200">
                <a:latin typeface="Preahvihear"/>
                <a:ea typeface="Preahvihear"/>
                <a:cs typeface="Preahvihear"/>
                <a:sym typeface="Preahvihear"/>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grpSp>
        <p:nvGrpSpPr>
          <p:cNvPr id="647" name="Google Shape;647;p18"/>
          <p:cNvGrpSpPr/>
          <p:nvPr/>
        </p:nvGrpSpPr>
        <p:grpSpPr>
          <a:xfrm>
            <a:off x="-244975" y="-385300"/>
            <a:ext cx="10123459" cy="5830407"/>
            <a:chOff x="-244975" y="-385300"/>
            <a:chExt cx="10123459" cy="5830407"/>
          </a:xfrm>
        </p:grpSpPr>
        <p:grpSp>
          <p:nvGrpSpPr>
            <p:cNvPr id="648" name="Google Shape;648;p18"/>
            <p:cNvGrpSpPr/>
            <p:nvPr/>
          </p:nvGrpSpPr>
          <p:grpSpPr>
            <a:xfrm flipH="1">
              <a:off x="-92567" y="4228000"/>
              <a:ext cx="2676050" cy="993625"/>
              <a:chOff x="6516625" y="4228000"/>
              <a:chExt cx="2676050" cy="993625"/>
            </a:xfrm>
          </p:grpSpPr>
          <p:sp>
            <p:nvSpPr>
              <p:cNvPr id="649" name="Google Shape;649;p18"/>
              <p:cNvSpPr/>
              <p:nvPr/>
            </p:nvSpPr>
            <p:spPr>
              <a:xfrm rot="-5400000" flipH="1">
                <a:off x="7031363" y="4115739"/>
                <a:ext cx="572700" cy="1602175"/>
              </a:xfrm>
              <a:custGeom>
                <a:avLst/>
                <a:gdLst/>
                <a:ahLst/>
                <a:cxnLst/>
                <a:rect l="l" t="t" r="r" b="b"/>
                <a:pathLst>
                  <a:path w="73" h="170" extrusionOk="0">
                    <a:moveTo>
                      <a:pt x="73" y="151"/>
                    </a:moveTo>
                    <a:cubicBezTo>
                      <a:pt x="73" y="148"/>
                      <a:pt x="73" y="145"/>
                      <a:pt x="73" y="142"/>
                    </a:cubicBezTo>
                    <a:cubicBezTo>
                      <a:pt x="73" y="122"/>
                      <a:pt x="73" y="35"/>
                      <a:pt x="73" y="8"/>
                    </a:cubicBezTo>
                    <a:cubicBezTo>
                      <a:pt x="73" y="5"/>
                      <a:pt x="73" y="3"/>
                      <a:pt x="71" y="2"/>
                    </a:cubicBezTo>
                    <a:cubicBezTo>
                      <a:pt x="68" y="0"/>
                      <a:pt x="65" y="2"/>
                      <a:pt x="62" y="4"/>
                    </a:cubicBezTo>
                    <a:cubicBezTo>
                      <a:pt x="59" y="7"/>
                      <a:pt x="56" y="9"/>
                      <a:pt x="52" y="10"/>
                    </a:cubicBezTo>
                    <a:cubicBezTo>
                      <a:pt x="48" y="12"/>
                      <a:pt x="42" y="12"/>
                      <a:pt x="38" y="14"/>
                    </a:cubicBezTo>
                    <a:cubicBezTo>
                      <a:pt x="31" y="17"/>
                      <a:pt x="26" y="24"/>
                      <a:pt x="24" y="31"/>
                    </a:cubicBezTo>
                    <a:cubicBezTo>
                      <a:pt x="22" y="37"/>
                      <a:pt x="23" y="42"/>
                      <a:pt x="23" y="47"/>
                    </a:cubicBezTo>
                    <a:cubicBezTo>
                      <a:pt x="24" y="52"/>
                      <a:pt x="22" y="57"/>
                      <a:pt x="19" y="60"/>
                    </a:cubicBezTo>
                    <a:cubicBezTo>
                      <a:pt x="14" y="63"/>
                      <a:pt x="7" y="62"/>
                      <a:pt x="3" y="67"/>
                    </a:cubicBezTo>
                    <a:cubicBezTo>
                      <a:pt x="0" y="70"/>
                      <a:pt x="2" y="76"/>
                      <a:pt x="5" y="80"/>
                    </a:cubicBezTo>
                    <a:cubicBezTo>
                      <a:pt x="8" y="86"/>
                      <a:pt x="12" y="91"/>
                      <a:pt x="15" y="96"/>
                    </a:cubicBezTo>
                    <a:cubicBezTo>
                      <a:pt x="25" y="114"/>
                      <a:pt x="22" y="135"/>
                      <a:pt x="23" y="155"/>
                    </a:cubicBezTo>
                    <a:cubicBezTo>
                      <a:pt x="24" y="170"/>
                      <a:pt x="38" y="169"/>
                      <a:pt x="50" y="169"/>
                    </a:cubicBezTo>
                    <a:cubicBezTo>
                      <a:pt x="55" y="169"/>
                      <a:pt x="60" y="169"/>
                      <a:pt x="64" y="167"/>
                    </a:cubicBezTo>
                    <a:cubicBezTo>
                      <a:pt x="69" y="163"/>
                      <a:pt x="72" y="157"/>
                      <a:pt x="73" y="151"/>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0" name="Google Shape;650;p18"/>
              <p:cNvSpPr/>
              <p:nvPr/>
            </p:nvSpPr>
            <p:spPr>
              <a:xfrm rot="-5400000" flipH="1">
                <a:off x="8201225" y="4230175"/>
                <a:ext cx="993625" cy="989275"/>
              </a:xfrm>
              <a:custGeom>
                <a:avLst/>
                <a:gdLst/>
                <a:ahLst/>
                <a:cxnLst/>
                <a:rect l="l" t="t" r="r" b="b"/>
                <a:pathLst>
                  <a:path w="115" h="105" extrusionOk="0">
                    <a:moveTo>
                      <a:pt x="107" y="103"/>
                    </a:moveTo>
                    <a:cubicBezTo>
                      <a:pt x="112" y="102"/>
                      <a:pt x="113" y="100"/>
                      <a:pt x="113" y="94"/>
                    </a:cubicBezTo>
                    <a:cubicBezTo>
                      <a:pt x="113" y="67"/>
                      <a:pt x="115" y="38"/>
                      <a:pt x="114" y="11"/>
                    </a:cubicBezTo>
                    <a:cubicBezTo>
                      <a:pt x="114" y="9"/>
                      <a:pt x="114" y="7"/>
                      <a:pt x="113" y="6"/>
                    </a:cubicBezTo>
                    <a:cubicBezTo>
                      <a:pt x="111" y="3"/>
                      <a:pt x="107" y="3"/>
                      <a:pt x="103" y="3"/>
                    </a:cubicBezTo>
                    <a:cubicBezTo>
                      <a:pt x="95" y="3"/>
                      <a:pt x="65" y="0"/>
                      <a:pt x="61" y="5"/>
                    </a:cubicBezTo>
                    <a:cubicBezTo>
                      <a:pt x="60" y="6"/>
                      <a:pt x="60" y="8"/>
                      <a:pt x="59" y="10"/>
                    </a:cubicBezTo>
                    <a:cubicBezTo>
                      <a:pt x="55" y="27"/>
                      <a:pt x="53" y="44"/>
                      <a:pt x="44" y="59"/>
                    </a:cubicBezTo>
                    <a:cubicBezTo>
                      <a:pt x="39" y="67"/>
                      <a:pt x="33" y="74"/>
                      <a:pt x="26" y="80"/>
                    </a:cubicBezTo>
                    <a:cubicBezTo>
                      <a:pt x="20" y="86"/>
                      <a:pt x="11" y="88"/>
                      <a:pt x="3" y="96"/>
                    </a:cubicBezTo>
                    <a:cubicBezTo>
                      <a:pt x="2" y="97"/>
                      <a:pt x="0" y="102"/>
                      <a:pt x="3" y="103"/>
                    </a:cubicBezTo>
                    <a:cubicBezTo>
                      <a:pt x="8" y="105"/>
                      <a:pt x="100" y="104"/>
                      <a:pt x="107" y="103"/>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1" name="Google Shape;651;p18"/>
              <p:cNvSpPr/>
              <p:nvPr/>
            </p:nvSpPr>
            <p:spPr>
              <a:xfrm rot="-5400000" flipH="1">
                <a:off x="8881902" y="4883728"/>
                <a:ext cx="94372" cy="112813"/>
              </a:xfrm>
              <a:custGeom>
                <a:avLst/>
                <a:gdLst/>
                <a:ahLst/>
                <a:cxnLst/>
                <a:rect l="l" t="t" r="r" b="b"/>
                <a:pathLst>
                  <a:path w="10" h="12" extrusionOk="0">
                    <a:moveTo>
                      <a:pt x="2" y="9"/>
                    </a:moveTo>
                    <a:cubicBezTo>
                      <a:pt x="3" y="10"/>
                      <a:pt x="4" y="12"/>
                      <a:pt x="6" y="12"/>
                    </a:cubicBezTo>
                    <a:cubicBezTo>
                      <a:pt x="7" y="11"/>
                      <a:pt x="8" y="10"/>
                      <a:pt x="9" y="9"/>
                    </a:cubicBezTo>
                    <a:cubicBezTo>
                      <a:pt x="10" y="6"/>
                      <a:pt x="9" y="0"/>
                      <a:pt x="5" y="0"/>
                    </a:cubicBezTo>
                    <a:cubicBezTo>
                      <a:pt x="0" y="0"/>
                      <a:pt x="1" y="6"/>
                      <a:pt x="2" y="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2" name="Google Shape;652;p18"/>
              <p:cNvSpPr/>
              <p:nvPr/>
            </p:nvSpPr>
            <p:spPr>
              <a:xfrm rot="-5400000" flipH="1">
                <a:off x="8736005" y="4822441"/>
                <a:ext cx="94372" cy="122576"/>
              </a:xfrm>
              <a:custGeom>
                <a:avLst/>
                <a:gdLst/>
                <a:ahLst/>
                <a:cxnLst/>
                <a:rect l="l" t="t" r="r" b="b"/>
                <a:pathLst>
                  <a:path w="10" h="13" extrusionOk="0">
                    <a:moveTo>
                      <a:pt x="2" y="9"/>
                    </a:moveTo>
                    <a:cubicBezTo>
                      <a:pt x="3" y="11"/>
                      <a:pt x="4" y="13"/>
                      <a:pt x="6" y="12"/>
                    </a:cubicBezTo>
                    <a:cubicBezTo>
                      <a:pt x="7" y="12"/>
                      <a:pt x="8" y="11"/>
                      <a:pt x="9" y="10"/>
                    </a:cubicBezTo>
                    <a:cubicBezTo>
                      <a:pt x="10" y="7"/>
                      <a:pt x="9" y="0"/>
                      <a:pt x="5" y="0"/>
                    </a:cubicBezTo>
                    <a:cubicBezTo>
                      <a:pt x="0" y="0"/>
                      <a:pt x="1" y="6"/>
                      <a:pt x="2" y="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3" name="Google Shape;653;p18"/>
              <p:cNvSpPr/>
              <p:nvPr/>
            </p:nvSpPr>
            <p:spPr>
              <a:xfrm rot="-5400000" flipH="1">
                <a:off x="8721904" y="4930914"/>
                <a:ext cx="74847" cy="94373"/>
              </a:xfrm>
              <a:custGeom>
                <a:avLst/>
                <a:gdLst/>
                <a:ahLst/>
                <a:cxnLst/>
                <a:rect l="l" t="t" r="r" b="b"/>
                <a:pathLst>
                  <a:path w="8" h="10" extrusionOk="0">
                    <a:moveTo>
                      <a:pt x="1" y="8"/>
                    </a:moveTo>
                    <a:cubicBezTo>
                      <a:pt x="2" y="9"/>
                      <a:pt x="3" y="10"/>
                      <a:pt x="5" y="10"/>
                    </a:cubicBezTo>
                    <a:cubicBezTo>
                      <a:pt x="6" y="10"/>
                      <a:pt x="7" y="9"/>
                      <a:pt x="7" y="8"/>
                    </a:cubicBezTo>
                    <a:cubicBezTo>
                      <a:pt x="8" y="6"/>
                      <a:pt x="8" y="0"/>
                      <a:pt x="4" y="0"/>
                    </a:cubicBezTo>
                    <a:cubicBezTo>
                      <a:pt x="0" y="0"/>
                      <a:pt x="0" y="5"/>
                      <a:pt x="1" y="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4" name="Google Shape;654;p18"/>
              <p:cNvSpPr/>
              <p:nvPr/>
            </p:nvSpPr>
            <p:spPr>
              <a:xfrm rot="-5400000" flipH="1">
                <a:off x="8448549" y="4930914"/>
                <a:ext cx="74847" cy="94373"/>
              </a:xfrm>
              <a:custGeom>
                <a:avLst/>
                <a:gdLst/>
                <a:ahLst/>
                <a:cxnLst/>
                <a:rect l="l" t="t" r="r" b="b"/>
                <a:pathLst>
                  <a:path w="8" h="10" extrusionOk="0">
                    <a:moveTo>
                      <a:pt x="1" y="7"/>
                    </a:moveTo>
                    <a:cubicBezTo>
                      <a:pt x="2" y="9"/>
                      <a:pt x="3" y="10"/>
                      <a:pt x="5" y="10"/>
                    </a:cubicBezTo>
                    <a:cubicBezTo>
                      <a:pt x="6" y="10"/>
                      <a:pt x="6" y="9"/>
                      <a:pt x="7" y="8"/>
                    </a:cubicBezTo>
                    <a:cubicBezTo>
                      <a:pt x="8" y="5"/>
                      <a:pt x="7" y="0"/>
                      <a:pt x="4" y="0"/>
                    </a:cubicBezTo>
                    <a:cubicBezTo>
                      <a:pt x="0" y="0"/>
                      <a:pt x="0" y="5"/>
                      <a:pt x="1" y="7"/>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5" name="Google Shape;655;p18"/>
              <p:cNvSpPr/>
              <p:nvPr/>
            </p:nvSpPr>
            <p:spPr>
              <a:xfrm rot="-5400000" flipH="1">
                <a:off x="8585226" y="4870169"/>
                <a:ext cx="65084" cy="93288"/>
              </a:xfrm>
              <a:custGeom>
                <a:avLst/>
                <a:gdLst/>
                <a:ahLst/>
                <a:cxnLst/>
                <a:rect l="l" t="t" r="r" b="b"/>
                <a:pathLst>
                  <a:path w="7" h="10" extrusionOk="0">
                    <a:moveTo>
                      <a:pt x="1" y="7"/>
                    </a:moveTo>
                    <a:cubicBezTo>
                      <a:pt x="2" y="8"/>
                      <a:pt x="3" y="10"/>
                      <a:pt x="4" y="10"/>
                    </a:cubicBezTo>
                    <a:cubicBezTo>
                      <a:pt x="5" y="9"/>
                      <a:pt x="6" y="9"/>
                      <a:pt x="6" y="8"/>
                    </a:cubicBezTo>
                    <a:cubicBezTo>
                      <a:pt x="7" y="5"/>
                      <a:pt x="7" y="0"/>
                      <a:pt x="4" y="0"/>
                    </a:cubicBezTo>
                    <a:cubicBezTo>
                      <a:pt x="0" y="0"/>
                      <a:pt x="0" y="5"/>
                      <a:pt x="1" y="7"/>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6" name="Google Shape;656;p18"/>
              <p:cNvSpPr/>
              <p:nvPr/>
            </p:nvSpPr>
            <p:spPr>
              <a:xfrm rot="-5400000" flipH="1">
                <a:off x="8952410" y="5000880"/>
                <a:ext cx="74847" cy="104135"/>
              </a:xfrm>
              <a:custGeom>
                <a:avLst/>
                <a:gdLst/>
                <a:ahLst/>
                <a:cxnLst/>
                <a:rect l="l" t="t" r="r" b="b"/>
                <a:pathLst>
                  <a:path w="8" h="11" extrusionOk="0">
                    <a:moveTo>
                      <a:pt x="1" y="8"/>
                    </a:moveTo>
                    <a:cubicBezTo>
                      <a:pt x="2" y="9"/>
                      <a:pt x="3" y="11"/>
                      <a:pt x="5" y="10"/>
                    </a:cubicBezTo>
                    <a:cubicBezTo>
                      <a:pt x="5" y="10"/>
                      <a:pt x="6" y="9"/>
                      <a:pt x="7" y="8"/>
                    </a:cubicBezTo>
                    <a:cubicBezTo>
                      <a:pt x="8" y="6"/>
                      <a:pt x="7" y="0"/>
                      <a:pt x="4" y="0"/>
                    </a:cubicBezTo>
                    <a:cubicBezTo>
                      <a:pt x="0" y="0"/>
                      <a:pt x="0" y="5"/>
                      <a:pt x="1" y="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7" name="Google Shape;657;p18"/>
              <p:cNvSpPr/>
              <p:nvPr/>
            </p:nvSpPr>
            <p:spPr>
              <a:xfrm rot="-5400000" flipH="1">
                <a:off x="8622108" y="5001422"/>
                <a:ext cx="66169" cy="94373"/>
              </a:xfrm>
              <a:custGeom>
                <a:avLst/>
                <a:gdLst/>
                <a:ahLst/>
                <a:cxnLst/>
                <a:rect l="l" t="t" r="r" b="b"/>
                <a:pathLst>
                  <a:path w="7" h="10" extrusionOk="0">
                    <a:moveTo>
                      <a:pt x="1" y="8"/>
                    </a:moveTo>
                    <a:cubicBezTo>
                      <a:pt x="1" y="9"/>
                      <a:pt x="3" y="10"/>
                      <a:pt x="4" y="10"/>
                    </a:cubicBezTo>
                    <a:cubicBezTo>
                      <a:pt x="5" y="10"/>
                      <a:pt x="6" y="9"/>
                      <a:pt x="6" y="8"/>
                    </a:cubicBezTo>
                    <a:cubicBezTo>
                      <a:pt x="7" y="6"/>
                      <a:pt x="7" y="0"/>
                      <a:pt x="3" y="0"/>
                    </a:cubicBezTo>
                    <a:cubicBezTo>
                      <a:pt x="0" y="0"/>
                      <a:pt x="0" y="5"/>
                      <a:pt x="1" y="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8" name="Google Shape;658;p18"/>
              <p:cNvSpPr/>
              <p:nvPr/>
            </p:nvSpPr>
            <p:spPr>
              <a:xfrm rot="-5400000" flipH="1">
                <a:off x="8853157" y="4771458"/>
                <a:ext cx="75932" cy="93288"/>
              </a:xfrm>
              <a:custGeom>
                <a:avLst/>
                <a:gdLst/>
                <a:ahLst/>
                <a:cxnLst/>
                <a:rect l="l" t="t" r="r" b="b"/>
                <a:pathLst>
                  <a:path w="8" h="10" extrusionOk="0">
                    <a:moveTo>
                      <a:pt x="1" y="8"/>
                    </a:moveTo>
                    <a:cubicBezTo>
                      <a:pt x="2" y="9"/>
                      <a:pt x="3" y="10"/>
                      <a:pt x="5" y="10"/>
                    </a:cubicBezTo>
                    <a:cubicBezTo>
                      <a:pt x="6" y="10"/>
                      <a:pt x="7" y="9"/>
                      <a:pt x="7" y="8"/>
                    </a:cubicBezTo>
                    <a:cubicBezTo>
                      <a:pt x="8" y="6"/>
                      <a:pt x="8" y="0"/>
                      <a:pt x="4" y="0"/>
                    </a:cubicBezTo>
                    <a:cubicBezTo>
                      <a:pt x="0" y="0"/>
                      <a:pt x="0" y="5"/>
                      <a:pt x="1" y="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9" name="Google Shape;659;p18"/>
              <p:cNvSpPr/>
              <p:nvPr/>
            </p:nvSpPr>
            <p:spPr>
              <a:xfrm rot="-5400000" flipH="1">
                <a:off x="8745226" y="5038846"/>
                <a:ext cx="74847" cy="104135"/>
              </a:xfrm>
              <a:custGeom>
                <a:avLst/>
                <a:gdLst/>
                <a:ahLst/>
                <a:cxnLst/>
                <a:rect l="l" t="t" r="r" b="b"/>
                <a:pathLst>
                  <a:path w="8" h="11" extrusionOk="0">
                    <a:moveTo>
                      <a:pt x="1" y="8"/>
                    </a:moveTo>
                    <a:cubicBezTo>
                      <a:pt x="2" y="9"/>
                      <a:pt x="3" y="11"/>
                      <a:pt x="5" y="10"/>
                    </a:cubicBezTo>
                    <a:cubicBezTo>
                      <a:pt x="6" y="10"/>
                      <a:pt x="6" y="9"/>
                      <a:pt x="7" y="8"/>
                    </a:cubicBezTo>
                    <a:cubicBezTo>
                      <a:pt x="8" y="6"/>
                      <a:pt x="7" y="0"/>
                      <a:pt x="4" y="0"/>
                    </a:cubicBezTo>
                    <a:cubicBezTo>
                      <a:pt x="0" y="0"/>
                      <a:pt x="0" y="5"/>
                      <a:pt x="1" y="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0" name="Google Shape;660;p18"/>
              <p:cNvSpPr/>
              <p:nvPr/>
            </p:nvSpPr>
            <p:spPr>
              <a:xfrm rot="-5400000" flipH="1">
                <a:off x="7228613" y="4306135"/>
                <a:ext cx="196639" cy="1017495"/>
              </a:xfrm>
              <a:custGeom>
                <a:avLst/>
                <a:gdLst/>
                <a:ahLst/>
                <a:cxnLst/>
                <a:rect l="l" t="t" r="r" b="b"/>
                <a:pathLst>
                  <a:path w="25" h="108" extrusionOk="0">
                    <a:moveTo>
                      <a:pt x="19" y="2"/>
                    </a:moveTo>
                    <a:cubicBezTo>
                      <a:pt x="19" y="10"/>
                      <a:pt x="21" y="19"/>
                      <a:pt x="18" y="27"/>
                    </a:cubicBezTo>
                    <a:cubicBezTo>
                      <a:pt x="17" y="30"/>
                      <a:pt x="15" y="33"/>
                      <a:pt x="12" y="35"/>
                    </a:cubicBezTo>
                    <a:cubicBezTo>
                      <a:pt x="9" y="37"/>
                      <a:pt x="6" y="37"/>
                      <a:pt x="4" y="40"/>
                    </a:cubicBezTo>
                    <a:cubicBezTo>
                      <a:pt x="0" y="45"/>
                      <a:pt x="5" y="51"/>
                      <a:pt x="9" y="55"/>
                    </a:cubicBezTo>
                    <a:cubicBezTo>
                      <a:pt x="12" y="58"/>
                      <a:pt x="14" y="60"/>
                      <a:pt x="15" y="64"/>
                    </a:cubicBezTo>
                    <a:cubicBezTo>
                      <a:pt x="16" y="68"/>
                      <a:pt x="17" y="73"/>
                      <a:pt x="17" y="77"/>
                    </a:cubicBezTo>
                    <a:cubicBezTo>
                      <a:pt x="18" y="82"/>
                      <a:pt x="18" y="87"/>
                      <a:pt x="18" y="91"/>
                    </a:cubicBezTo>
                    <a:cubicBezTo>
                      <a:pt x="19" y="96"/>
                      <a:pt x="18" y="101"/>
                      <a:pt x="19" y="106"/>
                    </a:cubicBezTo>
                    <a:cubicBezTo>
                      <a:pt x="19" y="108"/>
                      <a:pt x="21" y="108"/>
                      <a:pt x="21" y="107"/>
                    </a:cubicBezTo>
                    <a:cubicBezTo>
                      <a:pt x="23" y="98"/>
                      <a:pt x="22" y="89"/>
                      <a:pt x="21" y="81"/>
                    </a:cubicBezTo>
                    <a:cubicBezTo>
                      <a:pt x="21" y="77"/>
                      <a:pt x="20" y="73"/>
                      <a:pt x="19" y="69"/>
                    </a:cubicBezTo>
                    <a:cubicBezTo>
                      <a:pt x="19" y="65"/>
                      <a:pt x="18" y="61"/>
                      <a:pt x="16" y="58"/>
                    </a:cubicBezTo>
                    <a:cubicBezTo>
                      <a:pt x="15" y="55"/>
                      <a:pt x="12" y="53"/>
                      <a:pt x="9" y="51"/>
                    </a:cubicBezTo>
                    <a:cubicBezTo>
                      <a:pt x="7" y="48"/>
                      <a:pt x="3" y="43"/>
                      <a:pt x="8" y="41"/>
                    </a:cubicBezTo>
                    <a:cubicBezTo>
                      <a:pt x="11" y="39"/>
                      <a:pt x="14" y="38"/>
                      <a:pt x="16" y="36"/>
                    </a:cubicBezTo>
                    <a:cubicBezTo>
                      <a:pt x="18" y="34"/>
                      <a:pt x="20" y="31"/>
                      <a:pt x="21" y="28"/>
                    </a:cubicBezTo>
                    <a:cubicBezTo>
                      <a:pt x="25" y="20"/>
                      <a:pt x="23" y="10"/>
                      <a:pt x="21" y="2"/>
                    </a:cubicBezTo>
                    <a:cubicBezTo>
                      <a:pt x="21" y="0"/>
                      <a:pt x="19" y="1"/>
                      <a:pt x="19" y="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1" name="Google Shape;661;p18"/>
              <p:cNvSpPr/>
              <p:nvPr/>
            </p:nvSpPr>
            <p:spPr>
              <a:xfrm rot="-5072531" flipH="1">
                <a:off x="8806512" y="4308064"/>
                <a:ext cx="366642" cy="301557"/>
              </a:xfrm>
              <a:custGeom>
                <a:avLst/>
                <a:gdLst/>
                <a:ahLst/>
                <a:cxnLst/>
                <a:rect l="l" t="t" r="r" b="b"/>
                <a:pathLst>
                  <a:path w="39" h="32" extrusionOk="0">
                    <a:moveTo>
                      <a:pt x="2" y="31"/>
                    </a:moveTo>
                    <a:cubicBezTo>
                      <a:pt x="6" y="31"/>
                      <a:pt x="10" y="29"/>
                      <a:pt x="14" y="27"/>
                    </a:cubicBezTo>
                    <a:cubicBezTo>
                      <a:pt x="17" y="25"/>
                      <a:pt x="21" y="22"/>
                      <a:pt x="24" y="20"/>
                    </a:cubicBezTo>
                    <a:cubicBezTo>
                      <a:pt x="30" y="15"/>
                      <a:pt x="36" y="8"/>
                      <a:pt x="39" y="1"/>
                    </a:cubicBezTo>
                    <a:cubicBezTo>
                      <a:pt x="39" y="1"/>
                      <a:pt x="38" y="0"/>
                      <a:pt x="38" y="1"/>
                    </a:cubicBezTo>
                    <a:cubicBezTo>
                      <a:pt x="32" y="6"/>
                      <a:pt x="28" y="12"/>
                      <a:pt x="22" y="17"/>
                    </a:cubicBezTo>
                    <a:cubicBezTo>
                      <a:pt x="16" y="22"/>
                      <a:pt x="8" y="25"/>
                      <a:pt x="1" y="29"/>
                    </a:cubicBezTo>
                    <a:cubicBezTo>
                      <a:pt x="0" y="30"/>
                      <a:pt x="1" y="32"/>
                      <a:pt x="2"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2" name="Google Shape;662;p18"/>
              <p:cNvSpPr/>
              <p:nvPr/>
            </p:nvSpPr>
            <p:spPr>
              <a:xfrm rot="-5400000" flipH="1">
                <a:off x="8184965" y="4452584"/>
                <a:ext cx="187659" cy="724605"/>
              </a:xfrm>
              <a:custGeom>
                <a:avLst/>
                <a:gdLst/>
                <a:ahLst/>
                <a:cxnLst/>
                <a:rect l="l" t="t" r="r" b="b"/>
                <a:pathLst>
                  <a:path w="20" h="77" extrusionOk="0">
                    <a:moveTo>
                      <a:pt x="2" y="76"/>
                    </a:moveTo>
                    <a:cubicBezTo>
                      <a:pt x="9" y="65"/>
                      <a:pt x="12" y="52"/>
                      <a:pt x="15" y="40"/>
                    </a:cubicBezTo>
                    <a:cubicBezTo>
                      <a:pt x="18" y="27"/>
                      <a:pt x="20" y="14"/>
                      <a:pt x="19" y="2"/>
                    </a:cubicBezTo>
                    <a:cubicBezTo>
                      <a:pt x="19" y="0"/>
                      <a:pt x="17" y="0"/>
                      <a:pt x="17" y="2"/>
                    </a:cubicBezTo>
                    <a:cubicBezTo>
                      <a:pt x="16" y="14"/>
                      <a:pt x="14" y="27"/>
                      <a:pt x="12" y="39"/>
                    </a:cubicBezTo>
                    <a:cubicBezTo>
                      <a:pt x="9" y="51"/>
                      <a:pt x="4" y="63"/>
                      <a:pt x="1" y="75"/>
                    </a:cubicBezTo>
                    <a:cubicBezTo>
                      <a:pt x="0" y="76"/>
                      <a:pt x="2" y="77"/>
                      <a:pt x="2" y="76"/>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3" name="Google Shape;663;p18"/>
              <p:cNvSpPr/>
              <p:nvPr/>
            </p:nvSpPr>
            <p:spPr>
              <a:xfrm rot="-5400000" flipH="1">
                <a:off x="7548758" y="4680882"/>
                <a:ext cx="188745" cy="725691"/>
              </a:xfrm>
              <a:custGeom>
                <a:avLst/>
                <a:gdLst/>
                <a:ahLst/>
                <a:cxnLst/>
                <a:rect l="l" t="t" r="r" b="b"/>
                <a:pathLst>
                  <a:path w="20" h="77" extrusionOk="0">
                    <a:moveTo>
                      <a:pt x="19" y="70"/>
                    </a:moveTo>
                    <a:cubicBezTo>
                      <a:pt x="20" y="67"/>
                      <a:pt x="20" y="64"/>
                      <a:pt x="20" y="61"/>
                    </a:cubicBezTo>
                    <a:cubicBezTo>
                      <a:pt x="19" y="50"/>
                      <a:pt x="19" y="39"/>
                      <a:pt x="19" y="27"/>
                    </a:cubicBezTo>
                    <a:cubicBezTo>
                      <a:pt x="19" y="20"/>
                      <a:pt x="19" y="13"/>
                      <a:pt x="16" y="6"/>
                    </a:cubicBezTo>
                    <a:cubicBezTo>
                      <a:pt x="15" y="3"/>
                      <a:pt x="12" y="0"/>
                      <a:pt x="9" y="1"/>
                    </a:cubicBezTo>
                    <a:cubicBezTo>
                      <a:pt x="6" y="2"/>
                      <a:pt x="5" y="4"/>
                      <a:pt x="5" y="7"/>
                    </a:cubicBezTo>
                    <a:cubicBezTo>
                      <a:pt x="1" y="25"/>
                      <a:pt x="0" y="43"/>
                      <a:pt x="2" y="61"/>
                    </a:cubicBezTo>
                    <a:cubicBezTo>
                      <a:pt x="2" y="64"/>
                      <a:pt x="3" y="68"/>
                      <a:pt x="5" y="71"/>
                    </a:cubicBezTo>
                    <a:cubicBezTo>
                      <a:pt x="9" y="76"/>
                      <a:pt x="16" y="77"/>
                      <a:pt x="19" y="7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664" name="Google Shape;664;p18"/>
            <p:cNvGrpSpPr/>
            <p:nvPr/>
          </p:nvGrpSpPr>
          <p:grpSpPr>
            <a:xfrm flipH="1">
              <a:off x="8374471" y="3773228"/>
              <a:ext cx="1345254" cy="1671879"/>
              <a:chOff x="-349092" y="3793553"/>
              <a:chExt cx="1345254" cy="1671879"/>
            </a:xfrm>
          </p:grpSpPr>
          <p:sp>
            <p:nvSpPr>
              <p:cNvPr id="665" name="Google Shape;665;p18"/>
              <p:cNvSpPr/>
              <p:nvPr/>
            </p:nvSpPr>
            <p:spPr>
              <a:xfrm rot="3280107">
                <a:off x="-133004" y="4302476"/>
                <a:ext cx="913078" cy="1001710"/>
              </a:xfrm>
              <a:custGeom>
                <a:avLst/>
                <a:gdLst/>
                <a:ahLst/>
                <a:cxnLst/>
                <a:rect l="l" t="t" r="r" b="b"/>
                <a:pathLst>
                  <a:path w="126" h="138" extrusionOk="0">
                    <a:moveTo>
                      <a:pt x="123" y="111"/>
                    </a:moveTo>
                    <a:cubicBezTo>
                      <a:pt x="119" y="103"/>
                      <a:pt x="111" y="97"/>
                      <a:pt x="103" y="95"/>
                    </a:cubicBezTo>
                    <a:cubicBezTo>
                      <a:pt x="99" y="94"/>
                      <a:pt x="96" y="94"/>
                      <a:pt x="92" y="94"/>
                    </a:cubicBezTo>
                    <a:cubicBezTo>
                      <a:pt x="85" y="94"/>
                      <a:pt x="77" y="95"/>
                      <a:pt x="70" y="98"/>
                    </a:cubicBezTo>
                    <a:cubicBezTo>
                      <a:pt x="60" y="101"/>
                      <a:pt x="50" y="104"/>
                      <a:pt x="39" y="108"/>
                    </a:cubicBezTo>
                    <a:cubicBezTo>
                      <a:pt x="64" y="97"/>
                      <a:pt x="87" y="83"/>
                      <a:pt x="105" y="64"/>
                    </a:cubicBezTo>
                    <a:cubicBezTo>
                      <a:pt x="111" y="57"/>
                      <a:pt x="117" y="50"/>
                      <a:pt x="120" y="41"/>
                    </a:cubicBezTo>
                    <a:cubicBezTo>
                      <a:pt x="123" y="33"/>
                      <a:pt x="124" y="23"/>
                      <a:pt x="120" y="15"/>
                    </a:cubicBezTo>
                    <a:cubicBezTo>
                      <a:pt x="116" y="7"/>
                      <a:pt x="107" y="1"/>
                      <a:pt x="98" y="2"/>
                    </a:cubicBezTo>
                    <a:cubicBezTo>
                      <a:pt x="89" y="3"/>
                      <a:pt x="83" y="11"/>
                      <a:pt x="77" y="18"/>
                    </a:cubicBezTo>
                    <a:cubicBezTo>
                      <a:pt x="58" y="42"/>
                      <a:pt x="42" y="69"/>
                      <a:pt x="31" y="98"/>
                    </a:cubicBezTo>
                    <a:cubicBezTo>
                      <a:pt x="38" y="76"/>
                      <a:pt x="41" y="59"/>
                      <a:pt x="44" y="37"/>
                    </a:cubicBezTo>
                    <a:cubicBezTo>
                      <a:pt x="45" y="29"/>
                      <a:pt x="43" y="18"/>
                      <a:pt x="39" y="11"/>
                    </a:cubicBezTo>
                    <a:cubicBezTo>
                      <a:pt x="34" y="3"/>
                      <a:pt x="23" y="0"/>
                      <a:pt x="15" y="4"/>
                    </a:cubicBezTo>
                    <a:cubicBezTo>
                      <a:pt x="7" y="8"/>
                      <a:pt x="3" y="17"/>
                      <a:pt x="1" y="26"/>
                    </a:cubicBezTo>
                    <a:cubicBezTo>
                      <a:pt x="0" y="30"/>
                      <a:pt x="0" y="34"/>
                      <a:pt x="0" y="38"/>
                    </a:cubicBezTo>
                    <a:cubicBezTo>
                      <a:pt x="1" y="47"/>
                      <a:pt x="3" y="55"/>
                      <a:pt x="6" y="63"/>
                    </a:cubicBezTo>
                    <a:cubicBezTo>
                      <a:pt x="12" y="79"/>
                      <a:pt x="17" y="97"/>
                      <a:pt x="25" y="113"/>
                    </a:cubicBezTo>
                    <a:cubicBezTo>
                      <a:pt x="25" y="113"/>
                      <a:pt x="25" y="113"/>
                      <a:pt x="25" y="113"/>
                    </a:cubicBezTo>
                    <a:cubicBezTo>
                      <a:pt x="47" y="123"/>
                      <a:pt x="71" y="130"/>
                      <a:pt x="95" y="135"/>
                    </a:cubicBezTo>
                    <a:cubicBezTo>
                      <a:pt x="102" y="137"/>
                      <a:pt x="110" y="138"/>
                      <a:pt x="116" y="134"/>
                    </a:cubicBezTo>
                    <a:cubicBezTo>
                      <a:pt x="124" y="129"/>
                      <a:pt x="126" y="119"/>
                      <a:pt x="123" y="111"/>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6" name="Google Shape;666;p18"/>
              <p:cNvSpPr/>
              <p:nvPr/>
            </p:nvSpPr>
            <p:spPr>
              <a:xfrm rot="5200043">
                <a:off x="260080" y="3882540"/>
                <a:ext cx="209874" cy="188134"/>
              </a:xfrm>
              <a:custGeom>
                <a:avLst/>
                <a:gdLst/>
                <a:ahLst/>
                <a:cxnLst/>
                <a:rect l="l" t="t" r="r" b="b"/>
                <a:pathLst>
                  <a:path w="29" h="26" extrusionOk="0">
                    <a:moveTo>
                      <a:pt x="29" y="14"/>
                    </a:moveTo>
                    <a:cubicBezTo>
                      <a:pt x="29" y="9"/>
                      <a:pt x="25" y="6"/>
                      <a:pt x="21" y="4"/>
                    </a:cubicBezTo>
                    <a:cubicBezTo>
                      <a:pt x="17" y="1"/>
                      <a:pt x="12" y="0"/>
                      <a:pt x="7" y="2"/>
                    </a:cubicBezTo>
                    <a:cubicBezTo>
                      <a:pt x="4" y="3"/>
                      <a:pt x="3" y="5"/>
                      <a:pt x="2" y="8"/>
                    </a:cubicBezTo>
                    <a:cubicBezTo>
                      <a:pt x="1" y="10"/>
                      <a:pt x="0" y="13"/>
                      <a:pt x="1" y="15"/>
                    </a:cubicBezTo>
                    <a:cubicBezTo>
                      <a:pt x="1" y="17"/>
                      <a:pt x="2" y="18"/>
                      <a:pt x="3" y="20"/>
                    </a:cubicBezTo>
                    <a:cubicBezTo>
                      <a:pt x="5" y="23"/>
                      <a:pt x="9" y="25"/>
                      <a:pt x="14" y="26"/>
                    </a:cubicBezTo>
                    <a:cubicBezTo>
                      <a:pt x="18" y="26"/>
                      <a:pt x="22" y="25"/>
                      <a:pt x="25" y="23"/>
                    </a:cubicBezTo>
                    <a:cubicBezTo>
                      <a:pt x="27" y="22"/>
                      <a:pt x="28" y="20"/>
                      <a:pt x="28" y="19"/>
                    </a:cubicBezTo>
                    <a:cubicBezTo>
                      <a:pt x="29" y="17"/>
                      <a:pt x="29" y="16"/>
                      <a:pt x="29" y="14"/>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7" name="Google Shape;667;p18"/>
              <p:cNvSpPr/>
              <p:nvPr/>
            </p:nvSpPr>
            <p:spPr>
              <a:xfrm rot="3280106">
                <a:off x="615543" y="4470567"/>
                <a:ext cx="102011" cy="94485"/>
              </a:xfrm>
              <a:custGeom>
                <a:avLst/>
                <a:gdLst/>
                <a:ahLst/>
                <a:cxnLst/>
                <a:rect l="l" t="t" r="r" b="b"/>
                <a:pathLst>
                  <a:path w="14" h="13" extrusionOk="0">
                    <a:moveTo>
                      <a:pt x="14" y="7"/>
                    </a:moveTo>
                    <a:cubicBezTo>
                      <a:pt x="14" y="5"/>
                      <a:pt x="12" y="3"/>
                      <a:pt x="10" y="2"/>
                    </a:cubicBezTo>
                    <a:cubicBezTo>
                      <a:pt x="8" y="1"/>
                      <a:pt x="5" y="0"/>
                      <a:pt x="3" y="1"/>
                    </a:cubicBezTo>
                    <a:cubicBezTo>
                      <a:pt x="2" y="2"/>
                      <a:pt x="1" y="3"/>
                      <a:pt x="1" y="4"/>
                    </a:cubicBezTo>
                    <a:cubicBezTo>
                      <a:pt x="0" y="5"/>
                      <a:pt x="0" y="6"/>
                      <a:pt x="0" y="8"/>
                    </a:cubicBezTo>
                    <a:cubicBezTo>
                      <a:pt x="0" y="8"/>
                      <a:pt x="1" y="9"/>
                      <a:pt x="1" y="10"/>
                    </a:cubicBezTo>
                    <a:cubicBezTo>
                      <a:pt x="2" y="11"/>
                      <a:pt x="4" y="12"/>
                      <a:pt x="6" y="13"/>
                    </a:cubicBezTo>
                    <a:cubicBezTo>
                      <a:pt x="8" y="13"/>
                      <a:pt x="10" y="12"/>
                      <a:pt x="12" y="11"/>
                    </a:cubicBezTo>
                    <a:cubicBezTo>
                      <a:pt x="13" y="11"/>
                      <a:pt x="13" y="10"/>
                      <a:pt x="13" y="9"/>
                    </a:cubicBezTo>
                    <a:cubicBezTo>
                      <a:pt x="14" y="9"/>
                      <a:pt x="14" y="8"/>
                      <a:pt x="14" y="7"/>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8" name="Google Shape;668;p18"/>
              <p:cNvSpPr/>
              <p:nvPr/>
            </p:nvSpPr>
            <p:spPr>
              <a:xfrm rot="3280107">
                <a:off x="11237" y="4548372"/>
                <a:ext cx="108700" cy="334461"/>
              </a:xfrm>
              <a:custGeom>
                <a:avLst/>
                <a:gdLst/>
                <a:ahLst/>
                <a:cxnLst/>
                <a:rect l="l" t="t" r="r" b="b"/>
                <a:pathLst>
                  <a:path w="15" h="46" extrusionOk="0">
                    <a:moveTo>
                      <a:pt x="13" y="0"/>
                    </a:moveTo>
                    <a:cubicBezTo>
                      <a:pt x="10" y="8"/>
                      <a:pt x="8" y="16"/>
                      <a:pt x="6" y="23"/>
                    </a:cubicBezTo>
                    <a:cubicBezTo>
                      <a:pt x="5" y="27"/>
                      <a:pt x="4" y="30"/>
                      <a:pt x="3" y="34"/>
                    </a:cubicBezTo>
                    <a:cubicBezTo>
                      <a:pt x="2" y="37"/>
                      <a:pt x="0" y="41"/>
                      <a:pt x="0" y="44"/>
                    </a:cubicBezTo>
                    <a:cubicBezTo>
                      <a:pt x="0" y="45"/>
                      <a:pt x="1" y="46"/>
                      <a:pt x="1" y="45"/>
                    </a:cubicBezTo>
                    <a:cubicBezTo>
                      <a:pt x="2" y="43"/>
                      <a:pt x="3" y="41"/>
                      <a:pt x="3" y="40"/>
                    </a:cubicBezTo>
                    <a:cubicBezTo>
                      <a:pt x="4" y="38"/>
                      <a:pt x="5" y="36"/>
                      <a:pt x="5" y="35"/>
                    </a:cubicBezTo>
                    <a:cubicBezTo>
                      <a:pt x="6" y="31"/>
                      <a:pt x="8" y="27"/>
                      <a:pt x="9" y="24"/>
                    </a:cubicBezTo>
                    <a:cubicBezTo>
                      <a:pt x="11" y="16"/>
                      <a:pt x="14" y="9"/>
                      <a:pt x="15" y="1"/>
                    </a:cubicBezTo>
                    <a:cubicBezTo>
                      <a:pt x="15" y="0"/>
                      <a:pt x="14" y="0"/>
                      <a:pt x="13"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9" name="Google Shape;669;p18"/>
              <p:cNvSpPr/>
              <p:nvPr/>
            </p:nvSpPr>
            <p:spPr>
              <a:xfrm rot="3280107">
                <a:off x="-104330" y="4771951"/>
                <a:ext cx="347839" cy="174756"/>
              </a:xfrm>
              <a:custGeom>
                <a:avLst/>
                <a:gdLst/>
                <a:ahLst/>
                <a:cxnLst/>
                <a:rect l="l" t="t" r="r" b="b"/>
                <a:pathLst>
                  <a:path w="48" h="24" extrusionOk="0">
                    <a:moveTo>
                      <a:pt x="2" y="24"/>
                    </a:moveTo>
                    <a:cubicBezTo>
                      <a:pt x="9" y="21"/>
                      <a:pt x="17" y="17"/>
                      <a:pt x="24" y="13"/>
                    </a:cubicBezTo>
                    <a:cubicBezTo>
                      <a:pt x="28" y="12"/>
                      <a:pt x="32" y="10"/>
                      <a:pt x="35" y="8"/>
                    </a:cubicBezTo>
                    <a:cubicBezTo>
                      <a:pt x="39" y="6"/>
                      <a:pt x="44" y="5"/>
                      <a:pt x="47" y="2"/>
                    </a:cubicBezTo>
                    <a:cubicBezTo>
                      <a:pt x="48" y="1"/>
                      <a:pt x="47" y="0"/>
                      <a:pt x="46" y="0"/>
                    </a:cubicBezTo>
                    <a:cubicBezTo>
                      <a:pt x="42" y="1"/>
                      <a:pt x="39" y="3"/>
                      <a:pt x="35" y="5"/>
                    </a:cubicBezTo>
                    <a:cubicBezTo>
                      <a:pt x="31" y="7"/>
                      <a:pt x="27" y="9"/>
                      <a:pt x="23" y="10"/>
                    </a:cubicBezTo>
                    <a:cubicBezTo>
                      <a:pt x="16" y="14"/>
                      <a:pt x="8" y="17"/>
                      <a:pt x="1" y="22"/>
                    </a:cubicBezTo>
                    <a:cubicBezTo>
                      <a:pt x="0" y="22"/>
                      <a:pt x="1" y="24"/>
                      <a:pt x="2" y="24"/>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0" name="Google Shape;670;p18"/>
              <p:cNvSpPr/>
              <p:nvPr/>
            </p:nvSpPr>
            <p:spPr>
              <a:xfrm rot="3280107">
                <a:off x="27709" y="4123417"/>
                <a:ext cx="217399" cy="719091"/>
              </a:xfrm>
              <a:custGeom>
                <a:avLst/>
                <a:gdLst/>
                <a:ahLst/>
                <a:cxnLst/>
                <a:rect l="l" t="t" r="r" b="b"/>
                <a:pathLst>
                  <a:path w="30" h="99" extrusionOk="0">
                    <a:moveTo>
                      <a:pt x="8" y="1"/>
                    </a:moveTo>
                    <a:cubicBezTo>
                      <a:pt x="5" y="2"/>
                      <a:pt x="4" y="6"/>
                      <a:pt x="3" y="9"/>
                    </a:cubicBezTo>
                    <a:cubicBezTo>
                      <a:pt x="1" y="13"/>
                      <a:pt x="1" y="17"/>
                      <a:pt x="1" y="21"/>
                    </a:cubicBezTo>
                    <a:cubicBezTo>
                      <a:pt x="0" y="29"/>
                      <a:pt x="3" y="37"/>
                      <a:pt x="6" y="45"/>
                    </a:cubicBezTo>
                    <a:cubicBezTo>
                      <a:pt x="9" y="54"/>
                      <a:pt x="13" y="63"/>
                      <a:pt x="16" y="71"/>
                    </a:cubicBezTo>
                    <a:cubicBezTo>
                      <a:pt x="18" y="76"/>
                      <a:pt x="20" y="80"/>
                      <a:pt x="22" y="85"/>
                    </a:cubicBezTo>
                    <a:cubicBezTo>
                      <a:pt x="24" y="89"/>
                      <a:pt x="25" y="94"/>
                      <a:pt x="28" y="98"/>
                    </a:cubicBezTo>
                    <a:cubicBezTo>
                      <a:pt x="28" y="99"/>
                      <a:pt x="30" y="98"/>
                      <a:pt x="30" y="97"/>
                    </a:cubicBezTo>
                    <a:cubicBezTo>
                      <a:pt x="29" y="93"/>
                      <a:pt x="27" y="88"/>
                      <a:pt x="25" y="84"/>
                    </a:cubicBezTo>
                    <a:cubicBezTo>
                      <a:pt x="23" y="80"/>
                      <a:pt x="21" y="76"/>
                      <a:pt x="20" y="71"/>
                    </a:cubicBezTo>
                    <a:cubicBezTo>
                      <a:pt x="16" y="63"/>
                      <a:pt x="13" y="55"/>
                      <a:pt x="10" y="47"/>
                    </a:cubicBezTo>
                    <a:cubicBezTo>
                      <a:pt x="7" y="39"/>
                      <a:pt x="4" y="31"/>
                      <a:pt x="4" y="23"/>
                    </a:cubicBezTo>
                    <a:cubicBezTo>
                      <a:pt x="4" y="19"/>
                      <a:pt x="4" y="15"/>
                      <a:pt x="5" y="11"/>
                    </a:cubicBezTo>
                    <a:cubicBezTo>
                      <a:pt x="6" y="10"/>
                      <a:pt x="6" y="8"/>
                      <a:pt x="7" y="6"/>
                    </a:cubicBezTo>
                    <a:cubicBezTo>
                      <a:pt x="8" y="4"/>
                      <a:pt x="9" y="3"/>
                      <a:pt x="9" y="1"/>
                    </a:cubicBezTo>
                    <a:cubicBezTo>
                      <a:pt x="9" y="1"/>
                      <a:pt x="9" y="0"/>
                      <a:pt x="8" y="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1" name="Google Shape;671;p18"/>
              <p:cNvSpPr/>
              <p:nvPr/>
            </p:nvSpPr>
            <p:spPr>
              <a:xfrm rot="3280107">
                <a:off x="398566" y="4577242"/>
                <a:ext cx="535973" cy="428110"/>
              </a:xfrm>
              <a:custGeom>
                <a:avLst/>
                <a:gdLst/>
                <a:ahLst/>
                <a:cxnLst/>
                <a:rect l="l" t="t" r="r" b="b"/>
                <a:pathLst>
                  <a:path w="74" h="59" extrusionOk="0">
                    <a:moveTo>
                      <a:pt x="0" y="59"/>
                    </a:moveTo>
                    <a:cubicBezTo>
                      <a:pt x="5" y="53"/>
                      <a:pt x="9" y="46"/>
                      <a:pt x="13" y="39"/>
                    </a:cubicBezTo>
                    <a:cubicBezTo>
                      <a:pt x="18" y="33"/>
                      <a:pt x="23" y="26"/>
                      <a:pt x="28" y="20"/>
                    </a:cubicBezTo>
                    <a:cubicBezTo>
                      <a:pt x="34" y="15"/>
                      <a:pt x="40" y="8"/>
                      <a:pt x="47" y="5"/>
                    </a:cubicBezTo>
                    <a:cubicBezTo>
                      <a:pt x="55" y="3"/>
                      <a:pt x="62" y="6"/>
                      <a:pt x="66" y="13"/>
                    </a:cubicBezTo>
                    <a:cubicBezTo>
                      <a:pt x="71" y="21"/>
                      <a:pt x="68" y="31"/>
                      <a:pt x="66" y="40"/>
                    </a:cubicBezTo>
                    <a:cubicBezTo>
                      <a:pt x="66" y="41"/>
                      <a:pt x="68" y="42"/>
                      <a:pt x="68" y="41"/>
                    </a:cubicBezTo>
                    <a:cubicBezTo>
                      <a:pt x="72" y="33"/>
                      <a:pt x="74" y="23"/>
                      <a:pt x="71" y="15"/>
                    </a:cubicBezTo>
                    <a:cubicBezTo>
                      <a:pt x="68" y="8"/>
                      <a:pt x="63" y="3"/>
                      <a:pt x="55" y="1"/>
                    </a:cubicBezTo>
                    <a:cubicBezTo>
                      <a:pt x="47" y="0"/>
                      <a:pt x="39" y="5"/>
                      <a:pt x="33" y="11"/>
                    </a:cubicBezTo>
                    <a:cubicBezTo>
                      <a:pt x="26" y="17"/>
                      <a:pt x="20" y="24"/>
                      <a:pt x="15" y="31"/>
                    </a:cubicBezTo>
                    <a:cubicBezTo>
                      <a:pt x="12" y="36"/>
                      <a:pt x="9" y="40"/>
                      <a:pt x="6" y="44"/>
                    </a:cubicBezTo>
                    <a:cubicBezTo>
                      <a:pt x="3" y="49"/>
                      <a:pt x="1" y="53"/>
                      <a:pt x="0" y="58"/>
                    </a:cubicBezTo>
                    <a:cubicBezTo>
                      <a:pt x="0" y="59"/>
                      <a:pt x="0" y="59"/>
                      <a:pt x="0" y="59"/>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2" name="Google Shape;672;p18"/>
              <p:cNvSpPr/>
              <p:nvPr/>
            </p:nvSpPr>
            <p:spPr>
              <a:xfrm rot="3280107">
                <a:off x="312373" y="4882695"/>
                <a:ext cx="260879" cy="239976"/>
              </a:xfrm>
              <a:custGeom>
                <a:avLst/>
                <a:gdLst/>
                <a:ahLst/>
                <a:cxnLst/>
                <a:rect l="l" t="t" r="r" b="b"/>
                <a:pathLst>
                  <a:path w="36" h="33" extrusionOk="0">
                    <a:moveTo>
                      <a:pt x="1" y="33"/>
                    </a:moveTo>
                    <a:cubicBezTo>
                      <a:pt x="5" y="32"/>
                      <a:pt x="8" y="29"/>
                      <a:pt x="11" y="27"/>
                    </a:cubicBezTo>
                    <a:cubicBezTo>
                      <a:pt x="14" y="24"/>
                      <a:pt x="17" y="22"/>
                      <a:pt x="20" y="19"/>
                    </a:cubicBezTo>
                    <a:cubicBezTo>
                      <a:pt x="22" y="16"/>
                      <a:pt x="25" y="14"/>
                      <a:pt x="28" y="11"/>
                    </a:cubicBezTo>
                    <a:cubicBezTo>
                      <a:pt x="30" y="8"/>
                      <a:pt x="33" y="5"/>
                      <a:pt x="35" y="1"/>
                    </a:cubicBezTo>
                    <a:cubicBezTo>
                      <a:pt x="36" y="0"/>
                      <a:pt x="34" y="0"/>
                      <a:pt x="34" y="0"/>
                    </a:cubicBezTo>
                    <a:cubicBezTo>
                      <a:pt x="31" y="3"/>
                      <a:pt x="28" y="6"/>
                      <a:pt x="26" y="9"/>
                    </a:cubicBezTo>
                    <a:cubicBezTo>
                      <a:pt x="23" y="12"/>
                      <a:pt x="21" y="14"/>
                      <a:pt x="18" y="17"/>
                    </a:cubicBezTo>
                    <a:cubicBezTo>
                      <a:pt x="15" y="19"/>
                      <a:pt x="12" y="22"/>
                      <a:pt x="10" y="24"/>
                    </a:cubicBezTo>
                    <a:cubicBezTo>
                      <a:pt x="7" y="27"/>
                      <a:pt x="3" y="29"/>
                      <a:pt x="1" y="32"/>
                    </a:cubicBezTo>
                    <a:cubicBezTo>
                      <a:pt x="0" y="32"/>
                      <a:pt x="1" y="33"/>
                      <a:pt x="1" y="33"/>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3" name="Google Shape;673;p18"/>
              <p:cNvSpPr/>
              <p:nvPr/>
            </p:nvSpPr>
            <p:spPr>
              <a:xfrm rot="3280107">
                <a:off x="429517" y="4663859"/>
                <a:ext cx="347839" cy="326936"/>
              </a:xfrm>
              <a:custGeom>
                <a:avLst/>
                <a:gdLst/>
                <a:ahLst/>
                <a:cxnLst/>
                <a:rect l="l" t="t" r="r" b="b"/>
                <a:pathLst>
                  <a:path w="48" h="45" extrusionOk="0">
                    <a:moveTo>
                      <a:pt x="0" y="39"/>
                    </a:moveTo>
                    <a:cubicBezTo>
                      <a:pt x="0" y="40"/>
                      <a:pt x="0" y="40"/>
                      <a:pt x="0" y="41"/>
                    </a:cubicBezTo>
                    <a:cubicBezTo>
                      <a:pt x="0" y="42"/>
                      <a:pt x="0" y="42"/>
                      <a:pt x="1" y="43"/>
                    </a:cubicBezTo>
                    <a:cubicBezTo>
                      <a:pt x="3" y="45"/>
                      <a:pt x="6" y="45"/>
                      <a:pt x="8" y="44"/>
                    </a:cubicBezTo>
                    <a:cubicBezTo>
                      <a:pt x="11" y="43"/>
                      <a:pt x="13" y="41"/>
                      <a:pt x="15" y="39"/>
                    </a:cubicBezTo>
                    <a:cubicBezTo>
                      <a:pt x="19" y="35"/>
                      <a:pt x="48" y="2"/>
                      <a:pt x="32" y="0"/>
                    </a:cubicBezTo>
                    <a:cubicBezTo>
                      <a:pt x="26" y="0"/>
                      <a:pt x="17" y="12"/>
                      <a:pt x="14" y="17"/>
                    </a:cubicBezTo>
                    <a:cubicBezTo>
                      <a:pt x="9" y="24"/>
                      <a:pt x="4" y="31"/>
                      <a:pt x="0" y="3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4" name="Google Shape;674;p18"/>
              <p:cNvSpPr/>
              <p:nvPr/>
            </p:nvSpPr>
            <p:spPr>
              <a:xfrm rot="3280107">
                <a:off x="218435" y="4258059"/>
                <a:ext cx="101174" cy="297670"/>
              </a:xfrm>
              <a:custGeom>
                <a:avLst/>
                <a:gdLst/>
                <a:ahLst/>
                <a:cxnLst/>
                <a:rect l="l" t="t" r="r" b="b"/>
                <a:pathLst>
                  <a:path w="14" h="41" extrusionOk="0">
                    <a:moveTo>
                      <a:pt x="0" y="9"/>
                    </a:moveTo>
                    <a:cubicBezTo>
                      <a:pt x="0" y="11"/>
                      <a:pt x="0" y="13"/>
                      <a:pt x="0" y="14"/>
                    </a:cubicBezTo>
                    <a:cubicBezTo>
                      <a:pt x="1" y="22"/>
                      <a:pt x="2" y="32"/>
                      <a:pt x="7" y="39"/>
                    </a:cubicBezTo>
                    <a:cubicBezTo>
                      <a:pt x="7" y="39"/>
                      <a:pt x="8" y="40"/>
                      <a:pt x="8" y="40"/>
                    </a:cubicBezTo>
                    <a:cubicBezTo>
                      <a:pt x="10" y="41"/>
                      <a:pt x="11" y="39"/>
                      <a:pt x="11" y="37"/>
                    </a:cubicBezTo>
                    <a:cubicBezTo>
                      <a:pt x="14" y="28"/>
                      <a:pt x="14" y="20"/>
                      <a:pt x="14" y="11"/>
                    </a:cubicBezTo>
                    <a:cubicBezTo>
                      <a:pt x="13" y="8"/>
                      <a:pt x="13" y="5"/>
                      <a:pt x="11" y="3"/>
                    </a:cubicBezTo>
                    <a:cubicBezTo>
                      <a:pt x="10" y="2"/>
                      <a:pt x="9" y="1"/>
                      <a:pt x="8" y="1"/>
                    </a:cubicBezTo>
                    <a:cubicBezTo>
                      <a:pt x="6" y="0"/>
                      <a:pt x="4" y="1"/>
                      <a:pt x="2" y="2"/>
                    </a:cubicBezTo>
                    <a:cubicBezTo>
                      <a:pt x="1" y="4"/>
                      <a:pt x="0" y="6"/>
                      <a:pt x="0" y="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5" name="Google Shape;675;p18"/>
              <p:cNvSpPr/>
              <p:nvPr/>
            </p:nvSpPr>
            <p:spPr>
              <a:xfrm rot="3280106">
                <a:off x="546968" y="3815242"/>
                <a:ext cx="102011" cy="94485"/>
              </a:xfrm>
              <a:custGeom>
                <a:avLst/>
                <a:gdLst/>
                <a:ahLst/>
                <a:cxnLst/>
                <a:rect l="l" t="t" r="r" b="b"/>
                <a:pathLst>
                  <a:path w="14" h="13" extrusionOk="0">
                    <a:moveTo>
                      <a:pt x="14" y="7"/>
                    </a:moveTo>
                    <a:cubicBezTo>
                      <a:pt x="14" y="5"/>
                      <a:pt x="12" y="3"/>
                      <a:pt x="10" y="2"/>
                    </a:cubicBezTo>
                    <a:cubicBezTo>
                      <a:pt x="8" y="1"/>
                      <a:pt x="5" y="0"/>
                      <a:pt x="3" y="1"/>
                    </a:cubicBezTo>
                    <a:cubicBezTo>
                      <a:pt x="2" y="2"/>
                      <a:pt x="1" y="3"/>
                      <a:pt x="1" y="4"/>
                    </a:cubicBezTo>
                    <a:cubicBezTo>
                      <a:pt x="0" y="5"/>
                      <a:pt x="0" y="6"/>
                      <a:pt x="0" y="8"/>
                    </a:cubicBezTo>
                    <a:cubicBezTo>
                      <a:pt x="0" y="8"/>
                      <a:pt x="1" y="9"/>
                      <a:pt x="1" y="10"/>
                    </a:cubicBezTo>
                    <a:cubicBezTo>
                      <a:pt x="2" y="11"/>
                      <a:pt x="4" y="12"/>
                      <a:pt x="6" y="13"/>
                    </a:cubicBezTo>
                    <a:cubicBezTo>
                      <a:pt x="8" y="13"/>
                      <a:pt x="10" y="12"/>
                      <a:pt x="12" y="11"/>
                    </a:cubicBezTo>
                    <a:cubicBezTo>
                      <a:pt x="13" y="11"/>
                      <a:pt x="13" y="10"/>
                      <a:pt x="13" y="9"/>
                    </a:cubicBezTo>
                    <a:cubicBezTo>
                      <a:pt x="14" y="9"/>
                      <a:pt x="14" y="8"/>
                      <a:pt x="14" y="7"/>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676" name="Google Shape;676;p18"/>
            <p:cNvGrpSpPr/>
            <p:nvPr/>
          </p:nvGrpSpPr>
          <p:grpSpPr>
            <a:xfrm flipH="1">
              <a:off x="7733433" y="-385300"/>
              <a:ext cx="2145050" cy="917175"/>
              <a:chOff x="-167600" y="-154650"/>
              <a:chExt cx="2145050" cy="917175"/>
            </a:xfrm>
          </p:grpSpPr>
          <p:sp>
            <p:nvSpPr>
              <p:cNvPr id="677" name="Google Shape;677;p18"/>
              <p:cNvSpPr/>
              <p:nvPr/>
            </p:nvSpPr>
            <p:spPr>
              <a:xfrm>
                <a:off x="-167600" y="74587"/>
                <a:ext cx="1761650" cy="630800"/>
              </a:xfrm>
              <a:custGeom>
                <a:avLst/>
                <a:gdLst/>
                <a:ahLst/>
                <a:cxnLst/>
                <a:rect l="l" t="t" r="r" b="b"/>
                <a:pathLst>
                  <a:path w="70466" h="25232" extrusionOk="0">
                    <a:moveTo>
                      <a:pt x="8178" y="542"/>
                    </a:moveTo>
                    <a:cubicBezTo>
                      <a:pt x="11531" y="-601"/>
                      <a:pt x="15536" y="314"/>
                      <a:pt x="20116" y="1000"/>
                    </a:cubicBezTo>
                    <a:cubicBezTo>
                      <a:pt x="24697" y="1686"/>
                      <a:pt x="30183" y="4581"/>
                      <a:pt x="35661" y="4657"/>
                    </a:cubicBezTo>
                    <a:cubicBezTo>
                      <a:pt x="41139" y="4733"/>
                      <a:pt x="48031" y="1609"/>
                      <a:pt x="52984" y="1457"/>
                    </a:cubicBezTo>
                    <a:cubicBezTo>
                      <a:pt x="57937" y="1305"/>
                      <a:pt x="62483" y="1457"/>
                      <a:pt x="65379" y="3743"/>
                    </a:cubicBezTo>
                    <a:cubicBezTo>
                      <a:pt x="68275" y="6029"/>
                      <a:pt x="71052" y="11820"/>
                      <a:pt x="70358" y="15173"/>
                    </a:cubicBezTo>
                    <a:cubicBezTo>
                      <a:pt x="69664" y="18526"/>
                      <a:pt x="65786" y="22641"/>
                      <a:pt x="61214" y="23860"/>
                    </a:cubicBezTo>
                    <a:cubicBezTo>
                      <a:pt x="56642" y="25079"/>
                      <a:pt x="49090" y="22260"/>
                      <a:pt x="42926" y="22488"/>
                    </a:cubicBezTo>
                    <a:cubicBezTo>
                      <a:pt x="36762" y="22717"/>
                      <a:pt x="30014" y="25231"/>
                      <a:pt x="24231" y="25231"/>
                    </a:cubicBezTo>
                    <a:cubicBezTo>
                      <a:pt x="18448" y="25231"/>
                      <a:pt x="12268" y="25384"/>
                      <a:pt x="8229" y="22488"/>
                    </a:cubicBezTo>
                    <a:cubicBezTo>
                      <a:pt x="4191" y="19593"/>
                      <a:pt x="9" y="11516"/>
                      <a:pt x="0" y="7858"/>
                    </a:cubicBezTo>
                    <a:cubicBezTo>
                      <a:pt x="-8" y="4200"/>
                      <a:pt x="4825" y="1685"/>
                      <a:pt x="8178" y="542"/>
                    </a:cubicBezTo>
                    <a:close/>
                  </a:path>
                </a:pathLst>
              </a:custGeom>
              <a:solidFill>
                <a:schemeClr val="accent1"/>
              </a:solidFill>
              <a:ln>
                <a:noFill/>
              </a:ln>
            </p:spPr>
          </p:sp>
          <p:sp>
            <p:nvSpPr>
              <p:cNvPr id="678" name="Google Shape;678;p18"/>
              <p:cNvSpPr/>
              <p:nvPr/>
            </p:nvSpPr>
            <p:spPr>
              <a:xfrm rot="8620239">
                <a:off x="1257286" y="-29008"/>
                <a:ext cx="610924" cy="569243"/>
              </a:xfrm>
              <a:custGeom>
                <a:avLst/>
                <a:gdLst/>
                <a:ahLst/>
                <a:cxnLst/>
                <a:rect l="l" t="t" r="r" b="b"/>
                <a:pathLst>
                  <a:path w="54" h="50" extrusionOk="0">
                    <a:moveTo>
                      <a:pt x="20" y="40"/>
                    </a:moveTo>
                    <a:cubicBezTo>
                      <a:pt x="42" y="50"/>
                      <a:pt x="54" y="13"/>
                      <a:pt x="32" y="6"/>
                    </a:cubicBezTo>
                    <a:cubicBezTo>
                      <a:pt x="11" y="0"/>
                      <a:pt x="0" y="32"/>
                      <a:pt x="20" y="40"/>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9" name="Google Shape;679;p18"/>
              <p:cNvSpPr/>
              <p:nvPr/>
            </p:nvSpPr>
            <p:spPr>
              <a:xfrm rot="8620239">
                <a:off x="1357031" y="447271"/>
                <a:ext cx="169339" cy="147196"/>
              </a:xfrm>
              <a:custGeom>
                <a:avLst/>
                <a:gdLst/>
                <a:ahLst/>
                <a:cxnLst/>
                <a:rect l="l" t="t" r="r" b="b"/>
                <a:pathLst>
                  <a:path w="15" h="13" extrusionOk="0">
                    <a:moveTo>
                      <a:pt x="6" y="1"/>
                    </a:moveTo>
                    <a:cubicBezTo>
                      <a:pt x="4" y="0"/>
                      <a:pt x="2" y="1"/>
                      <a:pt x="1" y="2"/>
                    </a:cubicBezTo>
                    <a:cubicBezTo>
                      <a:pt x="0" y="4"/>
                      <a:pt x="1" y="5"/>
                      <a:pt x="1" y="6"/>
                    </a:cubicBezTo>
                    <a:cubicBezTo>
                      <a:pt x="3" y="9"/>
                      <a:pt x="9" y="13"/>
                      <a:pt x="12" y="10"/>
                    </a:cubicBezTo>
                    <a:cubicBezTo>
                      <a:pt x="15" y="6"/>
                      <a:pt x="10" y="2"/>
                      <a:pt x="6" y="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0" name="Google Shape;680;p18"/>
              <p:cNvSpPr/>
              <p:nvPr/>
            </p:nvSpPr>
            <p:spPr>
              <a:xfrm rot="8620239">
                <a:off x="1168023" y="514795"/>
                <a:ext cx="170642" cy="148498"/>
              </a:xfrm>
              <a:custGeom>
                <a:avLst/>
                <a:gdLst/>
                <a:ahLst/>
                <a:cxnLst/>
                <a:rect l="l" t="t" r="r" b="b"/>
                <a:pathLst>
                  <a:path w="15" h="13" extrusionOk="0">
                    <a:moveTo>
                      <a:pt x="6" y="1"/>
                    </a:moveTo>
                    <a:cubicBezTo>
                      <a:pt x="4" y="0"/>
                      <a:pt x="2" y="1"/>
                      <a:pt x="1" y="2"/>
                    </a:cubicBezTo>
                    <a:cubicBezTo>
                      <a:pt x="0" y="4"/>
                      <a:pt x="1" y="5"/>
                      <a:pt x="1" y="6"/>
                    </a:cubicBezTo>
                    <a:cubicBezTo>
                      <a:pt x="3" y="9"/>
                      <a:pt x="9" y="13"/>
                      <a:pt x="12" y="10"/>
                    </a:cubicBezTo>
                    <a:cubicBezTo>
                      <a:pt x="15" y="6"/>
                      <a:pt x="10" y="2"/>
                      <a:pt x="6" y="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1" name="Google Shape;681;p18"/>
              <p:cNvSpPr/>
              <p:nvPr/>
            </p:nvSpPr>
            <p:spPr>
              <a:xfrm rot="8620239">
                <a:off x="1168318" y="398563"/>
                <a:ext cx="135471" cy="125051"/>
              </a:xfrm>
              <a:custGeom>
                <a:avLst/>
                <a:gdLst/>
                <a:ahLst/>
                <a:cxnLst/>
                <a:rect l="l" t="t" r="r" b="b"/>
                <a:pathLst>
                  <a:path w="12" h="11" extrusionOk="0">
                    <a:moveTo>
                      <a:pt x="5" y="1"/>
                    </a:moveTo>
                    <a:cubicBezTo>
                      <a:pt x="4" y="0"/>
                      <a:pt x="2" y="0"/>
                      <a:pt x="1" y="2"/>
                    </a:cubicBezTo>
                    <a:cubicBezTo>
                      <a:pt x="0" y="3"/>
                      <a:pt x="1" y="4"/>
                      <a:pt x="1" y="5"/>
                    </a:cubicBezTo>
                    <a:cubicBezTo>
                      <a:pt x="3" y="7"/>
                      <a:pt x="8" y="11"/>
                      <a:pt x="10" y="8"/>
                    </a:cubicBezTo>
                    <a:cubicBezTo>
                      <a:pt x="12" y="4"/>
                      <a:pt x="8" y="1"/>
                      <a:pt x="5" y="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2" name="Google Shape;682;p18"/>
              <p:cNvSpPr/>
              <p:nvPr/>
            </p:nvSpPr>
            <p:spPr>
              <a:xfrm rot="8620239">
                <a:off x="799577" y="399902"/>
                <a:ext cx="135471" cy="113328"/>
              </a:xfrm>
              <a:custGeom>
                <a:avLst/>
                <a:gdLst/>
                <a:ahLst/>
                <a:cxnLst/>
                <a:rect l="l" t="t" r="r" b="b"/>
                <a:pathLst>
                  <a:path w="12" h="10" extrusionOk="0">
                    <a:moveTo>
                      <a:pt x="5" y="0"/>
                    </a:moveTo>
                    <a:cubicBezTo>
                      <a:pt x="3" y="0"/>
                      <a:pt x="1" y="0"/>
                      <a:pt x="0" y="1"/>
                    </a:cubicBezTo>
                    <a:cubicBezTo>
                      <a:pt x="0" y="2"/>
                      <a:pt x="0" y="3"/>
                      <a:pt x="1" y="4"/>
                    </a:cubicBezTo>
                    <a:cubicBezTo>
                      <a:pt x="2" y="7"/>
                      <a:pt x="7" y="10"/>
                      <a:pt x="9" y="7"/>
                    </a:cubicBezTo>
                    <a:cubicBezTo>
                      <a:pt x="12" y="4"/>
                      <a:pt x="8" y="1"/>
                      <a:pt x="5"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3" name="Google Shape;683;p18"/>
              <p:cNvSpPr/>
              <p:nvPr/>
            </p:nvSpPr>
            <p:spPr>
              <a:xfrm rot="8620239">
                <a:off x="970655" y="472774"/>
                <a:ext cx="135471" cy="125051"/>
              </a:xfrm>
              <a:custGeom>
                <a:avLst/>
                <a:gdLst/>
                <a:ahLst/>
                <a:cxnLst/>
                <a:rect l="l" t="t" r="r" b="b"/>
                <a:pathLst>
                  <a:path w="12" h="11" extrusionOk="0">
                    <a:moveTo>
                      <a:pt x="5" y="1"/>
                    </a:moveTo>
                    <a:cubicBezTo>
                      <a:pt x="3" y="0"/>
                      <a:pt x="1" y="0"/>
                      <a:pt x="1" y="2"/>
                    </a:cubicBezTo>
                    <a:cubicBezTo>
                      <a:pt x="0" y="3"/>
                      <a:pt x="0" y="4"/>
                      <a:pt x="1" y="5"/>
                    </a:cubicBezTo>
                    <a:cubicBezTo>
                      <a:pt x="2" y="7"/>
                      <a:pt x="7" y="11"/>
                      <a:pt x="10" y="8"/>
                    </a:cubicBezTo>
                    <a:cubicBezTo>
                      <a:pt x="12" y="4"/>
                      <a:pt x="8" y="1"/>
                      <a:pt x="5" y="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4" name="Google Shape;684;p18"/>
              <p:cNvSpPr/>
              <p:nvPr/>
            </p:nvSpPr>
            <p:spPr>
              <a:xfrm rot="8620239">
                <a:off x="1459579" y="323157"/>
                <a:ext cx="136774" cy="113328"/>
              </a:xfrm>
              <a:custGeom>
                <a:avLst/>
                <a:gdLst/>
                <a:ahLst/>
                <a:cxnLst/>
                <a:rect l="l" t="t" r="r" b="b"/>
                <a:pathLst>
                  <a:path w="12" h="10" extrusionOk="0">
                    <a:moveTo>
                      <a:pt x="5" y="0"/>
                    </a:moveTo>
                    <a:cubicBezTo>
                      <a:pt x="3" y="0"/>
                      <a:pt x="1" y="0"/>
                      <a:pt x="0" y="1"/>
                    </a:cubicBezTo>
                    <a:cubicBezTo>
                      <a:pt x="0" y="2"/>
                      <a:pt x="0" y="4"/>
                      <a:pt x="1" y="4"/>
                    </a:cubicBezTo>
                    <a:cubicBezTo>
                      <a:pt x="2" y="7"/>
                      <a:pt x="7" y="10"/>
                      <a:pt x="9" y="7"/>
                    </a:cubicBezTo>
                    <a:cubicBezTo>
                      <a:pt x="12" y="4"/>
                      <a:pt x="8" y="1"/>
                      <a:pt x="5"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5" name="Google Shape;685;p18"/>
              <p:cNvSpPr/>
              <p:nvPr/>
            </p:nvSpPr>
            <p:spPr>
              <a:xfrm rot="8620239">
                <a:off x="1032134" y="313124"/>
                <a:ext cx="135471" cy="114630"/>
              </a:xfrm>
              <a:custGeom>
                <a:avLst/>
                <a:gdLst/>
                <a:ahLst/>
                <a:cxnLst/>
                <a:rect l="l" t="t" r="r" b="b"/>
                <a:pathLst>
                  <a:path w="12" h="10" extrusionOk="0">
                    <a:moveTo>
                      <a:pt x="5" y="0"/>
                    </a:moveTo>
                    <a:cubicBezTo>
                      <a:pt x="3" y="0"/>
                      <a:pt x="1" y="0"/>
                      <a:pt x="0" y="1"/>
                    </a:cubicBezTo>
                    <a:cubicBezTo>
                      <a:pt x="0" y="2"/>
                      <a:pt x="0" y="4"/>
                      <a:pt x="1" y="4"/>
                    </a:cubicBezTo>
                    <a:cubicBezTo>
                      <a:pt x="2" y="7"/>
                      <a:pt x="7" y="10"/>
                      <a:pt x="9" y="7"/>
                    </a:cubicBezTo>
                    <a:cubicBezTo>
                      <a:pt x="12" y="4"/>
                      <a:pt x="8" y="1"/>
                      <a:pt x="5"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6" name="Google Shape;686;p18"/>
              <p:cNvSpPr/>
              <p:nvPr/>
            </p:nvSpPr>
            <p:spPr>
              <a:xfrm rot="8620239">
                <a:off x="1326515" y="618907"/>
                <a:ext cx="135471" cy="114630"/>
              </a:xfrm>
              <a:custGeom>
                <a:avLst/>
                <a:gdLst/>
                <a:ahLst/>
                <a:cxnLst/>
                <a:rect l="l" t="t" r="r" b="b"/>
                <a:pathLst>
                  <a:path w="12" h="10" extrusionOk="0">
                    <a:moveTo>
                      <a:pt x="5" y="0"/>
                    </a:moveTo>
                    <a:cubicBezTo>
                      <a:pt x="3" y="0"/>
                      <a:pt x="1" y="0"/>
                      <a:pt x="0" y="1"/>
                    </a:cubicBezTo>
                    <a:cubicBezTo>
                      <a:pt x="0" y="2"/>
                      <a:pt x="0" y="3"/>
                      <a:pt x="1" y="4"/>
                    </a:cubicBezTo>
                    <a:cubicBezTo>
                      <a:pt x="2" y="7"/>
                      <a:pt x="7" y="10"/>
                      <a:pt x="9" y="7"/>
                    </a:cubicBezTo>
                    <a:cubicBezTo>
                      <a:pt x="12" y="4"/>
                      <a:pt x="8" y="1"/>
                      <a:pt x="5"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7" name="Google Shape;687;p18"/>
              <p:cNvSpPr/>
              <p:nvPr/>
            </p:nvSpPr>
            <p:spPr>
              <a:xfrm rot="8620239">
                <a:off x="1192555" y="265664"/>
                <a:ext cx="136774" cy="113328"/>
              </a:xfrm>
              <a:custGeom>
                <a:avLst/>
                <a:gdLst/>
                <a:ahLst/>
                <a:cxnLst/>
                <a:rect l="l" t="t" r="r" b="b"/>
                <a:pathLst>
                  <a:path w="12" h="10" extrusionOk="0">
                    <a:moveTo>
                      <a:pt x="5" y="0"/>
                    </a:moveTo>
                    <a:cubicBezTo>
                      <a:pt x="3" y="0"/>
                      <a:pt x="1" y="0"/>
                      <a:pt x="0" y="1"/>
                    </a:cubicBezTo>
                    <a:cubicBezTo>
                      <a:pt x="0" y="2"/>
                      <a:pt x="0" y="4"/>
                      <a:pt x="1" y="5"/>
                    </a:cubicBezTo>
                    <a:cubicBezTo>
                      <a:pt x="2" y="7"/>
                      <a:pt x="7" y="10"/>
                      <a:pt x="9" y="7"/>
                    </a:cubicBezTo>
                    <a:cubicBezTo>
                      <a:pt x="12" y="4"/>
                      <a:pt x="8" y="1"/>
                      <a:pt x="5"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688" name="Google Shape;688;p18"/>
            <p:cNvGrpSpPr/>
            <p:nvPr/>
          </p:nvGrpSpPr>
          <p:grpSpPr>
            <a:xfrm rot="-5400000" flipH="1">
              <a:off x="221142" y="-594156"/>
              <a:ext cx="711562" cy="1643796"/>
              <a:chOff x="-49649" y="-118565"/>
              <a:chExt cx="601591" cy="1389750"/>
            </a:xfrm>
          </p:grpSpPr>
          <p:sp>
            <p:nvSpPr>
              <p:cNvPr id="689" name="Google Shape;689;p18"/>
              <p:cNvSpPr/>
              <p:nvPr/>
            </p:nvSpPr>
            <p:spPr>
              <a:xfrm flipH="1">
                <a:off x="-49649" y="-118565"/>
                <a:ext cx="601591" cy="1389750"/>
              </a:xfrm>
              <a:custGeom>
                <a:avLst/>
                <a:gdLst/>
                <a:ahLst/>
                <a:cxnLst/>
                <a:rect l="l" t="t" r="r" b="b"/>
                <a:pathLst>
                  <a:path w="43" h="99" extrusionOk="0">
                    <a:moveTo>
                      <a:pt x="1" y="32"/>
                    </a:moveTo>
                    <a:cubicBezTo>
                      <a:pt x="0" y="39"/>
                      <a:pt x="2" y="45"/>
                      <a:pt x="7" y="50"/>
                    </a:cubicBezTo>
                    <a:cubicBezTo>
                      <a:pt x="11" y="55"/>
                      <a:pt x="16" y="59"/>
                      <a:pt x="21" y="64"/>
                    </a:cubicBezTo>
                    <a:cubicBezTo>
                      <a:pt x="25" y="69"/>
                      <a:pt x="29" y="74"/>
                      <a:pt x="32" y="80"/>
                    </a:cubicBezTo>
                    <a:cubicBezTo>
                      <a:pt x="33" y="83"/>
                      <a:pt x="34" y="86"/>
                      <a:pt x="35" y="89"/>
                    </a:cubicBezTo>
                    <a:cubicBezTo>
                      <a:pt x="36" y="90"/>
                      <a:pt x="40" y="99"/>
                      <a:pt x="42" y="95"/>
                    </a:cubicBezTo>
                    <a:cubicBezTo>
                      <a:pt x="42" y="95"/>
                      <a:pt x="42" y="95"/>
                      <a:pt x="42" y="94"/>
                    </a:cubicBezTo>
                    <a:cubicBezTo>
                      <a:pt x="42" y="71"/>
                      <a:pt x="43" y="12"/>
                      <a:pt x="42" y="4"/>
                    </a:cubicBezTo>
                    <a:cubicBezTo>
                      <a:pt x="42" y="3"/>
                      <a:pt x="42" y="2"/>
                      <a:pt x="41" y="1"/>
                    </a:cubicBezTo>
                    <a:cubicBezTo>
                      <a:pt x="39" y="0"/>
                      <a:pt x="37" y="1"/>
                      <a:pt x="35" y="2"/>
                    </a:cubicBezTo>
                    <a:cubicBezTo>
                      <a:pt x="31" y="5"/>
                      <a:pt x="28" y="9"/>
                      <a:pt x="24" y="12"/>
                    </a:cubicBezTo>
                    <a:cubicBezTo>
                      <a:pt x="17" y="18"/>
                      <a:pt x="8" y="20"/>
                      <a:pt x="3" y="29"/>
                    </a:cubicBezTo>
                    <a:cubicBezTo>
                      <a:pt x="2" y="30"/>
                      <a:pt x="2" y="31"/>
                      <a:pt x="1" y="32"/>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0" name="Google Shape;690;p18"/>
              <p:cNvSpPr/>
              <p:nvPr/>
            </p:nvSpPr>
            <p:spPr>
              <a:xfrm flipH="1">
                <a:off x="-7827" y="6899"/>
                <a:ext cx="447172" cy="1039096"/>
              </a:xfrm>
              <a:custGeom>
                <a:avLst/>
                <a:gdLst/>
                <a:ahLst/>
                <a:cxnLst/>
                <a:rect l="l" t="t" r="r" b="b"/>
                <a:pathLst>
                  <a:path w="32" h="74" extrusionOk="0">
                    <a:moveTo>
                      <a:pt x="28" y="59"/>
                    </a:moveTo>
                    <a:cubicBezTo>
                      <a:pt x="26" y="56"/>
                      <a:pt x="25" y="51"/>
                      <a:pt x="23" y="48"/>
                    </a:cubicBezTo>
                    <a:cubicBezTo>
                      <a:pt x="20" y="43"/>
                      <a:pt x="15" y="41"/>
                      <a:pt x="10" y="38"/>
                    </a:cubicBezTo>
                    <a:cubicBezTo>
                      <a:pt x="8" y="37"/>
                      <a:pt x="5" y="35"/>
                      <a:pt x="4" y="32"/>
                    </a:cubicBezTo>
                    <a:cubicBezTo>
                      <a:pt x="3" y="29"/>
                      <a:pt x="5" y="25"/>
                      <a:pt x="7" y="23"/>
                    </a:cubicBezTo>
                    <a:cubicBezTo>
                      <a:pt x="8" y="23"/>
                      <a:pt x="8" y="23"/>
                      <a:pt x="9" y="23"/>
                    </a:cubicBezTo>
                    <a:cubicBezTo>
                      <a:pt x="9" y="26"/>
                      <a:pt x="12" y="29"/>
                      <a:pt x="15" y="30"/>
                    </a:cubicBezTo>
                    <a:cubicBezTo>
                      <a:pt x="19" y="30"/>
                      <a:pt x="23" y="28"/>
                      <a:pt x="22" y="24"/>
                    </a:cubicBezTo>
                    <a:cubicBezTo>
                      <a:pt x="20" y="20"/>
                      <a:pt x="15" y="18"/>
                      <a:pt x="12" y="18"/>
                    </a:cubicBezTo>
                    <a:cubicBezTo>
                      <a:pt x="13" y="15"/>
                      <a:pt x="15" y="12"/>
                      <a:pt x="17" y="10"/>
                    </a:cubicBezTo>
                    <a:cubicBezTo>
                      <a:pt x="19" y="8"/>
                      <a:pt x="21" y="7"/>
                      <a:pt x="22" y="5"/>
                    </a:cubicBezTo>
                    <a:cubicBezTo>
                      <a:pt x="24" y="4"/>
                      <a:pt x="26" y="3"/>
                      <a:pt x="27" y="2"/>
                    </a:cubicBezTo>
                    <a:cubicBezTo>
                      <a:pt x="28" y="1"/>
                      <a:pt x="27" y="0"/>
                      <a:pt x="27" y="0"/>
                    </a:cubicBezTo>
                    <a:cubicBezTo>
                      <a:pt x="22" y="1"/>
                      <a:pt x="18" y="5"/>
                      <a:pt x="15" y="8"/>
                    </a:cubicBezTo>
                    <a:cubicBezTo>
                      <a:pt x="12" y="11"/>
                      <a:pt x="9" y="15"/>
                      <a:pt x="9" y="19"/>
                    </a:cubicBezTo>
                    <a:cubicBezTo>
                      <a:pt x="6" y="20"/>
                      <a:pt x="3" y="22"/>
                      <a:pt x="2" y="25"/>
                    </a:cubicBezTo>
                    <a:cubicBezTo>
                      <a:pt x="0" y="28"/>
                      <a:pt x="0" y="33"/>
                      <a:pt x="2" y="36"/>
                    </a:cubicBezTo>
                    <a:cubicBezTo>
                      <a:pt x="4" y="39"/>
                      <a:pt x="8" y="41"/>
                      <a:pt x="11" y="43"/>
                    </a:cubicBezTo>
                    <a:cubicBezTo>
                      <a:pt x="16" y="46"/>
                      <a:pt x="20" y="48"/>
                      <a:pt x="22" y="53"/>
                    </a:cubicBezTo>
                    <a:cubicBezTo>
                      <a:pt x="24" y="60"/>
                      <a:pt x="26" y="67"/>
                      <a:pt x="30" y="73"/>
                    </a:cubicBezTo>
                    <a:cubicBezTo>
                      <a:pt x="31" y="74"/>
                      <a:pt x="32" y="73"/>
                      <a:pt x="32" y="72"/>
                    </a:cubicBezTo>
                    <a:cubicBezTo>
                      <a:pt x="31" y="67"/>
                      <a:pt x="29" y="63"/>
                      <a:pt x="28" y="59"/>
                    </a:cubicBezTo>
                    <a:close/>
                    <a:moveTo>
                      <a:pt x="17" y="23"/>
                    </a:moveTo>
                    <a:cubicBezTo>
                      <a:pt x="18" y="24"/>
                      <a:pt x="19" y="25"/>
                      <a:pt x="18" y="26"/>
                    </a:cubicBezTo>
                    <a:cubicBezTo>
                      <a:pt x="17" y="27"/>
                      <a:pt x="16" y="26"/>
                      <a:pt x="15" y="26"/>
                    </a:cubicBezTo>
                    <a:cubicBezTo>
                      <a:pt x="13" y="25"/>
                      <a:pt x="12" y="24"/>
                      <a:pt x="12" y="22"/>
                    </a:cubicBezTo>
                    <a:cubicBezTo>
                      <a:pt x="14" y="22"/>
                      <a:pt x="15" y="22"/>
                      <a:pt x="17" y="23"/>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984"/>
        <p:cNvGrpSpPr/>
        <p:nvPr/>
      </p:nvGrpSpPr>
      <p:grpSpPr>
        <a:xfrm>
          <a:off x="0" y="0"/>
          <a:ext cx="0" cy="0"/>
          <a:chOff x="0" y="0"/>
          <a:chExt cx="0" cy="0"/>
        </a:xfrm>
      </p:grpSpPr>
      <p:grpSp>
        <p:nvGrpSpPr>
          <p:cNvPr id="985" name="Google Shape;985;p25"/>
          <p:cNvGrpSpPr/>
          <p:nvPr/>
        </p:nvGrpSpPr>
        <p:grpSpPr>
          <a:xfrm>
            <a:off x="-80032" y="-68576"/>
            <a:ext cx="9515232" cy="6782339"/>
            <a:chOff x="-80032" y="-68576"/>
            <a:chExt cx="9515232" cy="6782339"/>
          </a:xfrm>
        </p:grpSpPr>
        <p:grpSp>
          <p:nvGrpSpPr>
            <p:cNvPr id="986" name="Google Shape;986;p25"/>
            <p:cNvGrpSpPr/>
            <p:nvPr/>
          </p:nvGrpSpPr>
          <p:grpSpPr>
            <a:xfrm rot="10800000" flipH="1">
              <a:off x="6229899" y="3844237"/>
              <a:ext cx="3205301" cy="2869526"/>
              <a:chOff x="6177849" y="-1623101"/>
              <a:chExt cx="3205301" cy="2869526"/>
            </a:xfrm>
          </p:grpSpPr>
          <p:sp>
            <p:nvSpPr>
              <p:cNvPr id="987" name="Google Shape;987;p25"/>
              <p:cNvSpPr/>
              <p:nvPr/>
            </p:nvSpPr>
            <p:spPr>
              <a:xfrm>
                <a:off x="6177849" y="-1623101"/>
                <a:ext cx="3205301" cy="2606950"/>
              </a:xfrm>
              <a:custGeom>
                <a:avLst/>
                <a:gdLst/>
                <a:ahLst/>
                <a:cxnLst/>
                <a:rect l="l" t="t" r="r" b="b"/>
                <a:pathLst>
                  <a:path w="779" h="633" extrusionOk="0">
                    <a:moveTo>
                      <a:pt x="117" y="98"/>
                    </a:moveTo>
                    <a:cubicBezTo>
                      <a:pt x="77" y="102"/>
                      <a:pt x="22" y="101"/>
                      <a:pt x="6" y="146"/>
                    </a:cubicBezTo>
                    <a:cubicBezTo>
                      <a:pt x="0" y="163"/>
                      <a:pt x="0" y="180"/>
                      <a:pt x="1" y="198"/>
                    </a:cubicBezTo>
                    <a:cubicBezTo>
                      <a:pt x="1" y="226"/>
                      <a:pt x="4" y="255"/>
                      <a:pt x="5" y="283"/>
                    </a:cubicBezTo>
                    <a:cubicBezTo>
                      <a:pt x="6" y="298"/>
                      <a:pt x="7" y="314"/>
                      <a:pt x="17" y="325"/>
                    </a:cubicBezTo>
                    <a:cubicBezTo>
                      <a:pt x="29" y="338"/>
                      <a:pt x="49" y="338"/>
                      <a:pt x="67" y="336"/>
                    </a:cubicBezTo>
                    <a:cubicBezTo>
                      <a:pt x="93" y="334"/>
                      <a:pt x="120" y="333"/>
                      <a:pt x="146" y="331"/>
                    </a:cubicBezTo>
                    <a:cubicBezTo>
                      <a:pt x="160" y="330"/>
                      <a:pt x="176" y="329"/>
                      <a:pt x="187" y="339"/>
                    </a:cubicBezTo>
                    <a:cubicBezTo>
                      <a:pt x="206" y="356"/>
                      <a:pt x="193" y="388"/>
                      <a:pt x="203" y="411"/>
                    </a:cubicBezTo>
                    <a:cubicBezTo>
                      <a:pt x="214" y="437"/>
                      <a:pt x="246" y="444"/>
                      <a:pt x="273" y="446"/>
                    </a:cubicBezTo>
                    <a:cubicBezTo>
                      <a:pt x="313" y="449"/>
                      <a:pt x="405" y="463"/>
                      <a:pt x="426" y="448"/>
                    </a:cubicBezTo>
                    <a:cubicBezTo>
                      <a:pt x="430" y="445"/>
                      <a:pt x="431" y="439"/>
                      <a:pt x="433" y="435"/>
                    </a:cubicBezTo>
                    <a:cubicBezTo>
                      <a:pt x="436" y="429"/>
                      <a:pt x="439" y="424"/>
                      <a:pt x="444" y="420"/>
                    </a:cubicBezTo>
                    <a:cubicBezTo>
                      <a:pt x="456" y="409"/>
                      <a:pt x="474" y="411"/>
                      <a:pt x="490" y="412"/>
                    </a:cubicBezTo>
                    <a:cubicBezTo>
                      <a:pt x="498" y="414"/>
                      <a:pt x="508" y="415"/>
                      <a:pt x="514" y="421"/>
                    </a:cubicBezTo>
                    <a:cubicBezTo>
                      <a:pt x="522" y="428"/>
                      <a:pt x="524" y="439"/>
                      <a:pt x="523" y="450"/>
                    </a:cubicBezTo>
                    <a:cubicBezTo>
                      <a:pt x="523" y="466"/>
                      <a:pt x="517" y="484"/>
                      <a:pt x="529" y="498"/>
                    </a:cubicBezTo>
                    <a:cubicBezTo>
                      <a:pt x="538" y="509"/>
                      <a:pt x="554" y="514"/>
                      <a:pt x="569" y="515"/>
                    </a:cubicBezTo>
                    <a:cubicBezTo>
                      <a:pt x="587" y="517"/>
                      <a:pt x="606" y="515"/>
                      <a:pt x="623" y="520"/>
                    </a:cubicBezTo>
                    <a:cubicBezTo>
                      <a:pt x="654" y="531"/>
                      <a:pt x="648" y="563"/>
                      <a:pt x="649" y="589"/>
                    </a:cubicBezTo>
                    <a:cubicBezTo>
                      <a:pt x="649" y="600"/>
                      <a:pt x="649" y="610"/>
                      <a:pt x="654" y="620"/>
                    </a:cubicBezTo>
                    <a:cubicBezTo>
                      <a:pt x="655" y="624"/>
                      <a:pt x="658" y="628"/>
                      <a:pt x="662" y="630"/>
                    </a:cubicBezTo>
                    <a:cubicBezTo>
                      <a:pt x="666" y="632"/>
                      <a:pt x="671" y="632"/>
                      <a:pt x="675" y="633"/>
                    </a:cubicBezTo>
                    <a:cubicBezTo>
                      <a:pt x="685" y="633"/>
                      <a:pt x="695" y="633"/>
                      <a:pt x="705" y="633"/>
                    </a:cubicBezTo>
                    <a:cubicBezTo>
                      <a:pt x="711" y="632"/>
                      <a:pt x="717" y="632"/>
                      <a:pt x="721" y="628"/>
                    </a:cubicBezTo>
                    <a:cubicBezTo>
                      <a:pt x="725" y="626"/>
                      <a:pt x="726" y="622"/>
                      <a:pt x="727" y="618"/>
                    </a:cubicBezTo>
                    <a:cubicBezTo>
                      <a:pt x="732" y="603"/>
                      <a:pt x="731" y="586"/>
                      <a:pt x="733" y="570"/>
                    </a:cubicBezTo>
                    <a:cubicBezTo>
                      <a:pt x="744" y="478"/>
                      <a:pt x="756" y="387"/>
                      <a:pt x="767" y="295"/>
                    </a:cubicBezTo>
                    <a:cubicBezTo>
                      <a:pt x="773" y="248"/>
                      <a:pt x="779" y="198"/>
                      <a:pt x="764" y="153"/>
                    </a:cubicBezTo>
                    <a:cubicBezTo>
                      <a:pt x="741" y="77"/>
                      <a:pt x="664" y="26"/>
                      <a:pt x="585" y="13"/>
                    </a:cubicBezTo>
                    <a:cubicBezTo>
                      <a:pt x="506" y="0"/>
                      <a:pt x="426" y="18"/>
                      <a:pt x="349" y="41"/>
                    </a:cubicBezTo>
                    <a:cubicBezTo>
                      <a:pt x="273" y="63"/>
                      <a:pt x="197" y="91"/>
                      <a:pt x="117" y="98"/>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8" name="Google Shape;988;p25"/>
              <p:cNvSpPr/>
              <p:nvPr/>
            </p:nvSpPr>
            <p:spPr>
              <a:xfrm>
                <a:off x="6329631" y="-347347"/>
                <a:ext cx="2814371" cy="1243718"/>
              </a:xfrm>
              <a:custGeom>
                <a:avLst/>
                <a:gdLst/>
                <a:ahLst/>
                <a:cxnLst/>
                <a:rect l="l" t="t" r="r" b="b"/>
                <a:pathLst>
                  <a:path w="684" h="302" extrusionOk="0">
                    <a:moveTo>
                      <a:pt x="2" y="11"/>
                    </a:moveTo>
                    <a:cubicBezTo>
                      <a:pt x="18" y="11"/>
                      <a:pt x="35" y="10"/>
                      <a:pt x="51" y="9"/>
                    </a:cubicBezTo>
                    <a:cubicBezTo>
                      <a:pt x="68" y="8"/>
                      <a:pt x="85" y="6"/>
                      <a:pt x="102" y="6"/>
                    </a:cubicBezTo>
                    <a:cubicBezTo>
                      <a:pt x="110" y="5"/>
                      <a:pt x="118" y="5"/>
                      <a:pt x="125" y="5"/>
                    </a:cubicBezTo>
                    <a:cubicBezTo>
                      <a:pt x="134" y="5"/>
                      <a:pt x="142" y="6"/>
                      <a:pt x="150" y="9"/>
                    </a:cubicBezTo>
                    <a:cubicBezTo>
                      <a:pt x="157" y="12"/>
                      <a:pt x="161" y="17"/>
                      <a:pt x="164" y="24"/>
                    </a:cubicBezTo>
                    <a:cubicBezTo>
                      <a:pt x="168" y="31"/>
                      <a:pt x="170" y="39"/>
                      <a:pt x="171" y="48"/>
                    </a:cubicBezTo>
                    <a:cubicBezTo>
                      <a:pt x="172" y="62"/>
                      <a:pt x="170" y="76"/>
                      <a:pt x="175" y="90"/>
                    </a:cubicBezTo>
                    <a:cubicBezTo>
                      <a:pt x="181" y="103"/>
                      <a:pt x="194" y="110"/>
                      <a:pt x="207" y="114"/>
                    </a:cubicBezTo>
                    <a:cubicBezTo>
                      <a:pt x="225" y="119"/>
                      <a:pt x="244" y="121"/>
                      <a:pt x="262" y="123"/>
                    </a:cubicBezTo>
                    <a:cubicBezTo>
                      <a:pt x="281" y="125"/>
                      <a:pt x="301" y="126"/>
                      <a:pt x="320" y="128"/>
                    </a:cubicBezTo>
                    <a:cubicBezTo>
                      <a:pt x="338" y="130"/>
                      <a:pt x="357" y="131"/>
                      <a:pt x="375" y="125"/>
                    </a:cubicBezTo>
                    <a:cubicBezTo>
                      <a:pt x="388" y="120"/>
                      <a:pt x="393" y="106"/>
                      <a:pt x="401" y="95"/>
                    </a:cubicBezTo>
                    <a:cubicBezTo>
                      <a:pt x="409" y="85"/>
                      <a:pt x="423" y="83"/>
                      <a:pt x="435" y="84"/>
                    </a:cubicBezTo>
                    <a:cubicBezTo>
                      <a:pt x="448" y="84"/>
                      <a:pt x="462" y="86"/>
                      <a:pt x="474" y="91"/>
                    </a:cubicBezTo>
                    <a:cubicBezTo>
                      <a:pt x="488" y="97"/>
                      <a:pt x="498" y="107"/>
                      <a:pt x="500" y="122"/>
                    </a:cubicBezTo>
                    <a:cubicBezTo>
                      <a:pt x="501" y="134"/>
                      <a:pt x="500" y="147"/>
                      <a:pt x="503" y="159"/>
                    </a:cubicBezTo>
                    <a:cubicBezTo>
                      <a:pt x="508" y="173"/>
                      <a:pt x="520" y="181"/>
                      <a:pt x="534" y="184"/>
                    </a:cubicBezTo>
                    <a:cubicBezTo>
                      <a:pt x="543" y="185"/>
                      <a:pt x="551" y="186"/>
                      <a:pt x="560" y="187"/>
                    </a:cubicBezTo>
                    <a:cubicBezTo>
                      <a:pt x="570" y="188"/>
                      <a:pt x="580" y="189"/>
                      <a:pt x="589" y="191"/>
                    </a:cubicBezTo>
                    <a:cubicBezTo>
                      <a:pt x="595" y="193"/>
                      <a:pt x="602" y="194"/>
                      <a:pt x="607" y="198"/>
                    </a:cubicBezTo>
                    <a:cubicBezTo>
                      <a:pt x="614" y="203"/>
                      <a:pt x="615" y="212"/>
                      <a:pt x="616" y="220"/>
                    </a:cubicBezTo>
                    <a:cubicBezTo>
                      <a:pt x="616" y="239"/>
                      <a:pt x="615" y="259"/>
                      <a:pt x="616" y="278"/>
                    </a:cubicBezTo>
                    <a:cubicBezTo>
                      <a:pt x="616" y="285"/>
                      <a:pt x="618" y="293"/>
                      <a:pt x="625" y="297"/>
                    </a:cubicBezTo>
                    <a:cubicBezTo>
                      <a:pt x="630" y="300"/>
                      <a:pt x="636" y="301"/>
                      <a:pt x="642" y="301"/>
                    </a:cubicBezTo>
                    <a:cubicBezTo>
                      <a:pt x="652" y="302"/>
                      <a:pt x="662" y="302"/>
                      <a:pt x="672" y="302"/>
                    </a:cubicBezTo>
                    <a:cubicBezTo>
                      <a:pt x="674" y="302"/>
                      <a:pt x="676" y="302"/>
                      <a:pt x="677" y="302"/>
                    </a:cubicBezTo>
                    <a:cubicBezTo>
                      <a:pt x="678" y="302"/>
                      <a:pt x="680" y="302"/>
                      <a:pt x="679" y="302"/>
                    </a:cubicBezTo>
                    <a:cubicBezTo>
                      <a:pt x="679" y="302"/>
                      <a:pt x="679" y="302"/>
                      <a:pt x="679" y="302"/>
                    </a:cubicBezTo>
                    <a:cubicBezTo>
                      <a:pt x="684" y="302"/>
                      <a:pt x="684" y="295"/>
                      <a:pt x="679" y="295"/>
                    </a:cubicBezTo>
                    <a:cubicBezTo>
                      <a:pt x="679" y="295"/>
                      <a:pt x="679" y="295"/>
                      <a:pt x="679" y="295"/>
                    </a:cubicBezTo>
                    <a:cubicBezTo>
                      <a:pt x="680" y="295"/>
                      <a:pt x="678" y="295"/>
                      <a:pt x="677" y="295"/>
                    </a:cubicBezTo>
                    <a:cubicBezTo>
                      <a:pt x="675" y="295"/>
                      <a:pt x="673" y="295"/>
                      <a:pt x="672" y="294"/>
                    </a:cubicBezTo>
                    <a:cubicBezTo>
                      <a:pt x="666" y="294"/>
                      <a:pt x="661" y="294"/>
                      <a:pt x="656" y="294"/>
                    </a:cubicBezTo>
                    <a:cubicBezTo>
                      <a:pt x="651" y="294"/>
                      <a:pt x="647" y="294"/>
                      <a:pt x="642" y="293"/>
                    </a:cubicBezTo>
                    <a:cubicBezTo>
                      <a:pt x="636" y="293"/>
                      <a:pt x="629" y="293"/>
                      <a:pt x="626" y="288"/>
                    </a:cubicBezTo>
                    <a:cubicBezTo>
                      <a:pt x="624" y="284"/>
                      <a:pt x="624" y="280"/>
                      <a:pt x="624" y="277"/>
                    </a:cubicBezTo>
                    <a:cubicBezTo>
                      <a:pt x="624" y="272"/>
                      <a:pt x="624" y="267"/>
                      <a:pt x="624" y="261"/>
                    </a:cubicBezTo>
                    <a:cubicBezTo>
                      <a:pt x="624" y="252"/>
                      <a:pt x="624" y="242"/>
                      <a:pt x="624" y="232"/>
                    </a:cubicBezTo>
                    <a:cubicBezTo>
                      <a:pt x="624" y="223"/>
                      <a:pt x="624" y="213"/>
                      <a:pt x="621" y="205"/>
                    </a:cubicBezTo>
                    <a:cubicBezTo>
                      <a:pt x="619" y="198"/>
                      <a:pt x="614" y="193"/>
                      <a:pt x="608" y="190"/>
                    </a:cubicBezTo>
                    <a:cubicBezTo>
                      <a:pt x="602" y="186"/>
                      <a:pt x="595" y="185"/>
                      <a:pt x="588" y="183"/>
                    </a:cubicBezTo>
                    <a:cubicBezTo>
                      <a:pt x="579" y="181"/>
                      <a:pt x="569" y="180"/>
                      <a:pt x="559" y="179"/>
                    </a:cubicBezTo>
                    <a:cubicBezTo>
                      <a:pt x="545" y="177"/>
                      <a:pt x="524" y="178"/>
                      <a:pt x="515" y="164"/>
                    </a:cubicBezTo>
                    <a:cubicBezTo>
                      <a:pt x="507" y="155"/>
                      <a:pt x="509" y="141"/>
                      <a:pt x="508" y="129"/>
                    </a:cubicBezTo>
                    <a:cubicBezTo>
                      <a:pt x="507" y="115"/>
                      <a:pt x="504" y="103"/>
                      <a:pt x="493" y="93"/>
                    </a:cubicBezTo>
                    <a:cubicBezTo>
                      <a:pt x="482" y="84"/>
                      <a:pt x="468" y="81"/>
                      <a:pt x="455" y="79"/>
                    </a:cubicBezTo>
                    <a:cubicBezTo>
                      <a:pt x="441" y="76"/>
                      <a:pt x="427" y="75"/>
                      <a:pt x="414" y="79"/>
                    </a:cubicBezTo>
                    <a:cubicBezTo>
                      <a:pt x="408" y="81"/>
                      <a:pt x="403" y="83"/>
                      <a:pt x="399" y="87"/>
                    </a:cubicBezTo>
                    <a:cubicBezTo>
                      <a:pt x="394" y="92"/>
                      <a:pt x="391" y="99"/>
                      <a:pt x="388" y="104"/>
                    </a:cubicBezTo>
                    <a:cubicBezTo>
                      <a:pt x="384" y="110"/>
                      <a:pt x="381" y="116"/>
                      <a:pt x="375" y="118"/>
                    </a:cubicBezTo>
                    <a:cubicBezTo>
                      <a:pt x="366" y="122"/>
                      <a:pt x="355" y="123"/>
                      <a:pt x="346" y="123"/>
                    </a:cubicBezTo>
                    <a:cubicBezTo>
                      <a:pt x="327" y="123"/>
                      <a:pt x="308" y="121"/>
                      <a:pt x="290" y="119"/>
                    </a:cubicBezTo>
                    <a:cubicBezTo>
                      <a:pt x="270" y="118"/>
                      <a:pt x="250" y="116"/>
                      <a:pt x="230" y="112"/>
                    </a:cubicBezTo>
                    <a:cubicBezTo>
                      <a:pt x="216" y="110"/>
                      <a:pt x="198" y="108"/>
                      <a:pt x="187" y="97"/>
                    </a:cubicBezTo>
                    <a:cubicBezTo>
                      <a:pt x="176" y="87"/>
                      <a:pt x="177" y="70"/>
                      <a:pt x="177" y="56"/>
                    </a:cubicBezTo>
                    <a:cubicBezTo>
                      <a:pt x="176" y="42"/>
                      <a:pt x="174" y="26"/>
                      <a:pt x="164" y="14"/>
                    </a:cubicBezTo>
                    <a:cubicBezTo>
                      <a:pt x="155" y="2"/>
                      <a:pt x="139" y="0"/>
                      <a:pt x="124" y="0"/>
                    </a:cubicBezTo>
                    <a:cubicBezTo>
                      <a:pt x="91" y="0"/>
                      <a:pt x="58" y="3"/>
                      <a:pt x="25" y="5"/>
                    </a:cubicBezTo>
                    <a:cubicBezTo>
                      <a:pt x="17" y="6"/>
                      <a:pt x="10" y="7"/>
                      <a:pt x="2" y="8"/>
                    </a:cubicBezTo>
                    <a:cubicBezTo>
                      <a:pt x="0" y="8"/>
                      <a:pt x="0" y="11"/>
                      <a:pt x="2" y="1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9" name="Google Shape;989;p25"/>
              <p:cNvSpPr/>
              <p:nvPr/>
            </p:nvSpPr>
            <p:spPr>
              <a:xfrm>
                <a:off x="8620094" y="1017737"/>
                <a:ext cx="202018" cy="205873"/>
              </a:xfrm>
              <a:custGeom>
                <a:avLst/>
                <a:gdLst/>
                <a:ahLst/>
                <a:cxnLst/>
                <a:rect l="l" t="t" r="r" b="b"/>
                <a:pathLst>
                  <a:path w="49" h="50" extrusionOk="0">
                    <a:moveTo>
                      <a:pt x="21" y="1"/>
                    </a:moveTo>
                    <a:cubicBezTo>
                      <a:pt x="17" y="0"/>
                      <a:pt x="13" y="0"/>
                      <a:pt x="10" y="2"/>
                    </a:cubicBezTo>
                    <a:cubicBezTo>
                      <a:pt x="6" y="4"/>
                      <a:pt x="4" y="9"/>
                      <a:pt x="3" y="14"/>
                    </a:cubicBezTo>
                    <a:cubicBezTo>
                      <a:pt x="1" y="22"/>
                      <a:pt x="0" y="29"/>
                      <a:pt x="0" y="37"/>
                    </a:cubicBezTo>
                    <a:cubicBezTo>
                      <a:pt x="0" y="39"/>
                      <a:pt x="0" y="41"/>
                      <a:pt x="0" y="42"/>
                    </a:cubicBezTo>
                    <a:cubicBezTo>
                      <a:pt x="2" y="46"/>
                      <a:pt x="7" y="47"/>
                      <a:pt x="11" y="47"/>
                    </a:cubicBezTo>
                    <a:cubicBezTo>
                      <a:pt x="19" y="48"/>
                      <a:pt x="26" y="49"/>
                      <a:pt x="33" y="50"/>
                    </a:cubicBezTo>
                    <a:cubicBezTo>
                      <a:pt x="34" y="50"/>
                      <a:pt x="36" y="50"/>
                      <a:pt x="37" y="50"/>
                    </a:cubicBezTo>
                    <a:cubicBezTo>
                      <a:pt x="41" y="49"/>
                      <a:pt x="43" y="44"/>
                      <a:pt x="44" y="40"/>
                    </a:cubicBezTo>
                    <a:cubicBezTo>
                      <a:pt x="46" y="32"/>
                      <a:pt x="48" y="24"/>
                      <a:pt x="48" y="15"/>
                    </a:cubicBezTo>
                    <a:cubicBezTo>
                      <a:pt x="49" y="3"/>
                      <a:pt x="29" y="2"/>
                      <a:pt x="21" y="1"/>
                    </a:cubicBezTo>
                    <a:close/>
                  </a:path>
                </a:pathLst>
              </a:custGeom>
              <a:solidFill>
                <a:srgbClr val="E899A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0" name="Google Shape;990;p25"/>
              <p:cNvSpPr/>
              <p:nvPr/>
            </p:nvSpPr>
            <p:spPr>
              <a:xfrm>
                <a:off x="8424010" y="616645"/>
                <a:ext cx="345435" cy="346205"/>
              </a:xfrm>
              <a:custGeom>
                <a:avLst/>
                <a:gdLst/>
                <a:ahLst/>
                <a:cxnLst/>
                <a:rect l="l" t="t" r="r" b="b"/>
                <a:pathLst>
                  <a:path w="84" h="84" extrusionOk="0">
                    <a:moveTo>
                      <a:pt x="36" y="2"/>
                    </a:moveTo>
                    <a:cubicBezTo>
                      <a:pt x="30" y="1"/>
                      <a:pt x="23" y="0"/>
                      <a:pt x="18" y="3"/>
                    </a:cubicBezTo>
                    <a:cubicBezTo>
                      <a:pt x="10" y="7"/>
                      <a:pt x="7" y="16"/>
                      <a:pt x="5" y="24"/>
                    </a:cubicBezTo>
                    <a:cubicBezTo>
                      <a:pt x="2" y="36"/>
                      <a:pt x="1" y="49"/>
                      <a:pt x="0" y="63"/>
                    </a:cubicBezTo>
                    <a:cubicBezTo>
                      <a:pt x="0" y="66"/>
                      <a:pt x="1" y="69"/>
                      <a:pt x="2" y="71"/>
                    </a:cubicBezTo>
                    <a:cubicBezTo>
                      <a:pt x="5" y="78"/>
                      <a:pt x="13" y="79"/>
                      <a:pt x="20" y="80"/>
                    </a:cubicBezTo>
                    <a:cubicBezTo>
                      <a:pt x="32" y="81"/>
                      <a:pt x="45" y="83"/>
                      <a:pt x="57" y="84"/>
                    </a:cubicBezTo>
                    <a:cubicBezTo>
                      <a:pt x="59" y="84"/>
                      <a:pt x="61" y="84"/>
                      <a:pt x="63" y="84"/>
                    </a:cubicBezTo>
                    <a:cubicBezTo>
                      <a:pt x="70" y="82"/>
                      <a:pt x="73" y="75"/>
                      <a:pt x="75" y="68"/>
                    </a:cubicBezTo>
                    <a:cubicBezTo>
                      <a:pt x="79" y="54"/>
                      <a:pt x="82" y="40"/>
                      <a:pt x="83" y="25"/>
                    </a:cubicBezTo>
                    <a:cubicBezTo>
                      <a:pt x="84" y="5"/>
                      <a:pt x="50" y="4"/>
                      <a:pt x="36" y="2"/>
                    </a:cubicBezTo>
                    <a:close/>
                  </a:path>
                </a:pathLst>
              </a:custGeom>
              <a:solidFill>
                <a:srgbClr val="FFE3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1" name="Google Shape;991;p25"/>
              <p:cNvSpPr/>
              <p:nvPr/>
            </p:nvSpPr>
            <p:spPr>
              <a:xfrm>
                <a:off x="8641359" y="1044408"/>
                <a:ext cx="205102" cy="202017"/>
              </a:xfrm>
              <a:custGeom>
                <a:avLst/>
                <a:gdLst/>
                <a:ahLst/>
                <a:cxnLst/>
                <a:rect l="l" t="t" r="r" b="b"/>
                <a:pathLst>
                  <a:path w="50" h="49" extrusionOk="0">
                    <a:moveTo>
                      <a:pt x="21" y="0"/>
                    </a:moveTo>
                    <a:cubicBezTo>
                      <a:pt x="18" y="0"/>
                      <a:pt x="14" y="0"/>
                      <a:pt x="11" y="1"/>
                    </a:cubicBezTo>
                    <a:cubicBezTo>
                      <a:pt x="6" y="3"/>
                      <a:pt x="4" y="9"/>
                      <a:pt x="3" y="13"/>
                    </a:cubicBezTo>
                    <a:cubicBezTo>
                      <a:pt x="1" y="21"/>
                      <a:pt x="1" y="29"/>
                      <a:pt x="0" y="36"/>
                    </a:cubicBezTo>
                    <a:cubicBezTo>
                      <a:pt x="0" y="38"/>
                      <a:pt x="0" y="40"/>
                      <a:pt x="1" y="42"/>
                    </a:cubicBezTo>
                    <a:cubicBezTo>
                      <a:pt x="3" y="45"/>
                      <a:pt x="8" y="46"/>
                      <a:pt x="12" y="47"/>
                    </a:cubicBezTo>
                    <a:cubicBezTo>
                      <a:pt x="19" y="48"/>
                      <a:pt x="26" y="48"/>
                      <a:pt x="34" y="49"/>
                    </a:cubicBezTo>
                    <a:cubicBezTo>
                      <a:pt x="35" y="49"/>
                      <a:pt x="36" y="49"/>
                      <a:pt x="38" y="49"/>
                    </a:cubicBezTo>
                    <a:cubicBezTo>
                      <a:pt x="42" y="48"/>
                      <a:pt x="43" y="44"/>
                      <a:pt x="45" y="40"/>
                    </a:cubicBezTo>
                    <a:cubicBezTo>
                      <a:pt x="47" y="31"/>
                      <a:pt x="48" y="23"/>
                      <a:pt x="49" y="14"/>
                    </a:cubicBezTo>
                    <a:cubicBezTo>
                      <a:pt x="50" y="2"/>
                      <a:pt x="30" y="2"/>
                      <a:pt x="21" y="0"/>
                    </a:cubicBezTo>
                    <a:close/>
                  </a:path>
                </a:pathLst>
              </a:custGeom>
              <a:noFill/>
              <a:ln w="2857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2" name="Google Shape;992;p25"/>
              <p:cNvSpPr/>
              <p:nvPr/>
            </p:nvSpPr>
            <p:spPr>
              <a:xfrm>
                <a:off x="8385521" y="579950"/>
                <a:ext cx="345435" cy="345434"/>
              </a:xfrm>
              <a:custGeom>
                <a:avLst/>
                <a:gdLst/>
                <a:ahLst/>
                <a:cxnLst/>
                <a:rect l="l" t="t" r="r" b="b"/>
                <a:pathLst>
                  <a:path w="84" h="84" extrusionOk="0">
                    <a:moveTo>
                      <a:pt x="35" y="1"/>
                    </a:moveTo>
                    <a:cubicBezTo>
                      <a:pt x="29" y="0"/>
                      <a:pt x="23" y="0"/>
                      <a:pt x="17" y="2"/>
                    </a:cubicBezTo>
                    <a:cubicBezTo>
                      <a:pt x="10" y="6"/>
                      <a:pt x="7" y="15"/>
                      <a:pt x="5" y="23"/>
                    </a:cubicBezTo>
                    <a:cubicBezTo>
                      <a:pt x="2" y="36"/>
                      <a:pt x="0" y="49"/>
                      <a:pt x="0" y="62"/>
                    </a:cubicBezTo>
                    <a:cubicBezTo>
                      <a:pt x="0" y="65"/>
                      <a:pt x="0" y="68"/>
                      <a:pt x="1" y="71"/>
                    </a:cubicBezTo>
                    <a:cubicBezTo>
                      <a:pt x="4" y="77"/>
                      <a:pt x="13" y="79"/>
                      <a:pt x="20" y="79"/>
                    </a:cubicBezTo>
                    <a:cubicBezTo>
                      <a:pt x="32" y="81"/>
                      <a:pt x="44" y="82"/>
                      <a:pt x="56" y="83"/>
                    </a:cubicBezTo>
                    <a:cubicBezTo>
                      <a:pt x="59" y="84"/>
                      <a:pt x="61" y="84"/>
                      <a:pt x="63" y="83"/>
                    </a:cubicBezTo>
                    <a:cubicBezTo>
                      <a:pt x="70" y="82"/>
                      <a:pt x="73" y="74"/>
                      <a:pt x="75" y="68"/>
                    </a:cubicBezTo>
                    <a:cubicBezTo>
                      <a:pt x="79" y="54"/>
                      <a:pt x="81" y="39"/>
                      <a:pt x="82" y="25"/>
                    </a:cubicBezTo>
                    <a:cubicBezTo>
                      <a:pt x="84" y="4"/>
                      <a:pt x="50" y="3"/>
                      <a:pt x="35" y="1"/>
                    </a:cubicBezTo>
                    <a:close/>
                  </a:path>
                </a:pathLst>
              </a:custGeom>
              <a:noFill/>
              <a:ln w="2857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993" name="Google Shape;993;p25"/>
            <p:cNvGrpSpPr/>
            <p:nvPr/>
          </p:nvGrpSpPr>
          <p:grpSpPr>
            <a:xfrm rot="10800000" flipH="1">
              <a:off x="113030" y="4440682"/>
              <a:ext cx="1105556" cy="579945"/>
              <a:chOff x="83830" y="127186"/>
              <a:chExt cx="1105556" cy="579945"/>
            </a:xfrm>
          </p:grpSpPr>
          <p:grpSp>
            <p:nvGrpSpPr>
              <p:cNvPr id="994" name="Google Shape;994;p25"/>
              <p:cNvGrpSpPr/>
              <p:nvPr/>
            </p:nvGrpSpPr>
            <p:grpSpPr>
              <a:xfrm rot="-4500040" flipH="1">
                <a:off x="681632" y="141260"/>
                <a:ext cx="284154" cy="681017"/>
                <a:chOff x="8548238" y="2908926"/>
                <a:chExt cx="284162" cy="681037"/>
              </a:xfrm>
            </p:grpSpPr>
            <p:sp>
              <p:nvSpPr>
                <p:cNvPr id="995" name="Google Shape;995;p25"/>
                <p:cNvSpPr/>
                <p:nvPr/>
              </p:nvSpPr>
              <p:spPr>
                <a:xfrm>
                  <a:off x="8591100" y="3188325"/>
                  <a:ext cx="98425" cy="111125"/>
                </a:xfrm>
                <a:custGeom>
                  <a:avLst/>
                  <a:gdLst/>
                  <a:ahLst/>
                  <a:cxnLst/>
                  <a:rect l="l" t="t" r="r" b="b"/>
                  <a:pathLst>
                    <a:path w="16" h="18" extrusionOk="0">
                      <a:moveTo>
                        <a:pt x="16" y="11"/>
                      </a:moveTo>
                      <a:cubicBezTo>
                        <a:pt x="16" y="9"/>
                        <a:pt x="16" y="8"/>
                        <a:pt x="15" y="7"/>
                      </a:cubicBezTo>
                      <a:cubicBezTo>
                        <a:pt x="15" y="6"/>
                        <a:pt x="15" y="5"/>
                        <a:pt x="14" y="5"/>
                      </a:cubicBezTo>
                      <a:cubicBezTo>
                        <a:pt x="9" y="0"/>
                        <a:pt x="1" y="6"/>
                        <a:pt x="0" y="12"/>
                      </a:cubicBezTo>
                      <a:cubicBezTo>
                        <a:pt x="0" y="13"/>
                        <a:pt x="0" y="13"/>
                        <a:pt x="0" y="14"/>
                      </a:cubicBezTo>
                      <a:cubicBezTo>
                        <a:pt x="0" y="15"/>
                        <a:pt x="1" y="15"/>
                        <a:pt x="1" y="15"/>
                      </a:cubicBezTo>
                      <a:cubicBezTo>
                        <a:pt x="4" y="17"/>
                        <a:pt x="7" y="18"/>
                        <a:pt x="10" y="17"/>
                      </a:cubicBezTo>
                      <a:cubicBezTo>
                        <a:pt x="13" y="16"/>
                        <a:pt x="15" y="14"/>
                        <a:pt x="16" y="1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6" name="Google Shape;996;p25"/>
                <p:cNvSpPr/>
                <p:nvPr/>
              </p:nvSpPr>
              <p:spPr>
                <a:xfrm>
                  <a:off x="8727625" y="3051801"/>
                  <a:ext cx="104775" cy="117475"/>
                </a:xfrm>
                <a:custGeom>
                  <a:avLst/>
                  <a:gdLst/>
                  <a:ahLst/>
                  <a:cxnLst/>
                  <a:rect l="l" t="t" r="r" b="b"/>
                  <a:pathLst>
                    <a:path w="17" h="19" extrusionOk="0">
                      <a:moveTo>
                        <a:pt x="16" y="11"/>
                      </a:moveTo>
                      <a:cubicBezTo>
                        <a:pt x="17" y="10"/>
                        <a:pt x="17" y="8"/>
                        <a:pt x="16" y="7"/>
                      </a:cubicBezTo>
                      <a:cubicBezTo>
                        <a:pt x="15" y="6"/>
                        <a:pt x="15" y="6"/>
                        <a:pt x="14" y="5"/>
                      </a:cubicBezTo>
                      <a:cubicBezTo>
                        <a:pt x="9" y="0"/>
                        <a:pt x="1" y="7"/>
                        <a:pt x="0" y="12"/>
                      </a:cubicBezTo>
                      <a:cubicBezTo>
                        <a:pt x="0" y="13"/>
                        <a:pt x="0" y="14"/>
                        <a:pt x="0" y="14"/>
                      </a:cubicBezTo>
                      <a:cubicBezTo>
                        <a:pt x="1" y="15"/>
                        <a:pt x="1" y="16"/>
                        <a:pt x="2" y="16"/>
                      </a:cubicBezTo>
                      <a:cubicBezTo>
                        <a:pt x="4" y="18"/>
                        <a:pt x="7" y="19"/>
                        <a:pt x="10" y="18"/>
                      </a:cubicBezTo>
                      <a:cubicBezTo>
                        <a:pt x="13" y="17"/>
                        <a:pt x="15" y="14"/>
                        <a:pt x="16" y="1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7" name="Google Shape;997;p25"/>
                <p:cNvSpPr/>
                <p:nvPr/>
              </p:nvSpPr>
              <p:spPr>
                <a:xfrm>
                  <a:off x="8548238" y="3478838"/>
                  <a:ext cx="104775" cy="111125"/>
                </a:xfrm>
                <a:custGeom>
                  <a:avLst/>
                  <a:gdLst/>
                  <a:ahLst/>
                  <a:cxnLst/>
                  <a:rect l="l" t="t" r="r" b="b"/>
                  <a:pathLst>
                    <a:path w="17" h="18" extrusionOk="0">
                      <a:moveTo>
                        <a:pt x="16" y="11"/>
                      </a:moveTo>
                      <a:cubicBezTo>
                        <a:pt x="17" y="10"/>
                        <a:pt x="17" y="8"/>
                        <a:pt x="16" y="7"/>
                      </a:cubicBezTo>
                      <a:cubicBezTo>
                        <a:pt x="16" y="6"/>
                        <a:pt x="15" y="5"/>
                        <a:pt x="14" y="5"/>
                      </a:cubicBezTo>
                      <a:cubicBezTo>
                        <a:pt x="9" y="0"/>
                        <a:pt x="1" y="6"/>
                        <a:pt x="0" y="12"/>
                      </a:cubicBezTo>
                      <a:cubicBezTo>
                        <a:pt x="0" y="13"/>
                        <a:pt x="0" y="13"/>
                        <a:pt x="1" y="14"/>
                      </a:cubicBezTo>
                      <a:cubicBezTo>
                        <a:pt x="1" y="15"/>
                        <a:pt x="1" y="15"/>
                        <a:pt x="2" y="16"/>
                      </a:cubicBezTo>
                      <a:cubicBezTo>
                        <a:pt x="4" y="18"/>
                        <a:pt x="7" y="18"/>
                        <a:pt x="10" y="17"/>
                      </a:cubicBezTo>
                      <a:cubicBezTo>
                        <a:pt x="13" y="16"/>
                        <a:pt x="16" y="14"/>
                        <a:pt x="16" y="1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8" name="Google Shape;998;p25"/>
                <p:cNvSpPr/>
                <p:nvPr/>
              </p:nvSpPr>
              <p:spPr>
                <a:xfrm>
                  <a:off x="8721275" y="3250238"/>
                  <a:ext cx="104775" cy="111125"/>
                </a:xfrm>
                <a:custGeom>
                  <a:avLst/>
                  <a:gdLst/>
                  <a:ahLst/>
                  <a:cxnLst/>
                  <a:rect l="l" t="t" r="r" b="b"/>
                  <a:pathLst>
                    <a:path w="17" h="18" extrusionOk="0">
                      <a:moveTo>
                        <a:pt x="16" y="11"/>
                      </a:moveTo>
                      <a:cubicBezTo>
                        <a:pt x="16" y="9"/>
                        <a:pt x="17" y="8"/>
                        <a:pt x="16" y="7"/>
                      </a:cubicBezTo>
                      <a:cubicBezTo>
                        <a:pt x="15" y="6"/>
                        <a:pt x="15" y="5"/>
                        <a:pt x="14" y="5"/>
                      </a:cubicBezTo>
                      <a:cubicBezTo>
                        <a:pt x="9" y="0"/>
                        <a:pt x="1" y="6"/>
                        <a:pt x="0" y="12"/>
                      </a:cubicBezTo>
                      <a:cubicBezTo>
                        <a:pt x="0" y="13"/>
                        <a:pt x="0" y="13"/>
                        <a:pt x="0" y="14"/>
                      </a:cubicBezTo>
                      <a:cubicBezTo>
                        <a:pt x="0" y="14"/>
                        <a:pt x="1" y="15"/>
                        <a:pt x="1" y="15"/>
                      </a:cubicBezTo>
                      <a:cubicBezTo>
                        <a:pt x="4" y="17"/>
                        <a:pt x="7" y="18"/>
                        <a:pt x="10" y="17"/>
                      </a:cubicBezTo>
                      <a:cubicBezTo>
                        <a:pt x="13" y="16"/>
                        <a:pt x="15" y="14"/>
                        <a:pt x="16" y="1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9" name="Google Shape;999;p25"/>
                <p:cNvSpPr/>
                <p:nvPr/>
              </p:nvSpPr>
              <p:spPr>
                <a:xfrm>
                  <a:off x="8640313" y="2908925"/>
                  <a:ext cx="100013" cy="111125"/>
                </a:xfrm>
                <a:custGeom>
                  <a:avLst/>
                  <a:gdLst/>
                  <a:ahLst/>
                  <a:cxnLst/>
                  <a:rect l="l" t="t" r="r" b="b"/>
                  <a:pathLst>
                    <a:path w="16" h="18" extrusionOk="0">
                      <a:moveTo>
                        <a:pt x="16" y="11"/>
                      </a:moveTo>
                      <a:cubicBezTo>
                        <a:pt x="16" y="9"/>
                        <a:pt x="16" y="8"/>
                        <a:pt x="16" y="6"/>
                      </a:cubicBezTo>
                      <a:cubicBezTo>
                        <a:pt x="15" y="6"/>
                        <a:pt x="15" y="5"/>
                        <a:pt x="14" y="4"/>
                      </a:cubicBezTo>
                      <a:cubicBezTo>
                        <a:pt x="9" y="0"/>
                        <a:pt x="1" y="6"/>
                        <a:pt x="0" y="12"/>
                      </a:cubicBezTo>
                      <a:cubicBezTo>
                        <a:pt x="0" y="12"/>
                        <a:pt x="0" y="13"/>
                        <a:pt x="0" y="14"/>
                      </a:cubicBezTo>
                      <a:cubicBezTo>
                        <a:pt x="0" y="14"/>
                        <a:pt x="1" y="15"/>
                        <a:pt x="1" y="15"/>
                      </a:cubicBezTo>
                      <a:cubicBezTo>
                        <a:pt x="4" y="17"/>
                        <a:pt x="7" y="18"/>
                        <a:pt x="10" y="17"/>
                      </a:cubicBezTo>
                      <a:cubicBezTo>
                        <a:pt x="13" y="16"/>
                        <a:pt x="15" y="14"/>
                        <a:pt x="16" y="1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000" name="Google Shape;1000;p25"/>
              <p:cNvSpPr/>
              <p:nvPr/>
            </p:nvSpPr>
            <p:spPr>
              <a:xfrm rot="-4500000" flipH="1">
                <a:off x="100591" y="297018"/>
                <a:ext cx="333375" cy="290513"/>
              </a:xfrm>
              <a:custGeom>
                <a:avLst/>
                <a:gdLst/>
                <a:ahLst/>
                <a:cxnLst/>
                <a:rect l="l" t="t" r="r" b="b"/>
                <a:pathLst>
                  <a:path w="54" h="47" extrusionOk="0">
                    <a:moveTo>
                      <a:pt x="44" y="11"/>
                    </a:moveTo>
                    <a:cubicBezTo>
                      <a:pt x="42" y="8"/>
                      <a:pt x="39" y="5"/>
                      <a:pt x="35" y="4"/>
                    </a:cubicBezTo>
                    <a:cubicBezTo>
                      <a:pt x="27" y="0"/>
                      <a:pt x="16" y="1"/>
                      <a:pt x="9" y="7"/>
                    </a:cubicBezTo>
                    <a:cubicBezTo>
                      <a:pt x="2" y="13"/>
                      <a:pt x="0" y="25"/>
                      <a:pt x="7" y="32"/>
                    </a:cubicBezTo>
                    <a:cubicBezTo>
                      <a:pt x="9" y="35"/>
                      <a:pt x="13" y="37"/>
                      <a:pt x="16" y="39"/>
                    </a:cubicBezTo>
                    <a:cubicBezTo>
                      <a:pt x="34" y="47"/>
                      <a:pt x="54" y="30"/>
                      <a:pt x="44" y="11"/>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1" name="Google Shape;1001;p25"/>
              <p:cNvSpPr/>
              <p:nvPr/>
            </p:nvSpPr>
            <p:spPr>
              <a:xfrm rot="-4500000" flipH="1">
                <a:off x="507576" y="122973"/>
                <a:ext cx="166688" cy="228600"/>
              </a:xfrm>
              <a:custGeom>
                <a:avLst/>
                <a:gdLst/>
                <a:ahLst/>
                <a:cxnLst/>
                <a:rect l="l" t="t" r="r" b="b"/>
                <a:pathLst>
                  <a:path w="27" h="37" extrusionOk="0">
                    <a:moveTo>
                      <a:pt x="2" y="11"/>
                    </a:moveTo>
                    <a:cubicBezTo>
                      <a:pt x="1" y="13"/>
                      <a:pt x="0" y="16"/>
                      <a:pt x="0" y="18"/>
                    </a:cubicBezTo>
                    <a:cubicBezTo>
                      <a:pt x="0" y="25"/>
                      <a:pt x="3" y="31"/>
                      <a:pt x="9" y="34"/>
                    </a:cubicBezTo>
                    <a:cubicBezTo>
                      <a:pt x="15" y="37"/>
                      <a:pt x="23" y="34"/>
                      <a:pt x="26" y="28"/>
                    </a:cubicBezTo>
                    <a:cubicBezTo>
                      <a:pt x="27" y="26"/>
                      <a:pt x="27" y="23"/>
                      <a:pt x="27" y="20"/>
                    </a:cubicBezTo>
                    <a:cubicBezTo>
                      <a:pt x="27" y="7"/>
                      <a:pt x="12" y="0"/>
                      <a:pt x="2" y="11"/>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002" name="Google Shape;1002;p25"/>
            <p:cNvGrpSpPr/>
            <p:nvPr/>
          </p:nvGrpSpPr>
          <p:grpSpPr>
            <a:xfrm rot="10800000" flipH="1">
              <a:off x="-80032" y="-68576"/>
              <a:ext cx="549276" cy="2335213"/>
              <a:chOff x="-132082" y="2824026"/>
              <a:chExt cx="549276" cy="2335213"/>
            </a:xfrm>
          </p:grpSpPr>
          <p:sp>
            <p:nvSpPr>
              <p:cNvPr id="1003" name="Google Shape;1003;p25"/>
              <p:cNvSpPr/>
              <p:nvPr/>
            </p:nvSpPr>
            <p:spPr>
              <a:xfrm flipH="1">
                <a:off x="-132082" y="2904988"/>
                <a:ext cx="407988" cy="2117725"/>
              </a:xfrm>
              <a:custGeom>
                <a:avLst/>
                <a:gdLst/>
                <a:ahLst/>
                <a:cxnLst/>
                <a:rect l="l" t="t" r="r" b="b"/>
                <a:pathLst>
                  <a:path w="66" h="342" extrusionOk="0">
                    <a:moveTo>
                      <a:pt x="66" y="8"/>
                    </a:moveTo>
                    <a:cubicBezTo>
                      <a:pt x="66" y="333"/>
                      <a:pt x="66" y="333"/>
                      <a:pt x="66" y="333"/>
                    </a:cubicBezTo>
                    <a:cubicBezTo>
                      <a:pt x="63" y="335"/>
                      <a:pt x="59" y="336"/>
                      <a:pt x="56" y="337"/>
                    </a:cubicBezTo>
                    <a:cubicBezTo>
                      <a:pt x="36" y="342"/>
                      <a:pt x="16" y="324"/>
                      <a:pt x="8" y="305"/>
                    </a:cubicBezTo>
                    <a:cubicBezTo>
                      <a:pt x="0" y="284"/>
                      <a:pt x="0" y="261"/>
                      <a:pt x="0" y="239"/>
                    </a:cubicBezTo>
                    <a:cubicBezTo>
                      <a:pt x="0" y="178"/>
                      <a:pt x="1" y="117"/>
                      <a:pt x="1" y="56"/>
                    </a:cubicBezTo>
                    <a:cubicBezTo>
                      <a:pt x="1" y="45"/>
                      <a:pt x="1" y="34"/>
                      <a:pt x="6" y="24"/>
                    </a:cubicBezTo>
                    <a:cubicBezTo>
                      <a:pt x="17" y="6"/>
                      <a:pt x="45" y="0"/>
                      <a:pt x="66" y="8"/>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4" name="Google Shape;1004;p25"/>
              <p:cNvSpPr/>
              <p:nvPr/>
            </p:nvSpPr>
            <p:spPr>
              <a:xfrm flipH="1">
                <a:off x="102869" y="3833676"/>
                <a:ext cx="314325" cy="1325563"/>
              </a:xfrm>
              <a:custGeom>
                <a:avLst/>
                <a:gdLst/>
                <a:ahLst/>
                <a:cxnLst/>
                <a:rect l="l" t="t" r="r" b="b"/>
                <a:pathLst>
                  <a:path w="51" h="214" extrusionOk="0">
                    <a:moveTo>
                      <a:pt x="0" y="2"/>
                    </a:moveTo>
                    <a:cubicBezTo>
                      <a:pt x="0" y="36"/>
                      <a:pt x="0" y="70"/>
                      <a:pt x="1" y="104"/>
                    </a:cubicBezTo>
                    <a:cubicBezTo>
                      <a:pt x="1" y="120"/>
                      <a:pt x="1" y="136"/>
                      <a:pt x="2" y="152"/>
                    </a:cubicBezTo>
                    <a:cubicBezTo>
                      <a:pt x="3" y="167"/>
                      <a:pt x="5" y="181"/>
                      <a:pt x="13" y="193"/>
                    </a:cubicBezTo>
                    <a:cubicBezTo>
                      <a:pt x="21" y="205"/>
                      <a:pt x="33" y="214"/>
                      <a:pt x="47" y="214"/>
                    </a:cubicBezTo>
                    <a:cubicBezTo>
                      <a:pt x="51" y="214"/>
                      <a:pt x="51" y="209"/>
                      <a:pt x="47" y="209"/>
                    </a:cubicBezTo>
                    <a:cubicBezTo>
                      <a:pt x="35" y="208"/>
                      <a:pt x="25" y="201"/>
                      <a:pt x="18" y="191"/>
                    </a:cubicBezTo>
                    <a:cubicBezTo>
                      <a:pt x="10" y="179"/>
                      <a:pt x="8" y="165"/>
                      <a:pt x="8" y="152"/>
                    </a:cubicBezTo>
                    <a:cubicBezTo>
                      <a:pt x="7" y="136"/>
                      <a:pt x="7" y="121"/>
                      <a:pt x="6" y="105"/>
                    </a:cubicBezTo>
                    <a:cubicBezTo>
                      <a:pt x="6" y="89"/>
                      <a:pt x="6" y="73"/>
                      <a:pt x="5" y="57"/>
                    </a:cubicBezTo>
                    <a:cubicBezTo>
                      <a:pt x="5" y="39"/>
                      <a:pt x="4" y="20"/>
                      <a:pt x="3" y="2"/>
                    </a:cubicBezTo>
                    <a:cubicBezTo>
                      <a:pt x="3" y="0"/>
                      <a:pt x="0" y="0"/>
                      <a:pt x="0" y="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5" name="Google Shape;1005;p25"/>
              <p:cNvSpPr/>
              <p:nvPr/>
            </p:nvSpPr>
            <p:spPr>
              <a:xfrm flipH="1">
                <a:off x="-20956" y="2824026"/>
                <a:ext cx="104775" cy="458788"/>
              </a:xfrm>
              <a:custGeom>
                <a:avLst/>
                <a:gdLst/>
                <a:ahLst/>
                <a:cxnLst/>
                <a:rect l="l" t="t" r="r" b="b"/>
                <a:pathLst>
                  <a:path w="17" h="74" extrusionOk="0">
                    <a:moveTo>
                      <a:pt x="13" y="68"/>
                    </a:moveTo>
                    <a:cubicBezTo>
                      <a:pt x="12" y="70"/>
                      <a:pt x="11" y="73"/>
                      <a:pt x="9" y="74"/>
                    </a:cubicBezTo>
                    <a:cubicBezTo>
                      <a:pt x="7" y="74"/>
                      <a:pt x="5" y="73"/>
                      <a:pt x="4" y="71"/>
                    </a:cubicBezTo>
                    <a:cubicBezTo>
                      <a:pt x="3" y="69"/>
                      <a:pt x="3" y="67"/>
                      <a:pt x="3" y="65"/>
                    </a:cubicBezTo>
                    <a:cubicBezTo>
                      <a:pt x="2" y="52"/>
                      <a:pt x="2" y="39"/>
                      <a:pt x="1" y="26"/>
                    </a:cubicBezTo>
                    <a:cubicBezTo>
                      <a:pt x="1" y="21"/>
                      <a:pt x="0" y="0"/>
                      <a:pt x="10" y="6"/>
                    </a:cubicBezTo>
                    <a:cubicBezTo>
                      <a:pt x="17" y="9"/>
                      <a:pt x="16" y="25"/>
                      <a:pt x="16" y="31"/>
                    </a:cubicBezTo>
                    <a:cubicBezTo>
                      <a:pt x="16" y="43"/>
                      <a:pt x="15" y="56"/>
                      <a:pt x="13" y="68"/>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006" name="Google Shape;1006;p25"/>
            <p:cNvGrpSpPr/>
            <p:nvPr/>
          </p:nvGrpSpPr>
          <p:grpSpPr>
            <a:xfrm rot="5400000">
              <a:off x="8119013" y="-552267"/>
              <a:ext cx="738393" cy="1705779"/>
              <a:chOff x="-49649" y="267976"/>
              <a:chExt cx="601591" cy="1389750"/>
            </a:xfrm>
          </p:grpSpPr>
          <p:sp>
            <p:nvSpPr>
              <p:cNvPr id="1007" name="Google Shape;1007;p25"/>
              <p:cNvSpPr/>
              <p:nvPr/>
            </p:nvSpPr>
            <p:spPr>
              <a:xfrm flipH="1">
                <a:off x="-49649" y="267976"/>
                <a:ext cx="601591" cy="1389750"/>
              </a:xfrm>
              <a:custGeom>
                <a:avLst/>
                <a:gdLst/>
                <a:ahLst/>
                <a:cxnLst/>
                <a:rect l="l" t="t" r="r" b="b"/>
                <a:pathLst>
                  <a:path w="43" h="99" extrusionOk="0">
                    <a:moveTo>
                      <a:pt x="1" y="32"/>
                    </a:moveTo>
                    <a:cubicBezTo>
                      <a:pt x="0" y="39"/>
                      <a:pt x="2" y="45"/>
                      <a:pt x="7" y="50"/>
                    </a:cubicBezTo>
                    <a:cubicBezTo>
                      <a:pt x="11" y="55"/>
                      <a:pt x="16" y="59"/>
                      <a:pt x="21" y="64"/>
                    </a:cubicBezTo>
                    <a:cubicBezTo>
                      <a:pt x="25" y="69"/>
                      <a:pt x="29" y="74"/>
                      <a:pt x="32" y="80"/>
                    </a:cubicBezTo>
                    <a:cubicBezTo>
                      <a:pt x="33" y="83"/>
                      <a:pt x="34" y="86"/>
                      <a:pt x="35" y="89"/>
                    </a:cubicBezTo>
                    <a:cubicBezTo>
                      <a:pt x="36" y="90"/>
                      <a:pt x="40" y="99"/>
                      <a:pt x="42" y="95"/>
                    </a:cubicBezTo>
                    <a:cubicBezTo>
                      <a:pt x="42" y="95"/>
                      <a:pt x="42" y="95"/>
                      <a:pt x="42" y="94"/>
                    </a:cubicBezTo>
                    <a:cubicBezTo>
                      <a:pt x="42" y="71"/>
                      <a:pt x="43" y="12"/>
                      <a:pt x="42" y="4"/>
                    </a:cubicBezTo>
                    <a:cubicBezTo>
                      <a:pt x="42" y="3"/>
                      <a:pt x="42" y="2"/>
                      <a:pt x="41" y="1"/>
                    </a:cubicBezTo>
                    <a:cubicBezTo>
                      <a:pt x="39" y="0"/>
                      <a:pt x="37" y="1"/>
                      <a:pt x="35" y="2"/>
                    </a:cubicBezTo>
                    <a:cubicBezTo>
                      <a:pt x="31" y="5"/>
                      <a:pt x="28" y="9"/>
                      <a:pt x="24" y="12"/>
                    </a:cubicBezTo>
                    <a:cubicBezTo>
                      <a:pt x="17" y="18"/>
                      <a:pt x="8" y="20"/>
                      <a:pt x="3" y="29"/>
                    </a:cubicBezTo>
                    <a:cubicBezTo>
                      <a:pt x="2" y="30"/>
                      <a:pt x="2" y="31"/>
                      <a:pt x="1" y="32"/>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8" name="Google Shape;1008;p25"/>
              <p:cNvSpPr/>
              <p:nvPr/>
            </p:nvSpPr>
            <p:spPr>
              <a:xfrm flipH="1">
                <a:off x="-7827" y="393439"/>
                <a:ext cx="447172" cy="1039096"/>
              </a:xfrm>
              <a:custGeom>
                <a:avLst/>
                <a:gdLst/>
                <a:ahLst/>
                <a:cxnLst/>
                <a:rect l="l" t="t" r="r" b="b"/>
                <a:pathLst>
                  <a:path w="32" h="74" extrusionOk="0">
                    <a:moveTo>
                      <a:pt x="28" y="59"/>
                    </a:moveTo>
                    <a:cubicBezTo>
                      <a:pt x="26" y="56"/>
                      <a:pt x="25" y="51"/>
                      <a:pt x="23" y="48"/>
                    </a:cubicBezTo>
                    <a:cubicBezTo>
                      <a:pt x="20" y="43"/>
                      <a:pt x="15" y="41"/>
                      <a:pt x="10" y="38"/>
                    </a:cubicBezTo>
                    <a:cubicBezTo>
                      <a:pt x="8" y="37"/>
                      <a:pt x="5" y="35"/>
                      <a:pt x="4" y="32"/>
                    </a:cubicBezTo>
                    <a:cubicBezTo>
                      <a:pt x="3" y="29"/>
                      <a:pt x="5" y="25"/>
                      <a:pt x="7" y="23"/>
                    </a:cubicBezTo>
                    <a:cubicBezTo>
                      <a:pt x="8" y="23"/>
                      <a:pt x="8" y="23"/>
                      <a:pt x="9" y="23"/>
                    </a:cubicBezTo>
                    <a:cubicBezTo>
                      <a:pt x="9" y="26"/>
                      <a:pt x="12" y="29"/>
                      <a:pt x="15" y="30"/>
                    </a:cubicBezTo>
                    <a:cubicBezTo>
                      <a:pt x="19" y="30"/>
                      <a:pt x="23" y="28"/>
                      <a:pt x="22" y="24"/>
                    </a:cubicBezTo>
                    <a:cubicBezTo>
                      <a:pt x="20" y="20"/>
                      <a:pt x="15" y="18"/>
                      <a:pt x="12" y="18"/>
                    </a:cubicBezTo>
                    <a:cubicBezTo>
                      <a:pt x="13" y="15"/>
                      <a:pt x="15" y="12"/>
                      <a:pt x="17" y="10"/>
                    </a:cubicBezTo>
                    <a:cubicBezTo>
                      <a:pt x="19" y="8"/>
                      <a:pt x="21" y="7"/>
                      <a:pt x="22" y="5"/>
                    </a:cubicBezTo>
                    <a:cubicBezTo>
                      <a:pt x="24" y="4"/>
                      <a:pt x="26" y="3"/>
                      <a:pt x="27" y="2"/>
                    </a:cubicBezTo>
                    <a:cubicBezTo>
                      <a:pt x="28" y="1"/>
                      <a:pt x="27" y="0"/>
                      <a:pt x="27" y="0"/>
                    </a:cubicBezTo>
                    <a:cubicBezTo>
                      <a:pt x="22" y="1"/>
                      <a:pt x="18" y="5"/>
                      <a:pt x="15" y="8"/>
                    </a:cubicBezTo>
                    <a:cubicBezTo>
                      <a:pt x="12" y="11"/>
                      <a:pt x="9" y="15"/>
                      <a:pt x="9" y="19"/>
                    </a:cubicBezTo>
                    <a:cubicBezTo>
                      <a:pt x="6" y="20"/>
                      <a:pt x="3" y="22"/>
                      <a:pt x="2" y="25"/>
                    </a:cubicBezTo>
                    <a:cubicBezTo>
                      <a:pt x="0" y="28"/>
                      <a:pt x="0" y="33"/>
                      <a:pt x="2" y="36"/>
                    </a:cubicBezTo>
                    <a:cubicBezTo>
                      <a:pt x="4" y="39"/>
                      <a:pt x="8" y="41"/>
                      <a:pt x="11" y="43"/>
                    </a:cubicBezTo>
                    <a:cubicBezTo>
                      <a:pt x="16" y="46"/>
                      <a:pt x="20" y="48"/>
                      <a:pt x="22" y="53"/>
                    </a:cubicBezTo>
                    <a:cubicBezTo>
                      <a:pt x="24" y="60"/>
                      <a:pt x="26" y="67"/>
                      <a:pt x="30" y="73"/>
                    </a:cubicBezTo>
                    <a:cubicBezTo>
                      <a:pt x="31" y="74"/>
                      <a:pt x="32" y="73"/>
                      <a:pt x="32" y="72"/>
                    </a:cubicBezTo>
                    <a:cubicBezTo>
                      <a:pt x="31" y="67"/>
                      <a:pt x="29" y="63"/>
                      <a:pt x="28" y="59"/>
                    </a:cubicBezTo>
                    <a:close/>
                    <a:moveTo>
                      <a:pt x="17" y="23"/>
                    </a:moveTo>
                    <a:cubicBezTo>
                      <a:pt x="18" y="24"/>
                      <a:pt x="19" y="25"/>
                      <a:pt x="18" y="26"/>
                    </a:cubicBezTo>
                    <a:cubicBezTo>
                      <a:pt x="17" y="27"/>
                      <a:pt x="16" y="26"/>
                      <a:pt x="15" y="26"/>
                    </a:cubicBezTo>
                    <a:cubicBezTo>
                      <a:pt x="13" y="25"/>
                      <a:pt x="12" y="24"/>
                      <a:pt x="12" y="22"/>
                    </a:cubicBezTo>
                    <a:cubicBezTo>
                      <a:pt x="14" y="22"/>
                      <a:pt x="15" y="22"/>
                      <a:pt x="17" y="23"/>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dk1"/>
              </a:buClr>
              <a:buSzPts val="3500"/>
              <a:buFont typeface="Preahvihear"/>
              <a:buNone/>
              <a:defRPr sz="3500">
                <a:solidFill>
                  <a:schemeClr val="dk1"/>
                </a:solidFill>
                <a:latin typeface="Preahvihear"/>
                <a:ea typeface="Preahvihear"/>
                <a:cs typeface="Preahvihear"/>
                <a:sym typeface="Preahvihear"/>
              </a:defRPr>
            </a:lvl1pPr>
            <a:lvl2pPr lvl="1" algn="ctr" rtl="0">
              <a:spcBef>
                <a:spcPts val="0"/>
              </a:spcBef>
              <a:spcAft>
                <a:spcPts val="0"/>
              </a:spcAft>
              <a:buClr>
                <a:schemeClr val="dk1"/>
              </a:buClr>
              <a:buSzPts val="3500"/>
              <a:buFont typeface="Preahvihear"/>
              <a:buNone/>
              <a:defRPr sz="3500">
                <a:solidFill>
                  <a:schemeClr val="dk1"/>
                </a:solidFill>
                <a:latin typeface="Preahvihear"/>
                <a:ea typeface="Preahvihear"/>
                <a:cs typeface="Preahvihear"/>
                <a:sym typeface="Preahvihear"/>
              </a:defRPr>
            </a:lvl2pPr>
            <a:lvl3pPr lvl="2" algn="ctr" rtl="0">
              <a:spcBef>
                <a:spcPts val="0"/>
              </a:spcBef>
              <a:spcAft>
                <a:spcPts val="0"/>
              </a:spcAft>
              <a:buClr>
                <a:schemeClr val="dk1"/>
              </a:buClr>
              <a:buSzPts val="3500"/>
              <a:buFont typeface="Preahvihear"/>
              <a:buNone/>
              <a:defRPr sz="3500">
                <a:solidFill>
                  <a:schemeClr val="dk1"/>
                </a:solidFill>
                <a:latin typeface="Preahvihear"/>
                <a:ea typeface="Preahvihear"/>
                <a:cs typeface="Preahvihear"/>
                <a:sym typeface="Preahvihear"/>
              </a:defRPr>
            </a:lvl3pPr>
            <a:lvl4pPr lvl="3" algn="ctr" rtl="0">
              <a:spcBef>
                <a:spcPts val="0"/>
              </a:spcBef>
              <a:spcAft>
                <a:spcPts val="0"/>
              </a:spcAft>
              <a:buClr>
                <a:schemeClr val="dk1"/>
              </a:buClr>
              <a:buSzPts val="3500"/>
              <a:buFont typeface="Preahvihear"/>
              <a:buNone/>
              <a:defRPr sz="3500">
                <a:solidFill>
                  <a:schemeClr val="dk1"/>
                </a:solidFill>
                <a:latin typeface="Preahvihear"/>
                <a:ea typeface="Preahvihear"/>
                <a:cs typeface="Preahvihear"/>
                <a:sym typeface="Preahvihear"/>
              </a:defRPr>
            </a:lvl4pPr>
            <a:lvl5pPr lvl="4" algn="ctr" rtl="0">
              <a:spcBef>
                <a:spcPts val="0"/>
              </a:spcBef>
              <a:spcAft>
                <a:spcPts val="0"/>
              </a:spcAft>
              <a:buClr>
                <a:schemeClr val="dk1"/>
              </a:buClr>
              <a:buSzPts val="3500"/>
              <a:buFont typeface="Preahvihear"/>
              <a:buNone/>
              <a:defRPr sz="3500">
                <a:solidFill>
                  <a:schemeClr val="dk1"/>
                </a:solidFill>
                <a:latin typeface="Preahvihear"/>
                <a:ea typeface="Preahvihear"/>
                <a:cs typeface="Preahvihear"/>
                <a:sym typeface="Preahvihear"/>
              </a:defRPr>
            </a:lvl5pPr>
            <a:lvl6pPr lvl="5" algn="ctr" rtl="0">
              <a:spcBef>
                <a:spcPts val="0"/>
              </a:spcBef>
              <a:spcAft>
                <a:spcPts val="0"/>
              </a:spcAft>
              <a:buClr>
                <a:schemeClr val="dk1"/>
              </a:buClr>
              <a:buSzPts val="3500"/>
              <a:buFont typeface="Preahvihear"/>
              <a:buNone/>
              <a:defRPr sz="3500">
                <a:solidFill>
                  <a:schemeClr val="dk1"/>
                </a:solidFill>
                <a:latin typeface="Preahvihear"/>
                <a:ea typeface="Preahvihear"/>
                <a:cs typeface="Preahvihear"/>
                <a:sym typeface="Preahvihear"/>
              </a:defRPr>
            </a:lvl6pPr>
            <a:lvl7pPr lvl="6" algn="ctr" rtl="0">
              <a:spcBef>
                <a:spcPts val="0"/>
              </a:spcBef>
              <a:spcAft>
                <a:spcPts val="0"/>
              </a:spcAft>
              <a:buClr>
                <a:schemeClr val="dk1"/>
              </a:buClr>
              <a:buSzPts val="3500"/>
              <a:buFont typeface="Preahvihear"/>
              <a:buNone/>
              <a:defRPr sz="3500">
                <a:solidFill>
                  <a:schemeClr val="dk1"/>
                </a:solidFill>
                <a:latin typeface="Preahvihear"/>
                <a:ea typeface="Preahvihear"/>
                <a:cs typeface="Preahvihear"/>
                <a:sym typeface="Preahvihear"/>
              </a:defRPr>
            </a:lvl7pPr>
            <a:lvl8pPr lvl="7" algn="ctr" rtl="0">
              <a:spcBef>
                <a:spcPts val="0"/>
              </a:spcBef>
              <a:spcAft>
                <a:spcPts val="0"/>
              </a:spcAft>
              <a:buClr>
                <a:schemeClr val="dk1"/>
              </a:buClr>
              <a:buSzPts val="3500"/>
              <a:buFont typeface="Preahvihear"/>
              <a:buNone/>
              <a:defRPr sz="3500">
                <a:solidFill>
                  <a:schemeClr val="dk1"/>
                </a:solidFill>
                <a:latin typeface="Preahvihear"/>
                <a:ea typeface="Preahvihear"/>
                <a:cs typeface="Preahvihear"/>
                <a:sym typeface="Preahvihear"/>
              </a:defRPr>
            </a:lvl8pPr>
            <a:lvl9pPr lvl="8" algn="ctr" rtl="0">
              <a:spcBef>
                <a:spcPts val="0"/>
              </a:spcBef>
              <a:spcAft>
                <a:spcPts val="0"/>
              </a:spcAft>
              <a:buClr>
                <a:schemeClr val="dk1"/>
              </a:buClr>
              <a:buSzPts val="3500"/>
              <a:buFont typeface="Preahvihear"/>
              <a:buNone/>
              <a:defRPr sz="3500">
                <a:solidFill>
                  <a:schemeClr val="dk1"/>
                </a:solidFill>
                <a:latin typeface="Preahvihear"/>
                <a:ea typeface="Preahvihear"/>
                <a:cs typeface="Preahvihear"/>
                <a:sym typeface="Preahvihear"/>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1pPr>
            <a:lvl2pPr marL="914400" lvl="1" indent="-3175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2pPr>
            <a:lvl3pPr marL="1371600" lvl="2" indent="-3175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3pPr>
            <a:lvl4pPr marL="1828800" lvl="3" indent="-3175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4pPr>
            <a:lvl5pPr marL="2286000" lvl="4" indent="-3175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5pPr>
            <a:lvl6pPr marL="2743200" lvl="5" indent="-3175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6pPr>
            <a:lvl7pPr marL="3200400" lvl="6" indent="-3175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7pPr>
            <a:lvl8pPr marL="3657600" lvl="7" indent="-3175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8pPr>
            <a:lvl9pPr marL="4114800" lvl="8" indent="-3175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4" r:id="rId3"/>
    <p:sldLayoutId id="2147483655" r:id="rId4"/>
    <p:sldLayoutId id="2147483657" r:id="rId5"/>
    <p:sldLayoutId id="2147483658" r:id="rId6"/>
    <p:sldLayoutId id="2147483660" r:id="rId7"/>
    <p:sldLayoutId id="2147483663" r:id="rId8"/>
    <p:sldLayoutId id="2147483664" r:id="rId9"/>
    <p:sldLayoutId id="2147483671"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61"/>
        <p:cNvGrpSpPr/>
        <p:nvPr/>
      </p:nvGrpSpPr>
      <p:grpSpPr>
        <a:xfrm>
          <a:off x="0" y="0"/>
          <a:ext cx="0" cy="0"/>
          <a:chOff x="0" y="0"/>
          <a:chExt cx="0" cy="0"/>
        </a:xfrm>
      </p:grpSpPr>
      <p:sp>
        <p:nvSpPr>
          <p:cNvPr id="1062" name="Google Shape;1062;p30"/>
          <p:cNvSpPr txBox="1">
            <a:spLocks noGrp="1"/>
          </p:cNvSpPr>
          <p:nvPr>
            <p:ph type="ctrTitle"/>
          </p:nvPr>
        </p:nvSpPr>
        <p:spPr>
          <a:xfrm>
            <a:off x="372365" y="1755218"/>
            <a:ext cx="8234677" cy="2309719"/>
          </a:xfrm>
          <a:prstGeom prst="rect">
            <a:avLst/>
          </a:prstGeom>
        </p:spPr>
        <p:txBody>
          <a:bodyPr spcFirstLastPara="1" wrap="square" lIns="91425" tIns="91425" rIns="91425" bIns="91425" anchor="ctr" anchorCtr="0">
            <a:noAutofit/>
          </a:bodyPr>
          <a:lstStyle/>
          <a:p>
            <a:r>
              <a:rPr sz="1600">
                <a:latin typeface="Arial"/>
              </a:rPr>
              <a:t>Εγώ και η κοινωνία – Σεβασμός της δημόσιας περιουσίας, δικαιώματα και ευθύνες</a:t>
            </a:r>
            <a:endParaRPr dirty="0">
              <a:solidFill>
                <a:srgbClr val="00206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00"/>
        <p:cNvGrpSpPr/>
        <p:nvPr/>
      </p:nvGrpSpPr>
      <p:grpSpPr>
        <a:xfrm>
          <a:off x="0" y="0"/>
          <a:ext cx="0" cy="0"/>
          <a:chOff x="0" y="0"/>
          <a:chExt cx="0" cy="0"/>
        </a:xfrm>
      </p:grpSpPr>
      <p:sp>
        <p:nvSpPr>
          <p:cNvPr id="1101" name="Google Shape;1101;p34"/>
          <p:cNvSpPr txBox="1">
            <a:spLocks noGrp="1"/>
          </p:cNvSpPr>
          <p:nvPr>
            <p:ph type="subTitle" idx="1"/>
          </p:nvPr>
        </p:nvSpPr>
        <p:spPr>
          <a:xfrm>
            <a:off x="1226400" y="1699500"/>
            <a:ext cx="6691200" cy="1744500"/>
          </a:xfrm>
          <a:prstGeom prst="rect">
            <a:avLst/>
          </a:prstGeom>
        </p:spPr>
        <p:txBody>
          <a:bodyPr spcFirstLastPara="1" wrap="square" lIns="91425" tIns="91425" rIns="91425" bIns="91425" anchor="b" anchorCtr="0">
            <a:noAutofit/>
          </a:bodyPr>
          <a:lstStyle/>
          <a:p>
            <a:pPr marL="0" indent="0"/>
            <a:r>
              <a:rPr sz="1600">
                <a:latin typeface="Arial"/>
              </a:rPr>
              <a:t>Σήμερα θα διερευνήσουμε πώς τα δικαιώματα, οι ευθύνες και οι συνέπειες βοηθούν την κοινωνία να λειτουργεί δίκαια.</a:t>
            </a:r>
            <a:endParaRPr lang="x-none" dirty="0">
              <a:solidFill>
                <a:srgbClr val="00206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67"/>
        <p:cNvGrpSpPr/>
        <p:nvPr/>
      </p:nvGrpSpPr>
      <p:grpSpPr>
        <a:xfrm>
          <a:off x="0" y="0"/>
          <a:ext cx="0" cy="0"/>
          <a:chOff x="0" y="0"/>
          <a:chExt cx="0" cy="0"/>
        </a:xfrm>
      </p:grpSpPr>
      <p:sp>
        <p:nvSpPr>
          <p:cNvPr id="4" name="Title 3">
            <a:extLst>
              <a:ext uri="{FF2B5EF4-FFF2-40B4-BE49-F238E27FC236}">
                <a16:creationId xmlns:a16="http://schemas.microsoft.com/office/drawing/2014/main" xmlns="" id="{004702CF-2618-0FB2-84CC-05764DDAA04A}"/>
              </a:ext>
            </a:extLst>
          </p:cNvPr>
          <p:cNvSpPr>
            <a:spLocks noGrp="1"/>
          </p:cNvSpPr>
          <p:nvPr>
            <p:ph type="title"/>
          </p:nvPr>
        </p:nvSpPr>
        <p:spPr>
          <a:xfrm>
            <a:off x="1566792" y="980694"/>
            <a:ext cx="6010416" cy="3383280"/>
          </a:xfrm>
        </p:spPr>
        <p:txBody>
          <a:bodyPr lIns="0" rIns="0" wrap="square"/>
          <a:lstStyle/>
          <a:p>
            <a:r>
              <a:rPr sz="1600">
                <a:latin typeface="Arial"/>
              </a:rPr>
              <a:t>Η κοινωνία μπορεί να κατανοηθεί ως σύστημα σχέσεων που οργανώνεται από κοινούς κανόνες, αξίες και ευθύνες. Αυτά τα κοινά πλαίσια επιτρέπουν σε ανθρώπους με διαφορετικά υπόβαθρα, ανάγκες και απόψεις να ζουν μαζί οργανωμένα και ειρηνικά.</a:t>
            </a:r>
            <a:endParaRPr lang="x-none" sz="1400" dirty="0">
              <a:solidFill>
                <a:srgbClr val="002060"/>
              </a:solidFill>
            </a:endParaRPr>
          </a:p>
          <a:p/>
          <a:p>
            <a:r>
              <a:rPr sz="1600">
                <a:latin typeface="Arial"/>
              </a:rPr>
              <a:t>Η δημόσια περιουσία είναι πόροι και χώροι που ανήκουν σε όλους και υπάρχουν για συλλογική χρήση. Απαιτεί κοινή ευθύνη, επειδή κανείς δεν την κατέχει αποκλειστικά. Η προστασία της εξασφαλίζει ισότιμη πρόσβαση, ασφάλεια και δικαιοσύνη για όλους.</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93"/>
        <p:cNvGrpSpPr/>
        <p:nvPr/>
      </p:nvGrpSpPr>
      <p:grpSpPr>
        <a:xfrm>
          <a:off x="0" y="0"/>
          <a:ext cx="0" cy="0"/>
          <a:chOff x="0" y="0"/>
          <a:chExt cx="0" cy="0"/>
        </a:xfrm>
      </p:grpSpPr>
      <p:sp>
        <p:nvSpPr>
          <p:cNvPr id="7" name="Subtitle 6">
            <a:extLst>
              <a:ext uri="{FF2B5EF4-FFF2-40B4-BE49-F238E27FC236}">
                <a16:creationId xmlns:a16="http://schemas.microsoft.com/office/drawing/2014/main" xmlns="" id="{D9EF64DB-C94E-8702-9517-661713A05393}"/>
              </a:ext>
            </a:extLst>
          </p:cNvPr>
          <p:cNvSpPr>
            <a:spLocks noGrp="1"/>
          </p:cNvSpPr>
          <p:nvPr>
            <p:ph type="subTitle" idx="1"/>
          </p:nvPr>
        </p:nvSpPr>
        <p:spPr>
          <a:xfrm>
            <a:off x="753792" y="1113080"/>
            <a:ext cx="7636415" cy="2917340"/>
          </a:xfrm>
        </p:spPr>
        <p:txBody>
          <a:bodyPr lIns="0" rIns="0" wrap="square"/>
          <a:lstStyle/>
          <a:p>
            <a:r>
              <a:rPr sz="1600">
                <a:latin typeface="Arial"/>
              </a:rPr>
              <a:t>Το κοινό καλό αναφέρεται σε συνθήκες και πόρους που ωφελούν όλα τα μέλη της κοινωνίας, όπως η ασφάλεια, η καθαριότητα, η προσβασιμότητα και η κοινωνική τάξη. Η δράση για το κοινό καλό απαιτεί να λαμβάνουμε υπόψη τις ανάγκες των άλλων.</a:t>
            </a:r>
            <a:endParaRPr lang="de-DE" dirty="0">
              <a:solidFill>
                <a:srgbClr val="002060"/>
              </a:solidFill>
              <a:latin typeface="Times New Roman" panose="02020603050405020304" pitchFamily="18" charset="0"/>
              <a:cs typeface="Times New Roman" panose="02020603050405020304" pitchFamily="18" charset="0"/>
            </a:endParaRPr>
          </a:p>
          <a:p/>
          <a:p>
            <a:r>
              <a:rPr sz="1600">
                <a:latin typeface="Arial"/>
              </a:rPr>
              <a:t>Τα δικαιώματα είναι κοινωνικές εγγυήσεις που προστατεύουν τα άτομα και τους επιτρέπουν να ζουν με αξιοπρέπεια, ελευθερία και ασφάλεια μέσα στην κοινότητα. Δεν είναι προσωπικά προνόμια, αλλά κοινές αρχές για όλους.</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73"/>
        <p:cNvGrpSpPr/>
        <p:nvPr/>
      </p:nvGrpSpPr>
      <p:grpSpPr>
        <a:xfrm>
          <a:off x="0" y="0"/>
          <a:ext cx="0" cy="0"/>
          <a:chOff x="0" y="0"/>
          <a:chExt cx="0" cy="0"/>
        </a:xfrm>
      </p:grpSpPr>
      <p:sp>
        <p:nvSpPr>
          <p:cNvPr id="3" name="Title 2">
            <a:extLst>
              <a:ext uri="{FF2B5EF4-FFF2-40B4-BE49-F238E27FC236}">
                <a16:creationId xmlns:a16="http://schemas.microsoft.com/office/drawing/2014/main" xmlns="" id="{845BBAA3-B9A0-A3D6-CA87-ECCA0EBB8AA3}"/>
              </a:ext>
            </a:extLst>
          </p:cNvPr>
          <p:cNvSpPr>
            <a:spLocks noGrp="1"/>
          </p:cNvSpPr>
          <p:nvPr>
            <p:ph type="title"/>
          </p:nvPr>
        </p:nvSpPr>
        <p:spPr>
          <a:xfrm>
            <a:off x="1352610" y="1024404"/>
            <a:ext cx="6438780" cy="3442164"/>
          </a:xfrm>
        </p:spPr>
        <p:txBody>
          <a:bodyPr lIns="0" rIns="0" wrap="square"/>
          <a:lstStyle/>
          <a:p>
            <a:r>
              <a:rPr sz="1600">
                <a:latin typeface="Arial"/>
              </a:rPr>
              <a:t>Οι ευθύνες είναι η ηθική ισορροπία των δικαιωμάτων. Τα δικαιώματα προστατεύουν την ατομική ελευθερία, ενώ οι ευθύνες εξασφαλίζουν ότι η ελευθερία αυτή δεν βλάπτει τους άλλους ούτε τους κοινόχρηστους πόρους.</a:t>
            </a:r>
            <a:endParaRPr lang="x-none" dirty="0">
              <a:solidFill>
                <a:srgbClr val="002060"/>
              </a:solidFill>
              <a:latin typeface="Times New Roman" panose="02020603050405020304" pitchFamily="18" charset="0"/>
              <a:cs typeface="Times New Roman" panose="02020603050405020304" pitchFamily="18" charset="0"/>
            </a:endParaRPr>
          </a:p>
          <a:p/>
          <a:p>
            <a:r>
              <a:rPr sz="1600">
                <a:latin typeface="Arial"/>
              </a:rPr>
              <a:t>Η λογοδοσία σημαίνει αποδοχή των αποτελεσμάτων των πράξεών μας. Οι συνέπειες βοηθούν στην αποκατάσταση της δικαιοσύνης, στην προστασία της κοινότητας και στη μάθηση για πιο υπεύθυνη συμπεριφορά.</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35"/>
        <p:cNvGrpSpPr/>
        <p:nvPr/>
      </p:nvGrpSpPr>
      <p:grpSpPr>
        <a:xfrm>
          <a:off x="0" y="0"/>
          <a:ext cx="0" cy="0"/>
          <a:chOff x="0" y="0"/>
          <a:chExt cx="0" cy="0"/>
        </a:xfrm>
      </p:grpSpPr>
      <p:sp>
        <p:nvSpPr>
          <p:cNvPr id="15" name="Subtitle 14">
            <a:extLst>
              <a:ext uri="{FF2B5EF4-FFF2-40B4-BE49-F238E27FC236}">
                <a16:creationId xmlns:a16="http://schemas.microsoft.com/office/drawing/2014/main" xmlns="" id="{EE074BE9-7A67-5F7D-0BDB-4F66DA83C9AE}"/>
              </a:ext>
            </a:extLst>
          </p:cNvPr>
          <p:cNvSpPr>
            <a:spLocks noGrp="1"/>
          </p:cNvSpPr>
          <p:nvPr>
            <p:ph type="subTitle" idx="3"/>
          </p:nvPr>
        </p:nvSpPr>
        <p:spPr>
          <a:xfrm>
            <a:off x="1090568" y="1040447"/>
            <a:ext cx="6962863" cy="3355213"/>
          </a:xfrm>
        </p:spPr>
        <p:txBody>
          <a:bodyPr lIns="0" rIns="0" wrap="square"/>
          <a:lstStyle/>
          <a:p>
            <a:r>
              <a:rPr sz="1600">
                <a:latin typeface="Arial"/>
              </a:rPr>
              <a:t>Οι κανόνες είναι συλλογικές συμφωνίες που ρυθμίζουν τη συμπεριφορά, προλαμβάνουν συγκρούσεις και προστατεύουν τα άτομα και τους κοινόχρηστους χώρους. Υποστηρίζουν τη συνεργασία και την ισότητα, όταν είναι δίκαιοι, συνεπείς και κατανοητοί.</a:t>
            </a:r>
            <a:endParaRPr lang="de-DE" dirty="0">
              <a:solidFill>
                <a:srgbClr val="002060"/>
              </a:solidFill>
            </a:endParaRPr>
          </a:p>
          <a:p/>
          <a:p>
            <a:r>
              <a:rPr sz="1600">
                <a:latin typeface="Arial"/>
              </a:rPr>
              <a:t>Η δικαιοσύνη δεν σημαίνει πάντα ίδια μεταχείριση. Σημαίνει εξισορρόπηση διαφορετικών αναγκών, προστασία των ευάλωτων μελών και ίσες ευκαιρίες συμμετοχής.</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67"/>
        <p:cNvGrpSpPr/>
        <p:nvPr/>
      </p:nvGrpSpPr>
      <p:grpSpPr>
        <a:xfrm>
          <a:off x="0" y="0"/>
          <a:ext cx="0" cy="0"/>
          <a:chOff x="0" y="0"/>
          <a:chExt cx="0" cy="0"/>
        </a:xfrm>
      </p:grpSpPr>
      <p:sp>
        <p:nvSpPr>
          <p:cNvPr id="5" name="Title 4">
            <a:extLst>
              <a:ext uri="{FF2B5EF4-FFF2-40B4-BE49-F238E27FC236}">
                <a16:creationId xmlns:a16="http://schemas.microsoft.com/office/drawing/2014/main" xmlns="" id="{FCA3D44D-E782-08A8-C4B8-86C752CAF4F8}"/>
              </a:ext>
            </a:extLst>
          </p:cNvPr>
          <p:cNvSpPr>
            <a:spLocks noGrp="1"/>
          </p:cNvSpPr>
          <p:nvPr>
            <p:ph type="title"/>
          </p:nvPr>
        </p:nvSpPr>
        <p:spPr>
          <a:xfrm>
            <a:off x="1234427" y="1984035"/>
            <a:ext cx="6675145" cy="1175429"/>
          </a:xfrm>
        </p:spPr>
        <p:txBody>
          <a:bodyPr lIns="0" rIns="0" wrap="square"/>
          <a:lstStyle/>
          <a:p>
            <a:r>
              <a:rPr sz="1600">
                <a:latin typeface="Arial"/>
              </a:rPr>
              <a:t>Η διαπολιτισμική συνύπαρξη αναγνωρίζει ότι οι κοινωνίες αποτελούνται από ανθρώπους με διαφορετικά πολιτισμικά υπόβαθρα. Παρότι τα έθιμα και οι παραδόσεις διαφέρουν, βασικές πολιτειακές αξίες όπως ο σεβασμός, η ευθύνη και η φροντίδα των κοινόχρηστων χώρων είναι κοινές σε πολλούς πολιτισμούς.</a:t>
            </a:r>
            <a:endParaRPr lang="x-none" b="0" dirty="0">
              <a:solidFill>
                <a:srgbClr val="002060"/>
              </a:solidFill>
            </a:endParaRPr>
          </a:p>
        </p:txBody>
      </p:sp>
      <p:pic>
        <p:nvPicPr>
          <p:cNvPr id="7" name="Picture 6">
            <a:extLst>
              <a:ext uri="{FF2B5EF4-FFF2-40B4-BE49-F238E27FC236}">
                <a16:creationId xmlns:a16="http://schemas.microsoft.com/office/drawing/2014/main" xmlns="" id="{FEC103D4-695F-BC4A-0015-9ED6E35014C1}"/>
              </a:ext>
            </a:extLst>
          </p:cNvPr>
          <p:cNvPicPr>
            <a:picLocks noChangeAspect="1"/>
          </p:cNvPicPr>
          <p:nvPr/>
        </p:nvPicPr>
        <p:blipFill>
          <a:blip r:embed="rId3"/>
          <a:stretch>
            <a:fillRect/>
          </a:stretch>
        </p:blipFill>
        <p:spPr>
          <a:xfrm>
            <a:off x="6236208" y="3036001"/>
            <a:ext cx="2270506" cy="298512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84"/>
        <p:cNvGrpSpPr/>
        <p:nvPr/>
      </p:nvGrpSpPr>
      <p:grpSpPr>
        <a:xfrm>
          <a:off x="0" y="0"/>
          <a:ext cx="0" cy="0"/>
          <a:chOff x="0" y="0"/>
          <a:chExt cx="0" cy="0"/>
        </a:xfrm>
      </p:grpSpPr>
      <p:sp>
        <p:nvSpPr>
          <p:cNvPr id="7" name="TextBox 6">
            <a:extLst>
              <a:ext uri="{FF2B5EF4-FFF2-40B4-BE49-F238E27FC236}">
                <a16:creationId xmlns:a16="http://schemas.microsoft.com/office/drawing/2014/main" xmlns="" id="{0BC8FEF3-C50E-82D8-366C-3AA2FDE3CCFE}"/>
              </a:ext>
            </a:extLst>
          </p:cNvPr>
          <p:cNvSpPr txBox="1"/>
          <p:nvPr/>
        </p:nvSpPr>
        <p:spPr>
          <a:xfrm>
            <a:off x="1723644" y="742370"/>
            <a:ext cx="5696712" cy="3658759"/>
          </a:xfrm>
          <a:prstGeom prst="rect">
            <a:avLst/>
          </a:prstGeom>
          <a:noFill/>
        </p:spPr>
        <p:txBody>
          <a:bodyPr wrap="square" lIns="0" rIns="0">
            <a:spAutoFit/>
          </a:bodyPr>
          <a:lstStyle/>
          <a:p>
            <a:pPr algn="just">
              <a:lnSpc>
                <a:spcPct val="115000"/>
              </a:lnSpc>
              <a:spcAft>
                <a:spcPts val="1000"/>
              </a:spcAft>
              <a:buNone/>
            </a:pPr>
            <a:r>
              <a:rPr sz="1600">
                <a:latin typeface="Arial"/>
              </a:rPr>
              <a:t>Η κοινωνία δεν πρέπει να παρουσιάζεται απλώς ως ομάδα ανθρώπων που ζουν μαζί, αλλά ως σύστημα σχέσεων οργανωμένο από κοινούς κανόνες, αξίες και ευθύνες. Οι κανόνες δεν είναι τυχαίοι· κάνουν δυνατή τη συνεργασία ανθρώπων που δεν γνωρίζονται προσωπικά.</a:t>
            </a:r>
          </a:p>
          <a:p/>
          <a:p>
            <a:r>
              <a:rPr sz="1600">
                <a:latin typeface="Arial"/>
              </a:rPr>
              <a:t>Οι πράξεις μας επηρεάζουν ανθρώπους έξω από τον άμεσο κύκλο μας. Η κοινωνική ζωή βασίζεται στην εμπιστοσύνη και στην προβλεψιμότητα.</a:t>
            </a:r>
          </a:p>
          <a:p/>
          <a:p>
            <a:r>
              <a:rPr sz="1600">
                <a:latin typeface="Arial"/>
              </a:rPr>
              <a:t>Η κοινωνία λειτουργεί επειδή τα άτομα αποδέχονται όρια στη συμπεριφορά τους για την ασφάλεια, τη δικαιοσύνη και τη συνεργασία.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C828FD-FC97-7ED2-FB68-42C69C53F90F}"/>
              </a:ext>
            </a:extLst>
          </p:cNvPr>
          <p:cNvSpPr>
            <a:spLocks noGrp="1"/>
          </p:cNvSpPr>
          <p:nvPr>
            <p:ph type="title"/>
          </p:nvPr>
        </p:nvSpPr>
        <p:spPr>
          <a:xfrm>
            <a:off x="1574352" y="1493034"/>
            <a:ext cx="5995296" cy="2742648"/>
          </a:xfrm>
        </p:spPr>
        <p:txBody>
          <a:bodyPr lIns="0" rIns="0" wrap="square"/>
          <a:lstStyle/>
          <a:p>
            <a:r>
              <a:rPr sz="1600">
                <a:latin typeface="Arial"/>
              </a:rPr>
              <a:t>Η ευθύνη είναι αυτό που μετατρέπει την ελευθερία σε δικαιοσύνη.</a:t>
            </a:r>
            <a:endParaRPr lang="x-none" sz="1400" dirty="0">
              <a:latin typeface="Times New Roman" panose="02020603050405020304" pitchFamily="18" charset="0"/>
              <a:cs typeface="Times New Roman" panose="02020603050405020304" pitchFamily="18" charset="0"/>
            </a:endParaRPr>
          </a:p>
          <a:p>
            <a:r>
              <a:rPr sz="1600">
                <a:latin typeface="Arial"/>
              </a:rPr>
              <a:t>Αυτή η κατανόηση στηρίζει την ηθική αυτονομία και όχι την τυφλή υπακοή σε κανόνες.</a:t>
            </a:r>
          </a:p>
          <a:p/>
          <a:p>
            <a:r>
              <a:rPr sz="1600">
                <a:latin typeface="Arial"/>
              </a:rPr>
              <a:t>Η λογοδοσία δείχνει ότι είμαστε υπεύθυνοι για τις πράξεις μας. Οι συνέπειες δεν στοχεύουν στην τιμωρία, αλλά στην αποκατάσταση της δικαιοσύνης, στην προστασία της κοινότητας και στη μάθηση από τα λάθη.</a:t>
            </a:r>
          </a:p>
        </p:txBody>
      </p:sp>
    </p:spTree>
    <p:extLst>
      <p:ext uri="{BB962C8B-B14F-4D97-AF65-F5344CB8AC3E}">
        <p14:creationId xmlns:p14="http://schemas.microsoft.com/office/powerpoint/2010/main" val="10113951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9EAD96EF-5E2D-7233-E861-6053B5662B61}"/>
              </a:ext>
            </a:extLst>
          </p:cNvPr>
          <p:cNvSpPr txBox="1"/>
          <p:nvPr/>
        </p:nvSpPr>
        <p:spPr>
          <a:xfrm>
            <a:off x="1708785" y="1723761"/>
            <a:ext cx="5726430" cy="1695977"/>
          </a:xfrm>
          <a:prstGeom prst="rect">
            <a:avLst/>
          </a:prstGeom>
          <a:noFill/>
        </p:spPr>
        <p:txBody>
          <a:bodyPr wrap="square" lIns="0" rIns="0">
            <a:spAutoFit/>
          </a:bodyPr>
          <a:lstStyle/>
          <a:p>
            <a:pPr algn="just">
              <a:lnSpc>
                <a:spcPct val="115000"/>
              </a:lnSpc>
              <a:spcAft>
                <a:spcPts val="1000"/>
              </a:spcAft>
              <a:buNone/>
            </a:pPr>
            <a:r>
              <a:rPr sz="1600">
                <a:latin typeface="Arial"/>
              </a:rPr>
              <a:t>Μελέτη περίπτωσης 1 – Το δημόσιο λεωφορείο</a:t>
            </a:r>
            <a:endParaRPr lang="x-none"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r>
              <a:rPr sz="1600">
                <a:latin typeface="Arial"/>
              </a:rPr>
              <a:t>Κάποιοι μαθητές καταστρέφουν καθίσματα και κάνουν θόρυβο, λέγοντας ότι είναι «δημόσιο έτσι κι αλλιώς». Άλλοι επιβάτες νιώθουν ανασφάλεια και δυσφορία.</a:t>
            </a:r>
          </a:p>
          <a:p>
            <a:r>
              <a:rPr sz="1600">
                <a:latin typeface="Arial"/>
              </a:rPr>
              <a:t>Εστίαση συζήτησης:</a:t>
            </a:r>
          </a:p>
          <a:p>
            <a:r>
              <a:rPr sz="1600">
                <a:latin typeface="Arial"/>
              </a:rPr>
              <a:t>ευθύνη – συνέπειες – δικαιοσύνη – σεβασμός προς τους άλλους.</a:t>
            </a:r>
          </a:p>
        </p:txBody>
      </p:sp>
    </p:spTree>
    <p:extLst>
      <p:ext uri="{BB962C8B-B14F-4D97-AF65-F5344CB8AC3E}">
        <p14:creationId xmlns:p14="http://schemas.microsoft.com/office/powerpoint/2010/main" val="28480784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54465523-A3AA-A0AB-FA7F-BAA4AA1780A5}"/>
              </a:ext>
            </a:extLst>
          </p:cNvPr>
          <p:cNvSpPr txBox="1"/>
          <p:nvPr/>
        </p:nvSpPr>
        <p:spPr>
          <a:xfrm>
            <a:off x="720090" y="1164121"/>
            <a:ext cx="7703820" cy="2815258"/>
          </a:xfrm>
          <a:prstGeom prst="rect">
            <a:avLst/>
          </a:prstGeom>
          <a:noFill/>
        </p:spPr>
        <p:txBody>
          <a:bodyPr wrap="square" lIns="0" rIns="0">
            <a:spAutoFit/>
          </a:bodyPr>
          <a:lstStyle/>
          <a:p>
            <a:pPr algn="just">
              <a:lnSpc>
                <a:spcPct val="115000"/>
              </a:lnSpc>
              <a:spcAft>
                <a:spcPts val="1000"/>
              </a:spcAft>
              <a:buNone/>
            </a:pPr>
            <a:r>
              <a:rPr sz="1600">
                <a:latin typeface="Arial"/>
              </a:rPr>
              <a:t>Μελέτη περίπτωσης 2 – Ένας χώρος, διαφορετικές ανάγκες</a:t>
            </a:r>
            <a:endParaRPr lang="x-none"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r>
              <a:rPr sz="1600">
                <a:latin typeface="Arial"/>
              </a:rPr>
              <a:t>Η σχολική βιβλιοθήκη είναι κοινόχρηστος χώρος για ανάγνωση, ομαδικές εργασίες και ήρεμη μελέτη. Κάποιοι μαθητές μιλούν δυνατά και παίζουν στα διαλείμματα. Άλλοι χρειάζονται ησυχία για να διαβάσουν ή να προετοιμαστούν.</a:t>
            </a:r>
          </a:p>
          <a:p>
            <a:r>
              <a:rPr sz="1600">
                <a:latin typeface="Arial"/>
              </a:rPr>
              <a:t>Μια ομάδα λέει: «Κι εμείς έχουμε δικαίωμα να είμαστε εδώ. Δεν υπάρχει κανόνας ότι πρέπει να κάνουμε ησυχία». Με τον καιρό, όσοι χρειάζονται ήρεμο χώρο σταματούν να χρησιμοποιούν τη βιβλιοθήκη.</a:t>
            </a:r>
          </a:p>
          <a:p>
            <a:r>
              <a:rPr sz="1600">
                <a:latin typeface="Arial"/>
              </a:rPr>
              <a:t>Εστίαση συζήτησης:</a:t>
            </a:r>
          </a:p>
          <a:p>
            <a:r>
              <a:rPr sz="1600">
                <a:latin typeface="Arial"/>
              </a:rPr>
              <a:t>δίκαιη πρόσβαση – κοινή ευθύνη – σκοπός δημόσιων χώρων – εξισορρόπηση δικαιωμάτων – κοινωνική τάξη.</a:t>
            </a:r>
          </a:p>
        </p:txBody>
      </p:sp>
    </p:spTree>
    <p:extLst>
      <p:ext uri="{BB962C8B-B14F-4D97-AF65-F5344CB8AC3E}">
        <p14:creationId xmlns:p14="http://schemas.microsoft.com/office/powerpoint/2010/main" val="8040752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1E9F6A55-D266-BA61-F88C-328FB981430D}"/>
              </a:ext>
            </a:extLst>
          </p:cNvPr>
          <p:cNvSpPr txBox="1"/>
          <p:nvPr/>
        </p:nvSpPr>
        <p:spPr>
          <a:xfrm>
            <a:off x="1375029" y="1471641"/>
            <a:ext cx="6393942" cy="2200218"/>
          </a:xfrm>
          <a:prstGeom prst="rect">
            <a:avLst/>
          </a:prstGeom>
          <a:noFill/>
        </p:spPr>
        <p:txBody>
          <a:bodyPr wrap="square" lIns="0" rIns="0">
            <a:spAutoFit/>
          </a:bodyPr>
          <a:lstStyle/>
          <a:p>
            <a:pPr algn="just">
              <a:lnSpc>
                <a:spcPct val="115000"/>
              </a:lnSpc>
              <a:spcAft>
                <a:spcPts val="1000"/>
              </a:spcAft>
              <a:buNone/>
            </a:pPr>
            <a:r>
              <a:rPr sz="1600">
                <a:latin typeface="Arial"/>
              </a:rPr>
              <a:t>Ερωτήσεις συζήτησης:</a:t>
            </a:r>
            <a:endParaRPr lang="x-none"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r>
              <a:rPr sz="1600">
                <a:latin typeface="Arial"/>
              </a:rPr>
              <a:t>Ποιος είναι ο σκοπός της σχολικής βιβλιοθήκης ως δημόσιου χώρου;</a:t>
            </a:r>
          </a:p>
          <a:p>
            <a:r>
              <a:rPr sz="1600">
                <a:latin typeface="Arial"/>
              </a:rPr>
              <a:t>Έχουν όλα τα δικαιώματα το ίδιο βάρος σε αυτή την περίπτωση;</a:t>
            </a:r>
          </a:p>
          <a:p>
            <a:r>
              <a:rPr sz="1600">
                <a:latin typeface="Arial"/>
              </a:rPr>
              <a:t>Ποιες ευθύνες συνοδεύουν το δικαίωμα χρήσης ενός κοινόχρηστου χώρου;</a:t>
            </a:r>
          </a:p>
          <a:p>
            <a:r>
              <a:rPr sz="1600">
                <a:latin typeface="Arial"/>
              </a:rPr>
              <a:t>Πώς μπορούν οι κανόνες να εξισορροπήσουν δίκαια διαφορετικές ανάγκες;</a:t>
            </a:r>
          </a:p>
          <a:p>
            <a:r>
              <a:rPr sz="1600">
                <a:latin typeface="Arial"/>
              </a:rPr>
              <a:t>Ποια θα ήταν μια δίκαιη λύση για όλους;</a:t>
            </a:r>
          </a:p>
        </p:txBody>
      </p:sp>
      <p:pic>
        <p:nvPicPr>
          <p:cNvPr id="4" name="Picture 3">
            <a:extLst>
              <a:ext uri="{FF2B5EF4-FFF2-40B4-BE49-F238E27FC236}">
                <a16:creationId xmlns:a16="http://schemas.microsoft.com/office/drawing/2014/main" xmlns="" id="{A52B60A8-9451-61DF-8A08-FBCC0A6B48C4}"/>
              </a:ext>
            </a:extLst>
          </p:cNvPr>
          <p:cNvPicPr>
            <a:picLocks noChangeAspect="1"/>
          </p:cNvPicPr>
          <p:nvPr/>
        </p:nvPicPr>
        <p:blipFill>
          <a:blip r:embed="rId2"/>
          <a:stretch>
            <a:fillRect/>
          </a:stretch>
        </p:blipFill>
        <p:spPr>
          <a:xfrm>
            <a:off x="5115149" y="2895529"/>
            <a:ext cx="2831911" cy="2295144"/>
          </a:xfrm>
          <a:prstGeom prst="rect">
            <a:avLst/>
          </a:prstGeom>
        </p:spPr>
      </p:pic>
    </p:spTree>
    <p:extLst>
      <p:ext uri="{BB962C8B-B14F-4D97-AF65-F5344CB8AC3E}">
        <p14:creationId xmlns:p14="http://schemas.microsoft.com/office/powerpoint/2010/main" val="1729307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411AFF-4A35-A1E4-E2B5-06DAE06D95F7}"/>
              </a:ext>
            </a:extLst>
          </p:cNvPr>
          <p:cNvSpPr>
            <a:spLocks noGrp="1"/>
          </p:cNvSpPr>
          <p:nvPr>
            <p:ph type="title"/>
          </p:nvPr>
        </p:nvSpPr>
        <p:spPr>
          <a:xfrm>
            <a:off x="1580508" y="1148124"/>
            <a:ext cx="5982984" cy="2847252"/>
          </a:xfrm>
        </p:spPr>
        <p:txBody>
          <a:bodyPr/>
          <a:lstStyle/>
          <a:p>
            <a:r>
              <a:rPr sz="1600">
                <a:latin typeface="Arial"/>
              </a:rPr>
              <a:t>Σας ευχαριστώ για την προσοχή σας!</a:t>
            </a:r>
          </a:p>
        </p:txBody>
      </p:sp>
    </p:spTree>
    <p:extLst>
      <p:ext uri="{BB962C8B-B14F-4D97-AF65-F5344CB8AC3E}">
        <p14:creationId xmlns:p14="http://schemas.microsoft.com/office/powerpoint/2010/main" val="1874821173"/>
      </p:ext>
    </p:extLst>
  </p:cSld>
  <p:clrMapOvr>
    <a:masterClrMapping/>
  </p:clrMapOvr>
</p:sld>
</file>

<file path=ppt/theme/theme1.xml><?xml version="1.0" encoding="utf-8"?>
<a:theme xmlns:a="http://schemas.openxmlformats.org/drawingml/2006/main" name="Childcare Center by Slidesgo">
  <a:themeElements>
    <a:clrScheme name="Simple Light">
      <a:dk1>
        <a:srgbClr val="414444"/>
      </a:dk1>
      <a:lt1>
        <a:srgbClr val="FFFFFF"/>
      </a:lt1>
      <a:dk2>
        <a:srgbClr val="92C8FD"/>
      </a:dk2>
      <a:lt2>
        <a:srgbClr val="23CAFF"/>
      </a:lt2>
      <a:accent1>
        <a:srgbClr val="FFE36E"/>
      </a:accent1>
      <a:accent2>
        <a:srgbClr val="E899A0"/>
      </a:accent2>
      <a:accent3>
        <a:srgbClr val="CBE269"/>
      </a:accent3>
      <a:accent4>
        <a:srgbClr val="FFFFFF"/>
      </a:accent4>
      <a:accent5>
        <a:srgbClr val="FFFFFF"/>
      </a:accent5>
      <a:accent6>
        <a:srgbClr val="FFFFFF"/>
      </a:accent6>
      <a:hlink>
        <a:srgbClr val="33333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740</Words>
  <Application>Microsoft Office PowerPoint</Application>
  <PresentationFormat>On-screen Show (16:9)</PresentationFormat>
  <Paragraphs>35</Paragraphs>
  <Slides>13</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Times New Roman</vt:lpstr>
      <vt:lpstr>Calibri</vt:lpstr>
      <vt:lpstr>DM Sans</vt:lpstr>
      <vt:lpstr>Lato</vt:lpstr>
      <vt:lpstr>Montserrat</vt:lpstr>
      <vt:lpstr>Preahvihear</vt:lpstr>
      <vt:lpstr>Childcare Center by Slidesgo</vt:lpstr>
      <vt:lpstr>Me and the Society –Respecting Civic Property, Rights, and Responsibilities </vt:lpstr>
      <vt:lpstr>PowerPoint Presentation</vt:lpstr>
      <vt:lpstr>Society can be understood as a system of relationships structured by shared rules, values, and responsibilities. These shared frameworks allow individuals with different backgrounds, needs, and opinions to live together in an organized and peaceful way. Social life depends on cooperation, mutual trust, and respect for commonly accepted norms that regulate behavior beyond personal interests.   Civic (public) property represents resources and spaces that belong to everyone within a society and exist for collective use. Such property requires shared responsibility, as no single individual owns it exclusively. The protection and maintenance of civic property ensure equal access, safety, and fairness for all members of the community. When civic property is neglected or damaged, the consequences affect the entire society and undermine social trust.  </vt:lpstr>
      <vt:lpstr>PowerPoint Presentation</vt:lpstr>
      <vt:lpstr>Responsibilities function as the ethical balance to rights. While rights protect individual freedom, responsibilities ensure that this freedom does not infringe upon the rights of others or damage shared resources. Responsible behavior supports fairness, mutual respect, and the stability of social life.    Accountability refers to the acceptance of the outcomes and consequences of one’s actions. Consequences serve as mechanisms that help restore fairness, protect the community, and maintain social order. Through accountability, individuals learn to connect actions with social impact and to act more responsibly in the future. </vt:lpstr>
      <vt:lpstr>PowerPoint Presentation</vt:lpstr>
      <vt:lpstr>Intercultural coexistence recognizes that societies are composed of people from diverse cultural backgrounds. While customs and traditions may differ, fundamental civic values such as respect, responsibility, and care for shared spaces remain common across cultures. These shared values enable peaceful coexistence and mutual understanding.</vt:lpstr>
      <vt:lpstr>PowerPoint Presentation</vt:lpstr>
      <vt:lpstr>Responsibility is what turns freedom into fairness. This understanding supports the development of ethical autonomy rather than blind rule-following.   Accountability introduces the idea that individuals are answerable for their actions. Consequences are not meant to punish, but to: restore fairness, protect the community, help individuals learn from mistakes.  </vt:lpstr>
      <vt:lpstr>PowerPoint Presentation</vt:lpstr>
      <vt:lpstr>PowerPoint Presentation</vt:lpstr>
      <vt:lpstr>PowerPoint Presentation</vt:lpstr>
      <vt:lpstr>Thank you for your attention!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 and the Society –Respecting Civic Property, Rights, and Responsibilities </dc:title>
  <dc:creator>Vostro</dc:creator>
  <cp:lastModifiedBy>Vostro</cp:lastModifiedBy>
  <cp:revision>3</cp:revision>
  <dcterms:modified xsi:type="dcterms:W3CDTF">2026-02-26T16:12:41Z</dcterms:modified>
</cp:coreProperties>
</file>