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3" r:id="rId1"/>
  </p:sldMasterIdLst>
  <p:notesMasterIdLst>
    <p:notesMasterId r:id="rId50"/>
  </p:notesMasterIdLst>
  <p:sldIdLst>
    <p:sldId id="256" r:id="rId2"/>
    <p:sldId id="348" r:id="rId3"/>
    <p:sldId id="349" r:id="rId4"/>
    <p:sldId id="257" r:id="rId5"/>
    <p:sldId id="259" r:id="rId6"/>
    <p:sldId id="261" r:id="rId7"/>
    <p:sldId id="341" r:id="rId8"/>
    <p:sldId id="263" r:id="rId9"/>
    <p:sldId id="264" r:id="rId10"/>
    <p:sldId id="265" r:id="rId11"/>
    <p:sldId id="267" r:id="rId12"/>
    <p:sldId id="268" r:id="rId13"/>
    <p:sldId id="271" r:id="rId14"/>
    <p:sldId id="272" r:id="rId15"/>
    <p:sldId id="273" r:id="rId16"/>
    <p:sldId id="274" r:id="rId17"/>
    <p:sldId id="328" r:id="rId18"/>
    <p:sldId id="276" r:id="rId19"/>
    <p:sldId id="332" r:id="rId20"/>
    <p:sldId id="260" r:id="rId21"/>
    <p:sldId id="277" r:id="rId22"/>
    <p:sldId id="334" r:id="rId23"/>
    <p:sldId id="335" r:id="rId24"/>
    <p:sldId id="350" r:id="rId25"/>
    <p:sldId id="282" r:id="rId26"/>
    <p:sldId id="316" r:id="rId27"/>
    <p:sldId id="283" r:id="rId28"/>
    <p:sldId id="317" r:id="rId29"/>
    <p:sldId id="324" r:id="rId30"/>
    <p:sldId id="313" r:id="rId31"/>
    <p:sldId id="293" r:id="rId32"/>
    <p:sldId id="294" r:id="rId33"/>
    <p:sldId id="295" r:id="rId34"/>
    <p:sldId id="347" r:id="rId35"/>
    <p:sldId id="298" r:id="rId36"/>
    <p:sldId id="325" r:id="rId37"/>
    <p:sldId id="288" r:id="rId38"/>
    <p:sldId id="299" r:id="rId39"/>
    <p:sldId id="301" r:id="rId40"/>
    <p:sldId id="300" r:id="rId41"/>
    <p:sldId id="302" r:id="rId42"/>
    <p:sldId id="296" r:id="rId43"/>
    <p:sldId id="340" r:id="rId44"/>
    <p:sldId id="304" r:id="rId45"/>
    <p:sldId id="309" r:id="rId46"/>
    <p:sldId id="329" r:id="rId47"/>
    <p:sldId id="331" r:id="rId48"/>
    <p:sldId id="31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D3DFD-F264-46D5-9E5F-7C8389E37570}" v="1" dt="2023-10-06T06:09:22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D1CD3DFD-F264-46D5-9E5F-7C8389E37570}"/>
    <pc:docChg chg="custSel delSld modSld">
      <pc:chgData name="Anna Karakatsouli" userId="d7ec0d07f17b5ab2" providerId="LiveId" clId="{D1CD3DFD-F264-46D5-9E5F-7C8389E37570}" dt="2023-10-06T06:12:27.482" v="25" actId="47"/>
      <pc:docMkLst>
        <pc:docMk/>
      </pc:docMkLst>
      <pc:sldChg chg="del">
        <pc:chgData name="Anna Karakatsouli" userId="d7ec0d07f17b5ab2" providerId="LiveId" clId="{D1CD3DFD-F264-46D5-9E5F-7C8389E37570}" dt="2023-10-06T06:10:20.850" v="7" actId="47"/>
        <pc:sldMkLst>
          <pc:docMk/>
          <pc:sldMk cId="0" sldId="270"/>
        </pc:sldMkLst>
      </pc:sldChg>
      <pc:sldChg chg="addSp delSp modSp mod setBg">
        <pc:chgData name="Anna Karakatsouli" userId="d7ec0d07f17b5ab2" providerId="LiveId" clId="{D1CD3DFD-F264-46D5-9E5F-7C8389E37570}" dt="2023-10-06T06:10:04.562" v="6" actId="26606"/>
        <pc:sldMkLst>
          <pc:docMk/>
          <pc:sldMk cId="0" sldId="271"/>
        </pc:sldMkLst>
        <pc:spChg chg="mod">
          <ac:chgData name="Anna Karakatsouli" userId="d7ec0d07f17b5ab2" providerId="LiveId" clId="{D1CD3DFD-F264-46D5-9E5F-7C8389E37570}" dt="2023-10-06T06:10:04.562" v="6" actId="26606"/>
          <ac:spMkLst>
            <pc:docMk/>
            <pc:sldMk cId="0" sldId="271"/>
            <ac:spMk id="2" creationId="{00000000-0000-0000-0000-000000000000}"/>
          </ac:spMkLst>
        </pc:spChg>
        <pc:spChg chg="mod">
          <ac:chgData name="Anna Karakatsouli" userId="d7ec0d07f17b5ab2" providerId="LiveId" clId="{D1CD3DFD-F264-46D5-9E5F-7C8389E37570}" dt="2023-10-06T06:10:04.562" v="6" actId="26606"/>
          <ac:spMkLst>
            <pc:docMk/>
            <pc:sldMk cId="0" sldId="271"/>
            <ac:spMk id="3" creationId="{00000000-0000-0000-0000-000000000000}"/>
          </ac:spMkLst>
        </pc:spChg>
        <pc:spChg chg="del">
          <ac:chgData name="Anna Karakatsouli" userId="d7ec0d07f17b5ab2" providerId="LiveId" clId="{D1CD3DFD-F264-46D5-9E5F-7C8389E37570}" dt="2023-10-06T06:09:53.104" v="3" actId="478"/>
          <ac:spMkLst>
            <pc:docMk/>
            <pc:sldMk cId="0" sldId="271"/>
            <ac:spMk id="6" creationId="{00000000-0000-0000-0000-000000000000}"/>
          </ac:spMkLst>
        </pc:spChg>
        <pc:spChg chg="del">
          <ac:chgData name="Anna Karakatsouli" userId="d7ec0d07f17b5ab2" providerId="LiveId" clId="{D1CD3DFD-F264-46D5-9E5F-7C8389E37570}" dt="2023-10-06T06:09:55.988" v="4" actId="478"/>
          <ac:spMkLst>
            <pc:docMk/>
            <pc:sldMk cId="0" sldId="271"/>
            <ac:spMk id="8" creationId="{00000000-0000-0000-0000-000000000000}"/>
          </ac:spMkLst>
        </pc:spChg>
        <pc:spChg chg="del">
          <ac:chgData name="Anna Karakatsouli" userId="d7ec0d07f17b5ab2" providerId="LiveId" clId="{D1CD3DFD-F264-46D5-9E5F-7C8389E37570}" dt="2023-10-06T06:09:39.188" v="1" actId="478"/>
          <ac:spMkLst>
            <pc:docMk/>
            <pc:sldMk cId="0" sldId="271"/>
            <ac:spMk id="11" creationId="{00000000-0000-0000-0000-000000000000}"/>
          </ac:spMkLst>
        </pc:spChg>
        <pc:spChg chg="add">
          <ac:chgData name="Anna Karakatsouli" userId="d7ec0d07f17b5ab2" providerId="LiveId" clId="{D1CD3DFD-F264-46D5-9E5F-7C8389E37570}" dt="2023-10-06T06:10:04.562" v="6" actId="26606"/>
          <ac:spMkLst>
            <pc:docMk/>
            <pc:sldMk cId="0" sldId="271"/>
            <ac:spMk id="46094" creationId="{DCC231C8-C761-4B31-9B1C-C6D19248C6B3}"/>
          </ac:spMkLst>
        </pc:spChg>
        <pc:graphicFrameChg chg="mod ord modGraphic">
          <ac:chgData name="Anna Karakatsouli" userId="d7ec0d07f17b5ab2" providerId="LiveId" clId="{D1CD3DFD-F264-46D5-9E5F-7C8389E37570}" dt="2023-10-06T06:10:04.562" v="6" actId="26606"/>
          <ac:graphicFrameMkLst>
            <pc:docMk/>
            <pc:sldMk cId="0" sldId="271"/>
            <ac:graphicFrameMk id="46089" creationId="{C4A40DD8-F22F-43EC-BF54-588031D28375}"/>
          </ac:graphicFrameMkLst>
        </pc:graphicFrameChg>
        <pc:picChg chg="del">
          <ac:chgData name="Anna Karakatsouli" userId="d7ec0d07f17b5ab2" providerId="LiveId" clId="{D1CD3DFD-F264-46D5-9E5F-7C8389E37570}" dt="2023-10-06T06:09:50.249" v="2" actId="478"/>
          <ac:picMkLst>
            <pc:docMk/>
            <pc:sldMk cId="0" sldId="271"/>
            <ac:picMk id="46082" creationId="{00000000-0000-0000-0000-000000000000}"/>
          </ac:picMkLst>
        </pc:picChg>
        <pc:picChg chg="del">
          <ac:chgData name="Anna Karakatsouli" userId="d7ec0d07f17b5ab2" providerId="LiveId" clId="{D1CD3DFD-F264-46D5-9E5F-7C8389E37570}" dt="2023-10-06T06:09:58.105" v="5" actId="478"/>
          <ac:picMkLst>
            <pc:docMk/>
            <pc:sldMk cId="0" sldId="271"/>
            <ac:picMk id="46084" creationId="{00000000-0000-0000-0000-000000000000}"/>
          </ac:picMkLst>
        </pc:picChg>
        <pc:picChg chg="del">
          <ac:chgData name="Anna Karakatsouli" userId="d7ec0d07f17b5ab2" providerId="LiveId" clId="{D1CD3DFD-F264-46D5-9E5F-7C8389E37570}" dt="2023-10-06T06:09:37.012" v="0" actId="478"/>
          <ac:picMkLst>
            <pc:docMk/>
            <pc:sldMk cId="0" sldId="271"/>
            <ac:picMk id="46087" creationId="{00000000-0000-0000-0000-000000000000}"/>
          </ac:picMkLst>
        </pc:picChg>
      </pc:sldChg>
      <pc:sldChg chg="del">
        <pc:chgData name="Anna Karakatsouli" userId="d7ec0d07f17b5ab2" providerId="LiveId" clId="{D1CD3DFD-F264-46D5-9E5F-7C8389E37570}" dt="2023-10-06T06:10:36.928" v="9" actId="47"/>
        <pc:sldMkLst>
          <pc:docMk/>
          <pc:sldMk cId="0" sldId="278"/>
        </pc:sldMkLst>
      </pc:sldChg>
      <pc:sldChg chg="del">
        <pc:chgData name="Anna Karakatsouli" userId="d7ec0d07f17b5ab2" providerId="LiveId" clId="{D1CD3DFD-F264-46D5-9E5F-7C8389E37570}" dt="2023-10-06T06:10:36.928" v="9" actId="47"/>
        <pc:sldMkLst>
          <pc:docMk/>
          <pc:sldMk cId="0" sldId="279"/>
        </pc:sldMkLst>
      </pc:sldChg>
      <pc:sldChg chg="del">
        <pc:chgData name="Anna Karakatsouli" userId="d7ec0d07f17b5ab2" providerId="LiveId" clId="{D1CD3DFD-F264-46D5-9E5F-7C8389E37570}" dt="2023-10-06T06:10:36.928" v="9" actId="47"/>
        <pc:sldMkLst>
          <pc:docMk/>
          <pc:sldMk cId="0" sldId="280"/>
        </pc:sldMkLst>
      </pc:sldChg>
      <pc:sldChg chg="del">
        <pc:chgData name="Anna Karakatsouli" userId="d7ec0d07f17b5ab2" providerId="LiveId" clId="{D1CD3DFD-F264-46D5-9E5F-7C8389E37570}" dt="2023-10-06T06:10:36.928" v="9" actId="47"/>
        <pc:sldMkLst>
          <pc:docMk/>
          <pc:sldMk cId="0" sldId="281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0" sldId="284"/>
        </pc:sldMkLst>
      </pc:sldChg>
      <pc:sldChg chg="del">
        <pc:chgData name="Anna Karakatsouli" userId="d7ec0d07f17b5ab2" providerId="LiveId" clId="{D1CD3DFD-F264-46D5-9E5F-7C8389E37570}" dt="2023-10-06T06:11:58.661" v="20" actId="47"/>
        <pc:sldMkLst>
          <pc:docMk/>
          <pc:sldMk cId="0" sldId="285"/>
        </pc:sldMkLst>
      </pc:sldChg>
      <pc:sldChg chg="del">
        <pc:chgData name="Anna Karakatsouli" userId="d7ec0d07f17b5ab2" providerId="LiveId" clId="{D1CD3DFD-F264-46D5-9E5F-7C8389E37570}" dt="2023-10-06T06:10:40.419" v="10" actId="47"/>
        <pc:sldMkLst>
          <pc:docMk/>
          <pc:sldMk cId="0" sldId="286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0" sldId="287"/>
        </pc:sldMkLst>
      </pc:sldChg>
      <pc:sldChg chg="del">
        <pc:chgData name="Anna Karakatsouli" userId="d7ec0d07f17b5ab2" providerId="LiveId" clId="{D1CD3DFD-F264-46D5-9E5F-7C8389E37570}" dt="2023-10-06T06:11:40.747" v="17" actId="47"/>
        <pc:sldMkLst>
          <pc:docMk/>
          <pc:sldMk cId="0" sldId="289"/>
        </pc:sldMkLst>
      </pc:sldChg>
      <pc:sldChg chg="del">
        <pc:chgData name="Anna Karakatsouli" userId="d7ec0d07f17b5ab2" providerId="LiveId" clId="{D1CD3DFD-F264-46D5-9E5F-7C8389E37570}" dt="2023-10-06T06:11:51.500" v="19" actId="47"/>
        <pc:sldMkLst>
          <pc:docMk/>
          <pc:sldMk cId="0" sldId="290"/>
        </pc:sldMkLst>
      </pc:sldChg>
      <pc:sldChg chg="del">
        <pc:chgData name="Anna Karakatsouli" userId="d7ec0d07f17b5ab2" providerId="LiveId" clId="{D1CD3DFD-F264-46D5-9E5F-7C8389E37570}" dt="2023-10-06T06:11:39.734" v="16" actId="47"/>
        <pc:sldMkLst>
          <pc:docMk/>
          <pc:sldMk cId="0" sldId="291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0" sldId="292"/>
        </pc:sldMkLst>
      </pc:sldChg>
      <pc:sldChg chg="del">
        <pc:chgData name="Anna Karakatsouli" userId="d7ec0d07f17b5ab2" providerId="LiveId" clId="{D1CD3DFD-F264-46D5-9E5F-7C8389E37570}" dt="2023-10-06T06:11:49.049" v="18" actId="47"/>
        <pc:sldMkLst>
          <pc:docMk/>
          <pc:sldMk cId="0" sldId="297"/>
        </pc:sldMkLst>
      </pc:sldChg>
      <pc:sldChg chg="del">
        <pc:chgData name="Anna Karakatsouli" userId="d7ec0d07f17b5ab2" providerId="LiveId" clId="{D1CD3DFD-F264-46D5-9E5F-7C8389E37570}" dt="2023-10-06T06:12:07.809" v="23" actId="47"/>
        <pc:sldMkLst>
          <pc:docMk/>
          <pc:sldMk cId="0" sldId="303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0" sldId="305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0" sldId="306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0" sldId="307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0" sldId="308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0" sldId="311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0" sldId="312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0" sldId="314"/>
        </pc:sldMkLst>
      </pc:sldChg>
      <pc:sldChg chg="del">
        <pc:chgData name="Anna Karakatsouli" userId="d7ec0d07f17b5ab2" providerId="LiveId" clId="{D1CD3DFD-F264-46D5-9E5F-7C8389E37570}" dt="2023-10-06T06:11:28.300" v="14" actId="47"/>
        <pc:sldMkLst>
          <pc:docMk/>
          <pc:sldMk cId="0" sldId="315"/>
        </pc:sldMkLst>
      </pc:sldChg>
      <pc:sldChg chg="del">
        <pc:chgData name="Anna Karakatsouli" userId="d7ec0d07f17b5ab2" providerId="LiveId" clId="{D1CD3DFD-F264-46D5-9E5F-7C8389E37570}" dt="2023-10-06T06:11:24.826" v="13" actId="47"/>
        <pc:sldMkLst>
          <pc:docMk/>
          <pc:sldMk cId="0" sldId="318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0" sldId="319"/>
        </pc:sldMkLst>
      </pc:sldChg>
      <pc:sldChg chg="del">
        <pc:chgData name="Anna Karakatsouli" userId="d7ec0d07f17b5ab2" providerId="LiveId" clId="{D1CD3DFD-F264-46D5-9E5F-7C8389E37570}" dt="2023-10-06T06:10:36.928" v="9" actId="47"/>
        <pc:sldMkLst>
          <pc:docMk/>
          <pc:sldMk cId="2853869367" sldId="321"/>
        </pc:sldMkLst>
      </pc:sldChg>
      <pc:sldChg chg="del">
        <pc:chgData name="Anna Karakatsouli" userId="d7ec0d07f17b5ab2" providerId="LiveId" clId="{D1CD3DFD-F264-46D5-9E5F-7C8389E37570}" dt="2023-10-06T06:12:00.519" v="21" actId="47"/>
        <pc:sldMkLst>
          <pc:docMk/>
          <pc:sldMk cId="1426796537" sldId="326"/>
        </pc:sldMkLst>
      </pc:sldChg>
      <pc:sldChg chg="del">
        <pc:chgData name="Anna Karakatsouli" userId="d7ec0d07f17b5ab2" providerId="LiveId" clId="{D1CD3DFD-F264-46D5-9E5F-7C8389E37570}" dt="2023-10-06T06:12:27.482" v="25" actId="47"/>
        <pc:sldMkLst>
          <pc:docMk/>
          <pc:sldMk cId="1627223184" sldId="330"/>
        </pc:sldMkLst>
      </pc:sldChg>
      <pc:sldChg chg="del">
        <pc:chgData name="Anna Karakatsouli" userId="d7ec0d07f17b5ab2" providerId="LiveId" clId="{D1CD3DFD-F264-46D5-9E5F-7C8389E37570}" dt="2023-10-06T06:11:05.709" v="11" actId="47"/>
        <pc:sldMkLst>
          <pc:docMk/>
          <pc:sldMk cId="3758796695" sldId="333"/>
        </pc:sldMkLst>
      </pc:sldChg>
      <pc:sldChg chg="del">
        <pc:chgData name="Anna Karakatsouli" userId="d7ec0d07f17b5ab2" providerId="LiveId" clId="{D1CD3DFD-F264-46D5-9E5F-7C8389E37570}" dt="2023-10-06T06:12:23.732" v="24" actId="47"/>
        <pc:sldMkLst>
          <pc:docMk/>
          <pc:sldMk cId="1321758461" sldId="336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2939608814" sldId="338"/>
        </pc:sldMkLst>
      </pc:sldChg>
      <pc:sldChg chg="del">
        <pc:chgData name="Anna Karakatsouli" userId="d7ec0d07f17b5ab2" providerId="LiveId" clId="{D1CD3DFD-F264-46D5-9E5F-7C8389E37570}" dt="2023-10-06T06:11:30.511" v="15" actId="47"/>
        <pc:sldMkLst>
          <pc:docMk/>
          <pc:sldMk cId="3098571966" sldId="339"/>
        </pc:sldMkLst>
      </pc:sldChg>
      <pc:sldChg chg="del">
        <pc:chgData name="Anna Karakatsouli" userId="d7ec0d07f17b5ab2" providerId="LiveId" clId="{D1CD3DFD-F264-46D5-9E5F-7C8389E37570}" dt="2023-10-06T06:10:25.508" v="8" actId="47"/>
        <pc:sldMkLst>
          <pc:docMk/>
          <pc:sldMk cId="1216316239" sldId="342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2664736072" sldId="343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2253421666" sldId="344"/>
        </pc:sldMkLst>
      </pc:sldChg>
      <pc:sldChg chg="del">
        <pc:chgData name="Anna Karakatsouli" userId="d7ec0d07f17b5ab2" providerId="LiveId" clId="{D1CD3DFD-F264-46D5-9E5F-7C8389E37570}" dt="2023-10-06T06:11:22.661" v="12" actId="47"/>
        <pc:sldMkLst>
          <pc:docMk/>
          <pc:sldMk cId="972238372" sldId="345"/>
        </pc:sldMkLst>
      </pc:sldChg>
      <pc:sldChg chg="del">
        <pc:chgData name="Anna Karakatsouli" userId="d7ec0d07f17b5ab2" providerId="LiveId" clId="{D1CD3DFD-F264-46D5-9E5F-7C8389E37570}" dt="2023-10-06T06:10:36.928" v="9" actId="47"/>
        <pc:sldMkLst>
          <pc:docMk/>
          <pc:sldMk cId="1507274139" sldId="346"/>
        </pc:sldMkLst>
      </pc:sldChg>
      <pc:sldChg chg="del">
        <pc:chgData name="Anna Karakatsouli" userId="d7ec0d07f17b5ab2" providerId="LiveId" clId="{D1CD3DFD-F264-46D5-9E5F-7C8389E37570}" dt="2023-10-06T06:12:05.538" v="22" actId="47"/>
        <pc:sldMkLst>
          <pc:docMk/>
          <pc:sldMk cId="845745811" sldId="35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80814-312E-465C-9D39-5BD1477025B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05B9DA-06F9-4C17-BD0B-45C56DEC409A}">
      <dgm:prSet/>
      <dgm:spPr/>
      <dgm:t>
        <a:bodyPr/>
        <a:lstStyle/>
        <a:p>
          <a:r>
            <a:rPr lang="el-GR"/>
            <a:t>Γίγαντας χωρίς μέσα</a:t>
          </a:r>
          <a:endParaRPr lang="en-US"/>
        </a:p>
      </dgm:t>
    </dgm:pt>
    <dgm:pt modelId="{D2E9E00D-F281-4AAB-BB26-F2E9D3062C04}" type="parTrans" cxnId="{B9D5CCCD-E02B-48FE-AB71-843097D92E27}">
      <dgm:prSet/>
      <dgm:spPr/>
      <dgm:t>
        <a:bodyPr/>
        <a:lstStyle/>
        <a:p>
          <a:endParaRPr lang="en-US"/>
        </a:p>
      </dgm:t>
    </dgm:pt>
    <dgm:pt modelId="{58015D5A-2CDC-48AF-8424-E48CFF1A752B}" type="sibTrans" cxnId="{B9D5CCCD-E02B-48FE-AB71-843097D92E27}">
      <dgm:prSet/>
      <dgm:spPr/>
      <dgm:t>
        <a:bodyPr/>
        <a:lstStyle/>
        <a:p>
          <a:endParaRPr lang="en-US"/>
        </a:p>
      </dgm:t>
    </dgm:pt>
    <dgm:pt modelId="{39BA1C60-5FF6-4D9B-B7ED-E27FABF363D5}">
      <dgm:prSet/>
      <dgm:spPr/>
      <dgm:t>
        <a:bodyPr/>
        <a:lstStyle/>
        <a:p>
          <a:r>
            <a:rPr lang="el-GR"/>
            <a:t>Κατακερματισμός σε πληθώρα αυτόνομων κρατιδίων</a:t>
          </a:r>
          <a:endParaRPr lang="en-US"/>
        </a:p>
      </dgm:t>
    </dgm:pt>
    <dgm:pt modelId="{A16F527B-4869-4B1C-8373-5E8E233FF7F5}" type="parTrans" cxnId="{221C7772-8CB9-4B8F-AEAA-221576F4FB45}">
      <dgm:prSet/>
      <dgm:spPr/>
      <dgm:t>
        <a:bodyPr/>
        <a:lstStyle/>
        <a:p>
          <a:endParaRPr lang="en-US"/>
        </a:p>
      </dgm:t>
    </dgm:pt>
    <dgm:pt modelId="{2E06BE8B-7D98-4738-AC2A-C4755413F4E3}" type="sibTrans" cxnId="{221C7772-8CB9-4B8F-AEAA-221576F4FB45}">
      <dgm:prSet/>
      <dgm:spPr/>
      <dgm:t>
        <a:bodyPr/>
        <a:lstStyle/>
        <a:p>
          <a:endParaRPr lang="en-US"/>
        </a:p>
      </dgm:t>
    </dgm:pt>
    <dgm:pt modelId="{3D3AB5FF-1F37-4459-AEF4-CA9979EED298}">
      <dgm:prSet/>
      <dgm:spPr/>
      <dgm:t>
        <a:bodyPr/>
        <a:lstStyle/>
        <a:p>
          <a:r>
            <a:rPr lang="el-GR"/>
            <a:t>Πολιτική και φορολογική αυτονομία κρατιδίων</a:t>
          </a:r>
          <a:endParaRPr lang="en-US"/>
        </a:p>
      </dgm:t>
    </dgm:pt>
    <dgm:pt modelId="{9560346C-A0A9-45E7-A995-C9ADFAC66276}" type="parTrans" cxnId="{0D7969E8-14DD-41EF-89A3-EC050A2D40D1}">
      <dgm:prSet/>
      <dgm:spPr/>
      <dgm:t>
        <a:bodyPr/>
        <a:lstStyle/>
        <a:p>
          <a:endParaRPr lang="en-US"/>
        </a:p>
      </dgm:t>
    </dgm:pt>
    <dgm:pt modelId="{CB1086E3-21BB-4B07-AF7D-0E99AD44CD59}" type="sibTrans" cxnId="{0D7969E8-14DD-41EF-89A3-EC050A2D40D1}">
      <dgm:prSet/>
      <dgm:spPr/>
      <dgm:t>
        <a:bodyPr/>
        <a:lstStyle/>
        <a:p>
          <a:endParaRPr lang="en-US"/>
        </a:p>
      </dgm:t>
    </dgm:pt>
    <dgm:pt modelId="{DBFB7BC7-4CC1-402D-8063-8C0F9A07C82F}">
      <dgm:prSet/>
      <dgm:spPr/>
      <dgm:t>
        <a:bodyPr/>
        <a:lstStyle/>
        <a:p>
          <a:r>
            <a:rPr lang="el-GR"/>
            <a:t>Διαδικασία εκλογής αποδυναμώνει τον Αυτοκράτορα</a:t>
          </a:r>
          <a:endParaRPr lang="en-US"/>
        </a:p>
      </dgm:t>
    </dgm:pt>
    <dgm:pt modelId="{FD5E8A61-9485-4CF4-9F41-5BEBC2BD846A}" type="parTrans" cxnId="{E7D826AA-CA93-43FA-92A1-EFF05B2493D3}">
      <dgm:prSet/>
      <dgm:spPr/>
      <dgm:t>
        <a:bodyPr/>
        <a:lstStyle/>
        <a:p>
          <a:endParaRPr lang="en-US"/>
        </a:p>
      </dgm:t>
    </dgm:pt>
    <dgm:pt modelId="{7536C9CE-1473-4342-9BB1-39608DF6CC04}" type="sibTrans" cxnId="{E7D826AA-CA93-43FA-92A1-EFF05B2493D3}">
      <dgm:prSet/>
      <dgm:spPr/>
      <dgm:t>
        <a:bodyPr/>
        <a:lstStyle/>
        <a:p>
          <a:endParaRPr lang="en-US"/>
        </a:p>
      </dgm:t>
    </dgm:pt>
    <dgm:pt modelId="{2C911D84-18B1-4778-96AA-B59F67EBE3E6}">
      <dgm:prSet/>
      <dgm:spPr/>
      <dgm:t>
        <a:bodyPr/>
        <a:lstStyle/>
        <a:p>
          <a:r>
            <a:rPr lang="el-GR"/>
            <a:t>Εξασφάλιση ενότητας χάρη σε δυναστεία Αψβούργων</a:t>
          </a:r>
          <a:endParaRPr lang="en-US"/>
        </a:p>
      </dgm:t>
    </dgm:pt>
    <dgm:pt modelId="{54536BA3-73D9-41DB-9879-2963AE2D55B9}" type="parTrans" cxnId="{881AB030-5E52-4D41-B544-8613A802FA34}">
      <dgm:prSet/>
      <dgm:spPr/>
      <dgm:t>
        <a:bodyPr/>
        <a:lstStyle/>
        <a:p>
          <a:endParaRPr lang="en-US"/>
        </a:p>
      </dgm:t>
    </dgm:pt>
    <dgm:pt modelId="{80013A18-EFC4-4110-83EE-96D10C2C0AAE}" type="sibTrans" cxnId="{881AB030-5E52-4D41-B544-8613A802FA34}">
      <dgm:prSet/>
      <dgm:spPr/>
      <dgm:t>
        <a:bodyPr/>
        <a:lstStyle/>
        <a:p>
          <a:endParaRPr lang="en-US"/>
        </a:p>
      </dgm:t>
    </dgm:pt>
    <dgm:pt modelId="{C8839F30-8E46-4773-BA85-F5F6E4AD2B89}" type="pres">
      <dgm:prSet presAssocID="{42980814-312E-465C-9D39-5BD1477025B7}" presName="vert0" presStyleCnt="0">
        <dgm:presLayoutVars>
          <dgm:dir/>
          <dgm:animOne val="branch"/>
          <dgm:animLvl val="lvl"/>
        </dgm:presLayoutVars>
      </dgm:prSet>
      <dgm:spPr/>
    </dgm:pt>
    <dgm:pt modelId="{F4F7E9DF-8454-48CB-8D50-40369491495C}" type="pres">
      <dgm:prSet presAssocID="{4305B9DA-06F9-4C17-BD0B-45C56DEC409A}" presName="thickLine" presStyleLbl="alignNode1" presStyleIdx="0" presStyleCnt="5"/>
      <dgm:spPr/>
    </dgm:pt>
    <dgm:pt modelId="{4BB7D9A6-BB13-4D53-BFDF-FC851A4F8F6D}" type="pres">
      <dgm:prSet presAssocID="{4305B9DA-06F9-4C17-BD0B-45C56DEC409A}" presName="horz1" presStyleCnt="0"/>
      <dgm:spPr/>
    </dgm:pt>
    <dgm:pt modelId="{AC764E88-E0B5-409D-B222-DA7F76C18125}" type="pres">
      <dgm:prSet presAssocID="{4305B9DA-06F9-4C17-BD0B-45C56DEC409A}" presName="tx1" presStyleLbl="revTx" presStyleIdx="0" presStyleCnt="5"/>
      <dgm:spPr/>
    </dgm:pt>
    <dgm:pt modelId="{880DDBE2-B12D-47CB-AE52-BA48701324A0}" type="pres">
      <dgm:prSet presAssocID="{4305B9DA-06F9-4C17-BD0B-45C56DEC409A}" presName="vert1" presStyleCnt="0"/>
      <dgm:spPr/>
    </dgm:pt>
    <dgm:pt modelId="{25F2392F-55D4-46A6-872F-96F824FBF8D5}" type="pres">
      <dgm:prSet presAssocID="{39BA1C60-5FF6-4D9B-B7ED-E27FABF363D5}" presName="thickLine" presStyleLbl="alignNode1" presStyleIdx="1" presStyleCnt="5"/>
      <dgm:spPr/>
    </dgm:pt>
    <dgm:pt modelId="{3E4CC232-C66D-4544-9F7C-A635B4BE880E}" type="pres">
      <dgm:prSet presAssocID="{39BA1C60-5FF6-4D9B-B7ED-E27FABF363D5}" presName="horz1" presStyleCnt="0"/>
      <dgm:spPr/>
    </dgm:pt>
    <dgm:pt modelId="{98D9D60D-CD13-4908-9D6F-303200241875}" type="pres">
      <dgm:prSet presAssocID="{39BA1C60-5FF6-4D9B-B7ED-E27FABF363D5}" presName="tx1" presStyleLbl="revTx" presStyleIdx="1" presStyleCnt="5"/>
      <dgm:spPr/>
    </dgm:pt>
    <dgm:pt modelId="{7820E6E7-DBF7-409F-BBFE-20881D5A992A}" type="pres">
      <dgm:prSet presAssocID="{39BA1C60-5FF6-4D9B-B7ED-E27FABF363D5}" presName="vert1" presStyleCnt="0"/>
      <dgm:spPr/>
    </dgm:pt>
    <dgm:pt modelId="{2ED5BB22-2EDB-4D1C-BF69-FCDF34883F83}" type="pres">
      <dgm:prSet presAssocID="{3D3AB5FF-1F37-4459-AEF4-CA9979EED298}" presName="thickLine" presStyleLbl="alignNode1" presStyleIdx="2" presStyleCnt="5"/>
      <dgm:spPr/>
    </dgm:pt>
    <dgm:pt modelId="{1686DA38-23BC-4327-B887-AB2CCADE78CD}" type="pres">
      <dgm:prSet presAssocID="{3D3AB5FF-1F37-4459-AEF4-CA9979EED298}" presName="horz1" presStyleCnt="0"/>
      <dgm:spPr/>
    </dgm:pt>
    <dgm:pt modelId="{FE936BA1-4ECA-4B13-B6A5-F447464CF331}" type="pres">
      <dgm:prSet presAssocID="{3D3AB5FF-1F37-4459-AEF4-CA9979EED298}" presName="tx1" presStyleLbl="revTx" presStyleIdx="2" presStyleCnt="5"/>
      <dgm:spPr/>
    </dgm:pt>
    <dgm:pt modelId="{20588027-EA7A-410A-ACC0-7423086C7DE5}" type="pres">
      <dgm:prSet presAssocID="{3D3AB5FF-1F37-4459-AEF4-CA9979EED298}" presName="vert1" presStyleCnt="0"/>
      <dgm:spPr/>
    </dgm:pt>
    <dgm:pt modelId="{4C585DC5-8B72-4967-A379-3EFBBDBBF002}" type="pres">
      <dgm:prSet presAssocID="{DBFB7BC7-4CC1-402D-8063-8C0F9A07C82F}" presName="thickLine" presStyleLbl="alignNode1" presStyleIdx="3" presStyleCnt="5"/>
      <dgm:spPr/>
    </dgm:pt>
    <dgm:pt modelId="{0EE90CF5-0B03-43EF-8E51-E3B8B57D203F}" type="pres">
      <dgm:prSet presAssocID="{DBFB7BC7-4CC1-402D-8063-8C0F9A07C82F}" presName="horz1" presStyleCnt="0"/>
      <dgm:spPr/>
    </dgm:pt>
    <dgm:pt modelId="{58A1A522-AAD1-4F0C-9F86-8FFC8099C9A9}" type="pres">
      <dgm:prSet presAssocID="{DBFB7BC7-4CC1-402D-8063-8C0F9A07C82F}" presName="tx1" presStyleLbl="revTx" presStyleIdx="3" presStyleCnt="5"/>
      <dgm:spPr/>
    </dgm:pt>
    <dgm:pt modelId="{5EBC700F-A941-4F04-9863-EAFFF98C7A23}" type="pres">
      <dgm:prSet presAssocID="{DBFB7BC7-4CC1-402D-8063-8C0F9A07C82F}" presName="vert1" presStyleCnt="0"/>
      <dgm:spPr/>
    </dgm:pt>
    <dgm:pt modelId="{F717214C-D778-4979-BB72-C3879B01A087}" type="pres">
      <dgm:prSet presAssocID="{2C911D84-18B1-4778-96AA-B59F67EBE3E6}" presName="thickLine" presStyleLbl="alignNode1" presStyleIdx="4" presStyleCnt="5"/>
      <dgm:spPr/>
    </dgm:pt>
    <dgm:pt modelId="{11496C4E-CCDE-4A79-915D-316A29D03D4C}" type="pres">
      <dgm:prSet presAssocID="{2C911D84-18B1-4778-96AA-B59F67EBE3E6}" presName="horz1" presStyleCnt="0"/>
      <dgm:spPr/>
    </dgm:pt>
    <dgm:pt modelId="{17252F29-9FD6-40E8-AA1B-6F8C057ED85C}" type="pres">
      <dgm:prSet presAssocID="{2C911D84-18B1-4778-96AA-B59F67EBE3E6}" presName="tx1" presStyleLbl="revTx" presStyleIdx="4" presStyleCnt="5"/>
      <dgm:spPr/>
    </dgm:pt>
    <dgm:pt modelId="{C67E7DD0-3FBD-4034-A8C3-F9CCA69EE53F}" type="pres">
      <dgm:prSet presAssocID="{2C911D84-18B1-4778-96AA-B59F67EBE3E6}" presName="vert1" presStyleCnt="0"/>
      <dgm:spPr/>
    </dgm:pt>
  </dgm:ptLst>
  <dgm:cxnLst>
    <dgm:cxn modelId="{6D792C27-57EA-4B70-B69A-3DF876FB5EF4}" type="presOf" srcId="{42980814-312E-465C-9D39-5BD1477025B7}" destId="{C8839F30-8E46-4773-BA85-F5F6E4AD2B89}" srcOrd="0" destOrd="0" presId="urn:microsoft.com/office/officeart/2008/layout/LinedList"/>
    <dgm:cxn modelId="{881AB030-5E52-4D41-B544-8613A802FA34}" srcId="{42980814-312E-465C-9D39-5BD1477025B7}" destId="{2C911D84-18B1-4778-96AA-B59F67EBE3E6}" srcOrd="4" destOrd="0" parTransId="{54536BA3-73D9-41DB-9879-2963AE2D55B9}" sibTransId="{80013A18-EFC4-4110-83EE-96D10C2C0AAE}"/>
    <dgm:cxn modelId="{72168543-AE08-4D9A-A88E-0186EA594B72}" type="presOf" srcId="{39BA1C60-5FF6-4D9B-B7ED-E27FABF363D5}" destId="{98D9D60D-CD13-4908-9D6F-303200241875}" srcOrd="0" destOrd="0" presId="urn:microsoft.com/office/officeart/2008/layout/LinedList"/>
    <dgm:cxn modelId="{03091371-B088-4FDC-BF20-238F5BE97360}" type="presOf" srcId="{3D3AB5FF-1F37-4459-AEF4-CA9979EED298}" destId="{FE936BA1-4ECA-4B13-B6A5-F447464CF331}" srcOrd="0" destOrd="0" presId="urn:microsoft.com/office/officeart/2008/layout/LinedList"/>
    <dgm:cxn modelId="{221C7772-8CB9-4B8F-AEAA-221576F4FB45}" srcId="{42980814-312E-465C-9D39-5BD1477025B7}" destId="{39BA1C60-5FF6-4D9B-B7ED-E27FABF363D5}" srcOrd="1" destOrd="0" parTransId="{A16F527B-4869-4B1C-8373-5E8E233FF7F5}" sibTransId="{2E06BE8B-7D98-4738-AC2A-C4755413F4E3}"/>
    <dgm:cxn modelId="{8BD70485-2687-4D2D-9D26-6E49870D466B}" type="presOf" srcId="{DBFB7BC7-4CC1-402D-8063-8C0F9A07C82F}" destId="{58A1A522-AAD1-4F0C-9F86-8FFC8099C9A9}" srcOrd="0" destOrd="0" presId="urn:microsoft.com/office/officeart/2008/layout/LinedList"/>
    <dgm:cxn modelId="{E7D826AA-CA93-43FA-92A1-EFF05B2493D3}" srcId="{42980814-312E-465C-9D39-5BD1477025B7}" destId="{DBFB7BC7-4CC1-402D-8063-8C0F9A07C82F}" srcOrd="3" destOrd="0" parTransId="{FD5E8A61-9485-4CF4-9F41-5BEBC2BD846A}" sibTransId="{7536C9CE-1473-4342-9BB1-39608DF6CC04}"/>
    <dgm:cxn modelId="{B9D5CCCD-E02B-48FE-AB71-843097D92E27}" srcId="{42980814-312E-465C-9D39-5BD1477025B7}" destId="{4305B9DA-06F9-4C17-BD0B-45C56DEC409A}" srcOrd="0" destOrd="0" parTransId="{D2E9E00D-F281-4AAB-BB26-F2E9D3062C04}" sibTransId="{58015D5A-2CDC-48AF-8424-E48CFF1A752B}"/>
    <dgm:cxn modelId="{F7FC32D4-6DE7-479F-86BD-97E518A88282}" type="presOf" srcId="{2C911D84-18B1-4778-96AA-B59F67EBE3E6}" destId="{17252F29-9FD6-40E8-AA1B-6F8C057ED85C}" srcOrd="0" destOrd="0" presId="urn:microsoft.com/office/officeart/2008/layout/LinedList"/>
    <dgm:cxn modelId="{815554D8-78BF-4DC4-84F3-3FEC90BFA209}" type="presOf" srcId="{4305B9DA-06F9-4C17-BD0B-45C56DEC409A}" destId="{AC764E88-E0B5-409D-B222-DA7F76C18125}" srcOrd="0" destOrd="0" presId="urn:microsoft.com/office/officeart/2008/layout/LinedList"/>
    <dgm:cxn modelId="{0D7969E8-14DD-41EF-89A3-EC050A2D40D1}" srcId="{42980814-312E-465C-9D39-5BD1477025B7}" destId="{3D3AB5FF-1F37-4459-AEF4-CA9979EED298}" srcOrd="2" destOrd="0" parTransId="{9560346C-A0A9-45E7-A995-C9ADFAC66276}" sibTransId="{CB1086E3-21BB-4B07-AF7D-0E99AD44CD59}"/>
    <dgm:cxn modelId="{0935FC32-5BA9-4C0E-A2B7-2932F6981281}" type="presParOf" srcId="{C8839F30-8E46-4773-BA85-F5F6E4AD2B89}" destId="{F4F7E9DF-8454-48CB-8D50-40369491495C}" srcOrd="0" destOrd="0" presId="urn:microsoft.com/office/officeart/2008/layout/LinedList"/>
    <dgm:cxn modelId="{D3B387B3-3DDE-4B23-95B9-1CE2CE8524AB}" type="presParOf" srcId="{C8839F30-8E46-4773-BA85-F5F6E4AD2B89}" destId="{4BB7D9A6-BB13-4D53-BFDF-FC851A4F8F6D}" srcOrd="1" destOrd="0" presId="urn:microsoft.com/office/officeart/2008/layout/LinedList"/>
    <dgm:cxn modelId="{D6240FA4-796C-4900-AED8-D6DCFCD9BB51}" type="presParOf" srcId="{4BB7D9A6-BB13-4D53-BFDF-FC851A4F8F6D}" destId="{AC764E88-E0B5-409D-B222-DA7F76C18125}" srcOrd="0" destOrd="0" presId="urn:microsoft.com/office/officeart/2008/layout/LinedList"/>
    <dgm:cxn modelId="{DC00420E-DBED-400C-9A2F-02EAB3964627}" type="presParOf" srcId="{4BB7D9A6-BB13-4D53-BFDF-FC851A4F8F6D}" destId="{880DDBE2-B12D-47CB-AE52-BA48701324A0}" srcOrd="1" destOrd="0" presId="urn:microsoft.com/office/officeart/2008/layout/LinedList"/>
    <dgm:cxn modelId="{F825E3F5-F5DA-4B72-BA8B-BD4D23CE8163}" type="presParOf" srcId="{C8839F30-8E46-4773-BA85-F5F6E4AD2B89}" destId="{25F2392F-55D4-46A6-872F-96F824FBF8D5}" srcOrd="2" destOrd="0" presId="urn:microsoft.com/office/officeart/2008/layout/LinedList"/>
    <dgm:cxn modelId="{C5709DD9-81D6-4D63-AB4D-421CA6DDD8BC}" type="presParOf" srcId="{C8839F30-8E46-4773-BA85-F5F6E4AD2B89}" destId="{3E4CC232-C66D-4544-9F7C-A635B4BE880E}" srcOrd="3" destOrd="0" presId="urn:microsoft.com/office/officeart/2008/layout/LinedList"/>
    <dgm:cxn modelId="{E4C4EF91-FBDC-4AFE-906E-B35ECA454A9D}" type="presParOf" srcId="{3E4CC232-C66D-4544-9F7C-A635B4BE880E}" destId="{98D9D60D-CD13-4908-9D6F-303200241875}" srcOrd="0" destOrd="0" presId="urn:microsoft.com/office/officeart/2008/layout/LinedList"/>
    <dgm:cxn modelId="{79F5FCB2-3C83-4A40-80BA-67C651C4DD31}" type="presParOf" srcId="{3E4CC232-C66D-4544-9F7C-A635B4BE880E}" destId="{7820E6E7-DBF7-409F-BBFE-20881D5A992A}" srcOrd="1" destOrd="0" presId="urn:microsoft.com/office/officeart/2008/layout/LinedList"/>
    <dgm:cxn modelId="{F1EB0869-586E-4510-A96F-F694D553C669}" type="presParOf" srcId="{C8839F30-8E46-4773-BA85-F5F6E4AD2B89}" destId="{2ED5BB22-2EDB-4D1C-BF69-FCDF34883F83}" srcOrd="4" destOrd="0" presId="urn:microsoft.com/office/officeart/2008/layout/LinedList"/>
    <dgm:cxn modelId="{14AD70FB-7E11-4987-9F73-5732493E3629}" type="presParOf" srcId="{C8839F30-8E46-4773-BA85-F5F6E4AD2B89}" destId="{1686DA38-23BC-4327-B887-AB2CCADE78CD}" srcOrd="5" destOrd="0" presId="urn:microsoft.com/office/officeart/2008/layout/LinedList"/>
    <dgm:cxn modelId="{C706C0E8-32AE-49D9-8741-ADD21F5277D0}" type="presParOf" srcId="{1686DA38-23BC-4327-B887-AB2CCADE78CD}" destId="{FE936BA1-4ECA-4B13-B6A5-F447464CF331}" srcOrd="0" destOrd="0" presId="urn:microsoft.com/office/officeart/2008/layout/LinedList"/>
    <dgm:cxn modelId="{C04D3ECF-65A0-4877-9832-C28BE4CAB80D}" type="presParOf" srcId="{1686DA38-23BC-4327-B887-AB2CCADE78CD}" destId="{20588027-EA7A-410A-ACC0-7423086C7DE5}" srcOrd="1" destOrd="0" presId="urn:microsoft.com/office/officeart/2008/layout/LinedList"/>
    <dgm:cxn modelId="{8CB3D8F8-AC6B-4E14-9D10-FCD30C370982}" type="presParOf" srcId="{C8839F30-8E46-4773-BA85-F5F6E4AD2B89}" destId="{4C585DC5-8B72-4967-A379-3EFBBDBBF002}" srcOrd="6" destOrd="0" presId="urn:microsoft.com/office/officeart/2008/layout/LinedList"/>
    <dgm:cxn modelId="{9B278FCB-0562-421F-BA56-EEB6268CEB30}" type="presParOf" srcId="{C8839F30-8E46-4773-BA85-F5F6E4AD2B89}" destId="{0EE90CF5-0B03-43EF-8E51-E3B8B57D203F}" srcOrd="7" destOrd="0" presId="urn:microsoft.com/office/officeart/2008/layout/LinedList"/>
    <dgm:cxn modelId="{43E8AC6E-135D-464D-B1AD-F86696089C2A}" type="presParOf" srcId="{0EE90CF5-0B03-43EF-8E51-E3B8B57D203F}" destId="{58A1A522-AAD1-4F0C-9F86-8FFC8099C9A9}" srcOrd="0" destOrd="0" presId="urn:microsoft.com/office/officeart/2008/layout/LinedList"/>
    <dgm:cxn modelId="{EAFC1A89-0D45-41D7-873F-591F984F0ACB}" type="presParOf" srcId="{0EE90CF5-0B03-43EF-8E51-E3B8B57D203F}" destId="{5EBC700F-A941-4F04-9863-EAFFF98C7A23}" srcOrd="1" destOrd="0" presId="urn:microsoft.com/office/officeart/2008/layout/LinedList"/>
    <dgm:cxn modelId="{1C0AAF8C-017A-4333-B556-F6FEF5DEB65D}" type="presParOf" srcId="{C8839F30-8E46-4773-BA85-F5F6E4AD2B89}" destId="{F717214C-D778-4979-BB72-C3879B01A087}" srcOrd="8" destOrd="0" presId="urn:microsoft.com/office/officeart/2008/layout/LinedList"/>
    <dgm:cxn modelId="{3ADC8332-6F6D-4AF1-9BE1-B04D2A4B6306}" type="presParOf" srcId="{C8839F30-8E46-4773-BA85-F5F6E4AD2B89}" destId="{11496C4E-CCDE-4A79-915D-316A29D03D4C}" srcOrd="9" destOrd="0" presId="urn:microsoft.com/office/officeart/2008/layout/LinedList"/>
    <dgm:cxn modelId="{82C3E4D0-76E7-4534-8BEF-6A336A987A57}" type="presParOf" srcId="{11496C4E-CCDE-4A79-915D-316A29D03D4C}" destId="{17252F29-9FD6-40E8-AA1B-6F8C057ED85C}" srcOrd="0" destOrd="0" presId="urn:microsoft.com/office/officeart/2008/layout/LinedList"/>
    <dgm:cxn modelId="{21845D10-25A8-43C8-85CC-38B21F57BD50}" type="presParOf" srcId="{11496C4E-CCDE-4A79-915D-316A29D03D4C}" destId="{C67E7DD0-3FBD-4034-A8C3-F9CCA69EE5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44A25-A4A7-428A-A9E5-68B89CC3133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FA339CB-AD61-415C-878C-DBB73548D527}">
      <dgm:prSet/>
      <dgm:spPr/>
      <dgm:t>
        <a:bodyPr/>
        <a:lstStyle/>
        <a:p>
          <a:r>
            <a:rPr lang="el-GR" dirty="0"/>
            <a:t>Φτωχή και αποδυναμωμένη από «Πόλεμο Δύο Ρόδων» (1455-1485)</a:t>
          </a:r>
          <a:endParaRPr lang="en-US" dirty="0"/>
        </a:p>
      </dgm:t>
    </dgm:pt>
    <dgm:pt modelId="{FFB93591-ABD2-431D-8D1B-96043C3C874D}" type="parTrans" cxnId="{82C25598-FE63-41A6-9490-A33936D35234}">
      <dgm:prSet/>
      <dgm:spPr/>
      <dgm:t>
        <a:bodyPr/>
        <a:lstStyle/>
        <a:p>
          <a:endParaRPr lang="en-US"/>
        </a:p>
      </dgm:t>
    </dgm:pt>
    <dgm:pt modelId="{C3EA8DD7-2843-4AFB-BEDA-526FC5179AA6}" type="sibTrans" cxnId="{82C25598-FE63-41A6-9490-A33936D35234}">
      <dgm:prSet/>
      <dgm:spPr/>
      <dgm:t>
        <a:bodyPr/>
        <a:lstStyle/>
        <a:p>
          <a:endParaRPr lang="en-US"/>
        </a:p>
      </dgm:t>
    </dgm:pt>
    <dgm:pt modelId="{8BB213DC-C7EA-4846-8EF6-6A7FD4018200}">
      <dgm:prSet/>
      <dgm:spPr/>
      <dgm:t>
        <a:bodyPr/>
        <a:lstStyle/>
        <a:p>
          <a:r>
            <a:rPr lang="el-GR"/>
            <a:t>Περιορισμός βασιλείας από </a:t>
          </a:r>
          <a:r>
            <a:rPr lang="en-US"/>
            <a:t>Magna Carta (</a:t>
          </a:r>
          <a:r>
            <a:rPr lang="el-GR"/>
            <a:t>1215</a:t>
          </a:r>
          <a:r>
            <a:rPr lang="en-US"/>
            <a:t>)</a:t>
          </a:r>
        </a:p>
      </dgm:t>
    </dgm:pt>
    <dgm:pt modelId="{23F1814F-9532-433C-945C-E318BF943AAA}" type="parTrans" cxnId="{02CB8ECD-487A-407C-8ED1-269BB525AAE8}">
      <dgm:prSet/>
      <dgm:spPr/>
      <dgm:t>
        <a:bodyPr/>
        <a:lstStyle/>
        <a:p>
          <a:endParaRPr lang="en-US"/>
        </a:p>
      </dgm:t>
    </dgm:pt>
    <dgm:pt modelId="{5F84A733-4CF3-40D5-BA58-E632606679CE}" type="sibTrans" cxnId="{02CB8ECD-487A-407C-8ED1-269BB525AAE8}">
      <dgm:prSet/>
      <dgm:spPr/>
      <dgm:t>
        <a:bodyPr/>
        <a:lstStyle/>
        <a:p>
          <a:endParaRPr lang="en-US"/>
        </a:p>
      </dgm:t>
    </dgm:pt>
    <dgm:pt modelId="{9E34521A-DA63-452A-85B0-7809B1CFEE7C}">
      <dgm:prSet/>
      <dgm:spPr/>
      <dgm:t>
        <a:bodyPr/>
        <a:lstStyle/>
        <a:p>
          <a:r>
            <a:rPr lang="el-GR"/>
            <a:t>Απειλή Σκωτίας, επέκταση σε Ιρλανδία</a:t>
          </a:r>
          <a:endParaRPr lang="en-US"/>
        </a:p>
      </dgm:t>
    </dgm:pt>
    <dgm:pt modelId="{741CF0C5-1E7A-4BF8-BB2B-E07DE3B754ED}" type="parTrans" cxnId="{64FBB3AA-D1F5-4DD0-89CA-DCDDC40B33C0}">
      <dgm:prSet/>
      <dgm:spPr/>
      <dgm:t>
        <a:bodyPr/>
        <a:lstStyle/>
        <a:p>
          <a:endParaRPr lang="en-US"/>
        </a:p>
      </dgm:t>
    </dgm:pt>
    <dgm:pt modelId="{C008B475-3BC1-47EE-8044-F2F9F57105EB}" type="sibTrans" cxnId="{64FBB3AA-D1F5-4DD0-89CA-DCDDC40B33C0}">
      <dgm:prSet/>
      <dgm:spPr/>
      <dgm:t>
        <a:bodyPr/>
        <a:lstStyle/>
        <a:p>
          <a:endParaRPr lang="en-US"/>
        </a:p>
      </dgm:t>
    </dgm:pt>
    <dgm:pt modelId="{69BD56C8-738D-46ED-9757-26FA18A0F6A6}">
      <dgm:prSet/>
      <dgm:spPr/>
      <dgm:t>
        <a:bodyPr/>
        <a:lstStyle/>
        <a:p>
          <a:r>
            <a:rPr lang="el-GR"/>
            <a:t>Μικρός πληθυσμός</a:t>
          </a:r>
          <a:endParaRPr lang="en-US"/>
        </a:p>
      </dgm:t>
    </dgm:pt>
    <dgm:pt modelId="{7897BAA0-D10D-4376-95B9-0BC965E32893}" type="parTrans" cxnId="{9179A79F-B402-4496-8281-4502586055DC}">
      <dgm:prSet/>
      <dgm:spPr/>
      <dgm:t>
        <a:bodyPr/>
        <a:lstStyle/>
        <a:p>
          <a:endParaRPr lang="en-US"/>
        </a:p>
      </dgm:t>
    </dgm:pt>
    <dgm:pt modelId="{AC15BAF7-D02C-482F-A73A-58227255D12F}" type="sibTrans" cxnId="{9179A79F-B402-4496-8281-4502586055DC}">
      <dgm:prSet/>
      <dgm:spPr/>
      <dgm:t>
        <a:bodyPr/>
        <a:lstStyle/>
        <a:p>
          <a:endParaRPr lang="en-US"/>
        </a:p>
      </dgm:t>
    </dgm:pt>
    <dgm:pt modelId="{4E4A207B-C706-453D-800A-444D8A6F0EFE}" type="pres">
      <dgm:prSet presAssocID="{3FE44A25-A4A7-428A-A9E5-68B89CC31336}" presName="vert0" presStyleCnt="0">
        <dgm:presLayoutVars>
          <dgm:dir/>
          <dgm:animOne val="branch"/>
          <dgm:animLvl val="lvl"/>
        </dgm:presLayoutVars>
      </dgm:prSet>
      <dgm:spPr/>
    </dgm:pt>
    <dgm:pt modelId="{DAC04AB5-4941-418B-BD40-D2124CC0186F}" type="pres">
      <dgm:prSet presAssocID="{CFA339CB-AD61-415C-878C-DBB73548D527}" presName="thickLine" presStyleLbl="alignNode1" presStyleIdx="0" presStyleCnt="4"/>
      <dgm:spPr/>
    </dgm:pt>
    <dgm:pt modelId="{492F1D45-06E4-45D7-843D-42FB1CCEE346}" type="pres">
      <dgm:prSet presAssocID="{CFA339CB-AD61-415C-878C-DBB73548D527}" presName="horz1" presStyleCnt="0"/>
      <dgm:spPr/>
    </dgm:pt>
    <dgm:pt modelId="{BDE8EB66-9486-4E90-8387-F6E0606C7A4E}" type="pres">
      <dgm:prSet presAssocID="{CFA339CB-AD61-415C-878C-DBB73548D527}" presName="tx1" presStyleLbl="revTx" presStyleIdx="0" presStyleCnt="4"/>
      <dgm:spPr/>
    </dgm:pt>
    <dgm:pt modelId="{6ED7C0D1-CB39-4090-856B-D5DAD1CC3AB0}" type="pres">
      <dgm:prSet presAssocID="{CFA339CB-AD61-415C-878C-DBB73548D527}" presName="vert1" presStyleCnt="0"/>
      <dgm:spPr/>
    </dgm:pt>
    <dgm:pt modelId="{C6A0CA79-2C69-451B-AACD-A02ABF033AC9}" type="pres">
      <dgm:prSet presAssocID="{8BB213DC-C7EA-4846-8EF6-6A7FD4018200}" presName="thickLine" presStyleLbl="alignNode1" presStyleIdx="1" presStyleCnt="4"/>
      <dgm:spPr/>
    </dgm:pt>
    <dgm:pt modelId="{F073D9F2-2FF3-42A4-A5A5-5AEDC9162DE4}" type="pres">
      <dgm:prSet presAssocID="{8BB213DC-C7EA-4846-8EF6-6A7FD4018200}" presName="horz1" presStyleCnt="0"/>
      <dgm:spPr/>
    </dgm:pt>
    <dgm:pt modelId="{15AED96C-B7B5-4AE7-B779-FDB4912E36A9}" type="pres">
      <dgm:prSet presAssocID="{8BB213DC-C7EA-4846-8EF6-6A7FD4018200}" presName="tx1" presStyleLbl="revTx" presStyleIdx="1" presStyleCnt="4"/>
      <dgm:spPr/>
    </dgm:pt>
    <dgm:pt modelId="{F8530F7A-F4C8-4B55-903D-839DB1367B1D}" type="pres">
      <dgm:prSet presAssocID="{8BB213DC-C7EA-4846-8EF6-6A7FD4018200}" presName="vert1" presStyleCnt="0"/>
      <dgm:spPr/>
    </dgm:pt>
    <dgm:pt modelId="{77CEF981-FBF0-430A-BBEF-22422AB0C1B6}" type="pres">
      <dgm:prSet presAssocID="{9E34521A-DA63-452A-85B0-7809B1CFEE7C}" presName="thickLine" presStyleLbl="alignNode1" presStyleIdx="2" presStyleCnt="4"/>
      <dgm:spPr/>
    </dgm:pt>
    <dgm:pt modelId="{0E01B8B4-CD52-42C5-8998-965636531E82}" type="pres">
      <dgm:prSet presAssocID="{9E34521A-DA63-452A-85B0-7809B1CFEE7C}" presName="horz1" presStyleCnt="0"/>
      <dgm:spPr/>
    </dgm:pt>
    <dgm:pt modelId="{8C638E50-CB04-4BE2-8AA4-E26E230D2EFF}" type="pres">
      <dgm:prSet presAssocID="{9E34521A-DA63-452A-85B0-7809B1CFEE7C}" presName="tx1" presStyleLbl="revTx" presStyleIdx="2" presStyleCnt="4"/>
      <dgm:spPr/>
    </dgm:pt>
    <dgm:pt modelId="{2F08294C-72F0-4874-8311-276F4D6DDC02}" type="pres">
      <dgm:prSet presAssocID="{9E34521A-DA63-452A-85B0-7809B1CFEE7C}" presName="vert1" presStyleCnt="0"/>
      <dgm:spPr/>
    </dgm:pt>
    <dgm:pt modelId="{7EA3F452-B55D-46D6-9F72-B54D674D614C}" type="pres">
      <dgm:prSet presAssocID="{69BD56C8-738D-46ED-9757-26FA18A0F6A6}" presName="thickLine" presStyleLbl="alignNode1" presStyleIdx="3" presStyleCnt="4"/>
      <dgm:spPr/>
    </dgm:pt>
    <dgm:pt modelId="{13A1D856-4D1E-4E7E-9586-CA8BC0EBC742}" type="pres">
      <dgm:prSet presAssocID="{69BD56C8-738D-46ED-9757-26FA18A0F6A6}" presName="horz1" presStyleCnt="0"/>
      <dgm:spPr/>
    </dgm:pt>
    <dgm:pt modelId="{73ABB815-8151-4482-80E9-FCF27AEEC85B}" type="pres">
      <dgm:prSet presAssocID="{69BD56C8-738D-46ED-9757-26FA18A0F6A6}" presName="tx1" presStyleLbl="revTx" presStyleIdx="3" presStyleCnt="4"/>
      <dgm:spPr/>
    </dgm:pt>
    <dgm:pt modelId="{F82AD3D3-8769-4CB8-9D79-E3E76BDAF05C}" type="pres">
      <dgm:prSet presAssocID="{69BD56C8-738D-46ED-9757-26FA18A0F6A6}" presName="vert1" presStyleCnt="0"/>
      <dgm:spPr/>
    </dgm:pt>
  </dgm:ptLst>
  <dgm:cxnLst>
    <dgm:cxn modelId="{5B712F73-635B-4EA1-A844-A4B867F1C71A}" type="presOf" srcId="{8BB213DC-C7EA-4846-8EF6-6A7FD4018200}" destId="{15AED96C-B7B5-4AE7-B779-FDB4912E36A9}" srcOrd="0" destOrd="0" presId="urn:microsoft.com/office/officeart/2008/layout/LinedList"/>
    <dgm:cxn modelId="{74CCDC59-8F59-4E4D-BE1E-A9D571125103}" type="presOf" srcId="{CFA339CB-AD61-415C-878C-DBB73548D527}" destId="{BDE8EB66-9486-4E90-8387-F6E0606C7A4E}" srcOrd="0" destOrd="0" presId="urn:microsoft.com/office/officeart/2008/layout/LinedList"/>
    <dgm:cxn modelId="{82C25598-FE63-41A6-9490-A33936D35234}" srcId="{3FE44A25-A4A7-428A-A9E5-68B89CC31336}" destId="{CFA339CB-AD61-415C-878C-DBB73548D527}" srcOrd="0" destOrd="0" parTransId="{FFB93591-ABD2-431D-8D1B-96043C3C874D}" sibTransId="{C3EA8DD7-2843-4AFB-BEDA-526FC5179AA6}"/>
    <dgm:cxn modelId="{9179A79F-B402-4496-8281-4502586055DC}" srcId="{3FE44A25-A4A7-428A-A9E5-68B89CC31336}" destId="{69BD56C8-738D-46ED-9757-26FA18A0F6A6}" srcOrd="3" destOrd="0" parTransId="{7897BAA0-D10D-4376-95B9-0BC965E32893}" sibTransId="{AC15BAF7-D02C-482F-A73A-58227255D12F}"/>
    <dgm:cxn modelId="{64FBB3AA-D1F5-4DD0-89CA-DCDDC40B33C0}" srcId="{3FE44A25-A4A7-428A-A9E5-68B89CC31336}" destId="{9E34521A-DA63-452A-85B0-7809B1CFEE7C}" srcOrd="2" destOrd="0" parTransId="{741CF0C5-1E7A-4BF8-BB2B-E07DE3B754ED}" sibTransId="{C008B475-3BC1-47EE-8044-F2F9F57105EB}"/>
    <dgm:cxn modelId="{02CB8ECD-487A-407C-8ED1-269BB525AAE8}" srcId="{3FE44A25-A4A7-428A-A9E5-68B89CC31336}" destId="{8BB213DC-C7EA-4846-8EF6-6A7FD4018200}" srcOrd="1" destOrd="0" parTransId="{23F1814F-9532-433C-945C-E318BF943AAA}" sibTransId="{5F84A733-4CF3-40D5-BA58-E632606679CE}"/>
    <dgm:cxn modelId="{427F85E9-6546-4331-BA41-A3C79991D789}" type="presOf" srcId="{69BD56C8-738D-46ED-9757-26FA18A0F6A6}" destId="{73ABB815-8151-4482-80E9-FCF27AEEC85B}" srcOrd="0" destOrd="0" presId="urn:microsoft.com/office/officeart/2008/layout/LinedList"/>
    <dgm:cxn modelId="{BAFE58EB-E2A8-4B48-B5A1-435621CB575D}" type="presOf" srcId="{9E34521A-DA63-452A-85B0-7809B1CFEE7C}" destId="{8C638E50-CB04-4BE2-8AA4-E26E230D2EFF}" srcOrd="0" destOrd="0" presId="urn:microsoft.com/office/officeart/2008/layout/LinedList"/>
    <dgm:cxn modelId="{5970D2FC-3120-4590-892B-6A707B1C1DD1}" type="presOf" srcId="{3FE44A25-A4A7-428A-A9E5-68B89CC31336}" destId="{4E4A207B-C706-453D-800A-444D8A6F0EFE}" srcOrd="0" destOrd="0" presId="urn:microsoft.com/office/officeart/2008/layout/LinedList"/>
    <dgm:cxn modelId="{0B424813-1877-43DD-AD3A-12BD5AE4CD2B}" type="presParOf" srcId="{4E4A207B-C706-453D-800A-444D8A6F0EFE}" destId="{DAC04AB5-4941-418B-BD40-D2124CC0186F}" srcOrd="0" destOrd="0" presId="urn:microsoft.com/office/officeart/2008/layout/LinedList"/>
    <dgm:cxn modelId="{2E6D3779-0A60-45CE-AE76-3A9EE69023F6}" type="presParOf" srcId="{4E4A207B-C706-453D-800A-444D8A6F0EFE}" destId="{492F1D45-06E4-45D7-843D-42FB1CCEE346}" srcOrd="1" destOrd="0" presId="urn:microsoft.com/office/officeart/2008/layout/LinedList"/>
    <dgm:cxn modelId="{489DBFC6-AE6B-4267-8755-7A9103808C2E}" type="presParOf" srcId="{492F1D45-06E4-45D7-843D-42FB1CCEE346}" destId="{BDE8EB66-9486-4E90-8387-F6E0606C7A4E}" srcOrd="0" destOrd="0" presId="urn:microsoft.com/office/officeart/2008/layout/LinedList"/>
    <dgm:cxn modelId="{09925DD4-28EB-482A-ADEB-636ED58B48CB}" type="presParOf" srcId="{492F1D45-06E4-45D7-843D-42FB1CCEE346}" destId="{6ED7C0D1-CB39-4090-856B-D5DAD1CC3AB0}" srcOrd="1" destOrd="0" presId="urn:microsoft.com/office/officeart/2008/layout/LinedList"/>
    <dgm:cxn modelId="{D29BAE22-2595-4860-B0E4-44BBDE5A99FD}" type="presParOf" srcId="{4E4A207B-C706-453D-800A-444D8A6F0EFE}" destId="{C6A0CA79-2C69-451B-AACD-A02ABF033AC9}" srcOrd="2" destOrd="0" presId="urn:microsoft.com/office/officeart/2008/layout/LinedList"/>
    <dgm:cxn modelId="{46C1B467-4030-4DFD-B7F6-6538231BCF83}" type="presParOf" srcId="{4E4A207B-C706-453D-800A-444D8A6F0EFE}" destId="{F073D9F2-2FF3-42A4-A5A5-5AEDC9162DE4}" srcOrd="3" destOrd="0" presId="urn:microsoft.com/office/officeart/2008/layout/LinedList"/>
    <dgm:cxn modelId="{0AECDCAA-A73C-40CB-B4F9-958A19F704F7}" type="presParOf" srcId="{F073D9F2-2FF3-42A4-A5A5-5AEDC9162DE4}" destId="{15AED96C-B7B5-4AE7-B779-FDB4912E36A9}" srcOrd="0" destOrd="0" presId="urn:microsoft.com/office/officeart/2008/layout/LinedList"/>
    <dgm:cxn modelId="{6174F10E-67DF-45A0-A65B-D95ABBE9056A}" type="presParOf" srcId="{F073D9F2-2FF3-42A4-A5A5-5AEDC9162DE4}" destId="{F8530F7A-F4C8-4B55-903D-839DB1367B1D}" srcOrd="1" destOrd="0" presId="urn:microsoft.com/office/officeart/2008/layout/LinedList"/>
    <dgm:cxn modelId="{1357E4F7-EDE4-40A1-8BD7-F260FA393B17}" type="presParOf" srcId="{4E4A207B-C706-453D-800A-444D8A6F0EFE}" destId="{77CEF981-FBF0-430A-BBEF-22422AB0C1B6}" srcOrd="4" destOrd="0" presId="urn:microsoft.com/office/officeart/2008/layout/LinedList"/>
    <dgm:cxn modelId="{2999A9DB-DFEA-45E8-B2B9-AA421AB777E5}" type="presParOf" srcId="{4E4A207B-C706-453D-800A-444D8A6F0EFE}" destId="{0E01B8B4-CD52-42C5-8998-965636531E82}" srcOrd="5" destOrd="0" presId="urn:microsoft.com/office/officeart/2008/layout/LinedList"/>
    <dgm:cxn modelId="{94A5369B-B6AE-4FE7-9283-5F63127BDE74}" type="presParOf" srcId="{0E01B8B4-CD52-42C5-8998-965636531E82}" destId="{8C638E50-CB04-4BE2-8AA4-E26E230D2EFF}" srcOrd="0" destOrd="0" presId="urn:microsoft.com/office/officeart/2008/layout/LinedList"/>
    <dgm:cxn modelId="{F68949B3-4296-47C7-9610-E3B6205038A3}" type="presParOf" srcId="{0E01B8B4-CD52-42C5-8998-965636531E82}" destId="{2F08294C-72F0-4874-8311-276F4D6DDC02}" srcOrd="1" destOrd="0" presId="urn:microsoft.com/office/officeart/2008/layout/LinedList"/>
    <dgm:cxn modelId="{50A09D20-19AC-48FC-93ED-7557A396201D}" type="presParOf" srcId="{4E4A207B-C706-453D-800A-444D8A6F0EFE}" destId="{7EA3F452-B55D-46D6-9F72-B54D674D614C}" srcOrd="6" destOrd="0" presId="urn:microsoft.com/office/officeart/2008/layout/LinedList"/>
    <dgm:cxn modelId="{84A99B83-8E76-452D-A263-D931D4BD1A3F}" type="presParOf" srcId="{4E4A207B-C706-453D-800A-444D8A6F0EFE}" destId="{13A1D856-4D1E-4E7E-9586-CA8BC0EBC742}" srcOrd="7" destOrd="0" presId="urn:microsoft.com/office/officeart/2008/layout/LinedList"/>
    <dgm:cxn modelId="{70BC4D5D-1CB5-43A1-95CC-0D68F82954B1}" type="presParOf" srcId="{13A1D856-4D1E-4E7E-9586-CA8BC0EBC742}" destId="{73ABB815-8151-4482-80E9-FCF27AEEC85B}" srcOrd="0" destOrd="0" presId="urn:microsoft.com/office/officeart/2008/layout/LinedList"/>
    <dgm:cxn modelId="{1DBC42CA-3E40-417D-8334-D76EDDCB4068}" type="presParOf" srcId="{13A1D856-4D1E-4E7E-9586-CA8BC0EBC742}" destId="{F82AD3D3-8769-4CB8-9D79-E3E76BDAF0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88E82-4053-44ED-B1CF-D678DC78B77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238F6E-6F3E-4577-9D2C-0782517955EC}">
      <dgm:prSet/>
      <dgm:spPr/>
      <dgm:t>
        <a:bodyPr/>
        <a:lstStyle/>
        <a:p>
          <a:r>
            <a:rPr lang="el-GR" dirty="0"/>
            <a:t>ΘΡΗΣΚΕΥΤΙΚΕΣ ΠΡΟΫΠΟΘΕΣΕΙΣ</a:t>
          </a:r>
          <a:endParaRPr lang="en-US" dirty="0"/>
        </a:p>
      </dgm:t>
    </dgm:pt>
    <dgm:pt modelId="{49C7C1CB-8D65-403A-8368-0E00BFAE8EAE}" type="parTrans" cxnId="{BB8E05AE-606F-4748-979F-676FB873640F}">
      <dgm:prSet/>
      <dgm:spPr/>
      <dgm:t>
        <a:bodyPr/>
        <a:lstStyle/>
        <a:p>
          <a:endParaRPr lang="en-US"/>
        </a:p>
      </dgm:t>
    </dgm:pt>
    <dgm:pt modelId="{A0377C50-2961-475B-91A7-C1D5A65BC977}" type="sibTrans" cxnId="{BB8E05AE-606F-4748-979F-676FB873640F}">
      <dgm:prSet/>
      <dgm:spPr/>
      <dgm:t>
        <a:bodyPr/>
        <a:lstStyle/>
        <a:p>
          <a:endParaRPr lang="en-US"/>
        </a:p>
      </dgm:t>
    </dgm:pt>
    <dgm:pt modelId="{9892E7CA-0E99-4847-983A-AAFBFEEE94E7}">
      <dgm:prSet/>
      <dgm:spPr/>
      <dgm:t>
        <a:bodyPr/>
        <a:lstStyle/>
        <a:p>
          <a:r>
            <a:rPr lang="el-GR"/>
            <a:t>Κυρίαρχη η ιδέα της </a:t>
          </a:r>
          <a:r>
            <a:rPr lang="en-US"/>
            <a:t>Reconquista</a:t>
          </a:r>
        </a:p>
      </dgm:t>
    </dgm:pt>
    <dgm:pt modelId="{AADB3528-0DCF-4C56-8845-1FA8820FB340}" type="parTrans" cxnId="{B58CE504-7F5E-4A54-8EC3-ED7F6ADDBBF4}">
      <dgm:prSet/>
      <dgm:spPr/>
      <dgm:t>
        <a:bodyPr/>
        <a:lstStyle/>
        <a:p>
          <a:endParaRPr lang="en-US"/>
        </a:p>
      </dgm:t>
    </dgm:pt>
    <dgm:pt modelId="{4814B5F5-AAC8-45B1-BE10-6002BF90C3CB}" type="sibTrans" cxnId="{B58CE504-7F5E-4A54-8EC3-ED7F6ADDBBF4}">
      <dgm:prSet/>
      <dgm:spPr/>
      <dgm:t>
        <a:bodyPr/>
        <a:lstStyle/>
        <a:p>
          <a:endParaRPr lang="en-US"/>
        </a:p>
      </dgm:t>
    </dgm:pt>
    <dgm:pt modelId="{ED73BCD8-29AD-4B99-A4DA-8A7083A25E1A}">
      <dgm:prSet/>
      <dgm:spPr/>
      <dgm:t>
        <a:bodyPr/>
        <a:lstStyle/>
        <a:p>
          <a:r>
            <a:rPr lang="el-GR"/>
            <a:t>Διάδοση χριστιανικής πίστης (1453</a:t>
          </a:r>
          <a:r>
            <a:rPr lang="el-GR" dirty="0"/>
            <a:t>, άλωση Κωνσταντινούπολης)</a:t>
          </a:r>
          <a:endParaRPr lang="en-US" dirty="0"/>
        </a:p>
      </dgm:t>
    </dgm:pt>
    <dgm:pt modelId="{FD706C5B-FD1E-4ACE-ADC5-E9DAAA455C9F}" type="parTrans" cxnId="{BF7188ED-6028-4B5A-87B4-9A2EB3EDA2AE}">
      <dgm:prSet/>
      <dgm:spPr/>
      <dgm:t>
        <a:bodyPr/>
        <a:lstStyle/>
        <a:p>
          <a:endParaRPr lang="en-US"/>
        </a:p>
      </dgm:t>
    </dgm:pt>
    <dgm:pt modelId="{B478DB35-5C24-474D-84BA-28BB8E71389F}" type="sibTrans" cxnId="{BF7188ED-6028-4B5A-87B4-9A2EB3EDA2AE}">
      <dgm:prSet/>
      <dgm:spPr/>
      <dgm:t>
        <a:bodyPr/>
        <a:lstStyle/>
        <a:p>
          <a:endParaRPr lang="en-US"/>
        </a:p>
      </dgm:t>
    </dgm:pt>
    <dgm:pt modelId="{63EE69AC-1FEA-4BD0-BFFE-005CE5D50060}">
      <dgm:prSet/>
      <dgm:spPr/>
      <dgm:t>
        <a:bodyPr/>
        <a:lstStyle/>
        <a:p>
          <a:r>
            <a:rPr lang="el-GR"/>
            <a:t>Αναζήτηση συμμάχων κατά Ισλάμ (μυθικός «</a:t>
          </a:r>
          <a:r>
            <a:rPr lang="en-US"/>
            <a:t>Prester John</a:t>
          </a:r>
          <a:r>
            <a:rPr lang="el-GR"/>
            <a:t>»)</a:t>
          </a:r>
          <a:endParaRPr lang="en-US"/>
        </a:p>
      </dgm:t>
    </dgm:pt>
    <dgm:pt modelId="{5D330F3E-7A16-45C1-9D31-EF1F231D8BBC}" type="parTrans" cxnId="{6332F32C-25F5-4F33-961A-40D846C89D85}">
      <dgm:prSet/>
      <dgm:spPr/>
      <dgm:t>
        <a:bodyPr/>
        <a:lstStyle/>
        <a:p>
          <a:endParaRPr lang="en-US"/>
        </a:p>
      </dgm:t>
    </dgm:pt>
    <dgm:pt modelId="{34661453-45D2-4B96-A7F6-20226B2AEC44}" type="sibTrans" cxnId="{6332F32C-25F5-4F33-961A-40D846C89D85}">
      <dgm:prSet/>
      <dgm:spPr/>
      <dgm:t>
        <a:bodyPr/>
        <a:lstStyle/>
        <a:p>
          <a:endParaRPr lang="en-US"/>
        </a:p>
      </dgm:t>
    </dgm:pt>
    <dgm:pt modelId="{775517F0-FBC0-4597-AC26-A0E5206902CA}" type="pres">
      <dgm:prSet presAssocID="{90188E82-4053-44ED-B1CF-D678DC78B77E}" presName="vert0" presStyleCnt="0">
        <dgm:presLayoutVars>
          <dgm:dir/>
          <dgm:animOne val="branch"/>
          <dgm:animLvl val="lvl"/>
        </dgm:presLayoutVars>
      </dgm:prSet>
      <dgm:spPr/>
    </dgm:pt>
    <dgm:pt modelId="{9C1CC8FC-5700-49FC-A583-99A376692BF2}" type="pres">
      <dgm:prSet presAssocID="{AF238F6E-6F3E-4577-9D2C-0782517955EC}" presName="thickLine" presStyleLbl="alignNode1" presStyleIdx="0" presStyleCnt="4"/>
      <dgm:spPr/>
    </dgm:pt>
    <dgm:pt modelId="{61F31468-F376-423B-923C-941D24BA44AC}" type="pres">
      <dgm:prSet presAssocID="{AF238F6E-6F3E-4577-9D2C-0782517955EC}" presName="horz1" presStyleCnt="0"/>
      <dgm:spPr/>
    </dgm:pt>
    <dgm:pt modelId="{873968E3-51B6-48A6-AC8B-616AF1E653EB}" type="pres">
      <dgm:prSet presAssocID="{AF238F6E-6F3E-4577-9D2C-0782517955EC}" presName="tx1" presStyleLbl="revTx" presStyleIdx="0" presStyleCnt="4"/>
      <dgm:spPr/>
    </dgm:pt>
    <dgm:pt modelId="{7D46A767-B5E6-4D64-BEBC-52FD718D893E}" type="pres">
      <dgm:prSet presAssocID="{AF238F6E-6F3E-4577-9D2C-0782517955EC}" presName="vert1" presStyleCnt="0"/>
      <dgm:spPr/>
    </dgm:pt>
    <dgm:pt modelId="{FC2CC701-5B18-444F-95EA-7C1C53B960EB}" type="pres">
      <dgm:prSet presAssocID="{9892E7CA-0E99-4847-983A-AAFBFEEE94E7}" presName="thickLine" presStyleLbl="alignNode1" presStyleIdx="1" presStyleCnt="4"/>
      <dgm:spPr/>
    </dgm:pt>
    <dgm:pt modelId="{EB317AC2-951A-4AB3-956D-64C21B7C57A8}" type="pres">
      <dgm:prSet presAssocID="{9892E7CA-0E99-4847-983A-AAFBFEEE94E7}" presName="horz1" presStyleCnt="0"/>
      <dgm:spPr/>
    </dgm:pt>
    <dgm:pt modelId="{2C432CBD-F007-4009-9A73-407243D32F35}" type="pres">
      <dgm:prSet presAssocID="{9892E7CA-0E99-4847-983A-AAFBFEEE94E7}" presName="tx1" presStyleLbl="revTx" presStyleIdx="1" presStyleCnt="4"/>
      <dgm:spPr/>
    </dgm:pt>
    <dgm:pt modelId="{16AAD1B5-DAB2-4115-83ED-0AFEF0F5ED9E}" type="pres">
      <dgm:prSet presAssocID="{9892E7CA-0E99-4847-983A-AAFBFEEE94E7}" presName="vert1" presStyleCnt="0"/>
      <dgm:spPr/>
    </dgm:pt>
    <dgm:pt modelId="{603EBE3C-C82D-4F57-B954-4205231BB8D9}" type="pres">
      <dgm:prSet presAssocID="{ED73BCD8-29AD-4B99-A4DA-8A7083A25E1A}" presName="thickLine" presStyleLbl="alignNode1" presStyleIdx="2" presStyleCnt="4"/>
      <dgm:spPr/>
    </dgm:pt>
    <dgm:pt modelId="{7F277855-F0A0-4B98-89E8-66B465BE2EAA}" type="pres">
      <dgm:prSet presAssocID="{ED73BCD8-29AD-4B99-A4DA-8A7083A25E1A}" presName="horz1" presStyleCnt="0"/>
      <dgm:spPr/>
    </dgm:pt>
    <dgm:pt modelId="{1298F39D-15A4-40D5-88B7-60307F6F56FD}" type="pres">
      <dgm:prSet presAssocID="{ED73BCD8-29AD-4B99-A4DA-8A7083A25E1A}" presName="tx1" presStyleLbl="revTx" presStyleIdx="2" presStyleCnt="4"/>
      <dgm:spPr/>
    </dgm:pt>
    <dgm:pt modelId="{4042E4CE-14BA-4106-9A9E-B3DF9F6818F4}" type="pres">
      <dgm:prSet presAssocID="{ED73BCD8-29AD-4B99-A4DA-8A7083A25E1A}" presName="vert1" presStyleCnt="0"/>
      <dgm:spPr/>
    </dgm:pt>
    <dgm:pt modelId="{A272FC19-1AED-4983-A936-37C6AB3E9C92}" type="pres">
      <dgm:prSet presAssocID="{63EE69AC-1FEA-4BD0-BFFE-005CE5D50060}" presName="thickLine" presStyleLbl="alignNode1" presStyleIdx="3" presStyleCnt="4"/>
      <dgm:spPr/>
    </dgm:pt>
    <dgm:pt modelId="{44E1CBE4-4EBC-40E3-80D8-B07B37AB0019}" type="pres">
      <dgm:prSet presAssocID="{63EE69AC-1FEA-4BD0-BFFE-005CE5D50060}" presName="horz1" presStyleCnt="0"/>
      <dgm:spPr/>
    </dgm:pt>
    <dgm:pt modelId="{3C70F94C-6703-40F0-8204-BAB3789FC667}" type="pres">
      <dgm:prSet presAssocID="{63EE69AC-1FEA-4BD0-BFFE-005CE5D50060}" presName="tx1" presStyleLbl="revTx" presStyleIdx="3" presStyleCnt="4"/>
      <dgm:spPr/>
    </dgm:pt>
    <dgm:pt modelId="{FC5E5673-0ABB-4C39-8E21-246D31B8CA5F}" type="pres">
      <dgm:prSet presAssocID="{63EE69AC-1FEA-4BD0-BFFE-005CE5D50060}" presName="vert1" presStyleCnt="0"/>
      <dgm:spPr/>
    </dgm:pt>
  </dgm:ptLst>
  <dgm:cxnLst>
    <dgm:cxn modelId="{B58CE504-7F5E-4A54-8EC3-ED7F6ADDBBF4}" srcId="{90188E82-4053-44ED-B1CF-D678DC78B77E}" destId="{9892E7CA-0E99-4847-983A-AAFBFEEE94E7}" srcOrd="1" destOrd="0" parTransId="{AADB3528-0DCF-4C56-8845-1FA8820FB340}" sibTransId="{4814B5F5-AAC8-45B1-BE10-6002BF90C3CB}"/>
    <dgm:cxn modelId="{ECF51C2C-9AC5-4A0A-82D6-59AD64F14F57}" type="presOf" srcId="{63EE69AC-1FEA-4BD0-BFFE-005CE5D50060}" destId="{3C70F94C-6703-40F0-8204-BAB3789FC667}" srcOrd="0" destOrd="0" presId="urn:microsoft.com/office/officeart/2008/layout/LinedList"/>
    <dgm:cxn modelId="{6332F32C-25F5-4F33-961A-40D846C89D85}" srcId="{90188E82-4053-44ED-B1CF-D678DC78B77E}" destId="{63EE69AC-1FEA-4BD0-BFFE-005CE5D50060}" srcOrd="3" destOrd="0" parTransId="{5D330F3E-7A16-45C1-9D31-EF1F231D8BBC}" sibTransId="{34661453-45D2-4B96-A7F6-20226B2AEC44}"/>
    <dgm:cxn modelId="{75871162-5600-4EE0-970E-F4D6D032D6EF}" type="presOf" srcId="{9892E7CA-0E99-4847-983A-AAFBFEEE94E7}" destId="{2C432CBD-F007-4009-9A73-407243D32F35}" srcOrd="0" destOrd="0" presId="urn:microsoft.com/office/officeart/2008/layout/LinedList"/>
    <dgm:cxn modelId="{3FB58E71-FEE4-4738-B476-FFACFD2B7ED0}" type="presOf" srcId="{ED73BCD8-29AD-4B99-A4DA-8A7083A25E1A}" destId="{1298F39D-15A4-40D5-88B7-60307F6F56FD}" srcOrd="0" destOrd="0" presId="urn:microsoft.com/office/officeart/2008/layout/LinedList"/>
    <dgm:cxn modelId="{4FF5357D-8727-4BE9-AA90-DFED9BB97F8C}" type="presOf" srcId="{AF238F6E-6F3E-4577-9D2C-0782517955EC}" destId="{873968E3-51B6-48A6-AC8B-616AF1E653EB}" srcOrd="0" destOrd="0" presId="urn:microsoft.com/office/officeart/2008/layout/LinedList"/>
    <dgm:cxn modelId="{C5754E90-A905-4E5B-8419-58A0357CC96D}" type="presOf" srcId="{90188E82-4053-44ED-B1CF-D678DC78B77E}" destId="{775517F0-FBC0-4597-AC26-A0E5206902CA}" srcOrd="0" destOrd="0" presId="urn:microsoft.com/office/officeart/2008/layout/LinedList"/>
    <dgm:cxn modelId="{BB8E05AE-606F-4748-979F-676FB873640F}" srcId="{90188E82-4053-44ED-B1CF-D678DC78B77E}" destId="{AF238F6E-6F3E-4577-9D2C-0782517955EC}" srcOrd="0" destOrd="0" parTransId="{49C7C1CB-8D65-403A-8368-0E00BFAE8EAE}" sibTransId="{A0377C50-2961-475B-91A7-C1D5A65BC977}"/>
    <dgm:cxn modelId="{BF7188ED-6028-4B5A-87B4-9A2EB3EDA2AE}" srcId="{90188E82-4053-44ED-B1CF-D678DC78B77E}" destId="{ED73BCD8-29AD-4B99-A4DA-8A7083A25E1A}" srcOrd="2" destOrd="0" parTransId="{FD706C5B-FD1E-4ACE-ADC5-E9DAAA455C9F}" sibTransId="{B478DB35-5C24-474D-84BA-28BB8E71389F}"/>
    <dgm:cxn modelId="{6FB76532-5F9D-4F98-8937-EDCD756F356B}" type="presParOf" srcId="{775517F0-FBC0-4597-AC26-A0E5206902CA}" destId="{9C1CC8FC-5700-49FC-A583-99A376692BF2}" srcOrd="0" destOrd="0" presId="urn:microsoft.com/office/officeart/2008/layout/LinedList"/>
    <dgm:cxn modelId="{9FEDCC84-2EA5-42DB-8C19-1B077160EDE0}" type="presParOf" srcId="{775517F0-FBC0-4597-AC26-A0E5206902CA}" destId="{61F31468-F376-423B-923C-941D24BA44AC}" srcOrd="1" destOrd="0" presId="urn:microsoft.com/office/officeart/2008/layout/LinedList"/>
    <dgm:cxn modelId="{20C2564B-0C45-43FA-B8F6-0B66C959ACBD}" type="presParOf" srcId="{61F31468-F376-423B-923C-941D24BA44AC}" destId="{873968E3-51B6-48A6-AC8B-616AF1E653EB}" srcOrd="0" destOrd="0" presId="urn:microsoft.com/office/officeart/2008/layout/LinedList"/>
    <dgm:cxn modelId="{24D72C6F-1E37-4959-B08C-BF8F7FC865F7}" type="presParOf" srcId="{61F31468-F376-423B-923C-941D24BA44AC}" destId="{7D46A767-B5E6-4D64-BEBC-52FD718D893E}" srcOrd="1" destOrd="0" presId="urn:microsoft.com/office/officeart/2008/layout/LinedList"/>
    <dgm:cxn modelId="{DC15C155-3675-4982-817F-89B812EDAC1B}" type="presParOf" srcId="{775517F0-FBC0-4597-AC26-A0E5206902CA}" destId="{FC2CC701-5B18-444F-95EA-7C1C53B960EB}" srcOrd="2" destOrd="0" presId="urn:microsoft.com/office/officeart/2008/layout/LinedList"/>
    <dgm:cxn modelId="{823AB401-D7E9-40D1-8F37-1FD5B9AD0155}" type="presParOf" srcId="{775517F0-FBC0-4597-AC26-A0E5206902CA}" destId="{EB317AC2-951A-4AB3-956D-64C21B7C57A8}" srcOrd="3" destOrd="0" presId="urn:microsoft.com/office/officeart/2008/layout/LinedList"/>
    <dgm:cxn modelId="{F33E3A4E-B0EF-46B6-8ADB-43137138C3CF}" type="presParOf" srcId="{EB317AC2-951A-4AB3-956D-64C21B7C57A8}" destId="{2C432CBD-F007-4009-9A73-407243D32F35}" srcOrd="0" destOrd="0" presId="urn:microsoft.com/office/officeart/2008/layout/LinedList"/>
    <dgm:cxn modelId="{8E946C7A-EFD3-4EAE-8DD5-EDEBE8D42A98}" type="presParOf" srcId="{EB317AC2-951A-4AB3-956D-64C21B7C57A8}" destId="{16AAD1B5-DAB2-4115-83ED-0AFEF0F5ED9E}" srcOrd="1" destOrd="0" presId="urn:microsoft.com/office/officeart/2008/layout/LinedList"/>
    <dgm:cxn modelId="{162DD473-31AD-453E-A2CF-96DF27C9D192}" type="presParOf" srcId="{775517F0-FBC0-4597-AC26-A0E5206902CA}" destId="{603EBE3C-C82D-4F57-B954-4205231BB8D9}" srcOrd="4" destOrd="0" presId="urn:microsoft.com/office/officeart/2008/layout/LinedList"/>
    <dgm:cxn modelId="{E15CE471-E74D-4519-A389-3D3BA4096B8E}" type="presParOf" srcId="{775517F0-FBC0-4597-AC26-A0E5206902CA}" destId="{7F277855-F0A0-4B98-89E8-66B465BE2EAA}" srcOrd="5" destOrd="0" presId="urn:microsoft.com/office/officeart/2008/layout/LinedList"/>
    <dgm:cxn modelId="{31F16EDB-2C29-437C-B5F4-1720DE420A5E}" type="presParOf" srcId="{7F277855-F0A0-4B98-89E8-66B465BE2EAA}" destId="{1298F39D-15A4-40D5-88B7-60307F6F56FD}" srcOrd="0" destOrd="0" presId="urn:microsoft.com/office/officeart/2008/layout/LinedList"/>
    <dgm:cxn modelId="{ED9EF5C0-FB44-459C-BE5F-1DEBE2860B47}" type="presParOf" srcId="{7F277855-F0A0-4B98-89E8-66B465BE2EAA}" destId="{4042E4CE-14BA-4106-9A9E-B3DF9F6818F4}" srcOrd="1" destOrd="0" presId="urn:microsoft.com/office/officeart/2008/layout/LinedList"/>
    <dgm:cxn modelId="{831384CB-5D40-4D8F-91B3-E59FB32EAF01}" type="presParOf" srcId="{775517F0-FBC0-4597-AC26-A0E5206902CA}" destId="{A272FC19-1AED-4983-A936-37C6AB3E9C92}" srcOrd="6" destOrd="0" presId="urn:microsoft.com/office/officeart/2008/layout/LinedList"/>
    <dgm:cxn modelId="{2E341BFB-D88D-4784-8C67-B0422EC21F78}" type="presParOf" srcId="{775517F0-FBC0-4597-AC26-A0E5206902CA}" destId="{44E1CBE4-4EBC-40E3-80D8-B07B37AB0019}" srcOrd="7" destOrd="0" presId="urn:microsoft.com/office/officeart/2008/layout/LinedList"/>
    <dgm:cxn modelId="{4EA63F3D-5600-4DAE-8293-2FF19294957A}" type="presParOf" srcId="{44E1CBE4-4EBC-40E3-80D8-B07B37AB0019}" destId="{3C70F94C-6703-40F0-8204-BAB3789FC667}" srcOrd="0" destOrd="0" presId="urn:microsoft.com/office/officeart/2008/layout/LinedList"/>
    <dgm:cxn modelId="{B8C916E7-75AA-48FF-9460-38357CCA52C5}" type="presParOf" srcId="{44E1CBE4-4EBC-40E3-80D8-B07B37AB0019}" destId="{FC5E5673-0ABB-4C39-8E21-246D31B8CA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F50813-8333-48AA-9740-D8132C92B4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7C0275-6ED3-46B3-A5CE-EA40116BA71E}">
      <dgm:prSet/>
      <dgm:spPr/>
      <dgm:t>
        <a:bodyPr/>
        <a:lstStyle/>
        <a:p>
          <a:r>
            <a:rPr lang="el-GR"/>
            <a:t>Πλεονέκτημα γεωγραφικής θέσης</a:t>
          </a:r>
          <a:endParaRPr lang="en-US"/>
        </a:p>
      </dgm:t>
    </dgm:pt>
    <dgm:pt modelId="{567B640D-8E88-41E9-A687-7E81EBBA9D15}" type="parTrans" cxnId="{F3B77338-FD21-41B0-B0D0-C78476BBAFA9}">
      <dgm:prSet/>
      <dgm:spPr/>
      <dgm:t>
        <a:bodyPr/>
        <a:lstStyle/>
        <a:p>
          <a:endParaRPr lang="en-US"/>
        </a:p>
      </dgm:t>
    </dgm:pt>
    <dgm:pt modelId="{D78A0B00-3C1A-41DA-B636-7804B808EE3E}" type="sibTrans" cxnId="{F3B77338-FD21-41B0-B0D0-C78476BBAFA9}">
      <dgm:prSet/>
      <dgm:spPr/>
      <dgm:t>
        <a:bodyPr/>
        <a:lstStyle/>
        <a:p>
          <a:endParaRPr lang="en-US"/>
        </a:p>
      </dgm:t>
    </dgm:pt>
    <dgm:pt modelId="{B7BBBA8A-934E-475B-A9A4-4AFE70C03D9D}">
      <dgm:prSet/>
      <dgm:spPr/>
      <dgm:t>
        <a:bodyPr/>
        <a:lstStyle/>
        <a:p>
          <a:r>
            <a:rPr lang="el-GR"/>
            <a:t>Ευνοϊκή πολιτική κατάσταση</a:t>
          </a:r>
          <a:endParaRPr lang="en-US"/>
        </a:p>
      </dgm:t>
    </dgm:pt>
    <dgm:pt modelId="{DFC7D4AA-20D4-4244-964D-D3361D80D86F}" type="parTrans" cxnId="{67E4C382-7D4F-4CF9-B8A5-B0E86A872201}">
      <dgm:prSet/>
      <dgm:spPr/>
      <dgm:t>
        <a:bodyPr/>
        <a:lstStyle/>
        <a:p>
          <a:endParaRPr lang="en-US"/>
        </a:p>
      </dgm:t>
    </dgm:pt>
    <dgm:pt modelId="{BEF77A82-5D87-4BB7-9A6F-E5E97455B25A}" type="sibTrans" cxnId="{67E4C382-7D4F-4CF9-B8A5-B0E86A872201}">
      <dgm:prSet/>
      <dgm:spPr/>
      <dgm:t>
        <a:bodyPr/>
        <a:lstStyle/>
        <a:p>
          <a:endParaRPr lang="en-US"/>
        </a:p>
      </dgm:t>
    </dgm:pt>
    <dgm:pt modelId="{EB749AA2-3E97-4DB6-A7D5-7AF0523AE9FD}">
      <dgm:prSet/>
      <dgm:spPr/>
      <dgm:t>
        <a:bodyPr/>
        <a:lstStyle/>
        <a:p>
          <a:r>
            <a:rPr lang="el-GR"/>
            <a:t>Ερρίκος ο Θαλασσοπόρος</a:t>
          </a:r>
          <a:endParaRPr lang="en-US"/>
        </a:p>
      </dgm:t>
    </dgm:pt>
    <dgm:pt modelId="{59A774AE-33E5-4107-AB77-A5EA1D85E735}" type="parTrans" cxnId="{B092B987-89BA-43A1-B975-7D2E17638E82}">
      <dgm:prSet/>
      <dgm:spPr/>
      <dgm:t>
        <a:bodyPr/>
        <a:lstStyle/>
        <a:p>
          <a:endParaRPr lang="en-US"/>
        </a:p>
      </dgm:t>
    </dgm:pt>
    <dgm:pt modelId="{5A04B7EF-5E03-4E86-8B0E-09FCDA17E6A4}" type="sibTrans" cxnId="{B092B987-89BA-43A1-B975-7D2E17638E82}">
      <dgm:prSet/>
      <dgm:spPr/>
      <dgm:t>
        <a:bodyPr/>
        <a:lstStyle/>
        <a:p>
          <a:endParaRPr lang="en-US"/>
        </a:p>
      </dgm:t>
    </dgm:pt>
    <dgm:pt modelId="{467C3E4B-9C84-4E47-8CF8-63528D5C2ECC}">
      <dgm:prSet/>
      <dgm:spPr/>
      <dgm:t>
        <a:bodyPr/>
        <a:lstStyle/>
        <a:p>
          <a:r>
            <a:rPr lang="el-GR"/>
            <a:t>Χρηματοδότηση ναυτικών, χαρτογράφων, αστρονόμων, ναυπηγών και κατασκευαστών ναυτικών οργάνων</a:t>
          </a:r>
          <a:endParaRPr lang="en-US"/>
        </a:p>
      </dgm:t>
    </dgm:pt>
    <dgm:pt modelId="{294DF2EE-ACA0-4588-9880-F8E3E114E9E3}" type="parTrans" cxnId="{0B4EF41E-1965-40B6-9B10-304CB8EC5F61}">
      <dgm:prSet/>
      <dgm:spPr/>
      <dgm:t>
        <a:bodyPr/>
        <a:lstStyle/>
        <a:p>
          <a:endParaRPr lang="en-US"/>
        </a:p>
      </dgm:t>
    </dgm:pt>
    <dgm:pt modelId="{929148D0-8218-4C60-933B-6B77A78528C7}" type="sibTrans" cxnId="{0B4EF41E-1965-40B6-9B10-304CB8EC5F61}">
      <dgm:prSet/>
      <dgm:spPr/>
      <dgm:t>
        <a:bodyPr/>
        <a:lstStyle/>
        <a:p>
          <a:endParaRPr lang="en-US"/>
        </a:p>
      </dgm:t>
    </dgm:pt>
    <dgm:pt modelId="{8087BADE-2A8F-4523-A093-2C4A6750A843}" type="pres">
      <dgm:prSet presAssocID="{4FF50813-8333-48AA-9740-D8132C92B4E6}" presName="Name0" presStyleCnt="0">
        <dgm:presLayoutVars>
          <dgm:dir/>
          <dgm:animLvl val="lvl"/>
          <dgm:resizeHandles val="exact"/>
        </dgm:presLayoutVars>
      </dgm:prSet>
      <dgm:spPr/>
    </dgm:pt>
    <dgm:pt modelId="{F4345468-D36A-43FD-AE76-31CC72CF1CF4}" type="pres">
      <dgm:prSet presAssocID="{6D7C0275-6ED3-46B3-A5CE-EA40116BA71E}" presName="linNode" presStyleCnt="0"/>
      <dgm:spPr/>
    </dgm:pt>
    <dgm:pt modelId="{7C116F0C-43D5-4E27-AA72-17D0E81ACEC5}" type="pres">
      <dgm:prSet presAssocID="{6D7C0275-6ED3-46B3-A5CE-EA40116BA71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C3D5B8C-84DF-4FDF-9135-952377C68377}" type="pres">
      <dgm:prSet presAssocID="{D78A0B00-3C1A-41DA-B636-7804B808EE3E}" presName="sp" presStyleCnt="0"/>
      <dgm:spPr/>
    </dgm:pt>
    <dgm:pt modelId="{491AE05D-D617-4A55-A58D-3086AE7A50E5}" type="pres">
      <dgm:prSet presAssocID="{B7BBBA8A-934E-475B-A9A4-4AFE70C03D9D}" presName="linNode" presStyleCnt="0"/>
      <dgm:spPr/>
    </dgm:pt>
    <dgm:pt modelId="{723E0537-F7B6-4DB9-A785-A08B7E3AB957}" type="pres">
      <dgm:prSet presAssocID="{B7BBBA8A-934E-475B-A9A4-4AFE70C03D9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71CBAF1-94AC-4D01-96CA-504CA69D6A6C}" type="pres">
      <dgm:prSet presAssocID="{BEF77A82-5D87-4BB7-9A6F-E5E97455B25A}" presName="sp" presStyleCnt="0"/>
      <dgm:spPr/>
    </dgm:pt>
    <dgm:pt modelId="{9AC68485-86A5-40EC-A503-86B78E939F72}" type="pres">
      <dgm:prSet presAssocID="{EB749AA2-3E97-4DB6-A7D5-7AF0523AE9FD}" presName="linNode" presStyleCnt="0"/>
      <dgm:spPr/>
    </dgm:pt>
    <dgm:pt modelId="{ABF5EC16-2B33-462D-9E85-C5199A404A13}" type="pres">
      <dgm:prSet presAssocID="{EB749AA2-3E97-4DB6-A7D5-7AF0523AE9F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ED79B63-9C6B-4826-95F8-1DB69809C5FA}" type="pres">
      <dgm:prSet presAssocID="{EB749AA2-3E97-4DB6-A7D5-7AF0523AE9F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2380019-5810-489C-9A60-4848E34B5C8B}" type="presOf" srcId="{6D7C0275-6ED3-46B3-A5CE-EA40116BA71E}" destId="{7C116F0C-43D5-4E27-AA72-17D0E81ACEC5}" srcOrd="0" destOrd="0" presId="urn:microsoft.com/office/officeart/2005/8/layout/vList5"/>
    <dgm:cxn modelId="{0B4EF41E-1965-40B6-9B10-304CB8EC5F61}" srcId="{EB749AA2-3E97-4DB6-A7D5-7AF0523AE9FD}" destId="{467C3E4B-9C84-4E47-8CF8-63528D5C2ECC}" srcOrd="0" destOrd="0" parTransId="{294DF2EE-ACA0-4588-9880-F8E3E114E9E3}" sibTransId="{929148D0-8218-4C60-933B-6B77A78528C7}"/>
    <dgm:cxn modelId="{F3B77338-FD21-41B0-B0D0-C78476BBAFA9}" srcId="{4FF50813-8333-48AA-9740-D8132C92B4E6}" destId="{6D7C0275-6ED3-46B3-A5CE-EA40116BA71E}" srcOrd="0" destOrd="0" parTransId="{567B640D-8E88-41E9-A687-7E81EBBA9D15}" sibTransId="{D78A0B00-3C1A-41DA-B636-7804B808EE3E}"/>
    <dgm:cxn modelId="{152EA57A-DF88-4537-8052-C9606A01A537}" type="presOf" srcId="{B7BBBA8A-934E-475B-A9A4-4AFE70C03D9D}" destId="{723E0537-F7B6-4DB9-A785-A08B7E3AB957}" srcOrd="0" destOrd="0" presId="urn:microsoft.com/office/officeart/2005/8/layout/vList5"/>
    <dgm:cxn modelId="{67E4C382-7D4F-4CF9-B8A5-B0E86A872201}" srcId="{4FF50813-8333-48AA-9740-D8132C92B4E6}" destId="{B7BBBA8A-934E-475B-A9A4-4AFE70C03D9D}" srcOrd="1" destOrd="0" parTransId="{DFC7D4AA-20D4-4244-964D-D3361D80D86F}" sibTransId="{BEF77A82-5D87-4BB7-9A6F-E5E97455B25A}"/>
    <dgm:cxn modelId="{B092B987-89BA-43A1-B975-7D2E17638E82}" srcId="{4FF50813-8333-48AA-9740-D8132C92B4E6}" destId="{EB749AA2-3E97-4DB6-A7D5-7AF0523AE9FD}" srcOrd="2" destOrd="0" parTransId="{59A774AE-33E5-4107-AB77-A5EA1D85E735}" sibTransId="{5A04B7EF-5E03-4E86-8B0E-09FCDA17E6A4}"/>
    <dgm:cxn modelId="{E1380491-7956-4644-8AD7-C128E10DFD29}" type="presOf" srcId="{4FF50813-8333-48AA-9740-D8132C92B4E6}" destId="{8087BADE-2A8F-4523-A093-2C4A6750A843}" srcOrd="0" destOrd="0" presId="urn:microsoft.com/office/officeart/2005/8/layout/vList5"/>
    <dgm:cxn modelId="{EDDAC6E1-2FAD-48B6-8616-0342B88028DE}" type="presOf" srcId="{467C3E4B-9C84-4E47-8CF8-63528D5C2ECC}" destId="{CED79B63-9C6B-4826-95F8-1DB69809C5FA}" srcOrd="0" destOrd="0" presId="urn:microsoft.com/office/officeart/2005/8/layout/vList5"/>
    <dgm:cxn modelId="{19975CEE-432A-4A3D-B32D-472BF39878B1}" type="presOf" srcId="{EB749AA2-3E97-4DB6-A7D5-7AF0523AE9FD}" destId="{ABF5EC16-2B33-462D-9E85-C5199A404A13}" srcOrd="0" destOrd="0" presId="urn:microsoft.com/office/officeart/2005/8/layout/vList5"/>
    <dgm:cxn modelId="{4FFAF60B-E6CF-4EB7-8836-3BCA4953C5AF}" type="presParOf" srcId="{8087BADE-2A8F-4523-A093-2C4A6750A843}" destId="{F4345468-D36A-43FD-AE76-31CC72CF1CF4}" srcOrd="0" destOrd="0" presId="urn:microsoft.com/office/officeart/2005/8/layout/vList5"/>
    <dgm:cxn modelId="{3EEBE907-A74F-498B-88B9-D8F5B0EEBBFD}" type="presParOf" srcId="{F4345468-D36A-43FD-AE76-31CC72CF1CF4}" destId="{7C116F0C-43D5-4E27-AA72-17D0E81ACEC5}" srcOrd="0" destOrd="0" presId="urn:microsoft.com/office/officeart/2005/8/layout/vList5"/>
    <dgm:cxn modelId="{E249020E-7D4F-46A1-BC67-8B03318361B6}" type="presParOf" srcId="{8087BADE-2A8F-4523-A093-2C4A6750A843}" destId="{5C3D5B8C-84DF-4FDF-9135-952377C68377}" srcOrd="1" destOrd="0" presId="urn:microsoft.com/office/officeart/2005/8/layout/vList5"/>
    <dgm:cxn modelId="{CDFBB34F-EDC5-4073-B4DC-84322D3AD566}" type="presParOf" srcId="{8087BADE-2A8F-4523-A093-2C4A6750A843}" destId="{491AE05D-D617-4A55-A58D-3086AE7A50E5}" srcOrd="2" destOrd="0" presId="urn:microsoft.com/office/officeart/2005/8/layout/vList5"/>
    <dgm:cxn modelId="{D4D74269-B8CE-4A9D-AF83-036B0A7DEA54}" type="presParOf" srcId="{491AE05D-D617-4A55-A58D-3086AE7A50E5}" destId="{723E0537-F7B6-4DB9-A785-A08B7E3AB957}" srcOrd="0" destOrd="0" presId="urn:microsoft.com/office/officeart/2005/8/layout/vList5"/>
    <dgm:cxn modelId="{D8509109-D298-4AE0-931A-579D2FD1C39C}" type="presParOf" srcId="{8087BADE-2A8F-4523-A093-2C4A6750A843}" destId="{571CBAF1-94AC-4D01-96CA-504CA69D6A6C}" srcOrd="3" destOrd="0" presId="urn:microsoft.com/office/officeart/2005/8/layout/vList5"/>
    <dgm:cxn modelId="{6330FDFD-81BF-440C-B7B8-2342CBCDDEFF}" type="presParOf" srcId="{8087BADE-2A8F-4523-A093-2C4A6750A843}" destId="{9AC68485-86A5-40EC-A503-86B78E939F72}" srcOrd="4" destOrd="0" presId="urn:microsoft.com/office/officeart/2005/8/layout/vList5"/>
    <dgm:cxn modelId="{87C7FFAE-825D-45FA-9C43-70B3017D29D0}" type="presParOf" srcId="{9AC68485-86A5-40EC-A503-86B78E939F72}" destId="{ABF5EC16-2B33-462D-9E85-C5199A404A13}" srcOrd="0" destOrd="0" presId="urn:microsoft.com/office/officeart/2005/8/layout/vList5"/>
    <dgm:cxn modelId="{85C5FA95-7101-44D1-B8B3-59B44E1B9D54}" type="presParOf" srcId="{9AC68485-86A5-40EC-A503-86B78E939F72}" destId="{CED79B63-9C6B-4826-95F8-1DB69809C5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BEF904-4C49-403D-8905-5EA9C5241F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A5C475-FCB4-45A3-B237-0B81DF336006}">
      <dgm:prSet/>
      <dgm:spPr/>
      <dgm:t>
        <a:bodyPr/>
        <a:lstStyle/>
        <a:p>
          <a:r>
            <a:rPr lang="el-GR"/>
            <a:t>Έναρξη μετάβασης σε δυναμικό και παγκόσμιο καπιταλιστικό καθεστώς</a:t>
          </a:r>
          <a:endParaRPr lang="en-US"/>
        </a:p>
      </dgm:t>
    </dgm:pt>
    <dgm:pt modelId="{4082AC44-CBBE-4BED-9ACD-FBF4FC04C15E}" type="parTrans" cxnId="{81C2319B-501B-4F90-8EC5-66FC57CB720A}">
      <dgm:prSet/>
      <dgm:spPr/>
      <dgm:t>
        <a:bodyPr/>
        <a:lstStyle/>
        <a:p>
          <a:endParaRPr lang="en-US"/>
        </a:p>
      </dgm:t>
    </dgm:pt>
    <dgm:pt modelId="{C25F4357-F13F-478C-9A31-F885C9580DB1}" type="sibTrans" cxnId="{81C2319B-501B-4F90-8EC5-66FC57CB720A}">
      <dgm:prSet/>
      <dgm:spPr/>
      <dgm:t>
        <a:bodyPr/>
        <a:lstStyle/>
        <a:p>
          <a:endParaRPr lang="en-US"/>
        </a:p>
      </dgm:t>
    </dgm:pt>
    <dgm:pt modelId="{CCFB2B35-03B9-415A-86C3-BBEF6AFD2DCE}">
      <dgm:prSet/>
      <dgm:spPr/>
      <dgm:t>
        <a:bodyPr/>
        <a:lstStyle/>
        <a:p>
          <a:r>
            <a:rPr lang="el-GR"/>
            <a:t>Τεράστια αύξηση όγκου εμπορίου και ποικιλίας ειδών κατανάλωσης. Τριγωνικό εμπόριο</a:t>
          </a:r>
          <a:endParaRPr lang="en-US"/>
        </a:p>
      </dgm:t>
    </dgm:pt>
    <dgm:pt modelId="{4D23C21A-B295-49DD-BC83-0E8C077BA004}" type="parTrans" cxnId="{E18A03A2-CD66-4EE7-A00B-943BE2CC6ECD}">
      <dgm:prSet/>
      <dgm:spPr/>
      <dgm:t>
        <a:bodyPr/>
        <a:lstStyle/>
        <a:p>
          <a:endParaRPr lang="en-US"/>
        </a:p>
      </dgm:t>
    </dgm:pt>
    <dgm:pt modelId="{1D9A1C06-584B-43B0-A082-530D09C4CD9C}" type="sibTrans" cxnId="{E18A03A2-CD66-4EE7-A00B-943BE2CC6ECD}">
      <dgm:prSet/>
      <dgm:spPr/>
      <dgm:t>
        <a:bodyPr/>
        <a:lstStyle/>
        <a:p>
          <a:endParaRPr lang="en-US"/>
        </a:p>
      </dgm:t>
    </dgm:pt>
    <dgm:pt modelId="{C7628837-89AA-4E31-BCCD-F2C0FE20F52F}">
      <dgm:prSet/>
      <dgm:spPr/>
      <dgm:t>
        <a:bodyPr/>
        <a:lstStyle/>
        <a:p>
          <a:r>
            <a:rPr lang="el-GR"/>
            <a:t>Ανάπτυξη τραπεζικού συστήματος (! θρησκευτική καταδίκη τοκογλυφίας)</a:t>
          </a:r>
          <a:r>
            <a:rPr lang="en-US"/>
            <a:t>. </a:t>
          </a:r>
          <a:r>
            <a:rPr lang="el-GR"/>
            <a:t>Επέκταση πιστωτικών διευκολύνσεων (επιταγές, τραπεζογραμμάτια)</a:t>
          </a:r>
          <a:endParaRPr lang="en-US"/>
        </a:p>
      </dgm:t>
    </dgm:pt>
    <dgm:pt modelId="{3FAC0107-0FD5-4EA0-BDFD-D2FFF91FFAD9}" type="parTrans" cxnId="{DF56FDB7-4349-49D8-BE7C-7C080AA96882}">
      <dgm:prSet/>
      <dgm:spPr/>
      <dgm:t>
        <a:bodyPr/>
        <a:lstStyle/>
        <a:p>
          <a:endParaRPr lang="en-US"/>
        </a:p>
      </dgm:t>
    </dgm:pt>
    <dgm:pt modelId="{E8CF9D1F-C0AB-4C5D-8B36-3BF7E1E6F74B}" type="sibTrans" cxnId="{DF56FDB7-4349-49D8-BE7C-7C080AA96882}">
      <dgm:prSet/>
      <dgm:spPr/>
      <dgm:t>
        <a:bodyPr/>
        <a:lstStyle/>
        <a:p>
          <a:endParaRPr lang="en-US"/>
        </a:p>
      </dgm:t>
    </dgm:pt>
    <dgm:pt modelId="{309F54CA-32D8-4C9C-8540-13F74ECF45B0}">
      <dgm:prSet/>
      <dgm:spPr/>
      <dgm:t>
        <a:bodyPr/>
        <a:lstStyle/>
        <a:p>
          <a:r>
            <a:rPr lang="el-GR"/>
            <a:t>Αλλαγές στην οργάνωση των επιχειρήσεων, ανάπτυξη ομόρρυθμων εταιρειών</a:t>
          </a:r>
          <a:endParaRPr lang="en-US"/>
        </a:p>
      </dgm:t>
    </dgm:pt>
    <dgm:pt modelId="{9D47926F-285C-40C1-B03F-BB7A4E13FBEE}" type="parTrans" cxnId="{7BC7B0D7-2AF5-46EB-B9C7-46E59C3872C0}">
      <dgm:prSet/>
      <dgm:spPr/>
      <dgm:t>
        <a:bodyPr/>
        <a:lstStyle/>
        <a:p>
          <a:endParaRPr lang="en-US"/>
        </a:p>
      </dgm:t>
    </dgm:pt>
    <dgm:pt modelId="{E289B0DA-B48A-4361-8FF5-0452208AD25F}" type="sibTrans" cxnId="{7BC7B0D7-2AF5-46EB-B9C7-46E59C3872C0}">
      <dgm:prSet/>
      <dgm:spPr/>
      <dgm:t>
        <a:bodyPr/>
        <a:lstStyle/>
        <a:p>
          <a:endParaRPr lang="en-US"/>
        </a:p>
      </dgm:t>
    </dgm:pt>
    <dgm:pt modelId="{FFDECB6D-5148-4BA2-A8FD-CE31736CBD3A}">
      <dgm:prSet/>
      <dgm:spPr/>
      <dgm:t>
        <a:bodyPr/>
        <a:lstStyle/>
        <a:p>
          <a:r>
            <a:rPr lang="el-GR"/>
            <a:t>Παρακμή συντεχνιών, άνοδος νέων βιομηχανιών</a:t>
          </a:r>
          <a:endParaRPr lang="en-US"/>
        </a:p>
      </dgm:t>
    </dgm:pt>
    <dgm:pt modelId="{7E219864-DE3C-45A1-9F8B-88FBA320936E}" type="parTrans" cxnId="{6CA3E1F7-BFB6-4F32-BDC8-67880C7B8852}">
      <dgm:prSet/>
      <dgm:spPr/>
      <dgm:t>
        <a:bodyPr/>
        <a:lstStyle/>
        <a:p>
          <a:endParaRPr lang="en-US"/>
        </a:p>
      </dgm:t>
    </dgm:pt>
    <dgm:pt modelId="{BA0BAC31-FE11-4AD3-B821-CC9356E05E3C}" type="sibTrans" cxnId="{6CA3E1F7-BFB6-4F32-BDC8-67880C7B8852}">
      <dgm:prSet/>
      <dgm:spPr/>
      <dgm:t>
        <a:bodyPr/>
        <a:lstStyle/>
        <a:p>
          <a:endParaRPr lang="en-US"/>
        </a:p>
      </dgm:t>
    </dgm:pt>
    <dgm:pt modelId="{835A68FC-F9DC-43AC-82BD-95EDDE6A1DCC}">
      <dgm:prSet/>
      <dgm:spPr/>
      <dgm:t>
        <a:bodyPr/>
        <a:lstStyle/>
        <a:p>
          <a:r>
            <a:rPr lang="el-GR"/>
            <a:t>Καθιέρωση οικοτεχνικού συστήματος (</a:t>
          </a:r>
          <a:r>
            <a:rPr lang="en-US"/>
            <a:t>domestic system)</a:t>
          </a:r>
        </a:p>
      </dgm:t>
    </dgm:pt>
    <dgm:pt modelId="{9A1B76E7-0EDA-4BAE-B2E6-51CC62E74C71}" type="parTrans" cxnId="{22A90D08-4D0E-4466-84FB-7C8E47EFDA76}">
      <dgm:prSet/>
      <dgm:spPr/>
      <dgm:t>
        <a:bodyPr/>
        <a:lstStyle/>
        <a:p>
          <a:endParaRPr lang="en-US"/>
        </a:p>
      </dgm:t>
    </dgm:pt>
    <dgm:pt modelId="{07EB32D1-AC3F-466F-A31B-0F359F61CB6C}" type="sibTrans" cxnId="{22A90D08-4D0E-4466-84FB-7C8E47EFDA76}">
      <dgm:prSet/>
      <dgm:spPr/>
      <dgm:t>
        <a:bodyPr/>
        <a:lstStyle/>
        <a:p>
          <a:endParaRPr lang="en-US"/>
        </a:p>
      </dgm:t>
    </dgm:pt>
    <dgm:pt modelId="{15DBC9ED-18B6-44D8-ACEB-21FB6C310D4A}" type="pres">
      <dgm:prSet presAssocID="{6CBEF904-4C49-403D-8905-5EA9C5241F38}" presName="vert0" presStyleCnt="0">
        <dgm:presLayoutVars>
          <dgm:dir/>
          <dgm:animOne val="branch"/>
          <dgm:animLvl val="lvl"/>
        </dgm:presLayoutVars>
      </dgm:prSet>
      <dgm:spPr/>
    </dgm:pt>
    <dgm:pt modelId="{1A5E762A-965B-4A38-857E-6BEB686059C0}" type="pres">
      <dgm:prSet presAssocID="{43A5C475-FCB4-45A3-B237-0B81DF336006}" presName="thickLine" presStyleLbl="alignNode1" presStyleIdx="0" presStyleCnt="6"/>
      <dgm:spPr/>
    </dgm:pt>
    <dgm:pt modelId="{2BC13D9A-FFD5-4E98-92AA-56F1A9D22DCB}" type="pres">
      <dgm:prSet presAssocID="{43A5C475-FCB4-45A3-B237-0B81DF336006}" presName="horz1" presStyleCnt="0"/>
      <dgm:spPr/>
    </dgm:pt>
    <dgm:pt modelId="{2D79B92E-0322-4051-954D-40E8400BCA7B}" type="pres">
      <dgm:prSet presAssocID="{43A5C475-FCB4-45A3-B237-0B81DF336006}" presName="tx1" presStyleLbl="revTx" presStyleIdx="0" presStyleCnt="6"/>
      <dgm:spPr/>
    </dgm:pt>
    <dgm:pt modelId="{384EC07E-C2E9-4E8F-BC7F-A86BEA9F29DF}" type="pres">
      <dgm:prSet presAssocID="{43A5C475-FCB4-45A3-B237-0B81DF336006}" presName="vert1" presStyleCnt="0"/>
      <dgm:spPr/>
    </dgm:pt>
    <dgm:pt modelId="{8421FDAF-DA2E-484F-ACC2-F9A24F8AEEF9}" type="pres">
      <dgm:prSet presAssocID="{CCFB2B35-03B9-415A-86C3-BBEF6AFD2DCE}" presName="thickLine" presStyleLbl="alignNode1" presStyleIdx="1" presStyleCnt="6"/>
      <dgm:spPr/>
    </dgm:pt>
    <dgm:pt modelId="{C8837315-DC1D-4B0C-ABDF-462BA9A60C76}" type="pres">
      <dgm:prSet presAssocID="{CCFB2B35-03B9-415A-86C3-BBEF6AFD2DCE}" presName="horz1" presStyleCnt="0"/>
      <dgm:spPr/>
    </dgm:pt>
    <dgm:pt modelId="{0EAEC9F5-E56D-4A48-9EBD-72C0446532AA}" type="pres">
      <dgm:prSet presAssocID="{CCFB2B35-03B9-415A-86C3-BBEF6AFD2DCE}" presName="tx1" presStyleLbl="revTx" presStyleIdx="1" presStyleCnt="6"/>
      <dgm:spPr/>
    </dgm:pt>
    <dgm:pt modelId="{747970D0-9A4B-4FF6-82CA-40C2F1564680}" type="pres">
      <dgm:prSet presAssocID="{CCFB2B35-03B9-415A-86C3-BBEF6AFD2DCE}" presName="vert1" presStyleCnt="0"/>
      <dgm:spPr/>
    </dgm:pt>
    <dgm:pt modelId="{2BE27565-98C3-4311-967E-0DF63521E610}" type="pres">
      <dgm:prSet presAssocID="{C7628837-89AA-4E31-BCCD-F2C0FE20F52F}" presName="thickLine" presStyleLbl="alignNode1" presStyleIdx="2" presStyleCnt="6"/>
      <dgm:spPr/>
    </dgm:pt>
    <dgm:pt modelId="{486582E9-2884-41EA-A254-6E6FA55055EA}" type="pres">
      <dgm:prSet presAssocID="{C7628837-89AA-4E31-BCCD-F2C0FE20F52F}" presName="horz1" presStyleCnt="0"/>
      <dgm:spPr/>
    </dgm:pt>
    <dgm:pt modelId="{B097AE89-7622-466E-8D37-8483068DB431}" type="pres">
      <dgm:prSet presAssocID="{C7628837-89AA-4E31-BCCD-F2C0FE20F52F}" presName="tx1" presStyleLbl="revTx" presStyleIdx="2" presStyleCnt="6"/>
      <dgm:spPr/>
    </dgm:pt>
    <dgm:pt modelId="{A7AEE8EB-13F0-4185-92C8-8B721EEB3C09}" type="pres">
      <dgm:prSet presAssocID="{C7628837-89AA-4E31-BCCD-F2C0FE20F52F}" presName="vert1" presStyleCnt="0"/>
      <dgm:spPr/>
    </dgm:pt>
    <dgm:pt modelId="{29F99DA2-9F62-4F79-A78E-0464147B1D4C}" type="pres">
      <dgm:prSet presAssocID="{309F54CA-32D8-4C9C-8540-13F74ECF45B0}" presName="thickLine" presStyleLbl="alignNode1" presStyleIdx="3" presStyleCnt="6"/>
      <dgm:spPr/>
    </dgm:pt>
    <dgm:pt modelId="{E58C5C24-6D36-47A4-9D92-DBED393F92DA}" type="pres">
      <dgm:prSet presAssocID="{309F54CA-32D8-4C9C-8540-13F74ECF45B0}" presName="horz1" presStyleCnt="0"/>
      <dgm:spPr/>
    </dgm:pt>
    <dgm:pt modelId="{1341A3FC-7A25-40D5-99CD-4ED3BA679440}" type="pres">
      <dgm:prSet presAssocID="{309F54CA-32D8-4C9C-8540-13F74ECF45B0}" presName="tx1" presStyleLbl="revTx" presStyleIdx="3" presStyleCnt="6"/>
      <dgm:spPr/>
    </dgm:pt>
    <dgm:pt modelId="{212C7337-EEC2-4506-8D5B-5EF8C58D428A}" type="pres">
      <dgm:prSet presAssocID="{309F54CA-32D8-4C9C-8540-13F74ECF45B0}" presName="vert1" presStyleCnt="0"/>
      <dgm:spPr/>
    </dgm:pt>
    <dgm:pt modelId="{BE23F281-9DAC-478C-8230-8055FC4630CF}" type="pres">
      <dgm:prSet presAssocID="{FFDECB6D-5148-4BA2-A8FD-CE31736CBD3A}" presName="thickLine" presStyleLbl="alignNode1" presStyleIdx="4" presStyleCnt="6"/>
      <dgm:spPr/>
    </dgm:pt>
    <dgm:pt modelId="{7B170AF1-20F0-4D0C-AC29-920C2B0EAC20}" type="pres">
      <dgm:prSet presAssocID="{FFDECB6D-5148-4BA2-A8FD-CE31736CBD3A}" presName="horz1" presStyleCnt="0"/>
      <dgm:spPr/>
    </dgm:pt>
    <dgm:pt modelId="{63C4244E-E91B-432F-A392-64B43B88F3C1}" type="pres">
      <dgm:prSet presAssocID="{FFDECB6D-5148-4BA2-A8FD-CE31736CBD3A}" presName="tx1" presStyleLbl="revTx" presStyleIdx="4" presStyleCnt="6"/>
      <dgm:spPr/>
    </dgm:pt>
    <dgm:pt modelId="{71E522BC-52A3-4EFC-B1A7-2C07E102537C}" type="pres">
      <dgm:prSet presAssocID="{FFDECB6D-5148-4BA2-A8FD-CE31736CBD3A}" presName="vert1" presStyleCnt="0"/>
      <dgm:spPr/>
    </dgm:pt>
    <dgm:pt modelId="{F1299C36-5A14-482F-820E-EB0F6F748136}" type="pres">
      <dgm:prSet presAssocID="{835A68FC-F9DC-43AC-82BD-95EDDE6A1DCC}" presName="thickLine" presStyleLbl="alignNode1" presStyleIdx="5" presStyleCnt="6"/>
      <dgm:spPr/>
    </dgm:pt>
    <dgm:pt modelId="{413CC305-94B4-4F09-AAAC-2B7D82ADEC05}" type="pres">
      <dgm:prSet presAssocID="{835A68FC-F9DC-43AC-82BD-95EDDE6A1DCC}" presName="horz1" presStyleCnt="0"/>
      <dgm:spPr/>
    </dgm:pt>
    <dgm:pt modelId="{C0E208A2-ACA9-4C70-92CA-1BECFB337251}" type="pres">
      <dgm:prSet presAssocID="{835A68FC-F9DC-43AC-82BD-95EDDE6A1DCC}" presName="tx1" presStyleLbl="revTx" presStyleIdx="5" presStyleCnt="6"/>
      <dgm:spPr/>
    </dgm:pt>
    <dgm:pt modelId="{D7FA84C2-E902-4CDC-87DB-E3DA4172B7F2}" type="pres">
      <dgm:prSet presAssocID="{835A68FC-F9DC-43AC-82BD-95EDDE6A1DCC}" presName="vert1" presStyleCnt="0"/>
      <dgm:spPr/>
    </dgm:pt>
  </dgm:ptLst>
  <dgm:cxnLst>
    <dgm:cxn modelId="{22A90D08-4D0E-4466-84FB-7C8E47EFDA76}" srcId="{6CBEF904-4C49-403D-8905-5EA9C5241F38}" destId="{835A68FC-F9DC-43AC-82BD-95EDDE6A1DCC}" srcOrd="5" destOrd="0" parTransId="{9A1B76E7-0EDA-4BAE-B2E6-51CC62E74C71}" sibTransId="{07EB32D1-AC3F-466F-A31B-0F359F61CB6C}"/>
    <dgm:cxn modelId="{CD8EAF4E-22AE-496E-BBE2-4F9D2C706865}" type="presOf" srcId="{835A68FC-F9DC-43AC-82BD-95EDDE6A1DCC}" destId="{C0E208A2-ACA9-4C70-92CA-1BECFB337251}" srcOrd="0" destOrd="0" presId="urn:microsoft.com/office/officeart/2008/layout/LinedList"/>
    <dgm:cxn modelId="{AEB40377-830E-4DCB-8063-7295B5C7EAC4}" type="presOf" srcId="{C7628837-89AA-4E31-BCCD-F2C0FE20F52F}" destId="{B097AE89-7622-466E-8D37-8483068DB431}" srcOrd="0" destOrd="0" presId="urn:microsoft.com/office/officeart/2008/layout/LinedList"/>
    <dgm:cxn modelId="{264CA37E-CDBF-456A-BD67-820A97AC83A0}" type="presOf" srcId="{CCFB2B35-03B9-415A-86C3-BBEF6AFD2DCE}" destId="{0EAEC9F5-E56D-4A48-9EBD-72C0446532AA}" srcOrd="0" destOrd="0" presId="urn:microsoft.com/office/officeart/2008/layout/LinedList"/>
    <dgm:cxn modelId="{81C2319B-501B-4F90-8EC5-66FC57CB720A}" srcId="{6CBEF904-4C49-403D-8905-5EA9C5241F38}" destId="{43A5C475-FCB4-45A3-B237-0B81DF336006}" srcOrd="0" destOrd="0" parTransId="{4082AC44-CBBE-4BED-9ACD-FBF4FC04C15E}" sibTransId="{C25F4357-F13F-478C-9A31-F885C9580DB1}"/>
    <dgm:cxn modelId="{E18A03A2-CD66-4EE7-A00B-943BE2CC6ECD}" srcId="{6CBEF904-4C49-403D-8905-5EA9C5241F38}" destId="{CCFB2B35-03B9-415A-86C3-BBEF6AFD2DCE}" srcOrd="1" destOrd="0" parTransId="{4D23C21A-B295-49DD-BC83-0E8C077BA004}" sibTransId="{1D9A1C06-584B-43B0-A082-530D09C4CD9C}"/>
    <dgm:cxn modelId="{05DD05AB-B4E4-4380-AE0C-F12DF74B2322}" type="presOf" srcId="{6CBEF904-4C49-403D-8905-5EA9C5241F38}" destId="{15DBC9ED-18B6-44D8-ACEB-21FB6C310D4A}" srcOrd="0" destOrd="0" presId="urn:microsoft.com/office/officeart/2008/layout/LinedList"/>
    <dgm:cxn modelId="{4394CAAF-D219-4FCC-83E8-E649FF27D318}" type="presOf" srcId="{43A5C475-FCB4-45A3-B237-0B81DF336006}" destId="{2D79B92E-0322-4051-954D-40E8400BCA7B}" srcOrd="0" destOrd="0" presId="urn:microsoft.com/office/officeart/2008/layout/LinedList"/>
    <dgm:cxn modelId="{DF56FDB7-4349-49D8-BE7C-7C080AA96882}" srcId="{6CBEF904-4C49-403D-8905-5EA9C5241F38}" destId="{C7628837-89AA-4E31-BCCD-F2C0FE20F52F}" srcOrd="2" destOrd="0" parTransId="{3FAC0107-0FD5-4EA0-BDFD-D2FFF91FFAD9}" sibTransId="{E8CF9D1F-C0AB-4C5D-8B36-3BF7E1E6F74B}"/>
    <dgm:cxn modelId="{4ED392C0-CDE6-41C1-AEBE-F3B61A2A990B}" type="presOf" srcId="{FFDECB6D-5148-4BA2-A8FD-CE31736CBD3A}" destId="{63C4244E-E91B-432F-A392-64B43B88F3C1}" srcOrd="0" destOrd="0" presId="urn:microsoft.com/office/officeart/2008/layout/LinedList"/>
    <dgm:cxn modelId="{308DE6C0-359D-49C0-B717-6FCFD8339BD0}" type="presOf" srcId="{309F54CA-32D8-4C9C-8540-13F74ECF45B0}" destId="{1341A3FC-7A25-40D5-99CD-4ED3BA679440}" srcOrd="0" destOrd="0" presId="urn:microsoft.com/office/officeart/2008/layout/LinedList"/>
    <dgm:cxn modelId="{7BC7B0D7-2AF5-46EB-B9C7-46E59C3872C0}" srcId="{6CBEF904-4C49-403D-8905-5EA9C5241F38}" destId="{309F54CA-32D8-4C9C-8540-13F74ECF45B0}" srcOrd="3" destOrd="0" parTransId="{9D47926F-285C-40C1-B03F-BB7A4E13FBEE}" sibTransId="{E289B0DA-B48A-4361-8FF5-0452208AD25F}"/>
    <dgm:cxn modelId="{6CA3E1F7-BFB6-4F32-BDC8-67880C7B8852}" srcId="{6CBEF904-4C49-403D-8905-5EA9C5241F38}" destId="{FFDECB6D-5148-4BA2-A8FD-CE31736CBD3A}" srcOrd="4" destOrd="0" parTransId="{7E219864-DE3C-45A1-9F8B-88FBA320936E}" sibTransId="{BA0BAC31-FE11-4AD3-B821-CC9356E05E3C}"/>
    <dgm:cxn modelId="{E2F4BBDC-AE30-4F1E-A9C4-FA11708CBE3B}" type="presParOf" srcId="{15DBC9ED-18B6-44D8-ACEB-21FB6C310D4A}" destId="{1A5E762A-965B-4A38-857E-6BEB686059C0}" srcOrd="0" destOrd="0" presId="urn:microsoft.com/office/officeart/2008/layout/LinedList"/>
    <dgm:cxn modelId="{26CE3196-8FFF-4615-960C-3EB8A6D9FE29}" type="presParOf" srcId="{15DBC9ED-18B6-44D8-ACEB-21FB6C310D4A}" destId="{2BC13D9A-FFD5-4E98-92AA-56F1A9D22DCB}" srcOrd="1" destOrd="0" presId="urn:microsoft.com/office/officeart/2008/layout/LinedList"/>
    <dgm:cxn modelId="{D3319658-74F3-4186-A5C5-694AFD0D4C70}" type="presParOf" srcId="{2BC13D9A-FFD5-4E98-92AA-56F1A9D22DCB}" destId="{2D79B92E-0322-4051-954D-40E8400BCA7B}" srcOrd="0" destOrd="0" presId="urn:microsoft.com/office/officeart/2008/layout/LinedList"/>
    <dgm:cxn modelId="{88E86863-A511-447D-9A29-3AE83D959FED}" type="presParOf" srcId="{2BC13D9A-FFD5-4E98-92AA-56F1A9D22DCB}" destId="{384EC07E-C2E9-4E8F-BC7F-A86BEA9F29DF}" srcOrd="1" destOrd="0" presId="urn:microsoft.com/office/officeart/2008/layout/LinedList"/>
    <dgm:cxn modelId="{959E9FCD-EEF6-4EC6-A9FC-FC72B77A482A}" type="presParOf" srcId="{15DBC9ED-18B6-44D8-ACEB-21FB6C310D4A}" destId="{8421FDAF-DA2E-484F-ACC2-F9A24F8AEEF9}" srcOrd="2" destOrd="0" presId="urn:microsoft.com/office/officeart/2008/layout/LinedList"/>
    <dgm:cxn modelId="{D13733D4-DEB9-44C5-BFE0-9D7F85C95E52}" type="presParOf" srcId="{15DBC9ED-18B6-44D8-ACEB-21FB6C310D4A}" destId="{C8837315-DC1D-4B0C-ABDF-462BA9A60C76}" srcOrd="3" destOrd="0" presId="urn:microsoft.com/office/officeart/2008/layout/LinedList"/>
    <dgm:cxn modelId="{17E432F3-90A7-482A-97F3-5BC3B8825D89}" type="presParOf" srcId="{C8837315-DC1D-4B0C-ABDF-462BA9A60C76}" destId="{0EAEC9F5-E56D-4A48-9EBD-72C0446532AA}" srcOrd="0" destOrd="0" presId="urn:microsoft.com/office/officeart/2008/layout/LinedList"/>
    <dgm:cxn modelId="{FEE49CA4-B4AB-40E7-8134-F4BCE0E305BF}" type="presParOf" srcId="{C8837315-DC1D-4B0C-ABDF-462BA9A60C76}" destId="{747970D0-9A4B-4FF6-82CA-40C2F1564680}" srcOrd="1" destOrd="0" presId="urn:microsoft.com/office/officeart/2008/layout/LinedList"/>
    <dgm:cxn modelId="{9357B7E2-4BF8-4876-BBB3-15B53162E05D}" type="presParOf" srcId="{15DBC9ED-18B6-44D8-ACEB-21FB6C310D4A}" destId="{2BE27565-98C3-4311-967E-0DF63521E610}" srcOrd="4" destOrd="0" presId="urn:microsoft.com/office/officeart/2008/layout/LinedList"/>
    <dgm:cxn modelId="{B38EA64F-1C6B-4A77-8F6D-49B96B9A7FAC}" type="presParOf" srcId="{15DBC9ED-18B6-44D8-ACEB-21FB6C310D4A}" destId="{486582E9-2884-41EA-A254-6E6FA55055EA}" srcOrd="5" destOrd="0" presId="urn:microsoft.com/office/officeart/2008/layout/LinedList"/>
    <dgm:cxn modelId="{6E2466B1-906E-4008-8FEC-CAC8664D447B}" type="presParOf" srcId="{486582E9-2884-41EA-A254-6E6FA55055EA}" destId="{B097AE89-7622-466E-8D37-8483068DB431}" srcOrd="0" destOrd="0" presId="urn:microsoft.com/office/officeart/2008/layout/LinedList"/>
    <dgm:cxn modelId="{E504B341-EEE8-44B1-91E6-67FEB276A77F}" type="presParOf" srcId="{486582E9-2884-41EA-A254-6E6FA55055EA}" destId="{A7AEE8EB-13F0-4185-92C8-8B721EEB3C09}" srcOrd="1" destOrd="0" presId="urn:microsoft.com/office/officeart/2008/layout/LinedList"/>
    <dgm:cxn modelId="{7539FC1B-62F1-48DF-87F0-1F287C6A839A}" type="presParOf" srcId="{15DBC9ED-18B6-44D8-ACEB-21FB6C310D4A}" destId="{29F99DA2-9F62-4F79-A78E-0464147B1D4C}" srcOrd="6" destOrd="0" presId="urn:microsoft.com/office/officeart/2008/layout/LinedList"/>
    <dgm:cxn modelId="{7E4121CA-AF87-4A0B-9639-FF9A8ECCD13D}" type="presParOf" srcId="{15DBC9ED-18B6-44D8-ACEB-21FB6C310D4A}" destId="{E58C5C24-6D36-47A4-9D92-DBED393F92DA}" srcOrd="7" destOrd="0" presId="urn:microsoft.com/office/officeart/2008/layout/LinedList"/>
    <dgm:cxn modelId="{833BE969-5BE0-447A-9B35-CF843F0E2AEA}" type="presParOf" srcId="{E58C5C24-6D36-47A4-9D92-DBED393F92DA}" destId="{1341A3FC-7A25-40D5-99CD-4ED3BA679440}" srcOrd="0" destOrd="0" presId="urn:microsoft.com/office/officeart/2008/layout/LinedList"/>
    <dgm:cxn modelId="{1A0F03C9-A4D9-44F9-AB16-808D17CCD22E}" type="presParOf" srcId="{E58C5C24-6D36-47A4-9D92-DBED393F92DA}" destId="{212C7337-EEC2-4506-8D5B-5EF8C58D428A}" srcOrd="1" destOrd="0" presId="urn:microsoft.com/office/officeart/2008/layout/LinedList"/>
    <dgm:cxn modelId="{6F2B4D18-0987-4E6D-9EC1-0B8C9217009C}" type="presParOf" srcId="{15DBC9ED-18B6-44D8-ACEB-21FB6C310D4A}" destId="{BE23F281-9DAC-478C-8230-8055FC4630CF}" srcOrd="8" destOrd="0" presId="urn:microsoft.com/office/officeart/2008/layout/LinedList"/>
    <dgm:cxn modelId="{DC60D6A6-4328-4833-AA67-7155AB57A76A}" type="presParOf" srcId="{15DBC9ED-18B6-44D8-ACEB-21FB6C310D4A}" destId="{7B170AF1-20F0-4D0C-AC29-920C2B0EAC20}" srcOrd="9" destOrd="0" presId="urn:microsoft.com/office/officeart/2008/layout/LinedList"/>
    <dgm:cxn modelId="{61CAEAFF-6880-4841-805B-301F640D38E6}" type="presParOf" srcId="{7B170AF1-20F0-4D0C-AC29-920C2B0EAC20}" destId="{63C4244E-E91B-432F-A392-64B43B88F3C1}" srcOrd="0" destOrd="0" presId="urn:microsoft.com/office/officeart/2008/layout/LinedList"/>
    <dgm:cxn modelId="{5C4FD810-213E-4281-A879-7D328F523943}" type="presParOf" srcId="{7B170AF1-20F0-4D0C-AC29-920C2B0EAC20}" destId="{71E522BC-52A3-4EFC-B1A7-2C07E102537C}" srcOrd="1" destOrd="0" presId="urn:microsoft.com/office/officeart/2008/layout/LinedList"/>
    <dgm:cxn modelId="{D8FB7D3D-DE84-412E-A0C3-2198076E510D}" type="presParOf" srcId="{15DBC9ED-18B6-44D8-ACEB-21FB6C310D4A}" destId="{F1299C36-5A14-482F-820E-EB0F6F748136}" srcOrd="10" destOrd="0" presId="urn:microsoft.com/office/officeart/2008/layout/LinedList"/>
    <dgm:cxn modelId="{E245E6C2-C3D4-4F35-A3B8-AA12EC7A82FC}" type="presParOf" srcId="{15DBC9ED-18B6-44D8-ACEB-21FB6C310D4A}" destId="{413CC305-94B4-4F09-AAAC-2B7D82ADEC05}" srcOrd="11" destOrd="0" presId="urn:microsoft.com/office/officeart/2008/layout/LinedList"/>
    <dgm:cxn modelId="{43B60DF8-484E-4336-AC7F-518CDBF378DE}" type="presParOf" srcId="{413CC305-94B4-4F09-AAAC-2B7D82ADEC05}" destId="{C0E208A2-ACA9-4C70-92CA-1BECFB337251}" srcOrd="0" destOrd="0" presId="urn:microsoft.com/office/officeart/2008/layout/LinedList"/>
    <dgm:cxn modelId="{914FF338-209E-43DD-818F-64CE505CB75B}" type="presParOf" srcId="{413CC305-94B4-4F09-AAAC-2B7D82ADEC05}" destId="{D7FA84C2-E902-4CDC-87DB-E3DA4172B7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061192-94FC-407C-8226-A40CF7F0534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8DD276-1D35-4EB1-9A2A-5C357197ADE2}">
      <dgm:prSet/>
      <dgm:spPr/>
      <dgm:t>
        <a:bodyPr/>
        <a:lstStyle/>
        <a:p>
          <a:r>
            <a:rPr lang="el-GR"/>
            <a:t>Ανταλλαγή ζώων, φυτών και μικροβίων </a:t>
          </a:r>
          <a:r>
            <a:rPr lang="en-US"/>
            <a:t>(</a:t>
          </a:r>
          <a:r>
            <a:rPr lang="en-US" i="1"/>
            <a:t>Columbian exchange</a:t>
          </a:r>
          <a:r>
            <a:rPr lang="en-US"/>
            <a:t>)</a:t>
          </a:r>
        </a:p>
      </dgm:t>
    </dgm:pt>
    <dgm:pt modelId="{D36B75B5-6B74-467D-BE76-F352187EB5F6}" type="parTrans" cxnId="{B7CD0EA9-A28B-4EB7-B0FD-E9491A1F674E}">
      <dgm:prSet/>
      <dgm:spPr/>
      <dgm:t>
        <a:bodyPr/>
        <a:lstStyle/>
        <a:p>
          <a:endParaRPr lang="en-US"/>
        </a:p>
      </dgm:t>
    </dgm:pt>
    <dgm:pt modelId="{EB49F565-C1F9-40C3-AFA3-0DD43F45B9CA}" type="sibTrans" cxnId="{B7CD0EA9-A28B-4EB7-B0FD-E9491A1F674E}">
      <dgm:prSet/>
      <dgm:spPr/>
      <dgm:t>
        <a:bodyPr/>
        <a:lstStyle/>
        <a:p>
          <a:endParaRPr lang="en-US"/>
        </a:p>
      </dgm:t>
    </dgm:pt>
    <dgm:pt modelId="{34EC6A3C-9D8A-4F72-820C-5A09545AB02F}">
      <dgm:prSet/>
      <dgm:spPr/>
      <dgm:t>
        <a:bodyPr/>
        <a:lstStyle/>
        <a:p>
          <a:r>
            <a:rPr lang="el-GR"/>
            <a:t>Ευρώπη </a:t>
          </a:r>
          <a:r>
            <a:rPr lang="el-GR">
              <a:sym typeface="Wingdings" panose="05000000000000000000" pitchFamily="2" charset="2"/>
            </a:rPr>
            <a:t></a:t>
          </a:r>
          <a:r>
            <a:rPr lang="el-GR"/>
            <a:t> Αμερική</a:t>
          </a:r>
          <a:endParaRPr lang="en-US"/>
        </a:p>
      </dgm:t>
    </dgm:pt>
    <dgm:pt modelId="{AFE85BD2-529C-470F-A021-44DF07207402}" type="parTrans" cxnId="{CD695967-6D4C-4AA5-99A4-B6CAFDB20C4A}">
      <dgm:prSet/>
      <dgm:spPr/>
      <dgm:t>
        <a:bodyPr/>
        <a:lstStyle/>
        <a:p>
          <a:endParaRPr lang="en-US"/>
        </a:p>
      </dgm:t>
    </dgm:pt>
    <dgm:pt modelId="{5B1BB214-19DA-4467-BCA0-0D9B9C7F1BEF}" type="sibTrans" cxnId="{CD695967-6D4C-4AA5-99A4-B6CAFDB20C4A}">
      <dgm:prSet/>
      <dgm:spPr/>
      <dgm:t>
        <a:bodyPr/>
        <a:lstStyle/>
        <a:p>
          <a:endParaRPr lang="en-US"/>
        </a:p>
      </dgm:t>
    </dgm:pt>
    <dgm:pt modelId="{F49A3E68-2CCA-4FF4-B92B-9821EBE92249}">
      <dgm:prSet/>
      <dgm:spPr/>
      <dgm:t>
        <a:bodyPr/>
        <a:lstStyle/>
        <a:p>
          <a:r>
            <a:rPr lang="el-GR"/>
            <a:t>Άλογα, βόδια, χοίροι, πρόβατα, κότες</a:t>
          </a:r>
          <a:endParaRPr lang="en-US"/>
        </a:p>
      </dgm:t>
    </dgm:pt>
    <dgm:pt modelId="{B9FCFBB3-9C99-4068-9A3F-3090ACCE1BBA}" type="parTrans" cxnId="{536F3849-9765-49CA-9BD5-AA04524B1A84}">
      <dgm:prSet/>
      <dgm:spPr/>
      <dgm:t>
        <a:bodyPr/>
        <a:lstStyle/>
        <a:p>
          <a:endParaRPr lang="en-US"/>
        </a:p>
      </dgm:t>
    </dgm:pt>
    <dgm:pt modelId="{CBD91182-E27E-45C2-A8C2-F62F2D23AF3E}" type="sibTrans" cxnId="{536F3849-9765-49CA-9BD5-AA04524B1A84}">
      <dgm:prSet/>
      <dgm:spPr/>
      <dgm:t>
        <a:bodyPr/>
        <a:lstStyle/>
        <a:p>
          <a:endParaRPr lang="en-US"/>
        </a:p>
      </dgm:t>
    </dgm:pt>
    <dgm:pt modelId="{B2B9E430-610F-4A93-8F25-F1476CB74BA1}">
      <dgm:prSet/>
      <dgm:spPr/>
      <dgm:t>
        <a:bodyPr/>
        <a:lstStyle/>
        <a:p>
          <a:r>
            <a:rPr lang="el-GR"/>
            <a:t>Σιτάρι, αμπέλι, ελιά</a:t>
          </a:r>
          <a:endParaRPr lang="en-US"/>
        </a:p>
      </dgm:t>
    </dgm:pt>
    <dgm:pt modelId="{4AF5D34B-0E00-464F-B8DA-806CA5D65031}" type="parTrans" cxnId="{1B7F4A25-B545-4C7B-827B-C1BCD64A0ABE}">
      <dgm:prSet/>
      <dgm:spPr/>
      <dgm:t>
        <a:bodyPr/>
        <a:lstStyle/>
        <a:p>
          <a:endParaRPr lang="en-US"/>
        </a:p>
      </dgm:t>
    </dgm:pt>
    <dgm:pt modelId="{3ED25851-A03F-4C5A-8FE1-8B8791107254}" type="sibTrans" cxnId="{1B7F4A25-B545-4C7B-827B-C1BCD64A0ABE}">
      <dgm:prSet/>
      <dgm:spPr/>
      <dgm:t>
        <a:bodyPr/>
        <a:lstStyle/>
        <a:p>
          <a:endParaRPr lang="en-US"/>
        </a:p>
      </dgm:t>
    </dgm:pt>
    <dgm:pt modelId="{B1171E1D-A864-4772-A7B5-1153899291EE}">
      <dgm:prSet/>
      <dgm:spPr/>
      <dgm:t>
        <a:bodyPr/>
        <a:lstStyle/>
        <a:p>
          <a:r>
            <a:rPr lang="el-GR"/>
            <a:t>Ευλογιά, τύφος</a:t>
          </a:r>
          <a:r>
            <a:rPr lang="en-US"/>
            <a:t>,</a:t>
          </a:r>
          <a:r>
            <a:rPr lang="el-GR"/>
            <a:t> δυσεντερία</a:t>
          </a:r>
          <a:endParaRPr lang="en-US"/>
        </a:p>
      </dgm:t>
    </dgm:pt>
    <dgm:pt modelId="{1226B992-ED64-4F18-9C0E-E2D260A355EC}" type="parTrans" cxnId="{35D83B6B-41FD-4FBB-8A7B-7F1ADB9CBF21}">
      <dgm:prSet/>
      <dgm:spPr/>
      <dgm:t>
        <a:bodyPr/>
        <a:lstStyle/>
        <a:p>
          <a:endParaRPr lang="en-US"/>
        </a:p>
      </dgm:t>
    </dgm:pt>
    <dgm:pt modelId="{08D85C8A-94C1-4380-82DC-23546C3425AB}" type="sibTrans" cxnId="{35D83B6B-41FD-4FBB-8A7B-7F1ADB9CBF21}">
      <dgm:prSet/>
      <dgm:spPr/>
      <dgm:t>
        <a:bodyPr/>
        <a:lstStyle/>
        <a:p>
          <a:endParaRPr lang="en-US"/>
        </a:p>
      </dgm:t>
    </dgm:pt>
    <dgm:pt modelId="{E69CE566-3AB7-4017-8305-A7F69F4EDB6D}">
      <dgm:prSet/>
      <dgm:spPr/>
      <dgm:t>
        <a:bodyPr/>
        <a:lstStyle/>
        <a:p>
          <a:r>
            <a:rPr lang="el-GR"/>
            <a:t>Αμερική </a:t>
          </a:r>
          <a:r>
            <a:rPr lang="el-GR">
              <a:sym typeface="Wingdings" panose="05000000000000000000" pitchFamily="2" charset="2"/>
            </a:rPr>
            <a:t></a:t>
          </a:r>
          <a:r>
            <a:rPr lang="el-GR"/>
            <a:t> Ευρώπη</a:t>
          </a:r>
          <a:endParaRPr lang="en-US"/>
        </a:p>
      </dgm:t>
    </dgm:pt>
    <dgm:pt modelId="{B037AA76-D987-48A3-8D0B-431EB2457867}" type="parTrans" cxnId="{01EB449C-7DF1-4EBC-AFBE-33276C0EED9B}">
      <dgm:prSet/>
      <dgm:spPr/>
      <dgm:t>
        <a:bodyPr/>
        <a:lstStyle/>
        <a:p>
          <a:endParaRPr lang="en-US"/>
        </a:p>
      </dgm:t>
    </dgm:pt>
    <dgm:pt modelId="{B6597F6E-7414-4A20-9356-2F58C1E809D4}" type="sibTrans" cxnId="{01EB449C-7DF1-4EBC-AFBE-33276C0EED9B}">
      <dgm:prSet/>
      <dgm:spPr/>
      <dgm:t>
        <a:bodyPr/>
        <a:lstStyle/>
        <a:p>
          <a:endParaRPr lang="en-US"/>
        </a:p>
      </dgm:t>
    </dgm:pt>
    <dgm:pt modelId="{3C633F86-DB29-42D8-B80E-BE34BB084A76}">
      <dgm:prSet/>
      <dgm:spPr/>
      <dgm:t>
        <a:bodyPr/>
        <a:lstStyle/>
        <a:p>
          <a:r>
            <a:rPr lang="el-GR"/>
            <a:t>Γαλοπούλες </a:t>
          </a:r>
          <a:endParaRPr lang="en-US"/>
        </a:p>
      </dgm:t>
    </dgm:pt>
    <dgm:pt modelId="{5B426685-A782-4E33-8077-77CA5B5659C1}" type="parTrans" cxnId="{8E8711C0-CDDD-4398-A240-982C34437C6A}">
      <dgm:prSet/>
      <dgm:spPr/>
      <dgm:t>
        <a:bodyPr/>
        <a:lstStyle/>
        <a:p>
          <a:endParaRPr lang="en-US"/>
        </a:p>
      </dgm:t>
    </dgm:pt>
    <dgm:pt modelId="{360EB09E-C71F-4F12-BF30-54014BE6EEA2}" type="sibTrans" cxnId="{8E8711C0-CDDD-4398-A240-982C34437C6A}">
      <dgm:prSet/>
      <dgm:spPr/>
      <dgm:t>
        <a:bodyPr/>
        <a:lstStyle/>
        <a:p>
          <a:endParaRPr lang="en-US"/>
        </a:p>
      </dgm:t>
    </dgm:pt>
    <dgm:pt modelId="{9CE31C74-5DE0-4B56-8DA3-0627C13EC0F7}">
      <dgm:prSet/>
      <dgm:spPr/>
      <dgm:t>
        <a:bodyPr/>
        <a:lstStyle/>
        <a:p>
          <a:r>
            <a:rPr lang="el-GR"/>
            <a:t>Καλαμπόκι, φιστίκια, κακάο, σκόρδο, πατάτα, καπνός, βανίλια, τομάτα, κινίνο</a:t>
          </a:r>
          <a:endParaRPr lang="en-US"/>
        </a:p>
      </dgm:t>
    </dgm:pt>
    <dgm:pt modelId="{C15E2B76-58D5-416F-BE16-DD090A763369}" type="parTrans" cxnId="{5D3BEE71-BBC2-40C7-97B4-78FE64BABA17}">
      <dgm:prSet/>
      <dgm:spPr/>
      <dgm:t>
        <a:bodyPr/>
        <a:lstStyle/>
        <a:p>
          <a:endParaRPr lang="en-US"/>
        </a:p>
      </dgm:t>
    </dgm:pt>
    <dgm:pt modelId="{3F5478FD-201F-4598-9D67-798EE639FF48}" type="sibTrans" cxnId="{5D3BEE71-BBC2-40C7-97B4-78FE64BABA17}">
      <dgm:prSet/>
      <dgm:spPr/>
      <dgm:t>
        <a:bodyPr/>
        <a:lstStyle/>
        <a:p>
          <a:endParaRPr lang="en-US"/>
        </a:p>
      </dgm:t>
    </dgm:pt>
    <dgm:pt modelId="{6AF306E8-5972-48A2-BA92-3A5D8D8C3859}">
      <dgm:prSet/>
      <dgm:spPr/>
      <dgm:t>
        <a:bodyPr/>
        <a:lstStyle/>
        <a:p>
          <a:r>
            <a:rPr lang="el-GR"/>
            <a:t>Σύφιλη</a:t>
          </a:r>
          <a:endParaRPr lang="en-US"/>
        </a:p>
      </dgm:t>
    </dgm:pt>
    <dgm:pt modelId="{2104DAFB-D206-4AB9-A792-8C138B8764D0}" type="parTrans" cxnId="{04DE5467-3F1A-4FB8-B0CB-C84951C4EEE2}">
      <dgm:prSet/>
      <dgm:spPr/>
      <dgm:t>
        <a:bodyPr/>
        <a:lstStyle/>
        <a:p>
          <a:endParaRPr lang="en-US"/>
        </a:p>
      </dgm:t>
    </dgm:pt>
    <dgm:pt modelId="{15C4054E-8C4A-4075-A1A3-1D5CD1BE31B6}" type="sibTrans" cxnId="{04DE5467-3F1A-4FB8-B0CB-C84951C4EEE2}">
      <dgm:prSet/>
      <dgm:spPr/>
      <dgm:t>
        <a:bodyPr/>
        <a:lstStyle/>
        <a:p>
          <a:endParaRPr lang="en-US"/>
        </a:p>
      </dgm:t>
    </dgm:pt>
    <dgm:pt modelId="{E64D4EB1-732A-4E31-B3BD-F39F2835A10D}" type="pres">
      <dgm:prSet presAssocID="{F5061192-94FC-407C-8226-A40CF7F0534E}" presName="diagram" presStyleCnt="0">
        <dgm:presLayoutVars>
          <dgm:dir/>
          <dgm:resizeHandles val="exact"/>
        </dgm:presLayoutVars>
      </dgm:prSet>
      <dgm:spPr/>
    </dgm:pt>
    <dgm:pt modelId="{CC593DD2-007C-47CC-864D-D21C21EA1549}" type="pres">
      <dgm:prSet presAssocID="{A88DD276-1D35-4EB1-9A2A-5C357197ADE2}" presName="arrow" presStyleLbl="node1" presStyleIdx="0" presStyleCnt="3">
        <dgm:presLayoutVars>
          <dgm:bulletEnabled val="1"/>
        </dgm:presLayoutVars>
      </dgm:prSet>
      <dgm:spPr/>
    </dgm:pt>
    <dgm:pt modelId="{9F021C1E-4E6C-43EB-B725-D8D29DE67355}" type="pres">
      <dgm:prSet presAssocID="{34EC6A3C-9D8A-4F72-820C-5A09545AB02F}" presName="arrow" presStyleLbl="node1" presStyleIdx="1" presStyleCnt="3">
        <dgm:presLayoutVars>
          <dgm:bulletEnabled val="1"/>
        </dgm:presLayoutVars>
      </dgm:prSet>
      <dgm:spPr/>
    </dgm:pt>
    <dgm:pt modelId="{85357434-5ACC-40D0-9B02-A141F04ABDE3}" type="pres">
      <dgm:prSet presAssocID="{E69CE566-3AB7-4017-8305-A7F69F4EDB6D}" presName="arrow" presStyleLbl="node1" presStyleIdx="2" presStyleCnt="3">
        <dgm:presLayoutVars>
          <dgm:bulletEnabled val="1"/>
        </dgm:presLayoutVars>
      </dgm:prSet>
      <dgm:spPr/>
    </dgm:pt>
  </dgm:ptLst>
  <dgm:cxnLst>
    <dgm:cxn modelId="{1A2A7D0D-C6CF-48C8-ABD1-0FE3CF8FFA66}" type="presOf" srcId="{E69CE566-3AB7-4017-8305-A7F69F4EDB6D}" destId="{85357434-5ACC-40D0-9B02-A141F04ABDE3}" srcOrd="0" destOrd="0" presId="urn:microsoft.com/office/officeart/2005/8/layout/arrow5"/>
    <dgm:cxn modelId="{1B7F4A25-B545-4C7B-827B-C1BCD64A0ABE}" srcId="{34EC6A3C-9D8A-4F72-820C-5A09545AB02F}" destId="{B2B9E430-610F-4A93-8F25-F1476CB74BA1}" srcOrd="1" destOrd="0" parTransId="{4AF5D34B-0E00-464F-B8DA-806CA5D65031}" sibTransId="{3ED25851-A03F-4C5A-8FE1-8B8791107254}"/>
    <dgm:cxn modelId="{FF29D226-1F8D-4966-8776-B06CAC1C0382}" type="presOf" srcId="{B2B9E430-610F-4A93-8F25-F1476CB74BA1}" destId="{9F021C1E-4E6C-43EB-B725-D8D29DE67355}" srcOrd="0" destOrd="2" presId="urn:microsoft.com/office/officeart/2005/8/layout/arrow5"/>
    <dgm:cxn modelId="{BDC89264-D237-47CB-9E1C-8D5F857BE31E}" type="presOf" srcId="{F49A3E68-2CCA-4FF4-B92B-9821EBE92249}" destId="{9F021C1E-4E6C-43EB-B725-D8D29DE67355}" srcOrd="0" destOrd="1" presId="urn:microsoft.com/office/officeart/2005/8/layout/arrow5"/>
    <dgm:cxn modelId="{04DE5467-3F1A-4FB8-B0CB-C84951C4EEE2}" srcId="{E69CE566-3AB7-4017-8305-A7F69F4EDB6D}" destId="{6AF306E8-5972-48A2-BA92-3A5D8D8C3859}" srcOrd="2" destOrd="0" parTransId="{2104DAFB-D206-4AB9-A792-8C138B8764D0}" sibTransId="{15C4054E-8C4A-4075-A1A3-1D5CD1BE31B6}"/>
    <dgm:cxn modelId="{CD695967-6D4C-4AA5-99A4-B6CAFDB20C4A}" srcId="{F5061192-94FC-407C-8226-A40CF7F0534E}" destId="{34EC6A3C-9D8A-4F72-820C-5A09545AB02F}" srcOrd="1" destOrd="0" parTransId="{AFE85BD2-529C-470F-A021-44DF07207402}" sibTransId="{5B1BB214-19DA-4467-BCA0-0D9B9C7F1BEF}"/>
    <dgm:cxn modelId="{536F3849-9765-49CA-9BD5-AA04524B1A84}" srcId="{34EC6A3C-9D8A-4F72-820C-5A09545AB02F}" destId="{F49A3E68-2CCA-4FF4-B92B-9821EBE92249}" srcOrd="0" destOrd="0" parTransId="{B9FCFBB3-9C99-4068-9A3F-3090ACCE1BBA}" sibTransId="{CBD91182-E27E-45C2-A8C2-F62F2D23AF3E}"/>
    <dgm:cxn modelId="{35D83B6B-41FD-4FBB-8A7B-7F1ADB9CBF21}" srcId="{34EC6A3C-9D8A-4F72-820C-5A09545AB02F}" destId="{B1171E1D-A864-4772-A7B5-1153899291EE}" srcOrd="2" destOrd="0" parTransId="{1226B992-ED64-4F18-9C0E-E2D260A355EC}" sibTransId="{08D85C8A-94C1-4380-82DC-23546C3425AB}"/>
    <dgm:cxn modelId="{1E23E94F-39B4-475A-9664-AC9C0E71045F}" type="presOf" srcId="{9CE31C74-5DE0-4B56-8DA3-0627C13EC0F7}" destId="{85357434-5ACC-40D0-9B02-A141F04ABDE3}" srcOrd="0" destOrd="2" presId="urn:microsoft.com/office/officeart/2005/8/layout/arrow5"/>
    <dgm:cxn modelId="{5D3BEE71-BBC2-40C7-97B4-78FE64BABA17}" srcId="{E69CE566-3AB7-4017-8305-A7F69F4EDB6D}" destId="{9CE31C74-5DE0-4B56-8DA3-0627C13EC0F7}" srcOrd="1" destOrd="0" parTransId="{C15E2B76-58D5-416F-BE16-DD090A763369}" sibTransId="{3F5478FD-201F-4598-9D67-798EE639FF48}"/>
    <dgm:cxn modelId="{E6124B54-BC91-4B12-ACB2-62D59C8E0CF0}" type="presOf" srcId="{34EC6A3C-9D8A-4F72-820C-5A09545AB02F}" destId="{9F021C1E-4E6C-43EB-B725-D8D29DE67355}" srcOrd="0" destOrd="0" presId="urn:microsoft.com/office/officeart/2005/8/layout/arrow5"/>
    <dgm:cxn modelId="{9D08A356-D47A-4095-B9E5-F4EBD2C59C0F}" type="presOf" srcId="{A88DD276-1D35-4EB1-9A2A-5C357197ADE2}" destId="{CC593DD2-007C-47CC-864D-D21C21EA1549}" srcOrd="0" destOrd="0" presId="urn:microsoft.com/office/officeart/2005/8/layout/arrow5"/>
    <dgm:cxn modelId="{5BB6857D-189F-43C5-B880-EB3A554A7FD4}" type="presOf" srcId="{6AF306E8-5972-48A2-BA92-3A5D8D8C3859}" destId="{85357434-5ACC-40D0-9B02-A141F04ABDE3}" srcOrd="0" destOrd="3" presId="urn:microsoft.com/office/officeart/2005/8/layout/arrow5"/>
    <dgm:cxn modelId="{D1524E7F-955D-4AEA-8984-78D5CA323D42}" type="presOf" srcId="{3C633F86-DB29-42D8-B80E-BE34BB084A76}" destId="{85357434-5ACC-40D0-9B02-A141F04ABDE3}" srcOrd="0" destOrd="1" presId="urn:microsoft.com/office/officeart/2005/8/layout/arrow5"/>
    <dgm:cxn modelId="{4D176F8F-BFB6-4672-878E-92DCCD6FA412}" type="presOf" srcId="{B1171E1D-A864-4772-A7B5-1153899291EE}" destId="{9F021C1E-4E6C-43EB-B725-D8D29DE67355}" srcOrd="0" destOrd="3" presId="urn:microsoft.com/office/officeart/2005/8/layout/arrow5"/>
    <dgm:cxn modelId="{01EB449C-7DF1-4EBC-AFBE-33276C0EED9B}" srcId="{F5061192-94FC-407C-8226-A40CF7F0534E}" destId="{E69CE566-3AB7-4017-8305-A7F69F4EDB6D}" srcOrd="2" destOrd="0" parTransId="{B037AA76-D987-48A3-8D0B-431EB2457867}" sibTransId="{B6597F6E-7414-4A20-9356-2F58C1E809D4}"/>
    <dgm:cxn modelId="{B7CD0EA9-A28B-4EB7-B0FD-E9491A1F674E}" srcId="{F5061192-94FC-407C-8226-A40CF7F0534E}" destId="{A88DD276-1D35-4EB1-9A2A-5C357197ADE2}" srcOrd="0" destOrd="0" parTransId="{D36B75B5-6B74-467D-BE76-F352187EB5F6}" sibTransId="{EB49F565-C1F9-40C3-AFA3-0DD43F45B9CA}"/>
    <dgm:cxn modelId="{0B9C69B4-98E7-42B8-AD23-78D6DA51A4EA}" type="presOf" srcId="{F5061192-94FC-407C-8226-A40CF7F0534E}" destId="{E64D4EB1-732A-4E31-B3BD-F39F2835A10D}" srcOrd="0" destOrd="0" presId="urn:microsoft.com/office/officeart/2005/8/layout/arrow5"/>
    <dgm:cxn modelId="{8E8711C0-CDDD-4398-A240-982C34437C6A}" srcId="{E69CE566-3AB7-4017-8305-A7F69F4EDB6D}" destId="{3C633F86-DB29-42D8-B80E-BE34BB084A76}" srcOrd="0" destOrd="0" parTransId="{5B426685-A782-4E33-8077-77CA5B5659C1}" sibTransId="{360EB09E-C71F-4F12-BF30-54014BE6EEA2}"/>
    <dgm:cxn modelId="{D53C1107-F5B2-4C2F-9DFB-3EA553E63100}" type="presParOf" srcId="{E64D4EB1-732A-4E31-B3BD-F39F2835A10D}" destId="{CC593DD2-007C-47CC-864D-D21C21EA1549}" srcOrd="0" destOrd="0" presId="urn:microsoft.com/office/officeart/2005/8/layout/arrow5"/>
    <dgm:cxn modelId="{636F3D28-4A84-4E06-BB16-1D791266D4EF}" type="presParOf" srcId="{E64D4EB1-732A-4E31-B3BD-F39F2835A10D}" destId="{9F021C1E-4E6C-43EB-B725-D8D29DE67355}" srcOrd="1" destOrd="0" presId="urn:microsoft.com/office/officeart/2005/8/layout/arrow5"/>
    <dgm:cxn modelId="{6B7D75B5-0FF4-45C1-ADE5-AB98DFD76BA5}" type="presParOf" srcId="{E64D4EB1-732A-4E31-B3BD-F39F2835A10D}" destId="{85357434-5ACC-40D0-9B02-A141F04ABDE3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7E9DF-8454-48CB-8D50-40369491495C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64E88-E0B5-409D-B222-DA7F76C18125}">
      <dsp:nvSpPr>
        <dsp:cNvPr id="0" name=""/>
        <dsp:cNvSpPr/>
      </dsp:nvSpPr>
      <dsp:spPr>
        <a:xfrm>
          <a:off x="0" y="53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Γίγαντας χωρίς μέσα</a:t>
          </a:r>
          <a:endParaRPr lang="en-US" sz="2700" kern="1200"/>
        </a:p>
      </dsp:txBody>
      <dsp:txXfrm>
        <a:off x="0" y="531"/>
        <a:ext cx="7886700" cy="870055"/>
      </dsp:txXfrm>
    </dsp:sp>
    <dsp:sp modelId="{25F2392F-55D4-46A6-872F-96F824FBF8D5}">
      <dsp:nvSpPr>
        <dsp:cNvPr id="0" name=""/>
        <dsp:cNvSpPr/>
      </dsp:nvSpPr>
      <dsp:spPr>
        <a:xfrm>
          <a:off x="0" y="870586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9D60D-CD13-4908-9D6F-303200241875}">
      <dsp:nvSpPr>
        <dsp:cNvPr id="0" name=""/>
        <dsp:cNvSpPr/>
      </dsp:nvSpPr>
      <dsp:spPr>
        <a:xfrm>
          <a:off x="0" y="87058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Κατακερματισμός σε πληθώρα αυτόνομων κρατιδίων</a:t>
          </a:r>
          <a:endParaRPr lang="en-US" sz="2700" kern="1200"/>
        </a:p>
      </dsp:txBody>
      <dsp:txXfrm>
        <a:off x="0" y="870586"/>
        <a:ext cx="7886700" cy="870055"/>
      </dsp:txXfrm>
    </dsp:sp>
    <dsp:sp modelId="{2ED5BB22-2EDB-4D1C-BF69-FCDF34883F83}">
      <dsp:nvSpPr>
        <dsp:cNvPr id="0" name=""/>
        <dsp:cNvSpPr/>
      </dsp:nvSpPr>
      <dsp:spPr>
        <a:xfrm>
          <a:off x="0" y="174064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36BA1-4ECA-4B13-B6A5-F447464CF331}">
      <dsp:nvSpPr>
        <dsp:cNvPr id="0" name=""/>
        <dsp:cNvSpPr/>
      </dsp:nvSpPr>
      <dsp:spPr>
        <a:xfrm>
          <a:off x="0" y="174064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Πολιτική και φορολογική αυτονομία κρατιδίων</a:t>
          </a:r>
          <a:endParaRPr lang="en-US" sz="2700" kern="1200"/>
        </a:p>
      </dsp:txBody>
      <dsp:txXfrm>
        <a:off x="0" y="1740641"/>
        <a:ext cx="7886700" cy="870055"/>
      </dsp:txXfrm>
    </dsp:sp>
    <dsp:sp modelId="{4C585DC5-8B72-4967-A379-3EFBBDBBF002}">
      <dsp:nvSpPr>
        <dsp:cNvPr id="0" name=""/>
        <dsp:cNvSpPr/>
      </dsp:nvSpPr>
      <dsp:spPr>
        <a:xfrm>
          <a:off x="0" y="2610696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1A522-AAD1-4F0C-9F86-8FFC8099C9A9}">
      <dsp:nvSpPr>
        <dsp:cNvPr id="0" name=""/>
        <dsp:cNvSpPr/>
      </dsp:nvSpPr>
      <dsp:spPr>
        <a:xfrm>
          <a:off x="0" y="2610696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Διαδικασία εκλογής αποδυναμώνει τον Αυτοκράτορα</a:t>
          </a:r>
          <a:endParaRPr lang="en-US" sz="2700" kern="1200"/>
        </a:p>
      </dsp:txBody>
      <dsp:txXfrm>
        <a:off x="0" y="2610696"/>
        <a:ext cx="7886700" cy="870055"/>
      </dsp:txXfrm>
    </dsp:sp>
    <dsp:sp modelId="{F717214C-D778-4979-BB72-C3879B01A087}">
      <dsp:nvSpPr>
        <dsp:cNvPr id="0" name=""/>
        <dsp:cNvSpPr/>
      </dsp:nvSpPr>
      <dsp:spPr>
        <a:xfrm>
          <a:off x="0" y="348075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52F29-9FD6-40E8-AA1B-6F8C057ED85C}">
      <dsp:nvSpPr>
        <dsp:cNvPr id="0" name=""/>
        <dsp:cNvSpPr/>
      </dsp:nvSpPr>
      <dsp:spPr>
        <a:xfrm>
          <a:off x="0" y="3480751"/>
          <a:ext cx="78867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Εξασφάλιση ενότητας χάρη σε δυναστεία Αψβούργων</a:t>
          </a:r>
          <a:endParaRPr lang="en-US" sz="2700" kern="1200"/>
        </a:p>
      </dsp:txBody>
      <dsp:txXfrm>
        <a:off x="0" y="3480751"/>
        <a:ext cx="7886700" cy="87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04AB5-4941-418B-BD40-D2124CC0186F}">
      <dsp:nvSpPr>
        <dsp:cNvPr id="0" name=""/>
        <dsp:cNvSpPr/>
      </dsp:nvSpPr>
      <dsp:spPr>
        <a:xfrm>
          <a:off x="0" y="0"/>
          <a:ext cx="469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8EB66-9486-4E90-8387-F6E0606C7A4E}">
      <dsp:nvSpPr>
        <dsp:cNvPr id="0" name=""/>
        <dsp:cNvSpPr/>
      </dsp:nvSpPr>
      <dsp:spPr>
        <a:xfrm>
          <a:off x="0" y="0"/>
          <a:ext cx="469773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Φτωχή και αποδυναμωμένη από «Πόλεμο Δύο Ρόδων» (1455-1485)</a:t>
          </a:r>
          <a:endParaRPr lang="en-US" sz="2700" kern="1200" dirty="0"/>
        </a:p>
      </dsp:txBody>
      <dsp:txXfrm>
        <a:off x="0" y="0"/>
        <a:ext cx="4697730" cy="1376171"/>
      </dsp:txXfrm>
    </dsp:sp>
    <dsp:sp modelId="{C6A0CA79-2C69-451B-AACD-A02ABF033AC9}">
      <dsp:nvSpPr>
        <dsp:cNvPr id="0" name=""/>
        <dsp:cNvSpPr/>
      </dsp:nvSpPr>
      <dsp:spPr>
        <a:xfrm>
          <a:off x="0" y="1376171"/>
          <a:ext cx="4697730" cy="0"/>
        </a:xfrm>
        <a:prstGeom prst="line">
          <a:avLst/>
        </a:prstGeom>
        <a:solidFill>
          <a:schemeClr val="accent5">
            <a:hueOff val="453795"/>
            <a:satOff val="818"/>
            <a:lumOff val="915"/>
            <a:alphaOff val="0"/>
          </a:schemeClr>
        </a:solidFill>
        <a:ln w="12700" cap="flat" cmpd="sng" algn="ctr">
          <a:solidFill>
            <a:schemeClr val="accent5">
              <a:hueOff val="453795"/>
              <a:satOff val="818"/>
              <a:lumOff val="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ED96C-B7B5-4AE7-B779-FDB4912E36A9}">
      <dsp:nvSpPr>
        <dsp:cNvPr id="0" name=""/>
        <dsp:cNvSpPr/>
      </dsp:nvSpPr>
      <dsp:spPr>
        <a:xfrm>
          <a:off x="0" y="1376171"/>
          <a:ext cx="469773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Περιορισμός βασιλείας από </a:t>
          </a:r>
          <a:r>
            <a:rPr lang="en-US" sz="2700" kern="1200"/>
            <a:t>Magna Carta (</a:t>
          </a:r>
          <a:r>
            <a:rPr lang="el-GR" sz="2700" kern="1200"/>
            <a:t>1215</a:t>
          </a:r>
          <a:r>
            <a:rPr lang="en-US" sz="2700" kern="1200"/>
            <a:t>)</a:t>
          </a:r>
        </a:p>
      </dsp:txBody>
      <dsp:txXfrm>
        <a:off x="0" y="1376171"/>
        <a:ext cx="4697730" cy="1376171"/>
      </dsp:txXfrm>
    </dsp:sp>
    <dsp:sp modelId="{77CEF981-FBF0-430A-BBEF-22422AB0C1B6}">
      <dsp:nvSpPr>
        <dsp:cNvPr id="0" name=""/>
        <dsp:cNvSpPr/>
      </dsp:nvSpPr>
      <dsp:spPr>
        <a:xfrm>
          <a:off x="0" y="2752343"/>
          <a:ext cx="4697730" cy="0"/>
        </a:xfrm>
        <a:prstGeom prst="line">
          <a:avLst/>
        </a:prstGeom>
        <a:solidFill>
          <a:schemeClr val="accent5">
            <a:hueOff val="907591"/>
            <a:satOff val="1636"/>
            <a:lumOff val="1829"/>
            <a:alphaOff val="0"/>
          </a:schemeClr>
        </a:solidFill>
        <a:ln w="12700" cap="flat" cmpd="sng" algn="ctr">
          <a:solidFill>
            <a:schemeClr val="accent5">
              <a:hueOff val="907591"/>
              <a:satOff val="1636"/>
              <a:lumOff val="18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38E50-CB04-4BE2-8AA4-E26E230D2EFF}">
      <dsp:nvSpPr>
        <dsp:cNvPr id="0" name=""/>
        <dsp:cNvSpPr/>
      </dsp:nvSpPr>
      <dsp:spPr>
        <a:xfrm>
          <a:off x="0" y="2752343"/>
          <a:ext cx="469773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Απειλή Σκωτίας, επέκταση σε Ιρλανδία</a:t>
          </a:r>
          <a:endParaRPr lang="en-US" sz="2700" kern="1200"/>
        </a:p>
      </dsp:txBody>
      <dsp:txXfrm>
        <a:off x="0" y="2752343"/>
        <a:ext cx="4697730" cy="1376171"/>
      </dsp:txXfrm>
    </dsp:sp>
    <dsp:sp modelId="{7EA3F452-B55D-46D6-9F72-B54D674D614C}">
      <dsp:nvSpPr>
        <dsp:cNvPr id="0" name=""/>
        <dsp:cNvSpPr/>
      </dsp:nvSpPr>
      <dsp:spPr>
        <a:xfrm>
          <a:off x="0" y="4128515"/>
          <a:ext cx="4697730" cy="0"/>
        </a:xfrm>
        <a:prstGeom prst="line">
          <a:avLst/>
        </a:prstGeom>
        <a:solidFill>
          <a:schemeClr val="accent5">
            <a:hueOff val="1361386"/>
            <a:satOff val="2454"/>
            <a:lumOff val="2744"/>
            <a:alphaOff val="0"/>
          </a:schemeClr>
        </a:solidFill>
        <a:ln w="12700" cap="flat" cmpd="sng" algn="ctr">
          <a:solidFill>
            <a:schemeClr val="accent5">
              <a:hueOff val="1361386"/>
              <a:satOff val="2454"/>
              <a:lumOff val="27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BB815-8151-4482-80E9-FCF27AEEC85B}">
      <dsp:nvSpPr>
        <dsp:cNvPr id="0" name=""/>
        <dsp:cNvSpPr/>
      </dsp:nvSpPr>
      <dsp:spPr>
        <a:xfrm>
          <a:off x="0" y="4128515"/>
          <a:ext cx="469773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Μικρός πληθυσμός</a:t>
          </a:r>
          <a:endParaRPr lang="en-US" sz="2700" kern="1200"/>
        </a:p>
      </dsp:txBody>
      <dsp:txXfrm>
        <a:off x="0" y="4128515"/>
        <a:ext cx="4697730" cy="1376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C8FC-5700-49FC-A583-99A376692BF2}">
      <dsp:nvSpPr>
        <dsp:cNvPr id="0" name=""/>
        <dsp:cNvSpPr/>
      </dsp:nvSpPr>
      <dsp:spPr>
        <a:xfrm>
          <a:off x="0" y="0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968E3-51B6-48A6-AC8B-616AF1E653EB}">
      <dsp:nvSpPr>
        <dsp:cNvPr id="0" name=""/>
        <dsp:cNvSpPr/>
      </dsp:nvSpPr>
      <dsp:spPr>
        <a:xfrm>
          <a:off x="0" y="0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ΘΡΗΣΚΕΥΤΙΚΕΣ ΠΡΟΫΠΟΘΕΣΕΙΣ</a:t>
          </a:r>
          <a:endParaRPr lang="en-US" sz="2700" kern="1200" dirty="0"/>
        </a:p>
      </dsp:txBody>
      <dsp:txXfrm>
        <a:off x="0" y="0"/>
        <a:ext cx="4718785" cy="1382683"/>
      </dsp:txXfrm>
    </dsp:sp>
    <dsp:sp modelId="{FC2CC701-5B18-444F-95EA-7C1C53B960EB}">
      <dsp:nvSpPr>
        <dsp:cNvPr id="0" name=""/>
        <dsp:cNvSpPr/>
      </dsp:nvSpPr>
      <dsp:spPr>
        <a:xfrm>
          <a:off x="0" y="1382683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32CBD-F007-4009-9A73-407243D32F35}">
      <dsp:nvSpPr>
        <dsp:cNvPr id="0" name=""/>
        <dsp:cNvSpPr/>
      </dsp:nvSpPr>
      <dsp:spPr>
        <a:xfrm>
          <a:off x="0" y="1382683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Κυρίαρχη η ιδέα της </a:t>
          </a:r>
          <a:r>
            <a:rPr lang="en-US" sz="2700" kern="1200"/>
            <a:t>Reconquista</a:t>
          </a:r>
        </a:p>
      </dsp:txBody>
      <dsp:txXfrm>
        <a:off x="0" y="1382683"/>
        <a:ext cx="4718785" cy="1382683"/>
      </dsp:txXfrm>
    </dsp:sp>
    <dsp:sp modelId="{603EBE3C-C82D-4F57-B954-4205231BB8D9}">
      <dsp:nvSpPr>
        <dsp:cNvPr id="0" name=""/>
        <dsp:cNvSpPr/>
      </dsp:nvSpPr>
      <dsp:spPr>
        <a:xfrm>
          <a:off x="0" y="2765367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8F39D-15A4-40D5-88B7-60307F6F56FD}">
      <dsp:nvSpPr>
        <dsp:cNvPr id="0" name=""/>
        <dsp:cNvSpPr/>
      </dsp:nvSpPr>
      <dsp:spPr>
        <a:xfrm>
          <a:off x="0" y="2765367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Διάδοση χριστιανικής πίστης (1453</a:t>
          </a:r>
          <a:r>
            <a:rPr lang="el-GR" sz="2700" kern="1200" dirty="0"/>
            <a:t>, άλωση Κωνσταντινούπολης)</a:t>
          </a:r>
          <a:endParaRPr lang="en-US" sz="2700" kern="1200" dirty="0"/>
        </a:p>
      </dsp:txBody>
      <dsp:txXfrm>
        <a:off x="0" y="2765367"/>
        <a:ext cx="4718785" cy="1382683"/>
      </dsp:txXfrm>
    </dsp:sp>
    <dsp:sp modelId="{A272FC19-1AED-4983-A936-37C6AB3E9C92}">
      <dsp:nvSpPr>
        <dsp:cNvPr id="0" name=""/>
        <dsp:cNvSpPr/>
      </dsp:nvSpPr>
      <dsp:spPr>
        <a:xfrm>
          <a:off x="0" y="4148051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0F94C-6703-40F0-8204-BAB3789FC667}">
      <dsp:nvSpPr>
        <dsp:cNvPr id="0" name=""/>
        <dsp:cNvSpPr/>
      </dsp:nvSpPr>
      <dsp:spPr>
        <a:xfrm>
          <a:off x="0" y="4148051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Αναζήτηση συμμάχων κατά Ισλάμ (μυθικός «</a:t>
          </a:r>
          <a:r>
            <a:rPr lang="en-US" sz="2700" kern="1200"/>
            <a:t>Prester John</a:t>
          </a:r>
          <a:r>
            <a:rPr lang="el-GR" sz="2700" kern="1200"/>
            <a:t>»)</a:t>
          </a:r>
          <a:endParaRPr lang="en-US" sz="2700" kern="1200"/>
        </a:p>
      </dsp:txBody>
      <dsp:txXfrm>
        <a:off x="0" y="4148051"/>
        <a:ext cx="4718785" cy="138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6F0C-43D5-4E27-AA72-17D0E81ACEC5}">
      <dsp:nvSpPr>
        <dsp:cNvPr id="0" name=""/>
        <dsp:cNvSpPr/>
      </dsp:nvSpPr>
      <dsp:spPr>
        <a:xfrm>
          <a:off x="0" y="2004"/>
          <a:ext cx="2099753" cy="132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Πλεονέκτημα γεωγραφικής θέσης</a:t>
          </a:r>
          <a:endParaRPr lang="en-US" sz="2100" kern="1200"/>
        </a:p>
      </dsp:txBody>
      <dsp:txXfrm>
        <a:off x="64570" y="66574"/>
        <a:ext cx="1970613" cy="1193585"/>
      </dsp:txXfrm>
    </dsp:sp>
    <dsp:sp modelId="{723E0537-F7B6-4DB9-A785-A08B7E3AB957}">
      <dsp:nvSpPr>
        <dsp:cNvPr id="0" name=""/>
        <dsp:cNvSpPr/>
      </dsp:nvSpPr>
      <dsp:spPr>
        <a:xfrm>
          <a:off x="0" y="1390865"/>
          <a:ext cx="2099753" cy="132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Ευνοϊκή πολιτική κατάσταση</a:t>
          </a:r>
          <a:endParaRPr lang="en-US" sz="2100" kern="1200"/>
        </a:p>
      </dsp:txBody>
      <dsp:txXfrm>
        <a:off x="64570" y="1455435"/>
        <a:ext cx="1970613" cy="1193585"/>
      </dsp:txXfrm>
    </dsp:sp>
    <dsp:sp modelId="{CED79B63-9C6B-4826-95F8-1DB69809C5FA}">
      <dsp:nvSpPr>
        <dsp:cNvPr id="0" name=""/>
        <dsp:cNvSpPr/>
      </dsp:nvSpPr>
      <dsp:spPr>
        <a:xfrm rot="5400000">
          <a:off x="3437110" y="1574641"/>
          <a:ext cx="1058180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Χρηματοδότηση ναυτικών, χαρτογράφων, αστρονόμων, ναυπηγών και κατασκευαστών ναυτικών οργάνων</a:t>
          </a:r>
          <a:endParaRPr lang="en-US" sz="1600" kern="1200"/>
        </a:p>
      </dsp:txBody>
      <dsp:txXfrm rot="-5400000">
        <a:off x="2099753" y="2963654"/>
        <a:ext cx="3681238" cy="954868"/>
      </dsp:txXfrm>
    </dsp:sp>
    <dsp:sp modelId="{ABF5EC16-2B33-462D-9E85-C5199A404A13}">
      <dsp:nvSpPr>
        <dsp:cNvPr id="0" name=""/>
        <dsp:cNvSpPr/>
      </dsp:nvSpPr>
      <dsp:spPr>
        <a:xfrm>
          <a:off x="0" y="2779726"/>
          <a:ext cx="2099753" cy="132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/>
            <a:t>Ερρίκος ο Θαλασσοπόρος</a:t>
          </a:r>
          <a:endParaRPr lang="en-US" sz="2100" kern="1200"/>
        </a:p>
      </dsp:txBody>
      <dsp:txXfrm>
        <a:off x="64570" y="2844296"/>
        <a:ext cx="1970613" cy="1193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E762A-965B-4A38-857E-6BEB686059C0}">
      <dsp:nvSpPr>
        <dsp:cNvPr id="0" name=""/>
        <dsp:cNvSpPr/>
      </dsp:nvSpPr>
      <dsp:spPr>
        <a:xfrm>
          <a:off x="0" y="2772"/>
          <a:ext cx="4358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9B92E-0322-4051-954D-40E8400BCA7B}">
      <dsp:nvSpPr>
        <dsp:cNvPr id="0" name=""/>
        <dsp:cNvSpPr/>
      </dsp:nvSpPr>
      <dsp:spPr>
        <a:xfrm>
          <a:off x="0" y="2772"/>
          <a:ext cx="4358346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Έναρξη μετάβασης σε δυναμικό και παγκόσμιο καπιταλιστικό καθεστώς</a:t>
          </a:r>
          <a:endParaRPr lang="en-US" sz="1600" kern="1200"/>
        </a:p>
      </dsp:txBody>
      <dsp:txXfrm>
        <a:off x="0" y="2772"/>
        <a:ext cx="4358346" cy="945445"/>
      </dsp:txXfrm>
    </dsp:sp>
    <dsp:sp modelId="{8421FDAF-DA2E-484F-ACC2-F9A24F8AEEF9}">
      <dsp:nvSpPr>
        <dsp:cNvPr id="0" name=""/>
        <dsp:cNvSpPr/>
      </dsp:nvSpPr>
      <dsp:spPr>
        <a:xfrm>
          <a:off x="0" y="948218"/>
          <a:ext cx="4358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EC9F5-E56D-4A48-9EBD-72C0446532AA}">
      <dsp:nvSpPr>
        <dsp:cNvPr id="0" name=""/>
        <dsp:cNvSpPr/>
      </dsp:nvSpPr>
      <dsp:spPr>
        <a:xfrm>
          <a:off x="0" y="948218"/>
          <a:ext cx="4358346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Τεράστια αύξηση όγκου εμπορίου και ποικιλίας ειδών κατανάλωσης. Τριγωνικό εμπόριο</a:t>
          </a:r>
          <a:endParaRPr lang="en-US" sz="1600" kern="1200"/>
        </a:p>
      </dsp:txBody>
      <dsp:txXfrm>
        <a:off x="0" y="948218"/>
        <a:ext cx="4358346" cy="945445"/>
      </dsp:txXfrm>
    </dsp:sp>
    <dsp:sp modelId="{2BE27565-98C3-4311-967E-0DF63521E610}">
      <dsp:nvSpPr>
        <dsp:cNvPr id="0" name=""/>
        <dsp:cNvSpPr/>
      </dsp:nvSpPr>
      <dsp:spPr>
        <a:xfrm>
          <a:off x="0" y="1893663"/>
          <a:ext cx="4358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AE89-7622-466E-8D37-8483068DB431}">
      <dsp:nvSpPr>
        <dsp:cNvPr id="0" name=""/>
        <dsp:cNvSpPr/>
      </dsp:nvSpPr>
      <dsp:spPr>
        <a:xfrm>
          <a:off x="0" y="1893663"/>
          <a:ext cx="4358346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Ανάπτυξη τραπεζικού συστήματος (! θρησκευτική καταδίκη τοκογλυφίας)</a:t>
          </a:r>
          <a:r>
            <a:rPr lang="en-US" sz="1600" kern="1200"/>
            <a:t>. </a:t>
          </a:r>
          <a:r>
            <a:rPr lang="el-GR" sz="1600" kern="1200"/>
            <a:t>Επέκταση πιστωτικών διευκολύνσεων (επιταγές, τραπεζογραμμάτια)</a:t>
          </a:r>
          <a:endParaRPr lang="en-US" sz="1600" kern="1200"/>
        </a:p>
      </dsp:txBody>
      <dsp:txXfrm>
        <a:off x="0" y="1893663"/>
        <a:ext cx="4358346" cy="945445"/>
      </dsp:txXfrm>
    </dsp:sp>
    <dsp:sp modelId="{29F99DA2-9F62-4F79-A78E-0464147B1D4C}">
      <dsp:nvSpPr>
        <dsp:cNvPr id="0" name=""/>
        <dsp:cNvSpPr/>
      </dsp:nvSpPr>
      <dsp:spPr>
        <a:xfrm>
          <a:off x="0" y="2839109"/>
          <a:ext cx="4358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1A3FC-7A25-40D5-99CD-4ED3BA679440}">
      <dsp:nvSpPr>
        <dsp:cNvPr id="0" name=""/>
        <dsp:cNvSpPr/>
      </dsp:nvSpPr>
      <dsp:spPr>
        <a:xfrm>
          <a:off x="0" y="2839109"/>
          <a:ext cx="4358346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Αλλαγές στην οργάνωση των επιχειρήσεων, ανάπτυξη ομόρρυθμων εταιρειών</a:t>
          </a:r>
          <a:endParaRPr lang="en-US" sz="1600" kern="1200"/>
        </a:p>
      </dsp:txBody>
      <dsp:txXfrm>
        <a:off x="0" y="2839109"/>
        <a:ext cx="4358346" cy="945445"/>
      </dsp:txXfrm>
    </dsp:sp>
    <dsp:sp modelId="{BE23F281-9DAC-478C-8230-8055FC4630CF}">
      <dsp:nvSpPr>
        <dsp:cNvPr id="0" name=""/>
        <dsp:cNvSpPr/>
      </dsp:nvSpPr>
      <dsp:spPr>
        <a:xfrm>
          <a:off x="0" y="3784555"/>
          <a:ext cx="4358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4244E-E91B-432F-A392-64B43B88F3C1}">
      <dsp:nvSpPr>
        <dsp:cNvPr id="0" name=""/>
        <dsp:cNvSpPr/>
      </dsp:nvSpPr>
      <dsp:spPr>
        <a:xfrm>
          <a:off x="0" y="3784555"/>
          <a:ext cx="4358346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Παρακμή συντεχνιών, άνοδος νέων βιομηχανιών</a:t>
          </a:r>
          <a:endParaRPr lang="en-US" sz="1600" kern="1200"/>
        </a:p>
      </dsp:txBody>
      <dsp:txXfrm>
        <a:off x="0" y="3784555"/>
        <a:ext cx="4358346" cy="945445"/>
      </dsp:txXfrm>
    </dsp:sp>
    <dsp:sp modelId="{F1299C36-5A14-482F-820E-EB0F6F748136}">
      <dsp:nvSpPr>
        <dsp:cNvPr id="0" name=""/>
        <dsp:cNvSpPr/>
      </dsp:nvSpPr>
      <dsp:spPr>
        <a:xfrm>
          <a:off x="0" y="4730000"/>
          <a:ext cx="43583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208A2-ACA9-4C70-92CA-1BECFB337251}">
      <dsp:nvSpPr>
        <dsp:cNvPr id="0" name=""/>
        <dsp:cNvSpPr/>
      </dsp:nvSpPr>
      <dsp:spPr>
        <a:xfrm>
          <a:off x="0" y="4730000"/>
          <a:ext cx="4358346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Καθιέρωση οικοτεχνικού συστήματος (</a:t>
          </a:r>
          <a:r>
            <a:rPr lang="en-US" sz="1600" kern="1200"/>
            <a:t>domestic system)</a:t>
          </a:r>
        </a:p>
      </dsp:txBody>
      <dsp:txXfrm>
        <a:off x="0" y="4730000"/>
        <a:ext cx="4358346" cy="945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93DD2-007C-47CC-864D-D21C21EA1549}">
      <dsp:nvSpPr>
        <dsp:cNvPr id="0" name=""/>
        <dsp:cNvSpPr/>
      </dsp:nvSpPr>
      <dsp:spPr>
        <a:xfrm>
          <a:off x="1477711" y="102"/>
          <a:ext cx="2517185" cy="25171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Ανταλλαγή ζώων, φυτών και μικροβίων </a:t>
          </a:r>
          <a:r>
            <a:rPr lang="en-US" sz="1300" kern="1200"/>
            <a:t>(</a:t>
          </a:r>
          <a:r>
            <a:rPr lang="en-US" sz="1300" i="1" kern="1200"/>
            <a:t>Columbian exchange</a:t>
          </a:r>
          <a:r>
            <a:rPr lang="en-US" sz="1300" kern="1200"/>
            <a:t>)</a:t>
          </a:r>
        </a:p>
      </dsp:txBody>
      <dsp:txXfrm>
        <a:off x="2107007" y="102"/>
        <a:ext cx="1258593" cy="2076678"/>
      </dsp:txXfrm>
    </dsp:sp>
    <dsp:sp modelId="{9F021C1E-4E6C-43EB-B725-D8D29DE67355}">
      <dsp:nvSpPr>
        <dsp:cNvPr id="0" name=""/>
        <dsp:cNvSpPr/>
      </dsp:nvSpPr>
      <dsp:spPr>
        <a:xfrm rot="7200000">
          <a:off x="2935164" y="2524487"/>
          <a:ext cx="2517185" cy="25171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Ευρώπη </a:t>
          </a:r>
          <a:r>
            <a:rPr lang="el-GR" sz="1300" kern="1200">
              <a:sym typeface="Wingdings" panose="05000000000000000000" pitchFamily="2" charset="2"/>
            </a:rPr>
            <a:t></a:t>
          </a:r>
          <a:r>
            <a:rPr lang="el-GR" sz="1300" kern="1200"/>
            <a:t> Αμερική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Άλογα, βόδια, χοίροι, πρόβατα, κότες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Σιτάρι, αμπέλι, ελιά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Ευλογιά, τύφος</a:t>
          </a:r>
          <a:r>
            <a:rPr lang="en-US" sz="1000" kern="1200"/>
            <a:t>,</a:t>
          </a:r>
          <a:r>
            <a:rPr lang="el-GR" sz="1000" kern="1200"/>
            <a:t> δυσεντερία</a:t>
          </a:r>
          <a:endParaRPr lang="en-US" sz="1000" kern="1200"/>
        </a:p>
      </dsp:txBody>
      <dsp:txXfrm rot="-5400000">
        <a:off x="3346163" y="3263909"/>
        <a:ext cx="2076678" cy="1258593"/>
      </dsp:txXfrm>
    </dsp:sp>
    <dsp:sp modelId="{85357434-5ACC-40D0-9B02-A141F04ABDE3}">
      <dsp:nvSpPr>
        <dsp:cNvPr id="0" name=""/>
        <dsp:cNvSpPr/>
      </dsp:nvSpPr>
      <dsp:spPr>
        <a:xfrm rot="14400000">
          <a:off x="20257" y="2524487"/>
          <a:ext cx="2517185" cy="25171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Αμερική </a:t>
          </a:r>
          <a:r>
            <a:rPr lang="el-GR" sz="1300" kern="1200">
              <a:sym typeface="Wingdings" panose="05000000000000000000" pitchFamily="2" charset="2"/>
            </a:rPr>
            <a:t></a:t>
          </a:r>
          <a:r>
            <a:rPr lang="el-GR" sz="1300" kern="1200"/>
            <a:t> Ευρώπη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Γαλοπούλες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Καλαμπόκι, φιστίκια, κακάο, σκόρδο, πατάτα, καπνός, βανίλια, τομάτα, κινίνο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Σύφιλη</a:t>
          </a:r>
          <a:endParaRPr lang="en-US" sz="1000" kern="1200"/>
        </a:p>
      </dsp:txBody>
      <dsp:txXfrm rot="5400000">
        <a:off x="49766" y="3263909"/>
        <a:ext cx="2076678" cy="1258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6/10/2023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95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22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93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63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364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653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035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185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181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72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56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344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002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006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756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62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52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304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228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404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995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2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135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956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257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049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663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374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4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51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75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1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18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60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8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258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10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230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0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542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5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788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870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208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80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68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5/Imperial_Circles-2005-10-15-en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yal_Standard_of_the_Kingdom_of_France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a/Map_France_1477-fr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en.wikipedia.org/wiki/File:Emblem_of_the_Papacy_SE.svg" TargetMode="External"/><Relationship Id="rId7" Type="http://schemas.openxmlformats.org/officeDocument/2006/relationships/hyperlink" Target="http://en.wikipedia.org/wiki/File:StemmaVene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en.wikipedia.org/wiki/File:FlorenceCoA.svg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los365.grnet.g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c.uoa.gr/syndesh-sto-diktyo/eikoniko-idiwtiko-diktyo-vp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2/Henry_the_Navigator1.jp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en.wikipedia.org/wiki/File:Armas_duque_viseu.svg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enrican_navigation_routes.gi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e/Atlantic_Ocean,_Toscanelli,_1474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1/Spain_and_Portugal.p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gellan_Elcano_Circumnavigation-en.sv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//upload.wikimedia.org/wikipedia/commons/6/6b/Detail_from_a_map_of_Ortelius_-_Magellan's_ship_Victoria.png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c/16th_century_Portuguese_Spanish_trade_routes.pn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Banner_of_the_Holy_Roman_Emperor_with_haloes_(1400-1806).sv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.youtube.com/watch?v=TpKmG7mDaDM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Ιστορία και Πολιτισμός της </a:t>
            </a:r>
            <a:b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Νεώτερης Ευρώπης</a:t>
            </a:r>
            <a:b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1492-1789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Άννα Καρακατσούλη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Μάθημα 1.1 </a:t>
            </a:r>
            <a:r>
              <a:rPr lang="en-US" sz="1700" baseline="30000"/>
              <a:t>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6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File:Imperial Circles-2005-10-15-e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6851" y="643467"/>
            <a:ext cx="5670297" cy="55710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l-GR" sz="3850"/>
              <a:t>Γαλλία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l-GR" sz="2100"/>
              <a:t>Μακραίωνη επιβίωση δυναστείας Καπετιδών </a:t>
            </a:r>
            <a:r>
              <a:rPr lang="en-US" sz="2100">
                <a:latin typeface="Calibri" panose="020F0502020204030204" pitchFamily="34" charset="0"/>
              </a:rPr>
              <a:t>[Capet] </a:t>
            </a:r>
            <a:r>
              <a:rPr lang="el-GR" sz="2100"/>
              <a:t>(από 987)</a:t>
            </a:r>
            <a:r>
              <a:rPr lang="en-US" sz="2100"/>
              <a:t>. </a:t>
            </a:r>
            <a:r>
              <a:rPr lang="el-GR" sz="2100"/>
              <a:t>Εμφάνιση εθνικού αισθήματος</a:t>
            </a:r>
          </a:p>
          <a:p>
            <a:r>
              <a:rPr lang="el-GR" sz="2100"/>
              <a:t>Συνοχή βασιλείου μετά τον 100ετή Πόλεμο</a:t>
            </a:r>
            <a:endParaRPr lang="en-US" sz="2100"/>
          </a:p>
          <a:p>
            <a:r>
              <a:rPr lang="el-GR" sz="2100"/>
              <a:t>Δημογραφική ισχύς (18 εκατ., ¼ Ευρωπαίων)</a:t>
            </a:r>
          </a:p>
          <a:p>
            <a:r>
              <a:rPr lang="el-GR" sz="2100"/>
              <a:t>Μόνιμοι φόροι </a:t>
            </a:r>
            <a:r>
              <a:rPr lang="en-US" sz="2100"/>
              <a:t>(</a:t>
            </a:r>
            <a:r>
              <a:rPr lang="en-US" sz="2100" i="1">
                <a:latin typeface="Calibri" panose="020F0502020204030204" pitchFamily="34" charset="0"/>
              </a:rPr>
              <a:t>taille</a:t>
            </a:r>
            <a:r>
              <a:rPr lang="el-GR" sz="2100">
                <a:latin typeface="Calibri" panose="020F0502020204030204" pitchFamily="34" charset="0"/>
              </a:rPr>
              <a:t>, αλάτι</a:t>
            </a:r>
            <a:r>
              <a:rPr lang="en-US" sz="2100"/>
              <a:t>)</a:t>
            </a:r>
            <a:r>
              <a:rPr lang="el-GR" sz="2100"/>
              <a:t> </a:t>
            </a:r>
            <a:r>
              <a:rPr lang="el-GR" sz="2100">
                <a:sym typeface="Wingdings" panose="05000000000000000000" pitchFamily="2" charset="2"/>
              </a:rPr>
              <a:t></a:t>
            </a:r>
            <a:r>
              <a:rPr lang="el-GR" sz="2100"/>
              <a:t> οικονομική εξασφάλιση μοναρχίας</a:t>
            </a:r>
          </a:p>
          <a:p>
            <a:r>
              <a:rPr lang="el-GR" sz="2100"/>
              <a:t>Προνομιακή θέση βασιλείου μεταξύ Βορρά και Μεσογείου</a:t>
            </a:r>
          </a:p>
        </p:txBody>
      </p:sp>
      <p:sp>
        <p:nvSpPr>
          <p:cNvPr id="16390" name="Rectangle 7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4D4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91" name="Oval 7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2A3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388" name="Picture 4" descr="http://upload.wikimedia.org/wikipedia/commons/thumb/c/c3/Royal_Standard_of_the_Kingdom_of_France.svg/125px-Royal_Standard_of_the_Kingdom_of_France.svg.png">
            <a:hlinkClick r:id="rId3" tooltip="Flag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65356" y="2951261"/>
            <a:ext cx="1462672" cy="97121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2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l-GR" sz="92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File:Map France 1477-fr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8418" y="643467"/>
            <a:ext cx="5167163" cy="557106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94" name="Rectangle 4609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l-GR" sz="4500"/>
              <a:t>Αγγλία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13</a:t>
            </a:fld>
            <a:endParaRPr lang="el-GR"/>
          </a:p>
        </p:txBody>
      </p:sp>
      <p:graphicFrame>
        <p:nvGraphicFramePr>
          <p:cNvPr id="46089" name="Content Placeholder 3">
            <a:extLst>
              <a:ext uri="{FF2B5EF4-FFF2-40B4-BE49-F238E27FC236}">
                <a16:creationId xmlns:a16="http://schemas.microsoft.com/office/drawing/2014/main" id="{C4A40DD8-F22F-43EC-BF54-588031D28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51275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006" y="629266"/>
            <a:ext cx="5177790" cy="1676603"/>
          </a:xfrm>
        </p:spPr>
        <p:txBody>
          <a:bodyPr>
            <a:normAutofit/>
          </a:bodyPr>
          <a:lstStyle/>
          <a:p>
            <a:r>
              <a:rPr lang="el-GR" dirty="0"/>
              <a:t>Ιταλία</a:t>
            </a:r>
          </a:p>
        </p:txBody>
      </p:sp>
      <p:sp>
        <p:nvSpPr>
          <p:cNvPr id="50187" name="Rectangle 74">
            <a:extLst>
              <a:ext uri="{FF2B5EF4-FFF2-40B4-BE49-F238E27FC236}">
                <a16:creationId xmlns:a16="http://schemas.microsoft.com/office/drawing/2014/main" id="{F88DA1F7-243F-4238-B2E5-D9BC0A53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rgbClr val="947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8" name="Rounded Rectangle 9">
            <a:extLst>
              <a:ext uri="{FF2B5EF4-FFF2-40B4-BE49-F238E27FC236}">
                <a16:creationId xmlns:a16="http://schemas.microsoft.com/office/drawing/2014/main" id="{A7FC5E3B-10AB-47E5-A8FC-14E8B42C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34886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 descr="http://upload.wikimedia.org/wikipedia/commons/thumb/8/81/Emblem_of_the_Papacy_SE.svg/85px-Emblem_of_the_Papacy_SE.svg.png">
            <a:hlinkClick r:id="rId3" tooltip="Coat of arms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43504" y="803049"/>
            <a:ext cx="1208737" cy="1635351"/>
          </a:xfrm>
          <a:prstGeom prst="rect">
            <a:avLst/>
          </a:prstGeom>
          <a:noFill/>
        </p:spPr>
      </p:pic>
      <p:pic>
        <p:nvPicPr>
          <p:cNvPr id="50180" name="Picture 4" descr="http://upload.wikimedia.org/wikipedia/commons/thumb/a/ae/FlorenceCoA.svg/100px-FlorenceCoA.svg.png">
            <a:hlinkClick r:id="rId5" tooltip="Coat of arms of Florence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34713" y="2558128"/>
            <a:ext cx="1226318" cy="1594214"/>
          </a:xfrm>
          <a:prstGeom prst="rect">
            <a:avLst/>
          </a:prstGeom>
          <a:noFill/>
        </p:spPr>
      </p:pic>
      <p:pic>
        <p:nvPicPr>
          <p:cNvPr id="50182" name="Picture 6" descr="http://upload.wikimedia.org/wikipedia/en/thumb/9/96/StemmaVene.PNG/85px-StemmaVene.PNG">
            <a:hlinkClick r:id="rId7" tooltip="Coat of arms of Venice"/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11762" y="4313208"/>
            <a:ext cx="1272221" cy="1586535"/>
          </a:xfrm>
          <a:prstGeom prst="rect">
            <a:avLst/>
          </a:prstGeom>
          <a:noFill/>
          <a:effec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7005" y="2438400"/>
            <a:ext cx="5177791" cy="3785419"/>
          </a:xfrm>
        </p:spPr>
        <p:txBody>
          <a:bodyPr>
            <a:normAutofit/>
          </a:bodyPr>
          <a:lstStyle/>
          <a:p>
            <a:r>
              <a:rPr lang="el-GR" sz="1700"/>
              <a:t>Κατακερματισμένη σε πολυάριθμα κράτη και ποικιλία πολιτειακών μορφών:</a:t>
            </a:r>
          </a:p>
          <a:p>
            <a:pPr lvl="1"/>
            <a:r>
              <a:rPr lang="el-GR" sz="1700"/>
              <a:t>Δημοκρατίες Βενετίας και Γένοβας</a:t>
            </a:r>
          </a:p>
          <a:p>
            <a:pPr lvl="1"/>
            <a:r>
              <a:rPr lang="el-GR" sz="1700"/>
              <a:t>Βασίλεια Νάπολης, Σικελίας και Σαρδηνίας</a:t>
            </a:r>
          </a:p>
          <a:p>
            <a:pPr lvl="1"/>
            <a:r>
              <a:rPr lang="el-GR" sz="1700"/>
              <a:t>Παπικά κράτη</a:t>
            </a:r>
          </a:p>
          <a:p>
            <a:pPr lvl="1"/>
            <a:r>
              <a:rPr lang="el-GR" sz="1700"/>
              <a:t>Δουκάτα Λομβαρδίας, Πάρμας, Μάντουας και Σαβο</a:t>
            </a:r>
            <a:r>
              <a:rPr lang="el-GR" sz="1700">
                <a:latin typeface="Calibri"/>
              </a:rPr>
              <a:t>ΐας</a:t>
            </a:r>
          </a:p>
          <a:p>
            <a:r>
              <a:rPr lang="el-GR" sz="1700">
                <a:latin typeface="Calibri"/>
              </a:rPr>
              <a:t>Κυριαρχία σε Μεσόγειο</a:t>
            </a:r>
          </a:p>
          <a:p>
            <a:pPr lvl="1"/>
            <a:r>
              <a:rPr lang="el-GR" sz="1700"/>
              <a:t>Βενετία: </a:t>
            </a:r>
            <a:r>
              <a:rPr lang="el-GR" sz="1700">
                <a:sym typeface="Webdings"/>
              </a:rPr>
              <a:t>Κρήτη, Εύβοια, Επτάνησα, …</a:t>
            </a:r>
          </a:p>
          <a:p>
            <a:pPr lvl="1"/>
            <a:r>
              <a:rPr lang="el-GR" sz="1700">
                <a:sym typeface="Webdings"/>
              </a:rPr>
              <a:t>Γένοβα: Χίος, Λέσβος</a:t>
            </a:r>
          </a:p>
          <a:p>
            <a:r>
              <a:rPr lang="el-GR" sz="1700">
                <a:latin typeface="Calibri"/>
              </a:rPr>
              <a:t>Σχέσεις με Βόρεια Ευρώπη μέσω Άλπεων και Λυών</a:t>
            </a:r>
          </a:p>
          <a:p>
            <a:r>
              <a:rPr lang="el-GR" sz="1700">
                <a:latin typeface="Calibri"/>
              </a:rPr>
              <a:t>Δημιουργία Αναγέννησης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6329" y="6356350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595959"/>
                </a:solidFill>
              </a:rPr>
              <a:pPr algn="l">
                <a:spcAft>
                  <a:spcPts val="600"/>
                </a:spcAft>
              </a:pPr>
              <a:t>14</a:t>
            </a:fld>
            <a:endParaRPr lang="el-GR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6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2" name="Picture 4" descr="http://www.emersonkent.com/images/italy_1490_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1207" y="643467"/>
            <a:ext cx="5641585" cy="557106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l-GR" sz="3850"/>
              <a:t>Ισπανία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l-GR" sz="2100"/>
              <a:t>Ιβηρική Χερσόνησος διαιρεμένη στα βασίλεια της Καστίλης, Αραγωνίας και Πορτογαλίας</a:t>
            </a:r>
          </a:p>
          <a:p>
            <a:r>
              <a:rPr lang="el-GR" sz="2100"/>
              <a:t>1469, γάμος Ισαβέλλας Καστίλης και Φερδινάνδου Αραγωνίας </a:t>
            </a:r>
            <a:r>
              <a:rPr lang="el-GR" sz="2100">
                <a:sym typeface="Wingdings"/>
              </a:rPr>
              <a:t> ένωση των δύο βασιλείων χωρίς συγχώνευση</a:t>
            </a:r>
          </a:p>
          <a:p>
            <a:r>
              <a:rPr lang="el-GR" sz="2100">
                <a:sym typeface="Wingdings"/>
              </a:rPr>
              <a:t>1492, κατάκτηση Γρανάδας και ολοκλήρωση </a:t>
            </a:r>
            <a:r>
              <a:rPr lang="en-US" sz="2100" i="1">
                <a:latin typeface="Calibri" panose="020F0502020204030204" pitchFamily="34" charset="0"/>
                <a:sym typeface="Wingdings"/>
              </a:rPr>
              <a:t>Reconquista</a:t>
            </a:r>
            <a:r>
              <a:rPr lang="el-GR" sz="2100" i="1">
                <a:sym typeface="Wingdings"/>
              </a:rPr>
              <a:t>. </a:t>
            </a:r>
            <a:r>
              <a:rPr lang="el-GR" sz="2100">
                <a:sym typeface="Wingdings"/>
              </a:rPr>
              <a:t>Οι Εβραίοι εκδιώκονται από την Ισπανία</a:t>
            </a:r>
          </a:p>
          <a:p>
            <a:r>
              <a:rPr lang="el-GR" sz="2100">
                <a:sym typeface="Wingdings"/>
              </a:rPr>
              <a:t>1492, ανακάλυψη του «Νέου Κόσμου» από τον Χριστόφορο Κολόμβο</a:t>
            </a:r>
            <a:endParaRPr lang="el-GR" sz="21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94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09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108" y="2865141"/>
            <a:ext cx="1077167" cy="11434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2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l-GR" sz="92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51539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l-GR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5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200">
                <a:solidFill>
                  <a:srgbClr val="FFFFFF"/>
                </a:solidFill>
              </a:rPr>
              <a:t>Δημογραφία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Υπερπληθυσμός 13</a:t>
            </a:r>
            <a:r>
              <a:rPr lang="el-GR" sz="1700" baseline="30000"/>
              <a:t>ου</a:t>
            </a:r>
            <a:r>
              <a:rPr lang="el-GR" sz="1700"/>
              <a:t> αι. ακολουθήθηκε από δημογραφικές κρίσεις 14</a:t>
            </a:r>
            <a:r>
              <a:rPr lang="el-GR" sz="1700" baseline="30000"/>
              <a:t>ου</a:t>
            </a:r>
            <a:r>
              <a:rPr lang="el-GR" sz="1700"/>
              <a:t> &amp; 15</a:t>
            </a:r>
            <a:r>
              <a:rPr lang="el-GR" sz="1700" baseline="30000"/>
              <a:t>ου</a:t>
            </a:r>
            <a:r>
              <a:rPr lang="el-GR" sz="1700"/>
              <a:t> αι. </a:t>
            </a:r>
          </a:p>
          <a:p>
            <a:r>
              <a:rPr lang="el-GR" sz="1700"/>
              <a:t>Εξασθένιση ευρωπαϊκού πληθυσμού από διαδοχικούς λιμούς και πολεμικές συγκρούσεις</a:t>
            </a:r>
          </a:p>
          <a:p>
            <a:pPr lvl="1"/>
            <a:r>
              <a:rPr lang="el-GR" sz="1700"/>
              <a:t>«Μεγάλος Λιμός», 1315-1322 (κακές καιρικές συνθήκες ή κρίση υπερπληθυσμού;)</a:t>
            </a:r>
          </a:p>
          <a:p>
            <a:pPr lvl="1"/>
            <a:r>
              <a:rPr lang="el-GR" sz="1700"/>
              <a:t>«Μαύρη Πανώλη», 1346-1353</a:t>
            </a:r>
            <a:r>
              <a:rPr lang="en-US" sz="1700"/>
              <a:t> </a:t>
            </a:r>
            <a:r>
              <a:rPr lang="el-GR" sz="1700"/>
              <a:t>(75-200 εκατ. νεκροί)</a:t>
            </a:r>
          </a:p>
          <a:p>
            <a:r>
              <a:rPr lang="el-GR" sz="1700"/>
              <a:t>1560-1740: περίοδος σταθεροποίησης πληθυσμού</a:t>
            </a:r>
          </a:p>
          <a:p>
            <a:pPr lvl="1"/>
            <a:r>
              <a:rPr lang="el-GR" sz="1700"/>
              <a:t>Γάμος σε προχωρημένη ηλικία (24-26 έτη)</a:t>
            </a:r>
          </a:p>
          <a:p>
            <a:pPr lvl="1"/>
            <a:r>
              <a:rPr lang="el-GR" sz="1700"/>
              <a:t>Κοινωνική καταδίκη νόθων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Placeholder 4" descr="EuroPop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rawings on a glass window">
            <a:extLst>
              <a:ext uri="{FF2B5EF4-FFF2-40B4-BE49-F238E27FC236}">
                <a16:creationId xmlns:a16="http://schemas.microsoft.com/office/drawing/2014/main" id="{82CFF188-F614-5FB2-3662-F91805F30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A9365-37BA-0A68-9143-6FA3D65C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Office 365 ΕΚΠΑ</a:t>
            </a:r>
            <a:br>
              <a:rPr lang="en-US" sz="4800">
                <a:solidFill>
                  <a:schemeClr val="bg1"/>
                </a:solidFill>
              </a:rPr>
            </a:b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  <a:hlinkClick r:id="rId3"/>
              </a:rPr>
              <a:t>https://delos365.grnet.gr/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9EB4D-B4BF-EBCB-F2D6-569A927A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2743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2700">
                <a:solidFill>
                  <a:srgbClr val="FFFFFF"/>
                </a:solidFill>
              </a:rPr>
              <a:t>Συνέπειες δημογραφικής ανάπτυξης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 dirty="0"/>
              <a:t>Ανάκαμψη από την κρίση του 14</a:t>
            </a:r>
            <a:r>
              <a:rPr lang="el-GR" sz="1700" baseline="30000" dirty="0"/>
              <a:t>ου</a:t>
            </a:r>
            <a:r>
              <a:rPr lang="el-GR" sz="1700" dirty="0"/>
              <a:t> αι.</a:t>
            </a:r>
          </a:p>
          <a:p>
            <a:r>
              <a:rPr lang="el-GR" sz="1700" dirty="0"/>
              <a:t>Σταθεροποίηση πληθυσμού (65 εκατ.)</a:t>
            </a:r>
            <a:endParaRPr lang="en-US" sz="1700" dirty="0"/>
          </a:p>
          <a:p>
            <a:pPr lvl="1"/>
            <a:r>
              <a:rPr lang="en-US" sz="1700" dirty="0"/>
              <a:t>*2023 = 742 </a:t>
            </a:r>
            <a:r>
              <a:rPr lang="el-GR" sz="1700" dirty="0"/>
              <a:t>εκατ.</a:t>
            </a:r>
          </a:p>
          <a:p>
            <a:r>
              <a:rPr lang="el-GR" sz="1700" dirty="0"/>
              <a:t>Δυναμισμός οικονομίας</a:t>
            </a:r>
          </a:p>
          <a:p>
            <a:pPr lvl="1"/>
            <a:r>
              <a:rPr lang="el-GR" sz="1700" dirty="0" err="1"/>
              <a:t>Επανακατοίκηση</a:t>
            </a:r>
            <a:r>
              <a:rPr lang="el-GR" sz="1700" dirty="0"/>
              <a:t> πόλεων και χωριών</a:t>
            </a:r>
          </a:p>
          <a:p>
            <a:pPr lvl="1"/>
            <a:r>
              <a:rPr lang="el-GR" sz="1700" dirty="0" err="1"/>
              <a:t>Επανακαλλιέργεια</a:t>
            </a:r>
            <a:r>
              <a:rPr lang="el-GR" sz="1700" dirty="0"/>
              <a:t> εγκαταλελειμμένων γαιών, ανάπτυξη κτηνοτροφίας</a:t>
            </a:r>
          </a:p>
          <a:p>
            <a:pPr lvl="1"/>
            <a:r>
              <a:rPr lang="el-GR" sz="1700" dirty="0"/>
              <a:t>Ενίσχυση στρατού, φορολογίας, μετανάστευσης</a:t>
            </a:r>
          </a:p>
          <a:p>
            <a:r>
              <a:rPr lang="el-GR" sz="1700" dirty="0"/>
              <a:t>Ανάπτυξη άξονα Ατλαντικού και χερσαίων οδών μέσω Γερμανίας</a:t>
            </a:r>
          </a:p>
          <a:p>
            <a:endParaRPr lang="el-GR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200">
                <a:solidFill>
                  <a:srgbClr val="FFFFFF"/>
                </a:solidFill>
              </a:rPr>
              <a:t>Δημογραφία (συν.)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Πυκνότητα πληθυσμού παραμένει χαμηλή</a:t>
            </a:r>
            <a:endParaRPr lang="en-US" sz="1700"/>
          </a:p>
          <a:p>
            <a:r>
              <a:rPr lang="el-GR" sz="1700"/>
              <a:t>Μεγάλες ακατοίκητες εκτάσεις σε ΒΔ και Ανατ. Ευρώπη και Σκανδιναβία</a:t>
            </a:r>
          </a:p>
          <a:p>
            <a:r>
              <a:rPr lang="el-GR" sz="1700"/>
              <a:t>Ανάπτυξη αστικού ιστού ανάλογα με οικονομική δραστηριότητα (λιμάνια, τραπεζικά και εμπορικά κέντρα, εμποροπανήγυρεις, πρωτεύουσες νομών, βιομηχανικά κέντρα)</a:t>
            </a:r>
          </a:p>
          <a:p>
            <a:r>
              <a:rPr lang="el-GR" sz="1700"/>
              <a:t>«Μεγάλη πόλη» 16</a:t>
            </a:r>
            <a:r>
              <a:rPr lang="el-GR" sz="1700" baseline="30000"/>
              <a:t>ου</a:t>
            </a:r>
            <a:r>
              <a:rPr lang="el-GR" sz="1700"/>
              <a:t> αι. = περ. 10.000 κάτοικοι</a:t>
            </a:r>
          </a:p>
          <a:p>
            <a:r>
              <a:rPr lang="el-GR" sz="1700"/>
              <a:t>Μόνο στην Ολλανδία ο αστικός πληθυσμός υπερβαίνει τον αγροτικό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rtlCol="0"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3500">
                <a:solidFill>
                  <a:srgbClr val="FFFFFF"/>
                </a:solidFill>
              </a:rPr>
              <a:t>Κατανομή πληθυσμού 1000-1450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41336"/>
              </p:ext>
            </p:extLst>
          </p:nvPr>
        </p:nvGraphicFramePr>
        <p:xfrm>
          <a:off x="3741071" y="750440"/>
          <a:ext cx="4875562" cy="5472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42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/>
                        <a:t>1000</a:t>
                      </a:r>
                      <a:endParaRPr lang="en-US" sz="16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/>
                        <a:t>1310</a:t>
                      </a:r>
                      <a:endParaRPr lang="en-US" sz="16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/>
                        <a:t>1450</a:t>
                      </a:r>
                      <a:endParaRPr lang="en-US" sz="1600"/>
                    </a:p>
                  </a:txBody>
                  <a:tcPr marL="77968" marR="77968" marT="37012" marB="370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285">
                <a:tc>
                  <a:txBody>
                    <a:bodyPr/>
                    <a:lstStyle/>
                    <a:p>
                      <a:r>
                        <a:rPr lang="el-GR" sz="1500" kern="1200" baseline="0"/>
                        <a:t>Μεσόγειος</a:t>
                      </a:r>
                      <a:r>
                        <a:rPr lang="en-US" sz="1500" kern="1200" baseline="0"/>
                        <a:t>: </a:t>
                      </a:r>
                      <a:r>
                        <a:rPr lang="el-GR" sz="1500" kern="1200" baseline="0"/>
                        <a:t>Ελλάδα</a:t>
                      </a:r>
                      <a:r>
                        <a:rPr lang="en-US" sz="1500" kern="1200" baseline="0"/>
                        <a:t>, </a:t>
                      </a:r>
                      <a:r>
                        <a:rPr lang="el-GR" sz="1500" kern="1200" baseline="0"/>
                        <a:t>Βαλκάνια</a:t>
                      </a:r>
                      <a:r>
                        <a:rPr lang="en-US" sz="1500" kern="1200" baseline="0"/>
                        <a:t>, </a:t>
                      </a:r>
                      <a:r>
                        <a:rPr lang="el-GR" sz="1500" kern="1200" baseline="0"/>
                        <a:t>Ιταλία</a:t>
                      </a:r>
                      <a:r>
                        <a:rPr lang="en-US" sz="1500" kern="1200" baseline="0"/>
                        <a:t>,</a:t>
                      </a:r>
                    </a:p>
                    <a:p>
                      <a:r>
                        <a:rPr lang="el-GR" sz="1500" kern="1200" baseline="0"/>
                        <a:t>Ιβηρική Χερσόνησος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17.0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(44%)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25.0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(34%)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19.0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(38%)</a:t>
                      </a:r>
                      <a:endParaRPr lang="en-US" sz="1500"/>
                    </a:p>
                  </a:txBody>
                  <a:tcPr marL="77968" marR="77968" marT="37012" marB="370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501">
                <a:tc>
                  <a:txBody>
                    <a:bodyPr/>
                    <a:lstStyle/>
                    <a:p>
                      <a:r>
                        <a:rPr lang="el-GR" sz="1500" kern="1200" baseline="0"/>
                        <a:t>Κεντροδυτική Ευρώπη</a:t>
                      </a:r>
                      <a:r>
                        <a:rPr lang="en-US" sz="1500" kern="1200" baseline="0"/>
                        <a:t>: </a:t>
                      </a:r>
                      <a:r>
                        <a:rPr lang="el-GR" sz="1500" kern="1200" baseline="0"/>
                        <a:t>Κάτω Χώρες, Γαλλία, Γερμανία, Σκανδιναβία, Βρετανικές Νήσοι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12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(31%)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35.5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(48%)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22.5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(45%)</a:t>
                      </a:r>
                      <a:endParaRPr lang="en-US" sz="1500"/>
                    </a:p>
                  </a:txBody>
                  <a:tcPr marL="77968" marR="77968" marT="37012" marB="370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6285">
                <a:tc>
                  <a:txBody>
                    <a:bodyPr/>
                    <a:lstStyle/>
                    <a:p>
                      <a:r>
                        <a:rPr lang="el-GR" sz="1500" kern="1200" baseline="0"/>
                        <a:t>Αντ. Ευρώπη</a:t>
                      </a:r>
                      <a:r>
                        <a:rPr lang="en-US" sz="1500" kern="1200" baseline="0"/>
                        <a:t>: </a:t>
                      </a:r>
                      <a:r>
                        <a:rPr lang="el-GR" sz="1500" kern="1200" baseline="0"/>
                        <a:t>Ρωσία, Πολωνία-Λιθουανία, Ουγγαρία, Βοημία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9.5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(25%)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13.0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(18%)</a:t>
                      </a:r>
                      <a:endParaRPr lang="en-US" sz="15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baseline="0"/>
                        <a:t>9.5</a:t>
                      </a:r>
                      <a:r>
                        <a:rPr lang="el-GR" sz="1500" kern="1200" baseline="0"/>
                        <a:t> εκατ.</a:t>
                      </a:r>
                      <a:endParaRPr lang="en-US" sz="1500" kern="1200" baseline="0"/>
                    </a:p>
                    <a:p>
                      <a:pPr algn="ctr"/>
                      <a:r>
                        <a:rPr lang="en-US" sz="1500" kern="1200" baseline="0"/>
                        <a:t>(19%)</a:t>
                      </a:r>
                      <a:endParaRPr lang="en-US" sz="1500"/>
                    </a:p>
                  </a:txBody>
                  <a:tcPr marL="77968" marR="77968" marT="37012" marB="370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26">
                <a:tc>
                  <a:txBody>
                    <a:bodyPr/>
                    <a:lstStyle/>
                    <a:p>
                      <a:r>
                        <a:rPr lang="el-GR" sz="1600" kern="1200" baseline="0"/>
                        <a:t>ΣΥΝΟΛΟ</a:t>
                      </a:r>
                      <a:r>
                        <a:rPr lang="en-US" sz="1600" kern="1200" baseline="0"/>
                        <a:t>:</a:t>
                      </a:r>
                      <a:endParaRPr lang="en-US" sz="16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/>
                        <a:t>38.5</a:t>
                      </a:r>
                      <a:r>
                        <a:rPr lang="el-GR" sz="1600" kern="1200" baseline="0"/>
                        <a:t> εκατ.</a:t>
                      </a:r>
                      <a:endParaRPr lang="en-US" sz="16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/>
                        <a:t>73.5</a:t>
                      </a:r>
                      <a:r>
                        <a:rPr lang="el-GR" sz="1600" kern="1200" baseline="0"/>
                        <a:t> εκατ.</a:t>
                      </a:r>
                      <a:endParaRPr lang="en-US" sz="1600"/>
                    </a:p>
                  </a:txBody>
                  <a:tcPr marL="77968" marR="77968" marT="37012" marB="37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/>
                        <a:t>51.0</a:t>
                      </a:r>
                      <a:r>
                        <a:rPr lang="el-GR" sz="1600" kern="1200" baseline="0"/>
                        <a:t> εκατ.</a:t>
                      </a:r>
                      <a:endParaRPr lang="en-US" sz="1600"/>
                    </a:p>
                  </a:txBody>
                  <a:tcPr marL="77968" marR="77968" marT="37012" marB="370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2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4716"/>
              </p:ext>
            </p:extLst>
          </p:nvPr>
        </p:nvGraphicFramePr>
        <p:xfrm>
          <a:off x="628650" y="3932238"/>
          <a:ext cx="7886699" cy="16922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7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2275">
                <a:tc>
                  <a:txBody>
                    <a:bodyPr/>
                    <a:lstStyle/>
                    <a:p>
                      <a:pPr algn="ctr"/>
                      <a:r>
                        <a:rPr lang="el-GR" sz="1800" b="0"/>
                        <a:t>1700</a:t>
                      </a:r>
                      <a:endParaRPr lang="en-US" sz="1800" b="0"/>
                    </a:p>
                  </a:txBody>
                  <a:tcPr marL="84103" marR="84103" marT="42052" marB="42052"/>
                </a:tc>
                <a:tc>
                  <a:txBody>
                    <a:bodyPr/>
                    <a:lstStyle/>
                    <a:p>
                      <a:r>
                        <a:rPr lang="el-GR" sz="1800" b="0"/>
                        <a:t>Λονδίνο, Ρώμη, Σεβίλλη, Αμβέρσα, Άμστερνταμ, Παλέρμο ξεπερνούν τους 100.000 κατοίκους </a:t>
                      </a:r>
                    </a:p>
                    <a:p>
                      <a:r>
                        <a:rPr lang="el-GR" sz="1800" b="0"/>
                        <a:t>Λονδίνο και Παρίσι φθάνουν τους 500.000</a:t>
                      </a:r>
                      <a:endParaRPr lang="en-US" sz="1800" b="0"/>
                    </a:p>
                  </a:txBody>
                  <a:tcPr marL="84103" marR="84103" marT="42052" marB="420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rmAutofit/>
          </a:bodyPr>
          <a:lstStyle/>
          <a:p>
            <a:pPr algn="ctr"/>
            <a:r>
              <a:rPr lang="el-GR" sz="2800">
                <a:solidFill>
                  <a:schemeClr val="bg1"/>
                </a:solidFill>
              </a:rPr>
              <a:t>Πληθυσμός πόλεων περ. 1500</a:t>
            </a:r>
            <a:endParaRPr lang="en-US" sz="280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281283"/>
              </p:ext>
            </p:extLst>
          </p:nvPr>
        </p:nvGraphicFramePr>
        <p:xfrm>
          <a:off x="628650" y="2166938"/>
          <a:ext cx="7886696" cy="16922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1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3068">
                <a:tc>
                  <a:txBody>
                    <a:bodyPr/>
                    <a:lstStyle/>
                    <a:p>
                      <a:r>
                        <a:rPr lang="en-US" sz="1700">
                          <a:latin typeface="Calibri" panose="020F0502020204030204" pitchFamily="34" charset="0"/>
                        </a:rPr>
                        <a:t>Bristol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700"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n-US" sz="1700" err="1">
                          <a:latin typeface="Calibri" panose="020F0502020204030204" pitchFamily="34" charset="0"/>
                        </a:rPr>
                        <a:t>Lübeck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700"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/>
                        <a:t>Στρασβούργο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700">
                          <a:latin typeface="Calibri" panose="020F0502020204030204" pitchFamily="34" charset="0"/>
                        </a:rPr>
                        <a:t>25.000</a:t>
                      </a:r>
                    </a:p>
                  </a:txBody>
                  <a:tcPr marL="76434" marR="76434" marT="31083" marB="3108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68">
                <a:tc>
                  <a:txBody>
                    <a:bodyPr/>
                    <a:lstStyle/>
                    <a:p>
                      <a:r>
                        <a:rPr lang="el-GR" sz="1700"/>
                        <a:t>Κολωνία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700">
                          <a:latin typeface="Calibri" panose="020F0502020204030204" pitchFamily="34" charset="0"/>
                        </a:rPr>
                        <a:t>35.000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/>
                        <a:t>Φλωρεντία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700"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/>
                        <a:t>Γένοβα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700"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6434" marR="76434" marT="31083" marB="3108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68">
                <a:tc>
                  <a:txBody>
                    <a:bodyPr/>
                    <a:lstStyle/>
                    <a:p>
                      <a:r>
                        <a:rPr lang="el-GR" sz="1700"/>
                        <a:t>Λονδίνο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700">
                          <a:latin typeface="Calibri" panose="020F0502020204030204" pitchFamily="34" charset="0"/>
                        </a:rPr>
                        <a:t>60.000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/>
                        <a:t>Βενετία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/>
                        <a:t>Νάπολη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6434" marR="76434" marT="31083" marB="3108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68">
                <a:tc>
                  <a:txBody>
                    <a:bodyPr/>
                    <a:lstStyle/>
                    <a:p>
                      <a:r>
                        <a:rPr lang="el-GR" sz="1700"/>
                        <a:t>Μιλάνο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/>
                        <a:t>Παρίσι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l-GR" sz="1700"/>
                        <a:t>Κωνσταντινούπολη</a:t>
                      </a:r>
                      <a:endParaRPr lang="en-US" sz="1700">
                        <a:latin typeface="Calibri" panose="020F0502020204030204" pitchFamily="34" charset="0"/>
                      </a:endParaRPr>
                    </a:p>
                  </a:txBody>
                  <a:tcPr marL="76434" marR="76434" marT="31083" marB="31083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latin typeface="Calibri" panose="020F0502020204030204" pitchFamily="34" charset="0"/>
                        </a:rPr>
                        <a:t>500.000</a:t>
                      </a:r>
                    </a:p>
                  </a:txBody>
                  <a:tcPr marL="76434" marR="76434" marT="31083" marB="3108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l-GR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0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F08078DA-A47A-36E2-0794-6E08F5CA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22"/>
            <a:ext cx="9143977" cy="685802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684783" y="1682484"/>
            <a:ext cx="6858003" cy="3493010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54B7B-E9E1-2E77-F67B-8EE1C386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643467"/>
            <a:ext cx="4089397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500">
                <a:solidFill>
                  <a:srgbClr val="FFFFFF"/>
                </a:solidFill>
              </a:rPr>
              <a:t>«Μεγάλες Ανακαλύψεις»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F6401-EF64-3B8C-20F8-3A054079F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99" y="4551037"/>
            <a:ext cx="408710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Χριστόφορος Κολόμβος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97890" y="2511887"/>
            <a:ext cx="6858003" cy="1834218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6CF07-D25E-D754-F24C-5490CAF8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2865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2800">
                <a:solidFill>
                  <a:srgbClr val="FFFFFF"/>
                </a:solidFill>
              </a:rPr>
              <a:t>«Μεγάλες Ανακαλύψεις»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dirty="0"/>
              <a:t>ΨΥΧΟΛΟΓΙΚΕΣ ΠΡΟΫΠΟΘΕΣΕΙΣ</a:t>
            </a:r>
          </a:p>
          <a:p>
            <a:pPr lvl="1">
              <a:spcAft>
                <a:spcPts val="600"/>
              </a:spcAft>
            </a:pPr>
            <a:r>
              <a:rPr lang="el-GR" dirty="0"/>
              <a:t>Επιθυμία για γνώση, περιέργεια </a:t>
            </a:r>
            <a:r>
              <a:rPr lang="en-US" dirty="0"/>
              <a:t>&amp;</a:t>
            </a:r>
            <a:r>
              <a:rPr lang="el-GR" dirty="0"/>
              <a:t> φιλομάθεια, επιστημονικό πνεύμα</a:t>
            </a:r>
          </a:p>
          <a:p>
            <a:pPr lvl="1">
              <a:spcAft>
                <a:spcPts val="600"/>
              </a:spcAft>
            </a:pPr>
            <a:r>
              <a:rPr lang="el-GR" dirty="0"/>
              <a:t>Υπέρβαση μυθολογίας για άγνωστους κόσμους</a:t>
            </a:r>
            <a:r>
              <a:rPr lang="en-US" dirty="0"/>
              <a:t> (“</a:t>
            </a:r>
            <a:r>
              <a:rPr lang="en-US" i="1" dirty="0">
                <a:latin typeface="Calibri" panose="020F0502020204030204" pitchFamily="34" charset="0"/>
              </a:rPr>
              <a:t>Hic sunt dracones</a:t>
            </a:r>
            <a:r>
              <a:rPr lang="en-US" dirty="0"/>
              <a:t>”)</a:t>
            </a:r>
            <a:endParaRPr lang="el-GR" dirty="0"/>
          </a:p>
          <a:p>
            <a:pPr lvl="1">
              <a:spcAft>
                <a:spcPts val="600"/>
              </a:spcAft>
            </a:pPr>
            <a:r>
              <a:rPr lang="el-GR" dirty="0"/>
              <a:t>Διάδοση </a:t>
            </a:r>
            <a:r>
              <a:rPr lang="el-GR" i="1" dirty="0"/>
              <a:t>Γεωγραφίας</a:t>
            </a:r>
            <a:r>
              <a:rPr lang="el-GR" dirty="0"/>
              <a:t> Πτολεμαίου</a:t>
            </a:r>
          </a:p>
          <a:p>
            <a:pPr lvl="2">
              <a:spcAft>
                <a:spcPts val="600"/>
              </a:spcAft>
            </a:pPr>
            <a:r>
              <a:rPr lang="el-GR" dirty="0"/>
              <a:t>1406, μεταφράζεται στα λατινικά</a:t>
            </a:r>
          </a:p>
          <a:p>
            <a:pPr lvl="2">
              <a:spcAft>
                <a:spcPts val="600"/>
              </a:spcAft>
            </a:pPr>
            <a:r>
              <a:rPr lang="el-GR" dirty="0"/>
              <a:t>1478, τυπώνεται στη Ρώμη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25</a:t>
            </a:fld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l-GR" sz="2400">
                <a:solidFill>
                  <a:srgbClr val="FFFFFF"/>
                </a:solidFill>
              </a:rPr>
              <a:t>«Μεγάλες Ανακαλύψεις» - </a:t>
            </a:r>
            <a:r>
              <a:rPr lang="en-US" sz="2400">
                <a:solidFill>
                  <a:srgbClr val="FFFFFF"/>
                </a:solidFill>
              </a:rPr>
              <a:t>2</a:t>
            </a:r>
            <a:endParaRPr lang="el-GR" sz="240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l-GR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F1BF417-6263-4E44-8BC5-9390B2BC6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518474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2800">
                <a:solidFill>
                  <a:srgbClr val="FFFFFF"/>
                </a:solidFill>
              </a:rPr>
              <a:t>«Μεγάλες Ανακαλύψεις» - </a:t>
            </a:r>
            <a:r>
              <a:rPr lang="en-US" sz="2800">
                <a:solidFill>
                  <a:srgbClr val="FFFFFF"/>
                </a:solidFill>
              </a:rPr>
              <a:t>3</a:t>
            </a:r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43" name="Arc 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l-GR" dirty="0"/>
              <a:t>ΟΙΚΟΝΟΜΙΚΕΣ ΠΡΟΫΠΟΘΕΣΕΙΣ</a:t>
            </a:r>
          </a:p>
          <a:p>
            <a:r>
              <a:rPr lang="el-GR" dirty="0"/>
              <a:t>Αναζήτηση μπαχαρικών, ζαχαροκάλαμου και χρυσού</a:t>
            </a:r>
          </a:p>
          <a:p>
            <a:r>
              <a:rPr lang="el-GR" dirty="0"/>
              <a:t>Διέξοδος για κατώτερους ευγενείς</a:t>
            </a:r>
          </a:p>
          <a:p>
            <a:r>
              <a:rPr lang="el-GR" dirty="0"/>
              <a:t>Δυναμισμός επέκτασης σε αποικιακά εδάφη</a:t>
            </a:r>
          </a:p>
          <a:p>
            <a:r>
              <a:rPr lang="el-GR" dirty="0"/>
              <a:t>Έλεγχος χερσαίας οδού προς </a:t>
            </a:r>
            <a:r>
              <a:rPr lang="el-GR" dirty="0" err="1"/>
              <a:t>Ανατολάς</a:t>
            </a:r>
            <a:r>
              <a:rPr lang="el-GR" dirty="0"/>
              <a:t> από Μωαμεθανούς, αναζήτηση θαλάσσιου δρόμου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27</a:t>
            </a:fld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 sz="2800">
                <a:solidFill>
                  <a:srgbClr val="FFFFFF"/>
                </a:solidFill>
              </a:rPr>
              <a:t>«Μεγάλες Ανακαλύψεις» - </a:t>
            </a:r>
            <a:r>
              <a:rPr lang="en-US" sz="2800">
                <a:solidFill>
                  <a:srgbClr val="FFFFFF"/>
                </a:solidFill>
              </a:rPr>
              <a:t>4</a:t>
            </a:r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000" dirty="0"/>
              <a:t>ΤΕΧΝΟΛΟΓΙΚΕΣ ΠΡΟΫΠΟΘΕΣΕΙΣ</a:t>
            </a:r>
          </a:p>
          <a:p>
            <a:pPr>
              <a:spcAft>
                <a:spcPts val="600"/>
              </a:spcAft>
            </a:pPr>
            <a:r>
              <a:rPr lang="el-GR" sz="2000" dirty="0"/>
              <a:t>Βελτίωση </a:t>
            </a:r>
            <a:r>
              <a:rPr lang="el-GR" sz="2000" dirty="0" err="1"/>
              <a:t>ναυπηγικής</a:t>
            </a:r>
            <a:endParaRPr lang="el-GR" sz="2000" dirty="0"/>
          </a:p>
          <a:p>
            <a:pPr lvl="1">
              <a:spcAft>
                <a:spcPts val="600"/>
              </a:spcAft>
            </a:pPr>
            <a:r>
              <a:rPr lang="el-GR" sz="2000" dirty="0"/>
              <a:t>Νέοι τύποι πλοίων: καραβέλες &amp; </a:t>
            </a:r>
            <a:r>
              <a:rPr lang="el-GR" sz="2000" dirty="0" err="1"/>
              <a:t>καράκες</a:t>
            </a:r>
            <a:endParaRPr lang="el-GR" sz="2000" dirty="0"/>
          </a:p>
          <a:p>
            <a:pPr lvl="1">
              <a:spcAft>
                <a:spcPts val="600"/>
              </a:spcAft>
            </a:pPr>
            <a:r>
              <a:rPr lang="el-GR" sz="2000" dirty="0"/>
              <a:t>Πηδάλιο, ρυθμιζόμενα τετράγωνα πανιά</a:t>
            </a:r>
          </a:p>
          <a:p>
            <a:pPr>
              <a:spcAft>
                <a:spcPts val="600"/>
              </a:spcAft>
            </a:pPr>
            <a:r>
              <a:rPr lang="el-GR" sz="2000" dirty="0"/>
              <a:t>Ανακάλυψη αστρονομικής ναυσιπλοΐας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 Αστρονομικοί  πίνακες, μαγνητική πυξίδα, αστρολάβος</a:t>
            </a:r>
          </a:p>
          <a:p>
            <a:pPr>
              <a:spcAft>
                <a:spcPts val="600"/>
              </a:spcAft>
            </a:pPr>
            <a:r>
              <a:rPr lang="el-GR" sz="2000" dirty="0"/>
              <a:t>Συστηματική χαρτογράφηση νέων περιοχών, πορτολάνοι. Τυπογραφία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! Λάθος προβολή πριν από </a:t>
            </a:r>
            <a:r>
              <a:rPr lang="en-US" sz="2000" dirty="0">
                <a:latin typeface="Calibri" panose="020F0502020204030204" pitchFamily="34" charset="0"/>
              </a:rPr>
              <a:t>Mercator</a:t>
            </a:r>
            <a:r>
              <a:rPr lang="en-US" sz="2000" dirty="0"/>
              <a:t> (</a:t>
            </a:r>
            <a:r>
              <a:rPr lang="el-GR" sz="2000" dirty="0"/>
              <a:t>1569</a:t>
            </a:r>
            <a:r>
              <a:rPr lang="en-US" sz="2000" dirty="0"/>
              <a:t>)</a:t>
            </a:r>
            <a:endParaRPr lang="el-GR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28</a:t>
            </a:fld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991" y="457200"/>
            <a:ext cx="8408018" cy="5943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l-GR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Wireless">
            <a:extLst>
              <a:ext uri="{FF2B5EF4-FFF2-40B4-BE49-F238E27FC236}">
                <a16:creationId xmlns:a16="http://schemas.microsoft.com/office/drawing/2014/main" id="{2E82EC6F-C86F-192C-6346-2AD9BAE64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741" y="2165637"/>
            <a:ext cx="2526726" cy="2526726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AFC10-C3C3-6D06-3552-B935EBBE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15" y="457201"/>
            <a:ext cx="4002953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Σύνδεση μέσω Εικονικού Ιδιωτικού Δικτύου (VPN)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235-B8B0-EE9F-8C95-BA4F15CD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15" y="2798064"/>
            <a:ext cx="4095821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/>
              </a:rPr>
              <a:t>http://www.noc.uoa.gr/syndesh-sto-diktyo/eikoniko-idiwtiko-diktyo-vpn.html</a:t>
            </a:r>
            <a:r>
              <a:rPr lang="en-US" sz="1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3CEF3-7D45-3FD4-E7DF-37861CBB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97155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30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 descr="http://www.learningenrichment.org/graph/eyes_viking_map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2900" y="494970"/>
            <a:ext cx="8458200" cy="586805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l-GR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325563"/>
          </a:xfrm>
        </p:spPr>
        <p:txBody>
          <a:bodyPr/>
          <a:lstStyle/>
          <a:p>
            <a:r>
              <a:rPr lang="el-GR" dirty="0"/>
              <a:t>Οι Ανακαλύψεις της Πορτογαλίας</a:t>
            </a:r>
          </a:p>
        </p:txBody>
      </p:sp>
      <p:graphicFrame>
        <p:nvGraphicFramePr>
          <p:cNvPr id="80906" name="Content Placeholder 3">
            <a:extLst>
              <a:ext uri="{FF2B5EF4-FFF2-40B4-BE49-F238E27FC236}">
                <a16:creationId xmlns:a16="http://schemas.microsoft.com/office/drawing/2014/main" id="{9D0505A0-4FC6-4B89-8FC9-E2E3E9BD7E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988840"/>
          <a:ext cx="58326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80900" name="Picture 4" descr="File:Henry the Navigator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945201" cy="3356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04248" y="50851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1394-1460</a:t>
            </a:r>
          </a:p>
        </p:txBody>
      </p:sp>
      <p:pic>
        <p:nvPicPr>
          <p:cNvPr id="80904" name="Picture 8" descr="http://upload.wikimedia.org/wikipedia/commons/thumb/4/4e/Armas_duque_viseu.svg/150px-Armas_duque_viseu.svg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lum contrast="10000"/>
          </a:blip>
          <a:srcRect/>
          <a:stretch>
            <a:fillRect/>
          </a:stretch>
        </p:blipFill>
        <p:spPr bwMode="auto">
          <a:xfrm>
            <a:off x="2987824" y="2391159"/>
            <a:ext cx="1886982" cy="2075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Πορτογαλία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1427, ανάκτηση Αζορών και αποικισμός Μαδέρας (κρασί και ζαχαροκάλαμο)</a:t>
            </a:r>
          </a:p>
          <a:p>
            <a:r>
              <a:rPr lang="el-GR" sz="1700"/>
              <a:t>Σταδιακή εξερεύνηση ακτών Αφρικής</a:t>
            </a:r>
          </a:p>
          <a:p>
            <a:r>
              <a:rPr lang="el-GR" sz="1700"/>
              <a:t>1436, </a:t>
            </a:r>
            <a:r>
              <a:rPr lang="en-US" sz="1700">
                <a:latin typeface="Calibri" panose="020F0502020204030204" pitchFamily="34" charset="0"/>
              </a:rPr>
              <a:t>Rio de Oro</a:t>
            </a:r>
            <a:r>
              <a:rPr lang="el-GR" sz="1700"/>
              <a:t>: προμήθεια σκλάβων για φυτείες Μαδέρας και Αζορών</a:t>
            </a:r>
          </a:p>
          <a:p>
            <a:r>
              <a:rPr lang="el-GR" sz="1700"/>
              <a:t>Ο «δρόμος των Ινδιών» = διαδοχικοί παράκτιοι εμπορικοί σταθμοί και φρούρια</a:t>
            </a:r>
          </a:p>
          <a:p>
            <a:r>
              <a:rPr lang="el-GR" sz="1700"/>
              <a:t>Ενδοχώρα Αφρικής εχθρική για Ευρωπαίους που εγκαθίστανται μόνο στις ακτές</a:t>
            </a:r>
          </a:p>
          <a:p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Πορτογαλία (3)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lvl="2"/>
            <a:r>
              <a:rPr lang="el-GR" sz="1700" i="0"/>
              <a:t>1460, Γουινέα</a:t>
            </a:r>
          </a:p>
          <a:p>
            <a:pPr lvl="2"/>
            <a:r>
              <a:rPr lang="el-GR" sz="1700" i="0"/>
              <a:t>1475, διασχίζουν Ισημερινό </a:t>
            </a:r>
          </a:p>
          <a:p>
            <a:pPr lvl="2">
              <a:buNone/>
            </a:pPr>
            <a:r>
              <a:rPr lang="el-GR" sz="1700" b="1" i="0"/>
              <a:t>	</a:t>
            </a:r>
            <a:r>
              <a:rPr lang="el-GR" sz="1700" i="0"/>
              <a:t>!</a:t>
            </a:r>
            <a:r>
              <a:rPr lang="el-GR" sz="17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700" i="0"/>
              <a:t>Νέες συνθήκες ναυσιπλο</a:t>
            </a:r>
            <a:r>
              <a:rPr lang="el-GR" sz="1700" i="0">
                <a:latin typeface="Calibri"/>
              </a:rPr>
              <a:t>ΐας</a:t>
            </a:r>
          </a:p>
          <a:p>
            <a:pPr lvl="2"/>
            <a:r>
              <a:rPr lang="el-GR" sz="1700" i="0"/>
              <a:t>1482, Δέλτα Κονγκό</a:t>
            </a:r>
          </a:p>
          <a:p>
            <a:pPr lvl="2"/>
            <a:r>
              <a:rPr lang="el-GR" sz="1700" i="0"/>
              <a:t>1484, ακτές Αγκόλας</a:t>
            </a:r>
          </a:p>
          <a:p>
            <a:pPr lvl="2"/>
            <a:r>
              <a:rPr lang="el-GR" sz="1700" i="0"/>
              <a:t>1488, ακρωτήριο Καλής Ελπίδας (Βαρθολομαίος </a:t>
            </a:r>
            <a:r>
              <a:rPr lang="en-US" sz="1700" i="0">
                <a:latin typeface="Calibri" panose="020F0502020204030204" pitchFamily="34" charset="0"/>
              </a:rPr>
              <a:t>Diaz</a:t>
            </a:r>
            <a:r>
              <a:rPr lang="en-US" sz="1700" i="0"/>
              <a:t>)</a:t>
            </a:r>
          </a:p>
          <a:p>
            <a:pPr lvl="2"/>
            <a:r>
              <a:rPr lang="el-GR" sz="1700" i="0"/>
              <a:t>1498, </a:t>
            </a:r>
            <a:r>
              <a:rPr lang="en-US" sz="1700" i="0">
                <a:latin typeface="Calibri" panose="020F0502020204030204" pitchFamily="34" charset="0"/>
              </a:rPr>
              <a:t>Vasco da Gama </a:t>
            </a:r>
            <a:r>
              <a:rPr lang="el-GR" sz="1700" i="0"/>
              <a:t>φθάνει στις Ινδίες, ίδρυση εμπορικών σταθμών στη διαδρομή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7581" y="921715"/>
            <a:ext cx="3872267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Πορτογαλία (4)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A732A-440D-461E-BF80-5F5FE4F9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81" y="4541263"/>
            <a:ext cx="3497218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Η πορτογαλική «βόλτα»</a:t>
            </a:r>
          </a:p>
        </p:txBody>
      </p:sp>
      <p:pic>
        <p:nvPicPr>
          <p:cNvPr id="6" name="Picture 2" descr="http://upload.wikimedia.org/wikipedia/commons/thumb/3/3f/Henrican_navigation_routes.gif/250px-Henrican_navigation_route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0430" y="1195444"/>
            <a:ext cx="3872266" cy="4089113"/>
          </a:xfrm>
          <a:prstGeom prst="rect">
            <a:avLst/>
          </a:prstGeom>
          <a:noFill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87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200">
                <a:solidFill>
                  <a:srgbClr val="FFFFFF"/>
                </a:solidFill>
              </a:rPr>
              <a:t>Οι Ανακαλύψεις της Ισπανίας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Νεαρό κράτος, μόλις συγκροτημένο</a:t>
            </a:r>
          </a:p>
          <a:p>
            <a:r>
              <a:rPr lang="el-GR" sz="1700"/>
              <a:t>Συμφωνία Χριστόφορου Κολόμβου με </a:t>
            </a:r>
            <a:r>
              <a:rPr lang="en-US" sz="1700" i="1">
                <a:latin typeface="Calibri" panose="020F0502020204030204" pitchFamily="34" charset="0"/>
              </a:rPr>
              <a:t>los Reyes Catolicos</a:t>
            </a:r>
            <a:r>
              <a:rPr lang="en-US" sz="1700" i="1"/>
              <a:t> </a:t>
            </a:r>
            <a:r>
              <a:rPr lang="en-US" sz="1700"/>
              <a:t>: </a:t>
            </a:r>
            <a:r>
              <a:rPr lang="el-GR" sz="1700"/>
              <a:t>τίτλος «Ναυάρχου του Ωκεανού», 10% από τα πλούτη, έλεγχος των νέων εδαφών</a:t>
            </a:r>
          </a:p>
          <a:p>
            <a:r>
              <a:rPr lang="el-GR" sz="1700"/>
              <a:t>Τέσσερα ταξίδια (1492-93, 1493-94, 1498, 1502-04)</a:t>
            </a:r>
          </a:p>
          <a:p>
            <a:r>
              <a:rPr lang="el-GR" sz="1700"/>
              <a:t>1497, συνθήκη της </a:t>
            </a:r>
            <a:r>
              <a:rPr lang="en-US" sz="1700">
                <a:latin typeface="Calibri" panose="020F0502020204030204" pitchFamily="34" charset="0"/>
              </a:rPr>
              <a:t>Tordesillas</a:t>
            </a:r>
            <a:r>
              <a:rPr lang="el-GR" sz="1700"/>
              <a:t> για τη διαίρεση του κόσμου μεταξύ Ισπανίας και Πορτογαλίας</a:t>
            </a:r>
          </a:p>
          <a:p>
            <a:pPr lvl="1"/>
            <a:r>
              <a:rPr lang="el-GR" sz="1700"/>
              <a:t>! Ακύρωσή της στην πράξη λόγω Μεταρρύθμισης</a:t>
            </a:r>
          </a:p>
          <a:p>
            <a:r>
              <a:rPr lang="el-GR" sz="1700"/>
              <a:t>1519-1522, περίπλους της γης από Μαγγελάνο με ισπανική χρηματοδότηση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35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2950" y="4642583"/>
            <a:ext cx="7658100" cy="1099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περ. 1490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777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320843"/>
            <a:ext cx="8661654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692" r="1" b="1"/>
          <a:stretch/>
        </p:blipFill>
        <p:spPr>
          <a:xfrm>
            <a:off x="481203" y="640080"/>
            <a:ext cx="5049137" cy="32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992" y="640080"/>
            <a:ext cx="3011805" cy="32918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mtClean="0"/>
              <a:pPr defTabSz="914400"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8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7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File:Atlantic Ocean, Toscanelli, 147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</p:spPr>
      </p:pic>
      <p:sp>
        <p:nvSpPr>
          <p:cNvPr id="8207" name="Rectangle 7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08" name="Straight Connector 7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84982" y="5010912"/>
            <a:ext cx="5232654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</a:rPr>
              <a:t>Αναπαράσταση του χάρτη του Paolo Toscanelli (1474)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6498" y="6556248"/>
            <a:ext cx="62113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37</a:t>
            </a:fld>
            <a:endParaRPr lang="en-US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7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014" y="5091762"/>
            <a:ext cx="5613590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Τα όρια της Συνθήκης της Tordesillas (1494)</a:t>
            </a:r>
          </a:p>
        </p:txBody>
      </p:sp>
      <p:pic>
        <p:nvPicPr>
          <p:cNvPr id="91138" name="Picture 2" descr="File:Spain and Portugal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30" y="320040"/>
            <a:ext cx="8661654" cy="4462272"/>
          </a:xfrm>
          <a:prstGeom prst="rect">
            <a:avLst/>
          </a:prstGeom>
          <a:noFill/>
        </p:spPr>
      </p:pic>
      <p:cxnSp>
        <p:nvCxnSpPr>
          <p:cNvPr id="91141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501384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38</a:t>
            </a:fld>
            <a:endParaRPr lang="en-US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95234" name="Picture 2" descr="http://upload.wikimedia.org/wikipedia/commons/thumb/a/ab/Magellan_Elcano_Circumnavigation-en.svg/800px-Magellan_Elcano_Circumnavigation-e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44426" y="0"/>
            <a:ext cx="8655148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458112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Ο Περίπλους του Μαγγελάνου</a:t>
            </a:r>
          </a:p>
          <a:p>
            <a:pPr algn="ctr"/>
            <a:r>
              <a:rPr lang="el-GR" sz="2200" dirty="0"/>
              <a:t>1519-1522</a:t>
            </a:r>
          </a:p>
        </p:txBody>
      </p:sp>
      <p:pic>
        <p:nvPicPr>
          <p:cNvPr id="95236" name="Picture 4" descr="File:Detail from a map of Ortelius - Magellan's ship Victori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9" y="3501008"/>
            <a:ext cx="3339896" cy="321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 b="1"/>
              <a:t>16ος αιώνας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r>
              <a:rPr lang="el-GR" sz="2100"/>
              <a:t>Μεγάλες Ανακαλύψεις</a:t>
            </a:r>
            <a:r>
              <a:rPr lang="en-US" sz="2100"/>
              <a:t> </a:t>
            </a:r>
            <a:r>
              <a:rPr lang="en-US" sz="2100">
                <a:sym typeface="Wingdings" panose="05000000000000000000" pitchFamily="2" charset="2"/>
              </a:rPr>
              <a:t></a:t>
            </a:r>
            <a:r>
              <a:rPr lang="el-GR" sz="2100">
                <a:sym typeface="Wingdings" panose="05000000000000000000" pitchFamily="2" charset="2"/>
              </a:rPr>
              <a:t> παγκόσμια ηγεμονία Ευρώπης</a:t>
            </a:r>
            <a:endParaRPr lang="el-GR" sz="2100"/>
          </a:p>
          <a:p>
            <a:r>
              <a:rPr lang="el-GR" sz="2100"/>
              <a:t>Δημογραφική ανάπτυξη</a:t>
            </a:r>
          </a:p>
          <a:p>
            <a:r>
              <a:rPr lang="el-GR" sz="2100"/>
              <a:t>Οικονομική άνθηση</a:t>
            </a:r>
          </a:p>
          <a:p>
            <a:r>
              <a:rPr lang="el-GR" sz="2100"/>
              <a:t>Ενίσχυση κράτους</a:t>
            </a:r>
            <a:r>
              <a:rPr lang="en-US" sz="2100"/>
              <a:t>, </a:t>
            </a:r>
            <a:r>
              <a:rPr lang="el-GR" sz="2100"/>
              <a:t>νέος ρόλος ευγενών</a:t>
            </a:r>
          </a:p>
          <a:p>
            <a:r>
              <a:rPr lang="el-GR" sz="2100"/>
              <a:t>Κάρολος Ε΄ (</a:t>
            </a:r>
            <a:r>
              <a:rPr lang="en-US" sz="2100">
                <a:latin typeface="Calibri" panose="020F0502020204030204" pitchFamily="34" charset="0"/>
              </a:rPr>
              <a:t>Carolus Quintus</a:t>
            </a:r>
            <a:r>
              <a:rPr lang="en-US" sz="2100"/>
              <a:t>)</a:t>
            </a:r>
            <a:endParaRPr lang="el-GR" sz="2100"/>
          </a:p>
          <a:p>
            <a:r>
              <a:rPr lang="el-GR" sz="2100"/>
              <a:t>Δύο μεγάλες πνευματικές ανακατατάξεις:</a:t>
            </a:r>
            <a:endParaRPr lang="en-US" sz="2100"/>
          </a:p>
          <a:p>
            <a:pPr lvl="1"/>
            <a:r>
              <a:rPr lang="el-GR" sz="2100"/>
              <a:t>Αναγέννηση</a:t>
            </a:r>
            <a:r>
              <a:rPr lang="en-US" sz="2100"/>
              <a:t> - </a:t>
            </a:r>
            <a:r>
              <a:rPr lang="el-GR" sz="2100"/>
              <a:t>Ουμανισμός</a:t>
            </a:r>
          </a:p>
          <a:p>
            <a:pPr lvl="1"/>
            <a:r>
              <a:rPr lang="el-GR" sz="2100"/>
              <a:t>Μεταρρύθμιση - Αντιμεταρρύθμιση</a:t>
            </a:r>
          </a:p>
          <a:p>
            <a:endParaRPr lang="el-GR" sz="21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Ισπανία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1519-1521, κατάκτηση Μεξικού (Αζτέκοι) από Χερνάντο Κορτές</a:t>
            </a:r>
          </a:p>
          <a:p>
            <a:r>
              <a:rPr lang="el-GR" sz="1700"/>
              <a:t>1531-1534, κατάκτηση Περού (Ίνκας) από Φρανσίσκο Πιθάρο</a:t>
            </a:r>
          </a:p>
          <a:p>
            <a:r>
              <a:rPr lang="el-GR" sz="1700"/>
              <a:t>Τεχνική υπεροχή Ισπανών (πυροβόλα όπλα, άλογα)</a:t>
            </a:r>
          </a:p>
          <a:p>
            <a:r>
              <a:rPr lang="el-GR" sz="1700"/>
              <a:t>Μειωμένη αντίσταση προ-κολομβιανών πληθυσμών</a:t>
            </a:r>
          </a:p>
          <a:p>
            <a:pPr lvl="1"/>
            <a:r>
              <a:rPr lang="el-GR" sz="1700"/>
              <a:t>Άγνοια αλόγου, σιδήρου, τροχού, αλετριού</a:t>
            </a:r>
          </a:p>
          <a:p>
            <a:pPr lvl="1"/>
            <a:r>
              <a:rPr lang="el-GR" sz="1700"/>
              <a:t>Φεουδαρχική δομή κοινωνίας, εμφύλια διαμάχη</a:t>
            </a:r>
          </a:p>
          <a:p>
            <a:pPr lvl="1"/>
            <a:r>
              <a:rPr lang="el-GR" sz="1700"/>
              <a:t>Συμμαχία κατακτημένων φυλών με </a:t>
            </a:r>
            <a:r>
              <a:rPr lang="en-US" sz="1700">
                <a:latin typeface="Calibri" panose="020F0502020204030204" pitchFamily="34" charset="0"/>
              </a:rPr>
              <a:t>conquistadores</a:t>
            </a:r>
          </a:p>
          <a:p>
            <a:pPr lvl="1"/>
            <a:r>
              <a:rPr lang="el-GR" sz="1700"/>
              <a:t>Αποδεκατισμός ιθαγενών από ευρωπαϊκά μικρόβια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Ισπανία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/>
              <a:t>Κατάκτηση, κατοχή και εκμετάλλευση εδαφών</a:t>
            </a:r>
            <a:endParaRPr lang="el-GR" sz="1700">
              <a:latin typeface="Calibri"/>
            </a:endParaRPr>
          </a:p>
          <a:p>
            <a:r>
              <a:rPr lang="el-GR" sz="1700"/>
              <a:t>Δύο Αντιβασιλείες Ινδιών: Νέα Ισπανία και Περού</a:t>
            </a:r>
          </a:p>
          <a:p>
            <a:r>
              <a:rPr lang="el-GR" sz="1700"/>
              <a:t>Οργάνωση σε </a:t>
            </a:r>
            <a:r>
              <a:rPr lang="en-US" sz="1700" i="1"/>
              <a:t>encomiendas</a:t>
            </a:r>
            <a:endParaRPr lang="el-GR" sz="1700" i="1"/>
          </a:p>
          <a:p>
            <a:r>
              <a:rPr lang="el-GR" sz="1700"/>
              <a:t>Ουσιαστική υποδούλωση ιθαγενών, πολύ υψηλή θνησιμότητα ινδιάνικου πληθυσμού (από 25 εκατ. Αζτέκων επιβίωσαν τα 2 εκατ.)</a:t>
            </a:r>
          </a:p>
          <a:p>
            <a:r>
              <a:rPr lang="el-GR" sz="1700"/>
              <a:t>1550, </a:t>
            </a:r>
            <a:r>
              <a:rPr lang="en-US" sz="1700" i="1"/>
              <a:t>Disputatio</a:t>
            </a:r>
            <a:r>
              <a:rPr lang="en-US" sz="1700"/>
              <a:t> </a:t>
            </a:r>
            <a:r>
              <a:rPr lang="el-GR" sz="1700"/>
              <a:t>μεταξύ </a:t>
            </a:r>
            <a:r>
              <a:rPr lang="en-US" sz="1700"/>
              <a:t>Bartolomé Las Casas </a:t>
            </a:r>
            <a:r>
              <a:rPr lang="el-GR" sz="1700"/>
              <a:t>και </a:t>
            </a:r>
            <a:r>
              <a:rPr lang="en-US" sz="1700"/>
              <a:t>Luis Sepúlveda</a:t>
            </a:r>
            <a:r>
              <a:rPr lang="el-GR" sz="1700"/>
              <a:t> περί ηθικού και νομικού ζητήματος θέσης Ινδιάνων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File:16th century Portuguese Spanish trade routes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66" r="1" b="1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84982" y="5009083"/>
            <a:ext cx="5232654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</a:rPr>
              <a:t>Οι εμπορικοί δρόμοι της Ισπανίας και της Πορτογαλίας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96498" y="6556248"/>
            <a:ext cx="62113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42</a:t>
            </a:fld>
            <a:endParaRPr lang="en-US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13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66130" y="643467"/>
            <a:ext cx="7211739" cy="55710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43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02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Συνέπειες για την Ευρώπη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r>
              <a:rPr lang="el-GR" sz="1900"/>
              <a:t>Στρατιωτικό, τεχνολογικό και επιστημονικό προβάδισμα Ευρωπαίων </a:t>
            </a:r>
            <a:r>
              <a:rPr lang="el-GR" sz="1900">
                <a:sym typeface="Wingdings"/>
              </a:rPr>
              <a:t> </a:t>
            </a:r>
            <a:r>
              <a:rPr lang="el-GR" sz="1900"/>
              <a:t>απαρχές εξευρωπαϊσμού κόσμου</a:t>
            </a:r>
          </a:p>
          <a:p>
            <a:r>
              <a:rPr lang="el-GR" sz="1900"/>
              <a:t>Ριζική μεταβολή αντίληψης κόσμου</a:t>
            </a:r>
          </a:p>
          <a:p>
            <a:pPr lvl="1"/>
            <a:r>
              <a:rPr lang="el-GR" sz="1900"/>
              <a:t>Μεγαλύτερες διαστάσεις γης, πρόοδος χαρτογραφίας (προβολή </a:t>
            </a:r>
            <a:r>
              <a:rPr lang="en-US" sz="1900">
                <a:latin typeface="Calibri" panose="020F0502020204030204" pitchFamily="34" charset="0"/>
              </a:rPr>
              <a:t>Gerardus Mercator, 1569</a:t>
            </a:r>
            <a:r>
              <a:rPr lang="el-GR" sz="1900">
                <a:latin typeface="Calibri" panose="020F0502020204030204" pitchFamily="34" charset="0"/>
              </a:rPr>
              <a:t> </a:t>
            </a:r>
            <a:r>
              <a:rPr lang="el-GR" sz="1900"/>
              <a:t>= απόδοση σφαιρικής επιφάνειας σε ναυτικούς χάρτες δύο διαστάσεων</a:t>
            </a:r>
            <a:r>
              <a:rPr lang="en-US" sz="1900"/>
              <a:t>)</a:t>
            </a:r>
            <a:endParaRPr lang="el-GR" sz="1900"/>
          </a:p>
          <a:p>
            <a:pPr lvl="1"/>
            <a:r>
              <a:rPr lang="el-GR" sz="1900"/>
              <a:t>Απόδειξη σφαιρικότητα γης</a:t>
            </a:r>
          </a:p>
          <a:p>
            <a:pPr lvl="1"/>
            <a:r>
              <a:rPr lang="el-GR" sz="1900"/>
              <a:t>Διαχωρισμός επιστήμης και πίστης, γέννηση κριτικού πνεύματος, αμφισβήτηση αυθεντίας</a:t>
            </a:r>
          </a:p>
          <a:p>
            <a:r>
              <a:rPr lang="el-GR" sz="1900"/>
              <a:t>Ανακάλυψη άλλων πολιτισμών, νέο αίσθημα σχετικότητας αξιών (Μινγκ, Ασικάγκα, Αζτέκοι, Ίνκας)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/>
              <a:pPr>
                <a:spcAft>
                  <a:spcPts val="600"/>
                </a:spcAft>
              </a:pPr>
              <a:t>44</a:t>
            </a:fld>
            <a:endParaRPr lang="el-GR" sz="9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Συνέπειες για την Ευρώπη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r>
              <a:rPr lang="el-GR" sz="2100"/>
              <a:t>Ηθικό και νομικό ζήτημα θέσης Ινδιάνων</a:t>
            </a:r>
          </a:p>
          <a:p>
            <a:r>
              <a:rPr lang="el-GR" sz="2100"/>
              <a:t>Δόγμα ελευθερίας θαλασσών (1532)</a:t>
            </a:r>
          </a:p>
          <a:p>
            <a:r>
              <a:rPr lang="el-GR" sz="2100"/>
              <a:t>Δημιουργία ευνοϊκού πλαισίου για ανατροπές 16</a:t>
            </a:r>
            <a:r>
              <a:rPr lang="el-GR" sz="2100" baseline="30000"/>
              <a:t>ου</a:t>
            </a:r>
            <a:r>
              <a:rPr lang="el-GR" sz="2100"/>
              <a:t> αι. </a:t>
            </a:r>
          </a:p>
          <a:p>
            <a:pPr lvl="1"/>
            <a:r>
              <a:rPr lang="el-GR" sz="2100"/>
              <a:t>Αναγέννηση, Μεταρρύθμιση, Κάρολος Ε΄</a:t>
            </a:r>
          </a:p>
          <a:p>
            <a:r>
              <a:rPr lang="el-GR" sz="2100"/>
              <a:t>Μετακίνηση κέντρου βάρους οικονομικής δραστηριότητας από Μεσόγειο σε ακτές Ατλαντικού</a:t>
            </a:r>
          </a:p>
          <a:p>
            <a:r>
              <a:rPr lang="el-GR" sz="2100"/>
              <a:t>Υψηλός πληθωρισμός λόγω αυξημένων εισροών πολύτιμων μετάλλων, άνοδος εμπορίου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/>
              <a:pPr>
                <a:spcAft>
                  <a:spcPts val="600"/>
                </a:spcAft>
              </a:pPr>
              <a:t>45</a:t>
            </a:fld>
            <a:endParaRPr lang="el-GR" sz="9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900">
                <a:solidFill>
                  <a:srgbClr val="FFFFFF"/>
                </a:solidFill>
              </a:rPr>
              <a:t>«Εμπορική Επανάσταση»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46</a:t>
            </a:fld>
            <a:endParaRPr lang="el-GR"/>
          </a:p>
        </p:txBody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73F2FC13-5A2E-4399-987F-E3A78B010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64617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99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 descr="Diagram, schematic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22" y="320040"/>
            <a:ext cx="6674870" cy="4305291"/>
          </a:xfrm>
          <a:prstGeom prst="rect">
            <a:avLst/>
          </a:prstGeom>
        </p:spPr>
      </p:pic>
      <p:sp>
        <p:nvSpPr>
          <p:cNvPr id="28" name="Rectangle 21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84982" y="5010912"/>
            <a:ext cx="5232654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</a:rPr>
              <a:t>Το «τριγωνικό εμπόριο»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00987" y="6556248"/>
            <a:ext cx="61436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z="1000">
                <a:solidFill>
                  <a:schemeClr val="tx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47</a:t>
            </a:fld>
            <a:endParaRPr lang="en-US" sz="10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20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990600"/>
          </a:xfrm>
        </p:spPr>
        <p:txBody>
          <a:bodyPr>
            <a:normAutofit/>
          </a:bodyPr>
          <a:lstStyle/>
          <a:p>
            <a:r>
              <a:rPr lang="el-GR" dirty="0"/>
              <a:t>Η «Κολομβιανή ανταλλαγή»</a:t>
            </a:r>
          </a:p>
        </p:txBody>
      </p:sp>
      <p:graphicFrame>
        <p:nvGraphicFramePr>
          <p:cNvPr id="113668" name="Content Placeholder 3">
            <a:extLst>
              <a:ext uri="{FF2B5EF4-FFF2-40B4-BE49-F238E27FC236}">
                <a16:creationId xmlns:a16="http://schemas.microsoft.com/office/drawing/2014/main" id="{1A800C06-2BD5-4F69-9DB2-81FF0041DC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5472608" cy="504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48</a:t>
            </a:fld>
            <a:endParaRPr lang="el-GR"/>
          </a:p>
        </p:txBody>
      </p:sp>
      <p:pic>
        <p:nvPicPr>
          <p:cNvPr id="113666" name="Picture 2" descr="http://www.teenwitch.com/divine/aztec/pict/Xochipilli_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359879" cy="360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652120" y="5445224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</a:rPr>
              <a:t>Xochipilli</a:t>
            </a:r>
            <a:r>
              <a:rPr lang="en-US" sz="2000" dirty="0"/>
              <a:t>, </a:t>
            </a:r>
            <a:r>
              <a:rPr lang="el-GR" sz="2000" dirty="0"/>
              <a:t>θεός της γονιμότητας και των Τεχνών των Αζτέκων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867805" cy="276009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Η Ευρώπη στα τέλη του 15</a:t>
            </a:r>
            <a:r>
              <a:rPr lang="el-GR" baseline="30000" dirty="0">
                <a:solidFill>
                  <a:srgbClr val="FFFFFF"/>
                </a:solidFill>
              </a:rPr>
              <a:t>ου</a:t>
            </a:r>
            <a:r>
              <a:rPr lang="el-GR" dirty="0">
                <a:solidFill>
                  <a:srgbClr val="FFFFFF"/>
                </a:solidFill>
              </a:rPr>
              <a:t> αι.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l-GR" sz="2100">
                <a:solidFill>
                  <a:srgbClr val="000000"/>
                </a:solidFill>
              </a:rPr>
              <a:t>Τέλος του Μεσαίωνα</a:t>
            </a:r>
          </a:p>
          <a:p>
            <a:r>
              <a:rPr lang="el-GR" sz="2100">
                <a:solidFill>
                  <a:srgbClr val="000000"/>
                </a:solidFill>
              </a:rPr>
              <a:t>Εποχή ανόρθωσης και επιστροφής στην ειρήνη</a:t>
            </a:r>
          </a:p>
          <a:p>
            <a:pPr lvl="1"/>
            <a:r>
              <a:rPr lang="el-GR" sz="2100">
                <a:solidFill>
                  <a:srgbClr val="000000"/>
                </a:solidFill>
              </a:rPr>
              <a:t>Τέλος 100ετούς πολέμου (1337-1453)</a:t>
            </a:r>
          </a:p>
          <a:p>
            <a:pPr lvl="1"/>
            <a:r>
              <a:rPr lang="el-GR" sz="2100">
                <a:solidFill>
                  <a:srgbClr val="000000"/>
                </a:solidFill>
              </a:rPr>
              <a:t>Αποκατάσταση μοναρχικής τάξης σε  Γαλλία και Αγγλία</a:t>
            </a:r>
          </a:p>
          <a:p>
            <a:pPr lvl="1"/>
            <a:r>
              <a:rPr lang="el-GR" sz="2100">
                <a:solidFill>
                  <a:srgbClr val="000000"/>
                </a:solidFill>
              </a:rPr>
              <a:t>Ενοποίηση Ισπανίας </a:t>
            </a:r>
          </a:p>
          <a:p>
            <a:pPr lvl="1"/>
            <a:r>
              <a:rPr lang="el-GR" sz="2100">
                <a:solidFill>
                  <a:srgbClr val="000000"/>
                </a:solidFill>
              </a:rPr>
              <a:t>Σταθεροποίηση Αγίας Ρωμαϊκής Αυτοκρατορίας και Ιταλίας</a:t>
            </a:r>
            <a:endParaRPr lang="en-US" sz="2100">
              <a:solidFill>
                <a:srgbClr val="000000"/>
              </a:solidFill>
            </a:endParaRPr>
          </a:p>
          <a:p>
            <a:r>
              <a:rPr lang="el-GR" sz="2100">
                <a:solidFill>
                  <a:srgbClr val="000000"/>
                </a:solidFill>
              </a:rPr>
              <a:t>Υπεροχή Γαλλίας και Ισπανίας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l-GR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2050" name="Picture 2" descr="Map of Europe During the 15th Centu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5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2008"/>
            <a:ext cx="8428191" cy="666936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" y="857250"/>
            <a:ext cx="91731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1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l-GR" sz="4200"/>
              <a:t>Ηγεμόνες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2125" y="3017519"/>
            <a:ext cx="5170814" cy="2852899"/>
          </a:xfrm>
        </p:spPr>
        <p:txBody>
          <a:bodyPr>
            <a:normAutofit/>
          </a:bodyPr>
          <a:lstStyle/>
          <a:p>
            <a:pPr marL="148590" indent="-148590" defTabSz="594360">
              <a:lnSpc>
                <a:spcPct val="150000"/>
              </a:lnSpc>
              <a:spcBef>
                <a:spcPts val="650"/>
              </a:spcBef>
            </a:pPr>
            <a:r>
              <a:rPr lang="el-GR" sz="156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Ισπανία :</a:t>
            </a:r>
            <a:r>
              <a:rPr lang="el-GR" sz="156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5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Ισαβέλλα Καστίλλης και Φερδινάνδος </a:t>
            </a:r>
            <a:r>
              <a:rPr lang="el-GR" sz="156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Αραγωνίας</a:t>
            </a:r>
            <a:endParaRPr lang="el-GR" sz="156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8590" indent="-148590" defTabSz="594360">
              <a:lnSpc>
                <a:spcPct val="150000"/>
              </a:lnSpc>
              <a:spcBef>
                <a:spcPts val="650"/>
              </a:spcBef>
            </a:pPr>
            <a:r>
              <a:rPr lang="el-GR" sz="156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Γαλλία :</a:t>
            </a:r>
            <a:r>
              <a:rPr lang="el-GR" sz="156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5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Κάρολος Η΄</a:t>
            </a:r>
            <a:endParaRPr lang="en-US" sz="156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8590" indent="-148590" defTabSz="594360">
              <a:lnSpc>
                <a:spcPct val="150000"/>
              </a:lnSpc>
              <a:spcBef>
                <a:spcPts val="650"/>
              </a:spcBef>
            </a:pPr>
            <a:r>
              <a:rPr lang="el-GR" sz="156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Αγγλία :</a:t>
            </a:r>
            <a:r>
              <a:rPr lang="el-GR" sz="156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5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Ερρίκος Ζ΄ (1457-1509)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34031" y="5988031"/>
            <a:ext cx="1348908" cy="239390"/>
          </a:xfrm>
        </p:spPr>
        <p:txBody>
          <a:bodyPr>
            <a:normAutofit/>
          </a:bodyPr>
          <a:lstStyle/>
          <a:p>
            <a:pPr defTabSz="297180">
              <a:spcAft>
                <a:spcPts val="600"/>
              </a:spcAft>
            </a:pPr>
            <a:fld id="{F9D9BFEA-A0A6-470B-9C1A-C222B6B00C5D}" type="slidenum">
              <a:rPr lang="el-GR" sz="7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297180">
                <a:spcAft>
                  <a:spcPts val="600"/>
                </a:spcAft>
              </a:pPr>
              <a:t>8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853709" y="4446440"/>
            <a:ext cx="5433313" cy="113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97180">
              <a:spcAft>
                <a:spcPts val="390"/>
              </a:spcAft>
              <a:buFont typeface="Wingdings" pitchFamily="2" charset="2"/>
              <a:buChar char="v"/>
            </a:pPr>
            <a:r>
              <a:rPr lang="en-US" sz="169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69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Κατακερματισμός Ευρώπης σε ποικίλες πολιτικές οντότητες (μοναρχίες, δημοκρατίες, ελεύθερες πόλεις κλπ.)</a:t>
            </a:r>
          </a:p>
          <a:p>
            <a:pPr defTabSz="297180">
              <a:buFont typeface="Wingdings" pitchFamily="2" charset="2"/>
              <a:buChar char="v"/>
            </a:pPr>
            <a:r>
              <a:rPr lang="en-US" sz="169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69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Ενοποιητικό στοιχείο, η Χριστιανοσύνη</a:t>
            </a:r>
            <a:endParaRPr lang="el-GR" sz="260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Content Placeholder 3">
            <a:extLst>
              <a:ext uri="{FF2B5EF4-FFF2-40B4-BE49-F238E27FC236}">
                <a16:creationId xmlns:a16="http://schemas.microsoft.com/office/drawing/2014/main" id="{552D46B5-6945-41B6-9813-516826D50C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fld id="{F9D9BFEA-A0A6-470B-9C1A-C222B6B00C5D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20482" name="Picture 2" descr="http://upload.wikimedia.org/wikipedia/commons/thumb/f/f6/Banner_of_the_Holy_Roman_Emperor_with_haloes_%281400-1806%29.svg/125px-Banner_of_the_Holy_Roman_Emperor_with_haloes_%281400-1806%29.svg.png">
            <a:hlinkClick r:id="rId8" tooltip="Flag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9296" y="44624"/>
            <a:ext cx="2602696" cy="1728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60932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10"/>
              </a:rPr>
              <a:t>Holy Roman Empire Explained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l-GR" dirty="0"/>
              <a:t>Αγία Ρωμαϊκή Αυτοκρατορία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1602</Words>
  <Application>Microsoft Office PowerPoint</Application>
  <PresentationFormat>On-screen Show (4:3)</PresentationFormat>
  <Paragraphs>337</Paragraphs>
  <Slides>48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Tw Cen MT</vt:lpstr>
      <vt:lpstr>Wingdings</vt:lpstr>
      <vt:lpstr>Office Theme</vt:lpstr>
      <vt:lpstr>Ιστορία και Πολιτισμός της  Νεώτερης Ευρώπης 1492-1789</vt:lpstr>
      <vt:lpstr>Office 365 ΕΚΠΑ  https://delos365.grnet.gr/</vt:lpstr>
      <vt:lpstr>Σύνδεση μέσω Εικονικού Ιδιωτικού Δικτύου (VPN)</vt:lpstr>
      <vt:lpstr>16ος αιώνας</vt:lpstr>
      <vt:lpstr>Η Ευρώπη στα τέλη του 15ου αι.</vt:lpstr>
      <vt:lpstr>PowerPoint Presentation</vt:lpstr>
      <vt:lpstr>PowerPoint Presentation</vt:lpstr>
      <vt:lpstr>Ηγεμόνες</vt:lpstr>
      <vt:lpstr>Αγία Ρωμαϊκή Αυτοκρατορία</vt:lpstr>
      <vt:lpstr>PowerPoint Presentation</vt:lpstr>
      <vt:lpstr>Γαλλία</vt:lpstr>
      <vt:lpstr>PowerPoint Presentation</vt:lpstr>
      <vt:lpstr>Αγγλία</vt:lpstr>
      <vt:lpstr>Ιταλία</vt:lpstr>
      <vt:lpstr>PowerPoint Presentation</vt:lpstr>
      <vt:lpstr>Ισπανία</vt:lpstr>
      <vt:lpstr>PowerPoint Presentation</vt:lpstr>
      <vt:lpstr>Δημογραφία</vt:lpstr>
      <vt:lpstr>PowerPoint Presentation</vt:lpstr>
      <vt:lpstr>Συνέπειες δημογραφικής ανάπτυξης</vt:lpstr>
      <vt:lpstr>Δημογραφία (συν.)</vt:lpstr>
      <vt:lpstr>Κατανομή πληθυσμού 1000-1450</vt:lpstr>
      <vt:lpstr>Πληθυσμός πόλεων περ. 1500</vt:lpstr>
      <vt:lpstr>«Μεγάλες Ανακαλύψεις»</vt:lpstr>
      <vt:lpstr>«Μεγάλες Ανακαλύψεις»</vt:lpstr>
      <vt:lpstr>«Μεγάλες Ανακαλύψεις» - 2</vt:lpstr>
      <vt:lpstr>«Μεγάλες Ανακαλύψεις» - 3</vt:lpstr>
      <vt:lpstr>«Μεγάλες Ανακαλύψεις» - 4</vt:lpstr>
      <vt:lpstr>PowerPoint Presentation</vt:lpstr>
      <vt:lpstr>PowerPoint Presentation</vt:lpstr>
      <vt:lpstr>Οι Ανακαλύψεις της Πορτογαλίας</vt:lpstr>
      <vt:lpstr>Πορτογαλία (2)</vt:lpstr>
      <vt:lpstr>Πορτογαλία (3)</vt:lpstr>
      <vt:lpstr>Πορτογαλία (4)</vt:lpstr>
      <vt:lpstr>Οι Ανακαλύψεις της Ισπανίας</vt:lpstr>
      <vt:lpstr>PowerPoint Presentation</vt:lpstr>
      <vt:lpstr>PowerPoint Presentation</vt:lpstr>
      <vt:lpstr>PowerPoint Presentation</vt:lpstr>
      <vt:lpstr>PowerPoint Presentation</vt:lpstr>
      <vt:lpstr>Ισπανία (2)</vt:lpstr>
      <vt:lpstr>Ισπανία (3)</vt:lpstr>
      <vt:lpstr>PowerPoint Presentation</vt:lpstr>
      <vt:lpstr>PowerPoint Presentation</vt:lpstr>
      <vt:lpstr>Συνέπειες για την Ευρώπη (1)</vt:lpstr>
      <vt:lpstr>Συνέπειες για την Ευρώπη (2)</vt:lpstr>
      <vt:lpstr>«Εμπορική Επανάσταση»</vt:lpstr>
      <vt:lpstr>PowerPoint Presentation</vt:lpstr>
      <vt:lpstr>Η «Κολομβιανή ανταλλαγή»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Μεγάλες Ανακαλύψεις</dc:title>
  <dc:creator>Anna K</dc:creator>
  <cp:lastModifiedBy>Anna Karakatsouli</cp:lastModifiedBy>
  <cp:revision>177</cp:revision>
  <dcterms:created xsi:type="dcterms:W3CDTF">2011-10-05T15:03:14Z</dcterms:created>
  <dcterms:modified xsi:type="dcterms:W3CDTF">2023-10-06T06:12:37Z</dcterms:modified>
</cp:coreProperties>
</file>