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4"/>
  </p:notesMasterIdLst>
  <p:sldIdLst>
    <p:sldId id="314" r:id="rId3"/>
    <p:sldId id="354" r:id="rId4"/>
    <p:sldId id="355" r:id="rId5"/>
    <p:sldId id="356" r:id="rId6"/>
    <p:sldId id="357" r:id="rId7"/>
    <p:sldId id="358" r:id="rId8"/>
    <p:sldId id="326" r:id="rId9"/>
    <p:sldId id="359" r:id="rId10"/>
    <p:sldId id="346" r:id="rId11"/>
    <p:sldId id="360" r:id="rId12"/>
    <p:sldId id="361" r:id="rId13"/>
    <p:sldId id="362" r:id="rId14"/>
    <p:sldId id="363" r:id="rId15"/>
    <p:sldId id="364" r:id="rId16"/>
    <p:sldId id="332" r:id="rId17"/>
    <p:sldId id="365" r:id="rId18"/>
    <p:sldId id="366" r:id="rId19"/>
    <p:sldId id="335" r:id="rId20"/>
    <p:sldId id="343" r:id="rId21"/>
    <p:sldId id="336" r:id="rId22"/>
    <p:sldId id="368" r:id="rId23"/>
    <p:sldId id="370" r:id="rId24"/>
    <p:sldId id="337" r:id="rId25"/>
    <p:sldId id="310" r:id="rId26"/>
    <p:sldId id="263" r:id="rId27"/>
    <p:sldId id="258" r:id="rId28"/>
    <p:sldId id="259" r:id="rId29"/>
    <p:sldId id="257" r:id="rId30"/>
    <p:sldId id="281" r:id="rId31"/>
    <p:sldId id="315" r:id="rId32"/>
    <p:sldId id="316" r:id="rId33"/>
    <p:sldId id="317" r:id="rId34"/>
    <p:sldId id="260" r:id="rId35"/>
    <p:sldId id="261" r:id="rId36"/>
    <p:sldId id="262" r:id="rId37"/>
    <p:sldId id="264" r:id="rId38"/>
    <p:sldId id="324" r:id="rId39"/>
    <p:sldId id="268" r:id="rId40"/>
    <p:sldId id="272" r:id="rId41"/>
    <p:sldId id="273" r:id="rId42"/>
    <p:sldId id="274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5BD9A-E02B-46FC-81CD-4D77EDC79F33}" v="2" dt="2023-12-14T15:52:30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D2E5BD9A-E02B-46FC-81CD-4D77EDC79F33}"/>
    <pc:docChg chg="undo custSel addSld delSld modSld sldOrd">
      <pc:chgData name="Anna Karakatsouli" userId="d7ec0d07f17b5ab2" providerId="LiveId" clId="{D2E5BD9A-E02B-46FC-81CD-4D77EDC79F33}" dt="2023-12-14T15:53:32.673" v="58" actId="27614"/>
      <pc:docMkLst>
        <pc:docMk/>
      </pc:docMkLst>
      <pc:sldChg chg="del">
        <pc:chgData name="Anna Karakatsouli" userId="d7ec0d07f17b5ab2" providerId="LiveId" clId="{D2E5BD9A-E02B-46FC-81CD-4D77EDC79F33}" dt="2023-12-14T15:50:48.351" v="17" actId="47"/>
        <pc:sldMkLst>
          <pc:docMk/>
          <pc:sldMk cId="0" sldId="265"/>
        </pc:sldMkLst>
      </pc:sldChg>
      <pc:sldChg chg="del">
        <pc:chgData name="Anna Karakatsouli" userId="d7ec0d07f17b5ab2" providerId="LiveId" clId="{D2E5BD9A-E02B-46FC-81CD-4D77EDC79F33}" dt="2023-12-14T15:50:49.763" v="18" actId="47"/>
        <pc:sldMkLst>
          <pc:docMk/>
          <pc:sldMk cId="0" sldId="266"/>
        </pc:sldMkLst>
      </pc:sldChg>
      <pc:sldChg chg="del">
        <pc:chgData name="Anna Karakatsouli" userId="d7ec0d07f17b5ab2" providerId="LiveId" clId="{D2E5BD9A-E02B-46FC-81CD-4D77EDC79F33}" dt="2023-12-14T15:51:05.858" v="20" actId="47"/>
        <pc:sldMkLst>
          <pc:docMk/>
          <pc:sldMk cId="0" sldId="267"/>
        </pc:sldMkLst>
      </pc:sldChg>
      <pc:sldChg chg="del">
        <pc:chgData name="Anna Karakatsouli" userId="d7ec0d07f17b5ab2" providerId="LiveId" clId="{D2E5BD9A-E02B-46FC-81CD-4D77EDC79F33}" dt="2023-12-14T15:50:57.132" v="19" actId="47"/>
        <pc:sldMkLst>
          <pc:docMk/>
          <pc:sldMk cId="0" sldId="269"/>
        </pc:sldMkLst>
      </pc:sldChg>
      <pc:sldChg chg="del">
        <pc:chgData name="Anna Karakatsouli" userId="d7ec0d07f17b5ab2" providerId="LiveId" clId="{D2E5BD9A-E02B-46FC-81CD-4D77EDC79F33}" dt="2023-12-14T15:50:57.132" v="19" actId="47"/>
        <pc:sldMkLst>
          <pc:docMk/>
          <pc:sldMk cId="0" sldId="270"/>
        </pc:sldMkLst>
      </pc:sldChg>
      <pc:sldChg chg="del">
        <pc:chgData name="Anna Karakatsouli" userId="d7ec0d07f17b5ab2" providerId="LiveId" clId="{D2E5BD9A-E02B-46FC-81CD-4D77EDC79F33}" dt="2023-12-14T15:51:05.858" v="20" actId="47"/>
        <pc:sldMkLst>
          <pc:docMk/>
          <pc:sldMk cId="0" sldId="271"/>
        </pc:sldMkLst>
      </pc:sldChg>
      <pc:sldChg chg="del">
        <pc:chgData name="Anna Karakatsouli" userId="d7ec0d07f17b5ab2" providerId="LiveId" clId="{D2E5BD9A-E02B-46FC-81CD-4D77EDC79F33}" dt="2023-12-14T15:51:14.610" v="24" actId="47"/>
        <pc:sldMkLst>
          <pc:docMk/>
          <pc:sldMk cId="0" sldId="275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76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77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78"/>
        </pc:sldMkLst>
      </pc:sldChg>
      <pc:sldChg chg="del">
        <pc:chgData name="Anna Karakatsouli" userId="d7ec0d07f17b5ab2" providerId="LiveId" clId="{D2E5BD9A-E02B-46FC-81CD-4D77EDC79F33}" dt="2023-12-14T15:50:44.143" v="15" actId="47"/>
        <pc:sldMkLst>
          <pc:docMk/>
          <pc:sldMk cId="0" sldId="280"/>
        </pc:sldMkLst>
      </pc:sldChg>
      <pc:sldChg chg="del">
        <pc:chgData name="Anna Karakatsouli" userId="d7ec0d07f17b5ab2" providerId="LiveId" clId="{D2E5BD9A-E02B-46FC-81CD-4D77EDC79F33}" dt="2023-12-14T15:50:41.267" v="13" actId="47"/>
        <pc:sldMkLst>
          <pc:docMk/>
          <pc:sldMk cId="0" sldId="282"/>
        </pc:sldMkLst>
      </pc:sldChg>
      <pc:sldChg chg="del">
        <pc:chgData name="Anna Karakatsouli" userId="d7ec0d07f17b5ab2" providerId="LiveId" clId="{D2E5BD9A-E02B-46FC-81CD-4D77EDC79F33}" dt="2023-12-14T15:51:05.858" v="20" actId="47"/>
        <pc:sldMkLst>
          <pc:docMk/>
          <pc:sldMk cId="0" sldId="283"/>
        </pc:sldMkLst>
      </pc:sldChg>
      <pc:sldChg chg="del">
        <pc:chgData name="Anna Karakatsouli" userId="d7ec0d07f17b5ab2" providerId="LiveId" clId="{D2E5BD9A-E02B-46FC-81CD-4D77EDC79F33}" dt="2023-12-14T15:51:10.418" v="22" actId="47"/>
        <pc:sldMkLst>
          <pc:docMk/>
          <pc:sldMk cId="0" sldId="284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85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86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87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88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0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1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2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3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4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5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6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7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8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299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300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301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302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303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0" sldId="304"/>
        </pc:sldMkLst>
      </pc:sldChg>
      <pc:sldChg chg="del">
        <pc:chgData name="Anna Karakatsouli" userId="d7ec0d07f17b5ab2" providerId="LiveId" clId="{D2E5BD9A-E02B-46FC-81CD-4D77EDC79F33}" dt="2023-12-14T15:50:57.132" v="19" actId="47"/>
        <pc:sldMkLst>
          <pc:docMk/>
          <pc:sldMk cId="0" sldId="305"/>
        </pc:sldMkLst>
      </pc:sldChg>
      <pc:sldChg chg="del">
        <pc:chgData name="Anna Karakatsouli" userId="d7ec0d07f17b5ab2" providerId="LiveId" clId="{D2E5BD9A-E02B-46FC-81CD-4D77EDC79F33}" dt="2023-12-14T15:51:08.776" v="21" actId="47"/>
        <pc:sldMkLst>
          <pc:docMk/>
          <pc:sldMk cId="0" sldId="306"/>
        </pc:sldMkLst>
      </pc:sldChg>
      <pc:sldChg chg="del">
        <pc:chgData name="Anna Karakatsouli" userId="d7ec0d07f17b5ab2" providerId="LiveId" clId="{D2E5BD9A-E02B-46FC-81CD-4D77EDC79F33}" dt="2023-12-14T15:50:42.450" v="14" actId="47"/>
        <pc:sldMkLst>
          <pc:docMk/>
          <pc:sldMk cId="87837535" sldId="307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972252429" sldId="308"/>
        </pc:sldMkLst>
      </pc:sldChg>
      <pc:sldChg chg="del">
        <pc:chgData name="Anna Karakatsouli" userId="d7ec0d07f17b5ab2" providerId="LiveId" clId="{D2E5BD9A-E02B-46FC-81CD-4D77EDC79F33}" dt="2023-12-14T15:50:57.132" v="19" actId="47"/>
        <pc:sldMkLst>
          <pc:docMk/>
          <pc:sldMk cId="2538471857" sldId="309"/>
        </pc:sldMkLst>
      </pc:sldChg>
      <pc:sldChg chg="addSp delSp modSp mod ord setBg setClrOvrMap">
        <pc:chgData name="Anna Karakatsouli" userId="d7ec0d07f17b5ab2" providerId="LiveId" clId="{D2E5BD9A-E02B-46FC-81CD-4D77EDC79F33}" dt="2023-12-14T15:53:32.673" v="58" actId="27614"/>
        <pc:sldMkLst>
          <pc:docMk/>
          <pc:sldMk cId="470141444" sldId="310"/>
        </pc:sldMkLst>
        <pc:spChg chg="mod ord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2" creationId="{00000000-0000-0000-0000-000000000000}"/>
          </ac:spMkLst>
        </pc:spChg>
        <pc:spChg chg="add mod ord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4" creationId="{5C65887F-59D8-8CB3-4D9E-25658367CAE5}"/>
          </ac:spMkLst>
        </pc:spChg>
        <pc:spChg chg="add del">
          <ac:chgData name="Anna Karakatsouli" userId="d7ec0d07f17b5ab2" providerId="LiveId" clId="{D2E5BD9A-E02B-46FC-81CD-4D77EDC79F33}" dt="2023-12-14T15:52:17.481" v="29" actId="26606"/>
          <ac:spMkLst>
            <pc:docMk/>
            <pc:sldMk cId="470141444" sldId="310"/>
            <ac:spMk id="8" creationId="{57845966-6EFC-468A-9CC7-BAB4B95854E7}"/>
          </ac:spMkLst>
        </pc:spChg>
        <pc:spChg chg="add del">
          <ac:chgData name="Anna Karakatsouli" userId="d7ec0d07f17b5ab2" providerId="LiveId" clId="{D2E5BD9A-E02B-46FC-81CD-4D77EDC79F33}" dt="2023-12-14T15:52:17.481" v="29" actId="26606"/>
          <ac:spMkLst>
            <pc:docMk/>
            <pc:sldMk cId="470141444" sldId="310"/>
            <ac:spMk id="12" creationId="{ADAD1991-FFD1-4E94-ABAB-7560D33008E4}"/>
          </ac:spMkLst>
        </pc:spChg>
        <pc:spChg chg="add del">
          <ac:chgData name="Anna Karakatsouli" userId="d7ec0d07f17b5ab2" providerId="LiveId" clId="{D2E5BD9A-E02B-46FC-81CD-4D77EDC79F33}" dt="2023-12-14T15:53:08.793" v="53" actId="26606"/>
          <ac:spMkLst>
            <pc:docMk/>
            <pc:sldMk cId="470141444" sldId="310"/>
            <ac:spMk id="24" creationId="{C3D6EC93-F369-413E-AA67-5D4104161046}"/>
          </ac:spMkLst>
        </pc:spChg>
        <pc:spChg chg="add del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30" creationId="{23E547B5-89CF-4EC0-96DE-25771AED0799}"/>
          </ac:spMkLst>
        </pc:spChg>
        <pc:spChg chg="add del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31" creationId="{3F0B8CEB-8279-4E5E-A0CE-1FC9F71736F2}"/>
          </ac:spMkLst>
        </pc:spChg>
        <pc:spChg chg="add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36" creationId="{7DA3C418-758E-4180-A5D0-8655D6804587}"/>
          </ac:spMkLst>
        </pc:spChg>
        <pc:spChg chg="add">
          <ac:chgData name="Anna Karakatsouli" userId="d7ec0d07f17b5ab2" providerId="LiveId" clId="{D2E5BD9A-E02B-46FC-81CD-4D77EDC79F33}" dt="2023-12-14T15:53:28.745" v="57" actId="26606"/>
          <ac:spMkLst>
            <pc:docMk/>
            <pc:sldMk cId="470141444" sldId="310"/>
            <ac:spMk id="38" creationId="{28C8EF06-5EC3-4883-AFAF-D74FF46550FB}"/>
          </ac:spMkLst>
        </pc:spChg>
        <pc:grpChg chg="add del">
          <ac:chgData name="Anna Karakatsouli" userId="d7ec0d07f17b5ab2" providerId="LiveId" clId="{D2E5BD9A-E02B-46FC-81CD-4D77EDC79F33}" dt="2023-12-14T15:53:08.802" v="54" actId="26606"/>
          <ac:grpSpMkLst>
            <pc:docMk/>
            <pc:sldMk cId="470141444" sldId="310"/>
            <ac:grpSpMk id="17" creationId="{63737881-458F-40AD-B72B-B57D267DC423}"/>
          </ac:grpSpMkLst>
        </pc:grpChg>
        <pc:grpChg chg="add del">
          <ac:chgData name="Anna Karakatsouli" userId="d7ec0d07f17b5ab2" providerId="LiveId" clId="{D2E5BD9A-E02B-46FC-81CD-4D77EDC79F33}" dt="2023-12-14T15:53:08.793" v="53" actId="26606"/>
          <ac:grpSpMkLst>
            <pc:docMk/>
            <pc:sldMk cId="470141444" sldId="310"/>
            <ac:grpSpMk id="26" creationId="{4EA04677-6B2C-40F4-975C-ED9196552771}"/>
          </ac:grpSpMkLst>
        </pc:grpChg>
        <pc:picChg chg="mod">
          <ac:chgData name="Anna Karakatsouli" userId="d7ec0d07f17b5ab2" providerId="LiveId" clId="{D2E5BD9A-E02B-46FC-81CD-4D77EDC79F33}" dt="2023-12-14T15:53:32.673" v="58" actId="27614"/>
          <ac:picMkLst>
            <pc:docMk/>
            <pc:sldMk cId="470141444" sldId="310"/>
            <ac:picMk id="3" creationId="{00000000-0000-0000-0000-000000000000}"/>
          </ac:picMkLst>
        </pc:picChg>
        <pc:picChg chg="add del">
          <ac:chgData name="Anna Karakatsouli" userId="d7ec0d07f17b5ab2" providerId="LiveId" clId="{D2E5BD9A-E02B-46FC-81CD-4D77EDC79F33}" dt="2023-12-14T15:52:17.481" v="29" actId="26606"/>
          <ac:picMkLst>
            <pc:docMk/>
            <pc:sldMk cId="470141444" sldId="310"/>
            <ac:picMk id="10" creationId="{75554383-98AF-4A47-BB65-705FAAA4BE6A}"/>
          </ac:picMkLst>
        </pc:picChg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1826523301" sldId="311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2522426287" sldId="312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1411313413" sldId="313"/>
        </pc:sldMkLst>
      </pc:sldChg>
      <pc:sldChg chg="del">
        <pc:chgData name="Anna Karakatsouli" userId="d7ec0d07f17b5ab2" providerId="LiveId" clId="{D2E5BD9A-E02B-46FC-81CD-4D77EDC79F33}" dt="2023-12-14T15:51:13.297" v="23" actId="47"/>
        <pc:sldMkLst>
          <pc:docMk/>
          <pc:sldMk cId="1618376454" sldId="318"/>
        </pc:sldMkLst>
      </pc:sldChg>
      <pc:sldChg chg="del">
        <pc:chgData name="Anna Karakatsouli" userId="d7ec0d07f17b5ab2" providerId="LiveId" clId="{D2E5BD9A-E02B-46FC-81CD-4D77EDC79F33}" dt="2023-12-14T15:50:46.774" v="16" actId="47"/>
        <pc:sldMkLst>
          <pc:docMk/>
          <pc:sldMk cId="3023242112" sldId="319"/>
        </pc:sldMkLst>
      </pc:sldChg>
      <pc:sldChg chg="del">
        <pc:chgData name="Anna Karakatsouli" userId="d7ec0d07f17b5ab2" providerId="LiveId" clId="{D2E5BD9A-E02B-46FC-81CD-4D77EDC79F33}" dt="2023-12-14T15:50:57.132" v="19" actId="47"/>
        <pc:sldMkLst>
          <pc:docMk/>
          <pc:sldMk cId="2872973587" sldId="320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4205413797" sldId="321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2577565463" sldId="322"/>
        </pc:sldMkLst>
      </pc:sldChg>
      <pc:sldChg chg="del">
        <pc:chgData name="Anna Karakatsouli" userId="d7ec0d07f17b5ab2" providerId="LiveId" clId="{D2E5BD9A-E02B-46FC-81CD-4D77EDC79F33}" dt="2023-12-14T15:50:38.503" v="12" actId="47"/>
        <pc:sldMkLst>
          <pc:docMk/>
          <pc:sldMk cId="94284087" sldId="323"/>
        </pc:sldMkLst>
      </pc:sldChg>
      <pc:sldChg chg="del">
        <pc:chgData name="Anna Karakatsouli" userId="d7ec0d07f17b5ab2" providerId="LiveId" clId="{D2E5BD9A-E02B-46FC-81CD-4D77EDC79F33}" dt="2023-12-14T15:51:35.902" v="25" actId="47"/>
        <pc:sldMkLst>
          <pc:docMk/>
          <pc:sldMk cId="1316872756" sldId="325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529462912" sldId="326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714723590" sldId="332"/>
        </pc:sldMkLst>
      </pc:sldChg>
      <pc:sldChg chg="add del">
        <pc:chgData name="Anna Karakatsouli" userId="d7ec0d07f17b5ab2" providerId="LiveId" clId="{D2E5BD9A-E02B-46FC-81CD-4D77EDC79F33}" dt="2023-12-14T15:49:47.933" v="7" actId="47"/>
        <pc:sldMkLst>
          <pc:docMk/>
          <pc:sldMk cId="2399270154" sldId="333"/>
        </pc:sldMkLst>
      </pc:sldChg>
      <pc:sldChg chg="add del">
        <pc:chgData name="Anna Karakatsouli" userId="d7ec0d07f17b5ab2" providerId="LiveId" clId="{D2E5BD9A-E02B-46FC-81CD-4D77EDC79F33}" dt="2023-12-14T15:49:50.130" v="8" actId="47"/>
        <pc:sldMkLst>
          <pc:docMk/>
          <pc:sldMk cId="3678983857" sldId="334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2161220773" sldId="335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1950119794" sldId="336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577434514" sldId="337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668219376" sldId="343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2377206185" sldId="346"/>
        </pc:sldMkLst>
      </pc:sldChg>
      <pc:sldChg chg="add del">
        <pc:chgData name="Anna Karakatsouli" userId="d7ec0d07f17b5ab2" providerId="LiveId" clId="{D2E5BD9A-E02B-46FC-81CD-4D77EDC79F33}" dt="2023-12-14T15:49:38.284" v="3" actId="47"/>
        <pc:sldMkLst>
          <pc:docMk/>
          <pc:sldMk cId="4073880113" sldId="347"/>
        </pc:sldMkLst>
      </pc:sldChg>
      <pc:sldChg chg="add del">
        <pc:chgData name="Anna Karakatsouli" userId="d7ec0d07f17b5ab2" providerId="LiveId" clId="{D2E5BD9A-E02B-46FC-81CD-4D77EDC79F33}" dt="2023-12-14T15:49:41.994" v="4" actId="47"/>
        <pc:sldMkLst>
          <pc:docMk/>
          <pc:sldMk cId="2587670699" sldId="348"/>
        </pc:sldMkLst>
      </pc:sldChg>
      <pc:sldChg chg="add del">
        <pc:chgData name="Anna Karakatsouli" userId="d7ec0d07f17b5ab2" providerId="LiveId" clId="{D2E5BD9A-E02B-46FC-81CD-4D77EDC79F33}" dt="2023-12-14T15:49:43.652" v="5" actId="47"/>
        <pc:sldMkLst>
          <pc:docMk/>
          <pc:sldMk cId="1557856498" sldId="349"/>
        </pc:sldMkLst>
      </pc:sldChg>
      <pc:sldChg chg="add del">
        <pc:chgData name="Anna Karakatsouli" userId="d7ec0d07f17b5ab2" providerId="LiveId" clId="{D2E5BD9A-E02B-46FC-81CD-4D77EDC79F33}" dt="2023-12-14T15:49:45.436" v="6" actId="47"/>
        <pc:sldMkLst>
          <pc:docMk/>
          <pc:sldMk cId="1867280350" sldId="350"/>
        </pc:sldMkLst>
      </pc:sldChg>
      <pc:sldChg chg="add del">
        <pc:chgData name="Anna Karakatsouli" userId="d7ec0d07f17b5ab2" providerId="LiveId" clId="{D2E5BD9A-E02B-46FC-81CD-4D77EDC79F33}" dt="2023-12-14T15:50:20.570" v="11" actId="47"/>
        <pc:sldMkLst>
          <pc:docMk/>
          <pc:sldMk cId="1332948722" sldId="353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095550657" sldId="354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242877098" sldId="355"/>
        </pc:sldMkLst>
      </pc:sldChg>
      <pc:sldChg chg="delSp modSp add mod">
        <pc:chgData name="Anna Karakatsouli" userId="d7ec0d07f17b5ab2" providerId="LiveId" clId="{D2E5BD9A-E02B-46FC-81CD-4D77EDC79F33}" dt="2023-12-14T15:49:29.640" v="2" actId="1076"/>
        <pc:sldMkLst>
          <pc:docMk/>
          <pc:sldMk cId="3802565859" sldId="356"/>
        </pc:sldMkLst>
        <pc:spChg chg="del">
          <ac:chgData name="Anna Karakatsouli" userId="d7ec0d07f17b5ab2" providerId="LiveId" clId="{D2E5BD9A-E02B-46FC-81CD-4D77EDC79F33}" dt="2023-12-14T15:49:26.634" v="1" actId="478"/>
          <ac:spMkLst>
            <pc:docMk/>
            <pc:sldMk cId="3802565859" sldId="356"/>
            <ac:spMk id="4" creationId="{00000000-0000-0000-0000-000000000000}"/>
          </ac:spMkLst>
        </pc:spChg>
        <pc:picChg chg="mod">
          <ac:chgData name="Anna Karakatsouli" userId="d7ec0d07f17b5ab2" providerId="LiveId" clId="{D2E5BD9A-E02B-46FC-81CD-4D77EDC79F33}" dt="2023-12-14T15:49:29.640" v="2" actId="1076"/>
          <ac:picMkLst>
            <pc:docMk/>
            <pc:sldMk cId="3802565859" sldId="356"/>
            <ac:picMk id="3" creationId="{00000000-0000-0000-0000-000000000000}"/>
          </ac:picMkLst>
        </pc:picChg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866694062" sldId="357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538710761" sldId="358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03104247" sldId="359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970085004" sldId="360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61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62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63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64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3453490970" sldId="365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1126346314" sldId="366"/>
        </pc:sldMkLst>
      </pc:sldChg>
      <pc:sldChg chg="add del">
        <pc:chgData name="Anna Karakatsouli" userId="d7ec0d07f17b5ab2" providerId="LiveId" clId="{D2E5BD9A-E02B-46FC-81CD-4D77EDC79F33}" dt="2023-12-14T15:49:52.666" v="9" actId="47"/>
        <pc:sldMkLst>
          <pc:docMk/>
          <pc:sldMk cId="0" sldId="367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68"/>
        </pc:sldMkLst>
      </pc:sldChg>
      <pc:sldChg chg="add del">
        <pc:chgData name="Anna Karakatsouli" userId="d7ec0d07f17b5ab2" providerId="LiveId" clId="{D2E5BD9A-E02B-46FC-81CD-4D77EDC79F33}" dt="2023-12-14T15:49:58.106" v="10" actId="47"/>
        <pc:sldMkLst>
          <pc:docMk/>
          <pc:sldMk cId="0" sldId="369"/>
        </pc:sldMkLst>
      </pc:sldChg>
      <pc:sldChg chg="add">
        <pc:chgData name="Anna Karakatsouli" userId="d7ec0d07f17b5ab2" providerId="LiveId" clId="{D2E5BD9A-E02B-46FC-81CD-4D77EDC79F33}" dt="2023-12-14T15:48:57.451" v="0"/>
        <pc:sldMkLst>
          <pc:docMk/>
          <pc:sldMk cId="0" sldId="3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02EC7-F2FA-462D-A321-F71108600AE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DA9C1FCE-96E0-4987-904C-28F78D665743}">
      <dgm:prSet phldrT="[Text]"/>
      <dgm:spPr/>
      <dgm:t>
        <a:bodyPr/>
        <a:lstStyle/>
        <a:p>
          <a:r>
            <a:rPr lang="el-GR"/>
            <a:t>Κοινωνικό συμβόλαιο, διάκριση εξουσιών (</a:t>
          </a:r>
          <a:r>
            <a:rPr lang="en-US"/>
            <a:t>Montesquieu</a:t>
          </a:r>
          <a:r>
            <a:rPr lang="el-GR"/>
            <a:t>)</a:t>
          </a:r>
        </a:p>
      </dgm:t>
    </dgm:pt>
    <dgm:pt modelId="{2231E165-8E62-4DCC-B3FF-13A16AA95584}" type="parTrans" cxnId="{8295B456-34CE-4525-A45B-991439EB269B}">
      <dgm:prSet/>
      <dgm:spPr/>
      <dgm:t>
        <a:bodyPr/>
        <a:lstStyle/>
        <a:p>
          <a:endParaRPr lang="el-GR"/>
        </a:p>
      </dgm:t>
    </dgm:pt>
    <dgm:pt modelId="{E45F514F-8C42-49F5-B900-568D0757A6AF}" type="sibTrans" cxnId="{8295B456-34CE-4525-A45B-991439EB269B}">
      <dgm:prSet/>
      <dgm:spPr/>
      <dgm:t>
        <a:bodyPr/>
        <a:lstStyle/>
        <a:p>
          <a:endParaRPr lang="el-GR"/>
        </a:p>
      </dgm:t>
    </dgm:pt>
    <dgm:pt modelId="{20089972-5B5D-4D1B-92F2-3861F0CD643D}">
      <dgm:prSet phldrT="[Text]"/>
      <dgm:spPr/>
      <dgm:t>
        <a:bodyPr/>
        <a:lstStyle/>
        <a:p>
          <a:r>
            <a:rPr lang="el-GR"/>
            <a:t>Ισότητα πολιτών, κατά προνομίων (</a:t>
          </a:r>
          <a:r>
            <a:rPr lang="en-US"/>
            <a:t>Voltaire)</a:t>
          </a:r>
          <a:endParaRPr lang="el-GR"/>
        </a:p>
      </dgm:t>
    </dgm:pt>
    <dgm:pt modelId="{7D419FB2-E867-4782-89A9-8F403D0354AE}" type="parTrans" cxnId="{C2F47B58-8C81-4C63-8975-6D80E0CBF01C}">
      <dgm:prSet/>
      <dgm:spPr/>
      <dgm:t>
        <a:bodyPr/>
        <a:lstStyle/>
        <a:p>
          <a:endParaRPr lang="el-GR"/>
        </a:p>
      </dgm:t>
    </dgm:pt>
    <dgm:pt modelId="{9EB73D1B-235B-4054-950C-F0BCD5D06B4C}" type="sibTrans" cxnId="{C2F47B58-8C81-4C63-8975-6D80E0CBF01C}">
      <dgm:prSet/>
      <dgm:spPr/>
      <dgm:t>
        <a:bodyPr/>
        <a:lstStyle/>
        <a:p>
          <a:endParaRPr lang="el-GR"/>
        </a:p>
      </dgm:t>
    </dgm:pt>
    <dgm:pt modelId="{21CF2256-5BC5-4966-9446-B358D29E083F}">
      <dgm:prSet phldrT="[Text]"/>
      <dgm:spPr/>
      <dgm:t>
        <a:bodyPr/>
        <a:lstStyle/>
        <a:p>
          <a:r>
            <a:rPr lang="el-GR"/>
            <a:t>Λαϊκή κυριαρχία (</a:t>
          </a:r>
          <a:r>
            <a:rPr lang="en-US"/>
            <a:t>Rousseau)</a:t>
          </a:r>
          <a:endParaRPr lang="el-GR"/>
        </a:p>
      </dgm:t>
    </dgm:pt>
    <dgm:pt modelId="{67540F49-3AF0-4005-B627-F7B6F57F2DFE}" type="parTrans" cxnId="{A6E9CA93-111A-46EB-924B-5C25B4EA64B0}">
      <dgm:prSet/>
      <dgm:spPr/>
      <dgm:t>
        <a:bodyPr/>
        <a:lstStyle/>
        <a:p>
          <a:endParaRPr lang="el-GR"/>
        </a:p>
      </dgm:t>
    </dgm:pt>
    <dgm:pt modelId="{5DA2D147-C424-4880-8A62-3C6EB062D3FC}" type="sibTrans" cxnId="{A6E9CA93-111A-46EB-924B-5C25B4EA64B0}">
      <dgm:prSet/>
      <dgm:spPr/>
      <dgm:t>
        <a:bodyPr/>
        <a:lstStyle/>
        <a:p>
          <a:endParaRPr lang="el-GR"/>
        </a:p>
      </dgm:t>
    </dgm:pt>
    <dgm:pt modelId="{D745C23F-6F81-4ED1-9CBF-B91BE33051D7}" type="pres">
      <dgm:prSet presAssocID="{1F602EC7-F2FA-462D-A321-F71108600AEF}" presName="outerComposite" presStyleCnt="0">
        <dgm:presLayoutVars>
          <dgm:chMax val="5"/>
          <dgm:dir/>
          <dgm:resizeHandles val="exact"/>
        </dgm:presLayoutVars>
      </dgm:prSet>
      <dgm:spPr/>
    </dgm:pt>
    <dgm:pt modelId="{D72AC783-89E7-455A-9CC2-ACA4E94805D7}" type="pres">
      <dgm:prSet presAssocID="{1F602EC7-F2FA-462D-A321-F71108600AEF}" presName="dummyMaxCanvas" presStyleCnt="0">
        <dgm:presLayoutVars/>
      </dgm:prSet>
      <dgm:spPr/>
    </dgm:pt>
    <dgm:pt modelId="{92E62BCF-69B8-4348-B005-28AFAB90A88A}" type="pres">
      <dgm:prSet presAssocID="{1F602EC7-F2FA-462D-A321-F71108600AEF}" presName="ThreeNodes_1" presStyleLbl="node1" presStyleIdx="0" presStyleCnt="3">
        <dgm:presLayoutVars>
          <dgm:bulletEnabled val="1"/>
        </dgm:presLayoutVars>
      </dgm:prSet>
      <dgm:spPr/>
    </dgm:pt>
    <dgm:pt modelId="{85C2CAE5-DF4B-4C07-9450-0DCED1724E1D}" type="pres">
      <dgm:prSet presAssocID="{1F602EC7-F2FA-462D-A321-F71108600AEF}" presName="ThreeNodes_2" presStyleLbl="node1" presStyleIdx="1" presStyleCnt="3">
        <dgm:presLayoutVars>
          <dgm:bulletEnabled val="1"/>
        </dgm:presLayoutVars>
      </dgm:prSet>
      <dgm:spPr/>
    </dgm:pt>
    <dgm:pt modelId="{EBEFBB53-A86A-42D4-89C2-1919BC6E39C7}" type="pres">
      <dgm:prSet presAssocID="{1F602EC7-F2FA-462D-A321-F71108600AEF}" presName="ThreeNodes_3" presStyleLbl="node1" presStyleIdx="2" presStyleCnt="3">
        <dgm:presLayoutVars>
          <dgm:bulletEnabled val="1"/>
        </dgm:presLayoutVars>
      </dgm:prSet>
      <dgm:spPr/>
    </dgm:pt>
    <dgm:pt modelId="{48F6B56B-2625-4932-B25E-F91594E279D4}" type="pres">
      <dgm:prSet presAssocID="{1F602EC7-F2FA-462D-A321-F71108600AEF}" presName="ThreeConn_1-2" presStyleLbl="fgAccFollowNode1" presStyleIdx="0" presStyleCnt="2">
        <dgm:presLayoutVars>
          <dgm:bulletEnabled val="1"/>
        </dgm:presLayoutVars>
      </dgm:prSet>
      <dgm:spPr/>
    </dgm:pt>
    <dgm:pt modelId="{EB7264A9-8295-4D49-83A7-75695E3A7359}" type="pres">
      <dgm:prSet presAssocID="{1F602EC7-F2FA-462D-A321-F71108600AEF}" presName="ThreeConn_2-3" presStyleLbl="fgAccFollowNode1" presStyleIdx="1" presStyleCnt="2">
        <dgm:presLayoutVars>
          <dgm:bulletEnabled val="1"/>
        </dgm:presLayoutVars>
      </dgm:prSet>
      <dgm:spPr/>
    </dgm:pt>
    <dgm:pt modelId="{FA5056A7-D886-43F2-B80D-16B38F3AB097}" type="pres">
      <dgm:prSet presAssocID="{1F602EC7-F2FA-462D-A321-F71108600AEF}" presName="ThreeNodes_1_text" presStyleLbl="node1" presStyleIdx="2" presStyleCnt="3">
        <dgm:presLayoutVars>
          <dgm:bulletEnabled val="1"/>
        </dgm:presLayoutVars>
      </dgm:prSet>
      <dgm:spPr/>
    </dgm:pt>
    <dgm:pt modelId="{28FC1504-DA36-4049-BC25-36F1BA559877}" type="pres">
      <dgm:prSet presAssocID="{1F602EC7-F2FA-462D-A321-F71108600AEF}" presName="ThreeNodes_2_text" presStyleLbl="node1" presStyleIdx="2" presStyleCnt="3">
        <dgm:presLayoutVars>
          <dgm:bulletEnabled val="1"/>
        </dgm:presLayoutVars>
      </dgm:prSet>
      <dgm:spPr/>
    </dgm:pt>
    <dgm:pt modelId="{CE355301-1B88-48C0-B6D2-63840AB295D5}" type="pres">
      <dgm:prSet presAssocID="{1F602EC7-F2FA-462D-A321-F71108600A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B0DE75E-51D3-417E-A78E-584BEE7ED31D}" type="presOf" srcId="{1F602EC7-F2FA-462D-A321-F71108600AEF}" destId="{D745C23F-6F81-4ED1-9CBF-B91BE33051D7}" srcOrd="0" destOrd="0" presId="urn:microsoft.com/office/officeart/2005/8/layout/vProcess5"/>
    <dgm:cxn modelId="{EDC40945-6C30-4072-9E5C-030443AC9D22}" type="presOf" srcId="{20089972-5B5D-4D1B-92F2-3861F0CD643D}" destId="{28FC1504-DA36-4049-BC25-36F1BA559877}" srcOrd="1" destOrd="0" presId="urn:microsoft.com/office/officeart/2005/8/layout/vProcess5"/>
    <dgm:cxn modelId="{57D78367-42BA-4D94-BD45-56B0E5178444}" type="presOf" srcId="{21CF2256-5BC5-4966-9446-B358D29E083F}" destId="{CE355301-1B88-48C0-B6D2-63840AB295D5}" srcOrd="1" destOrd="0" presId="urn:microsoft.com/office/officeart/2005/8/layout/vProcess5"/>
    <dgm:cxn modelId="{8295B456-34CE-4525-A45B-991439EB269B}" srcId="{1F602EC7-F2FA-462D-A321-F71108600AEF}" destId="{DA9C1FCE-96E0-4987-904C-28F78D665743}" srcOrd="0" destOrd="0" parTransId="{2231E165-8E62-4DCC-B3FF-13A16AA95584}" sibTransId="{E45F514F-8C42-49F5-B900-568D0757A6AF}"/>
    <dgm:cxn modelId="{C2F47B58-8C81-4C63-8975-6D80E0CBF01C}" srcId="{1F602EC7-F2FA-462D-A321-F71108600AEF}" destId="{20089972-5B5D-4D1B-92F2-3861F0CD643D}" srcOrd="1" destOrd="0" parTransId="{7D419FB2-E867-4782-89A9-8F403D0354AE}" sibTransId="{9EB73D1B-235B-4054-950C-F0BCD5D06B4C}"/>
    <dgm:cxn modelId="{348FE38D-F95F-4FA7-974F-8CBECF07A80B}" type="presOf" srcId="{9EB73D1B-235B-4054-950C-F0BCD5D06B4C}" destId="{EB7264A9-8295-4D49-83A7-75695E3A7359}" srcOrd="0" destOrd="0" presId="urn:microsoft.com/office/officeart/2005/8/layout/vProcess5"/>
    <dgm:cxn modelId="{A6E9CA93-111A-46EB-924B-5C25B4EA64B0}" srcId="{1F602EC7-F2FA-462D-A321-F71108600AEF}" destId="{21CF2256-5BC5-4966-9446-B358D29E083F}" srcOrd="2" destOrd="0" parTransId="{67540F49-3AF0-4005-B627-F7B6F57F2DFE}" sibTransId="{5DA2D147-C424-4880-8A62-3C6EB062D3FC}"/>
    <dgm:cxn modelId="{50D14C99-70AA-40EE-BBDA-30090D13DB6B}" type="presOf" srcId="{20089972-5B5D-4D1B-92F2-3861F0CD643D}" destId="{85C2CAE5-DF4B-4C07-9450-0DCED1724E1D}" srcOrd="0" destOrd="0" presId="urn:microsoft.com/office/officeart/2005/8/layout/vProcess5"/>
    <dgm:cxn modelId="{8CC255A0-90AD-48C0-BB2B-DDA719837D76}" type="presOf" srcId="{DA9C1FCE-96E0-4987-904C-28F78D665743}" destId="{92E62BCF-69B8-4348-B005-28AFAB90A88A}" srcOrd="0" destOrd="0" presId="urn:microsoft.com/office/officeart/2005/8/layout/vProcess5"/>
    <dgm:cxn modelId="{85B1D9C0-7AB1-4C67-B5BD-8390546BDE6A}" type="presOf" srcId="{21CF2256-5BC5-4966-9446-B358D29E083F}" destId="{EBEFBB53-A86A-42D4-89C2-1919BC6E39C7}" srcOrd="0" destOrd="0" presId="urn:microsoft.com/office/officeart/2005/8/layout/vProcess5"/>
    <dgm:cxn modelId="{9B846BE3-0B5C-431D-9255-A946BD32FE01}" type="presOf" srcId="{E45F514F-8C42-49F5-B900-568D0757A6AF}" destId="{48F6B56B-2625-4932-B25E-F91594E279D4}" srcOrd="0" destOrd="0" presId="urn:microsoft.com/office/officeart/2005/8/layout/vProcess5"/>
    <dgm:cxn modelId="{4618C2EC-45E1-4A13-870F-130415FB21A4}" type="presOf" srcId="{DA9C1FCE-96E0-4987-904C-28F78D665743}" destId="{FA5056A7-D886-43F2-B80D-16B38F3AB097}" srcOrd="1" destOrd="0" presId="urn:microsoft.com/office/officeart/2005/8/layout/vProcess5"/>
    <dgm:cxn modelId="{E21F295B-91B4-477F-A195-E1D732372879}" type="presParOf" srcId="{D745C23F-6F81-4ED1-9CBF-B91BE33051D7}" destId="{D72AC783-89E7-455A-9CC2-ACA4E94805D7}" srcOrd="0" destOrd="0" presId="urn:microsoft.com/office/officeart/2005/8/layout/vProcess5"/>
    <dgm:cxn modelId="{A919CA6C-2C74-4415-A0DF-52C013191FD0}" type="presParOf" srcId="{D745C23F-6F81-4ED1-9CBF-B91BE33051D7}" destId="{92E62BCF-69B8-4348-B005-28AFAB90A88A}" srcOrd="1" destOrd="0" presId="urn:microsoft.com/office/officeart/2005/8/layout/vProcess5"/>
    <dgm:cxn modelId="{F90A17AE-D482-4848-B6E9-D560379A366F}" type="presParOf" srcId="{D745C23F-6F81-4ED1-9CBF-B91BE33051D7}" destId="{85C2CAE5-DF4B-4C07-9450-0DCED1724E1D}" srcOrd="2" destOrd="0" presId="urn:microsoft.com/office/officeart/2005/8/layout/vProcess5"/>
    <dgm:cxn modelId="{7E48FAC7-5B9C-4262-93CD-FE6504090FDC}" type="presParOf" srcId="{D745C23F-6F81-4ED1-9CBF-B91BE33051D7}" destId="{EBEFBB53-A86A-42D4-89C2-1919BC6E39C7}" srcOrd="3" destOrd="0" presId="urn:microsoft.com/office/officeart/2005/8/layout/vProcess5"/>
    <dgm:cxn modelId="{A0D6B3B2-A549-418F-B80D-A20965546680}" type="presParOf" srcId="{D745C23F-6F81-4ED1-9CBF-B91BE33051D7}" destId="{48F6B56B-2625-4932-B25E-F91594E279D4}" srcOrd="4" destOrd="0" presId="urn:microsoft.com/office/officeart/2005/8/layout/vProcess5"/>
    <dgm:cxn modelId="{DC881CAB-2609-43FE-ADF7-B8D56971BD65}" type="presParOf" srcId="{D745C23F-6F81-4ED1-9CBF-B91BE33051D7}" destId="{EB7264A9-8295-4D49-83A7-75695E3A7359}" srcOrd="5" destOrd="0" presId="urn:microsoft.com/office/officeart/2005/8/layout/vProcess5"/>
    <dgm:cxn modelId="{C632D205-D6C0-4858-9D8C-2808F51A01A9}" type="presParOf" srcId="{D745C23F-6F81-4ED1-9CBF-B91BE33051D7}" destId="{FA5056A7-D886-43F2-B80D-16B38F3AB097}" srcOrd="6" destOrd="0" presId="urn:microsoft.com/office/officeart/2005/8/layout/vProcess5"/>
    <dgm:cxn modelId="{4FF02D58-7CA4-4357-A875-11C2BA8F7339}" type="presParOf" srcId="{D745C23F-6F81-4ED1-9CBF-B91BE33051D7}" destId="{28FC1504-DA36-4049-BC25-36F1BA559877}" srcOrd="7" destOrd="0" presId="urn:microsoft.com/office/officeart/2005/8/layout/vProcess5"/>
    <dgm:cxn modelId="{31696028-CEC1-4CAA-BC8D-57F0471360AF}" type="presParOf" srcId="{D745C23F-6F81-4ED1-9CBF-B91BE33051D7}" destId="{CE355301-1B88-48C0-B6D2-63840AB295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10AFD-7797-4E36-8BBE-6D983F11078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240620-898F-4468-A95D-6F73E09CDC66}">
      <dgm:prSet/>
      <dgm:spPr/>
      <dgm:t>
        <a:bodyPr/>
        <a:lstStyle/>
        <a:p>
          <a:r>
            <a:rPr lang="el-GR"/>
            <a:t>Προεπαναστατική κρίση</a:t>
          </a:r>
          <a:endParaRPr lang="en-US"/>
        </a:p>
      </dgm:t>
    </dgm:pt>
    <dgm:pt modelId="{D92857BC-C7E3-4DAC-939B-001F96DDA56D}" type="parTrans" cxnId="{71925109-5E4E-4C81-8A85-F0B579EF341D}">
      <dgm:prSet/>
      <dgm:spPr/>
      <dgm:t>
        <a:bodyPr/>
        <a:lstStyle/>
        <a:p>
          <a:endParaRPr lang="en-US"/>
        </a:p>
      </dgm:t>
    </dgm:pt>
    <dgm:pt modelId="{9D7B5A1B-61D8-4300-B0D6-8290401E2DB7}" type="sibTrans" cxnId="{71925109-5E4E-4C81-8A85-F0B579EF341D}">
      <dgm:prSet/>
      <dgm:spPr/>
      <dgm:t>
        <a:bodyPr/>
        <a:lstStyle/>
        <a:p>
          <a:endParaRPr lang="en-US"/>
        </a:p>
      </dgm:t>
    </dgm:pt>
    <dgm:pt modelId="{583FE5FB-D71A-4A86-B732-73C4D96811DE}">
      <dgm:prSet/>
      <dgm:spPr/>
      <dgm:t>
        <a:bodyPr/>
        <a:lstStyle/>
        <a:p>
          <a:r>
            <a:rPr lang="el-GR"/>
            <a:t>Εξέγερση </a:t>
          </a:r>
          <a:r>
            <a:rPr lang="en-US" i="1"/>
            <a:t>Parlements</a:t>
          </a:r>
          <a:r>
            <a:rPr lang="en-US"/>
            <a:t> </a:t>
          </a:r>
          <a:r>
            <a:rPr lang="el-GR"/>
            <a:t>κατά κεντρικής εξουσίας</a:t>
          </a:r>
          <a:endParaRPr lang="en-US"/>
        </a:p>
      </dgm:t>
    </dgm:pt>
    <dgm:pt modelId="{039DC0D8-C321-4C28-A710-C3AD17C8C503}" type="parTrans" cxnId="{F6DC3304-177C-451F-A555-40DA0E90D468}">
      <dgm:prSet/>
      <dgm:spPr/>
      <dgm:t>
        <a:bodyPr/>
        <a:lstStyle/>
        <a:p>
          <a:endParaRPr lang="en-US"/>
        </a:p>
      </dgm:t>
    </dgm:pt>
    <dgm:pt modelId="{726E5459-902A-4273-A0B2-B8C25FE03DF7}" type="sibTrans" cxnId="{F6DC3304-177C-451F-A555-40DA0E90D468}">
      <dgm:prSet/>
      <dgm:spPr/>
      <dgm:t>
        <a:bodyPr/>
        <a:lstStyle/>
        <a:p>
          <a:endParaRPr lang="en-US"/>
        </a:p>
      </dgm:t>
    </dgm:pt>
    <dgm:pt modelId="{91E54155-210A-4189-963F-EAC1814EB924}">
      <dgm:prSet/>
      <dgm:spPr/>
      <dgm:t>
        <a:bodyPr/>
        <a:lstStyle/>
        <a:p>
          <a:r>
            <a:rPr lang="el-GR"/>
            <a:t>Σύγκληση Τριών Τάξεων</a:t>
          </a:r>
          <a:endParaRPr lang="en-US"/>
        </a:p>
      </dgm:t>
    </dgm:pt>
    <dgm:pt modelId="{7841E1F3-4806-41A5-B131-C5B6C455B209}" type="parTrans" cxnId="{6566976B-ADB8-4ACE-96D0-FC1D665E7341}">
      <dgm:prSet/>
      <dgm:spPr/>
      <dgm:t>
        <a:bodyPr/>
        <a:lstStyle/>
        <a:p>
          <a:endParaRPr lang="en-US"/>
        </a:p>
      </dgm:t>
    </dgm:pt>
    <dgm:pt modelId="{0D2D80AA-1731-432A-9AAA-49B4C98DADF8}" type="sibTrans" cxnId="{6566976B-ADB8-4ACE-96D0-FC1D665E7341}">
      <dgm:prSet/>
      <dgm:spPr/>
      <dgm:t>
        <a:bodyPr/>
        <a:lstStyle/>
        <a:p>
          <a:endParaRPr lang="en-US"/>
        </a:p>
      </dgm:t>
    </dgm:pt>
    <dgm:pt modelId="{C57C6597-4855-46F7-BEAD-5A8934990FEC}">
      <dgm:prSet/>
      <dgm:spPr/>
      <dgm:t>
        <a:bodyPr/>
        <a:lstStyle/>
        <a:p>
          <a:r>
            <a:rPr lang="el-GR"/>
            <a:t>1789-1792</a:t>
          </a:r>
          <a:endParaRPr lang="en-US"/>
        </a:p>
      </dgm:t>
    </dgm:pt>
    <dgm:pt modelId="{59028542-7EF8-4A4F-B87A-277FD11F85FA}" type="parTrans" cxnId="{B1480527-2C7C-44BA-A919-4C74C4608A18}">
      <dgm:prSet/>
      <dgm:spPr/>
      <dgm:t>
        <a:bodyPr/>
        <a:lstStyle/>
        <a:p>
          <a:endParaRPr lang="en-US"/>
        </a:p>
      </dgm:t>
    </dgm:pt>
    <dgm:pt modelId="{463E33F1-AFE0-4264-BB49-C873EEE0DEBB}" type="sibTrans" cxnId="{B1480527-2C7C-44BA-A919-4C74C4608A18}">
      <dgm:prSet/>
      <dgm:spPr/>
      <dgm:t>
        <a:bodyPr/>
        <a:lstStyle/>
        <a:p>
          <a:endParaRPr lang="en-US"/>
        </a:p>
      </dgm:t>
    </dgm:pt>
    <dgm:pt modelId="{92600A09-B48A-4619-B047-008740DCE81A}">
      <dgm:prSet/>
      <dgm:spPr/>
      <dgm:t>
        <a:bodyPr/>
        <a:lstStyle/>
        <a:p>
          <a:r>
            <a:rPr lang="el-GR"/>
            <a:t>Μετατροπή συνεδρίασης Τριών Τάξεων σε Συντακτική Εθνοσυνέλευση («αστική/νομική επανάσταση»). Μεταφορά εξουσίας από βασιλιά σε έθνος</a:t>
          </a:r>
          <a:endParaRPr lang="en-US"/>
        </a:p>
      </dgm:t>
    </dgm:pt>
    <dgm:pt modelId="{552E487F-772E-4F5A-86C6-79C89FAAE275}" type="parTrans" cxnId="{48269D38-BF1C-4010-BFE6-B4C9202DC126}">
      <dgm:prSet/>
      <dgm:spPr/>
      <dgm:t>
        <a:bodyPr/>
        <a:lstStyle/>
        <a:p>
          <a:endParaRPr lang="en-US"/>
        </a:p>
      </dgm:t>
    </dgm:pt>
    <dgm:pt modelId="{8EC72638-CDE0-4666-8A66-9FDCF3AA98C4}" type="sibTrans" cxnId="{48269D38-BF1C-4010-BFE6-B4C9202DC126}">
      <dgm:prSet/>
      <dgm:spPr/>
      <dgm:t>
        <a:bodyPr/>
        <a:lstStyle/>
        <a:p>
          <a:endParaRPr lang="en-US"/>
        </a:p>
      </dgm:t>
    </dgm:pt>
    <dgm:pt modelId="{F4ABB5F1-089E-4A18-8906-4E4C3827DC6A}">
      <dgm:prSet/>
      <dgm:spPr/>
      <dgm:t>
        <a:bodyPr/>
        <a:lstStyle/>
        <a:p>
          <a:r>
            <a:rPr lang="el-GR"/>
            <a:t>1792-1795</a:t>
          </a:r>
          <a:endParaRPr lang="en-US"/>
        </a:p>
      </dgm:t>
    </dgm:pt>
    <dgm:pt modelId="{B61A2637-C25C-42E4-9B2C-99732875A1F6}" type="parTrans" cxnId="{5A1ECD77-86DD-4811-9367-0F205E7822AF}">
      <dgm:prSet/>
      <dgm:spPr/>
      <dgm:t>
        <a:bodyPr/>
        <a:lstStyle/>
        <a:p>
          <a:endParaRPr lang="en-US"/>
        </a:p>
      </dgm:t>
    </dgm:pt>
    <dgm:pt modelId="{6C93C4EF-995C-45CF-9129-87A640B78A61}" type="sibTrans" cxnId="{5A1ECD77-86DD-4811-9367-0F205E7822AF}">
      <dgm:prSet/>
      <dgm:spPr/>
      <dgm:t>
        <a:bodyPr/>
        <a:lstStyle/>
        <a:p>
          <a:endParaRPr lang="en-US"/>
        </a:p>
      </dgm:t>
    </dgm:pt>
    <dgm:pt modelId="{D1F8BE17-3A7A-4E39-A7F2-E935C389BC4D}">
      <dgm:prSet/>
      <dgm:spPr/>
      <dgm:t>
        <a:bodyPr/>
        <a:lstStyle/>
        <a:p>
          <a:r>
            <a:rPr lang="el-GR"/>
            <a:t>Ριζοσπαστική και δημοκρατική φάση</a:t>
          </a:r>
          <a:endParaRPr lang="en-US"/>
        </a:p>
      </dgm:t>
    </dgm:pt>
    <dgm:pt modelId="{C5B62DE7-0C61-46D5-AD8A-4E71FDC41836}" type="parTrans" cxnId="{BD58FB7F-0F67-4F9F-A8DD-90A275845800}">
      <dgm:prSet/>
      <dgm:spPr/>
      <dgm:t>
        <a:bodyPr/>
        <a:lstStyle/>
        <a:p>
          <a:endParaRPr lang="en-US"/>
        </a:p>
      </dgm:t>
    </dgm:pt>
    <dgm:pt modelId="{19B8889E-1614-457D-AEE5-095DAED67D15}" type="sibTrans" cxnId="{BD58FB7F-0F67-4F9F-A8DD-90A275845800}">
      <dgm:prSet/>
      <dgm:spPr/>
      <dgm:t>
        <a:bodyPr/>
        <a:lstStyle/>
        <a:p>
          <a:endParaRPr lang="en-US"/>
        </a:p>
      </dgm:t>
    </dgm:pt>
    <dgm:pt modelId="{6595A3AD-1D64-4900-97FF-2F5A44489AAE}">
      <dgm:prSet/>
      <dgm:spPr/>
      <dgm:t>
        <a:bodyPr/>
        <a:lstStyle/>
        <a:p>
          <a:r>
            <a:rPr lang="el-GR"/>
            <a:t>Ανακήρυξη Δημοκρατίας (10 Αυγούστου 1792)</a:t>
          </a:r>
          <a:endParaRPr lang="en-US"/>
        </a:p>
      </dgm:t>
    </dgm:pt>
    <dgm:pt modelId="{564A6E94-33BE-43E9-BC07-FC9CB85580FE}" type="parTrans" cxnId="{1C36CFE6-0426-4D99-A71A-FBE9CB528688}">
      <dgm:prSet/>
      <dgm:spPr/>
      <dgm:t>
        <a:bodyPr/>
        <a:lstStyle/>
        <a:p>
          <a:endParaRPr lang="en-US"/>
        </a:p>
      </dgm:t>
    </dgm:pt>
    <dgm:pt modelId="{27F6DCC5-CD9C-487B-86A7-2916C56F54BC}" type="sibTrans" cxnId="{1C36CFE6-0426-4D99-A71A-FBE9CB528688}">
      <dgm:prSet/>
      <dgm:spPr/>
      <dgm:t>
        <a:bodyPr/>
        <a:lstStyle/>
        <a:p>
          <a:endParaRPr lang="en-US"/>
        </a:p>
      </dgm:t>
    </dgm:pt>
    <dgm:pt modelId="{538EE973-7926-422C-AC0F-5094A420B398}">
      <dgm:prSet/>
      <dgm:spPr/>
      <dgm:t>
        <a:bodyPr/>
        <a:lstStyle/>
        <a:p>
          <a:r>
            <a:rPr lang="el-GR"/>
            <a:t>Πόλεμος και Τρομοκρατία. Συγκεντρωτισμός σε διακυβέρνηση και οικονομία</a:t>
          </a:r>
          <a:endParaRPr lang="en-US"/>
        </a:p>
      </dgm:t>
    </dgm:pt>
    <dgm:pt modelId="{566381FC-A9DA-4981-BF76-DFBD3981583B}" type="parTrans" cxnId="{09B84928-A591-42B6-B3FE-B698791962E8}">
      <dgm:prSet/>
      <dgm:spPr/>
      <dgm:t>
        <a:bodyPr/>
        <a:lstStyle/>
        <a:p>
          <a:endParaRPr lang="en-US"/>
        </a:p>
      </dgm:t>
    </dgm:pt>
    <dgm:pt modelId="{0318D796-5C79-4412-B6A7-5F83F84727FF}" type="sibTrans" cxnId="{09B84928-A591-42B6-B3FE-B698791962E8}">
      <dgm:prSet/>
      <dgm:spPr/>
      <dgm:t>
        <a:bodyPr/>
        <a:lstStyle/>
        <a:p>
          <a:endParaRPr lang="en-US"/>
        </a:p>
      </dgm:t>
    </dgm:pt>
    <dgm:pt modelId="{FFBA0F49-2114-4AEC-95A8-291BFD7E895F}" type="pres">
      <dgm:prSet presAssocID="{15B10AFD-7797-4E36-8BBE-6D983F110782}" presName="linear" presStyleCnt="0">
        <dgm:presLayoutVars>
          <dgm:dir/>
          <dgm:animLvl val="lvl"/>
          <dgm:resizeHandles val="exact"/>
        </dgm:presLayoutVars>
      </dgm:prSet>
      <dgm:spPr/>
    </dgm:pt>
    <dgm:pt modelId="{7A229D40-1020-4C6F-A3DE-425EEBDE796D}" type="pres">
      <dgm:prSet presAssocID="{8E240620-898F-4468-A95D-6F73E09CDC66}" presName="parentLin" presStyleCnt="0"/>
      <dgm:spPr/>
    </dgm:pt>
    <dgm:pt modelId="{9A5CB681-CDCE-4C75-B066-A36F741921F7}" type="pres">
      <dgm:prSet presAssocID="{8E240620-898F-4468-A95D-6F73E09CDC66}" presName="parentLeftMargin" presStyleLbl="node1" presStyleIdx="0" presStyleCnt="3"/>
      <dgm:spPr/>
    </dgm:pt>
    <dgm:pt modelId="{3DF1AF10-E221-448C-A572-E2AF35B396A7}" type="pres">
      <dgm:prSet presAssocID="{8E240620-898F-4468-A95D-6F73E09CDC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98C4C0-D384-4655-BCA2-7C510D52E620}" type="pres">
      <dgm:prSet presAssocID="{8E240620-898F-4468-A95D-6F73E09CDC66}" presName="negativeSpace" presStyleCnt="0"/>
      <dgm:spPr/>
    </dgm:pt>
    <dgm:pt modelId="{06DC438F-0E86-4057-AFAB-BF3F3F64A48A}" type="pres">
      <dgm:prSet presAssocID="{8E240620-898F-4468-A95D-6F73E09CDC66}" presName="childText" presStyleLbl="conFgAcc1" presStyleIdx="0" presStyleCnt="3">
        <dgm:presLayoutVars>
          <dgm:bulletEnabled val="1"/>
        </dgm:presLayoutVars>
      </dgm:prSet>
      <dgm:spPr/>
    </dgm:pt>
    <dgm:pt modelId="{5D5D0AA2-A5AF-43E3-AD7C-AF01FE46580E}" type="pres">
      <dgm:prSet presAssocID="{9D7B5A1B-61D8-4300-B0D6-8290401E2DB7}" presName="spaceBetweenRectangles" presStyleCnt="0"/>
      <dgm:spPr/>
    </dgm:pt>
    <dgm:pt modelId="{3AB08A04-549F-4E27-9F48-796DEC8E48A2}" type="pres">
      <dgm:prSet presAssocID="{C57C6597-4855-46F7-BEAD-5A8934990FEC}" presName="parentLin" presStyleCnt="0"/>
      <dgm:spPr/>
    </dgm:pt>
    <dgm:pt modelId="{2ECEB2DC-D03B-46E8-8BBC-E4B201FE26E6}" type="pres">
      <dgm:prSet presAssocID="{C57C6597-4855-46F7-BEAD-5A8934990FEC}" presName="parentLeftMargin" presStyleLbl="node1" presStyleIdx="0" presStyleCnt="3"/>
      <dgm:spPr/>
    </dgm:pt>
    <dgm:pt modelId="{4AEAD081-1420-4090-9847-2A987ABEB448}" type="pres">
      <dgm:prSet presAssocID="{C57C6597-4855-46F7-BEAD-5A8934990F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303E0A-0E56-452E-98B9-D6A720237738}" type="pres">
      <dgm:prSet presAssocID="{C57C6597-4855-46F7-BEAD-5A8934990FEC}" presName="negativeSpace" presStyleCnt="0"/>
      <dgm:spPr/>
    </dgm:pt>
    <dgm:pt modelId="{AB21D4B8-BDA5-425A-A948-9BA1435979DC}" type="pres">
      <dgm:prSet presAssocID="{C57C6597-4855-46F7-BEAD-5A8934990FEC}" presName="childText" presStyleLbl="conFgAcc1" presStyleIdx="1" presStyleCnt="3">
        <dgm:presLayoutVars>
          <dgm:bulletEnabled val="1"/>
        </dgm:presLayoutVars>
      </dgm:prSet>
      <dgm:spPr/>
    </dgm:pt>
    <dgm:pt modelId="{4317A1B2-D2E8-4F24-AF42-7D1C49585D48}" type="pres">
      <dgm:prSet presAssocID="{463E33F1-AFE0-4264-BB49-C873EEE0DEBB}" presName="spaceBetweenRectangles" presStyleCnt="0"/>
      <dgm:spPr/>
    </dgm:pt>
    <dgm:pt modelId="{820666BE-09A4-4BFF-883E-2CBC3F6806FB}" type="pres">
      <dgm:prSet presAssocID="{F4ABB5F1-089E-4A18-8906-4E4C3827DC6A}" presName="parentLin" presStyleCnt="0"/>
      <dgm:spPr/>
    </dgm:pt>
    <dgm:pt modelId="{579E6F6E-3FD1-40B4-B192-4E64F1BD3305}" type="pres">
      <dgm:prSet presAssocID="{F4ABB5F1-089E-4A18-8906-4E4C3827DC6A}" presName="parentLeftMargin" presStyleLbl="node1" presStyleIdx="1" presStyleCnt="3"/>
      <dgm:spPr/>
    </dgm:pt>
    <dgm:pt modelId="{424C26DB-5735-4831-9FA9-2E6E72849718}" type="pres">
      <dgm:prSet presAssocID="{F4ABB5F1-089E-4A18-8906-4E4C3827DC6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A362FB-C7BF-4967-BCE1-F7506C5F9A7E}" type="pres">
      <dgm:prSet presAssocID="{F4ABB5F1-089E-4A18-8906-4E4C3827DC6A}" presName="negativeSpace" presStyleCnt="0"/>
      <dgm:spPr/>
    </dgm:pt>
    <dgm:pt modelId="{A6FFA911-2D5E-4FD9-8CA4-497EA51A18AB}" type="pres">
      <dgm:prSet presAssocID="{F4ABB5F1-089E-4A18-8906-4E4C3827DC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DC3304-177C-451F-A555-40DA0E90D468}" srcId="{8E240620-898F-4468-A95D-6F73E09CDC66}" destId="{583FE5FB-D71A-4A86-B732-73C4D96811DE}" srcOrd="0" destOrd="0" parTransId="{039DC0D8-C321-4C28-A710-C3AD17C8C503}" sibTransId="{726E5459-902A-4273-A0B2-B8C25FE03DF7}"/>
    <dgm:cxn modelId="{71925109-5E4E-4C81-8A85-F0B579EF341D}" srcId="{15B10AFD-7797-4E36-8BBE-6D983F110782}" destId="{8E240620-898F-4468-A95D-6F73E09CDC66}" srcOrd="0" destOrd="0" parTransId="{D92857BC-C7E3-4DAC-939B-001F96DDA56D}" sibTransId="{9D7B5A1B-61D8-4300-B0D6-8290401E2DB7}"/>
    <dgm:cxn modelId="{B1480527-2C7C-44BA-A919-4C74C4608A18}" srcId="{15B10AFD-7797-4E36-8BBE-6D983F110782}" destId="{C57C6597-4855-46F7-BEAD-5A8934990FEC}" srcOrd="1" destOrd="0" parTransId="{59028542-7EF8-4A4F-B87A-277FD11F85FA}" sibTransId="{463E33F1-AFE0-4264-BB49-C873EEE0DEBB}"/>
    <dgm:cxn modelId="{09B84928-A591-42B6-B3FE-B698791962E8}" srcId="{F4ABB5F1-089E-4A18-8906-4E4C3827DC6A}" destId="{538EE973-7926-422C-AC0F-5094A420B398}" srcOrd="2" destOrd="0" parTransId="{566381FC-A9DA-4981-BF76-DFBD3981583B}" sibTransId="{0318D796-5C79-4412-B6A7-5F83F84727FF}"/>
    <dgm:cxn modelId="{47F1592E-4721-42BE-A024-DD6CE9E29CD0}" type="presOf" srcId="{6595A3AD-1D64-4900-97FF-2F5A44489AAE}" destId="{A6FFA911-2D5E-4FD9-8CA4-497EA51A18AB}" srcOrd="0" destOrd="1" presId="urn:microsoft.com/office/officeart/2005/8/layout/list1"/>
    <dgm:cxn modelId="{48269D38-BF1C-4010-BFE6-B4C9202DC126}" srcId="{C57C6597-4855-46F7-BEAD-5A8934990FEC}" destId="{92600A09-B48A-4619-B047-008740DCE81A}" srcOrd="0" destOrd="0" parTransId="{552E487F-772E-4F5A-86C6-79C89FAAE275}" sibTransId="{8EC72638-CDE0-4666-8A66-9FDCF3AA98C4}"/>
    <dgm:cxn modelId="{A9DB325C-66DF-4510-8882-979501C7A81A}" type="presOf" srcId="{583FE5FB-D71A-4A86-B732-73C4D96811DE}" destId="{06DC438F-0E86-4057-AFAB-BF3F3F64A48A}" srcOrd="0" destOrd="0" presId="urn:microsoft.com/office/officeart/2005/8/layout/list1"/>
    <dgm:cxn modelId="{5FDE1C5F-2CAF-471C-B9F8-7F5626658FC2}" type="presOf" srcId="{8E240620-898F-4468-A95D-6F73E09CDC66}" destId="{9A5CB681-CDCE-4C75-B066-A36F741921F7}" srcOrd="0" destOrd="0" presId="urn:microsoft.com/office/officeart/2005/8/layout/list1"/>
    <dgm:cxn modelId="{09451D42-FED3-49C6-ABB9-A406FB3EDC86}" type="presOf" srcId="{15B10AFD-7797-4E36-8BBE-6D983F110782}" destId="{FFBA0F49-2114-4AEC-95A8-291BFD7E895F}" srcOrd="0" destOrd="0" presId="urn:microsoft.com/office/officeart/2005/8/layout/list1"/>
    <dgm:cxn modelId="{EDAA494A-B120-4CE1-9908-42A75F1E054F}" type="presOf" srcId="{F4ABB5F1-089E-4A18-8906-4E4C3827DC6A}" destId="{579E6F6E-3FD1-40B4-B192-4E64F1BD3305}" srcOrd="0" destOrd="0" presId="urn:microsoft.com/office/officeart/2005/8/layout/list1"/>
    <dgm:cxn modelId="{6566976B-ADB8-4ACE-96D0-FC1D665E7341}" srcId="{8E240620-898F-4468-A95D-6F73E09CDC66}" destId="{91E54155-210A-4189-963F-EAC1814EB924}" srcOrd="1" destOrd="0" parTransId="{7841E1F3-4806-41A5-B131-C5B6C455B209}" sibTransId="{0D2D80AA-1731-432A-9AAA-49B4C98DADF8}"/>
    <dgm:cxn modelId="{91790451-AC46-4FC9-9986-9C719D9A2442}" type="presOf" srcId="{91E54155-210A-4189-963F-EAC1814EB924}" destId="{06DC438F-0E86-4057-AFAB-BF3F3F64A48A}" srcOrd="0" destOrd="1" presId="urn:microsoft.com/office/officeart/2005/8/layout/list1"/>
    <dgm:cxn modelId="{7FB6EA52-1690-4450-B157-7D0F204D1FF3}" type="presOf" srcId="{92600A09-B48A-4619-B047-008740DCE81A}" destId="{AB21D4B8-BDA5-425A-A948-9BA1435979DC}" srcOrd="0" destOrd="0" presId="urn:microsoft.com/office/officeart/2005/8/layout/list1"/>
    <dgm:cxn modelId="{D26A3B77-48AB-4F66-AE3E-E0A86B744A6C}" type="presOf" srcId="{C57C6597-4855-46F7-BEAD-5A8934990FEC}" destId="{2ECEB2DC-D03B-46E8-8BBC-E4B201FE26E6}" srcOrd="0" destOrd="0" presId="urn:microsoft.com/office/officeart/2005/8/layout/list1"/>
    <dgm:cxn modelId="{5A1ECD77-86DD-4811-9367-0F205E7822AF}" srcId="{15B10AFD-7797-4E36-8BBE-6D983F110782}" destId="{F4ABB5F1-089E-4A18-8906-4E4C3827DC6A}" srcOrd="2" destOrd="0" parTransId="{B61A2637-C25C-42E4-9B2C-99732875A1F6}" sibTransId="{6C93C4EF-995C-45CF-9129-87A640B78A61}"/>
    <dgm:cxn modelId="{BD58FB7F-0F67-4F9F-A8DD-90A275845800}" srcId="{F4ABB5F1-089E-4A18-8906-4E4C3827DC6A}" destId="{D1F8BE17-3A7A-4E39-A7F2-E935C389BC4D}" srcOrd="0" destOrd="0" parTransId="{C5B62DE7-0C61-46D5-AD8A-4E71FDC41836}" sibTransId="{19B8889E-1614-457D-AEE5-095DAED67D15}"/>
    <dgm:cxn modelId="{6494F397-874E-4B36-94E5-FABE132B0DF7}" type="presOf" srcId="{D1F8BE17-3A7A-4E39-A7F2-E935C389BC4D}" destId="{A6FFA911-2D5E-4FD9-8CA4-497EA51A18AB}" srcOrd="0" destOrd="0" presId="urn:microsoft.com/office/officeart/2005/8/layout/list1"/>
    <dgm:cxn modelId="{9772E799-1311-4EE7-B254-725466E76A58}" type="presOf" srcId="{F4ABB5F1-089E-4A18-8906-4E4C3827DC6A}" destId="{424C26DB-5735-4831-9FA9-2E6E72849718}" srcOrd="1" destOrd="0" presId="urn:microsoft.com/office/officeart/2005/8/layout/list1"/>
    <dgm:cxn modelId="{336BEAC8-6DED-462A-B983-41A639595B66}" type="presOf" srcId="{8E240620-898F-4468-A95D-6F73E09CDC66}" destId="{3DF1AF10-E221-448C-A572-E2AF35B396A7}" srcOrd="1" destOrd="0" presId="urn:microsoft.com/office/officeart/2005/8/layout/list1"/>
    <dgm:cxn modelId="{0EB7CBCD-01B6-497F-AA9F-3BF285B860D1}" type="presOf" srcId="{538EE973-7926-422C-AC0F-5094A420B398}" destId="{A6FFA911-2D5E-4FD9-8CA4-497EA51A18AB}" srcOrd="0" destOrd="2" presId="urn:microsoft.com/office/officeart/2005/8/layout/list1"/>
    <dgm:cxn modelId="{1C36CFE6-0426-4D99-A71A-FBE9CB528688}" srcId="{F4ABB5F1-089E-4A18-8906-4E4C3827DC6A}" destId="{6595A3AD-1D64-4900-97FF-2F5A44489AAE}" srcOrd="1" destOrd="0" parTransId="{564A6E94-33BE-43E9-BC07-FC9CB85580FE}" sibTransId="{27F6DCC5-CD9C-487B-86A7-2916C56F54BC}"/>
    <dgm:cxn modelId="{8F95A8E9-2965-468F-8394-3BF08DE71028}" type="presOf" srcId="{C57C6597-4855-46F7-BEAD-5A8934990FEC}" destId="{4AEAD081-1420-4090-9847-2A987ABEB448}" srcOrd="1" destOrd="0" presId="urn:microsoft.com/office/officeart/2005/8/layout/list1"/>
    <dgm:cxn modelId="{FAF1587D-7249-41AD-94B8-2BA86FBB7376}" type="presParOf" srcId="{FFBA0F49-2114-4AEC-95A8-291BFD7E895F}" destId="{7A229D40-1020-4C6F-A3DE-425EEBDE796D}" srcOrd="0" destOrd="0" presId="urn:microsoft.com/office/officeart/2005/8/layout/list1"/>
    <dgm:cxn modelId="{70495F38-ECF1-4518-9408-1F9A6C8545A2}" type="presParOf" srcId="{7A229D40-1020-4C6F-A3DE-425EEBDE796D}" destId="{9A5CB681-CDCE-4C75-B066-A36F741921F7}" srcOrd="0" destOrd="0" presId="urn:microsoft.com/office/officeart/2005/8/layout/list1"/>
    <dgm:cxn modelId="{482A3A3B-4D51-428C-850B-2AF3FBF665E2}" type="presParOf" srcId="{7A229D40-1020-4C6F-A3DE-425EEBDE796D}" destId="{3DF1AF10-E221-448C-A572-E2AF35B396A7}" srcOrd="1" destOrd="0" presId="urn:microsoft.com/office/officeart/2005/8/layout/list1"/>
    <dgm:cxn modelId="{93368DFB-A20E-4E5D-8A6D-F076004F5C67}" type="presParOf" srcId="{FFBA0F49-2114-4AEC-95A8-291BFD7E895F}" destId="{2398C4C0-D384-4655-BCA2-7C510D52E620}" srcOrd="1" destOrd="0" presId="urn:microsoft.com/office/officeart/2005/8/layout/list1"/>
    <dgm:cxn modelId="{630B1B50-CBE9-4C04-83BF-E50C35423DCA}" type="presParOf" srcId="{FFBA0F49-2114-4AEC-95A8-291BFD7E895F}" destId="{06DC438F-0E86-4057-AFAB-BF3F3F64A48A}" srcOrd="2" destOrd="0" presId="urn:microsoft.com/office/officeart/2005/8/layout/list1"/>
    <dgm:cxn modelId="{B03BB7BF-DD71-4F39-A17F-72CF50D3264E}" type="presParOf" srcId="{FFBA0F49-2114-4AEC-95A8-291BFD7E895F}" destId="{5D5D0AA2-A5AF-43E3-AD7C-AF01FE46580E}" srcOrd="3" destOrd="0" presId="urn:microsoft.com/office/officeart/2005/8/layout/list1"/>
    <dgm:cxn modelId="{0022DCEB-5EB1-4C3C-839A-690A91366722}" type="presParOf" srcId="{FFBA0F49-2114-4AEC-95A8-291BFD7E895F}" destId="{3AB08A04-549F-4E27-9F48-796DEC8E48A2}" srcOrd="4" destOrd="0" presId="urn:microsoft.com/office/officeart/2005/8/layout/list1"/>
    <dgm:cxn modelId="{5B8F9BE1-EA3E-43BF-A5C9-56C4870263D5}" type="presParOf" srcId="{3AB08A04-549F-4E27-9F48-796DEC8E48A2}" destId="{2ECEB2DC-D03B-46E8-8BBC-E4B201FE26E6}" srcOrd="0" destOrd="0" presId="urn:microsoft.com/office/officeart/2005/8/layout/list1"/>
    <dgm:cxn modelId="{A60F5596-3664-4A74-ABE9-820C1B963707}" type="presParOf" srcId="{3AB08A04-549F-4E27-9F48-796DEC8E48A2}" destId="{4AEAD081-1420-4090-9847-2A987ABEB448}" srcOrd="1" destOrd="0" presId="urn:microsoft.com/office/officeart/2005/8/layout/list1"/>
    <dgm:cxn modelId="{84B2B363-B121-4B09-B1C4-C99383F468BC}" type="presParOf" srcId="{FFBA0F49-2114-4AEC-95A8-291BFD7E895F}" destId="{3C303E0A-0E56-452E-98B9-D6A720237738}" srcOrd="5" destOrd="0" presId="urn:microsoft.com/office/officeart/2005/8/layout/list1"/>
    <dgm:cxn modelId="{DB937AA0-AD75-4AEA-B3F7-235ED88E2D90}" type="presParOf" srcId="{FFBA0F49-2114-4AEC-95A8-291BFD7E895F}" destId="{AB21D4B8-BDA5-425A-A948-9BA1435979DC}" srcOrd="6" destOrd="0" presId="urn:microsoft.com/office/officeart/2005/8/layout/list1"/>
    <dgm:cxn modelId="{DC3BD93C-DE99-4200-BD5D-51EC52D175C8}" type="presParOf" srcId="{FFBA0F49-2114-4AEC-95A8-291BFD7E895F}" destId="{4317A1B2-D2E8-4F24-AF42-7D1C49585D48}" srcOrd="7" destOrd="0" presId="urn:microsoft.com/office/officeart/2005/8/layout/list1"/>
    <dgm:cxn modelId="{C008EC78-48B3-436D-A8C3-BE463C74EA02}" type="presParOf" srcId="{FFBA0F49-2114-4AEC-95A8-291BFD7E895F}" destId="{820666BE-09A4-4BFF-883E-2CBC3F6806FB}" srcOrd="8" destOrd="0" presId="urn:microsoft.com/office/officeart/2005/8/layout/list1"/>
    <dgm:cxn modelId="{5D093D6E-39A2-4885-8E6B-1694DF4C2D76}" type="presParOf" srcId="{820666BE-09A4-4BFF-883E-2CBC3F6806FB}" destId="{579E6F6E-3FD1-40B4-B192-4E64F1BD3305}" srcOrd="0" destOrd="0" presId="urn:microsoft.com/office/officeart/2005/8/layout/list1"/>
    <dgm:cxn modelId="{B8BA96C3-EE32-4114-AB36-243A092BD727}" type="presParOf" srcId="{820666BE-09A4-4BFF-883E-2CBC3F6806FB}" destId="{424C26DB-5735-4831-9FA9-2E6E72849718}" srcOrd="1" destOrd="0" presId="urn:microsoft.com/office/officeart/2005/8/layout/list1"/>
    <dgm:cxn modelId="{4991C2F6-7783-4BA8-A96A-646A9CCFFAD0}" type="presParOf" srcId="{FFBA0F49-2114-4AEC-95A8-291BFD7E895F}" destId="{68A362FB-C7BF-4967-BCE1-F7506C5F9A7E}" srcOrd="9" destOrd="0" presId="urn:microsoft.com/office/officeart/2005/8/layout/list1"/>
    <dgm:cxn modelId="{D1A58941-DC86-4C77-9099-0F2134CB1DE1}" type="presParOf" srcId="{FFBA0F49-2114-4AEC-95A8-291BFD7E895F}" destId="{A6FFA911-2D5E-4FD9-8CA4-497EA51A18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1AF767-4A82-4462-A975-F4E8DA58E09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68FC9F-5DFB-49ED-BB46-33E474BCF358}">
      <dgm:prSet/>
      <dgm:spPr/>
      <dgm:t>
        <a:bodyPr/>
        <a:lstStyle/>
        <a:p>
          <a:r>
            <a:rPr lang="el-GR"/>
            <a:t>1795-1799</a:t>
          </a:r>
          <a:endParaRPr lang="en-US"/>
        </a:p>
      </dgm:t>
    </dgm:pt>
    <dgm:pt modelId="{B0283132-F35B-47AC-A3F0-5D0DD6247C02}" type="parTrans" cxnId="{C0E2308D-3760-4C14-8F8F-EFB0EEFAB045}">
      <dgm:prSet/>
      <dgm:spPr/>
      <dgm:t>
        <a:bodyPr/>
        <a:lstStyle/>
        <a:p>
          <a:endParaRPr lang="en-US"/>
        </a:p>
      </dgm:t>
    </dgm:pt>
    <dgm:pt modelId="{71715A21-F466-4B1A-BA31-7A08A9903AE5}" type="sibTrans" cxnId="{C0E2308D-3760-4C14-8F8F-EFB0EEFAB045}">
      <dgm:prSet/>
      <dgm:spPr/>
      <dgm:t>
        <a:bodyPr/>
        <a:lstStyle/>
        <a:p>
          <a:endParaRPr lang="en-US"/>
        </a:p>
      </dgm:t>
    </dgm:pt>
    <dgm:pt modelId="{E9EC87D7-AE00-43CF-A170-C683938B3FBA}">
      <dgm:prSet/>
      <dgm:spPr/>
      <dgm:t>
        <a:bodyPr/>
        <a:lstStyle/>
        <a:p>
          <a:r>
            <a:rPr lang="el-GR"/>
            <a:t>Διευθυντήριο [</a:t>
          </a:r>
          <a:r>
            <a:rPr lang="en-US" i="1"/>
            <a:t>Directoire</a:t>
          </a:r>
          <a:r>
            <a:rPr lang="el-GR"/>
            <a:t>]</a:t>
          </a:r>
          <a:endParaRPr lang="en-US"/>
        </a:p>
      </dgm:t>
    </dgm:pt>
    <dgm:pt modelId="{78B589CA-A8FB-4A6F-A1F4-93A652C28678}" type="parTrans" cxnId="{AD610752-CE65-4D0B-9EFF-A04D65A7BC95}">
      <dgm:prSet/>
      <dgm:spPr/>
      <dgm:t>
        <a:bodyPr/>
        <a:lstStyle/>
        <a:p>
          <a:endParaRPr lang="en-US"/>
        </a:p>
      </dgm:t>
    </dgm:pt>
    <dgm:pt modelId="{DFCD2E61-D6CD-4AC8-AC54-4CF942727B6F}" type="sibTrans" cxnId="{AD610752-CE65-4D0B-9EFF-A04D65A7BC95}">
      <dgm:prSet/>
      <dgm:spPr/>
      <dgm:t>
        <a:bodyPr/>
        <a:lstStyle/>
        <a:p>
          <a:endParaRPr lang="en-US"/>
        </a:p>
      </dgm:t>
    </dgm:pt>
    <dgm:pt modelId="{6056A2E2-0ED9-4A13-8668-0ADE438FCFAB}">
      <dgm:prSet/>
      <dgm:spPr/>
      <dgm:t>
        <a:bodyPr/>
        <a:lstStyle/>
        <a:p>
          <a:r>
            <a:rPr lang="el-GR"/>
            <a:t>Μερική αποκατάσταση παλαιάς τάξης με 9</a:t>
          </a:r>
          <a:r>
            <a:rPr lang="el-GR" baseline="30000"/>
            <a:t>η</a:t>
          </a:r>
          <a:r>
            <a:rPr lang="el-GR"/>
            <a:t> </a:t>
          </a:r>
          <a:r>
            <a:rPr lang="en-US"/>
            <a:t>Thermidor </a:t>
          </a:r>
          <a:r>
            <a:rPr lang="el-GR"/>
            <a:t>[</a:t>
          </a:r>
          <a:r>
            <a:rPr lang="en-US"/>
            <a:t>27</a:t>
          </a:r>
          <a:r>
            <a:rPr lang="el-GR"/>
            <a:t>.7</a:t>
          </a:r>
          <a:r>
            <a:rPr lang="en-US"/>
            <a:t>.1794</a:t>
          </a:r>
          <a:r>
            <a:rPr lang="el-GR"/>
            <a:t>]</a:t>
          </a:r>
          <a:endParaRPr lang="en-US"/>
        </a:p>
      </dgm:t>
    </dgm:pt>
    <dgm:pt modelId="{01774445-FEC9-41A8-ADF5-8901868058E9}" type="parTrans" cxnId="{C33FE1AD-270F-4093-8587-E4E65FEE0A81}">
      <dgm:prSet/>
      <dgm:spPr/>
      <dgm:t>
        <a:bodyPr/>
        <a:lstStyle/>
        <a:p>
          <a:endParaRPr lang="en-US"/>
        </a:p>
      </dgm:t>
    </dgm:pt>
    <dgm:pt modelId="{115A9961-BEE8-4FE2-BFCF-639FEFE8F75E}" type="sibTrans" cxnId="{C33FE1AD-270F-4093-8587-E4E65FEE0A81}">
      <dgm:prSet/>
      <dgm:spPr/>
      <dgm:t>
        <a:bodyPr/>
        <a:lstStyle/>
        <a:p>
          <a:endParaRPr lang="en-US"/>
        </a:p>
      </dgm:t>
    </dgm:pt>
    <dgm:pt modelId="{F5D63757-1BB1-4610-A62E-12068BEA870F}">
      <dgm:prSet/>
      <dgm:spPr/>
      <dgm:t>
        <a:bodyPr/>
        <a:lstStyle/>
        <a:p>
          <a:r>
            <a:rPr lang="el-GR"/>
            <a:t>Επιστροφή στην αστική επανάσταση</a:t>
          </a:r>
          <a:endParaRPr lang="en-US"/>
        </a:p>
      </dgm:t>
    </dgm:pt>
    <dgm:pt modelId="{C88F28DD-533F-4E4A-AE4B-77CB947AED6B}" type="parTrans" cxnId="{1BD51210-8CDA-43EE-9996-F9DB518C197C}">
      <dgm:prSet/>
      <dgm:spPr/>
      <dgm:t>
        <a:bodyPr/>
        <a:lstStyle/>
        <a:p>
          <a:endParaRPr lang="en-US"/>
        </a:p>
      </dgm:t>
    </dgm:pt>
    <dgm:pt modelId="{F7ECA8DE-48F3-4707-BA7D-AF1F91ABBA7B}" type="sibTrans" cxnId="{1BD51210-8CDA-43EE-9996-F9DB518C197C}">
      <dgm:prSet/>
      <dgm:spPr/>
      <dgm:t>
        <a:bodyPr/>
        <a:lstStyle/>
        <a:p>
          <a:endParaRPr lang="en-US"/>
        </a:p>
      </dgm:t>
    </dgm:pt>
    <dgm:pt modelId="{DAB1C9C5-F1C2-45B5-A8DF-C5A474DF245D}">
      <dgm:prSet/>
      <dgm:spPr/>
      <dgm:t>
        <a:bodyPr/>
        <a:lstStyle/>
        <a:p>
          <a:r>
            <a:rPr lang="en-US"/>
            <a:t>1799-1804</a:t>
          </a:r>
        </a:p>
      </dgm:t>
    </dgm:pt>
    <dgm:pt modelId="{F612852B-06AD-498B-A2F3-E6C88F8511FA}" type="parTrans" cxnId="{452D4932-26E2-4DF0-B77D-C5343D3A5D3C}">
      <dgm:prSet/>
      <dgm:spPr/>
      <dgm:t>
        <a:bodyPr/>
        <a:lstStyle/>
        <a:p>
          <a:endParaRPr lang="en-US"/>
        </a:p>
      </dgm:t>
    </dgm:pt>
    <dgm:pt modelId="{77FF5E52-47F5-4298-92E3-C8A4E612BCA3}" type="sibTrans" cxnId="{452D4932-26E2-4DF0-B77D-C5343D3A5D3C}">
      <dgm:prSet/>
      <dgm:spPr/>
      <dgm:t>
        <a:bodyPr/>
        <a:lstStyle/>
        <a:p>
          <a:endParaRPr lang="en-US"/>
        </a:p>
      </dgm:t>
    </dgm:pt>
    <dgm:pt modelId="{D8763871-A05E-4E7D-83C8-11FDCF006643}">
      <dgm:prSet/>
      <dgm:spPr/>
      <dgm:t>
        <a:bodyPr/>
        <a:lstStyle/>
        <a:p>
          <a:r>
            <a:rPr lang="en-US" sz="2000" kern="1200"/>
            <a:t>18</a:t>
          </a:r>
          <a:r>
            <a:rPr lang="el-GR" sz="2000" kern="1200"/>
            <a:t>η </a:t>
          </a:r>
          <a:r>
            <a:rPr lang="en-US" sz="2000" kern="1200"/>
            <a:t>Brumaire</a:t>
          </a:r>
          <a:r>
            <a:rPr lang="el-GR" sz="2000" kern="1200"/>
            <a:t>, πραξικόπημα Ναπολέοντα Βοναπάρτη [9.11.1799]</a:t>
          </a:r>
          <a:endParaRPr lang="en-US" sz="2000" kern="1200"/>
        </a:p>
      </dgm:t>
    </dgm:pt>
    <dgm:pt modelId="{D924886C-6445-4D17-B7E3-501C18E00D5A}" type="parTrans" cxnId="{366B654C-A1EA-4B04-8FE0-95CDCA0A553A}">
      <dgm:prSet/>
      <dgm:spPr/>
      <dgm:t>
        <a:bodyPr/>
        <a:lstStyle/>
        <a:p>
          <a:endParaRPr lang="en-US"/>
        </a:p>
      </dgm:t>
    </dgm:pt>
    <dgm:pt modelId="{5AD2076B-C6A0-4337-A5F9-964F07075254}" type="sibTrans" cxnId="{366B654C-A1EA-4B04-8FE0-95CDCA0A553A}">
      <dgm:prSet/>
      <dgm:spPr/>
      <dgm:t>
        <a:bodyPr/>
        <a:lstStyle/>
        <a:p>
          <a:endParaRPr lang="en-US"/>
        </a:p>
      </dgm:t>
    </dgm:pt>
    <dgm:pt modelId="{DF0A9C8B-7E0F-4131-82DF-C59EA67C6F51}">
      <dgm:prSet custT="1"/>
      <dgm:spPr/>
      <dgm:t>
        <a:bodyPr/>
        <a:lstStyle/>
        <a:p>
          <a:r>
            <a:rPr lang="el-GR" sz="2000" kern="1200" dirty="0"/>
            <a:t>Υπατεία</a:t>
          </a:r>
          <a:r>
            <a:rPr lang="en-US" sz="2000" kern="1200" dirty="0"/>
            <a:t> </a:t>
          </a:r>
          <a:r>
            <a:rPr lang="el-G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[</a:t>
          </a:r>
          <a:r>
            <a:rPr lang="en-US" sz="2000" i="1" kern="1200" dirty="0" err="1"/>
            <a:t>Consulat</a:t>
          </a:r>
          <a:r>
            <a:rPr lang="el-GR" sz="2000" kern="1200" dirty="0"/>
            <a:t>]</a:t>
          </a:r>
          <a:endParaRPr lang="en-US" sz="2000" kern="1200" dirty="0"/>
        </a:p>
      </dgm:t>
    </dgm:pt>
    <dgm:pt modelId="{3DEE5CE9-9553-4871-8397-59C0380C5687}" type="parTrans" cxnId="{A22FA658-AA3E-41B7-8DC2-3C9AD8522518}">
      <dgm:prSet/>
      <dgm:spPr/>
      <dgm:t>
        <a:bodyPr/>
        <a:lstStyle/>
        <a:p>
          <a:endParaRPr lang="en-US"/>
        </a:p>
      </dgm:t>
    </dgm:pt>
    <dgm:pt modelId="{D6F3AC6B-F61D-4497-B9B0-112A5F88BA2C}" type="sibTrans" cxnId="{A22FA658-AA3E-41B7-8DC2-3C9AD8522518}">
      <dgm:prSet/>
      <dgm:spPr/>
      <dgm:t>
        <a:bodyPr/>
        <a:lstStyle/>
        <a:p>
          <a:endParaRPr lang="en-US"/>
        </a:p>
      </dgm:t>
    </dgm:pt>
    <dgm:pt modelId="{4E24FF20-E296-4738-B80A-812F7C43B455}">
      <dgm:prSet/>
      <dgm:spPr/>
      <dgm:t>
        <a:bodyPr/>
        <a:lstStyle/>
        <a:p>
          <a:r>
            <a:rPr lang="el-GR" sz="2000" kern="1200"/>
            <a:t>2.12.1804, Ναπολέων ανακηρύσσεται Αυτοκράτωρ</a:t>
          </a:r>
          <a:endParaRPr lang="en-US" sz="2000" kern="1200"/>
        </a:p>
      </dgm:t>
    </dgm:pt>
    <dgm:pt modelId="{3CDFDF71-8BED-46A9-BA01-E9A2AB281A1B}" type="parTrans" cxnId="{3873E78B-ACD9-44C0-A980-1C9497E836E8}">
      <dgm:prSet/>
      <dgm:spPr/>
      <dgm:t>
        <a:bodyPr/>
        <a:lstStyle/>
        <a:p>
          <a:endParaRPr lang="en-US"/>
        </a:p>
      </dgm:t>
    </dgm:pt>
    <dgm:pt modelId="{551C81BD-61D5-4C3E-953F-2BB3201C0836}" type="sibTrans" cxnId="{3873E78B-ACD9-44C0-A980-1C9497E836E8}">
      <dgm:prSet/>
      <dgm:spPr/>
      <dgm:t>
        <a:bodyPr/>
        <a:lstStyle/>
        <a:p>
          <a:endParaRPr lang="en-US"/>
        </a:p>
      </dgm:t>
    </dgm:pt>
    <dgm:pt modelId="{97C142D8-41F2-40E3-8EF5-C7D348551EBF}" type="pres">
      <dgm:prSet presAssocID="{DE1AF767-4A82-4462-A975-F4E8DA58E097}" presName="linear" presStyleCnt="0">
        <dgm:presLayoutVars>
          <dgm:dir/>
          <dgm:animLvl val="lvl"/>
          <dgm:resizeHandles val="exact"/>
        </dgm:presLayoutVars>
      </dgm:prSet>
      <dgm:spPr/>
    </dgm:pt>
    <dgm:pt modelId="{943C4C91-27F5-43ED-B548-B7422E2AA622}" type="pres">
      <dgm:prSet presAssocID="{5768FC9F-5DFB-49ED-BB46-33E474BCF358}" presName="parentLin" presStyleCnt="0"/>
      <dgm:spPr/>
    </dgm:pt>
    <dgm:pt modelId="{F00B3ED7-E0E4-4239-8BFC-5E72EE855A96}" type="pres">
      <dgm:prSet presAssocID="{5768FC9F-5DFB-49ED-BB46-33E474BCF358}" presName="parentLeftMargin" presStyleLbl="node1" presStyleIdx="0" presStyleCnt="2"/>
      <dgm:spPr/>
    </dgm:pt>
    <dgm:pt modelId="{B03293E7-F9E4-4ADB-9187-2722CDB60780}" type="pres">
      <dgm:prSet presAssocID="{5768FC9F-5DFB-49ED-BB46-33E474BCF3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9EFBF1-C064-4BB2-959E-93E5E9E3A79A}" type="pres">
      <dgm:prSet presAssocID="{5768FC9F-5DFB-49ED-BB46-33E474BCF358}" presName="negativeSpace" presStyleCnt="0"/>
      <dgm:spPr/>
    </dgm:pt>
    <dgm:pt modelId="{F1AA1F31-FCED-42D1-AF14-2001802BE804}" type="pres">
      <dgm:prSet presAssocID="{5768FC9F-5DFB-49ED-BB46-33E474BCF358}" presName="childText" presStyleLbl="conFgAcc1" presStyleIdx="0" presStyleCnt="2">
        <dgm:presLayoutVars>
          <dgm:bulletEnabled val="1"/>
        </dgm:presLayoutVars>
      </dgm:prSet>
      <dgm:spPr/>
    </dgm:pt>
    <dgm:pt modelId="{8FAC01F5-28F5-4DC1-8073-E855F0E6CC22}" type="pres">
      <dgm:prSet presAssocID="{71715A21-F466-4B1A-BA31-7A08A9903AE5}" presName="spaceBetweenRectangles" presStyleCnt="0"/>
      <dgm:spPr/>
    </dgm:pt>
    <dgm:pt modelId="{7EDA5542-B0E6-439C-9EFD-BADE81684245}" type="pres">
      <dgm:prSet presAssocID="{DAB1C9C5-F1C2-45B5-A8DF-C5A474DF245D}" presName="parentLin" presStyleCnt="0"/>
      <dgm:spPr/>
    </dgm:pt>
    <dgm:pt modelId="{99F71FAC-8249-4C4E-B139-107A29CEB2C6}" type="pres">
      <dgm:prSet presAssocID="{DAB1C9C5-F1C2-45B5-A8DF-C5A474DF245D}" presName="parentLeftMargin" presStyleLbl="node1" presStyleIdx="0" presStyleCnt="2"/>
      <dgm:spPr/>
    </dgm:pt>
    <dgm:pt modelId="{C9BA4FBD-FB05-43DA-910C-60728BFAB3C9}" type="pres">
      <dgm:prSet presAssocID="{DAB1C9C5-F1C2-45B5-A8DF-C5A474DF24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C152AAB-4373-420E-B87E-C12A88392C8A}" type="pres">
      <dgm:prSet presAssocID="{DAB1C9C5-F1C2-45B5-A8DF-C5A474DF245D}" presName="negativeSpace" presStyleCnt="0"/>
      <dgm:spPr/>
    </dgm:pt>
    <dgm:pt modelId="{8820745A-CCAF-4EF4-A456-0D3076909F57}" type="pres">
      <dgm:prSet presAssocID="{DAB1C9C5-F1C2-45B5-A8DF-C5A474DF24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BD51210-8CDA-43EE-9996-F9DB518C197C}" srcId="{5768FC9F-5DFB-49ED-BB46-33E474BCF358}" destId="{F5D63757-1BB1-4610-A62E-12068BEA870F}" srcOrd="2" destOrd="0" parTransId="{C88F28DD-533F-4E4A-AE4B-77CB947AED6B}" sibTransId="{F7ECA8DE-48F3-4707-BA7D-AF1F91ABBA7B}"/>
    <dgm:cxn modelId="{F3784223-2BD4-4252-9105-A0E29E5DED17}" type="presOf" srcId="{5768FC9F-5DFB-49ED-BB46-33E474BCF358}" destId="{F00B3ED7-E0E4-4239-8BFC-5E72EE855A96}" srcOrd="0" destOrd="0" presId="urn:microsoft.com/office/officeart/2005/8/layout/list1"/>
    <dgm:cxn modelId="{452D4932-26E2-4DF0-B77D-C5343D3A5D3C}" srcId="{DE1AF767-4A82-4462-A975-F4E8DA58E097}" destId="{DAB1C9C5-F1C2-45B5-A8DF-C5A474DF245D}" srcOrd="1" destOrd="0" parTransId="{F612852B-06AD-498B-A2F3-E6C88F8511FA}" sibTransId="{77FF5E52-47F5-4298-92E3-C8A4E612BCA3}"/>
    <dgm:cxn modelId="{87FCAF44-D610-4E16-A8B0-8671CDE5B93E}" type="presOf" srcId="{DE1AF767-4A82-4462-A975-F4E8DA58E097}" destId="{97C142D8-41F2-40E3-8EF5-C7D348551EBF}" srcOrd="0" destOrd="0" presId="urn:microsoft.com/office/officeart/2005/8/layout/list1"/>
    <dgm:cxn modelId="{366B654C-A1EA-4B04-8FE0-95CDCA0A553A}" srcId="{DAB1C9C5-F1C2-45B5-A8DF-C5A474DF245D}" destId="{D8763871-A05E-4E7D-83C8-11FDCF006643}" srcOrd="0" destOrd="0" parTransId="{D924886C-6445-4D17-B7E3-501C18E00D5A}" sibTransId="{5AD2076B-C6A0-4337-A5F9-964F07075254}"/>
    <dgm:cxn modelId="{AF4F696C-829F-4EF4-857E-14CCAC9E6641}" type="presOf" srcId="{5768FC9F-5DFB-49ED-BB46-33E474BCF358}" destId="{B03293E7-F9E4-4ADB-9187-2722CDB60780}" srcOrd="1" destOrd="0" presId="urn:microsoft.com/office/officeart/2005/8/layout/list1"/>
    <dgm:cxn modelId="{5658594C-533C-4671-A221-A9B45D65B1E2}" type="presOf" srcId="{F5D63757-1BB1-4610-A62E-12068BEA870F}" destId="{F1AA1F31-FCED-42D1-AF14-2001802BE804}" srcOrd="0" destOrd="2" presId="urn:microsoft.com/office/officeart/2005/8/layout/list1"/>
    <dgm:cxn modelId="{AD610752-CE65-4D0B-9EFF-A04D65A7BC95}" srcId="{5768FC9F-5DFB-49ED-BB46-33E474BCF358}" destId="{E9EC87D7-AE00-43CF-A170-C683938B3FBA}" srcOrd="0" destOrd="0" parTransId="{78B589CA-A8FB-4A6F-A1F4-93A652C28678}" sibTransId="{DFCD2E61-D6CD-4AC8-AC54-4CF942727B6F}"/>
    <dgm:cxn modelId="{A22FA658-AA3E-41B7-8DC2-3C9AD8522518}" srcId="{DAB1C9C5-F1C2-45B5-A8DF-C5A474DF245D}" destId="{DF0A9C8B-7E0F-4131-82DF-C59EA67C6F51}" srcOrd="1" destOrd="0" parTransId="{3DEE5CE9-9553-4871-8397-59C0380C5687}" sibTransId="{D6F3AC6B-F61D-4497-B9B0-112A5F88BA2C}"/>
    <dgm:cxn modelId="{3873E78B-ACD9-44C0-A980-1C9497E836E8}" srcId="{DAB1C9C5-F1C2-45B5-A8DF-C5A474DF245D}" destId="{4E24FF20-E296-4738-B80A-812F7C43B455}" srcOrd="2" destOrd="0" parTransId="{3CDFDF71-8BED-46A9-BA01-E9A2AB281A1B}" sibTransId="{551C81BD-61D5-4C3E-953F-2BB3201C0836}"/>
    <dgm:cxn modelId="{C0E2308D-3760-4C14-8F8F-EFB0EEFAB045}" srcId="{DE1AF767-4A82-4462-A975-F4E8DA58E097}" destId="{5768FC9F-5DFB-49ED-BB46-33E474BCF358}" srcOrd="0" destOrd="0" parTransId="{B0283132-F35B-47AC-A3F0-5D0DD6247C02}" sibTransId="{71715A21-F466-4B1A-BA31-7A08A9903AE5}"/>
    <dgm:cxn modelId="{B3DFE2A2-C214-48F0-8773-0C1066E40568}" type="presOf" srcId="{6056A2E2-0ED9-4A13-8668-0ADE438FCFAB}" destId="{F1AA1F31-FCED-42D1-AF14-2001802BE804}" srcOrd="0" destOrd="1" presId="urn:microsoft.com/office/officeart/2005/8/layout/list1"/>
    <dgm:cxn modelId="{C33FE1AD-270F-4093-8587-E4E65FEE0A81}" srcId="{5768FC9F-5DFB-49ED-BB46-33E474BCF358}" destId="{6056A2E2-0ED9-4A13-8668-0ADE438FCFAB}" srcOrd="1" destOrd="0" parTransId="{01774445-FEC9-41A8-ADF5-8901868058E9}" sibTransId="{115A9961-BEE8-4FE2-BFCF-639FEFE8F75E}"/>
    <dgm:cxn modelId="{12291FB0-B5F0-44B4-A064-05978F9497A3}" type="presOf" srcId="{DAB1C9C5-F1C2-45B5-A8DF-C5A474DF245D}" destId="{C9BA4FBD-FB05-43DA-910C-60728BFAB3C9}" srcOrd="1" destOrd="0" presId="urn:microsoft.com/office/officeart/2005/8/layout/list1"/>
    <dgm:cxn modelId="{8884C3BD-791D-4776-8EF8-AFB25CA8DAF0}" type="presOf" srcId="{D8763871-A05E-4E7D-83C8-11FDCF006643}" destId="{8820745A-CCAF-4EF4-A456-0D3076909F57}" srcOrd="0" destOrd="0" presId="urn:microsoft.com/office/officeart/2005/8/layout/list1"/>
    <dgm:cxn modelId="{B61385CC-27C6-4458-A89F-9B3D92A26C0F}" type="presOf" srcId="{4E24FF20-E296-4738-B80A-812F7C43B455}" destId="{8820745A-CCAF-4EF4-A456-0D3076909F57}" srcOrd="0" destOrd="2" presId="urn:microsoft.com/office/officeart/2005/8/layout/list1"/>
    <dgm:cxn modelId="{5303E0D3-45F1-4FBD-B646-AAE027480CB6}" type="presOf" srcId="{DF0A9C8B-7E0F-4131-82DF-C59EA67C6F51}" destId="{8820745A-CCAF-4EF4-A456-0D3076909F57}" srcOrd="0" destOrd="1" presId="urn:microsoft.com/office/officeart/2005/8/layout/list1"/>
    <dgm:cxn modelId="{185DF9D9-3AE5-45E6-B134-A3BA1DB111B1}" type="presOf" srcId="{E9EC87D7-AE00-43CF-A170-C683938B3FBA}" destId="{F1AA1F31-FCED-42D1-AF14-2001802BE804}" srcOrd="0" destOrd="0" presId="urn:microsoft.com/office/officeart/2005/8/layout/list1"/>
    <dgm:cxn modelId="{4915D0DD-C645-40B6-8032-65AD25D48BFD}" type="presOf" srcId="{DAB1C9C5-F1C2-45B5-A8DF-C5A474DF245D}" destId="{99F71FAC-8249-4C4E-B139-107A29CEB2C6}" srcOrd="0" destOrd="0" presId="urn:microsoft.com/office/officeart/2005/8/layout/list1"/>
    <dgm:cxn modelId="{94C43723-17A9-46FE-BB47-064AE587DE5F}" type="presParOf" srcId="{97C142D8-41F2-40E3-8EF5-C7D348551EBF}" destId="{943C4C91-27F5-43ED-B548-B7422E2AA622}" srcOrd="0" destOrd="0" presId="urn:microsoft.com/office/officeart/2005/8/layout/list1"/>
    <dgm:cxn modelId="{546E2239-F5CD-40A1-9921-0CC7E0DCF3DA}" type="presParOf" srcId="{943C4C91-27F5-43ED-B548-B7422E2AA622}" destId="{F00B3ED7-E0E4-4239-8BFC-5E72EE855A96}" srcOrd="0" destOrd="0" presId="urn:microsoft.com/office/officeart/2005/8/layout/list1"/>
    <dgm:cxn modelId="{7F95DFC0-30A5-4DE6-846D-B0D2326FE241}" type="presParOf" srcId="{943C4C91-27F5-43ED-B548-B7422E2AA622}" destId="{B03293E7-F9E4-4ADB-9187-2722CDB60780}" srcOrd="1" destOrd="0" presId="urn:microsoft.com/office/officeart/2005/8/layout/list1"/>
    <dgm:cxn modelId="{2703B92C-14A4-418F-8385-781BDF45C4F7}" type="presParOf" srcId="{97C142D8-41F2-40E3-8EF5-C7D348551EBF}" destId="{DE9EFBF1-C064-4BB2-959E-93E5E9E3A79A}" srcOrd="1" destOrd="0" presId="urn:microsoft.com/office/officeart/2005/8/layout/list1"/>
    <dgm:cxn modelId="{C86A0B4F-83FB-4C07-B35F-D075EF3E6ACE}" type="presParOf" srcId="{97C142D8-41F2-40E3-8EF5-C7D348551EBF}" destId="{F1AA1F31-FCED-42D1-AF14-2001802BE804}" srcOrd="2" destOrd="0" presId="urn:microsoft.com/office/officeart/2005/8/layout/list1"/>
    <dgm:cxn modelId="{8782771F-D3AB-41A2-BC96-831CC1EBBE92}" type="presParOf" srcId="{97C142D8-41F2-40E3-8EF5-C7D348551EBF}" destId="{8FAC01F5-28F5-4DC1-8073-E855F0E6CC22}" srcOrd="3" destOrd="0" presId="urn:microsoft.com/office/officeart/2005/8/layout/list1"/>
    <dgm:cxn modelId="{BD2D1309-4122-4EF3-8E10-2BE4811820B2}" type="presParOf" srcId="{97C142D8-41F2-40E3-8EF5-C7D348551EBF}" destId="{7EDA5542-B0E6-439C-9EFD-BADE81684245}" srcOrd="4" destOrd="0" presId="urn:microsoft.com/office/officeart/2005/8/layout/list1"/>
    <dgm:cxn modelId="{9308C9BC-7F31-4EF5-B202-EE21B5100A20}" type="presParOf" srcId="{7EDA5542-B0E6-439C-9EFD-BADE81684245}" destId="{99F71FAC-8249-4C4E-B139-107A29CEB2C6}" srcOrd="0" destOrd="0" presId="urn:microsoft.com/office/officeart/2005/8/layout/list1"/>
    <dgm:cxn modelId="{456B417E-3D26-4245-8A6A-B23CF1609943}" type="presParOf" srcId="{7EDA5542-B0E6-439C-9EFD-BADE81684245}" destId="{C9BA4FBD-FB05-43DA-910C-60728BFAB3C9}" srcOrd="1" destOrd="0" presId="urn:microsoft.com/office/officeart/2005/8/layout/list1"/>
    <dgm:cxn modelId="{8F132855-6ED1-4F1B-A01A-7FC5EEEABEAF}" type="presParOf" srcId="{97C142D8-41F2-40E3-8EF5-C7D348551EBF}" destId="{0C152AAB-4373-420E-B87E-C12A88392C8A}" srcOrd="5" destOrd="0" presId="urn:microsoft.com/office/officeart/2005/8/layout/list1"/>
    <dgm:cxn modelId="{7D33891D-C715-4385-8141-CA56864D5943}" type="presParOf" srcId="{97C142D8-41F2-40E3-8EF5-C7D348551EBF}" destId="{8820745A-CCAF-4EF4-A456-0D3076909F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2BCF-69B8-4348-B005-28AFAB90A88A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Κοινωνικό συμβόλαιο, διάκριση εξουσιών (</a:t>
          </a:r>
          <a:r>
            <a:rPr lang="en-US" sz="3000" kern="1200"/>
            <a:t>Montesquieu</a:t>
          </a:r>
          <a:r>
            <a:rPr lang="el-GR" sz="3000" kern="1200"/>
            <a:t>)</a:t>
          </a:r>
        </a:p>
      </dsp:txBody>
      <dsp:txXfrm>
        <a:off x="38234" y="38234"/>
        <a:ext cx="5295064" cy="1228933"/>
      </dsp:txXfrm>
    </dsp:sp>
    <dsp:sp modelId="{85C2CAE5-DF4B-4C07-9450-0DCED1724E1D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Ισότητα πολιτών, κατά προνομίων (</a:t>
          </a:r>
          <a:r>
            <a:rPr lang="en-US" sz="3000" kern="1200"/>
            <a:t>Voltaire)</a:t>
          </a:r>
          <a:endParaRPr lang="el-GR" sz="3000" kern="1200"/>
        </a:p>
      </dsp:txBody>
      <dsp:txXfrm>
        <a:off x="629736" y="1561202"/>
        <a:ext cx="5187213" cy="1228933"/>
      </dsp:txXfrm>
    </dsp:sp>
    <dsp:sp modelId="{EBEFBB53-A86A-42D4-89C2-1919BC6E39C7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Λαϊκή κυριαρχία (</a:t>
          </a:r>
          <a:r>
            <a:rPr lang="en-US" sz="3000" kern="1200"/>
            <a:t>Rousseau)</a:t>
          </a:r>
          <a:endParaRPr lang="el-GR" sz="3000" kern="1200"/>
        </a:p>
      </dsp:txBody>
      <dsp:txXfrm>
        <a:off x="1221238" y="3084170"/>
        <a:ext cx="5187213" cy="1228933"/>
      </dsp:txXfrm>
    </dsp:sp>
    <dsp:sp modelId="{48F6B56B-2625-4932-B25E-F91594E279D4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6046099" y="989929"/>
        <a:ext cx="466680" cy="638504"/>
      </dsp:txXfrm>
    </dsp:sp>
    <dsp:sp modelId="{EB7264A9-8295-4D49-83A7-75695E3A7359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>
        <a:off x="6637601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438F-0E86-4057-AFAB-BF3F3F64A48A}">
      <dsp:nvSpPr>
        <dsp:cNvPr id="0" name=""/>
        <dsp:cNvSpPr/>
      </dsp:nvSpPr>
      <dsp:spPr>
        <a:xfrm>
          <a:off x="0" y="320283"/>
          <a:ext cx="4945856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853" tIns="354076" rIns="38385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Εξέγερση </a:t>
          </a:r>
          <a:r>
            <a:rPr lang="en-US" sz="1700" i="1" kern="1200"/>
            <a:t>Parlements</a:t>
          </a:r>
          <a:r>
            <a:rPr lang="en-US" sz="1700" kern="1200"/>
            <a:t> </a:t>
          </a:r>
          <a:r>
            <a:rPr lang="el-GR" sz="1700" kern="1200"/>
            <a:t>κατά κεντρικής εξουσίας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Σύγκληση Τριών Τάξεων</a:t>
          </a:r>
          <a:endParaRPr lang="en-US" sz="1700" kern="1200"/>
        </a:p>
      </dsp:txBody>
      <dsp:txXfrm>
        <a:off x="0" y="320283"/>
        <a:ext cx="4945856" cy="1231650"/>
      </dsp:txXfrm>
    </dsp:sp>
    <dsp:sp modelId="{3DF1AF10-E221-448C-A572-E2AF35B396A7}">
      <dsp:nvSpPr>
        <dsp:cNvPr id="0" name=""/>
        <dsp:cNvSpPr/>
      </dsp:nvSpPr>
      <dsp:spPr>
        <a:xfrm>
          <a:off x="247292" y="69363"/>
          <a:ext cx="346209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59" tIns="0" rIns="1308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Προεπαναστατική κρίση</a:t>
          </a:r>
          <a:endParaRPr lang="en-US" sz="1700" kern="1200"/>
        </a:p>
      </dsp:txBody>
      <dsp:txXfrm>
        <a:off x="271790" y="93861"/>
        <a:ext cx="3413103" cy="452844"/>
      </dsp:txXfrm>
    </dsp:sp>
    <dsp:sp modelId="{AB21D4B8-BDA5-425A-A948-9BA1435979DC}">
      <dsp:nvSpPr>
        <dsp:cNvPr id="0" name=""/>
        <dsp:cNvSpPr/>
      </dsp:nvSpPr>
      <dsp:spPr>
        <a:xfrm>
          <a:off x="0" y="1894654"/>
          <a:ext cx="4945856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853" tIns="354076" rIns="38385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Μετατροπή συνεδρίασης Τριών Τάξεων σε Συντακτική Εθνοσυνέλευση («αστική/νομική επανάσταση»). Μεταφορά εξουσίας από βασιλιά σε έθνος</a:t>
          </a:r>
          <a:endParaRPr lang="en-US" sz="1700" kern="1200"/>
        </a:p>
      </dsp:txBody>
      <dsp:txXfrm>
        <a:off x="0" y="1894654"/>
        <a:ext cx="4945856" cy="1445850"/>
      </dsp:txXfrm>
    </dsp:sp>
    <dsp:sp modelId="{4AEAD081-1420-4090-9847-2A987ABEB448}">
      <dsp:nvSpPr>
        <dsp:cNvPr id="0" name=""/>
        <dsp:cNvSpPr/>
      </dsp:nvSpPr>
      <dsp:spPr>
        <a:xfrm>
          <a:off x="247292" y="1643733"/>
          <a:ext cx="3462099" cy="501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59" tIns="0" rIns="1308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1789-1792</a:t>
          </a:r>
          <a:endParaRPr lang="en-US" sz="1700" kern="1200"/>
        </a:p>
      </dsp:txBody>
      <dsp:txXfrm>
        <a:off x="271790" y="1668231"/>
        <a:ext cx="3413103" cy="452844"/>
      </dsp:txXfrm>
    </dsp:sp>
    <dsp:sp modelId="{A6FFA911-2D5E-4FD9-8CA4-497EA51A18AB}">
      <dsp:nvSpPr>
        <dsp:cNvPr id="0" name=""/>
        <dsp:cNvSpPr/>
      </dsp:nvSpPr>
      <dsp:spPr>
        <a:xfrm>
          <a:off x="0" y="3683224"/>
          <a:ext cx="4945856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853" tIns="354076" rIns="38385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Ριζοσπαστική και δημοκρατική φάση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Ανακήρυξη Δημοκρατίας (10 Αυγούστου 1792)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700" kern="1200"/>
            <a:t>Πόλεμος και Τρομοκρατία. Συγκεντρωτισμός σε διακυβέρνηση και οικονομία</a:t>
          </a:r>
          <a:endParaRPr lang="en-US" sz="1700" kern="1200"/>
        </a:p>
      </dsp:txBody>
      <dsp:txXfrm>
        <a:off x="0" y="3683224"/>
        <a:ext cx="4945856" cy="1767150"/>
      </dsp:txXfrm>
    </dsp:sp>
    <dsp:sp modelId="{424C26DB-5735-4831-9FA9-2E6E72849718}">
      <dsp:nvSpPr>
        <dsp:cNvPr id="0" name=""/>
        <dsp:cNvSpPr/>
      </dsp:nvSpPr>
      <dsp:spPr>
        <a:xfrm>
          <a:off x="247292" y="3432304"/>
          <a:ext cx="3462099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59" tIns="0" rIns="1308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1792-1795</a:t>
          </a:r>
          <a:endParaRPr lang="en-US" sz="1700" kern="1200"/>
        </a:p>
      </dsp:txBody>
      <dsp:txXfrm>
        <a:off x="271790" y="3456802"/>
        <a:ext cx="3413103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A1F31-FCED-42D1-AF14-2001802BE804}">
      <dsp:nvSpPr>
        <dsp:cNvPr id="0" name=""/>
        <dsp:cNvSpPr/>
      </dsp:nvSpPr>
      <dsp:spPr>
        <a:xfrm>
          <a:off x="0" y="362662"/>
          <a:ext cx="4869656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39" tIns="437388" rIns="37793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/>
            <a:t>Διευθυντήριο [</a:t>
          </a:r>
          <a:r>
            <a:rPr lang="en-US" sz="2100" i="1" kern="1200"/>
            <a:t>Directoire</a:t>
          </a:r>
          <a:r>
            <a:rPr lang="el-GR" sz="2100" kern="1200"/>
            <a:t>]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/>
            <a:t>Μερική αποκατάσταση παλαιάς τάξης με 9</a:t>
          </a:r>
          <a:r>
            <a:rPr lang="el-GR" sz="2100" kern="1200" baseline="30000"/>
            <a:t>η</a:t>
          </a:r>
          <a:r>
            <a:rPr lang="el-GR" sz="2100" kern="1200"/>
            <a:t> </a:t>
          </a:r>
          <a:r>
            <a:rPr lang="en-US" sz="2100" kern="1200"/>
            <a:t>Thermidor </a:t>
          </a:r>
          <a:r>
            <a:rPr lang="el-GR" sz="2100" kern="1200"/>
            <a:t>[</a:t>
          </a:r>
          <a:r>
            <a:rPr lang="en-US" sz="2100" kern="1200"/>
            <a:t>27</a:t>
          </a:r>
          <a:r>
            <a:rPr lang="el-GR" sz="2100" kern="1200"/>
            <a:t>.7</a:t>
          </a:r>
          <a:r>
            <a:rPr lang="en-US" sz="2100" kern="1200"/>
            <a:t>.1794</a:t>
          </a:r>
          <a:r>
            <a:rPr lang="el-GR" sz="2100" kern="1200"/>
            <a:t>]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/>
            <a:t>Επιστροφή στην αστική επανάσταση</a:t>
          </a:r>
          <a:endParaRPr lang="en-US" sz="2100" kern="1200"/>
        </a:p>
      </dsp:txBody>
      <dsp:txXfrm>
        <a:off x="0" y="362662"/>
        <a:ext cx="4869656" cy="2182950"/>
      </dsp:txXfrm>
    </dsp:sp>
    <dsp:sp modelId="{B03293E7-F9E4-4ADB-9187-2722CDB60780}">
      <dsp:nvSpPr>
        <dsp:cNvPr id="0" name=""/>
        <dsp:cNvSpPr/>
      </dsp:nvSpPr>
      <dsp:spPr>
        <a:xfrm>
          <a:off x="243482" y="52702"/>
          <a:ext cx="3408759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1795-1799</a:t>
          </a:r>
          <a:endParaRPr lang="en-US" sz="2100" kern="1200"/>
        </a:p>
      </dsp:txBody>
      <dsp:txXfrm>
        <a:off x="273744" y="82964"/>
        <a:ext cx="3348235" cy="559396"/>
      </dsp:txXfrm>
    </dsp:sp>
    <dsp:sp modelId="{8820745A-CCAF-4EF4-A456-0D3076909F57}">
      <dsp:nvSpPr>
        <dsp:cNvPr id="0" name=""/>
        <dsp:cNvSpPr/>
      </dsp:nvSpPr>
      <dsp:spPr>
        <a:xfrm>
          <a:off x="0" y="2968972"/>
          <a:ext cx="4869656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39" tIns="437388" rIns="3779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18</a:t>
          </a:r>
          <a:r>
            <a:rPr lang="el-GR" sz="2000" kern="1200"/>
            <a:t>η </a:t>
          </a:r>
          <a:r>
            <a:rPr lang="en-US" sz="2000" kern="1200"/>
            <a:t>Brumaire</a:t>
          </a:r>
          <a:r>
            <a:rPr lang="el-GR" sz="2000" kern="1200"/>
            <a:t>, πραξικόπημα Ναπολέοντα Βοναπάρτη [9.11.1799]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Υπατεία</a:t>
          </a:r>
          <a:r>
            <a:rPr lang="en-US" sz="2000" kern="1200" dirty="0"/>
            <a:t> </a:t>
          </a:r>
          <a:r>
            <a:rPr lang="el-G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[</a:t>
          </a:r>
          <a:r>
            <a:rPr lang="en-US" sz="2000" i="1" kern="1200" dirty="0" err="1"/>
            <a:t>Consulat</a:t>
          </a:r>
          <a:r>
            <a:rPr lang="el-GR" sz="2000" kern="1200" dirty="0"/>
            <a:t>]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2.12.1804, Ναπολέων ανακηρύσσεται Αυτοκράτωρ</a:t>
          </a:r>
          <a:endParaRPr lang="en-US" sz="2000" kern="1200"/>
        </a:p>
      </dsp:txBody>
      <dsp:txXfrm>
        <a:off x="0" y="2968972"/>
        <a:ext cx="4869656" cy="2083725"/>
      </dsp:txXfrm>
    </dsp:sp>
    <dsp:sp modelId="{C9BA4FBD-FB05-43DA-910C-60728BFAB3C9}">
      <dsp:nvSpPr>
        <dsp:cNvPr id="0" name=""/>
        <dsp:cNvSpPr/>
      </dsp:nvSpPr>
      <dsp:spPr>
        <a:xfrm>
          <a:off x="243482" y="2659012"/>
          <a:ext cx="3408759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1799-1804</a:t>
          </a:r>
        </a:p>
      </dsp:txBody>
      <dsp:txXfrm>
        <a:off x="273744" y="2689274"/>
        <a:ext cx="3348235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14/12/2023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43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10553-B4F7-4CFF-A427-21B1A13D671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51DF-AA68-43A9-BB67-72E08317FBA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3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453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54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918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23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07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54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55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73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768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19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413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392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4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907D-1FC0-4788-BE14-BB09BA9C308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2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907D-1FC0-4788-BE14-BB09BA9C308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2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7907D-1FC0-4788-BE14-BB09BA9C308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3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51DF-AA68-43A9-BB67-72E08317FBA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78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D4C8C-6031-4E60-ABD9-591BF66D993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8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74D23-6437-4F56-8CA6-E6F718BF5AF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1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19F25-62A4-4783-AAD4-F81C12593F5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1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4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6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8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3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1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8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6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7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70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14/12/2023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759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03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8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2600324"/>
            <a:ext cx="3793777" cy="3320973"/>
          </a:xfrm>
        </p:spPr>
        <p:txBody>
          <a:bodyPr anchor="t">
            <a:normAutofit/>
          </a:bodyPr>
          <a:lstStyle/>
          <a:p>
            <a:pPr algn="l"/>
            <a:r>
              <a:rPr lang="el-GR" sz="4700" b="1"/>
              <a:t>Ιστορία και Πολιτισμός της </a:t>
            </a:r>
            <a:br>
              <a:rPr lang="el-GR" sz="4700" b="1"/>
            </a:br>
            <a:r>
              <a:rPr lang="el-GR" sz="4700" b="1"/>
              <a:t>Νεώτερης Ευρώπης</a:t>
            </a:r>
            <a:br>
              <a:rPr lang="el-GR" sz="4700" b="1"/>
            </a:br>
            <a:r>
              <a:rPr lang="el-GR" sz="4700" b="1"/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04" y="1300450"/>
            <a:ext cx="3125532" cy="1155525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700"/>
              <a:t>Άννα Καρακατσούλη</a:t>
            </a:r>
          </a:p>
          <a:p>
            <a:pPr>
              <a:spcAft>
                <a:spcPts val="600"/>
              </a:spcAft>
            </a:pPr>
            <a:r>
              <a:rPr lang="el-GR" sz="1700"/>
              <a:t>Μάθημα 10</a:t>
            </a:r>
            <a:r>
              <a:rPr lang="el-GR" sz="1700" baseline="30000"/>
              <a:t>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3429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7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190" name="Picture 7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 dirty="0">
                <a:solidFill>
                  <a:srgbClr val="FFFFFF"/>
                </a:solidFill>
              </a:rPr>
              <a:t>Η ΑΜΕΡΙΚΑΝΙΚΗ ΕΠΑΝΑΣΤΑΣΗ</a:t>
            </a:r>
          </a:p>
        </p:txBody>
      </p:sp>
      <p:sp>
        <p:nvSpPr>
          <p:cNvPr id="50191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 marL="468630" lvl="1" indent="-285750">
              <a:lnSpc>
                <a:spcPct val="100000"/>
              </a:lnSpc>
              <a:defRPr/>
            </a:pPr>
            <a:r>
              <a:rPr lang="el-GR" sz="1700" dirty="0">
                <a:solidFill>
                  <a:srgbClr val="000000"/>
                </a:solidFill>
              </a:rPr>
              <a:t>13 αγγλικές αποικίες : 1.600.000 κάτοικοι</a:t>
            </a:r>
          </a:p>
          <a:p>
            <a:pPr marL="468630" lvl="1" indent="-285750">
              <a:lnSpc>
                <a:spcPct val="100000"/>
              </a:lnSpc>
              <a:defRPr/>
            </a:pPr>
            <a:r>
              <a:rPr lang="el-GR" sz="1700" dirty="0">
                <a:solidFill>
                  <a:srgbClr val="000000"/>
                </a:solidFill>
              </a:rPr>
              <a:t>Πολλαπλές δυσαρέσκειες αποίκων (προστασία Ινδιάνων και Γάλλων Κεμπέκ, παρουσία βρετανικού στρατού, διορισμός Αγγλικανού επισκόπου, κ.ά.)</a:t>
            </a:r>
          </a:p>
          <a:p>
            <a:pPr marL="468630" lvl="1" indent="-285750">
              <a:lnSpc>
                <a:spcPct val="100000"/>
              </a:lnSpc>
              <a:defRPr/>
            </a:pPr>
            <a:r>
              <a:rPr lang="el-GR" sz="1700" dirty="0">
                <a:solidFill>
                  <a:srgbClr val="000000"/>
                </a:solidFill>
              </a:rPr>
              <a:t>Γεώργιος Γ΄: αύξηση φορολόγησης αποικιών, επιβολή νέων φόρων</a:t>
            </a:r>
          </a:p>
          <a:p>
            <a:pPr marL="925830" lvl="2" indent="-285750">
              <a:lnSpc>
                <a:spcPct val="100000"/>
              </a:lnSpc>
              <a:defRPr/>
            </a:pPr>
            <a:r>
              <a:rPr lang="el-GR" sz="1700" dirty="0">
                <a:solidFill>
                  <a:srgbClr val="000000"/>
                </a:solidFill>
              </a:rPr>
              <a:t>1764, </a:t>
            </a:r>
            <a:r>
              <a:rPr lang="en-US" sz="1700" dirty="0">
                <a:solidFill>
                  <a:srgbClr val="000000"/>
                </a:solidFill>
              </a:rPr>
              <a:t>Sugar Act</a:t>
            </a:r>
          </a:p>
          <a:p>
            <a:pPr marL="925830" lvl="2" indent="-285750">
              <a:lnSpc>
                <a:spcPct val="100000"/>
              </a:lnSpc>
              <a:defRPr/>
            </a:pPr>
            <a:r>
              <a:rPr lang="en-US" sz="1700" dirty="0">
                <a:solidFill>
                  <a:srgbClr val="000000"/>
                </a:solidFill>
              </a:rPr>
              <a:t>1765, Stamp Act</a:t>
            </a:r>
            <a:endParaRPr lang="el-GR" sz="17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38159D9-B96C-41C1-8DBD-11B4BE94E414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8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3C6292-06F1-4161-8173-64A9FF9ADE7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2227" name="Picture 2" descr="http://amhist.ist.unomaha.edu/module_files/North%20America%20afterTreaty%20of%20Paris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438"/>
            <a:ext cx="7008813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1600" dirty="0">
                <a:solidFill>
                  <a:srgbClr val="000000"/>
                </a:solidFill>
              </a:rPr>
              <a:t>Κινητοποιήσεις και καταστροφές δημοσίων κτιρίων, άρνηση αποίκων να συμμορφωθούν με επιχείρημα τη μη εκπροσώπησή τους στο βρετανικό κοινοβούλιο</a:t>
            </a:r>
          </a:p>
          <a:p>
            <a:pPr eaLnBrk="1" hangingPunct="1"/>
            <a:r>
              <a:rPr lang="el-GR" sz="1600" dirty="0">
                <a:solidFill>
                  <a:srgbClr val="000000"/>
                </a:solidFill>
              </a:rPr>
              <a:t>19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l-GR" sz="1600" dirty="0">
                <a:solidFill>
                  <a:srgbClr val="000000"/>
                </a:solidFill>
              </a:rPr>
              <a:t>Οκτ</a:t>
            </a:r>
            <a:r>
              <a:rPr lang="en-US" sz="1600" dirty="0">
                <a:solidFill>
                  <a:srgbClr val="000000"/>
                </a:solidFill>
              </a:rPr>
              <a:t>. 1765, Stamp Act Congress </a:t>
            </a:r>
            <a:r>
              <a:rPr lang="en-US" sz="1600" dirty="0" err="1">
                <a:solidFill>
                  <a:srgbClr val="000000"/>
                </a:solidFill>
              </a:rPr>
              <a:t>σε</a:t>
            </a:r>
            <a:r>
              <a:rPr lang="en-US" sz="1600" dirty="0">
                <a:solidFill>
                  <a:srgbClr val="000000"/>
                </a:solidFill>
              </a:rPr>
              <a:t> Ν</a:t>
            </a:r>
            <a:r>
              <a:rPr lang="el-GR" sz="1600" dirty="0" err="1">
                <a:solidFill>
                  <a:srgbClr val="000000"/>
                </a:solidFill>
              </a:rPr>
              <a:t>έα</a:t>
            </a:r>
            <a:r>
              <a:rPr lang="el-GR" sz="1600" dirty="0">
                <a:solidFill>
                  <a:srgbClr val="000000"/>
                </a:solidFill>
              </a:rPr>
              <a:t> Υόρκη </a:t>
            </a:r>
          </a:p>
          <a:p>
            <a:pPr lvl="1" eaLnBrk="1" hangingPunct="1"/>
            <a:r>
              <a:rPr lang="en-US" sz="1600" dirty="0">
                <a:solidFill>
                  <a:srgbClr val="000000"/>
                </a:solidFill>
              </a:rPr>
              <a:t>“There ought to be no New England man, no New Yorker, known on this continent, but all of us </a:t>
            </a:r>
            <a:r>
              <a:rPr lang="en-US" sz="1600" b="1" dirty="0">
                <a:solidFill>
                  <a:srgbClr val="000000"/>
                </a:solidFill>
              </a:rPr>
              <a:t>Americans</a:t>
            </a:r>
            <a:r>
              <a:rPr lang="en-US" sz="1600" dirty="0">
                <a:solidFill>
                  <a:srgbClr val="000000"/>
                </a:solidFill>
              </a:rPr>
              <a:t>”</a:t>
            </a:r>
            <a:endParaRPr lang="el-GR" sz="16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1600" dirty="0">
                <a:solidFill>
                  <a:srgbClr val="000000"/>
                </a:solidFill>
              </a:rPr>
              <a:t>“No taxation without representation”</a:t>
            </a:r>
            <a:endParaRPr lang="el-GR" sz="1600" dirty="0">
              <a:solidFill>
                <a:srgbClr val="000000"/>
              </a:solidFill>
            </a:endParaRPr>
          </a:p>
          <a:p>
            <a:pPr lvl="1" eaLnBrk="1" hangingPunct="1"/>
            <a:r>
              <a:rPr lang="el-GR" sz="1600" dirty="0">
                <a:solidFill>
                  <a:srgbClr val="000000"/>
                </a:solidFill>
              </a:rPr>
              <a:t>Απόφαση για εμπάργκο σε βρετανικά προϊόντα, δημιουργία μυστικών αντιστασιακών οργανώσεων για εκφοβισμό φοροεισπρακτόρων (</a:t>
            </a:r>
            <a:r>
              <a:rPr lang="en-US" sz="1600" dirty="0">
                <a:solidFill>
                  <a:srgbClr val="000000"/>
                </a:solidFill>
              </a:rPr>
              <a:t>“</a:t>
            </a:r>
            <a:r>
              <a:rPr lang="el-GR" sz="1600" dirty="0">
                <a:solidFill>
                  <a:srgbClr val="000000"/>
                </a:solidFill>
              </a:rPr>
              <a:t>Sons of Liberty</a:t>
            </a:r>
            <a:r>
              <a:rPr lang="en-US" sz="1600" dirty="0">
                <a:solidFill>
                  <a:srgbClr val="000000"/>
                </a:solidFill>
              </a:rPr>
              <a:t>”</a:t>
            </a:r>
            <a:r>
              <a:rPr lang="el-GR" sz="1600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8B7C621-3330-456F-8023-77D856CA1C9E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1700">
                <a:solidFill>
                  <a:srgbClr val="000000"/>
                </a:solidFill>
              </a:rPr>
              <a:t>1766, απόσυρση </a:t>
            </a:r>
            <a:r>
              <a:rPr lang="en-US" sz="1700">
                <a:solidFill>
                  <a:srgbClr val="000000"/>
                </a:solidFill>
              </a:rPr>
              <a:t>Sugar </a:t>
            </a:r>
            <a:r>
              <a:rPr lang="el-GR" sz="1700">
                <a:solidFill>
                  <a:srgbClr val="000000"/>
                </a:solidFill>
              </a:rPr>
              <a:t>και </a:t>
            </a:r>
            <a:r>
              <a:rPr lang="en-US" sz="1700">
                <a:solidFill>
                  <a:srgbClr val="000000"/>
                </a:solidFill>
              </a:rPr>
              <a:t>Stamp Acts</a:t>
            </a:r>
            <a:r>
              <a:rPr lang="el-GR" sz="1700">
                <a:solidFill>
                  <a:srgbClr val="000000"/>
                </a:solidFill>
              </a:rPr>
              <a:t> (πιέσεις από βρετανούς εμπόρους που πλήττονταν από το εμπάργκο)</a:t>
            </a:r>
          </a:p>
          <a:p>
            <a:pPr eaLnBrk="1" hangingPunct="1"/>
            <a:r>
              <a:rPr lang="el-GR" sz="1700">
                <a:solidFill>
                  <a:srgbClr val="000000"/>
                </a:solidFill>
              </a:rPr>
              <a:t>Ταυτόχρονα:</a:t>
            </a:r>
          </a:p>
          <a:p>
            <a:pPr lvl="1" eaLnBrk="1" hangingPunct="1"/>
            <a:r>
              <a:rPr lang="en-US" sz="1700" i="1">
                <a:solidFill>
                  <a:srgbClr val="000000"/>
                </a:solidFill>
              </a:rPr>
              <a:t>Declaratory Act</a:t>
            </a:r>
            <a:r>
              <a:rPr lang="el-GR" sz="1700">
                <a:solidFill>
                  <a:srgbClr val="000000"/>
                </a:solidFill>
              </a:rPr>
              <a:t>, που επιβεβαιώνει πλήρη δικαιώματα Κοινοβουλίου να νομοθετεί για αποικίες</a:t>
            </a:r>
          </a:p>
          <a:p>
            <a:pPr lvl="1" eaLnBrk="1" hangingPunct="1"/>
            <a:r>
              <a:rPr lang="el-GR" sz="1700" i="1">
                <a:solidFill>
                  <a:srgbClr val="000000"/>
                </a:solidFill>
              </a:rPr>
              <a:t>Quartering Act</a:t>
            </a:r>
            <a:r>
              <a:rPr lang="el-GR" sz="1700" i="1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sz="1700">
                <a:solidFill>
                  <a:srgbClr val="000000"/>
                </a:solidFill>
              </a:rPr>
              <a:t>για υποχρεωτικό στρατωνισμό βρετανών στρατιωτών σε δημόσια και ιδιωτικά κτίρια</a:t>
            </a:r>
          </a:p>
          <a:p>
            <a:pPr eaLnBrk="1" hangingPunct="1"/>
            <a:endParaRPr lang="el-GR" sz="1700">
              <a:solidFill>
                <a:srgbClr val="000000"/>
              </a:solidFill>
            </a:endParaRPr>
          </a:p>
          <a:p>
            <a:pPr eaLnBrk="1" hangingPunct="1"/>
            <a:endParaRPr lang="el-GR" sz="17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182170E-11D3-4BFA-98F9-688B74DEE6EB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1700">
                <a:solidFill>
                  <a:srgbClr val="000000"/>
                </a:solidFill>
              </a:rPr>
              <a:t>1767, αύξηση εισαγωγικών δασμών με νόμους </a:t>
            </a:r>
            <a:r>
              <a:rPr lang="en-US" sz="1700">
                <a:solidFill>
                  <a:srgbClr val="000000"/>
                </a:solidFill>
              </a:rPr>
              <a:t>Townshend</a:t>
            </a:r>
            <a:r>
              <a:rPr lang="el-GR" sz="1700">
                <a:solidFill>
                  <a:srgbClr val="000000"/>
                </a:solidFill>
              </a:rPr>
              <a:t> </a:t>
            </a:r>
            <a:r>
              <a:rPr lang="en-US" sz="1700">
                <a:solidFill>
                  <a:srgbClr val="000000"/>
                </a:solidFill>
              </a:rPr>
              <a:t>(Revenue Act)</a:t>
            </a:r>
            <a:endParaRPr lang="el-GR" sz="1700">
              <a:solidFill>
                <a:srgbClr val="000000"/>
              </a:solidFill>
            </a:endParaRPr>
          </a:p>
          <a:p>
            <a:pPr marL="651510" lvl="1" indent="-285750">
              <a:defRPr/>
            </a:pPr>
            <a:r>
              <a:rPr lang="el-GR" sz="1700">
                <a:solidFill>
                  <a:srgbClr val="000000"/>
                </a:solidFill>
              </a:rPr>
              <a:t>Μεγάλη αντίδραση σε αποικίες, καμπάνια σε Τύπο κατά βρετ. προϊόντων πολυτελείας, εξύμνηση οικοτεχνίας και απλότητας (καλβινιστικές αρετές)</a:t>
            </a:r>
          </a:p>
          <a:p>
            <a:pPr marL="651510" lvl="1" indent="-285750">
              <a:defRPr/>
            </a:pPr>
            <a:r>
              <a:rPr lang="el-GR" sz="1700" i="1">
                <a:solidFill>
                  <a:srgbClr val="000000"/>
                </a:solidFill>
              </a:rPr>
              <a:t>Ν</a:t>
            </a:r>
            <a:r>
              <a:rPr lang="en-US" sz="1700" i="1">
                <a:solidFill>
                  <a:srgbClr val="000000"/>
                </a:solidFill>
              </a:rPr>
              <a:t>on-consumption movement </a:t>
            </a:r>
            <a:r>
              <a:rPr lang="el-GR" sz="1700">
                <a:solidFill>
                  <a:srgbClr val="000000"/>
                </a:solidFill>
              </a:rPr>
              <a:t>Βοστώνης </a:t>
            </a:r>
            <a:r>
              <a:rPr lang="el-GR" sz="170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l-GR" sz="1700">
                <a:solidFill>
                  <a:srgbClr val="000000"/>
                </a:solidFill>
              </a:rPr>
              <a:t> στρατιωτική κατάληψη πόλης</a:t>
            </a:r>
          </a:p>
          <a:p>
            <a:pPr>
              <a:defRPr/>
            </a:pPr>
            <a:r>
              <a:rPr lang="el-GR" sz="1700">
                <a:solidFill>
                  <a:srgbClr val="000000"/>
                </a:solidFill>
              </a:rPr>
              <a:t>1768, δίκες χωρίς ενόρκους σε 4 περιφέρειες (</a:t>
            </a:r>
            <a:r>
              <a:rPr lang="en-US" sz="1700">
                <a:solidFill>
                  <a:srgbClr val="000000"/>
                </a:solidFill>
              </a:rPr>
              <a:t>Halifax, </a:t>
            </a:r>
            <a:r>
              <a:rPr lang="el-GR" sz="1700">
                <a:solidFill>
                  <a:srgbClr val="000000"/>
                </a:solidFill>
              </a:rPr>
              <a:t>Βοστώνη, Φιλαδέλφεια, </a:t>
            </a:r>
            <a:r>
              <a:rPr lang="en-US" sz="1700">
                <a:solidFill>
                  <a:srgbClr val="000000"/>
                </a:solidFill>
              </a:rPr>
              <a:t>Charles Town)</a:t>
            </a:r>
            <a:endParaRPr lang="el-GR" sz="17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BFAE2-AC88-4D87-AF04-E3B5DDF031F6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1700">
                <a:solidFill>
                  <a:srgbClr val="000000"/>
                </a:solidFill>
              </a:rPr>
              <a:t>Ριζοσπαστική αναταραχή σε Μεγάλη Βρετανία (</a:t>
            </a:r>
            <a:r>
              <a:rPr lang="en-US" sz="1700">
                <a:solidFill>
                  <a:srgbClr val="000000"/>
                </a:solidFill>
              </a:rPr>
              <a:t>John Wilkes)</a:t>
            </a:r>
            <a:endParaRPr lang="el-GR" sz="1700">
              <a:solidFill>
                <a:srgbClr val="000000"/>
              </a:solidFill>
            </a:endParaRPr>
          </a:p>
          <a:p>
            <a:pPr>
              <a:defRPr/>
            </a:pPr>
            <a:r>
              <a:rPr lang="el-GR" sz="1700">
                <a:solidFill>
                  <a:srgbClr val="000000"/>
                </a:solidFill>
              </a:rPr>
              <a:t>1770, «Σφαγή της Βοστώνης». Νέα υποχώρηση Λονδίνου, άρση δασμών εκτός από τους φόρους στο τσάι </a:t>
            </a:r>
          </a:p>
          <a:p>
            <a:pPr>
              <a:defRPr/>
            </a:pPr>
            <a:r>
              <a:rPr lang="el-GR" sz="1700">
                <a:solidFill>
                  <a:srgbClr val="000000"/>
                </a:solidFill>
              </a:rPr>
              <a:t>1773, οικονομική κατάρρευση </a:t>
            </a:r>
            <a:r>
              <a:rPr lang="en-US" sz="1700">
                <a:solidFill>
                  <a:srgbClr val="000000"/>
                </a:solidFill>
              </a:rPr>
              <a:t>East India Company</a:t>
            </a:r>
            <a:endParaRPr lang="el-GR" sz="1700">
              <a:solidFill>
                <a:srgbClr val="000000"/>
              </a:solidFill>
            </a:endParaRPr>
          </a:p>
          <a:p>
            <a:pPr marL="651510" lvl="1" indent="-285750">
              <a:defRPr/>
            </a:pPr>
            <a:r>
              <a:rPr lang="en-US" sz="1700" i="1">
                <a:solidFill>
                  <a:srgbClr val="000000"/>
                </a:solidFill>
              </a:rPr>
              <a:t>Tea Act</a:t>
            </a:r>
            <a:r>
              <a:rPr lang="el-GR" sz="1700">
                <a:solidFill>
                  <a:srgbClr val="000000"/>
                </a:solidFill>
              </a:rPr>
              <a:t> = δικαίωμα σε Εταιρεία να πουλάει τσάι στην Αμερική σε μειωμένες τιμές και μέσω των δικών της πρακτόρων. Πλήγμα σε τοπικούς εισαγωγείς τσαγιού</a:t>
            </a:r>
          </a:p>
          <a:p>
            <a:pPr marL="651510" lvl="1" indent="-285750">
              <a:defRPr/>
            </a:pPr>
            <a:r>
              <a:rPr lang="el-GR" sz="1700">
                <a:solidFill>
                  <a:srgbClr val="000000"/>
                </a:solidFill>
              </a:rPr>
              <a:t>Δεκ</a:t>
            </a:r>
            <a:r>
              <a:rPr lang="en-US" sz="1700">
                <a:solidFill>
                  <a:srgbClr val="000000"/>
                </a:solidFill>
              </a:rPr>
              <a:t>. 1773, «Boston Tea Party»</a:t>
            </a:r>
            <a:endParaRPr lang="el-GR" sz="17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2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Σεπτέμβριος 1774, </a:t>
            </a:r>
            <a:r>
              <a:rPr lang="en-US" sz="1600" dirty="0">
                <a:solidFill>
                  <a:srgbClr val="000000"/>
                </a:solidFill>
              </a:rPr>
              <a:t>First Continental Congress </a:t>
            </a:r>
            <a:r>
              <a:rPr lang="el-GR" sz="1600" dirty="0">
                <a:solidFill>
                  <a:srgbClr val="000000"/>
                </a:solidFill>
              </a:rPr>
              <a:t>(Φιλαδέλφεια)</a:t>
            </a: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Δημιουργία αμερικανικού στρατού από αποικίες, πλήρες μποϋκοτάζ βρετανικών προϊόντων</a:t>
            </a: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Η πρώτη αμερικανική εθνική κυβέρνηση</a:t>
            </a:r>
          </a:p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Μάιος</a:t>
            </a:r>
            <a:r>
              <a:rPr lang="en-US" sz="1600" dirty="0">
                <a:solidFill>
                  <a:srgbClr val="000000"/>
                </a:solidFill>
              </a:rPr>
              <a:t> 1775, Second Continental Congress</a:t>
            </a:r>
            <a:endParaRPr lang="el-GR" sz="1600" dirty="0">
              <a:solidFill>
                <a:srgbClr val="000000"/>
              </a:solidFill>
            </a:endParaRP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Ανάθεση ηγεσίας στρατού σε </a:t>
            </a:r>
            <a:r>
              <a:rPr lang="en-US" sz="1600" dirty="0">
                <a:solidFill>
                  <a:srgbClr val="000000"/>
                </a:solidFill>
              </a:rPr>
              <a:t>George Washington</a:t>
            </a:r>
            <a:endParaRPr lang="el-GR" sz="1600" dirty="0">
              <a:solidFill>
                <a:srgbClr val="000000"/>
              </a:solidFill>
            </a:endParaRP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Ιουλ</a:t>
            </a:r>
            <a:r>
              <a:rPr lang="en-US" sz="1600" dirty="0">
                <a:solidFill>
                  <a:srgbClr val="000000"/>
                </a:solidFill>
              </a:rPr>
              <a:t>. 1775, Declaration of the Causes and Necessity of Taking up Arms (“with one mind resolved to die freemen rather than live slaves”)</a:t>
            </a:r>
            <a:endParaRPr lang="el-GR" sz="1600" dirty="0">
              <a:solidFill>
                <a:srgbClr val="000000"/>
              </a:solidFill>
            </a:endParaRP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Ανακήρυξη αποίκων σε αποστάτες από Γεώργιο Γ΄ και Κοινοβούλιο. Αποστολή 30.000 Γερμανών μισθοφόρων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9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l-GR" sz="3500">
                <a:solidFill>
                  <a:srgbClr val="FFFFFF"/>
                </a:solidFill>
              </a:rPr>
              <a:t>Η Αμερικανική Επανάσταση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2 Ιουλίου 1776 </a:t>
            </a:r>
            <a:r>
              <a:rPr lang="el-GR" sz="1600" dirty="0">
                <a:solidFill>
                  <a:srgbClr val="000000"/>
                </a:solidFill>
                <a:sym typeface="Symbol"/>
              </a:rPr>
              <a:t></a:t>
            </a:r>
            <a:r>
              <a:rPr lang="el-GR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Resolution of Independence</a:t>
            </a:r>
            <a:r>
              <a:rPr lang="el-GR" sz="1600" dirty="0">
                <a:solidFill>
                  <a:srgbClr val="000000"/>
                </a:solidFill>
              </a:rPr>
              <a:t>: ανακήρυξη δικαιώματος αποικιών να αποτελέσουν ελεύθερες και ανεξάρτητες πολιτείες και διάρρηξη κάθε πολιτικού δεσμού με Μεγάλη Βρετανία</a:t>
            </a:r>
          </a:p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4 Ιουλίου 1776 </a:t>
            </a:r>
            <a:r>
              <a:rPr lang="el-GR" sz="1600" dirty="0">
                <a:solidFill>
                  <a:srgbClr val="000000"/>
                </a:solidFill>
                <a:sym typeface="Symbol"/>
              </a:rPr>
              <a:t></a:t>
            </a:r>
            <a:r>
              <a:rPr lang="el-GR" sz="1600" dirty="0">
                <a:solidFill>
                  <a:srgbClr val="000000"/>
                </a:solidFill>
              </a:rPr>
              <a:t> ψήφιση </a:t>
            </a:r>
            <a:r>
              <a:rPr lang="el-GR" sz="1600" b="1" dirty="0">
                <a:solidFill>
                  <a:srgbClr val="000000"/>
                </a:solidFill>
              </a:rPr>
              <a:t>Διακήρυξης της Ανεξαρτησίας </a:t>
            </a:r>
            <a:r>
              <a:rPr lang="el-GR" sz="1600" dirty="0">
                <a:solidFill>
                  <a:srgbClr val="000000"/>
                </a:solidFill>
              </a:rPr>
              <a:t>σε Φιλαδέλφεια (</a:t>
            </a:r>
            <a:r>
              <a:rPr lang="en-US" sz="1600" dirty="0">
                <a:solidFill>
                  <a:srgbClr val="000000"/>
                </a:solidFill>
              </a:rPr>
              <a:t>Thomas Jefferson</a:t>
            </a:r>
            <a:r>
              <a:rPr lang="el-GR" sz="1600" dirty="0">
                <a:solidFill>
                  <a:srgbClr val="000000"/>
                </a:solidFill>
              </a:rPr>
              <a:t>)</a:t>
            </a:r>
          </a:p>
          <a:p>
            <a:pPr marL="651510" lvl="1" indent="-285750">
              <a:defRPr/>
            </a:pPr>
            <a:r>
              <a:rPr lang="el-GR" sz="1600" dirty="0">
                <a:solidFill>
                  <a:srgbClr val="000000"/>
                </a:solidFill>
              </a:rPr>
              <a:t>Έκκληση προς τον κόσμο με αιτιολόγηση εξέγερσης και αναφορά σε φυσικά δικαιώματα</a:t>
            </a:r>
          </a:p>
          <a:p>
            <a:pPr marL="651510" lvl="1" indent="-285750">
              <a:defRPr/>
            </a:pPr>
            <a:r>
              <a:rPr lang="en-US" sz="1600" dirty="0">
                <a:solidFill>
                  <a:srgbClr val="000000"/>
                </a:solidFill>
              </a:rPr>
              <a:t>“All men are created equal” </a:t>
            </a:r>
            <a:endParaRPr lang="el-GR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Φυγή φιλοβασιλικών σε Αγγλία, ενίσχυση δημοκρατικού στρατοπέδου</a:t>
            </a:r>
          </a:p>
          <a:p>
            <a:pPr>
              <a:defRPr/>
            </a:pPr>
            <a:r>
              <a:rPr lang="el-GR" sz="1600" dirty="0">
                <a:solidFill>
                  <a:srgbClr val="000000"/>
                </a:solidFill>
              </a:rPr>
              <a:t>Μυστική βοήθεια από Γαλλία, στρατός εθελοντών υπό </a:t>
            </a:r>
            <a:r>
              <a:rPr lang="en-US" sz="1600" dirty="0">
                <a:solidFill>
                  <a:srgbClr val="000000"/>
                </a:solidFill>
              </a:rPr>
              <a:t>La Fayette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841248"/>
            <a:ext cx="4670298" cy="1234440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accent1"/>
                </a:solidFill>
              </a:rPr>
              <a:t>Thomas Paine,</a:t>
            </a:r>
            <a:r>
              <a:rPr lang="el-GR" sz="3500" dirty="0">
                <a:solidFill>
                  <a:schemeClr val="accent1"/>
                </a:solidFill>
              </a:rPr>
              <a:t> </a:t>
            </a:r>
            <a:r>
              <a:rPr lang="en-US" sz="3500" i="1" dirty="0">
                <a:solidFill>
                  <a:schemeClr val="accent1"/>
                </a:solidFill>
              </a:rPr>
              <a:t>Common Sense</a:t>
            </a:r>
            <a:r>
              <a:rPr lang="el-GR" sz="3500" i="1" dirty="0">
                <a:solidFill>
                  <a:schemeClr val="accent1"/>
                </a:solidFill>
              </a:rPr>
              <a:t> </a:t>
            </a:r>
            <a:r>
              <a:rPr lang="en-US" sz="3500" dirty="0">
                <a:solidFill>
                  <a:schemeClr val="accent1"/>
                </a:solidFill>
              </a:rPr>
              <a:t>(1776)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70" y="2249424"/>
            <a:ext cx="4670298" cy="3803904"/>
          </a:xfrm>
        </p:spPr>
        <p:txBody>
          <a:bodyPr>
            <a:normAutofit lnSpcReduction="10000"/>
          </a:bodyPr>
          <a:lstStyle/>
          <a:p>
            <a:r>
              <a:rPr lang="el-GR" sz="1800" i="1" dirty="0"/>
              <a:t>Είναι παράλογο ένα νησί να διοικεί μία ήπειρο</a:t>
            </a:r>
            <a:r>
              <a:rPr lang="en-US" sz="1800" i="1" dirty="0"/>
              <a:t>.</a:t>
            </a:r>
          </a:p>
          <a:p>
            <a:r>
              <a:rPr lang="el-GR" sz="1800" i="1" dirty="0"/>
              <a:t>Η Αμερική δεν είναι «βρετανικό έθνος» αλλά αποτελείται από επιρροές και λαούς από ολόκληρη την Ευρώπη</a:t>
            </a:r>
            <a:r>
              <a:rPr lang="en-US" sz="1800" i="1" dirty="0"/>
              <a:t>.</a:t>
            </a:r>
          </a:p>
          <a:p>
            <a:r>
              <a:rPr lang="el-GR" sz="1800" i="1" dirty="0"/>
              <a:t>Ακόμη και αν η Βρετανία ήταν η «μητέρα πατρίδα» της Αμερικής, αυτό θα έκανε τις πράξεις της ακόμα πιο φρικτές γιατί καμία μητέρα δεν θα πλήγωνε τα παιδιά της τόσο βίαια</a:t>
            </a:r>
            <a:r>
              <a:rPr lang="en-US" sz="1800" i="1" dirty="0"/>
              <a:t>.</a:t>
            </a:r>
          </a:p>
          <a:p>
            <a:r>
              <a:rPr lang="el-GR" sz="1800" i="1" dirty="0"/>
              <a:t>Αν η Αμερική γίνει τμήμα της Βρετανίας θα εμπλακεί σε άχρηστους ευρωπαϊκούς πολέμους και θα αποκλειστεί από το παγκόσμιο εμπόριο που είναι ο τομέας υπεροχής της</a:t>
            </a:r>
            <a:r>
              <a:rPr lang="en-US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22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841248"/>
            <a:ext cx="4670298" cy="1234440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accent1"/>
                </a:solidFill>
              </a:rPr>
              <a:t>Thomas Paine,</a:t>
            </a:r>
            <a:r>
              <a:rPr lang="el-GR" sz="3500">
                <a:solidFill>
                  <a:schemeClr val="accent1"/>
                </a:solidFill>
              </a:rPr>
              <a:t> </a:t>
            </a:r>
            <a:r>
              <a:rPr lang="en-US" sz="3500" i="1">
                <a:solidFill>
                  <a:schemeClr val="accent1"/>
                </a:solidFill>
              </a:rPr>
              <a:t>Common Sense</a:t>
            </a:r>
            <a:r>
              <a:rPr lang="el-GR" sz="3500" i="1">
                <a:solidFill>
                  <a:schemeClr val="accent1"/>
                </a:solidFill>
              </a:rPr>
              <a:t> </a:t>
            </a:r>
            <a:r>
              <a:rPr lang="en-US" sz="3500">
                <a:solidFill>
                  <a:schemeClr val="accent1"/>
                </a:solidFill>
              </a:rPr>
              <a:t>(1776)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70" y="2249424"/>
            <a:ext cx="4670298" cy="3803904"/>
          </a:xfrm>
        </p:spPr>
        <p:txBody>
          <a:bodyPr>
            <a:normAutofit/>
          </a:bodyPr>
          <a:lstStyle/>
          <a:p>
            <a:r>
              <a:rPr lang="el-GR" sz="1800" i="1" dirty="0"/>
              <a:t>Η απόσταση μεταξύ των δύο εθνών καθιστά τη διοίκηση των αποικιών από την Αγγλία απρόσφορη. Αν για κάποια αδικία έπρεπε να επιληφθεί το Κοινοβούλιο, θα χρειαζόταν ένας χρόνος για να έρθει η απάντηση</a:t>
            </a:r>
            <a:r>
              <a:rPr lang="en-US" sz="1800" i="1" dirty="0"/>
              <a:t>.</a:t>
            </a:r>
          </a:p>
          <a:p>
            <a:r>
              <a:rPr lang="el-GR" sz="1800" i="1" dirty="0"/>
              <a:t>Ο Νέος Κόσμος ανακαλύφθηκε λίγο πριν τη Μεταρρύθμιση. Οι Πουριτανοί πίστευαν ότι ήταν θέλημα Θεού να αποκτήσουν ένα καταφύγιο από την καταδίωξη της βρετανικής κυριαρχίας. </a:t>
            </a:r>
            <a:endParaRPr lang="en-US" sz="1800" i="1" dirty="0"/>
          </a:p>
          <a:p>
            <a:r>
              <a:rPr lang="el-GR" sz="1800" i="1" dirty="0"/>
              <a:t>Η Βρετανία κυβερνούσε τις αποικίες για το δικό της όφελος και δεν λάμβανε υπ’ όψιν τα συμφέροντα των αποίκων στη διακυβέρνηση της Βρετανίας.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66821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l-GR" sz="3000">
                <a:solidFill>
                  <a:srgbClr val="FFFFFF"/>
                </a:solidFill>
              </a:rPr>
              <a:t>«Ατλαντικές Επαναστάσεις»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n-US" sz="1700"/>
              <a:t>Jacques Godechot, Robert Palmer</a:t>
            </a:r>
          </a:p>
          <a:p>
            <a:r>
              <a:rPr lang="el-GR" sz="1700"/>
              <a:t>Ταυτόχρονες και συγκρίσιμες εξεγέρσεις και στις δύο πλευρές του Ατλαντικού</a:t>
            </a:r>
          </a:p>
          <a:p>
            <a:pPr lvl="1"/>
            <a:r>
              <a:rPr lang="el-GR" sz="1700"/>
              <a:t>1768</a:t>
            </a:r>
            <a:r>
              <a:rPr lang="en-US" sz="1700"/>
              <a:t> &amp;</a:t>
            </a:r>
            <a:r>
              <a:rPr lang="el-GR" sz="1700"/>
              <a:t> </a:t>
            </a:r>
            <a:r>
              <a:rPr lang="en-US" sz="1700"/>
              <a:t>1782, </a:t>
            </a:r>
            <a:r>
              <a:rPr lang="el-GR" sz="1700"/>
              <a:t>Γενεύη</a:t>
            </a:r>
            <a:r>
              <a:rPr lang="en-US" sz="1700"/>
              <a:t> (Natifs)</a:t>
            </a:r>
            <a:endParaRPr lang="el-GR" sz="1700"/>
          </a:p>
          <a:p>
            <a:pPr lvl="1"/>
            <a:r>
              <a:rPr lang="el-GR" sz="1700"/>
              <a:t>1773, Βοστώνη</a:t>
            </a:r>
          </a:p>
          <a:p>
            <a:pPr lvl="1"/>
            <a:r>
              <a:rPr lang="el-GR" sz="1700"/>
              <a:t>1773-75, εξέγερση Πουγκατσώφ, Ρωσία</a:t>
            </a:r>
          </a:p>
          <a:p>
            <a:pPr lvl="1"/>
            <a:r>
              <a:rPr lang="el-GR" sz="1700"/>
              <a:t>1775, «Πόλεμος των αλεύρων», Παρίσι</a:t>
            </a:r>
          </a:p>
          <a:p>
            <a:pPr lvl="1"/>
            <a:r>
              <a:rPr lang="el-GR" sz="1700"/>
              <a:t>1778, ταραχές Ιρλανδίας (</a:t>
            </a:r>
            <a:r>
              <a:rPr lang="en-US" sz="1700"/>
              <a:t>Irish Volunteers)</a:t>
            </a:r>
          </a:p>
          <a:p>
            <a:pPr lvl="1"/>
            <a:r>
              <a:rPr lang="en-US" sz="1700"/>
              <a:t>1780, Gordon Riots</a:t>
            </a:r>
            <a:r>
              <a:rPr lang="el-GR" sz="1700"/>
              <a:t>, Λονδίνο</a:t>
            </a:r>
          </a:p>
          <a:p>
            <a:pPr lvl="1"/>
            <a:r>
              <a:rPr lang="el-GR" sz="1700"/>
              <a:t>1783, εξέγερση Ολλανδών κατά </a:t>
            </a:r>
            <a:r>
              <a:rPr lang="en-US" sz="1700"/>
              <a:t>Stadthouder</a:t>
            </a:r>
          </a:p>
          <a:p>
            <a:pPr lvl="1"/>
            <a:r>
              <a:rPr lang="el-GR" sz="1700"/>
              <a:t>1787, βελγική εξέγερση κατά Ιωσήφ Β΄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9555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8" y="918228"/>
            <a:ext cx="3712252" cy="5823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214370" cy="567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6021288"/>
            <a:ext cx="19442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Thomas Paine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1737-1809</a:t>
            </a:r>
          </a:p>
        </p:txBody>
      </p:sp>
    </p:spTree>
    <p:extLst>
      <p:ext uri="{BB962C8B-B14F-4D97-AF65-F5344CB8AC3E}">
        <p14:creationId xmlns:p14="http://schemas.microsoft.com/office/powerpoint/2010/main" val="1950119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70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397" name="Group 72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160270" y="841248"/>
            <a:ext cx="4670298" cy="123444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sz="3500">
                <a:solidFill>
                  <a:schemeClr val="accent1"/>
                </a:solidFill>
              </a:rPr>
              <a:t>Η Αμερικανική Επανάσταση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6C552C-8EA5-4732-8F36-13C48E9515B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0270" y="2249424"/>
            <a:ext cx="4670298" cy="38039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1600"/>
              <a:t>1783, Συνθήκη Παρισίων: αναγνώριση ανεξαρτησίας Ηνωμένων Πολιτειών της Αμερικής</a:t>
            </a:r>
          </a:p>
          <a:p>
            <a:pPr>
              <a:defRPr/>
            </a:pPr>
            <a:r>
              <a:rPr lang="el-GR" sz="1600"/>
              <a:t>1787, ψήφιση ομοσπονδιακής μορφής κράτους (ανεξάρτητες αλλά όχι κυρίαρχες Πολιτείες)</a:t>
            </a:r>
            <a:endParaRPr lang="en-US" sz="1600"/>
          </a:p>
          <a:p>
            <a:pPr>
              <a:defRPr/>
            </a:pPr>
            <a:r>
              <a:rPr lang="en-US" sz="1600" i="1"/>
              <a:t>Federalist Papers</a:t>
            </a:r>
            <a:endParaRPr lang="el-GR" sz="1600" i="1"/>
          </a:p>
          <a:p>
            <a:pPr marL="651510" lvl="1" indent="-285750">
              <a:defRPr/>
            </a:pPr>
            <a:r>
              <a:rPr lang="el-GR" sz="1600"/>
              <a:t>Σειρά 85 άρθρων υπέρ αμερικανικού Συντάγματος που δημοσιεύθηκαν στο διάστημα Οκτ. 1787-Αυγ. 1788</a:t>
            </a:r>
          </a:p>
          <a:p>
            <a:pPr>
              <a:defRPr/>
            </a:pPr>
            <a:r>
              <a:rPr lang="en-US" sz="1600"/>
              <a:t>“Founding Fathers”</a:t>
            </a:r>
            <a:endParaRPr lang="el-GR" sz="1600"/>
          </a:p>
          <a:p>
            <a:pPr marL="651510" lvl="1" indent="-285750">
              <a:defRPr/>
            </a:pPr>
            <a:r>
              <a:rPr lang="en-US" sz="1600"/>
              <a:t>John Adams, Alexander Hamilton, John Jay, Thomas Jefferson, James Madison, George Washington</a:t>
            </a:r>
            <a:endParaRPr lang="el-GR" sz="160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B857F-4EC6-45EA-B399-D91A71321EA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43" name="Picture 2" descr="http://mappinghistory.uoregon.edu/english/US/map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7688263" cy="578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l-GR" dirty="0"/>
              <a:t>Το ζήτημα της δουλείας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624568"/>
            <a:ext cx="4743448" cy="5412920"/>
          </a:xfrm>
        </p:spPr>
        <p:txBody>
          <a:bodyPr anchor="ctr">
            <a:normAutofit/>
          </a:bodyPr>
          <a:lstStyle/>
          <a:p>
            <a:r>
              <a:rPr lang="el-GR" sz="1800"/>
              <a:t>Διάκριση οικονομίας βιομηχανικού Βορρά / αγροτικού Νότου</a:t>
            </a:r>
          </a:p>
          <a:p>
            <a:r>
              <a:rPr lang="en-US" sz="1800"/>
              <a:t>1775, </a:t>
            </a:r>
            <a:r>
              <a:rPr lang="el-GR" sz="1800"/>
              <a:t>η πρώτη </a:t>
            </a:r>
            <a:r>
              <a:rPr lang="en-US" sz="1800"/>
              <a:t>Antislavery Society</a:t>
            </a:r>
            <a:r>
              <a:rPr lang="el-GR" sz="1800"/>
              <a:t> ιδρύεται στην Φιλαδέλφεια από Κουάκερους. Δουλεία γίνεται θέμα δημόσιας συζήτησης</a:t>
            </a:r>
            <a:endParaRPr lang="en-US" sz="1800"/>
          </a:p>
          <a:p>
            <a:r>
              <a:rPr lang="el-GR" sz="1800"/>
              <a:t>Ανάπτυξη κινήματος κατά της δουλείας στη Μεγάλη Βρετανία</a:t>
            </a:r>
          </a:p>
          <a:p>
            <a:r>
              <a:rPr lang="el-GR" sz="1800"/>
              <a:t>Κατά τη διάρκεια του πολέμου πολλοί σκλάβοι διέφυγαν και κατετάγησαν στον στρατό κερδίζοντας την ελευθερία τους</a:t>
            </a:r>
          </a:p>
          <a:p>
            <a:r>
              <a:rPr lang="el-GR" sz="1800"/>
              <a:t>Απελευθέρωση σκλάβων από βρετανικό στρατό κατά την προέλασή του στον Νότο για να αποδυναμωθεί η αμερικανική οικονομία</a:t>
            </a:r>
            <a:endParaRPr lang="en-US" sz="1800"/>
          </a:p>
          <a:p>
            <a:r>
              <a:rPr lang="el-GR" sz="1800"/>
              <a:t>Στις Βόρειες Πολιτείες, κατάργηση δουλείας ή απελευθέρωση σκλάβων χωρίς ισότητα δικαιωμάτων</a:t>
            </a:r>
          </a:p>
          <a:p>
            <a:r>
              <a:rPr lang="el-GR" sz="1800"/>
              <a:t>1791, εξέγερση Αϊτής</a:t>
            </a:r>
          </a:p>
        </p:txBody>
      </p:sp>
    </p:spTree>
    <p:extLst>
      <p:ext uri="{BB962C8B-B14F-4D97-AF65-F5344CB8AC3E}">
        <p14:creationId xmlns:p14="http://schemas.microsoft.com/office/powerpoint/2010/main" val="57743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Εικόνα που περιέχει κείμενο, τέχνη, ζωγραφιά, ζωγραφική&#10;&#10;Περιγραφή που δημιουργήθηκε αυτόματα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r="-2" b="7489"/>
          <a:stretch/>
        </p:blipFill>
        <p:spPr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5887F-59D8-8CB3-4D9E-25658367CAE5}"/>
              </a:ext>
            </a:extLst>
          </p:cNvPr>
          <p:cNvSpPr txBox="1"/>
          <p:nvPr/>
        </p:nvSpPr>
        <p:spPr>
          <a:xfrm>
            <a:off x="496437" y="2852381"/>
            <a:ext cx="2371455" cy="2640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Η ΓΑΛΛΙΚΗ ΕΠΑΝΑΣΤΑΣΗ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D9BFEA-A0A6-470B-9C1A-C222B6B00C5D}" type="slidenum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014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3400">
                <a:solidFill>
                  <a:schemeClr val="bg1"/>
                </a:solidFill>
              </a:rPr>
              <a:t>Η ΓΑΛΛΙΚΗ ΕΠΑΝΑΣΤΑΣΗ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r>
              <a:rPr lang="el-GR" sz="2100">
                <a:solidFill>
                  <a:schemeClr val="bg1"/>
                </a:solidFill>
              </a:rPr>
              <a:t>Θεμελιώδες γεγονός για παγκόσμια ιστορία</a:t>
            </a:r>
          </a:p>
          <a:p>
            <a:r>
              <a:rPr lang="el-GR" sz="2100">
                <a:solidFill>
                  <a:schemeClr val="bg1"/>
                </a:solidFill>
              </a:rPr>
              <a:t>Για πρώτη φορά, αντίληψη οικουμενικού πολιτισμού που υπερβαίνει εθνικά, πολιτισμικά, κοινωνικά και φυλετικά όρια</a:t>
            </a:r>
          </a:p>
          <a:p>
            <a:r>
              <a:rPr lang="el-GR" sz="2100">
                <a:solidFill>
                  <a:schemeClr val="bg1"/>
                </a:solidFill>
              </a:rPr>
              <a:t>Αρχή φυσικών και απαραβίαστων δικαιωμάτων του ανθρώπου</a:t>
            </a:r>
          </a:p>
          <a:p>
            <a:r>
              <a:rPr lang="el-GR" sz="2100">
                <a:solidFill>
                  <a:schemeClr val="bg1"/>
                </a:solidFill>
              </a:rPr>
              <a:t>Κατακρήμνιση Παλαιού Καθεστώτος (</a:t>
            </a:r>
            <a:r>
              <a:rPr lang="en-US" sz="2100" i="1">
                <a:solidFill>
                  <a:schemeClr val="bg1"/>
                </a:solidFill>
              </a:rPr>
              <a:t>Ancien Régime</a:t>
            </a:r>
            <a:r>
              <a:rPr lang="en-US" sz="2100">
                <a:solidFill>
                  <a:schemeClr val="bg1"/>
                </a:solidFill>
              </a:rPr>
              <a:t>)</a:t>
            </a:r>
            <a:r>
              <a:rPr lang="el-GR" sz="2100">
                <a:solidFill>
                  <a:schemeClr val="bg1"/>
                </a:solidFill>
              </a:rPr>
              <a:t>, αγεφύρωτη ρήξη με παρελθόν</a:t>
            </a:r>
          </a:p>
          <a:p>
            <a:r>
              <a:rPr lang="el-GR" sz="2100">
                <a:solidFill>
                  <a:schemeClr val="bg1"/>
                </a:solidFill>
              </a:rPr>
              <a:t>Εγκαινίαση σύγχρονης εποχής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l-GR" sz="9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822577" cy="552057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Οι νέες συνθήκες του 18</a:t>
            </a:r>
            <a:r>
              <a:rPr lang="el-GR" baseline="30000" dirty="0">
                <a:solidFill>
                  <a:srgbClr val="FFFFFF"/>
                </a:solidFill>
              </a:rPr>
              <a:t>ου</a:t>
            </a:r>
            <a:r>
              <a:rPr lang="el-GR" dirty="0">
                <a:solidFill>
                  <a:srgbClr val="FFFFFF"/>
                </a:solidFill>
              </a:rPr>
              <a:t> αι.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Καθιέρωση απόλυτης μοναρχίας και κεντρικής διοίκησης, απώλεια στρατιωτικού ρόλου αριστοκρατίας, δημιουργία βασιλικής Αυλής</a:t>
            </a:r>
          </a:p>
          <a:p>
            <a:r>
              <a:rPr lang="el-GR" sz="2000" dirty="0">
                <a:solidFill>
                  <a:srgbClr val="FFFFFF"/>
                </a:solidFill>
                <a:sym typeface="Wingdings"/>
              </a:rPr>
              <a:t>Αντίδραση ευγενών σε κοινωνική άνοδο αστών, επιδίωξη αναβίωσης παλαιών προνομίων και προσόδων  αλληλεγγύη αστικής και αγροτικής τάξης</a:t>
            </a:r>
          </a:p>
          <a:p>
            <a:r>
              <a:rPr lang="el-GR" sz="2000" dirty="0" err="1">
                <a:solidFill>
                  <a:srgbClr val="FFFFFF"/>
                </a:solidFill>
              </a:rPr>
              <a:t>Εκχρηματισμός</a:t>
            </a:r>
            <a:r>
              <a:rPr lang="el-GR" sz="2000" dirty="0">
                <a:solidFill>
                  <a:srgbClr val="FFFFFF"/>
                </a:solidFill>
              </a:rPr>
              <a:t> οικονομίας, ανάπτυξη εμπορευματικού καπιταλισμού </a:t>
            </a:r>
            <a:r>
              <a:rPr lang="el-GR" sz="2000" dirty="0">
                <a:solidFill>
                  <a:srgbClr val="FFFFFF"/>
                </a:solidFill>
                <a:sym typeface="Wingdings"/>
              </a:rPr>
              <a:t> απώλεια εισοδημάτων ευγενών, πλουτισμός αστικής τάξης</a:t>
            </a:r>
          </a:p>
          <a:p>
            <a:r>
              <a:rPr lang="el-GR" sz="2000" dirty="0">
                <a:solidFill>
                  <a:srgbClr val="FFFFFF"/>
                </a:solidFill>
                <a:sym typeface="Wingdings"/>
              </a:rPr>
              <a:t>Εξέλιξη ιδεών και νοοτροπιών, Διαφωτισμός</a:t>
            </a:r>
          </a:p>
          <a:p>
            <a:r>
              <a:rPr lang="fr-FR" sz="2000" b="1" dirty="0">
                <a:solidFill>
                  <a:srgbClr val="FFFFFF"/>
                </a:solidFill>
                <a:sym typeface="Wingdings"/>
              </a:rPr>
              <a:t>Georges </a:t>
            </a:r>
            <a:r>
              <a:rPr lang="en-US" sz="2000" b="1" dirty="0">
                <a:solidFill>
                  <a:srgbClr val="FFFFFF"/>
                </a:solidFill>
                <a:sym typeface="Wingdings"/>
              </a:rPr>
              <a:t>Lefebvre</a:t>
            </a:r>
            <a:r>
              <a:rPr lang="el-GR" sz="2000" b="1" dirty="0">
                <a:solidFill>
                  <a:srgbClr val="FFFFFF"/>
                </a:solidFill>
                <a:sym typeface="Wingdings"/>
              </a:rPr>
              <a:t>: μετάβαση από φεουδαρχία σε καπιταλισμό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16093" y="6535157"/>
            <a:ext cx="73025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l-G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bg1"/>
                </a:solidFill>
              </a:rPr>
              <a:t>Η ΓΑΛΛΙΚΗ ΕΠΑΝΑΣΤΑΣΗ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l-GR" sz="1700"/>
              <a:t>Γενικότερο επαναστατικό κλίμα στα τέλη του 18</a:t>
            </a:r>
            <a:r>
              <a:rPr lang="el-GR" sz="1700" baseline="30000"/>
              <a:t>ου</a:t>
            </a:r>
            <a:r>
              <a:rPr lang="el-GR" sz="1700"/>
              <a:t> αι. («Ατλαντικές Επαναστάσεις»)</a:t>
            </a:r>
          </a:p>
          <a:p>
            <a:pPr lvl="1"/>
            <a:r>
              <a:rPr lang="el-GR" sz="1700"/>
              <a:t>Αμερικανική Επανάσταση</a:t>
            </a:r>
          </a:p>
          <a:p>
            <a:pPr lvl="1"/>
            <a:r>
              <a:rPr lang="el-GR" sz="1700"/>
              <a:t>Λαϊκές ταραχές σε Μεγάλη Βρετανία</a:t>
            </a:r>
          </a:p>
          <a:p>
            <a:pPr lvl="1"/>
            <a:r>
              <a:rPr lang="el-GR" sz="1700"/>
              <a:t>Εξεγέρσεις σε Ιρλανδία, Ολλανδία και Βέλγιο, επαναστατικό κλίμα σε Ρηνανία και Ιταλία έως τα μέσα του 19</a:t>
            </a:r>
            <a:r>
              <a:rPr lang="el-GR" sz="1700" baseline="30000"/>
              <a:t>ου</a:t>
            </a:r>
            <a:r>
              <a:rPr lang="el-GR" sz="1700"/>
              <a:t> αι.</a:t>
            </a:r>
          </a:p>
          <a:p>
            <a:r>
              <a:rPr lang="el-GR" sz="1700"/>
              <a:t>Εξηγητικά σχήματα</a:t>
            </a:r>
          </a:p>
          <a:p>
            <a:pPr lvl="1"/>
            <a:r>
              <a:rPr lang="el-GR" sz="1700"/>
              <a:t>Κρίση θεσμών</a:t>
            </a:r>
          </a:p>
          <a:p>
            <a:pPr lvl="1"/>
            <a:r>
              <a:rPr lang="el-GR" sz="1700"/>
              <a:t>Πνευματικά κινήματα, ιδεολογικός παράγοντας</a:t>
            </a:r>
          </a:p>
          <a:p>
            <a:pPr lvl="1"/>
            <a:r>
              <a:rPr lang="el-GR" sz="1700"/>
              <a:t>Οικονομικά αίτια (δημοσιονομικό έλλειμμα, άνιση κατανομή πλούτου)</a:t>
            </a:r>
          </a:p>
          <a:p>
            <a:pPr lvl="1"/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27</a:t>
            </a:fld>
            <a:endParaRPr lang="el-GR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chemeClr val="bg1"/>
                </a:solidFill>
              </a:rPr>
              <a:t>Η ΓΑΛΛΙΚΗ ΕΠΑΝΑΣΤΑΣΗ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l-GR" sz="1700" dirty="0"/>
              <a:t>18</a:t>
            </a:r>
            <a:r>
              <a:rPr lang="el-GR" sz="1700" baseline="30000" dirty="0"/>
              <a:t>ος</a:t>
            </a:r>
            <a:r>
              <a:rPr lang="el-GR" sz="1700" dirty="0"/>
              <a:t> αι. </a:t>
            </a:r>
            <a:r>
              <a:rPr lang="el-GR" sz="1700" dirty="0">
                <a:sym typeface="Wingdings"/>
              </a:rPr>
              <a:t> </a:t>
            </a:r>
            <a:r>
              <a:rPr lang="el-GR" sz="1700" dirty="0"/>
              <a:t>Αντίφαση μεταξύ παλαιών </a:t>
            </a:r>
            <a:r>
              <a:rPr lang="en-US" sz="1700" i="1" dirty="0" err="1"/>
              <a:t>ordres</a:t>
            </a:r>
            <a:r>
              <a:rPr lang="en-US" sz="1700" dirty="0"/>
              <a:t> [</a:t>
            </a:r>
            <a:r>
              <a:rPr lang="el-GR" sz="1700" dirty="0" err="1"/>
              <a:t>νομοκατεστημένες</a:t>
            </a:r>
            <a:r>
              <a:rPr lang="el-GR" sz="1700" dirty="0"/>
              <a:t> τάξεις] και νέων </a:t>
            </a:r>
            <a:r>
              <a:rPr lang="el-GR" sz="1700" dirty="0" err="1"/>
              <a:t>οικονομικο</a:t>
            </a:r>
            <a:r>
              <a:rPr lang="el-GR" sz="1700" dirty="0"/>
              <a:t>-κοινωνικών τάξεων (</a:t>
            </a:r>
            <a:r>
              <a:rPr lang="en-US" sz="1700" i="1" dirty="0"/>
              <a:t>classes</a:t>
            </a:r>
            <a:r>
              <a:rPr lang="en-US" sz="1700" dirty="0"/>
              <a:t>)</a:t>
            </a:r>
            <a:r>
              <a:rPr lang="el-GR" sz="1700" dirty="0"/>
              <a:t>, μεσαιωνική επιβίωση που δεν αντιστοιχεί στις νέες συνθήκες</a:t>
            </a:r>
          </a:p>
          <a:p>
            <a:r>
              <a:rPr lang="en-US" sz="1700" i="1" dirty="0" err="1"/>
              <a:t>Ordres</a:t>
            </a:r>
            <a:r>
              <a:rPr lang="en-US" sz="1700" dirty="0"/>
              <a:t> = </a:t>
            </a:r>
            <a:r>
              <a:rPr lang="el-GR" sz="1700" dirty="0"/>
              <a:t>νομική διάκριση ανάλογα με προνόμια και υποχρεώσεις και ανεξάρτητα από περιουσία και επαγγελματική δραστηριότητα</a:t>
            </a:r>
          </a:p>
          <a:p>
            <a:pPr lvl="1"/>
            <a:r>
              <a:rPr lang="el-GR" sz="1700" dirty="0"/>
              <a:t>1</a:t>
            </a:r>
            <a:r>
              <a:rPr lang="el-GR" sz="1700" baseline="30000" dirty="0"/>
              <a:t>η</a:t>
            </a:r>
            <a:r>
              <a:rPr lang="el-GR" sz="1700" dirty="0"/>
              <a:t> = Κλήρος</a:t>
            </a:r>
          </a:p>
          <a:p>
            <a:pPr lvl="1"/>
            <a:r>
              <a:rPr lang="el-GR" sz="1700" dirty="0"/>
              <a:t>2</a:t>
            </a:r>
            <a:r>
              <a:rPr lang="el-GR" sz="1700" baseline="30000" dirty="0"/>
              <a:t>η</a:t>
            </a:r>
            <a:r>
              <a:rPr lang="el-GR" sz="1700" dirty="0"/>
              <a:t> = Αριστοκρατία</a:t>
            </a:r>
          </a:p>
          <a:p>
            <a:pPr lvl="1"/>
            <a:r>
              <a:rPr lang="el-GR" sz="1700" dirty="0"/>
              <a:t>3</a:t>
            </a:r>
            <a:r>
              <a:rPr lang="el-GR" sz="1700" baseline="30000" dirty="0"/>
              <a:t>η</a:t>
            </a:r>
            <a:r>
              <a:rPr lang="el-GR" sz="1700" dirty="0"/>
              <a:t> = Τρίτη Τάξη (</a:t>
            </a:r>
            <a:r>
              <a:rPr lang="en-US" sz="1700" i="1" dirty="0"/>
              <a:t>Tiers </a:t>
            </a:r>
            <a:r>
              <a:rPr lang="en-US" sz="1700" i="1" dirty="0" err="1"/>
              <a:t>Etat</a:t>
            </a:r>
            <a:r>
              <a:rPr lang="en-US" sz="1700" dirty="0"/>
              <a:t>)</a:t>
            </a:r>
            <a:endParaRPr lang="el-GR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28</a:t>
            </a:fld>
            <a:endParaRPr lang="el-GR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66562" name="Picture 2" descr="http://img.over-blog.com/500x375/2/74/08/29/4eme/societe-d-ancien-reg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71001" cy="5976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0928" y="15722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ΚΟΙΝΩΝΙΑ ΣΤΟ ΠΑΛΑΙΟ ΚΑΘΕΣΤΩΣ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l-GR" sz="3000">
                <a:solidFill>
                  <a:srgbClr val="FFFFFF"/>
                </a:solidFill>
              </a:rPr>
              <a:t>«Ατλαντικές Επαναστάσεις» (2)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lang="el-GR" sz="1700">
                <a:latin typeface="Calibri" panose="020F0502020204030204" pitchFamily="34" charset="0"/>
              </a:rPr>
              <a:t>Γαλλική Επανάσταση </a:t>
            </a:r>
            <a:r>
              <a:rPr lang="en-US" sz="1700">
                <a:latin typeface="Calibri" panose="020F0502020204030204" pitchFamily="34" charset="0"/>
              </a:rPr>
              <a:t>(1789–1799)</a:t>
            </a:r>
          </a:p>
          <a:p>
            <a:r>
              <a:rPr lang="el-GR" sz="1700">
                <a:latin typeface="Calibri" panose="020F0502020204030204" pitchFamily="34" charset="0"/>
              </a:rPr>
              <a:t>Εξέγερση της Λιέγης </a:t>
            </a:r>
            <a:r>
              <a:rPr lang="en-US" sz="1700">
                <a:latin typeface="Calibri" panose="020F0502020204030204" pitchFamily="34" charset="0"/>
              </a:rPr>
              <a:t>(1789–1795)</a:t>
            </a:r>
          </a:p>
          <a:p>
            <a:r>
              <a:rPr lang="el-GR" sz="1700">
                <a:latin typeface="Calibri" panose="020F0502020204030204" pitchFamily="34" charset="0"/>
              </a:rPr>
              <a:t>Λατινοαμερικανικοί Πόλεμοι της Ανεξαρτησίας</a:t>
            </a:r>
            <a:endParaRPr lang="en-US" sz="1700">
              <a:latin typeface="Calibri" panose="020F0502020204030204" pitchFamily="34" charset="0"/>
            </a:endParaRPr>
          </a:p>
          <a:p>
            <a:pPr lvl="1"/>
            <a:r>
              <a:rPr lang="el-GR" sz="1700"/>
              <a:t>Επανάσταση της Αϊτής </a:t>
            </a:r>
            <a:r>
              <a:rPr lang="en-US" sz="1700"/>
              <a:t>(1791–1802)</a:t>
            </a:r>
          </a:p>
          <a:p>
            <a:pPr lvl="1"/>
            <a:r>
              <a:rPr lang="el-GR" sz="1700"/>
              <a:t>Διακήρυξη της Ανεξαρτησίας της Βραζιλίας </a:t>
            </a:r>
            <a:r>
              <a:rPr lang="en-US" sz="1700"/>
              <a:t>(1821–24)</a:t>
            </a:r>
          </a:p>
          <a:p>
            <a:pPr lvl="1"/>
            <a:r>
              <a:rPr lang="el-GR" sz="1700"/>
              <a:t>Ισπανοαμερικανικοί Πόλεμοι Ανεξαρτησίας </a:t>
            </a:r>
            <a:r>
              <a:rPr lang="en-US" sz="1700"/>
              <a:t>(1808–33) </a:t>
            </a:r>
          </a:p>
          <a:p>
            <a:pPr lvl="2"/>
            <a:r>
              <a:rPr lang="el-GR" sz="1700"/>
              <a:t>Αργεντινή, Χιλή, Περού (</a:t>
            </a:r>
            <a:r>
              <a:rPr lang="en-US" sz="1700"/>
              <a:t>Simón Bolívar</a:t>
            </a:r>
            <a:r>
              <a:rPr lang="el-GR" sz="1700"/>
              <a:t>), Εκουαδόρ, Βενεζουέλα, Μεξικό </a:t>
            </a:r>
            <a:endParaRPr lang="en-US" sz="1700"/>
          </a:p>
          <a:p>
            <a:r>
              <a:rPr lang="el-GR" sz="1700">
                <a:latin typeface="Calibri" panose="020F0502020204030204" pitchFamily="34" charset="0"/>
              </a:rPr>
              <a:t>Πολωνική εξέγερση υπέρ Συντάγματος </a:t>
            </a:r>
            <a:r>
              <a:rPr lang="en-US" sz="1700">
                <a:latin typeface="Calibri" panose="020F0502020204030204" pitchFamily="34" charset="0"/>
              </a:rPr>
              <a:t>(1792) </a:t>
            </a:r>
            <a:r>
              <a:rPr lang="el-GR" sz="1700">
                <a:latin typeface="Calibri" panose="020F0502020204030204" pitchFamily="34" charset="0"/>
              </a:rPr>
              <a:t>και εξέγερση </a:t>
            </a:r>
            <a:r>
              <a:rPr lang="en-US" sz="1700">
                <a:latin typeface="Calibri" panose="020F0502020204030204" pitchFamily="34" charset="0"/>
              </a:rPr>
              <a:t>Kościuszko (1794)</a:t>
            </a:r>
          </a:p>
          <a:p>
            <a:r>
              <a:rPr lang="el-GR" sz="1700">
                <a:latin typeface="Calibri" panose="020F0502020204030204" pitchFamily="34" charset="0"/>
              </a:rPr>
              <a:t>Βαταβιανή Επανάσταση </a:t>
            </a:r>
            <a:r>
              <a:rPr lang="en-US" sz="1700">
                <a:latin typeface="Calibri" panose="020F0502020204030204" pitchFamily="34" charset="0"/>
              </a:rPr>
              <a:t>(1795)</a:t>
            </a:r>
          </a:p>
          <a:p>
            <a:r>
              <a:rPr lang="el-GR" sz="1700">
                <a:latin typeface="Calibri" panose="020F0502020204030204" pitchFamily="34" charset="0"/>
              </a:rPr>
              <a:t>Ιρλανδική εξέγερση (</a:t>
            </a:r>
            <a:r>
              <a:rPr lang="en-US" sz="1700">
                <a:latin typeface="Calibri" panose="020F0502020204030204" pitchFamily="34" charset="0"/>
              </a:rPr>
              <a:t>United Irishmen, 1798</a:t>
            </a:r>
            <a:r>
              <a:rPr lang="el-GR" sz="1700">
                <a:latin typeface="Calibri" panose="020F0502020204030204" pitchFamily="34" charset="0"/>
              </a:rPr>
              <a:t>)</a:t>
            </a:r>
            <a:endParaRPr lang="en-US" sz="17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7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465745"/>
            <a:ext cx="83439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027"/>
            <a:ext cx="2620771" cy="4782873"/>
          </a:xfrm>
        </p:spPr>
        <p:txBody>
          <a:bodyPr>
            <a:normAutofit/>
          </a:bodyPr>
          <a:lstStyle/>
          <a:p>
            <a:pPr algn="r"/>
            <a:r>
              <a:rPr lang="el-GR" sz="3400">
                <a:solidFill>
                  <a:schemeClr val="bg1"/>
                </a:solidFill>
              </a:rPr>
              <a:t>Η ΓΑΛΛΙΚΗ ΕΠΑΝΑΣΤΑΣΗ</a:t>
            </a:r>
            <a:endParaRPr lang="en-US" sz="3400">
              <a:solidFill>
                <a:schemeClr val="bg1"/>
              </a:solidFill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4" y="894027"/>
            <a:ext cx="4783326" cy="4782873"/>
          </a:xfrm>
        </p:spPr>
        <p:txBody>
          <a:bodyPr anchor="ctr">
            <a:normAutofit/>
          </a:bodyPr>
          <a:lstStyle/>
          <a:p>
            <a:r>
              <a:rPr lang="el-GR" sz="2100">
                <a:solidFill>
                  <a:schemeClr val="bg1"/>
                </a:solidFill>
              </a:rPr>
              <a:t>Ταχύτητα, σφοδρότητα και πληρότητα εξάπλωσης Επανάστασης</a:t>
            </a:r>
          </a:p>
          <a:p>
            <a:r>
              <a:rPr lang="el-GR" sz="2100">
                <a:solidFill>
                  <a:schemeClr val="bg1"/>
                </a:solidFill>
              </a:rPr>
              <a:t>Ριζοσπαστισμός της οφείλεται σε: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Σθεναρή μάχη οπισθοφυλακής προνομιούχων τάξεων και ξένων συμμάχων τους (αντεπανάσταση στο εσωτερικό &amp; πόλεμος στο εξωτερικό)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Ζωτικής σημασίας βοήθεια σε αστούς από μάζες πόλεων και χωρικούς</a:t>
            </a:r>
          </a:p>
          <a:p>
            <a:r>
              <a:rPr lang="el-GR" sz="2100">
                <a:solidFill>
                  <a:schemeClr val="bg1"/>
                </a:solidFill>
              </a:rPr>
              <a:t>Κρίσιμα στάδια</a:t>
            </a:r>
            <a:r>
              <a:rPr lang="en-US" sz="2100">
                <a:solidFill>
                  <a:schemeClr val="bg1"/>
                </a:solidFill>
              </a:rPr>
              <a:t> </a:t>
            </a:r>
            <a:r>
              <a:rPr lang="el-GR" sz="2100">
                <a:solidFill>
                  <a:schemeClr val="bg1"/>
                </a:solidFill>
              </a:rPr>
              <a:t>ταξικής σύγκρουσης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9η Θερμιδώρ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Προσφυγή σε Ναπολέοντα (1799)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8637" y="6355080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l-GR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8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Αναθεωρητική Σχολή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rgbClr val="FFFFFF"/>
                </a:solidFill>
              </a:rPr>
              <a:t>Αμφισβήτηση ταξικής σύγκρουσης ευγενών-αστών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Δραστηριοποίηση ευγενών σε καινοτόμες επιχειρήσεις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Επενδύσεις αστών σε γη, αργυρώνητα αξιώματα και κρατικά ομόλογα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Πολυάριθμη τάξη ευγενών λόγω προσχωρήσεων από αστούς (περίπου 25.000 οικογένειες, δεκαπλάσιοι από Μεγάλη Βρετανία)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Μεγάλη ετερογένεια αριστοκρατίας και αστικής τάξης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l-GR" sz="1700" dirty="0">
                <a:solidFill>
                  <a:srgbClr val="FFFFFF"/>
                </a:solidFill>
              </a:rPr>
              <a:t>Διαφωτισμός, κυρίως έργο φιλελεύθερης αριστοκρατίας</a:t>
            </a:r>
          </a:p>
          <a:p>
            <a:r>
              <a:rPr lang="en-US" sz="1700" dirty="0">
                <a:solidFill>
                  <a:srgbClr val="FFFFFF"/>
                </a:solidFill>
              </a:rPr>
              <a:t>Fr</a:t>
            </a:r>
            <a:r>
              <a:rPr lang="el-GR" sz="1700" dirty="0">
                <a:solidFill>
                  <a:srgbClr val="FFFFFF"/>
                </a:solidFill>
              </a:rPr>
              <a:t>.</a:t>
            </a:r>
            <a:r>
              <a:rPr lang="fr-FR" sz="1700" dirty="0">
                <a:solidFill>
                  <a:srgbClr val="FFFFFF"/>
                </a:solidFill>
              </a:rPr>
              <a:t> Furet</a:t>
            </a:r>
            <a:r>
              <a:rPr lang="el-GR" sz="1700" dirty="0">
                <a:solidFill>
                  <a:srgbClr val="FFFFFF"/>
                </a:solidFill>
              </a:rPr>
              <a:t>: πολιτισμική ερμηνεία, έμφαση σε «πολιτική κουλτούρα», αυτονομία πολιτικής</a:t>
            </a:r>
            <a:endParaRPr lang="en-US" sz="1700" dirty="0">
              <a:solidFill>
                <a:srgbClr val="FFFFFF"/>
              </a:solidFill>
            </a:endParaRP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Μαρξιστική σχολή επαναλαμβάνει επιχειρήματα επαναστατών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Επανάσταση = έργο των ελίτ, λογική κατάληξη συγκεντρωτικής και </a:t>
            </a:r>
            <a:r>
              <a:rPr lang="el-GR" sz="1700" dirty="0" err="1">
                <a:solidFill>
                  <a:srgbClr val="FFFFFF"/>
                </a:solidFill>
              </a:rPr>
              <a:t>αντι</a:t>
            </a:r>
            <a:r>
              <a:rPr lang="el-GR" sz="1700" dirty="0">
                <a:solidFill>
                  <a:srgbClr val="FFFFFF"/>
                </a:solidFill>
              </a:rPr>
              <a:t>-αριστοκρατικής πολιτικής Λουδοβίκου ΙΔ΄, που εκτροχιάστηκε το 1793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5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>
            <a:normAutofit/>
          </a:bodyPr>
          <a:lstStyle/>
          <a:p>
            <a:r>
              <a:rPr lang="el-GR" sz="4500" dirty="0">
                <a:solidFill>
                  <a:schemeClr val="bg1"/>
                </a:solidFill>
              </a:rPr>
              <a:t>Γιατί κατέρρευσε το Παλαιό Καθεστώς;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621792"/>
            <a:ext cx="3624262" cy="5413248"/>
          </a:xfrm>
        </p:spPr>
        <p:txBody>
          <a:bodyPr anchor="ctr">
            <a:normAutofit/>
          </a:bodyPr>
          <a:lstStyle/>
          <a:p>
            <a:r>
              <a:rPr lang="el-GR" sz="1600" dirty="0"/>
              <a:t>Τυχαία σύμπτωση δύο ξεχωριστών κρίσεων στα τέλη της δεκαετίας του 1780</a:t>
            </a:r>
          </a:p>
          <a:p>
            <a:pPr lvl="1"/>
            <a:r>
              <a:rPr lang="el-GR" sz="1600" dirty="0"/>
              <a:t>Πολιτική κρίση λόγω οικονομικής χρεοκοπίας μοναρχίας</a:t>
            </a:r>
          </a:p>
          <a:p>
            <a:pPr lvl="1"/>
            <a:r>
              <a:rPr lang="el-GR" sz="1600" dirty="0"/>
              <a:t>Οικονομική κρίση από μειωμένη συγκομιδή του 1788, δημογραφική πίεση και ύφεση που είχε αρχίσει από δεκαετία 1770</a:t>
            </a:r>
          </a:p>
          <a:p>
            <a:pPr lvl="1"/>
            <a:r>
              <a:rPr lang="el-GR" sz="1600" dirty="0"/>
              <a:t>Κρίσιμη μάζα δυσαρεστημένων την άνοιξη του 1789, κρίση μετατρέπεται σε επανάσταση</a:t>
            </a:r>
          </a:p>
          <a:p>
            <a:r>
              <a:rPr lang="el-GR" sz="1600" dirty="0"/>
              <a:t>Αρχή από τους προύχοντες για τους προύχοντες</a:t>
            </a:r>
          </a:p>
          <a:p>
            <a:r>
              <a:rPr lang="el-GR" sz="1600" dirty="0"/>
              <a:t>Απρόβλεπτη και ανεπιθύμητη παρέμβαση μαζών</a:t>
            </a:r>
          </a:p>
          <a:p>
            <a:r>
              <a:rPr lang="el-GR" sz="1600" dirty="0"/>
              <a:t>Άρνηση βασιλιά να συνεργαστεί, εμπλοκή σε πόλεμο</a:t>
            </a:r>
          </a:p>
          <a:p>
            <a:r>
              <a:rPr lang="el-GR" sz="1600" dirty="0"/>
              <a:t>Απώλεια ελέγχου 1792-1794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4325" y="6356350"/>
            <a:ext cx="581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66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rgbClr val="FFFFFF"/>
                </a:solidFill>
              </a:rPr>
              <a:t>Φάσεις Γαλλικής Επανάστασης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54547" y="6535157"/>
            <a:ext cx="73025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l-G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7E1D1A-2D8A-4848-B405-711EC8275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86037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l-GR" sz="2700">
                <a:solidFill>
                  <a:srgbClr val="FFFFFF"/>
                </a:solidFill>
              </a:rPr>
              <a:t>Φάσεις Γαλλικής Επανάστασης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l-GR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DFDD73F-A9B2-4924-BC67-4D553828F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82243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2" y="640263"/>
            <a:ext cx="2672353" cy="5254510"/>
          </a:xfrm>
        </p:spPr>
        <p:txBody>
          <a:bodyPr>
            <a:normAutofit/>
          </a:bodyPr>
          <a:lstStyle/>
          <a:p>
            <a:r>
              <a:rPr lang="el-GR" sz="2400" dirty="0"/>
              <a:t>Η προεπαναστατική κρίση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Κατάρρευση δημόσιων οικονομικών (υποστήριξη σε Εξεγερμένους Αμερικής), αποτυχία οικονομικών μεταρρυθμίσεων (</a:t>
            </a:r>
            <a:r>
              <a:rPr lang="en-US" sz="1900">
                <a:solidFill>
                  <a:schemeClr val="bg1"/>
                </a:solidFill>
              </a:rPr>
              <a:t>Turgot, Necker, Calonne)</a:t>
            </a:r>
          </a:p>
          <a:p>
            <a:r>
              <a:rPr lang="el-GR" sz="1900">
                <a:solidFill>
                  <a:schemeClr val="bg1"/>
                </a:solidFill>
              </a:rPr>
              <a:t>Αντίδραση σε διοικητικές μεταρρυθμίσεις Λουδοβίκου ΙΕ΄ για τον εκσυγχρονισμό του κράτους από: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Υπερασπιστές παλαιάς τάξης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Οπαδούς μεγαλύτερης φιλελευθεροποίησης</a:t>
            </a:r>
          </a:p>
          <a:p>
            <a:r>
              <a:rPr lang="el-GR" sz="1900">
                <a:solidFill>
                  <a:schemeClr val="bg1"/>
                </a:solidFill>
              </a:rPr>
              <a:t>Αυξανόμενος ρόλος κοινής γνώμης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1784, επιτυχία </a:t>
            </a:r>
            <a:r>
              <a:rPr lang="el-GR" sz="1900" i="1">
                <a:solidFill>
                  <a:schemeClr val="bg1"/>
                </a:solidFill>
              </a:rPr>
              <a:t>Γάμων του Φίγκαρο </a:t>
            </a:r>
            <a:r>
              <a:rPr lang="el-GR" sz="1900">
                <a:solidFill>
                  <a:schemeClr val="bg1"/>
                </a:solidFill>
              </a:rPr>
              <a:t>του </a:t>
            </a:r>
            <a:r>
              <a:rPr lang="en-US" sz="1900">
                <a:solidFill>
                  <a:schemeClr val="bg1"/>
                </a:solidFill>
              </a:rPr>
              <a:t>Beaumarchais </a:t>
            </a:r>
            <a:r>
              <a:rPr lang="el-GR" sz="1900">
                <a:solidFill>
                  <a:schemeClr val="bg1"/>
                </a:solidFill>
              </a:rPr>
              <a:t>παρά τη βασιλική απαγόρευση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l-GR" sz="10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r>
              <a:rPr lang="el-GR"/>
              <a:t>Η Σύγκληση των Τριών Τάξεων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8788" y="640263"/>
            <a:ext cx="4521708" cy="5254510"/>
          </a:xfrm>
        </p:spPr>
        <p:txBody>
          <a:bodyPr anchor="ctr"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Για πρώτη φορά από 1614 [</a:t>
            </a:r>
            <a:r>
              <a:rPr lang="en-US" sz="1900" i="1">
                <a:solidFill>
                  <a:schemeClr val="bg1"/>
                </a:solidFill>
              </a:rPr>
              <a:t>Etats </a:t>
            </a:r>
            <a:r>
              <a:rPr lang="fr-FR" sz="1900" i="1">
                <a:solidFill>
                  <a:schemeClr val="bg1"/>
                </a:solidFill>
              </a:rPr>
              <a:t>Généraux</a:t>
            </a:r>
            <a:r>
              <a:rPr lang="el-GR" sz="1900">
                <a:solidFill>
                  <a:schemeClr val="bg1"/>
                </a:solidFill>
              </a:rPr>
              <a:t>]</a:t>
            </a:r>
          </a:p>
          <a:p>
            <a:r>
              <a:rPr lang="el-GR" sz="1900">
                <a:solidFill>
                  <a:schemeClr val="bg1"/>
                </a:solidFill>
              </a:rPr>
              <a:t>Συγκυρία κρίσης τροφίμων σε Γαλλία και αύξησης τιμών. Γενικευμένη λαϊκή δυσαρέσκεια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Κακές σοδειές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Συνέπειες εμπορικής συνθήκης με Βρετανία (1786)</a:t>
            </a:r>
          </a:p>
          <a:p>
            <a:r>
              <a:rPr lang="el-GR" sz="1900">
                <a:solidFill>
                  <a:schemeClr val="bg1"/>
                </a:solidFill>
              </a:rPr>
              <a:t>Συγκέντρωση «Τετραδίων Παραπόνων» από όλο το βασίλειο (</a:t>
            </a:r>
            <a:r>
              <a:rPr lang="en-US" sz="1900" i="1">
                <a:solidFill>
                  <a:schemeClr val="bg1"/>
                </a:solidFill>
              </a:rPr>
              <a:t>Cahiers de dol</a:t>
            </a:r>
            <a:r>
              <a:rPr lang="fr-FR" sz="1900" i="1">
                <a:solidFill>
                  <a:schemeClr val="bg1"/>
                </a:solidFill>
              </a:rPr>
              <a:t>éances</a:t>
            </a:r>
            <a:r>
              <a:rPr lang="el-GR" sz="1900">
                <a:solidFill>
                  <a:schemeClr val="bg1"/>
                </a:solidFill>
              </a:rPr>
              <a:t>)</a:t>
            </a:r>
          </a:p>
          <a:p>
            <a:r>
              <a:rPr lang="el-GR" sz="1900">
                <a:solidFill>
                  <a:schemeClr val="bg1"/>
                </a:solidFill>
              </a:rPr>
              <a:t>5 Μαΐου 1789, έναρξη εργασιών σε Βερσαλλίες</a:t>
            </a:r>
            <a:endParaRPr lang="en-US" sz="1900">
              <a:solidFill>
                <a:schemeClr val="bg1"/>
              </a:solidFill>
            </a:endParaRPr>
          </a:p>
          <a:p>
            <a:pPr lvl="1"/>
            <a:r>
              <a:rPr lang="el-GR" sz="1900">
                <a:solidFill>
                  <a:schemeClr val="bg1"/>
                </a:solidFill>
              </a:rPr>
              <a:t>Διπλασιασμός εκπροσώπων Τρίτης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Ατομική ψήφος και όχι ανά Τάξη</a:t>
            </a:r>
          </a:p>
          <a:p>
            <a:pPr lvl="1">
              <a:buNone/>
            </a:pPr>
            <a:endParaRPr lang="el-GR" sz="1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l-GR" sz="10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725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01881-FBF6-44B1-87CE-9694D5EC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2980250" cy="581183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Ψηφοφορία των Τριών Τάξεων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DB16-7095-4F6D-A54B-D829DC8D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695" y="365125"/>
            <a:ext cx="4497653" cy="5811837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rgbClr val="FFFFFF"/>
                </a:solidFill>
              </a:rPr>
              <a:t>Αριστοκρατία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Άμεση ψηφοφορία και πολλαπλή ψήφος σε όσους κατέχουν γη σε περισσότερες περιφέρειες</a:t>
            </a:r>
          </a:p>
          <a:p>
            <a:r>
              <a:rPr lang="el-GR" sz="1700" dirty="0">
                <a:solidFill>
                  <a:srgbClr val="FFFFFF"/>
                </a:solidFill>
              </a:rPr>
              <a:t>Κλήρος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Ιερείς: Άμεση ψηφοφορία και πολλαπλή ψήφος όταν υπηρετούν σε περισσότερες ενορίες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Μοναχοί και επίτροποι: έμμεση ψηφοφορία σε δύο στάδια</a:t>
            </a:r>
          </a:p>
          <a:p>
            <a:r>
              <a:rPr lang="el-GR" sz="1700" dirty="0">
                <a:solidFill>
                  <a:srgbClr val="FFFFFF"/>
                </a:solidFill>
              </a:rPr>
              <a:t>Τρίτη Τάξη</a:t>
            </a:r>
          </a:p>
          <a:p>
            <a:pPr lvl="1"/>
            <a:r>
              <a:rPr lang="el-GR" sz="1700" dirty="0">
                <a:solidFill>
                  <a:srgbClr val="FFFFFF"/>
                </a:solidFill>
              </a:rPr>
              <a:t>Έμμεση ψηφοφορία σε τρία στάδια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85C29-C75C-4676-BC58-1C40EF7D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l-GR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52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l-GR" sz="3100"/>
              <a:t>Συντακτική Εθνοσυνέλευση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17 Ιουνίου 1789, συνεδρίαση Τριών Τάξεων αυτοανακηρύσσεται σε Εθνοσυνέλευση 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fr-FR" sz="1800" i="1" dirty="0">
                <a:solidFill>
                  <a:schemeClr val="bg1"/>
                </a:solidFill>
              </a:rPr>
              <a:t>Assemblée Nationale</a:t>
            </a:r>
            <a:r>
              <a:rPr lang="el-GR" sz="1800" dirty="0">
                <a:solidFill>
                  <a:schemeClr val="bg1"/>
                </a:solidFill>
              </a:rPr>
              <a:t>)</a:t>
            </a:r>
          </a:p>
          <a:p>
            <a:r>
              <a:rPr lang="el-GR" sz="1800" dirty="0">
                <a:solidFill>
                  <a:schemeClr val="bg1"/>
                </a:solidFill>
              </a:rPr>
              <a:t>20 Ιουνίου, Όρκος Σφαιριστηρίου (</a:t>
            </a:r>
            <a:r>
              <a:rPr lang="en-US" sz="1800" dirty="0">
                <a:solidFill>
                  <a:schemeClr val="bg1"/>
                </a:solidFill>
              </a:rPr>
              <a:t>Jeu de </a:t>
            </a:r>
            <a:r>
              <a:rPr lang="en-US" sz="1800" dirty="0" err="1">
                <a:solidFill>
                  <a:schemeClr val="bg1"/>
                </a:solidFill>
              </a:rPr>
              <a:t>Paume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9 Ιουλίου, ανακήρυξη σε Συντακτική Εθνοσυνέλευση (</a:t>
            </a:r>
            <a:r>
              <a:rPr lang="en-US" sz="1800" dirty="0" err="1">
                <a:solidFill>
                  <a:schemeClr val="bg1"/>
                </a:solidFill>
              </a:rPr>
              <a:t>Constituante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Συγκέντρωση στρατευμάτων σε Παρίσι, απόλυση </a:t>
            </a:r>
            <a:r>
              <a:rPr lang="en-US" sz="1800" dirty="0">
                <a:solidFill>
                  <a:schemeClr val="bg1"/>
                </a:solidFill>
              </a:rPr>
              <a:t>Necker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14 Ιουλίου, κατάληψη Βαστίλης για εξασφάλιση οπλισμού</a:t>
            </a:r>
          </a:p>
          <a:p>
            <a:r>
              <a:rPr lang="el-GR" sz="1800" dirty="0">
                <a:solidFill>
                  <a:schemeClr val="bg1"/>
                </a:solidFill>
              </a:rPr>
              <a:t>Καλοκαίρι 1789, «Μεγάλος φόβος» σε επαρχίες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el-GR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l-GR" sz="3100"/>
              <a:t>Συντακτική Εθνοσυνέλευση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4-5 Αυγούστου, κατάργηση προνομίων</a:t>
            </a:r>
          </a:p>
          <a:p>
            <a:r>
              <a:rPr lang="el-GR" sz="1800" dirty="0">
                <a:solidFill>
                  <a:schemeClr val="bg1"/>
                </a:solidFill>
              </a:rPr>
              <a:t>26 Αυγούστου, ψήφιση «Διακήρυξης των Δικαιωμάτων του Ανθρώπου και του Πολίτη»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Όλοι οι άνθρωποι γεννιούνται και πεθαίνουν ελεύθεροι και με ίσα δικαιώματα (Άρθρο 1)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Φυσικά και απαράγραπτα δικαιώματα: ελευθερία, ιδιοκτησία, ασφάλεια, αντίσταση στην καταπίεση (Άρθρο 2)</a:t>
            </a:r>
          </a:p>
          <a:p>
            <a:pPr lvl="1"/>
            <a:r>
              <a:rPr lang="el-GR" sz="1800" dirty="0">
                <a:solidFill>
                  <a:schemeClr val="bg1"/>
                </a:solidFill>
              </a:rPr>
              <a:t>Κάθε κυριαρχία πηγάζει ρητά από το έθνος (Άρθρο 3)</a:t>
            </a:r>
          </a:p>
          <a:p>
            <a:r>
              <a:rPr lang="el-GR" sz="1800" dirty="0">
                <a:solidFill>
                  <a:schemeClr val="bg1"/>
                </a:solidFill>
              </a:rPr>
              <a:t>5 &amp; 6 Οκτωβρίου, πορεία γυναικών σε Βερσαλλίες και εξαναγκασμός βασιλικής οικογένειας να εγκατασταθεί σε Παρίσι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l-GR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7FC15-93E6-4C4F-9B97-E54D6D10C95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" y="283774"/>
            <a:ext cx="9026712" cy="60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5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l-GR" sz="3100"/>
              <a:t>Συντακτική Εθνοσυνέλευση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Καθοριστική εισβολή σε προσκήνιο των λαϊκών μαζών    (≠ Αμερικανική Επανάσταση)</a:t>
            </a:r>
          </a:p>
          <a:p>
            <a:r>
              <a:rPr lang="el-GR" sz="1800" dirty="0">
                <a:solidFill>
                  <a:schemeClr val="bg1"/>
                </a:solidFill>
              </a:rPr>
              <a:t>Εξέλιξη από νομική σε κοινωνική επανάσταση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2 Νοεμβρίου, δήμευση εκκλησιαστικής περιουσίας ως εγγύηση για έκδοση χαρτονομίσματος (</a:t>
            </a:r>
            <a:r>
              <a:rPr lang="en-US" sz="1800" i="1" dirty="0">
                <a:solidFill>
                  <a:schemeClr val="bg1"/>
                </a:solidFill>
              </a:rPr>
              <a:t>assignats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l-GR" sz="1800" dirty="0">
                <a:solidFill>
                  <a:schemeClr val="bg1"/>
                </a:solidFill>
              </a:rPr>
              <a:t>Δεκέμβριος 1789, πώληση εθνικών γαιών. Επωφελείται κυρίως αστική τάξη</a:t>
            </a:r>
          </a:p>
          <a:p>
            <a:r>
              <a:rPr lang="el-GR" sz="1800" dirty="0">
                <a:solidFill>
                  <a:schemeClr val="bg1"/>
                </a:solidFill>
              </a:rPr>
              <a:t>12 Ιουλίου 1790, «Πολιτικός Καταστατικός Χάρτης του Κλήρου» (</a:t>
            </a:r>
            <a:r>
              <a:rPr lang="en-US" sz="1800" i="1" dirty="0">
                <a:solidFill>
                  <a:schemeClr val="bg1"/>
                </a:solidFill>
              </a:rPr>
              <a:t>Constitution civile du </a:t>
            </a:r>
            <a:r>
              <a:rPr lang="en-US" sz="1800" i="1" dirty="0" err="1">
                <a:solidFill>
                  <a:schemeClr val="bg1"/>
                </a:solidFill>
              </a:rPr>
              <a:t>clerg</a:t>
            </a:r>
            <a:r>
              <a:rPr lang="fr-FR" sz="1800" i="1" dirty="0">
                <a:solidFill>
                  <a:schemeClr val="bg1"/>
                </a:solidFill>
              </a:rPr>
              <a:t>é</a:t>
            </a:r>
            <a:r>
              <a:rPr lang="el-GR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l-GR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28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767261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4693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04850"/>
            <a:ext cx="2839212" cy="2978150"/>
          </a:xfrm>
        </p:spPr>
        <p:txBody>
          <a:bodyPr anchor="b">
            <a:normAutofit/>
          </a:bodyPr>
          <a:lstStyle/>
          <a:p>
            <a:r>
              <a:rPr lang="el-GR" sz="3100"/>
              <a:t>Συντακτική Εθνοσυνέλευση (4)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9137" y="704850"/>
            <a:ext cx="3986213" cy="5251450"/>
          </a:xfrm>
        </p:spPr>
        <p:txBody>
          <a:bodyPr anchor="ctr">
            <a:normAutofit/>
          </a:bodyPr>
          <a:lstStyle/>
          <a:p>
            <a:r>
              <a:rPr lang="el-GR" sz="1800" dirty="0">
                <a:solidFill>
                  <a:schemeClr val="bg1"/>
                </a:solidFill>
              </a:rPr>
              <a:t>22 Μαΐου 1790, «Διακήρυξη της ειρήνης στον κόσμο» (αποκήρυξη κάθε κατακτητικού πολέμου)</a:t>
            </a:r>
          </a:p>
          <a:p>
            <a:r>
              <a:rPr lang="el-GR" sz="1800" dirty="0">
                <a:solidFill>
                  <a:schemeClr val="bg1"/>
                </a:solidFill>
              </a:rPr>
              <a:t>14 Ιουλίου 1790, Γιορτή της Συναδέλφωσης (</a:t>
            </a:r>
            <a:r>
              <a:rPr lang="fr-FR" sz="1800" dirty="0">
                <a:solidFill>
                  <a:schemeClr val="bg1"/>
                </a:solidFill>
              </a:rPr>
              <a:t>Fête de la Fédération</a:t>
            </a:r>
            <a:r>
              <a:rPr lang="el-GR" sz="1800" dirty="0">
                <a:solidFill>
                  <a:schemeClr val="bg1"/>
                </a:solidFill>
              </a:rPr>
              <a:t>)</a:t>
            </a:r>
          </a:p>
          <a:p>
            <a:r>
              <a:rPr lang="el-GR" sz="1800" dirty="0">
                <a:solidFill>
                  <a:schemeClr val="bg1"/>
                </a:solidFill>
              </a:rPr>
              <a:t>Έντονες αντιδράσεις ιερέων και πιστών σε νέο καθεστώς κλήρου, 52% ιερέων δίνουν όρκο πίστης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Φυγή ευγενών σε Γερμανία και Αυστρία (</a:t>
            </a:r>
            <a:r>
              <a:rPr lang="fr-FR" sz="1800" dirty="0">
                <a:solidFill>
                  <a:schemeClr val="bg1"/>
                </a:solidFill>
              </a:rPr>
              <a:t>émigrés</a:t>
            </a:r>
            <a:r>
              <a:rPr lang="el-GR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Edmund Burke, </a:t>
            </a:r>
            <a:r>
              <a:rPr lang="en-US" sz="1800" i="1" dirty="0">
                <a:solidFill>
                  <a:schemeClr val="bg1"/>
                </a:solidFill>
              </a:rPr>
              <a:t>Reflections on the Revolution in France</a:t>
            </a:r>
            <a:r>
              <a:rPr lang="en-US" sz="1800" dirty="0">
                <a:solidFill>
                  <a:schemeClr val="bg1"/>
                </a:solidFill>
              </a:rPr>
              <a:t> (1790)</a:t>
            </a:r>
            <a:r>
              <a:rPr lang="el-GR" sz="1800" dirty="0">
                <a:solidFill>
                  <a:schemeClr val="bg1"/>
                </a:solidFill>
              </a:rPr>
              <a:t> = εντελώς νέο φαινόμενο ≠ 1688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l-GR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l-GR" sz="3100">
                <a:solidFill>
                  <a:srgbClr val="FFFFFF"/>
                </a:solidFill>
              </a:rPr>
              <a:t>Κοινό υπόβαθρο Ατλαντικών Επαναστάσεων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l-GR" sz="1900" dirty="0">
                <a:solidFill>
                  <a:srgbClr val="000000"/>
                </a:solidFill>
              </a:rPr>
              <a:t>Δημογραφική αύξηση </a:t>
            </a:r>
            <a:r>
              <a:rPr lang="el-GR" sz="1900" dirty="0">
                <a:solidFill>
                  <a:srgbClr val="000000"/>
                </a:solidFill>
                <a:sym typeface="Symbol" panose="05050102010706020507" pitchFamily="18" charset="2"/>
              </a:rPr>
              <a:t> πίεση σε επάρκεια τροφίμων και αγορά εργασίας</a:t>
            </a:r>
          </a:p>
          <a:p>
            <a:r>
              <a:rPr lang="el-GR" sz="1900" dirty="0">
                <a:solidFill>
                  <a:srgbClr val="000000"/>
                </a:solidFill>
              </a:rPr>
              <a:t>Άνοδος τιμών (χρυσός Βραζιλίας, μείωση μισθών, πόλεμος δασμών σε παγκόσμια αγορά), οικονομική στενότητα κρατών (στρατ. δαπάνες, φοροαπαλλαγές)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l-GR" sz="1900" dirty="0">
                <a:solidFill>
                  <a:srgbClr val="000000"/>
                </a:solidFill>
              </a:rPr>
              <a:t>Άνοδος και φιλοδοξίες αστικής τάξης</a:t>
            </a:r>
            <a:endParaRPr lang="en-US" sz="1900" dirty="0">
              <a:solidFill>
                <a:srgbClr val="000000"/>
              </a:solidFill>
            </a:endParaRPr>
          </a:p>
          <a:p>
            <a:r>
              <a:rPr lang="el-GR" sz="1900" dirty="0">
                <a:solidFill>
                  <a:srgbClr val="000000"/>
                </a:solidFill>
              </a:rPr>
              <a:t>Διάδοση των ιδεών του Διαφωτισμού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E798A8-2807-4E09-9BEB-A3856BC784BC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9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12029-9F3A-4B25-9BC2-A675CC93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l-GR" sz="4500" dirty="0">
                <a:solidFill>
                  <a:schemeClr val="bg1"/>
                </a:solidFill>
              </a:rPr>
              <a:t>Διάδοση ιδεών Διαφωτισμού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8BA57-EFA9-441C-8D44-F0D0942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0747BF-0788-423D-8845-BF445AED7B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71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7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190" name="Picture 7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 dirty="0">
                <a:solidFill>
                  <a:srgbClr val="FFFFFF"/>
                </a:solidFill>
              </a:rPr>
              <a:t>Η ΑΜΕΡΙΚΑΝΙΚΗ ΕΠΑΝΑΣΤΑΣΗ,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l-GR" sz="3500" dirty="0">
                <a:solidFill>
                  <a:srgbClr val="FFFFFF"/>
                </a:solidFill>
              </a:rPr>
              <a:t>1775-1783</a:t>
            </a:r>
          </a:p>
        </p:txBody>
      </p:sp>
      <p:sp>
        <p:nvSpPr>
          <p:cNvPr id="50191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1740-1750, </a:t>
            </a:r>
            <a:r>
              <a:rPr lang="el-GR" sz="1700" dirty="0" err="1">
                <a:solidFill>
                  <a:srgbClr val="000000"/>
                </a:solidFill>
              </a:rPr>
              <a:t>αγγλο</a:t>
            </a:r>
            <a:r>
              <a:rPr lang="el-GR" sz="1700" dirty="0">
                <a:solidFill>
                  <a:srgbClr val="000000"/>
                </a:solidFill>
              </a:rPr>
              <a:t>-γαλλικός ανταγωνισμός σε Β. Αμερική. Ανέγερση γαλλικών φρουρίων που εμπόδιζαν επέκταση προ δυσμάς των Βρετανών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1747, εμπόλεμη κατάσταση (</a:t>
            </a:r>
            <a:r>
              <a:rPr lang="el-GR" sz="1700" dirty="0" err="1">
                <a:solidFill>
                  <a:srgbClr val="000000"/>
                </a:solidFill>
              </a:rPr>
              <a:t>French</a:t>
            </a:r>
            <a:r>
              <a:rPr lang="el-GR" sz="1700" dirty="0">
                <a:solidFill>
                  <a:srgbClr val="000000"/>
                </a:solidFill>
              </a:rPr>
              <a:t> and </a:t>
            </a:r>
            <a:r>
              <a:rPr lang="el-GR" sz="1700" dirty="0" err="1">
                <a:solidFill>
                  <a:srgbClr val="000000"/>
                </a:solidFill>
              </a:rPr>
              <a:t>Indian</a:t>
            </a:r>
            <a:r>
              <a:rPr lang="el-GR" sz="1700" dirty="0">
                <a:solidFill>
                  <a:srgbClr val="000000"/>
                </a:solidFill>
              </a:rPr>
              <a:t> </a:t>
            </a:r>
            <a:r>
              <a:rPr lang="el-GR" sz="1700" dirty="0" err="1">
                <a:solidFill>
                  <a:srgbClr val="000000"/>
                </a:solidFill>
              </a:rPr>
              <a:t>War</a:t>
            </a:r>
            <a:r>
              <a:rPr lang="el-GR" sz="1700" dirty="0">
                <a:solidFill>
                  <a:srgbClr val="000000"/>
                </a:solidFill>
              </a:rPr>
              <a:t>) που θα ενσωματωθεί στον ευρωπαϊκό Επταετή Πόλεμο (1756)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1766, </a:t>
            </a:r>
            <a:r>
              <a:rPr lang="el-GR" sz="1700" dirty="0" err="1">
                <a:solidFill>
                  <a:srgbClr val="000000"/>
                </a:solidFill>
              </a:rPr>
              <a:t>William</a:t>
            </a:r>
            <a:r>
              <a:rPr lang="el-GR" sz="1700" dirty="0">
                <a:solidFill>
                  <a:srgbClr val="000000"/>
                </a:solidFill>
              </a:rPr>
              <a:t> </a:t>
            </a:r>
            <a:r>
              <a:rPr lang="el-GR" sz="1700" dirty="0" err="1">
                <a:solidFill>
                  <a:srgbClr val="000000"/>
                </a:solidFill>
              </a:rPr>
              <a:t>Pitt</a:t>
            </a:r>
            <a:r>
              <a:rPr lang="el-GR" sz="1700" dirty="0">
                <a:solidFill>
                  <a:srgbClr val="000000"/>
                </a:solidFill>
              </a:rPr>
              <a:t> αναλαμβάνει πρωθυπουργία. Στόχος του, η κατάκτηση του Καναδά και της αμερικανικής ενδοχώρας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38159D9-B96C-41C1-8DBD-11B4BE94E414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6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7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190" name="Picture 7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 dirty="0">
                <a:solidFill>
                  <a:srgbClr val="FFFFFF"/>
                </a:solidFill>
              </a:rPr>
              <a:t>Η ΑΜΕΡΙΚΑΝΙΚΗ ΕΠΑΝΑΣΤΑΣΗ</a:t>
            </a:r>
          </a:p>
        </p:txBody>
      </p:sp>
      <p:sp>
        <p:nvSpPr>
          <p:cNvPr id="50191" name="Content Placeholder 3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 marL="468630" lvl="1" indent="-285750" fontAlgn="auto">
              <a:spcAft>
                <a:spcPts val="0"/>
              </a:spcAft>
              <a:defRPr/>
            </a:pPr>
            <a:r>
              <a:rPr lang="el-GR" sz="1700" dirty="0">
                <a:solidFill>
                  <a:srgbClr val="000000"/>
                </a:solidFill>
              </a:rPr>
              <a:t>1763 </a:t>
            </a:r>
            <a:r>
              <a:rPr lang="el-GR" sz="1700" dirty="0">
                <a:solidFill>
                  <a:srgbClr val="000000"/>
                </a:solidFill>
                <a:sym typeface="Symbol"/>
              </a:rPr>
              <a:t></a:t>
            </a:r>
            <a:r>
              <a:rPr lang="el-GR" sz="1700" dirty="0">
                <a:solidFill>
                  <a:srgbClr val="000000"/>
                </a:solidFill>
              </a:rPr>
              <a:t> Συνθήκη </a:t>
            </a:r>
            <a:r>
              <a:rPr lang="el-GR" sz="1700" dirty="0" err="1">
                <a:solidFill>
                  <a:srgbClr val="000000"/>
                </a:solidFill>
              </a:rPr>
              <a:t>Παρισίων</a:t>
            </a:r>
            <a:endParaRPr lang="el-GR" sz="1700" dirty="0">
              <a:solidFill>
                <a:srgbClr val="000000"/>
              </a:solidFill>
            </a:endParaRP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Γαλλία χάνει Καναδά, Λουϊζιάνα και διατηρεί Μαρτινίκα, Γουαδελούπη, Αγ. </a:t>
            </a:r>
            <a:r>
              <a:rPr lang="el-GR" sz="1700" dirty="0" err="1">
                <a:solidFill>
                  <a:srgbClr val="000000"/>
                </a:solidFill>
              </a:rPr>
              <a:t>Δομήνικο</a:t>
            </a:r>
            <a:r>
              <a:rPr lang="el-GR" sz="1700" dirty="0">
                <a:solidFill>
                  <a:srgbClr val="000000"/>
                </a:solidFill>
              </a:rPr>
              <a:t> και λιμάνι Νέας Ορλεάνης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Ισπανία χάνει Φλόριντα και παίρνει Κούβα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Μάιος 1763, εξέγερση Ινδιάνων </a:t>
            </a:r>
            <a:r>
              <a:rPr lang="en-US" sz="1700" dirty="0">
                <a:solidFill>
                  <a:srgbClr val="000000"/>
                </a:solidFill>
              </a:rPr>
              <a:t>Pontiac </a:t>
            </a:r>
            <a:r>
              <a:rPr lang="el-GR" sz="1700" dirty="0">
                <a:solidFill>
                  <a:srgbClr val="000000"/>
                </a:solidFill>
              </a:rPr>
              <a:t>στα ΒΔ Μεγάλο κόστος φρουρών και συντήρησης Αυτοκρατορίας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Οικονομική ύφεση με λήξη πολέμου, τεράστια πολεμικά χρέη</a:t>
            </a:r>
          </a:p>
          <a:p>
            <a:pPr marL="468630" lvl="1" indent="-285750">
              <a:defRPr/>
            </a:pPr>
            <a:r>
              <a:rPr lang="el-GR" sz="1700" dirty="0">
                <a:solidFill>
                  <a:srgbClr val="000000"/>
                </a:solidFill>
              </a:rPr>
              <a:t>Πρωθυπουργός: </a:t>
            </a:r>
            <a:r>
              <a:rPr lang="en-US" sz="1700" dirty="0">
                <a:solidFill>
                  <a:srgbClr val="000000"/>
                </a:solidFill>
              </a:rPr>
              <a:t>Lord Grenville</a:t>
            </a:r>
            <a:endParaRPr lang="el-GR" sz="17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38159D9-B96C-41C1-8DBD-11B4BE94E414}" type="slidenum"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9BFEA-A0A6-470B-9C1A-C222B6B00C5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58" y="0"/>
            <a:ext cx="7357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2284</Words>
  <Application>Microsoft Office PowerPoint</Application>
  <PresentationFormat>Προβολή στην οθόνη (4:3)</PresentationFormat>
  <Paragraphs>299</Paragraphs>
  <Slides>41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2_Office Theme</vt:lpstr>
      <vt:lpstr>Ιστορία και Πολιτισμός της  Νεώτερης Ευρώπης 1492-1789</vt:lpstr>
      <vt:lpstr>«Ατλαντικές Επαναστάσεις»</vt:lpstr>
      <vt:lpstr>«Ατλαντικές Επαναστάσεις» (2)</vt:lpstr>
      <vt:lpstr>Παρουσίαση του PowerPoint</vt:lpstr>
      <vt:lpstr>Κοινό υπόβαθρο Ατλαντικών Επαναστάσεων</vt:lpstr>
      <vt:lpstr>Διάδοση ιδεών Διαφωτισμού</vt:lpstr>
      <vt:lpstr>Η ΑΜΕΡΙΚΑΝΙΚΗ ΕΠΑΝΑΣΤΑΣΗ,  1775-1783</vt:lpstr>
      <vt:lpstr>Η ΑΜΕΡΙΚΑΝΙΚΗ ΕΠΑΝΑΣΤΑΣΗ</vt:lpstr>
      <vt:lpstr>Παρουσίαση του PowerPoint</vt:lpstr>
      <vt:lpstr>Η ΑΜΕΡΙΚΑΝΙΚΗ ΕΠΑΝΑΣΤΑΣΗ</vt:lpstr>
      <vt:lpstr>Παρουσίαση του PowerPoint</vt:lpstr>
      <vt:lpstr>Η Αμερικανική Επανάσταση</vt:lpstr>
      <vt:lpstr>Η Αμερικανική Επανάσταση</vt:lpstr>
      <vt:lpstr>Η Αμερικανική Επανάσταση</vt:lpstr>
      <vt:lpstr>Η Αμερικανική Επανάσταση</vt:lpstr>
      <vt:lpstr>Η Αμερικανική Επανάσταση</vt:lpstr>
      <vt:lpstr>Η Αμερικανική Επανάσταση</vt:lpstr>
      <vt:lpstr>Thomas Paine, Common Sense (1776)</vt:lpstr>
      <vt:lpstr>Thomas Paine, Common Sense (1776)</vt:lpstr>
      <vt:lpstr>Παρουσίαση του PowerPoint</vt:lpstr>
      <vt:lpstr>Η Αμερικανική Επανάσταση</vt:lpstr>
      <vt:lpstr>Παρουσίαση του PowerPoint</vt:lpstr>
      <vt:lpstr>Το ζήτημα της δουλείας </vt:lpstr>
      <vt:lpstr>Παρουσίαση του PowerPoint</vt:lpstr>
      <vt:lpstr>Η ΓΑΛΛΙΚΗ ΕΠΑΝΑΣΤΑΣΗ</vt:lpstr>
      <vt:lpstr>Οι νέες συνθήκες του 18ου αι.</vt:lpstr>
      <vt:lpstr>Η ΓΑΛΛΙΚΗ ΕΠΑΝΑΣΤΑΣΗ</vt:lpstr>
      <vt:lpstr>Η ΓΑΛΛΙΚΗ ΕΠΑΝΑΣΤΑΣΗ (2)</vt:lpstr>
      <vt:lpstr>Παρουσίαση του PowerPoint</vt:lpstr>
      <vt:lpstr>Η ΓΑΛΛΙΚΗ ΕΠΑΝΑΣΤΑΣΗ</vt:lpstr>
      <vt:lpstr>Αναθεωρητική Σχολή</vt:lpstr>
      <vt:lpstr>Γιατί κατέρρευσε το Παλαιό Καθεστώς;</vt:lpstr>
      <vt:lpstr>Φάσεις Γαλλικής Επανάστασης</vt:lpstr>
      <vt:lpstr>Φάσεις Γαλλικής Επανάστασης (2)</vt:lpstr>
      <vt:lpstr>Η προεπαναστατική κρίση</vt:lpstr>
      <vt:lpstr>Η Σύγκληση των Τριών Τάξεων</vt:lpstr>
      <vt:lpstr>Ψηφοφορία των Τριών Τάξεων</vt:lpstr>
      <vt:lpstr>Συντακτική Εθνοσυνέλευση</vt:lpstr>
      <vt:lpstr>Συντακτική Εθνοσυνέλευση (2)</vt:lpstr>
      <vt:lpstr>Συντακτική Εθνοσυνέλευση (3)</vt:lpstr>
      <vt:lpstr>Συντακτική Εθνοσυνέλευση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Anna Karakatsouli</dc:creator>
  <cp:lastModifiedBy>Anna Karakatsouli</cp:lastModifiedBy>
  <cp:revision>2</cp:revision>
  <dcterms:created xsi:type="dcterms:W3CDTF">2019-12-30T08:44:16Z</dcterms:created>
  <dcterms:modified xsi:type="dcterms:W3CDTF">2023-12-14T15:53:33Z</dcterms:modified>
</cp:coreProperties>
</file>