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351" r:id="rId2"/>
    <p:sldId id="380" r:id="rId3"/>
    <p:sldId id="300" r:id="rId4"/>
    <p:sldId id="365" r:id="rId5"/>
    <p:sldId id="347" r:id="rId6"/>
    <p:sldId id="302" r:id="rId7"/>
    <p:sldId id="322" r:id="rId8"/>
    <p:sldId id="366" r:id="rId9"/>
    <p:sldId id="303" r:id="rId10"/>
    <p:sldId id="305" r:id="rId11"/>
    <p:sldId id="304" r:id="rId12"/>
    <p:sldId id="310" r:id="rId13"/>
    <p:sldId id="381" r:id="rId14"/>
    <p:sldId id="336" r:id="rId15"/>
    <p:sldId id="307" r:id="rId16"/>
    <p:sldId id="350" r:id="rId17"/>
    <p:sldId id="308" r:id="rId18"/>
    <p:sldId id="311" r:id="rId19"/>
    <p:sldId id="312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7CA5F-E827-4A2A-9EA6-DA7BAF0745B9}" v="4" dt="2023-10-12T15:01:26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D767CA5F-E827-4A2A-9EA6-DA7BAF0745B9}"/>
    <pc:docChg chg="custSel addSld delSld modSld">
      <pc:chgData name="Anna Karakatsouli" userId="d7ec0d07f17b5ab2" providerId="LiveId" clId="{D767CA5F-E827-4A2A-9EA6-DA7BAF0745B9}" dt="2023-10-12T15:01:47.846" v="26" actId="20577"/>
      <pc:docMkLst>
        <pc:docMk/>
      </pc:docMkLst>
      <pc:sldChg chg="del">
        <pc:chgData name="Anna Karakatsouli" userId="d7ec0d07f17b5ab2" providerId="LiveId" clId="{D767CA5F-E827-4A2A-9EA6-DA7BAF0745B9}" dt="2023-10-12T14:54:46.381" v="4" actId="47"/>
        <pc:sldMkLst>
          <pc:docMk/>
          <pc:sldMk cId="0" sldId="258"/>
        </pc:sldMkLst>
      </pc:sldChg>
      <pc:sldChg chg="del">
        <pc:chgData name="Anna Karakatsouli" userId="d7ec0d07f17b5ab2" providerId="LiveId" clId="{D767CA5F-E827-4A2A-9EA6-DA7BAF0745B9}" dt="2023-10-12T14:54:37.773" v="3" actId="47"/>
        <pc:sldMkLst>
          <pc:docMk/>
          <pc:sldMk cId="0" sldId="266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0" sldId="301"/>
        </pc:sldMkLst>
      </pc:sldChg>
      <pc:sldChg chg="del">
        <pc:chgData name="Anna Karakatsouli" userId="d7ec0d07f17b5ab2" providerId="LiveId" clId="{D767CA5F-E827-4A2A-9EA6-DA7BAF0745B9}" dt="2023-10-12T14:59:48.825" v="16" actId="47"/>
        <pc:sldMkLst>
          <pc:docMk/>
          <pc:sldMk cId="0" sldId="306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0" sldId="309"/>
        </pc:sldMkLst>
      </pc:sldChg>
      <pc:sldChg chg="del">
        <pc:chgData name="Anna Karakatsouli" userId="d7ec0d07f17b5ab2" providerId="LiveId" clId="{D767CA5F-E827-4A2A-9EA6-DA7BAF0745B9}" dt="2023-10-12T15:00:23.528" v="21" actId="47"/>
        <pc:sldMkLst>
          <pc:docMk/>
          <pc:sldMk cId="0" sldId="313"/>
        </pc:sldMkLst>
      </pc:sldChg>
      <pc:sldChg chg="del">
        <pc:chgData name="Anna Karakatsouli" userId="d7ec0d07f17b5ab2" providerId="LiveId" clId="{D767CA5F-E827-4A2A-9EA6-DA7BAF0745B9}" dt="2023-10-12T15:00:26.316" v="23" actId="47"/>
        <pc:sldMkLst>
          <pc:docMk/>
          <pc:sldMk cId="0" sldId="314"/>
        </pc:sldMkLst>
      </pc:sldChg>
      <pc:sldChg chg="del">
        <pc:chgData name="Anna Karakatsouli" userId="d7ec0d07f17b5ab2" providerId="LiveId" clId="{D767CA5F-E827-4A2A-9EA6-DA7BAF0745B9}" dt="2023-10-12T15:00:24.680" v="22" actId="47"/>
        <pc:sldMkLst>
          <pc:docMk/>
          <pc:sldMk cId="0" sldId="316"/>
        </pc:sldMkLst>
      </pc:sldChg>
      <pc:sldChg chg="del">
        <pc:chgData name="Anna Karakatsouli" userId="d7ec0d07f17b5ab2" providerId="LiveId" clId="{D767CA5F-E827-4A2A-9EA6-DA7BAF0745B9}" dt="2023-10-12T14:54:37.773" v="3" actId="47"/>
        <pc:sldMkLst>
          <pc:docMk/>
          <pc:sldMk cId="0" sldId="323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0" sldId="324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0" sldId="325"/>
        </pc:sldMkLst>
      </pc:sldChg>
      <pc:sldChg chg="del">
        <pc:chgData name="Anna Karakatsouli" userId="d7ec0d07f17b5ab2" providerId="LiveId" clId="{D767CA5F-E827-4A2A-9EA6-DA7BAF0745B9}" dt="2023-10-12T14:54:37.773" v="3" actId="47"/>
        <pc:sldMkLst>
          <pc:docMk/>
          <pc:sldMk cId="4038900095" sldId="327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1815854881" sldId="331"/>
        </pc:sldMkLst>
      </pc:sldChg>
      <pc:sldChg chg="del">
        <pc:chgData name="Anna Karakatsouli" userId="d7ec0d07f17b5ab2" providerId="LiveId" clId="{D767CA5F-E827-4A2A-9EA6-DA7BAF0745B9}" dt="2023-10-12T14:59:46.609" v="15" actId="47"/>
        <pc:sldMkLst>
          <pc:docMk/>
          <pc:sldMk cId="0" sldId="335"/>
        </pc:sldMkLst>
      </pc:sldChg>
      <pc:sldChg chg="del">
        <pc:chgData name="Anna Karakatsouli" userId="d7ec0d07f17b5ab2" providerId="LiveId" clId="{D767CA5F-E827-4A2A-9EA6-DA7BAF0745B9}" dt="2023-10-12T15:00:04.050" v="17" actId="47"/>
        <pc:sldMkLst>
          <pc:docMk/>
          <pc:sldMk cId="2487527613" sldId="337"/>
        </pc:sldMkLst>
      </pc:sldChg>
      <pc:sldChg chg="del">
        <pc:chgData name="Anna Karakatsouli" userId="d7ec0d07f17b5ab2" providerId="LiveId" clId="{D767CA5F-E827-4A2A-9EA6-DA7BAF0745B9}" dt="2023-10-12T15:00:04.050" v="17" actId="47"/>
        <pc:sldMkLst>
          <pc:docMk/>
          <pc:sldMk cId="3015662898" sldId="338"/>
        </pc:sldMkLst>
      </pc:sldChg>
      <pc:sldChg chg="del">
        <pc:chgData name="Anna Karakatsouli" userId="d7ec0d07f17b5ab2" providerId="LiveId" clId="{D767CA5F-E827-4A2A-9EA6-DA7BAF0745B9}" dt="2023-10-12T15:00:04.050" v="17" actId="47"/>
        <pc:sldMkLst>
          <pc:docMk/>
          <pc:sldMk cId="2988050122" sldId="339"/>
        </pc:sldMkLst>
      </pc:sldChg>
      <pc:sldChg chg="del">
        <pc:chgData name="Anna Karakatsouli" userId="d7ec0d07f17b5ab2" providerId="LiveId" clId="{D767CA5F-E827-4A2A-9EA6-DA7BAF0745B9}" dt="2023-10-12T15:00:04.050" v="17" actId="47"/>
        <pc:sldMkLst>
          <pc:docMk/>
          <pc:sldMk cId="2879765462" sldId="340"/>
        </pc:sldMkLst>
      </pc:sldChg>
      <pc:sldChg chg="del">
        <pc:chgData name="Anna Karakatsouli" userId="d7ec0d07f17b5ab2" providerId="LiveId" clId="{D767CA5F-E827-4A2A-9EA6-DA7BAF0745B9}" dt="2023-10-12T15:00:04.050" v="17" actId="47"/>
        <pc:sldMkLst>
          <pc:docMk/>
          <pc:sldMk cId="51216297" sldId="341"/>
        </pc:sldMkLst>
      </pc:sldChg>
      <pc:sldChg chg="del">
        <pc:chgData name="Anna Karakatsouli" userId="d7ec0d07f17b5ab2" providerId="LiveId" clId="{D767CA5F-E827-4A2A-9EA6-DA7BAF0745B9}" dt="2023-10-12T15:00:04.050" v="17" actId="47"/>
        <pc:sldMkLst>
          <pc:docMk/>
          <pc:sldMk cId="3474643803" sldId="342"/>
        </pc:sldMkLst>
      </pc:sldChg>
      <pc:sldChg chg="del">
        <pc:chgData name="Anna Karakatsouli" userId="d7ec0d07f17b5ab2" providerId="LiveId" clId="{D767CA5F-E827-4A2A-9EA6-DA7BAF0745B9}" dt="2023-10-12T15:00:04.050" v="17" actId="47"/>
        <pc:sldMkLst>
          <pc:docMk/>
          <pc:sldMk cId="1346307861" sldId="343"/>
        </pc:sldMkLst>
      </pc:sldChg>
      <pc:sldChg chg="del">
        <pc:chgData name="Anna Karakatsouli" userId="d7ec0d07f17b5ab2" providerId="LiveId" clId="{D767CA5F-E827-4A2A-9EA6-DA7BAF0745B9}" dt="2023-10-12T15:00:04.050" v="17" actId="47"/>
        <pc:sldMkLst>
          <pc:docMk/>
          <pc:sldMk cId="110853907" sldId="344"/>
        </pc:sldMkLst>
      </pc:sldChg>
      <pc:sldChg chg="del">
        <pc:chgData name="Anna Karakatsouli" userId="d7ec0d07f17b5ab2" providerId="LiveId" clId="{D767CA5F-E827-4A2A-9EA6-DA7BAF0745B9}" dt="2023-10-12T15:00:04.050" v="17" actId="47"/>
        <pc:sldMkLst>
          <pc:docMk/>
          <pc:sldMk cId="3869616521" sldId="345"/>
        </pc:sldMkLst>
      </pc:sldChg>
      <pc:sldChg chg="del">
        <pc:chgData name="Anna Karakatsouli" userId="d7ec0d07f17b5ab2" providerId="LiveId" clId="{D767CA5F-E827-4A2A-9EA6-DA7BAF0745B9}" dt="2023-10-12T15:00:04.050" v="17" actId="47"/>
        <pc:sldMkLst>
          <pc:docMk/>
          <pc:sldMk cId="461650915" sldId="346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108679718" sldId="348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46632404" sldId="349"/>
        </pc:sldMkLst>
      </pc:sldChg>
      <pc:sldChg chg="del">
        <pc:chgData name="Anna Karakatsouli" userId="d7ec0d07f17b5ab2" providerId="LiveId" clId="{D767CA5F-E827-4A2A-9EA6-DA7BAF0745B9}" dt="2023-10-12T15:00:07.458" v="18" actId="47"/>
        <pc:sldMkLst>
          <pc:docMk/>
          <pc:sldMk cId="3027563418" sldId="360"/>
        </pc:sldMkLst>
      </pc:sldChg>
      <pc:sldChg chg="del">
        <pc:chgData name="Anna Karakatsouli" userId="d7ec0d07f17b5ab2" providerId="LiveId" clId="{D767CA5F-E827-4A2A-9EA6-DA7BAF0745B9}" dt="2023-10-12T15:00:09.399" v="19" actId="47"/>
        <pc:sldMkLst>
          <pc:docMk/>
          <pc:sldMk cId="885747316" sldId="361"/>
        </pc:sldMkLst>
      </pc:sldChg>
      <pc:sldChg chg="del">
        <pc:chgData name="Anna Karakatsouli" userId="d7ec0d07f17b5ab2" providerId="LiveId" clId="{D767CA5F-E827-4A2A-9EA6-DA7BAF0745B9}" dt="2023-10-12T14:54:18.434" v="1" actId="47"/>
        <pc:sldMkLst>
          <pc:docMk/>
          <pc:sldMk cId="3932693038" sldId="368"/>
        </pc:sldMkLst>
      </pc:sldChg>
      <pc:sldChg chg="del">
        <pc:chgData name="Anna Karakatsouli" userId="d7ec0d07f17b5ab2" providerId="LiveId" clId="{D767CA5F-E827-4A2A-9EA6-DA7BAF0745B9}" dt="2023-10-12T15:00:04.050" v="17" actId="47"/>
        <pc:sldMkLst>
          <pc:docMk/>
          <pc:sldMk cId="3402332099" sldId="369"/>
        </pc:sldMkLst>
      </pc:sldChg>
      <pc:sldChg chg="del">
        <pc:chgData name="Anna Karakatsouli" userId="d7ec0d07f17b5ab2" providerId="LiveId" clId="{D767CA5F-E827-4A2A-9EA6-DA7BAF0745B9}" dt="2023-10-12T15:00:04.050" v="17" actId="47"/>
        <pc:sldMkLst>
          <pc:docMk/>
          <pc:sldMk cId="4099503751" sldId="370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2803507850" sldId="371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2104482441" sldId="372"/>
        </pc:sldMkLst>
      </pc:sldChg>
      <pc:sldChg chg="del">
        <pc:chgData name="Anna Karakatsouli" userId="d7ec0d07f17b5ab2" providerId="LiveId" clId="{D767CA5F-E827-4A2A-9EA6-DA7BAF0745B9}" dt="2023-10-12T14:54:19.052" v="2" actId="47"/>
        <pc:sldMkLst>
          <pc:docMk/>
          <pc:sldMk cId="133608497" sldId="373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3179151146" sldId="374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1723317493" sldId="375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1354959645" sldId="376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846983295" sldId="377"/>
        </pc:sldMkLst>
      </pc:sldChg>
      <pc:sldChg chg="del">
        <pc:chgData name="Anna Karakatsouli" userId="d7ec0d07f17b5ab2" providerId="LiveId" clId="{D767CA5F-E827-4A2A-9EA6-DA7BAF0745B9}" dt="2023-10-12T15:00:19.709" v="20" actId="47"/>
        <pc:sldMkLst>
          <pc:docMk/>
          <pc:sldMk cId="1669629614" sldId="378"/>
        </pc:sldMkLst>
      </pc:sldChg>
      <pc:sldChg chg="del">
        <pc:chgData name="Anna Karakatsouli" userId="d7ec0d07f17b5ab2" providerId="LiveId" clId="{D767CA5F-E827-4A2A-9EA6-DA7BAF0745B9}" dt="2023-10-12T15:00:04.050" v="17" actId="47"/>
        <pc:sldMkLst>
          <pc:docMk/>
          <pc:sldMk cId="3206505249" sldId="379"/>
        </pc:sldMkLst>
      </pc:sldChg>
      <pc:sldChg chg="addSp modSp new mod setBg">
        <pc:chgData name="Anna Karakatsouli" userId="d7ec0d07f17b5ab2" providerId="LiveId" clId="{D767CA5F-E827-4A2A-9EA6-DA7BAF0745B9}" dt="2023-10-12T15:01:47.846" v="26" actId="20577"/>
        <pc:sldMkLst>
          <pc:docMk/>
          <pc:sldMk cId="96916375" sldId="381"/>
        </pc:sldMkLst>
        <pc:spChg chg="mod">
          <ac:chgData name="Anna Karakatsouli" userId="d7ec0d07f17b5ab2" providerId="LiveId" clId="{D767CA5F-E827-4A2A-9EA6-DA7BAF0745B9}" dt="2023-10-12T15:01:47.846" v="26" actId="20577"/>
          <ac:spMkLst>
            <pc:docMk/>
            <pc:sldMk cId="96916375" sldId="381"/>
            <ac:spMk id="2" creationId="{3B961FD5-D155-4B7A-CE47-6536D787D9E4}"/>
          </ac:spMkLst>
        </pc:spChg>
        <pc:spChg chg="mod">
          <ac:chgData name="Anna Karakatsouli" userId="d7ec0d07f17b5ab2" providerId="LiveId" clId="{D767CA5F-E827-4A2A-9EA6-DA7BAF0745B9}" dt="2023-10-12T15:01:33.426" v="25" actId="26606"/>
          <ac:spMkLst>
            <pc:docMk/>
            <pc:sldMk cId="96916375" sldId="381"/>
            <ac:spMk id="3" creationId="{4D0D2ECA-6B49-4FEC-0133-D529659B9E3B}"/>
          </ac:spMkLst>
        </pc:spChg>
        <pc:spChg chg="mod">
          <ac:chgData name="Anna Karakatsouli" userId="d7ec0d07f17b5ab2" providerId="LiveId" clId="{D767CA5F-E827-4A2A-9EA6-DA7BAF0745B9}" dt="2023-10-12T15:01:33.426" v="25" actId="26606"/>
          <ac:spMkLst>
            <pc:docMk/>
            <pc:sldMk cId="96916375" sldId="381"/>
            <ac:spMk id="4" creationId="{EDC5C96F-4722-4039-2EAA-2A2AF4AC404E}"/>
          </ac:spMkLst>
        </pc:spChg>
        <pc:spChg chg="add">
          <ac:chgData name="Anna Karakatsouli" userId="d7ec0d07f17b5ab2" providerId="LiveId" clId="{D767CA5F-E827-4A2A-9EA6-DA7BAF0745B9}" dt="2023-10-12T15:01:33.426" v="25" actId="26606"/>
          <ac:spMkLst>
            <pc:docMk/>
            <pc:sldMk cId="96916375" sldId="381"/>
            <ac:spMk id="10" creationId="{C1DD1A8A-57D5-4A81-AD04-532B043C5611}"/>
          </ac:spMkLst>
        </pc:spChg>
        <pc:spChg chg="add">
          <ac:chgData name="Anna Karakatsouli" userId="d7ec0d07f17b5ab2" providerId="LiveId" clId="{D767CA5F-E827-4A2A-9EA6-DA7BAF0745B9}" dt="2023-10-12T15:01:33.426" v="25" actId="26606"/>
          <ac:spMkLst>
            <pc:docMk/>
            <pc:sldMk cId="96916375" sldId="381"/>
            <ac:spMk id="12" creationId="{007891EC-4501-44ED-A8C8-B11B6DB767AB}"/>
          </ac:spMkLst>
        </pc:spChg>
        <pc:picChg chg="add mod ord">
          <ac:chgData name="Anna Karakatsouli" userId="d7ec0d07f17b5ab2" providerId="LiveId" clId="{D767CA5F-E827-4A2A-9EA6-DA7BAF0745B9}" dt="2023-10-12T15:01:33.426" v="25" actId="26606"/>
          <ac:picMkLst>
            <pc:docMk/>
            <pc:sldMk cId="96916375" sldId="381"/>
            <ac:picMk id="5" creationId="{BBC051E2-1F35-2A1B-2CDC-7975F8FBE7F2}"/>
          </ac:picMkLst>
        </pc:picChg>
      </pc:sldChg>
      <pc:sldChg chg="del">
        <pc:chgData name="Anna Karakatsouli" userId="d7ec0d07f17b5ab2" providerId="LiveId" clId="{D767CA5F-E827-4A2A-9EA6-DA7BAF0745B9}" dt="2023-10-12T14:54:14.891" v="0" actId="47"/>
        <pc:sldMkLst>
          <pc:docMk/>
          <pc:sldMk cId="2860803867" sldId="3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0DFFC-9F73-4449-8F80-304C2566E5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9D04E5-17F2-4661-9A7C-85043F9992E4}">
      <dgm:prSet/>
      <dgm:spPr/>
      <dgm:t>
        <a:bodyPr/>
        <a:lstStyle/>
        <a:p>
          <a:r>
            <a:rPr lang="el-GR"/>
            <a:t>Ιταλία</a:t>
          </a:r>
          <a:endParaRPr lang="en-US"/>
        </a:p>
      </dgm:t>
    </dgm:pt>
    <dgm:pt modelId="{AECC7013-9C62-41DE-BEB6-521E92E6C3D1}" type="parTrans" cxnId="{565D1DC0-ED2D-430F-8D50-2BCC07133EB7}">
      <dgm:prSet/>
      <dgm:spPr/>
      <dgm:t>
        <a:bodyPr/>
        <a:lstStyle/>
        <a:p>
          <a:endParaRPr lang="en-US"/>
        </a:p>
      </dgm:t>
    </dgm:pt>
    <dgm:pt modelId="{2EF78CD2-1812-4CD0-AA9D-E47E24D0C143}" type="sibTrans" cxnId="{565D1DC0-ED2D-430F-8D50-2BCC07133EB7}">
      <dgm:prSet/>
      <dgm:spPr/>
      <dgm:t>
        <a:bodyPr/>
        <a:lstStyle/>
        <a:p>
          <a:endParaRPr lang="en-US"/>
        </a:p>
      </dgm:t>
    </dgm:pt>
    <dgm:pt modelId="{D1F850C8-3476-4D62-B0BB-855AEB6E4C05}">
      <dgm:prSet/>
      <dgm:spPr/>
      <dgm:t>
        <a:bodyPr/>
        <a:lstStyle/>
        <a:p>
          <a:r>
            <a:rPr lang="el-GR"/>
            <a:t>Πεδίο δράσης ξένων Δυνάμεων με αφορμή περίπλοκες κληρονομικές διεκδικήσεις </a:t>
          </a:r>
          <a:endParaRPr lang="en-US"/>
        </a:p>
      </dgm:t>
    </dgm:pt>
    <dgm:pt modelId="{450D6D1D-3961-48CB-88C2-28AA9F107D66}" type="parTrans" cxnId="{A56C44B9-2D5C-4344-B2F6-E5DE485431CC}">
      <dgm:prSet/>
      <dgm:spPr/>
      <dgm:t>
        <a:bodyPr/>
        <a:lstStyle/>
        <a:p>
          <a:endParaRPr lang="en-US"/>
        </a:p>
      </dgm:t>
    </dgm:pt>
    <dgm:pt modelId="{69051BAF-C5B9-4C46-A377-C2F3994B51C7}" type="sibTrans" cxnId="{A56C44B9-2D5C-4344-B2F6-E5DE485431CC}">
      <dgm:prSet/>
      <dgm:spPr/>
      <dgm:t>
        <a:bodyPr/>
        <a:lstStyle/>
        <a:p>
          <a:endParaRPr lang="en-US"/>
        </a:p>
      </dgm:t>
    </dgm:pt>
    <dgm:pt modelId="{94EEA046-4125-4E3C-B7BD-5FF6866B7FC0}">
      <dgm:prSet/>
      <dgm:spPr/>
      <dgm:t>
        <a:bodyPr/>
        <a:lstStyle/>
        <a:p>
          <a:r>
            <a:rPr lang="el-GR"/>
            <a:t>Ανταγωνισμός Αψβούργων και Βουρβόνων</a:t>
          </a:r>
          <a:endParaRPr lang="en-US"/>
        </a:p>
      </dgm:t>
    </dgm:pt>
    <dgm:pt modelId="{AE4CCB74-00FB-49FF-AF64-937FB52DB77A}" type="parTrans" cxnId="{B5471895-49C6-41F8-AC9C-A73E9FE52A75}">
      <dgm:prSet/>
      <dgm:spPr/>
      <dgm:t>
        <a:bodyPr/>
        <a:lstStyle/>
        <a:p>
          <a:endParaRPr lang="en-US"/>
        </a:p>
      </dgm:t>
    </dgm:pt>
    <dgm:pt modelId="{C79DA021-32EC-4CE0-8055-DD7F26F91206}" type="sibTrans" cxnId="{B5471895-49C6-41F8-AC9C-A73E9FE52A75}">
      <dgm:prSet/>
      <dgm:spPr/>
      <dgm:t>
        <a:bodyPr/>
        <a:lstStyle/>
        <a:p>
          <a:endParaRPr lang="en-US"/>
        </a:p>
      </dgm:t>
    </dgm:pt>
    <dgm:pt modelId="{D7459883-36DA-49AB-A33A-7CA06A4482C7}">
      <dgm:prSet/>
      <dgm:spPr/>
      <dgm:t>
        <a:bodyPr/>
        <a:lstStyle/>
        <a:p>
          <a:r>
            <a:rPr lang="el-GR"/>
            <a:t>1494, ανταγωνισμός Νάπολης και Φλωρεντίας για εδάφη Μιλάνου. Έκκληση </a:t>
          </a:r>
          <a:r>
            <a:rPr lang="en-US"/>
            <a:t>Ludovico Sforza </a:t>
          </a:r>
          <a:r>
            <a:rPr lang="el-GR"/>
            <a:t>σε Γαλλία (Κάρολος Η΄)</a:t>
          </a:r>
          <a:endParaRPr lang="en-US"/>
        </a:p>
      </dgm:t>
    </dgm:pt>
    <dgm:pt modelId="{676EE267-1473-4A9C-975D-83692258B584}" type="parTrans" cxnId="{70D1756C-7A10-4515-B0E9-AAFA42D7886B}">
      <dgm:prSet/>
      <dgm:spPr/>
      <dgm:t>
        <a:bodyPr/>
        <a:lstStyle/>
        <a:p>
          <a:endParaRPr lang="en-US"/>
        </a:p>
      </dgm:t>
    </dgm:pt>
    <dgm:pt modelId="{0E0926B1-20E4-4F03-8A2C-D419B5239ECE}" type="sibTrans" cxnId="{70D1756C-7A10-4515-B0E9-AAFA42D7886B}">
      <dgm:prSet/>
      <dgm:spPr/>
      <dgm:t>
        <a:bodyPr/>
        <a:lstStyle/>
        <a:p>
          <a:endParaRPr lang="en-US"/>
        </a:p>
      </dgm:t>
    </dgm:pt>
    <dgm:pt modelId="{F76500DF-5BFA-4D7C-A404-5C238960FD8D}">
      <dgm:prSet/>
      <dgm:spPr/>
      <dgm:t>
        <a:bodyPr/>
        <a:lstStyle/>
        <a:p>
          <a:r>
            <a:rPr lang="el-GR"/>
            <a:t>Πάπας Αλέξανδρος ΣΤ΄ Βοργίας (1492-1503)</a:t>
          </a:r>
          <a:endParaRPr lang="en-US"/>
        </a:p>
      </dgm:t>
    </dgm:pt>
    <dgm:pt modelId="{2157A623-0FB9-4B13-BF0C-0784338F8CA8}" type="parTrans" cxnId="{225583BB-801F-48ED-9BC4-280941BB760E}">
      <dgm:prSet/>
      <dgm:spPr/>
      <dgm:t>
        <a:bodyPr/>
        <a:lstStyle/>
        <a:p>
          <a:endParaRPr lang="en-US"/>
        </a:p>
      </dgm:t>
    </dgm:pt>
    <dgm:pt modelId="{4164CD60-A56A-4434-ABD2-0C0247378604}" type="sibTrans" cxnId="{225583BB-801F-48ED-9BC4-280941BB760E}">
      <dgm:prSet/>
      <dgm:spPr/>
      <dgm:t>
        <a:bodyPr/>
        <a:lstStyle/>
        <a:p>
          <a:endParaRPr lang="en-US"/>
        </a:p>
      </dgm:t>
    </dgm:pt>
    <dgm:pt modelId="{1B01E53E-9DC5-48DB-9B0A-1485C2442526}">
      <dgm:prSet/>
      <dgm:spPr/>
      <dgm:t>
        <a:bodyPr/>
        <a:lstStyle/>
        <a:p>
          <a:r>
            <a:rPr lang="el-GR"/>
            <a:t>Κομβικός ρόλος για ανάπτυξη πολιτικής σκέψης</a:t>
          </a:r>
          <a:endParaRPr lang="en-US"/>
        </a:p>
      </dgm:t>
    </dgm:pt>
    <dgm:pt modelId="{A778DFAA-CEE7-4843-B73C-F1AFFCF580C7}" type="parTrans" cxnId="{1E504386-A582-4F19-98C1-588BB886A18C}">
      <dgm:prSet/>
      <dgm:spPr/>
      <dgm:t>
        <a:bodyPr/>
        <a:lstStyle/>
        <a:p>
          <a:endParaRPr lang="en-US"/>
        </a:p>
      </dgm:t>
    </dgm:pt>
    <dgm:pt modelId="{D6C0E601-B0F1-4A85-AE82-7495BBDBD2DD}" type="sibTrans" cxnId="{1E504386-A582-4F19-98C1-588BB886A18C}">
      <dgm:prSet/>
      <dgm:spPr/>
      <dgm:t>
        <a:bodyPr/>
        <a:lstStyle/>
        <a:p>
          <a:endParaRPr lang="en-US"/>
        </a:p>
      </dgm:t>
    </dgm:pt>
    <dgm:pt modelId="{FDABDC10-F43B-44CD-A040-DB8ED88DEB7B}">
      <dgm:prSet/>
      <dgm:spPr/>
      <dgm:t>
        <a:bodyPr/>
        <a:lstStyle/>
        <a:p>
          <a:r>
            <a:rPr lang="el-GR"/>
            <a:t>Διάδοση Αναγέννησης και ιταλικού Ουμανισμού</a:t>
          </a:r>
          <a:endParaRPr lang="en-US"/>
        </a:p>
      </dgm:t>
    </dgm:pt>
    <dgm:pt modelId="{2F68B983-54DC-46A1-B99B-38758EAC5A6A}" type="parTrans" cxnId="{DAC7E3CC-FEE0-46CC-AEBF-CE7F392633E1}">
      <dgm:prSet/>
      <dgm:spPr/>
      <dgm:t>
        <a:bodyPr/>
        <a:lstStyle/>
        <a:p>
          <a:endParaRPr lang="en-US"/>
        </a:p>
      </dgm:t>
    </dgm:pt>
    <dgm:pt modelId="{0D8CC749-AC54-4CED-8726-3650E96B1791}" type="sibTrans" cxnId="{DAC7E3CC-FEE0-46CC-AEBF-CE7F392633E1}">
      <dgm:prSet/>
      <dgm:spPr/>
      <dgm:t>
        <a:bodyPr/>
        <a:lstStyle/>
        <a:p>
          <a:endParaRPr lang="en-US"/>
        </a:p>
      </dgm:t>
    </dgm:pt>
    <dgm:pt modelId="{94FB84E3-CEE3-4393-BABE-F9349FEF54F8}" type="pres">
      <dgm:prSet presAssocID="{F6C0DFFC-9F73-4449-8F80-304C2566E51C}" presName="linear" presStyleCnt="0">
        <dgm:presLayoutVars>
          <dgm:dir/>
          <dgm:animLvl val="lvl"/>
          <dgm:resizeHandles val="exact"/>
        </dgm:presLayoutVars>
      </dgm:prSet>
      <dgm:spPr/>
    </dgm:pt>
    <dgm:pt modelId="{BA4E2CC5-0B35-467E-B057-E8B8BEC52BD6}" type="pres">
      <dgm:prSet presAssocID="{DB9D04E5-17F2-4661-9A7C-85043F9992E4}" presName="parentLin" presStyleCnt="0"/>
      <dgm:spPr/>
    </dgm:pt>
    <dgm:pt modelId="{4FC807A0-3C2A-4253-8365-957DE0791E32}" type="pres">
      <dgm:prSet presAssocID="{DB9D04E5-17F2-4661-9A7C-85043F9992E4}" presName="parentLeftMargin" presStyleLbl="node1" presStyleIdx="0" presStyleCnt="1"/>
      <dgm:spPr/>
    </dgm:pt>
    <dgm:pt modelId="{F44587AE-100C-4D26-92D4-1D3741CA6958}" type="pres">
      <dgm:prSet presAssocID="{DB9D04E5-17F2-4661-9A7C-85043F9992E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5AFAAD6-514F-4572-AD36-DC50A8694386}" type="pres">
      <dgm:prSet presAssocID="{DB9D04E5-17F2-4661-9A7C-85043F9992E4}" presName="negativeSpace" presStyleCnt="0"/>
      <dgm:spPr/>
    </dgm:pt>
    <dgm:pt modelId="{6059DBF3-AA26-4AD0-9182-F50B70B4A4FA}" type="pres">
      <dgm:prSet presAssocID="{DB9D04E5-17F2-4661-9A7C-85043F9992E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F57A603-6636-42DD-B828-474891F7B785}" type="presOf" srcId="{FDABDC10-F43B-44CD-A040-DB8ED88DEB7B}" destId="{6059DBF3-AA26-4AD0-9182-F50B70B4A4FA}" srcOrd="0" destOrd="5" presId="urn:microsoft.com/office/officeart/2005/8/layout/list1"/>
    <dgm:cxn modelId="{741B6C18-034E-452A-892F-864A4E77C707}" type="presOf" srcId="{DB9D04E5-17F2-4661-9A7C-85043F9992E4}" destId="{F44587AE-100C-4D26-92D4-1D3741CA6958}" srcOrd="1" destOrd="0" presId="urn:microsoft.com/office/officeart/2005/8/layout/list1"/>
    <dgm:cxn modelId="{3D5B6760-5E55-45D9-A836-154A562831AE}" type="presOf" srcId="{DB9D04E5-17F2-4661-9A7C-85043F9992E4}" destId="{4FC807A0-3C2A-4253-8365-957DE0791E32}" srcOrd="0" destOrd="0" presId="urn:microsoft.com/office/officeart/2005/8/layout/list1"/>
    <dgm:cxn modelId="{5C361161-091A-403C-9336-8248FF9FB896}" type="presOf" srcId="{94EEA046-4125-4E3C-B7BD-5FF6866B7FC0}" destId="{6059DBF3-AA26-4AD0-9182-F50B70B4A4FA}" srcOrd="0" destOrd="1" presId="urn:microsoft.com/office/officeart/2005/8/layout/list1"/>
    <dgm:cxn modelId="{70D1756C-7A10-4515-B0E9-AAFA42D7886B}" srcId="{94EEA046-4125-4E3C-B7BD-5FF6866B7FC0}" destId="{D7459883-36DA-49AB-A33A-7CA06A4482C7}" srcOrd="0" destOrd="0" parTransId="{676EE267-1473-4A9C-975D-83692258B584}" sibTransId="{0E0926B1-20E4-4F03-8A2C-D419B5239ECE}"/>
    <dgm:cxn modelId="{BA346C82-69B3-4333-84AC-C7A694FE2209}" type="presOf" srcId="{1B01E53E-9DC5-48DB-9B0A-1485C2442526}" destId="{6059DBF3-AA26-4AD0-9182-F50B70B4A4FA}" srcOrd="0" destOrd="4" presId="urn:microsoft.com/office/officeart/2005/8/layout/list1"/>
    <dgm:cxn modelId="{1E504386-A582-4F19-98C1-588BB886A18C}" srcId="{DB9D04E5-17F2-4661-9A7C-85043F9992E4}" destId="{1B01E53E-9DC5-48DB-9B0A-1485C2442526}" srcOrd="2" destOrd="0" parTransId="{A778DFAA-CEE7-4843-B73C-F1AFFCF580C7}" sibTransId="{D6C0E601-B0F1-4A85-AE82-7495BBDBD2DD}"/>
    <dgm:cxn modelId="{B5471895-49C6-41F8-AC9C-A73E9FE52A75}" srcId="{DB9D04E5-17F2-4661-9A7C-85043F9992E4}" destId="{94EEA046-4125-4E3C-B7BD-5FF6866B7FC0}" srcOrd="1" destOrd="0" parTransId="{AE4CCB74-00FB-49FF-AF64-937FB52DB77A}" sibTransId="{C79DA021-32EC-4CE0-8055-DD7F26F91206}"/>
    <dgm:cxn modelId="{A052F39F-591A-49A3-B731-60E5B7AACF40}" type="presOf" srcId="{F76500DF-5BFA-4D7C-A404-5C238960FD8D}" destId="{6059DBF3-AA26-4AD0-9182-F50B70B4A4FA}" srcOrd="0" destOrd="3" presId="urn:microsoft.com/office/officeart/2005/8/layout/list1"/>
    <dgm:cxn modelId="{3BB41FA8-82A3-41D9-8091-D1231264F733}" type="presOf" srcId="{D7459883-36DA-49AB-A33A-7CA06A4482C7}" destId="{6059DBF3-AA26-4AD0-9182-F50B70B4A4FA}" srcOrd="0" destOrd="2" presId="urn:microsoft.com/office/officeart/2005/8/layout/list1"/>
    <dgm:cxn modelId="{A56C44B9-2D5C-4344-B2F6-E5DE485431CC}" srcId="{DB9D04E5-17F2-4661-9A7C-85043F9992E4}" destId="{D1F850C8-3476-4D62-B0BB-855AEB6E4C05}" srcOrd="0" destOrd="0" parTransId="{450D6D1D-3961-48CB-88C2-28AA9F107D66}" sibTransId="{69051BAF-C5B9-4C46-A377-C2F3994B51C7}"/>
    <dgm:cxn modelId="{225583BB-801F-48ED-9BC4-280941BB760E}" srcId="{94EEA046-4125-4E3C-B7BD-5FF6866B7FC0}" destId="{F76500DF-5BFA-4D7C-A404-5C238960FD8D}" srcOrd="1" destOrd="0" parTransId="{2157A623-0FB9-4B13-BF0C-0784338F8CA8}" sibTransId="{4164CD60-A56A-4434-ABD2-0C0247378604}"/>
    <dgm:cxn modelId="{52F05EBC-84FE-450A-9A52-6B48E250AC51}" type="presOf" srcId="{F6C0DFFC-9F73-4449-8F80-304C2566E51C}" destId="{94FB84E3-CEE3-4393-BABE-F9349FEF54F8}" srcOrd="0" destOrd="0" presId="urn:microsoft.com/office/officeart/2005/8/layout/list1"/>
    <dgm:cxn modelId="{565D1DC0-ED2D-430F-8D50-2BCC07133EB7}" srcId="{F6C0DFFC-9F73-4449-8F80-304C2566E51C}" destId="{DB9D04E5-17F2-4661-9A7C-85043F9992E4}" srcOrd="0" destOrd="0" parTransId="{AECC7013-9C62-41DE-BEB6-521E92E6C3D1}" sibTransId="{2EF78CD2-1812-4CD0-AA9D-E47E24D0C143}"/>
    <dgm:cxn modelId="{DAC7E3CC-FEE0-46CC-AEBF-CE7F392633E1}" srcId="{DB9D04E5-17F2-4661-9A7C-85043F9992E4}" destId="{FDABDC10-F43B-44CD-A040-DB8ED88DEB7B}" srcOrd="3" destOrd="0" parTransId="{2F68B983-54DC-46A1-B99B-38758EAC5A6A}" sibTransId="{0D8CC749-AC54-4CED-8726-3650E96B1791}"/>
    <dgm:cxn modelId="{801E06EB-4859-4F53-93F0-ADA9B544B38A}" type="presOf" srcId="{D1F850C8-3476-4D62-B0BB-855AEB6E4C05}" destId="{6059DBF3-AA26-4AD0-9182-F50B70B4A4FA}" srcOrd="0" destOrd="0" presId="urn:microsoft.com/office/officeart/2005/8/layout/list1"/>
    <dgm:cxn modelId="{DE680FE4-4D48-4133-A8CE-C095D492EE3F}" type="presParOf" srcId="{94FB84E3-CEE3-4393-BABE-F9349FEF54F8}" destId="{BA4E2CC5-0B35-467E-B057-E8B8BEC52BD6}" srcOrd="0" destOrd="0" presId="urn:microsoft.com/office/officeart/2005/8/layout/list1"/>
    <dgm:cxn modelId="{6CC6A48F-AB0A-4DC9-8062-322BEB521B66}" type="presParOf" srcId="{BA4E2CC5-0B35-467E-B057-E8B8BEC52BD6}" destId="{4FC807A0-3C2A-4253-8365-957DE0791E32}" srcOrd="0" destOrd="0" presId="urn:microsoft.com/office/officeart/2005/8/layout/list1"/>
    <dgm:cxn modelId="{BA700C93-0172-4096-B9F0-FE426AC348D1}" type="presParOf" srcId="{BA4E2CC5-0B35-467E-B057-E8B8BEC52BD6}" destId="{F44587AE-100C-4D26-92D4-1D3741CA6958}" srcOrd="1" destOrd="0" presId="urn:microsoft.com/office/officeart/2005/8/layout/list1"/>
    <dgm:cxn modelId="{B43084D1-76CD-4325-9979-91CC56E944D3}" type="presParOf" srcId="{94FB84E3-CEE3-4393-BABE-F9349FEF54F8}" destId="{75AFAAD6-514F-4572-AD36-DC50A8694386}" srcOrd="1" destOrd="0" presId="urn:microsoft.com/office/officeart/2005/8/layout/list1"/>
    <dgm:cxn modelId="{C73D71A4-5697-4AF9-AC19-B4F5829C6C53}" type="presParOf" srcId="{94FB84E3-CEE3-4393-BABE-F9349FEF54F8}" destId="{6059DBF3-AA26-4AD0-9182-F50B70B4A4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9DBF3-AA26-4AD0-9182-F50B70B4A4FA}">
      <dsp:nvSpPr>
        <dsp:cNvPr id="0" name=""/>
        <dsp:cNvSpPr/>
      </dsp:nvSpPr>
      <dsp:spPr>
        <a:xfrm>
          <a:off x="0" y="425483"/>
          <a:ext cx="7886700" cy="3839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79044" rIns="61209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/>
            <a:t>Πεδίο δράσης ξένων Δυνάμεων με αφορμή περίπλοκες κληρονομικές διεκδικήσεις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/>
            <a:t>Ανταγωνισμός Αψβούργων και Βουρβόνων</a:t>
          </a:r>
          <a:endParaRPr lang="en-US" sz="2300" kern="120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/>
            <a:t>1494, ανταγωνισμός Νάπολης και Φλωρεντίας για εδάφη Μιλάνου. Έκκληση </a:t>
          </a:r>
          <a:r>
            <a:rPr lang="en-US" sz="2300" kern="1200"/>
            <a:t>Ludovico Sforza </a:t>
          </a:r>
          <a:r>
            <a:rPr lang="el-GR" sz="2300" kern="1200"/>
            <a:t>σε Γαλλία (Κάρολος Η΄)</a:t>
          </a:r>
          <a:endParaRPr lang="en-US" sz="2300" kern="120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/>
            <a:t>Πάπας Αλέξανδρος ΣΤ΄ Βοργίας (1492-1503)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/>
            <a:t>Κομβικός ρόλος για ανάπτυξη πολιτικής σκέψης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/>
            <a:t>Διάδοση Αναγέννησης και ιταλικού Ουμανισμού</a:t>
          </a:r>
          <a:endParaRPr lang="en-US" sz="2300" kern="1200"/>
        </a:p>
      </dsp:txBody>
      <dsp:txXfrm>
        <a:off x="0" y="425483"/>
        <a:ext cx="7886700" cy="3839850"/>
      </dsp:txXfrm>
    </dsp:sp>
    <dsp:sp modelId="{F44587AE-100C-4D26-92D4-1D3741CA6958}">
      <dsp:nvSpPr>
        <dsp:cNvPr id="0" name=""/>
        <dsp:cNvSpPr/>
      </dsp:nvSpPr>
      <dsp:spPr>
        <a:xfrm>
          <a:off x="394335" y="86003"/>
          <a:ext cx="552069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Ιταλία</a:t>
          </a:r>
          <a:endParaRPr lang="en-US" sz="2300" kern="1200"/>
        </a:p>
      </dsp:txBody>
      <dsp:txXfrm>
        <a:off x="427479" y="119147"/>
        <a:ext cx="545440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388F6-7515-441A-A9C5-29DB862CEC36}" type="datetimeFigureOut">
              <a:rPr lang="el-GR" smtClean="0"/>
              <a:pPr/>
              <a:t>12/10/2023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370B-64A5-4F3F-8205-4003CCFD31F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257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43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13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40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9896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358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0081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18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664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89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82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557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997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96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956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6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/>
              <a:pPr/>
              <a:t>12/10/2023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444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/>
              <a:pPr/>
              <a:t>12/10/2023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021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/>
              <a:pPr/>
              <a:t>12/10/2023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300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/>
              <a:pPr/>
              <a:t>12/10/2023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692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/>
              <a:pPr/>
              <a:t>12/10/2023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805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/>
              <a:pPr/>
              <a:t>12/10/2023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526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/>
              <a:pPr/>
              <a:t>12/10/2023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847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/>
              <a:pPr/>
              <a:t>12/10/2023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3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/>
              <a:pPr/>
              <a:t>12/10/2023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789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/>
              <a:pPr/>
              <a:t>12/10/2023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99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/>
              <a:pPr/>
              <a:t>12/10/2023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52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12/10/2023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3125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a.eu/en/exhibitions/the-colossus-of-leonardo-da-vinci#ve-anchor-intro_2628-j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e/ec/Mona_Lisa,_by_Leonardo_da_Vinci,_from_C2RMF_retouched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2/2a/Empire-Roman-Emperor-Charles-V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pattern&#10;&#10;Description automatically generated">
            <a:extLst>
              <a:ext uri="{FF2B5EF4-FFF2-40B4-BE49-F238E27FC236}">
                <a16:creationId xmlns:a16="http://schemas.microsoft.com/office/drawing/2014/main" id="{86B6B043-2F3E-AFF2-B29D-E7933B7C7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86" r="13451" b="2"/>
          <a:stretch/>
        </p:blipFill>
        <p:spPr>
          <a:xfrm>
            <a:off x="-1" y="10"/>
            <a:ext cx="5730583" cy="45719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280EE9-9DDD-E4BA-379E-1D7360954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95590" cy="4580302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761992"/>
            <a:ext cx="4039318" cy="317958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Ιστορία και Πολιτισμός της </a:t>
            </a:r>
            <a:b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Νεώτερης Ευρώπης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5730582" cy="2286000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5118109"/>
            <a:ext cx="4552590" cy="1210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1492-1789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49390" y="6356350"/>
            <a:ext cx="239953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9D9BFEA-A0A6-470B-9C1A-C222B6B00C5D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093296"/>
            <a:ext cx="219573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Άννα Καρακατσούλη</a:t>
            </a:r>
            <a:endParaRPr lang="el-GR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Μάθημα 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.1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ο</a:t>
            </a:r>
            <a:endParaRPr lang="el-GR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2050" name="Picture 2" descr="http://www.lesderniersvalois.com/places/15th_century_france_map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63" y="21114"/>
            <a:ext cx="6296131" cy="6792262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Οι «Πόλεμοι της Ιταλίας» (1494-1559)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9D9BFEA-A0A6-470B-9C1A-C222B6B00C5D}" type="slidenum">
              <a:rPr lang="en-US" smtClean="0"/>
              <a:pPr defTabSz="914400"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2073C7C-C9D7-468F-9C13-0CBDB6A247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34437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718" y="58972"/>
            <a:ext cx="5545017" cy="675440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person riding a horse&#10;&#10;Description automatically generated">
            <a:extLst>
              <a:ext uri="{FF2B5EF4-FFF2-40B4-BE49-F238E27FC236}">
                <a16:creationId xmlns:a16="http://schemas.microsoft.com/office/drawing/2014/main" id="{BBC051E2-1F35-2A1B-2CDC-7975F8FBE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3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61FD5-D155-4B7A-CE47-6536D787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dirty="0">
                <a:solidFill>
                  <a:srgbClr val="FFFFFF"/>
                </a:solidFill>
              </a:rPr>
              <a:t>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D2ECA-6B49-4FEC-0133-D529659B9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  <a:hlinkClick r:id="rId3"/>
              </a:rPr>
              <a:t>Leonardo da Vinci, Il Gran Cavallo (1482)</a:t>
            </a:r>
            <a:r>
              <a:rPr lang="en-US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5C96F-4722-4039-2EAA-2A2AF4AC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9D9BFEA-A0A6-470B-9C1A-C222B6B00C5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916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053641"/>
            <a:ext cx="2980410" cy="2760098"/>
          </a:xfrm>
        </p:spPr>
        <p:txBody>
          <a:bodyPr>
            <a:normAutofit/>
          </a:bodyPr>
          <a:lstStyle/>
          <a:p>
            <a:r>
              <a:rPr lang="el-GR" sz="3400" dirty="0">
                <a:solidFill>
                  <a:srgbClr val="FFFFFF"/>
                </a:solidFill>
              </a:rPr>
              <a:t>Η «στρατιωτική επανάσταση» του 16</a:t>
            </a:r>
            <a:r>
              <a:rPr lang="el-GR" sz="3400" baseline="30000" dirty="0">
                <a:solidFill>
                  <a:srgbClr val="FFFFFF"/>
                </a:solidFill>
              </a:rPr>
              <a:t>ου</a:t>
            </a:r>
            <a:r>
              <a:rPr lang="el-GR" sz="3400" dirty="0">
                <a:solidFill>
                  <a:srgbClr val="FFFFFF"/>
                </a:solidFill>
              </a:rPr>
              <a:t> αι.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67930" y="801865"/>
            <a:ext cx="3979563" cy="5735903"/>
          </a:xfrm>
        </p:spPr>
        <p:txBody>
          <a:bodyPr anchor="ctr">
            <a:normAutofit/>
          </a:bodyPr>
          <a:lstStyle/>
          <a:p>
            <a:r>
              <a:rPr lang="el-GR" sz="1800" dirty="0">
                <a:solidFill>
                  <a:srgbClr val="000000"/>
                </a:solidFill>
              </a:rPr>
              <a:t>Καθιέρωση λόγχης και πυροβόλων όπλων</a:t>
            </a:r>
          </a:p>
          <a:p>
            <a:pPr lvl="1"/>
            <a:r>
              <a:rPr lang="el-GR" sz="1800" dirty="0">
                <a:solidFill>
                  <a:srgbClr val="000000"/>
                </a:solidFill>
              </a:rPr>
              <a:t>Μεγάλες τεχνικές δυσκολίες (μουσκέτα)</a:t>
            </a:r>
          </a:p>
          <a:p>
            <a:pPr lvl="1"/>
            <a:r>
              <a:rPr lang="el-GR" sz="1800" dirty="0">
                <a:solidFill>
                  <a:srgbClr val="000000"/>
                </a:solidFill>
              </a:rPr>
              <a:t>Φόνος εξ αποστάσεως αντίθετος με ιπποτικά ιδεώδη</a:t>
            </a:r>
          </a:p>
          <a:p>
            <a:r>
              <a:rPr lang="el-GR" sz="1800" dirty="0">
                <a:solidFill>
                  <a:srgbClr val="000000"/>
                </a:solidFill>
              </a:rPr>
              <a:t>Νέες συνθήκες μάχης</a:t>
            </a:r>
          </a:p>
          <a:p>
            <a:r>
              <a:rPr lang="el-GR" sz="1800" dirty="0">
                <a:solidFill>
                  <a:srgbClr val="000000"/>
                </a:solidFill>
              </a:rPr>
              <a:t>Βαρύ ιππικό υποχωρεί σε δευτερεύουσα θέση, απώλεια πρωτοκαθεδρίας ευγενών</a:t>
            </a:r>
          </a:p>
          <a:p>
            <a:r>
              <a:rPr lang="el-GR" sz="1800" dirty="0">
                <a:solidFill>
                  <a:srgbClr val="000000"/>
                </a:solidFill>
              </a:rPr>
              <a:t>Γεωμετρική διάταξη πεζικού (ισπανικό </a:t>
            </a:r>
            <a:r>
              <a:rPr lang="en-US" sz="1800" dirty="0">
                <a:solidFill>
                  <a:srgbClr val="000000"/>
                </a:solidFill>
              </a:rPr>
              <a:t>tercio)</a:t>
            </a:r>
          </a:p>
          <a:p>
            <a:r>
              <a:rPr lang="el-GR" sz="1800" dirty="0">
                <a:solidFill>
                  <a:srgbClr val="000000"/>
                </a:solidFill>
              </a:rPr>
              <a:t>Ραγδαία αύξηση στρατιωτικών δαπανών</a:t>
            </a:r>
          </a:p>
          <a:p>
            <a:pPr lvl="1"/>
            <a:r>
              <a:rPr lang="el-GR" sz="1800" dirty="0">
                <a:solidFill>
                  <a:srgbClr val="000000"/>
                </a:solidFill>
              </a:rPr>
              <a:t>Ανάγκη για εξοπλισμούς και νέες οχυρώσεις</a:t>
            </a:r>
          </a:p>
          <a:p>
            <a:pPr lvl="1"/>
            <a:r>
              <a:rPr lang="el-GR" sz="1800" dirty="0">
                <a:solidFill>
                  <a:srgbClr val="000000"/>
                </a:solidFill>
              </a:rPr>
              <a:t>Μεγάλης διάρκειας εκπαίδευση,  μόνιμοι στρατοί</a:t>
            </a:r>
          </a:p>
          <a:p>
            <a:pPr lvl="1"/>
            <a:r>
              <a:rPr lang="el-GR" sz="1800" dirty="0">
                <a:solidFill>
                  <a:srgbClr val="000000"/>
                </a:solidFill>
              </a:rPr>
              <a:t>Μακρόχρονες πολιορκίες</a:t>
            </a:r>
          </a:p>
          <a:p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l-GR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4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 algn="ctr"/>
            <a:r>
              <a:rPr lang="el-GR" sz="3700" dirty="0">
                <a:solidFill>
                  <a:srgbClr val="FFFFFF"/>
                </a:solidFill>
              </a:rPr>
              <a:t>Οι «Πόλεμοι της Ιταλίας»</a:t>
            </a:r>
            <a:r>
              <a:rPr lang="en-US" sz="3700" dirty="0">
                <a:solidFill>
                  <a:srgbClr val="FFFFFF"/>
                </a:solidFill>
              </a:rPr>
              <a:t> (1494-1559)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1</a:t>
            </a:r>
            <a:endParaRPr lang="el-GR" sz="37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l-GR" sz="2100" dirty="0">
                <a:solidFill>
                  <a:srgbClr val="000000"/>
                </a:solidFill>
              </a:rPr>
              <a:t>1495, Κάρολος Η΄ Γαλλίας στέφεται βασιλιάς Νάπολης. Συνασπισμός ιταλικών πόλεων κατά εισβολέα</a:t>
            </a:r>
          </a:p>
          <a:p>
            <a:r>
              <a:rPr lang="el-GR" sz="2100" dirty="0">
                <a:solidFill>
                  <a:srgbClr val="000000"/>
                </a:solidFill>
              </a:rPr>
              <a:t>1499, Λουδοβίκος ΙΒ΄ καταλαμβάνει περιοχή Μιλάνου. Συμφωνία με Φερδινάνδο Αραγωνίας για ναπολιτάνικη κληρονομιά</a:t>
            </a:r>
          </a:p>
          <a:p>
            <a:r>
              <a:rPr lang="el-GR" sz="2100" dirty="0">
                <a:solidFill>
                  <a:srgbClr val="000000"/>
                </a:solidFill>
              </a:rPr>
              <a:t>1504, συμμαχία Γαλλίας-Μιλάνου κατά Ισπανίας-Νάπολης</a:t>
            </a:r>
          </a:p>
          <a:p>
            <a:r>
              <a:rPr lang="el-GR" sz="2100" dirty="0">
                <a:solidFill>
                  <a:srgbClr val="000000"/>
                </a:solidFill>
              </a:rPr>
              <a:t>1508, σχηματισμός της «Ένωσης του </a:t>
            </a:r>
            <a:r>
              <a:rPr lang="en-US" sz="2100" dirty="0">
                <a:solidFill>
                  <a:srgbClr val="000000"/>
                </a:solidFill>
              </a:rPr>
              <a:t>Cambrai</a:t>
            </a:r>
            <a:r>
              <a:rPr lang="el-GR" sz="2100" dirty="0">
                <a:solidFill>
                  <a:srgbClr val="000000"/>
                </a:solidFill>
              </a:rPr>
              <a:t>» γύρω από πάπα Ιούλιο Β΄ και κατά Βενετίας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l-GR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 algn="ctr"/>
            <a:r>
              <a:rPr lang="el-GR" sz="3700" dirty="0">
                <a:solidFill>
                  <a:srgbClr val="FFFFFF"/>
                </a:solidFill>
              </a:rPr>
              <a:t>Οι «Πόλεμοι της Ιταλίας»</a:t>
            </a:r>
            <a:r>
              <a:rPr lang="en-US" sz="3700" dirty="0">
                <a:solidFill>
                  <a:srgbClr val="FFFFFF"/>
                </a:solidFill>
              </a:rPr>
              <a:t> (1494-1559)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2</a:t>
            </a:r>
            <a:endParaRPr lang="el-GR" sz="3700" dirty="0">
              <a:solidFill>
                <a:srgbClr val="FFFFFF"/>
              </a:solidFill>
            </a:endParaRPr>
          </a:p>
        </p:txBody>
      </p:sp>
      <p:sp>
        <p:nvSpPr>
          <p:cNvPr id="20" name="Content Placeholder 3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sz="1900" dirty="0">
                <a:solidFill>
                  <a:srgbClr val="000000"/>
                </a:solidFill>
              </a:rPr>
              <a:t>15</a:t>
            </a:r>
            <a:r>
              <a:rPr lang="el-GR" sz="1900" dirty="0">
                <a:solidFill>
                  <a:srgbClr val="000000"/>
                </a:solidFill>
              </a:rPr>
              <a:t> Σεπτεμβρίου 1515, νίκη Φραγκίσκου Α΄ σε </a:t>
            </a:r>
            <a:r>
              <a:rPr lang="en-US" sz="1900" dirty="0" err="1">
                <a:solidFill>
                  <a:srgbClr val="000000"/>
                </a:solidFill>
              </a:rPr>
              <a:t>Marignano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l-GR" sz="1900" dirty="0">
                <a:solidFill>
                  <a:srgbClr val="000000"/>
                </a:solidFill>
                <a:sym typeface="Wingdings"/>
              </a:rPr>
              <a:t>Συνθήκη της </a:t>
            </a:r>
            <a:r>
              <a:rPr lang="en-US" sz="1900" dirty="0">
                <a:solidFill>
                  <a:srgbClr val="000000"/>
                </a:solidFill>
                <a:sym typeface="Wingdings"/>
              </a:rPr>
              <a:t>Noyon</a:t>
            </a:r>
            <a:r>
              <a:rPr lang="el-GR" sz="1900" dirty="0">
                <a:solidFill>
                  <a:srgbClr val="000000"/>
                </a:solidFill>
                <a:sym typeface="Wingdings"/>
              </a:rPr>
              <a:t> (1516)</a:t>
            </a:r>
          </a:p>
          <a:p>
            <a:pPr lvl="1"/>
            <a:r>
              <a:rPr lang="el-GR" sz="1900" dirty="0">
                <a:solidFill>
                  <a:srgbClr val="000000"/>
                </a:solidFill>
                <a:sym typeface="Wingdings"/>
              </a:rPr>
              <a:t>«Αιώνια ειρήνη»: Ισπανοί παραμένουν σε Νεάπολη, Γάλλοι εγκαθίστανται σε Μιλάνο</a:t>
            </a:r>
          </a:p>
          <a:p>
            <a:r>
              <a:rPr lang="el-GR" sz="1900" dirty="0">
                <a:solidFill>
                  <a:srgbClr val="000000"/>
                </a:solidFill>
              </a:rPr>
              <a:t>1519, εκλογή Καρόλου Ε΄ ως Αυτοκράτορα</a:t>
            </a:r>
            <a:endParaRPr lang="en-US" sz="1900" dirty="0">
              <a:solidFill>
                <a:srgbClr val="000000"/>
              </a:solidFill>
            </a:endParaRPr>
          </a:p>
          <a:p>
            <a:r>
              <a:rPr lang="el-GR" sz="1900" dirty="0">
                <a:solidFill>
                  <a:srgbClr val="000000"/>
                </a:solidFill>
                <a:sym typeface="Wingdings"/>
              </a:rPr>
              <a:t>24 Φεβρουαρίου 1525, νίκη Καρόλου Ε΄ στη </a:t>
            </a:r>
            <a:r>
              <a:rPr lang="el-GR" sz="1900" b="1" dirty="0">
                <a:solidFill>
                  <a:srgbClr val="000000"/>
                </a:solidFill>
                <a:sym typeface="Wingdings"/>
              </a:rPr>
              <a:t>μάχη της  Παβίας </a:t>
            </a:r>
            <a:r>
              <a:rPr lang="el-GR" sz="1900" dirty="0">
                <a:solidFill>
                  <a:srgbClr val="000000"/>
                </a:solidFill>
                <a:sym typeface="Wingdings"/>
              </a:rPr>
              <a:t>και αιχμαλώτιση Φραγκίσκου Α΄</a:t>
            </a:r>
            <a:r>
              <a:rPr lang="en-US" sz="1900" dirty="0">
                <a:solidFill>
                  <a:srgbClr val="000000"/>
                </a:solidFill>
                <a:sym typeface="Wingdings"/>
              </a:rPr>
              <a:t>  </a:t>
            </a:r>
            <a:r>
              <a:rPr lang="el-GR" sz="1900" dirty="0">
                <a:solidFill>
                  <a:srgbClr val="000000"/>
                </a:solidFill>
                <a:sym typeface="Wingdings"/>
              </a:rPr>
              <a:t>Συνθήκη της Μαδρίτης (1526)</a:t>
            </a:r>
          </a:p>
          <a:p>
            <a:pPr lvl="1"/>
            <a:r>
              <a:rPr lang="el-GR" sz="1900" dirty="0">
                <a:solidFill>
                  <a:srgbClr val="000000"/>
                </a:solidFill>
                <a:sym typeface="Wingdings"/>
              </a:rPr>
              <a:t>Υψηλά λύτρα, παραίτηση Γαλλίας από Βουργουνδία, Φλάνδρα, </a:t>
            </a:r>
            <a:r>
              <a:rPr lang="el-GR" sz="1900" dirty="0" err="1">
                <a:solidFill>
                  <a:srgbClr val="000000"/>
                </a:solidFill>
                <a:sym typeface="Wingdings"/>
              </a:rPr>
              <a:t>Αρτουά</a:t>
            </a:r>
            <a:r>
              <a:rPr lang="el-GR" sz="1900" dirty="0">
                <a:solidFill>
                  <a:srgbClr val="000000"/>
                </a:solidFill>
                <a:sym typeface="Wingdings"/>
              </a:rPr>
              <a:t> και από τις ιταλικές βλέψεις της</a:t>
            </a:r>
            <a:endParaRPr lang="el-GR" sz="19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l-GR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69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 algn="ctr"/>
            <a:r>
              <a:rPr lang="el-GR" sz="3700" dirty="0">
                <a:solidFill>
                  <a:srgbClr val="FFFFFF"/>
                </a:solidFill>
              </a:rPr>
              <a:t>Οι «Πόλεμοι της Ιταλίας»</a:t>
            </a:r>
            <a:r>
              <a:rPr lang="en-US" sz="3700" dirty="0">
                <a:solidFill>
                  <a:srgbClr val="FFFFFF"/>
                </a:solidFill>
              </a:rPr>
              <a:t> (1494-1559)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3</a:t>
            </a:r>
            <a:endParaRPr lang="el-GR" sz="37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l-GR" sz="1900">
                <a:solidFill>
                  <a:srgbClr val="000000"/>
                </a:solidFill>
              </a:rPr>
              <a:t>1519-1559, έξι διαδοχικοί πόλεμοι ηγεμονικού χαρακτήρα. Διακύβευμα υπερβαίνει Ιταλία</a:t>
            </a:r>
          </a:p>
          <a:p>
            <a:pPr lvl="1"/>
            <a:r>
              <a:rPr lang="el-GR" sz="1900">
                <a:solidFill>
                  <a:srgbClr val="000000"/>
                </a:solidFill>
              </a:rPr>
              <a:t>1527, λεηλασία Ρώμης από γερμανικά στρατεύματα Καρόλου Ε΄</a:t>
            </a:r>
          </a:p>
          <a:p>
            <a:pPr lvl="1"/>
            <a:r>
              <a:rPr lang="el-GR" sz="1900">
                <a:solidFill>
                  <a:srgbClr val="000000"/>
                </a:solidFill>
              </a:rPr>
              <a:t>Άνθηση Προτεσταντισμού σε Γερμανία</a:t>
            </a:r>
          </a:p>
          <a:p>
            <a:r>
              <a:rPr lang="el-GR" sz="1900">
                <a:solidFill>
                  <a:srgbClr val="000000"/>
                </a:solidFill>
              </a:rPr>
              <a:t>Στρατιωτική απειλή Οθωμανών για Αψβούργους. Τουρκική επέκταση σε Βαλκάνια, Μεσόγειο, Περσία</a:t>
            </a:r>
          </a:p>
          <a:p>
            <a:pPr lvl="1"/>
            <a:r>
              <a:rPr lang="el-GR" sz="1900">
                <a:solidFill>
                  <a:srgbClr val="000000"/>
                </a:solidFill>
              </a:rPr>
              <a:t>1521, κατάληψη Ρόδου. Πειρατεία</a:t>
            </a:r>
            <a:endParaRPr lang="en-US" sz="1900">
              <a:solidFill>
                <a:srgbClr val="000000"/>
              </a:solidFill>
            </a:endParaRPr>
          </a:p>
          <a:p>
            <a:pPr lvl="1"/>
            <a:r>
              <a:rPr lang="el-GR" sz="1900">
                <a:solidFill>
                  <a:srgbClr val="000000"/>
                </a:solidFill>
              </a:rPr>
              <a:t>1526, ήττα σε </a:t>
            </a:r>
            <a:r>
              <a:rPr lang="en-US" sz="1900">
                <a:solidFill>
                  <a:srgbClr val="000000"/>
                </a:solidFill>
              </a:rPr>
              <a:t>Mohács, </a:t>
            </a:r>
            <a:r>
              <a:rPr lang="el-GR" sz="1900">
                <a:solidFill>
                  <a:srgbClr val="000000"/>
                </a:solidFill>
              </a:rPr>
              <a:t>διανομή βασιλείου Ουγγαρίας</a:t>
            </a:r>
          </a:p>
          <a:p>
            <a:pPr lvl="1"/>
            <a:r>
              <a:rPr lang="el-GR" sz="1900">
                <a:solidFill>
                  <a:srgbClr val="000000"/>
                </a:solidFill>
              </a:rPr>
              <a:t>1529, 1η πολιορκία Βιέννης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l-GR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l-GR" sz="3500">
                <a:solidFill>
                  <a:srgbClr val="FFFFFF"/>
                </a:solidFill>
              </a:rPr>
              <a:t>Διαπραγματεύσεις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Autofit/>
          </a:bodyPr>
          <a:lstStyle/>
          <a:p>
            <a:r>
              <a:rPr lang="el-GR" sz="1600" dirty="0">
                <a:solidFill>
                  <a:srgbClr val="000000"/>
                </a:solidFill>
              </a:rPr>
              <a:t>Τέλη 14</a:t>
            </a:r>
            <a:r>
              <a:rPr lang="el-GR" sz="1600" baseline="30000" dirty="0">
                <a:solidFill>
                  <a:srgbClr val="000000"/>
                </a:solidFill>
              </a:rPr>
              <a:t>ου</a:t>
            </a:r>
            <a:r>
              <a:rPr lang="el-GR" sz="1600" dirty="0">
                <a:solidFill>
                  <a:srgbClr val="000000"/>
                </a:solidFill>
              </a:rPr>
              <a:t> αι. </a:t>
            </a:r>
            <a:r>
              <a:rPr lang="el-GR" sz="1600" dirty="0">
                <a:solidFill>
                  <a:srgbClr val="000000"/>
                </a:solidFill>
                <a:sym typeface="Wingdings"/>
              </a:rPr>
              <a:t> α</a:t>
            </a:r>
            <a:r>
              <a:rPr lang="el-GR" sz="1600" dirty="0">
                <a:solidFill>
                  <a:srgbClr val="000000"/>
                </a:solidFill>
              </a:rPr>
              <a:t>νανέωση διπλωματίας</a:t>
            </a:r>
          </a:p>
          <a:p>
            <a:pPr lvl="1"/>
            <a:r>
              <a:rPr lang="el-GR" sz="1600" dirty="0">
                <a:solidFill>
                  <a:srgbClr val="000000"/>
                </a:solidFill>
              </a:rPr>
              <a:t>Βασική συμβολή σε κατασκευή σύγχρονων ηγεμονιών</a:t>
            </a:r>
          </a:p>
          <a:p>
            <a:pPr lvl="1"/>
            <a:r>
              <a:rPr lang="el-GR" sz="1600" dirty="0">
                <a:solidFill>
                  <a:srgbClr val="000000"/>
                </a:solidFill>
              </a:rPr>
              <a:t>Στροφή σε πολιτική φιλοσοφία με Αναγέννηση</a:t>
            </a:r>
          </a:p>
          <a:p>
            <a:pPr lvl="1"/>
            <a:r>
              <a:rPr lang="el-GR" sz="1600" dirty="0">
                <a:solidFill>
                  <a:srgbClr val="000000"/>
                </a:solidFill>
              </a:rPr>
              <a:t>Ενδιαφέρον για κράτος, γενικό καλό και δημοκρατία</a:t>
            </a:r>
          </a:p>
          <a:p>
            <a:r>
              <a:rPr lang="el-GR" sz="1600" dirty="0">
                <a:solidFill>
                  <a:srgbClr val="000000"/>
                </a:solidFill>
              </a:rPr>
              <a:t>Αναγνώριση ασυλίας διπλωματών, κωδικοποίηση και ιεράρχηση διπλωματικών απεσταλμένων</a:t>
            </a:r>
          </a:p>
          <a:p>
            <a:r>
              <a:rPr lang="el-GR" sz="1600" dirty="0">
                <a:solidFill>
                  <a:srgbClr val="000000"/>
                </a:solidFill>
              </a:rPr>
              <a:t>Πολιτικές και γαμήλιες συμμαχίες</a:t>
            </a:r>
          </a:p>
          <a:p>
            <a:r>
              <a:rPr lang="el-GR" sz="1600" dirty="0">
                <a:solidFill>
                  <a:srgbClr val="000000"/>
                </a:solidFill>
              </a:rPr>
              <a:t>15ος αι. </a:t>
            </a:r>
            <a:r>
              <a:rPr lang="el-GR" sz="1600" dirty="0">
                <a:solidFill>
                  <a:srgbClr val="000000"/>
                </a:solidFill>
                <a:sym typeface="Wingdings"/>
              </a:rPr>
              <a:t> ευκαιριακές αποστολές γίνονται μόνιμες αντιπροσωπείες</a:t>
            </a:r>
          </a:p>
          <a:p>
            <a:r>
              <a:rPr lang="el-GR" sz="1600" dirty="0">
                <a:solidFill>
                  <a:srgbClr val="000000"/>
                </a:solidFill>
                <a:sym typeface="Wingdings"/>
              </a:rPr>
              <a:t>τ. 15ου-16ος αι.  μόνιμη εγκατάσταση πριγκιπικών αυλών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l-GR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l-GR" sz="3500">
                <a:solidFill>
                  <a:srgbClr val="FFFFFF"/>
                </a:solidFill>
              </a:rPr>
              <a:t>Διαπραγματεύσεις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r>
              <a:rPr lang="el-GR" sz="1600" dirty="0">
                <a:solidFill>
                  <a:srgbClr val="000000"/>
                </a:solidFill>
              </a:rPr>
              <a:t>Δημιουργία ενός ευρωπαϊκού διπλωματικού δικτύου που πρωτοεμφανίζεται στην Ιταλία και εξαπλώνεται</a:t>
            </a:r>
          </a:p>
          <a:p>
            <a:pPr lvl="1"/>
            <a:r>
              <a:rPr lang="el-GR" sz="1600" dirty="0">
                <a:solidFill>
                  <a:srgbClr val="000000"/>
                </a:solidFill>
              </a:rPr>
              <a:t>Προϊόν του γαλλο-ισπανικού ανταγωνισμού για Νάπολη και Μιλάνο</a:t>
            </a:r>
          </a:p>
          <a:p>
            <a:pPr lvl="1"/>
            <a:r>
              <a:rPr lang="el-GR" sz="1600" dirty="0">
                <a:solidFill>
                  <a:srgbClr val="000000"/>
                </a:solidFill>
              </a:rPr>
              <a:t>1495, μόνιμες ισπανικές πρεσβείες σε Ρώμη, Βενετία, Λονδίνο και Βρυξέλλες (= περικύκλωση Γαλλίας)</a:t>
            </a:r>
          </a:p>
          <a:p>
            <a:r>
              <a:rPr lang="el-GR" sz="1600" dirty="0">
                <a:solidFill>
                  <a:srgbClr val="000000"/>
                </a:solidFill>
              </a:rPr>
              <a:t>2ο ήμισυ 16ου αι. </a:t>
            </a:r>
            <a:r>
              <a:rPr lang="el-GR" sz="1600" dirty="0">
                <a:solidFill>
                  <a:srgbClr val="000000"/>
                </a:solidFill>
                <a:sym typeface="Wingdings"/>
              </a:rPr>
              <a:t> μόνιμη εγκατάσταση μοναρχίας σε Ισπανία (Εσκοριάλ) και Γαλλία (Λούβρο)</a:t>
            </a:r>
          </a:p>
          <a:p>
            <a:r>
              <a:rPr lang="el-GR" sz="1600" dirty="0">
                <a:solidFill>
                  <a:srgbClr val="000000"/>
                </a:solidFill>
                <a:sym typeface="Wingdings"/>
              </a:rPr>
              <a:t>Πρότυπο, η παπική αυλή και τελετουργία</a:t>
            </a:r>
          </a:p>
          <a:p>
            <a:r>
              <a:rPr lang="el-GR" sz="1600" dirty="0">
                <a:solidFill>
                  <a:srgbClr val="000000"/>
                </a:solidFill>
                <a:sym typeface="Wingdings"/>
              </a:rPr>
              <a:t>Ιδεαλιστικό πορτραίτο διπλωμάτη (16ος-17ος αι.)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l-GR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6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p of europe with green and red borders&#10;&#10;Description automatically generated">
            <a:extLst>
              <a:ext uri="{FF2B5EF4-FFF2-40B4-BE49-F238E27FC236}">
                <a16:creationId xmlns:a16="http://schemas.microsoft.com/office/drawing/2014/main" id="{AC2DA1C7-2A5B-D3FD-94EB-69494654B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3043" y="643467"/>
            <a:ext cx="4637912" cy="55710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32E86-FE67-4123-D1CC-C9D050BF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13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1" name="Flowchart: Document 11776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3D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Leonardo da Vinci, </a:t>
            </a:r>
            <a:r>
              <a:rPr lang="en-US" sz="28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Mona Lisa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(1503-1505)</a:t>
            </a:r>
          </a:p>
        </p:txBody>
      </p:sp>
      <p:pic>
        <p:nvPicPr>
          <p:cNvPr id="117762" name="Picture 2" descr="File:Mona Lisa, by Leonardo da Vinci, from C2RMF retouch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2372" y="640080"/>
            <a:ext cx="3737806" cy="55788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94857" y="6356350"/>
            <a:ext cx="46908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fld id="{F9D9BFEA-A0A6-470B-9C1A-C222B6B00C5D}" type="slidenum">
              <a:rPr lang="en-US" smtClean="0"/>
              <a:pPr algn="l" defTabSz="914400">
                <a:spcAft>
                  <a:spcPts val="60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Κάρολος Ε΄ (1500-1558)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628800"/>
            <a:ext cx="7886700" cy="4351338"/>
          </a:xfrm>
        </p:spPr>
        <p:txBody>
          <a:bodyPr>
            <a:normAutofit/>
          </a:bodyPr>
          <a:lstStyle/>
          <a:p>
            <a:r>
              <a:rPr lang="el-GR" sz="2400" dirty="0"/>
              <a:t>Η εκπληκτική κληρονομιά του Κάρολου Ε΄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9D9BFEA-A0A6-470B-9C1A-C222B6B00C5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4" name="Picture 2" descr="http://www.monarchgenealogy.com/Mary-Philip2%20copy.jpg">
            <a:extLst>
              <a:ext uri="{FF2B5EF4-FFF2-40B4-BE49-F238E27FC236}">
                <a16:creationId xmlns:a16="http://schemas.microsoft.com/office/drawing/2014/main" id="{3C4477F3-2F92-4462-B628-8449B8FBD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lum bright="-20000" contras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334" t="4279" r="3334" b="24401"/>
          <a:stretch>
            <a:fillRect/>
          </a:stretch>
        </p:blipFill>
        <p:spPr bwMode="auto">
          <a:xfrm>
            <a:off x="1493398" y="2204864"/>
            <a:ext cx="5933042" cy="4392488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0192" y="6381328"/>
            <a:ext cx="10081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5</a:t>
            </a:fld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7" y="44624"/>
            <a:ext cx="7520990" cy="678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221EBD-1928-4DBC-89C4-FFE14C54FEF2}"/>
              </a:ext>
            </a:extLst>
          </p:cNvPr>
          <p:cNvCxnSpPr>
            <a:cxnSpLocks/>
          </p:cNvCxnSpPr>
          <p:nvPr/>
        </p:nvCxnSpPr>
        <p:spPr>
          <a:xfrm>
            <a:off x="3995936" y="2636912"/>
            <a:ext cx="136815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034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691" y="662400"/>
            <a:ext cx="7541790" cy="1325563"/>
          </a:xfrm>
        </p:spPr>
        <p:txBody>
          <a:bodyPr anchor="t">
            <a:normAutofit/>
          </a:bodyPr>
          <a:lstStyle/>
          <a:p>
            <a:r>
              <a:rPr lang="el-GR"/>
              <a:t>Κάρολος Ε΄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938758" y="2286001"/>
            <a:ext cx="7566834" cy="3909599"/>
          </a:xfrm>
        </p:spPr>
        <p:txBody>
          <a:bodyPr>
            <a:normAutofit/>
          </a:bodyPr>
          <a:lstStyle/>
          <a:p>
            <a:r>
              <a:rPr lang="el-GR" sz="1700">
                <a:solidFill>
                  <a:schemeClr val="tx1">
                    <a:alpha val="60000"/>
                  </a:schemeClr>
                </a:solidFill>
              </a:rPr>
              <a:t>1506, κληρονομεί αψβουργική Ολλανδία</a:t>
            </a:r>
          </a:p>
          <a:p>
            <a:r>
              <a:rPr lang="el-GR" sz="1700">
                <a:solidFill>
                  <a:schemeClr val="tx1">
                    <a:alpha val="60000"/>
                  </a:schemeClr>
                </a:solidFill>
              </a:rPr>
              <a:t>1516, ανέρχεται στον θρόνο της Ισπανίας</a:t>
            </a:r>
            <a:endParaRPr lang="en-US" sz="170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l-GR" sz="1700">
                <a:solidFill>
                  <a:schemeClr val="tx1">
                    <a:alpha val="60000"/>
                  </a:schemeClr>
                </a:solidFill>
              </a:rPr>
              <a:t>1519, εκλέγεται Αυτοκράτορας</a:t>
            </a:r>
            <a:r>
              <a:rPr lang="en-US" sz="170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l-GR" sz="1700">
                <a:solidFill>
                  <a:schemeClr val="tx1">
                    <a:alpha val="60000"/>
                  </a:schemeClr>
                </a:solidFill>
              </a:rPr>
              <a:t>Αγίας Ρωμαϊκής Αυτοκρατορίας</a:t>
            </a:r>
          </a:p>
          <a:p>
            <a:r>
              <a:rPr lang="el-GR" sz="1700">
                <a:solidFill>
                  <a:schemeClr val="tx1">
                    <a:alpha val="60000"/>
                  </a:schemeClr>
                </a:solidFill>
              </a:rPr>
              <a:t>Επικεφαλής τεράστιας επικράτειας</a:t>
            </a:r>
            <a:r>
              <a:rPr lang="fr-FR" sz="170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l-GR" sz="1700">
                <a:solidFill>
                  <a:schemeClr val="tx1">
                    <a:alpha val="60000"/>
                  </a:schemeClr>
                </a:solidFill>
              </a:rPr>
              <a:t>(! πολύ κακή κατάσταση οδικού δικτύου και επικοινωνιών)</a:t>
            </a:r>
          </a:p>
          <a:p>
            <a:r>
              <a:rPr lang="el-GR" sz="1700">
                <a:solidFill>
                  <a:schemeClr val="tx1">
                    <a:alpha val="60000"/>
                  </a:schemeClr>
                </a:solidFill>
              </a:rPr>
              <a:t>Ετερογενές, πολυεθνικό και πολυγλωσσικό σύνολο, τοπικές αυτονομίες. Αδυναμία οργάνωσης</a:t>
            </a:r>
          </a:p>
          <a:p>
            <a:r>
              <a:rPr lang="el-GR" sz="1700">
                <a:solidFill>
                  <a:schemeClr val="tx1">
                    <a:alpha val="60000"/>
                  </a:schemeClr>
                </a:solidFill>
              </a:rPr>
              <a:t>Υπόκειται σε περιορισμούς φεουδαρχικού συστήματος («ο τελευταίος μεσαιωνικός ηγεμόνας»)</a:t>
            </a:r>
          </a:p>
          <a:p>
            <a:r>
              <a:rPr lang="el-GR" sz="1700">
                <a:solidFill>
                  <a:schemeClr val="tx1">
                    <a:alpha val="60000"/>
                  </a:schemeClr>
                </a:solidFill>
              </a:rPr>
              <a:t>Εγγενής αδυναμία Αυτοκρατορίας</a:t>
            </a:r>
          </a:p>
          <a:p>
            <a:r>
              <a:rPr lang="el-GR" sz="1700">
                <a:solidFill>
                  <a:schemeClr val="tx1">
                    <a:alpha val="60000"/>
                  </a:schemeClr>
                </a:solidFill>
              </a:rPr>
              <a:t>Μεγάλη ρήξη Μεταρρύθμισης</a:t>
            </a:r>
          </a:p>
          <a:p>
            <a:endParaRPr lang="el-GR" sz="170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11097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l-GR">
              <a:solidFill>
                <a:schemeClr val="tx1">
                  <a:alpha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File:Empire-Roman-Emperor-Charles-V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8" b="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55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l-GR" sz="4700"/>
              <a:t>Η Γαλλία τον 16</a:t>
            </a:r>
            <a:r>
              <a:rPr lang="el-GR" sz="4700" baseline="30000"/>
              <a:t>ο</a:t>
            </a:r>
            <a:r>
              <a:rPr lang="el-GR" sz="4700"/>
              <a:t> αι.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el-GR" sz="1900"/>
              <a:t>Σταθερή δυναστεία Καπετιδών με ιερό και αρχαίο χαρακτήρα (</a:t>
            </a:r>
            <a:r>
              <a:rPr lang="en-US" sz="1900"/>
              <a:t>Saint Louis, Clovis)</a:t>
            </a:r>
            <a:endParaRPr lang="el-GR" sz="1900"/>
          </a:p>
          <a:p>
            <a:r>
              <a:rPr lang="el-GR" sz="1900"/>
              <a:t>Ομαλή διαδικασία διαδοχής, σταθερές τελετουργίες ενθρόνισης (</a:t>
            </a:r>
            <a:r>
              <a:rPr lang="en-US" sz="1900"/>
              <a:t>Reims) </a:t>
            </a:r>
            <a:r>
              <a:rPr lang="el-GR" sz="1900"/>
              <a:t>και ταφής </a:t>
            </a:r>
            <a:r>
              <a:rPr lang="en-US" sz="1900"/>
              <a:t>(St Denis</a:t>
            </a:r>
            <a:r>
              <a:rPr lang="en-US" sz="1900">
                <a:latin typeface="Calibri" pitchFamily="34" charset="0"/>
              </a:rPr>
              <a:t>)</a:t>
            </a:r>
            <a:endParaRPr lang="el-GR" sz="1900">
              <a:latin typeface="Calibri" pitchFamily="34" charset="0"/>
            </a:endParaRPr>
          </a:p>
          <a:p>
            <a:r>
              <a:rPr lang="el-GR" sz="1900"/>
              <a:t>Θεωρητική θεμελίωση πρωτοκαθεδρίας ηγεμόνα</a:t>
            </a:r>
          </a:p>
          <a:p>
            <a:pPr lvl="1"/>
            <a:r>
              <a:rPr lang="el-GR" sz="1900"/>
              <a:t> </a:t>
            </a:r>
            <a:r>
              <a:rPr lang="fr-FR" sz="1900">
                <a:latin typeface="Calibri" pitchFamily="34" charset="0"/>
              </a:rPr>
              <a:t>Guillaume Budé, </a:t>
            </a:r>
            <a:r>
              <a:rPr lang="en-US" sz="1900" i="1">
                <a:latin typeface="Calibri" pitchFamily="34" charset="0"/>
              </a:rPr>
              <a:t>L’Institution du prince,</a:t>
            </a:r>
            <a:r>
              <a:rPr lang="fr-FR" sz="1900">
                <a:latin typeface="Calibri" pitchFamily="34" charset="0"/>
              </a:rPr>
              <a:t>1547</a:t>
            </a:r>
            <a:endParaRPr lang="en-US" sz="1900"/>
          </a:p>
          <a:p>
            <a:r>
              <a:rPr lang="el-GR" sz="1900"/>
              <a:t>Καθιέρωση γαλλικής γλώσσας σε νοταριακές και δικαστικές πράξεις (1539)</a:t>
            </a:r>
          </a:p>
          <a:p>
            <a:r>
              <a:rPr lang="el-GR" sz="1900"/>
              <a:t>Εξασφάλιση και αύξηση φορολογικών εσόδων (</a:t>
            </a:r>
            <a:r>
              <a:rPr lang="en-US" sz="1900"/>
              <a:t>taille, gabelle)</a:t>
            </a:r>
            <a:endParaRPr lang="el-GR" sz="1900"/>
          </a:p>
          <a:p>
            <a:endParaRPr lang="el-GR" sz="19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9</a:t>
            </a:fld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</TotalTime>
  <Words>701</Words>
  <Application>Microsoft Office PowerPoint</Application>
  <PresentationFormat>On-screen Show (4:3)</PresentationFormat>
  <Paragraphs>114</Paragraphs>
  <Slides>20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Ιστορία και Πολιτισμός της  Νεώτερης Ευρώπης</vt:lpstr>
      <vt:lpstr>PowerPoint Presentation</vt:lpstr>
      <vt:lpstr>Κάρολος Ε΄ (1500-1558)</vt:lpstr>
      <vt:lpstr>PowerPoint Presentation</vt:lpstr>
      <vt:lpstr>PowerPoint Presentation</vt:lpstr>
      <vt:lpstr>Κάρολος Ε΄</vt:lpstr>
      <vt:lpstr>PowerPoint Presentation</vt:lpstr>
      <vt:lpstr>PowerPoint Presentation</vt:lpstr>
      <vt:lpstr>Η Γαλλία τον 16ο αι.</vt:lpstr>
      <vt:lpstr>PowerPoint Presentation</vt:lpstr>
      <vt:lpstr>Οι «Πόλεμοι της Ιταλίας» (1494-1559)</vt:lpstr>
      <vt:lpstr>PowerPoint Presentation</vt:lpstr>
      <vt:lpstr>LINK</vt:lpstr>
      <vt:lpstr>Η «στρατιωτική επανάσταση» του 16ου αι.</vt:lpstr>
      <vt:lpstr>Οι «Πόλεμοι της Ιταλίας» (1494-1559) 1</vt:lpstr>
      <vt:lpstr>Οι «Πόλεμοι της Ιταλίας» (1494-1559) 2</vt:lpstr>
      <vt:lpstr>Οι «Πόλεμοι της Ιταλίας» (1494-1559) 3</vt:lpstr>
      <vt:lpstr>Διαπραγματεύσεις</vt:lpstr>
      <vt:lpstr>Διαπραγματεύσεις (2)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Κάρολος Ε΄</dc:title>
  <dc:creator>Anna K</dc:creator>
  <cp:lastModifiedBy>Anna Karakatsouli</cp:lastModifiedBy>
  <cp:revision>196</cp:revision>
  <dcterms:created xsi:type="dcterms:W3CDTF">2011-10-05T15:03:14Z</dcterms:created>
  <dcterms:modified xsi:type="dcterms:W3CDTF">2023-10-12T15:01:56Z</dcterms:modified>
</cp:coreProperties>
</file>