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9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  <p:sldMasterId id="2147483876" r:id="rId2"/>
    <p:sldMasterId id="2147483888" r:id="rId3"/>
  </p:sldMasterIdLst>
  <p:notesMasterIdLst>
    <p:notesMasterId r:id="rId43"/>
  </p:notesMasterIdLst>
  <p:sldIdLst>
    <p:sldId id="342" r:id="rId4"/>
    <p:sldId id="259" r:id="rId5"/>
    <p:sldId id="257" r:id="rId6"/>
    <p:sldId id="275" r:id="rId7"/>
    <p:sldId id="362" r:id="rId8"/>
    <p:sldId id="260" r:id="rId9"/>
    <p:sldId id="295" r:id="rId10"/>
    <p:sldId id="262" r:id="rId11"/>
    <p:sldId id="269" r:id="rId12"/>
    <p:sldId id="289" r:id="rId13"/>
    <p:sldId id="293" r:id="rId14"/>
    <p:sldId id="356" r:id="rId15"/>
    <p:sldId id="347" r:id="rId16"/>
    <p:sldId id="350" r:id="rId17"/>
    <p:sldId id="263" r:id="rId18"/>
    <p:sldId id="357" r:id="rId19"/>
    <p:sldId id="336" r:id="rId20"/>
    <p:sldId id="296" r:id="rId21"/>
    <p:sldId id="300" r:id="rId22"/>
    <p:sldId id="292" r:id="rId23"/>
    <p:sldId id="301" r:id="rId24"/>
    <p:sldId id="302" r:id="rId25"/>
    <p:sldId id="343" r:id="rId26"/>
    <p:sldId id="264" r:id="rId27"/>
    <p:sldId id="303" r:id="rId28"/>
    <p:sldId id="304" r:id="rId29"/>
    <p:sldId id="307" r:id="rId30"/>
    <p:sldId id="309" r:id="rId31"/>
    <p:sldId id="320" r:id="rId32"/>
    <p:sldId id="266" r:id="rId33"/>
    <p:sldId id="354" r:id="rId34"/>
    <p:sldId id="305" r:id="rId35"/>
    <p:sldId id="313" r:id="rId36"/>
    <p:sldId id="314" r:id="rId37"/>
    <p:sldId id="338" r:id="rId38"/>
    <p:sldId id="315" r:id="rId39"/>
    <p:sldId id="317" r:id="rId40"/>
    <p:sldId id="319" r:id="rId41"/>
    <p:sldId id="365" r:id="rId4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26F041-8168-4B72-857C-8F3E68A77616}" v="8" dt="2023-11-02T15:55:36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37" autoAdjust="0"/>
  </p:normalViewPr>
  <p:slideViewPr>
    <p:cSldViewPr>
      <p:cViewPr varScale="1">
        <p:scale>
          <a:sx n="76" d="100"/>
          <a:sy n="76" d="100"/>
        </p:scale>
        <p:origin x="164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58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Karakatsouli" userId="d7ec0d07f17b5ab2" providerId="LiveId" clId="{EA26F041-8168-4B72-857C-8F3E68A77616}"/>
    <pc:docChg chg="undo custSel addSld delSld modSld sldOrd">
      <pc:chgData name="Anna Karakatsouli" userId="d7ec0d07f17b5ab2" providerId="LiveId" clId="{EA26F041-8168-4B72-857C-8F3E68A77616}" dt="2023-11-02T15:55:39.243" v="55" actId="6549"/>
      <pc:docMkLst>
        <pc:docMk/>
      </pc:docMkLst>
      <pc:sldChg chg="del">
        <pc:chgData name="Anna Karakatsouli" userId="d7ec0d07f17b5ab2" providerId="LiveId" clId="{EA26F041-8168-4B72-857C-8F3E68A77616}" dt="2023-11-02T15:41:37.802" v="9" actId="47"/>
        <pc:sldMkLst>
          <pc:docMk/>
          <pc:sldMk cId="0" sldId="280"/>
        </pc:sldMkLst>
      </pc:sldChg>
      <pc:sldChg chg="del">
        <pc:chgData name="Anna Karakatsouli" userId="d7ec0d07f17b5ab2" providerId="LiveId" clId="{EA26F041-8168-4B72-857C-8F3E68A77616}" dt="2023-11-02T15:41:04.870" v="1" actId="47"/>
        <pc:sldMkLst>
          <pc:docMk/>
          <pc:sldMk cId="0" sldId="281"/>
        </pc:sldMkLst>
      </pc:sldChg>
      <pc:sldChg chg="del">
        <pc:chgData name="Anna Karakatsouli" userId="d7ec0d07f17b5ab2" providerId="LiveId" clId="{EA26F041-8168-4B72-857C-8F3E68A77616}" dt="2023-11-02T15:41:04.870" v="1" actId="47"/>
        <pc:sldMkLst>
          <pc:docMk/>
          <pc:sldMk cId="0" sldId="282"/>
        </pc:sldMkLst>
      </pc:sldChg>
      <pc:sldChg chg="del">
        <pc:chgData name="Anna Karakatsouli" userId="d7ec0d07f17b5ab2" providerId="LiveId" clId="{EA26F041-8168-4B72-857C-8F3E68A77616}" dt="2023-11-02T15:41:04.870" v="1" actId="47"/>
        <pc:sldMkLst>
          <pc:docMk/>
          <pc:sldMk cId="0" sldId="283"/>
        </pc:sldMkLst>
      </pc:sldChg>
      <pc:sldChg chg="del">
        <pc:chgData name="Anna Karakatsouli" userId="d7ec0d07f17b5ab2" providerId="LiveId" clId="{EA26F041-8168-4B72-857C-8F3E68A77616}" dt="2023-11-02T15:41:37.802" v="9" actId="47"/>
        <pc:sldMkLst>
          <pc:docMk/>
          <pc:sldMk cId="0" sldId="284"/>
        </pc:sldMkLst>
      </pc:sldChg>
      <pc:sldChg chg="del">
        <pc:chgData name="Anna Karakatsouli" userId="d7ec0d07f17b5ab2" providerId="LiveId" clId="{EA26F041-8168-4B72-857C-8F3E68A77616}" dt="2023-11-02T15:41:04.870" v="1" actId="47"/>
        <pc:sldMkLst>
          <pc:docMk/>
          <pc:sldMk cId="0" sldId="285"/>
        </pc:sldMkLst>
      </pc:sldChg>
      <pc:sldChg chg="del">
        <pc:chgData name="Anna Karakatsouli" userId="d7ec0d07f17b5ab2" providerId="LiveId" clId="{EA26F041-8168-4B72-857C-8F3E68A77616}" dt="2023-11-02T15:41:37.802" v="9" actId="47"/>
        <pc:sldMkLst>
          <pc:docMk/>
          <pc:sldMk cId="0" sldId="286"/>
        </pc:sldMkLst>
      </pc:sldChg>
      <pc:sldChg chg="del">
        <pc:chgData name="Anna Karakatsouli" userId="d7ec0d07f17b5ab2" providerId="LiveId" clId="{EA26F041-8168-4B72-857C-8F3E68A77616}" dt="2023-11-02T15:41:37.802" v="9" actId="47"/>
        <pc:sldMkLst>
          <pc:docMk/>
          <pc:sldMk cId="0" sldId="287"/>
        </pc:sldMkLst>
      </pc:sldChg>
      <pc:sldChg chg="del">
        <pc:chgData name="Anna Karakatsouli" userId="d7ec0d07f17b5ab2" providerId="LiveId" clId="{EA26F041-8168-4B72-857C-8F3E68A77616}" dt="2023-11-02T15:42:42.673" v="21" actId="47"/>
        <pc:sldMkLst>
          <pc:docMk/>
          <pc:sldMk cId="0" sldId="290"/>
        </pc:sldMkLst>
      </pc:sldChg>
      <pc:sldChg chg="del">
        <pc:chgData name="Anna Karakatsouli" userId="d7ec0d07f17b5ab2" providerId="LiveId" clId="{EA26F041-8168-4B72-857C-8F3E68A77616}" dt="2023-11-02T15:41:53.382" v="11" actId="47"/>
        <pc:sldMkLst>
          <pc:docMk/>
          <pc:sldMk cId="0" sldId="294"/>
        </pc:sldMkLst>
      </pc:sldChg>
      <pc:sldChg chg="addSp delSp modSp mod">
        <pc:chgData name="Anna Karakatsouli" userId="d7ec0d07f17b5ab2" providerId="LiveId" clId="{EA26F041-8168-4B72-857C-8F3E68A77616}" dt="2023-11-02T15:42:30.937" v="18" actId="26606"/>
        <pc:sldMkLst>
          <pc:docMk/>
          <pc:sldMk cId="0" sldId="296"/>
        </pc:sldMkLst>
        <pc:spChg chg="mod">
          <ac:chgData name="Anna Karakatsouli" userId="d7ec0d07f17b5ab2" providerId="LiveId" clId="{EA26F041-8168-4B72-857C-8F3E68A77616}" dt="2023-11-02T15:42:30.937" v="18" actId="26606"/>
          <ac:spMkLst>
            <pc:docMk/>
            <pc:sldMk cId="0" sldId="296"/>
            <ac:spMk id="2" creationId="{00000000-0000-0000-0000-000000000000}"/>
          </ac:spMkLst>
        </pc:spChg>
        <pc:spChg chg="mod">
          <ac:chgData name="Anna Karakatsouli" userId="d7ec0d07f17b5ab2" providerId="LiveId" clId="{EA26F041-8168-4B72-857C-8F3E68A77616}" dt="2023-11-02T15:42:30.937" v="18" actId="26606"/>
          <ac:spMkLst>
            <pc:docMk/>
            <pc:sldMk cId="0" sldId="296"/>
            <ac:spMk id="3" creationId="{00000000-0000-0000-0000-000000000000}"/>
          </ac:spMkLst>
        </pc:spChg>
        <pc:spChg chg="mod">
          <ac:chgData name="Anna Karakatsouli" userId="d7ec0d07f17b5ab2" providerId="LiveId" clId="{EA26F041-8168-4B72-857C-8F3E68A77616}" dt="2023-11-02T15:42:30.937" v="18" actId="26606"/>
          <ac:spMkLst>
            <pc:docMk/>
            <pc:sldMk cId="0" sldId="296"/>
            <ac:spMk id="4" creationId="{00000000-0000-0000-0000-000000000000}"/>
          </ac:spMkLst>
        </pc:spChg>
        <pc:spChg chg="add">
          <ac:chgData name="Anna Karakatsouli" userId="d7ec0d07f17b5ab2" providerId="LiveId" clId="{EA26F041-8168-4B72-857C-8F3E68A77616}" dt="2023-11-02T15:42:30.937" v="18" actId="26606"/>
          <ac:spMkLst>
            <pc:docMk/>
            <pc:sldMk cId="0" sldId="296"/>
            <ac:spMk id="15" creationId="{09588DA8-065E-4F6F-8EFD-43104AB2E0CF}"/>
          </ac:spMkLst>
        </pc:spChg>
        <pc:spChg chg="add">
          <ac:chgData name="Anna Karakatsouli" userId="d7ec0d07f17b5ab2" providerId="LiveId" clId="{EA26F041-8168-4B72-857C-8F3E68A77616}" dt="2023-11-02T15:42:30.937" v="18" actId="26606"/>
          <ac:spMkLst>
            <pc:docMk/>
            <pc:sldMk cId="0" sldId="296"/>
            <ac:spMk id="17" creationId="{C4285719-470E-454C-AF62-8323075F1F5B}"/>
          </ac:spMkLst>
        </pc:spChg>
        <pc:spChg chg="add">
          <ac:chgData name="Anna Karakatsouli" userId="d7ec0d07f17b5ab2" providerId="LiveId" clId="{EA26F041-8168-4B72-857C-8F3E68A77616}" dt="2023-11-02T15:42:30.937" v="18" actId="26606"/>
          <ac:spMkLst>
            <pc:docMk/>
            <pc:sldMk cId="0" sldId="296"/>
            <ac:spMk id="19" creationId="{CD9FE4EF-C4D8-49A0-B2FF-81D8DB7D8A24}"/>
          </ac:spMkLst>
        </pc:spChg>
        <pc:spChg chg="add">
          <ac:chgData name="Anna Karakatsouli" userId="d7ec0d07f17b5ab2" providerId="LiveId" clId="{EA26F041-8168-4B72-857C-8F3E68A77616}" dt="2023-11-02T15:42:30.937" v="18" actId="26606"/>
          <ac:spMkLst>
            <pc:docMk/>
            <pc:sldMk cId="0" sldId="296"/>
            <ac:spMk id="21" creationId="{4300840D-0A0B-4512-BACA-B439D5B9C57C}"/>
          </ac:spMkLst>
        </pc:spChg>
        <pc:spChg chg="add">
          <ac:chgData name="Anna Karakatsouli" userId="d7ec0d07f17b5ab2" providerId="LiveId" clId="{EA26F041-8168-4B72-857C-8F3E68A77616}" dt="2023-11-02T15:42:30.937" v="18" actId="26606"/>
          <ac:spMkLst>
            <pc:docMk/>
            <pc:sldMk cId="0" sldId="296"/>
            <ac:spMk id="23" creationId="{D2B78728-A580-49A7-84F9-6EF6F583ADE0}"/>
          </ac:spMkLst>
        </pc:spChg>
        <pc:spChg chg="add">
          <ac:chgData name="Anna Karakatsouli" userId="d7ec0d07f17b5ab2" providerId="LiveId" clId="{EA26F041-8168-4B72-857C-8F3E68A77616}" dt="2023-11-02T15:42:30.937" v="18" actId="26606"/>
          <ac:spMkLst>
            <pc:docMk/>
            <pc:sldMk cId="0" sldId="296"/>
            <ac:spMk id="25" creationId="{38FAA1A1-D861-433F-88FA-1E9D6FD31D11}"/>
          </ac:spMkLst>
        </pc:spChg>
        <pc:spChg chg="add">
          <ac:chgData name="Anna Karakatsouli" userId="d7ec0d07f17b5ab2" providerId="LiveId" clId="{EA26F041-8168-4B72-857C-8F3E68A77616}" dt="2023-11-02T15:42:30.937" v="18" actId="26606"/>
          <ac:spMkLst>
            <pc:docMk/>
            <pc:sldMk cId="0" sldId="296"/>
            <ac:spMk id="27" creationId="{8D71EDA1-87BF-4D5D-AB79-F346FD19278A}"/>
          </ac:spMkLst>
        </pc:spChg>
        <pc:picChg chg="del">
          <ac:chgData name="Anna Karakatsouli" userId="d7ec0d07f17b5ab2" providerId="LiveId" clId="{EA26F041-8168-4B72-857C-8F3E68A77616}" dt="2023-11-02T15:42:21.002" v="17" actId="478"/>
          <ac:picMkLst>
            <pc:docMk/>
            <pc:sldMk cId="0" sldId="296"/>
            <ac:picMk id="5" creationId="{2850C165-2FAC-4D36-B0C7-72E1466391CE}"/>
          </ac:picMkLst>
        </pc:picChg>
        <pc:cxnChg chg="del">
          <ac:chgData name="Anna Karakatsouli" userId="d7ec0d07f17b5ab2" providerId="LiveId" clId="{EA26F041-8168-4B72-857C-8F3E68A77616}" dt="2023-11-02T15:42:30.937" v="18" actId="26606"/>
          <ac:cxnSpMkLst>
            <pc:docMk/>
            <pc:sldMk cId="0" sldId="296"/>
            <ac:cxnSpMk id="10" creationId="{A7F400EE-A8A5-48AF-B4D6-291B52C6F0B0}"/>
          </ac:cxnSpMkLst>
        </pc:cxnChg>
      </pc:sldChg>
      <pc:sldChg chg="del">
        <pc:chgData name="Anna Karakatsouli" userId="d7ec0d07f17b5ab2" providerId="LiveId" clId="{EA26F041-8168-4B72-857C-8F3E68A77616}" dt="2023-11-02T15:42:17.807" v="16" actId="47"/>
        <pc:sldMkLst>
          <pc:docMk/>
          <pc:sldMk cId="0" sldId="297"/>
        </pc:sldMkLst>
      </pc:sldChg>
      <pc:sldChg chg="add del">
        <pc:chgData name="Anna Karakatsouli" userId="d7ec0d07f17b5ab2" providerId="LiveId" clId="{EA26F041-8168-4B72-857C-8F3E68A77616}" dt="2023-11-02T15:42:15.939" v="15" actId="47"/>
        <pc:sldMkLst>
          <pc:docMk/>
          <pc:sldMk cId="0" sldId="298"/>
        </pc:sldMkLst>
      </pc:sldChg>
      <pc:sldChg chg="del">
        <pc:chgData name="Anna Karakatsouli" userId="d7ec0d07f17b5ab2" providerId="LiveId" clId="{EA26F041-8168-4B72-857C-8F3E68A77616}" dt="2023-11-02T15:42:47.499" v="23" actId="47"/>
        <pc:sldMkLst>
          <pc:docMk/>
          <pc:sldMk cId="0" sldId="306"/>
        </pc:sldMkLst>
      </pc:sldChg>
      <pc:sldChg chg="del">
        <pc:chgData name="Anna Karakatsouli" userId="d7ec0d07f17b5ab2" providerId="LiveId" clId="{EA26F041-8168-4B72-857C-8F3E68A77616}" dt="2023-11-02T15:42:49.256" v="24" actId="47"/>
        <pc:sldMkLst>
          <pc:docMk/>
          <pc:sldMk cId="0" sldId="308"/>
        </pc:sldMkLst>
      </pc:sldChg>
      <pc:sldChg chg="del">
        <pc:chgData name="Anna Karakatsouli" userId="d7ec0d07f17b5ab2" providerId="LiveId" clId="{EA26F041-8168-4B72-857C-8F3E68A77616}" dt="2023-11-02T15:42:59.101" v="27" actId="47"/>
        <pc:sldMkLst>
          <pc:docMk/>
          <pc:sldMk cId="0" sldId="310"/>
        </pc:sldMkLst>
      </pc:sldChg>
      <pc:sldChg chg="del">
        <pc:chgData name="Anna Karakatsouli" userId="d7ec0d07f17b5ab2" providerId="LiveId" clId="{EA26F041-8168-4B72-857C-8F3E68A77616}" dt="2023-11-02T15:43:10.997" v="28" actId="47"/>
        <pc:sldMkLst>
          <pc:docMk/>
          <pc:sldMk cId="0" sldId="311"/>
        </pc:sldMkLst>
      </pc:sldChg>
      <pc:sldChg chg="del">
        <pc:chgData name="Anna Karakatsouli" userId="d7ec0d07f17b5ab2" providerId="LiveId" clId="{EA26F041-8168-4B72-857C-8F3E68A77616}" dt="2023-11-02T15:43:10.997" v="28" actId="47"/>
        <pc:sldMkLst>
          <pc:docMk/>
          <pc:sldMk cId="0" sldId="312"/>
        </pc:sldMkLst>
      </pc:sldChg>
      <pc:sldChg chg="del">
        <pc:chgData name="Anna Karakatsouli" userId="d7ec0d07f17b5ab2" providerId="LiveId" clId="{EA26F041-8168-4B72-857C-8F3E68A77616}" dt="2023-11-02T15:43:18.357" v="31" actId="47"/>
        <pc:sldMkLst>
          <pc:docMk/>
          <pc:sldMk cId="0" sldId="316"/>
        </pc:sldMkLst>
      </pc:sldChg>
      <pc:sldChg chg="del">
        <pc:chgData name="Anna Karakatsouli" userId="d7ec0d07f17b5ab2" providerId="LiveId" clId="{EA26F041-8168-4B72-857C-8F3E68A77616}" dt="2023-11-02T15:43:24.115" v="33" actId="47"/>
        <pc:sldMkLst>
          <pc:docMk/>
          <pc:sldMk cId="0" sldId="318"/>
        </pc:sldMkLst>
      </pc:sldChg>
      <pc:sldChg chg="del">
        <pc:chgData name="Anna Karakatsouli" userId="d7ec0d07f17b5ab2" providerId="LiveId" clId="{EA26F041-8168-4B72-857C-8F3E68A77616}" dt="2023-11-02T15:40:54.425" v="0" actId="47"/>
        <pc:sldMkLst>
          <pc:docMk/>
          <pc:sldMk cId="0" sldId="321"/>
        </pc:sldMkLst>
      </pc:sldChg>
      <pc:sldChg chg="del">
        <pc:chgData name="Anna Karakatsouli" userId="d7ec0d07f17b5ab2" providerId="LiveId" clId="{EA26F041-8168-4B72-857C-8F3E68A77616}" dt="2023-11-02T15:40:54.425" v="0" actId="47"/>
        <pc:sldMkLst>
          <pc:docMk/>
          <pc:sldMk cId="0" sldId="322"/>
        </pc:sldMkLst>
      </pc:sldChg>
      <pc:sldChg chg="del">
        <pc:chgData name="Anna Karakatsouli" userId="d7ec0d07f17b5ab2" providerId="LiveId" clId="{EA26F041-8168-4B72-857C-8F3E68A77616}" dt="2023-11-02T15:40:54.425" v="0" actId="47"/>
        <pc:sldMkLst>
          <pc:docMk/>
          <pc:sldMk cId="0" sldId="323"/>
        </pc:sldMkLst>
      </pc:sldChg>
      <pc:sldChg chg="del">
        <pc:chgData name="Anna Karakatsouli" userId="d7ec0d07f17b5ab2" providerId="LiveId" clId="{EA26F041-8168-4B72-857C-8F3E68A77616}" dt="2023-11-02T15:40:54.425" v="0" actId="47"/>
        <pc:sldMkLst>
          <pc:docMk/>
          <pc:sldMk cId="0" sldId="324"/>
        </pc:sldMkLst>
      </pc:sldChg>
      <pc:sldChg chg="del">
        <pc:chgData name="Anna Karakatsouli" userId="d7ec0d07f17b5ab2" providerId="LiveId" clId="{EA26F041-8168-4B72-857C-8F3E68A77616}" dt="2023-11-02T15:40:54.425" v="0" actId="47"/>
        <pc:sldMkLst>
          <pc:docMk/>
          <pc:sldMk cId="0" sldId="325"/>
        </pc:sldMkLst>
      </pc:sldChg>
      <pc:sldChg chg="del">
        <pc:chgData name="Anna Karakatsouli" userId="d7ec0d07f17b5ab2" providerId="LiveId" clId="{EA26F041-8168-4B72-857C-8F3E68A77616}" dt="2023-11-02T15:51:56.862" v="50" actId="47"/>
        <pc:sldMkLst>
          <pc:docMk/>
          <pc:sldMk cId="0" sldId="326"/>
        </pc:sldMkLst>
      </pc:sldChg>
      <pc:sldChg chg="del">
        <pc:chgData name="Anna Karakatsouli" userId="d7ec0d07f17b5ab2" providerId="LiveId" clId="{EA26F041-8168-4B72-857C-8F3E68A77616}" dt="2023-11-02T15:41:04.870" v="1" actId="47"/>
        <pc:sldMkLst>
          <pc:docMk/>
          <pc:sldMk cId="4223023119" sldId="327"/>
        </pc:sldMkLst>
      </pc:sldChg>
      <pc:sldChg chg="del">
        <pc:chgData name="Anna Karakatsouli" userId="d7ec0d07f17b5ab2" providerId="LiveId" clId="{EA26F041-8168-4B72-857C-8F3E68A77616}" dt="2023-11-02T15:41:04.870" v="1" actId="47"/>
        <pc:sldMkLst>
          <pc:docMk/>
          <pc:sldMk cId="2153960259" sldId="329"/>
        </pc:sldMkLst>
      </pc:sldChg>
      <pc:sldChg chg="del">
        <pc:chgData name="Anna Karakatsouli" userId="d7ec0d07f17b5ab2" providerId="LiveId" clId="{EA26F041-8168-4B72-857C-8F3E68A77616}" dt="2023-11-02T15:41:51.308" v="10" actId="47"/>
        <pc:sldMkLst>
          <pc:docMk/>
          <pc:sldMk cId="173773759" sldId="332"/>
        </pc:sldMkLst>
      </pc:sldChg>
      <pc:sldChg chg="del">
        <pc:chgData name="Anna Karakatsouli" userId="d7ec0d07f17b5ab2" providerId="LiveId" clId="{EA26F041-8168-4B72-857C-8F3E68A77616}" dt="2023-11-02T15:41:51.308" v="10" actId="47"/>
        <pc:sldMkLst>
          <pc:docMk/>
          <pc:sldMk cId="1807189181" sldId="333"/>
        </pc:sldMkLst>
      </pc:sldChg>
      <pc:sldChg chg="del">
        <pc:chgData name="Anna Karakatsouli" userId="d7ec0d07f17b5ab2" providerId="LiveId" clId="{EA26F041-8168-4B72-857C-8F3E68A77616}" dt="2023-11-02T15:42:38.150" v="19" actId="47"/>
        <pc:sldMkLst>
          <pc:docMk/>
          <pc:sldMk cId="2633318664" sldId="337"/>
        </pc:sldMkLst>
      </pc:sldChg>
      <pc:sldChg chg="del">
        <pc:chgData name="Anna Karakatsouli" userId="d7ec0d07f17b5ab2" providerId="LiveId" clId="{EA26F041-8168-4B72-857C-8F3E68A77616}" dt="2023-11-02T15:42:45.406" v="22" actId="47"/>
        <pc:sldMkLst>
          <pc:docMk/>
          <pc:sldMk cId="3397535193" sldId="339"/>
        </pc:sldMkLst>
      </pc:sldChg>
      <pc:sldChg chg="del">
        <pc:chgData name="Anna Karakatsouli" userId="d7ec0d07f17b5ab2" providerId="LiveId" clId="{EA26F041-8168-4B72-857C-8F3E68A77616}" dt="2023-11-02T15:43:22.491" v="32" actId="47"/>
        <pc:sldMkLst>
          <pc:docMk/>
          <pc:sldMk cId="852326569" sldId="340"/>
        </pc:sldMkLst>
      </pc:sldChg>
      <pc:sldChg chg="del">
        <pc:chgData name="Anna Karakatsouli" userId="d7ec0d07f17b5ab2" providerId="LiveId" clId="{EA26F041-8168-4B72-857C-8F3E68A77616}" dt="2023-11-02T15:42:52.789" v="25" actId="47"/>
        <pc:sldMkLst>
          <pc:docMk/>
          <pc:sldMk cId="620548446" sldId="341"/>
        </pc:sldMkLst>
      </pc:sldChg>
      <pc:sldChg chg="del">
        <pc:chgData name="Anna Karakatsouli" userId="d7ec0d07f17b5ab2" providerId="LiveId" clId="{EA26F041-8168-4B72-857C-8F3E68A77616}" dt="2023-11-02T15:43:13.208" v="29" actId="47"/>
        <pc:sldMkLst>
          <pc:docMk/>
          <pc:sldMk cId="2645810591" sldId="344"/>
        </pc:sldMkLst>
      </pc:sldChg>
      <pc:sldChg chg="del">
        <pc:chgData name="Anna Karakatsouli" userId="d7ec0d07f17b5ab2" providerId="LiveId" clId="{EA26F041-8168-4B72-857C-8F3E68A77616}" dt="2023-11-02T15:42:57.735" v="26" actId="47"/>
        <pc:sldMkLst>
          <pc:docMk/>
          <pc:sldMk cId="3345112514" sldId="345"/>
        </pc:sldMkLst>
      </pc:sldChg>
      <pc:sldChg chg="del">
        <pc:chgData name="Anna Karakatsouli" userId="d7ec0d07f17b5ab2" providerId="LiveId" clId="{EA26F041-8168-4B72-857C-8F3E68A77616}" dt="2023-11-02T15:41:51.308" v="10" actId="47"/>
        <pc:sldMkLst>
          <pc:docMk/>
          <pc:sldMk cId="656588256" sldId="346"/>
        </pc:sldMkLst>
      </pc:sldChg>
      <pc:sldChg chg="del">
        <pc:chgData name="Anna Karakatsouli" userId="d7ec0d07f17b5ab2" providerId="LiveId" clId="{EA26F041-8168-4B72-857C-8F3E68A77616}" dt="2023-11-02T15:42:00.893" v="12" actId="47"/>
        <pc:sldMkLst>
          <pc:docMk/>
          <pc:sldMk cId="1918668315" sldId="348"/>
        </pc:sldMkLst>
      </pc:sldChg>
      <pc:sldChg chg="del">
        <pc:chgData name="Anna Karakatsouli" userId="d7ec0d07f17b5ab2" providerId="LiveId" clId="{EA26F041-8168-4B72-857C-8F3E68A77616}" dt="2023-11-02T15:42:00.893" v="12" actId="47"/>
        <pc:sldMkLst>
          <pc:docMk/>
          <pc:sldMk cId="3392086492" sldId="349"/>
        </pc:sldMkLst>
      </pc:sldChg>
      <pc:sldChg chg="del">
        <pc:chgData name="Anna Karakatsouli" userId="d7ec0d07f17b5ab2" providerId="LiveId" clId="{EA26F041-8168-4B72-857C-8F3E68A77616}" dt="2023-11-02T15:41:51.308" v="10" actId="47"/>
        <pc:sldMkLst>
          <pc:docMk/>
          <pc:sldMk cId="1372173253" sldId="351"/>
        </pc:sldMkLst>
      </pc:sldChg>
      <pc:sldChg chg="del">
        <pc:chgData name="Anna Karakatsouli" userId="d7ec0d07f17b5ab2" providerId="LiveId" clId="{EA26F041-8168-4B72-857C-8F3E68A77616}" dt="2023-11-02T15:41:51.308" v="10" actId="47"/>
        <pc:sldMkLst>
          <pc:docMk/>
          <pc:sldMk cId="2398669839" sldId="352"/>
        </pc:sldMkLst>
      </pc:sldChg>
      <pc:sldChg chg="del">
        <pc:chgData name="Anna Karakatsouli" userId="d7ec0d07f17b5ab2" providerId="LiveId" clId="{EA26F041-8168-4B72-857C-8F3E68A77616}" dt="2023-11-02T15:41:51.308" v="10" actId="47"/>
        <pc:sldMkLst>
          <pc:docMk/>
          <pc:sldMk cId="4111567439" sldId="353"/>
        </pc:sldMkLst>
      </pc:sldChg>
      <pc:sldChg chg="del">
        <pc:chgData name="Anna Karakatsouli" userId="d7ec0d07f17b5ab2" providerId="LiveId" clId="{EA26F041-8168-4B72-857C-8F3E68A77616}" dt="2023-11-02T15:42:40.380" v="20" actId="47"/>
        <pc:sldMkLst>
          <pc:docMk/>
          <pc:sldMk cId="3606612041" sldId="355"/>
        </pc:sldMkLst>
      </pc:sldChg>
      <pc:sldChg chg="del">
        <pc:chgData name="Anna Karakatsouli" userId="d7ec0d07f17b5ab2" providerId="LiveId" clId="{EA26F041-8168-4B72-857C-8F3E68A77616}" dt="2023-11-02T15:42:15.939" v="15" actId="47"/>
        <pc:sldMkLst>
          <pc:docMk/>
          <pc:sldMk cId="2237160067" sldId="358"/>
        </pc:sldMkLst>
      </pc:sldChg>
      <pc:sldChg chg="del">
        <pc:chgData name="Anna Karakatsouli" userId="d7ec0d07f17b5ab2" providerId="LiveId" clId="{EA26F041-8168-4B72-857C-8F3E68A77616}" dt="2023-11-02T15:42:15.939" v="15" actId="47"/>
        <pc:sldMkLst>
          <pc:docMk/>
          <pc:sldMk cId="4086850238" sldId="359"/>
        </pc:sldMkLst>
      </pc:sldChg>
      <pc:sldChg chg="del">
        <pc:chgData name="Anna Karakatsouli" userId="d7ec0d07f17b5ab2" providerId="LiveId" clId="{EA26F041-8168-4B72-857C-8F3E68A77616}" dt="2023-11-02T15:43:10.997" v="28" actId="47"/>
        <pc:sldMkLst>
          <pc:docMk/>
          <pc:sldMk cId="2467941570" sldId="360"/>
        </pc:sldMkLst>
      </pc:sldChg>
      <pc:sldChg chg="del">
        <pc:chgData name="Anna Karakatsouli" userId="d7ec0d07f17b5ab2" providerId="LiveId" clId="{EA26F041-8168-4B72-857C-8F3E68A77616}" dt="2023-11-02T15:43:14.837" v="30" actId="47"/>
        <pc:sldMkLst>
          <pc:docMk/>
          <pc:sldMk cId="674207681" sldId="361"/>
        </pc:sldMkLst>
      </pc:sldChg>
      <pc:sldChg chg="del">
        <pc:chgData name="Anna Karakatsouli" userId="d7ec0d07f17b5ab2" providerId="LiveId" clId="{EA26F041-8168-4B72-857C-8F3E68A77616}" dt="2023-11-02T15:42:00.893" v="12" actId="47"/>
        <pc:sldMkLst>
          <pc:docMk/>
          <pc:sldMk cId="1316926128" sldId="363"/>
        </pc:sldMkLst>
      </pc:sldChg>
      <pc:sldChg chg="del">
        <pc:chgData name="Anna Karakatsouli" userId="d7ec0d07f17b5ab2" providerId="LiveId" clId="{EA26F041-8168-4B72-857C-8F3E68A77616}" dt="2023-11-02T15:43:26.182" v="34" actId="47"/>
        <pc:sldMkLst>
          <pc:docMk/>
          <pc:sldMk cId="2146634548" sldId="364"/>
        </pc:sldMkLst>
      </pc:sldChg>
      <pc:sldChg chg="addSp delSp modSp new mod ord setBg setClrOvrMap">
        <pc:chgData name="Anna Karakatsouli" userId="d7ec0d07f17b5ab2" providerId="LiveId" clId="{EA26F041-8168-4B72-857C-8F3E68A77616}" dt="2023-11-02T15:55:39.243" v="55" actId="6549"/>
        <pc:sldMkLst>
          <pc:docMk/>
          <pc:sldMk cId="2845189254" sldId="365"/>
        </pc:sldMkLst>
        <pc:spChg chg="mod">
          <ac:chgData name="Anna Karakatsouli" userId="d7ec0d07f17b5ab2" providerId="LiveId" clId="{EA26F041-8168-4B72-857C-8F3E68A77616}" dt="2023-11-02T15:51:31.969" v="48" actId="26606"/>
          <ac:spMkLst>
            <pc:docMk/>
            <pc:sldMk cId="2845189254" sldId="365"/>
            <ac:spMk id="2" creationId="{3C8F0DC4-B5B3-54FC-7E3B-371DE0717A87}"/>
          </ac:spMkLst>
        </pc:spChg>
        <pc:spChg chg="mod">
          <ac:chgData name="Anna Karakatsouli" userId="d7ec0d07f17b5ab2" providerId="LiveId" clId="{EA26F041-8168-4B72-857C-8F3E68A77616}" dt="2023-11-02T15:55:39.243" v="55" actId="6549"/>
          <ac:spMkLst>
            <pc:docMk/>
            <pc:sldMk cId="2845189254" sldId="365"/>
            <ac:spMk id="3" creationId="{F61F5463-B1E2-EB2C-2692-1B9E5AAD2643}"/>
          </ac:spMkLst>
        </pc:spChg>
        <pc:spChg chg="mod">
          <ac:chgData name="Anna Karakatsouli" userId="d7ec0d07f17b5ab2" providerId="LiveId" clId="{EA26F041-8168-4B72-857C-8F3E68A77616}" dt="2023-11-02T15:51:31.969" v="48" actId="26606"/>
          <ac:spMkLst>
            <pc:docMk/>
            <pc:sldMk cId="2845189254" sldId="365"/>
            <ac:spMk id="4" creationId="{3363A60F-694C-4FB0-AB57-4F749CA1EEA2}"/>
          </ac:spMkLst>
        </pc:spChg>
        <pc:spChg chg="add del">
          <ac:chgData name="Anna Karakatsouli" userId="d7ec0d07f17b5ab2" providerId="LiveId" clId="{EA26F041-8168-4B72-857C-8F3E68A77616}" dt="2023-11-02T15:51:31.969" v="48" actId="26606"/>
          <ac:spMkLst>
            <pc:docMk/>
            <pc:sldMk cId="2845189254" sldId="365"/>
            <ac:spMk id="10" creationId="{9228552E-C8B1-4A80-8448-0787CE0FC704}"/>
          </ac:spMkLst>
        </pc:spChg>
        <pc:spChg chg="add del">
          <ac:chgData name="Anna Karakatsouli" userId="d7ec0d07f17b5ab2" providerId="LiveId" clId="{EA26F041-8168-4B72-857C-8F3E68A77616}" dt="2023-11-02T15:51:31.960" v="47" actId="26606"/>
          <ac:spMkLst>
            <pc:docMk/>
            <pc:sldMk cId="2845189254" sldId="365"/>
            <ac:spMk id="15" creationId="{9228552E-C8B1-4A80-8448-0787CE0FC704}"/>
          </ac:spMkLst>
        </pc:spChg>
        <pc:picChg chg="add del mod ord">
          <ac:chgData name="Anna Karakatsouli" userId="d7ec0d07f17b5ab2" providerId="LiveId" clId="{EA26F041-8168-4B72-857C-8F3E68A77616}" dt="2023-11-02T15:51:10.380" v="44" actId="478"/>
          <ac:picMkLst>
            <pc:docMk/>
            <pc:sldMk cId="2845189254" sldId="365"/>
            <ac:picMk id="5" creationId="{FF218797-E690-B819-24DE-89C778090112}"/>
          </ac:picMkLst>
        </pc:picChg>
        <pc:picChg chg="add mod ord">
          <ac:chgData name="Anna Karakatsouli" userId="d7ec0d07f17b5ab2" providerId="LiveId" clId="{EA26F041-8168-4B72-857C-8F3E68A77616}" dt="2023-11-02T15:51:44.785" v="49" actId="27614"/>
          <ac:picMkLst>
            <pc:docMk/>
            <pc:sldMk cId="2845189254" sldId="365"/>
            <ac:picMk id="6" creationId="{4D2062D7-50FA-C7C5-AA28-8CE3B98612F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0B82F7-5C5C-4856-A01A-4E43C16B3021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7B6D6578-C2A1-4864-A158-CC87A5FD153E}">
      <dgm:prSet/>
      <dgm:spPr/>
      <dgm:t>
        <a:bodyPr/>
        <a:lstStyle/>
        <a:p>
          <a:r>
            <a:rPr lang="el-GR"/>
            <a:t>Αναστροφή της ευνοϊκής συγκυρίας</a:t>
          </a:r>
          <a:endParaRPr lang="en-US"/>
        </a:p>
      </dgm:t>
    </dgm:pt>
    <dgm:pt modelId="{F1A28639-CB5D-43B8-B7E9-723B834505B3}" type="parTrans" cxnId="{04C7D9FB-208D-4077-92DF-0D2F09234308}">
      <dgm:prSet/>
      <dgm:spPr/>
      <dgm:t>
        <a:bodyPr/>
        <a:lstStyle/>
        <a:p>
          <a:endParaRPr lang="en-US"/>
        </a:p>
      </dgm:t>
    </dgm:pt>
    <dgm:pt modelId="{FD14ADF5-12B3-4E73-B54F-7E96F6C4D091}" type="sibTrans" cxnId="{04C7D9FB-208D-4077-92DF-0D2F09234308}">
      <dgm:prSet/>
      <dgm:spPr/>
      <dgm:t>
        <a:bodyPr/>
        <a:lstStyle/>
        <a:p>
          <a:endParaRPr lang="en-US"/>
        </a:p>
      </dgm:t>
    </dgm:pt>
    <dgm:pt modelId="{A3FBC37E-46B5-46AA-84D3-48C645110871}">
      <dgm:prSet/>
      <dgm:spPr/>
      <dgm:t>
        <a:bodyPr/>
        <a:lstStyle/>
        <a:p>
          <a:r>
            <a:rPr lang="el-GR"/>
            <a:t>Εμφύλιοι και διακρατικοί πόλεμοι</a:t>
          </a:r>
          <a:endParaRPr lang="en-US"/>
        </a:p>
      </dgm:t>
    </dgm:pt>
    <dgm:pt modelId="{172B4361-C2F0-4FD8-8DDC-6D27205969FE}" type="parTrans" cxnId="{ECD974A5-17AA-429C-93B5-DEA71A1129C1}">
      <dgm:prSet/>
      <dgm:spPr/>
      <dgm:t>
        <a:bodyPr/>
        <a:lstStyle/>
        <a:p>
          <a:endParaRPr lang="en-US"/>
        </a:p>
      </dgm:t>
    </dgm:pt>
    <dgm:pt modelId="{7AF86AA9-4A93-4103-9633-CB8A8E2001BD}" type="sibTrans" cxnId="{ECD974A5-17AA-429C-93B5-DEA71A1129C1}">
      <dgm:prSet/>
      <dgm:spPr/>
      <dgm:t>
        <a:bodyPr/>
        <a:lstStyle/>
        <a:p>
          <a:endParaRPr lang="en-US"/>
        </a:p>
      </dgm:t>
    </dgm:pt>
    <dgm:pt modelId="{5E9C8C79-09BC-4FB7-B4D5-F32DA4ED0F61}">
      <dgm:prSet/>
      <dgm:spPr/>
      <dgm:t>
        <a:bodyPr/>
        <a:lstStyle/>
        <a:p>
          <a:r>
            <a:rPr lang="el-GR"/>
            <a:t>Πολιτικές και θεσμικές κρίσεις</a:t>
          </a:r>
          <a:endParaRPr lang="en-US"/>
        </a:p>
      </dgm:t>
    </dgm:pt>
    <dgm:pt modelId="{141C6554-BEB9-40A8-8251-3CA849406B7E}" type="parTrans" cxnId="{E8172E46-DA78-4B3F-A61A-153E21EA58B5}">
      <dgm:prSet/>
      <dgm:spPr/>
      <dgm:t>
        <a:bodyPr/>
        <a:lstStyle/>
        <a:p>
          <a:endParaRPr lang="en-US"/>
        </a:p>
      </dgm:t>
    </dgm:pt>
    <dgm:pt modelId="{ACB0B145-F699-4B1B-9614-9D61778A286F}" type="sibTrans" cxnId="{E8172E46-DA78-4B3F-A61A-153E21EA58B5}">
      <dgm:prSet/>
      <dgm:spPr/>
      <dgm:t>
        <a:bodyPr/>
        <a:lstStyle/>
        <a:p>
          <a:endParaRPr lang="en-US"/>
        </a:p>
      </dgm:t>
    </dgm:pt>
    <dgm:pt modelId="{C8321974-F38C-46D4-B55B-188843F5880A}">
      <dgm:prSet/>
      <dgm:spPr/>
      <dgm:t>
        <a:bodyPr/>
        <a:lstStyle/>
        <a:p>
          <a:r>
            <a:rPr lang="el-GR"/>
            <a:t>Απόλυτη μοναρχία Λουδοβίκου ΙΔ΄ </a:t>
          </a:r>
          <a:endParaRPr lang="en-US"/>
        </a:p>
      </dgm:t>
    </dgm:pt>
    <dgm:pt modelId="{59E82764-0F9D-47C9-870B-934A1EEE0C25}" type="parTrans" cxnId="{3CF5A260-E07A-479F-BBD9-1AFBE25E0CB8}">
      <dgm:prSet/>
      <dgm:spPr/>
      <dgm:t>
        <a:bodyPr/>
        <a:lstStyle/>
        <a:p>
          <a:endParaRPr lang="en-US"/>
        </a:p>
      </dgm:t>
    </dgm:pt>
    <dgm:pt modelId="{8A99352B-DD34-473A-80EB-456BCC185B3B}" type="sibTrans" cxnId="{3CF5A260-E07A-479F-BBD9-1AFBE25E0CB8}">
      <dgm:prSet/>
      <dgm:spPr/>
      <dgm:t>
        <a:bodyPr/>
        <a:lstStyle/>
        <a:p>
          <a:endParaRPr lang="en-US"/>
        </a:p>
      </dgm:t>
    </dgm:pt>
    <dgm:pt modelId="{A8077EAC-460B-4CF9-8F63-640499B3D6BB}">
      <dgm:prSet/>
      <dgm:spPr/>
      <dgm:t>
        <a:bodyPr/>
        <a:lstStyle/>
        <a:p>
          <a:r>
            <a:rPr lang="el-GR"/>
            <a:t>Ήπια μοναρχία βρετανικού κοινοβουλευτισμού</a:t>
          </a:r>
          <a:endParaRPr lang="en-US"/>
        </a:p>
      </dgm:t>
    </dgm:pt>
    <dgm:pt modelId="{5F11E5FC-5F4A-458B-9F7D-200867B4F3B9}" type="parTrans" cxnId="{B155B573-BD0D-4286-B002-31973E8DDD5A}">
      <dgm:prSet/>
      <dgm:spPr/>
      <dgm:t>
        <a:bodyPr/>
        <a:lstStyle/>
        <a:p>
          <a:endParaRPr lang="en-US"/>
        </a:p>
      </dgm:t>
    </dgm:pt>
    <dgm:pt modelId="{29A077CA-7BE4-459B-B62E-5F483E385D14}" type="sibTrans" cxnId="{B155B573-BD0D-4286-B002-31973E8DDD5A}">
      <dgm:prSet/>
      <dgm:spPr/>
      <dgm:t>
        <a:bodyPr/>
        <a:lstStyle/>
        <a:p>
          <a:endParaRPr lang="en-US"/>
        </a:p>
      </dgm:t>
    </dgm:pt>
    <dgm:pt modelId="{322A320A-13E4-4CD4-AD52-4F1B5AAD13A9}">
      <dgm:prSet/>
      <dgm:spPr/>
      <dgm:t>
        <a:bodyPr/>
        <a:lstStyle/>
        <a:p>
          <a:r>
            <a:rPr lang="el-GR"/>
            <a:t>Μπαρόκ και κλασικισμός</a:t>
          </a:r>
          <a:endParaRPr lang="en-US"/>
        </a:p>
      </dgm:t>
    </dgm:pt>
    <dgm:pt modelId="{F3C75608-6FCC-4D82-837E-37EAB9069D96}" type="parTrans" cxnId="{2DF81830-7F76-4DB8-B436-21A09D1F87C7}">
      <dgm:prSet/>
      <dgm:spPr/>
      <dgm:t>
        <a:bodyPr/>
        <a:lstStyle/>
        <a:p>
          <a:endParaRPr lang="en-US"/>
        </a:p>
      </dgm:t>
    </dgm:pt>
    <dgm:pt modelId="{BFC94A6B-8B38-44AF-BD03-93A608D06EA7}" type="sibTrans" cxnId="{2DF81830-7F76-4DB8-B436-21A09D1F87C7}">
      <dgm:prSet/>
      <dgm:spPr/>
      <dgm:t>
        <a:bodyPr/>
        <a:lstStyle/>
        <a:p>
          <a:endParaRPr lang="en-US"/>
        </a:p>
      </dgm:t>
    </dgm:pt>
    <dgm:pt modelId="{CCA7A31D-1966-4A51-9BAE-2350258FF359}">
      <dgm:prSet/>
      <dgm:spPr/>
      <dgm:t>
        <a:bodyPr/>
        <a:lstStyle/>
        <a:p>
          <a:r>
            <a:rPr lang="el-GR"/>
            <a:t>Εδραίωση επιστημονικού πνεύματος</a:t>
          </a:r>
          <a:endParaRPr lang="en-US"/>
        </a:p>
      </dgm:t>
    </dgm:pt>
    <dgm:pt modelId="{B4A8E8B0-A451-4017-B655-316A24BBCD66}" type="parTrans" cxnId="{8E075C2C-BFFE-4560-ADED-72F883C78B71}">
      <dgm:prSet/>
      <dgm:spPr/>
      <dgm:t>
        <a:bodyPr/>
        <a:lstStyle/>
        <a:p>
          <a:endParaRPr lang="en-US"/>
        </a:p>
      </dgm:t>
    </dgm:pt>
    <dgm:pt modelId="{FFA23AE4-B989-4B13-B637-57A30AD59C38}" type="sibTrans" cxnId="{8E075C2C-BFFE-4560-ADED-72F883C78B71}">
      <dgm:prSet/>
      <dgm:spPr/>
      <dgm:t>
        <a:bodyPr/>
        <a:lstStyle/>
        <a:p>
          <a:endParaRPr lang="en-US"/>
        </a:p>
      </dgm:t>
    </dgm:pt>
    <dgm:pt modelId="{54462A01-5CEC-45B8-A110-FEE7D29423CD}" type="pres">
      <dgm:prSet presAssocID="{0D0B82F7-5C5C-4856-A01A-4E43C16B3021}" presName="vert0" presStyleCnt="0">
        <dgm:presLayoutVars>
          <dgm:dir/>
          <dgm:animOne val="branch"/>
          <dgm:animLvl val="lvl"/>
        </dgm:presLayoutVars>
      </dgm:prSet>
      <dgm:spPr/>
    </dgm:pt>
    <dgm:pt modelId="{DAAA3B02-8FA0-4136-A502-840A2E9AE7C2}" type="pres">
      <dgm:prSet presAssocID="{7B6D6578-C2A1-4864-A158-CC87A5FD153E}" presName="thickLine" presStyleLbl="alignNode1" presStyleIdx="0" presStyleCnt="7"/>
      <dgm:spPr/>
    </dgm:pt>
    <dgm:pt modelId="{EA9265EC-AC73-4ACD-9F02-A063100EC940}" type="pres">
      <dgm:prSet presAssocID="{7B6D6578-C2A1-4864-A158-CC87A5FD153E}" presName="horz1" presStyleCnt="0"/>
      <dgm:spPr/>
    </dgm:pt>
    <dgm:pt modelId="{FF45F464-5CAA-4CE8-AA48-3CD70AAA2040}" type="pres">
      <dgm:prSet presAssocID="{7B6D6578-C2A1-4864-A158-CC87A5FD153E}" presName="tx1" presStyleLbl="revTx" presStyleIdx="0" presStyleCnt="7"/>
      <dgm:spPr/>
    </dgm:pt>
    <dgm:pt modelId="{FE82F63A-B9A6-45A5-9715-A19AF5B38D02}" type="pres">
      <dgm:prSet presAssocID="{7B6D6578-C2A1-4864-A158-CC87A5FD153E}" presName="vert1" presStyleCnt="0"/>
      <dgm:spPr/>
    </dgm:pt>
    <dgm:pt modelId="{1FF6B962-A756-4016-BC40-D5EF394E2387}" type="pres">
      <dgm:prSet presAssocID="{A3FBC37E-46B5-46AA-84D3-48C645110871}" presName="thickLine" presStyleLbl="alignNode1" presStyleIdx="1" presStyleCnt="7"/>
      <dgm:spPr/>
    </dgm:pt>
    <dgm:pt modelId="{8CD693BB-127C-4E99-8B11-FAB004847109}" type="pres">
      <dgm:prSet presAssocID="{A3FBC37E-46B5-46AA-84D3-48C645110871}" presName="horz1" presStyleCnt="0"/>
      <dgm:spPr/>
    </dgm:pt>
    <dgm:pt modelId="{F029B25D-DFBF-47F2-A0D6-183B57FA26E3}" type="pres">
      <dgm:prSet presAssocID="{A3FBC37E-46B5-46AA-84D3-48C645110871}" presName="tx1" presStyleLbl="revTx" presStyleIdx="1" presStyleCnt="7"/>
      <dgm:spPr/>
    </dgm:pt>
    <dgm:pt modelId="{976F5E9B-E307-4571-8F04-6BAD3BD6937D}" type="pres">
      <dgm:prSet presAssocID="{A3FBC37E-46B5-46AA-84D3-48C645110871}" presName="vert1" presStyleCnt="0"/>
      <dgm:spPr/>
    </dgm:pt>
    <dgm:pt modelId="{FC65807A-7774-40BF-B652-B2DE854E80FE}" type="pres">
      <dgm:prSet presAssocID="{5E9C8C79-09BC-4FB7-B4D5-F32DA4ED0F61}" presName="thickLine" presStyleLbl="alignNode1" presStyleIdx="2" presStyleCnt="7"/>
      <dgm:spPr/>
    </dgm:pt>
    <dgm:pt modelId="{4E4E4362-91C4-48F9-96D0-434D2B2DD437}" type="pres">
      <dgm:prSet presAssocID="{5E9C8C79-09BC-4FB7-B4D5-F32DA4ED0F61}" presName="horz1" presStyleCnt="0"/>
      <dgm:spPr/>
    </dgm:pt>
    <dgm:pt modelId="{4630B273-E253-4269-9492-9808E1C3EB0E}" type="pres">
      <dgm:prSet presAssocID="{5E9C8C79-09BC-4FB7-B4D5-F32DA4ED0F61}" presName="tx1" presStyleLbl="revTx" presStyleIdx="2" presStyleCnt="7"/>
      <dgm:spPr/>
    </dgm:pt>
    <dgm:pt modelId="{67C967BA-3FE1-4A5A-A955-66BC2BC9004F}" type="pres">
      <dgm:prSet presAssocID="{5E9C8C79-09BC-4FB7-B4D5-F32DA4ED0F61}" presName="vert1" presStyleCnt="0"/>
      <dgm:spPr/>
    </dgm:pt>
    <dgm:pt modelId="{40C33E0A-A773-4560-9824-8418715370B0}" type="pres">
      <dgm:prSet presAssocID="{C8321974-F38C-46D4-B55B-188843F5880A}" presName="thickLine" presStyleLbl="alignNode1" presStyleIdx="3" presStyleCnt="7"/>
      <dgm:spPr/>
    </dgm:pt>
    <dgm:pt modelId="{54200A4D-427F-4E51-8E3B-088320B6A975}" type="pres">
      <dgm:prSet presAssocID="{C8321974-F38C-46D4-B55B-188843F5880A}" presName="horz1" presStyleCnt="0"/>
      <dgm:spPr/>
    </dgm:pt>
    <dgm:pt modelId="{791CC7EB-59BA-41C9-94C4-0FECFDF85AAA}" type="pres">
      <dgm:prSet presAssocID="{C8321974-F38C-46D4-B55B-188843F5880A}" presName="tx1" presStyleLbl="revTx" presStyleIdx="3" presStyleCnt="7"/>
      <dgm:spPr/>
    </dgm:pt>
    <dgm:pt modelId="{58F7880D-00AB-402C-9BE6-08A5FA5D0757}" type="pres">
      <dgm:prSet presAssocID="{C8321974-F38C-46D4-B55B-188843F5880A}" presName="vert1" presStyleCnt="0"/>
      <dgm:spPr/>
    </dgm:pt>
    <dgm:pt modelId="{BCBEA24D-56B8-4D46-9BD0-95434B5A32D9}" type="pres">
      <dgm:prSet presAssocID="{A8077EAC-460B-4CF9-8F63-640499B3D6BB}" presName="thickLine" presStyleLbl="alignNode1" presStyleIdx="4" presStyleCnt="7"/>
      <dgm:spPr/>
    </dgm:pt>
    <dgm:pt modelId="{5C4458B9-35F2-4249-BA7D-4BDEFD1098D9}" type="pres">
      <dgm:prSet presAssocID="{A8077EAC-460B-4CF9-8F63-640499B3D6BB}" presName="horz1" presStyleCnt="0"/>
      <dgm:spPr/>
    </dgm:pt>
    <dgm:pt modelId="{F480720F-1CE9-4100-9D97-8A2A222DCC2C}" type="pres">
      <dgm:prSet presAssocID="{A8077EAC-460B-4CF9-8F63-640499B3D6BB}" presName="tx1" presStyleLbl="revTx" presStyleIdx="4" presStyleCnt="7"/>
      <dgm:spPr/>
    </dgm:pt>
    <dgm:pt modelId="{29E64A33-3B2B-456C-89CA-73822A27506E}" type="pres">
      <dgm:prSet presAssocID="{A8077EAC-460B-4CF9-8F63-640499B3D6BB}" presName="vert1" presStyleCnt="0"/>
      <dgm:spPr/>
    </dgm:pt>
    <dgm:pt modelId="{58FB0AD6-F507-481F-841A-D7DF2E22A7A3}" type="pres">
      <dgm:prSet presAssocID="{322A320A-13E4-4CD4-AD52-4F1B5AAD13A9}" presName="thickLine" presStyleLbl="alignNode1" presStyleIdx="5" presStyleCnt="7"/>
      <dgm:spPr/>
    </dgm:pt>
    <dgm:pt modelId="{3CD30EA6-1090-4203-880F-7D91DF115F1E}" type="pres">
      <dgm:prSet presAssocID="{322A320A-13E4-4CD4-AD52-4F1B5AAD13A9}" presName="horz1" presStyleCnt="0"/>
      <dgm:spPr/>
    </dgm:pt>
    <dgm:pt modelId="{902A9B91-671E-43B3-8142-F0CB929994DA}" type="pres">
      <dgm:prSet presAssocID="{322A320A-13E4-4CD4-AD52-4F1B5AAD13A9}" presName="tx1" presStyleLbl="revTx" presStyleIdx="5" presStyleCnt="7"/>
      <dgm:spPr/>
    </dgm:pt>
    <dgm:pt modelId="{FDC6583C-2A10-40D1-B171-ACAA8CFC9572}" type="pres">
      <dgm:prSet presAssocID="{322A320A-13E4-4CD4-AD52-4F1B5AAD13A9}" presName="vert1" presStyleCnt="0"/>
      <dgm:spPr/>
    </dgm:pt>
    <dgm:pt modelId="{F88B5762-D663-46D2-BFAE-35EB0F5EB941}" type="pres">
      <dgm:prSet presAssocID="{CCA7A31D-1966-4A51-9BAE-2350258FF359}" presName="thickLine" presStyleLbl="alignNode1" presStyleIdx="6" presStyleCnt="7"/>
      <dgm:spPr/>
    </dgm:pt>
    <dgm:pt modelId="{D38CCCED-8D34-41DB-9401-07BAC0441B0B}" type="pres">
      <dgm:prSet presAssocID="{CCA7A31D-1966-4A51-9BAE-2350258FF359}" presName="horz1" presStyleCnt="0"/>
      <dgm:spPr/>
    </dgm:pt>
    <dgm:pt modelId="{33B0CC12-8DCA-4F7A-9316-9E0C76FF9987}" type="pres">
      <dgm:prSet presAssocID="{CCA7A31D-1966-4A51-9BAE-2350258FF359}" presName="tx1" presStyleLbl="revTx" presStyleIdx="6" presStyleCnt="7"/>
      <dgm:spPr/>
    </dgm:pt>
    <dgm:pt modelId="{17D65CEF-F42B-486C-BD99-694798DD9A21}" type="pres">
      <dgm:prSet presAssocID="{CCA7A31D-1966-4A51-9BAE-2350258FF359}" presName="vert1" presStyleCnt="0"/>
      <dgm:spPr/>
    </dgm:pt>
  </dgm:ptLst>
  <dgm:cxnLst>
    <dgm:cxn modelId="{D888CD04-3579-4143-8649-0F8C682BC23C}" type="presOf" srcId="{A8077EAC-460B-4CF9-8F63-640499B3D6BB}" destId="{F480720F-1CE9-4100-9D97-8A2A222DCC2C}" srcOrd="0" destOrd="0" presId="urn:microsoft.com/office/officeart/2008/layout/LinedList"/>
    <dgm:cxn modelId="{350F1921-FA70-4509-9047-A483420ACA99}" type="presOf" srcId="{7B6D6578-C2A1-4864-A158-CC87A5FD153E}" destId="{FF45F464-5CAA-4CE8-AA48-3CD70AAA2040}" srcOrd="0" destOrd="0" presId="urn:microsoft.com/office/officeart/2008/layout/LinedList"/>
    <dgm:cxn modelId="{FDB7F529-77C8-47E6-AD8E-03279929003D}" type="presOf" srcId="{0D0B82F7-5C5C-4856-A01A-4E43C16B3021}" destId="{54462A01-5CEC-45B8-A110-FEE7D29423CD}" srcOrd="0" destOrd="0" presId="urn:microsoft.com/office/officeart/2008/layout/LinedList"/>
    <dgm:cxn modelId="{8E075C2C-BFFE-4560-ADED-72F883C78B71}" srcId="{0D0B82F7-5C5C-4856-A01A-4E43C16B3021}" destId="{CCA7A31D-1966-4A51-9BAE-2350258FF359}" srcOrd="6" destOrd="0" parTransId="{B4A8E8B0-A451-4017-B655-316A24BBCD66}" sibTransId="{FFA23AE4-B989-4B13-B637-57A30AD59C38}"/>
    <dgm:cxn modelId="{2DF81830-7F76-4DB8-B436-21A09D1F87C7}" srcId="{0D0B82F7-5C5C-4856-A01A-4E43C16B3021}" destId="{322A320A-13E4-4CD4-AD52-4F1B5AAD13A9}" srcOrd="5" destOrd="0" parTransId="{F3C75608-6FCC-4D82-837E-37EAB9069D96}" sibTransId="{BFC94A6B-8B38-44AF-BD03-93A608D06EA7}"/>
    <dgm:cxn modelId="{0015C139-4661-4D08-ADBE-21942C24C24E}" type="presOf" srcId="{322A320A-13E4-4CD4-AD52-4F1B5AAD13A9}" destId="{902A9B91-671E-43B3-8142-F0CB929994DA}" srcOrd="0" destOrd="0" presId="urn:microsoft.com/office/officeart/2008/layout/LinedList"/>
    <dgm:cxn modelId="{3CF5A260-E07A-479F-BBD9-1AFBE25E0CB8}" srcId="{0D0B82F7-5C5C-4856-A01A-4E43C16B3021}" destId="{C8321974-F38C-46D4-B55B-188843F5880A}" srcOrd="3" destOrd="0" parTransId="{59E82764-0F9D-47C9-870B-934A1EEE0C25}" sibTransId="{8A99352B-DD34-473A-80EB-456BCC185B3B}"/>
    <dgm:cxn modelId="{E8172E46-DA78-4B3F-A61A-153E21EA58B5}" srcId="{0D0B82F7-5C5C-4856-A01A-4E43C16B3021}" destId="{5E9C8C79-09BC-4FB7-B4D5-F32DA4ED0F61}" srcOrd="2" destOrd="0" parTransId="{141C6554-BEB9-40A8-8251-3CA849406B7E}" sibTransId="{ACB0B145-F699-4B1B-9614-9D61778A286F}"/>
    <dgm:cxn modelId="{B155B573-BD0D-4286-B002-31973E8DDD5A}" srcId="{0D0B82F7-5C5C-4856-A01A-4E43C16B3021}" destId="{A8077EAC-460B-4CF9-8F63-640499B3D6BB}" srcOrd="4" destOrd="0" parTransId="{5F11E5FC-5F4A-458B-9F7D-200867B4F3B9}" sibTransId="{29A077CA-7BE4-459B-B62E-5F483E385D14}"/>
    <dgm:cxn modelId="{FE9B5979-FEF0-44FB-ADAB-99BC7E7F1390}" type="presOf" srcId="{C8321974-F38C-46D4-B55B-188843F5880A}" destId="{791CC7EB-59BA-41C9-94C4-0FECFDF85AAA}" srcOrd="0" destOrd="0" presId="urn:microsoft.com/office/officeart/2008/layout/LinedList"/>
    <dgm:cxn modelId="{ECD974A5-17AA-429C-93B5-DEA71A1129C1}" srcId="{0D0B82F7-5C5C-4856-A01A-4E43C16B3021}" destId="{A3FBC37E-46B5-46AA-84D3-48C645110871}" srcOrd="1" destOrd="0" parTransId="{172B4361-C2F0-4FD8-8DDC-6D27205969FE}" sibTransId="{7AF86AA9-4A93-4103-9633-CB8A8E2001BD}"/>
    <dgm:cxn modelId="{32B813AA-E3AA-4EA9-B9CC-8AC42DFD1F1D}" type="presOf" srcId="{CCA7A31D-1966-4A51-9BAE-2350258FF359}" destId="{33B0CC12-8DCA-4F7A-9316-9E0C76FF9987}" srcOrd="0" destOrd="0" presId="urn:microsoft.com/office/officeart/2008/layout/LinedList"/>
    <dgm:cxn modelId="{A6E4CAC8-94C8-416D-AF01-A60E9D64DD31}" type="presOf" srcId="{5E9C8C79-09BC-4FB7-B4D5-F32DA4ED0F61}" destId="{4630B273-E253-4269-9492-9808E1C3EB0E}" srcOrd="0" destOrd="0" presId="urn:microsoft.com/office/officeart/2008/layout/LinedList"/>
    <dgm:cxn modelId="{7FE6BAD2-31FC-4768-8B89-7E569D20E0F6}" type="presOf" srcId="{A3FBC37E-46B5-46AA-84D3-48C645110871}" destId="{F029B25D-DFBF-47F2-A0D6-183B57FA26E3}" srcOrd="0" destOrd="0" presId="urn:microsoft.com/office/officeart/2008/layout/LinedList"/>
    <dgm:cxn modelId="{04C7D9FB-208D-4077-92DF-0D2F09234308}" srcId="{0D0B82F7-5C5C-4856-A01A-4E43C16B3021}" destId="{7B6D6578-C2A1-4864-A158-CC87A5FD153E}" srcOrd="0" destOrd="0" parTransId="{F1A28639-CB5D-43B8-B7E9-723B834505B3}" sibTransId="{FD14ADF5-12B3-4E73-B54F-7E96F6C4D091}"/>
    <dgm:cxn modelId="{AB396661-A05B-44C9-98B7-6BE95C75A012}" type="presParOf" srcId="{54462A01-5CEC-45B8-A110-FEE7D29423CD}" destId="{DAAA3B02-8FA0-4136-A502-840A2E9AE7C2}" srcOrd="0" destOrd="0" presId="urn:microsoft.com/office/officeart/2008/layout/LinedList"/>
    <dgm:cxn modelId="{04EA53E8-968A-42CE-9820-180759DF50E9}" type="presParOf" srcId="{54462A01-5CEC-45B8-A110-FEE7D29423CD}" destId="{EA9265EC-AC73-4ACD-9F02-A063100EC940}" srcOrd="1" destOrd="0" presId="urn:microsoft.com/office/officeart/2008/layout/LinedList"/>
    <dgm:cxn modelId="{B5C9F218-35E4-41CE-85E8-980F033AFDD5}" type="presParOf" srcId="{EA9265EC-AC73-4ACD-9F02-A063100EC940}" destId="{FF45F464-5CAA-4CE8-AA48-3CD70AAA2040}" srcOrd="0" destOrd="0" presId="urn:microsoft.com/office/officeart/2008/layout/LinedList"/>
    <dgm:cxn modelId="{6EE8EDFB-7D1B-4DF7-93B6-41615E0103C7}" type="presParOf" srcId="{EA9265EC-AC73-4ACD-9F02-A063100EC940}" destId="{FE82F63A-B9A6-45A5-9715-A19AF5B38D02}" srcOrd="1" destOrd="0" presId="urn:microsoft.com/office/officeart/2008/layout/LinedList"/>
    <dgm:cxn modelId="{8D23030E-E20A-4F0A-A06A-6F576E083FD5}" type="presParOf" srcId="{54462A01-5CEC-45B8-A110-FEE7D29423CD}" destId="{1FF6B962-A756-4016-BC40-D5EF394E2387}" srcOrd="2" destOrd="0" presId="urn:microsoft.com/office/officeart/2008/layout/LinedList"/>
    <dgm:cxn modelId="{B6740871-24D7-4967-AFE2-0511E7ABD402}" type="presParOf" srcId="{54462A01-5CEC-45B8-A110-FEE7D29423CD}" destId="{8CD693BB-127C-4E99-8B11-FAB004847109}" srcOrd="3" destOrd="0" presId="urn:microsoft.com/office/officeart/2008/layout/LinedList"/>
    <dgm:cxn modelId="{49408652-ACCA-44ED-B0DA-085975CE4AB0}" type="presParOf" srcId="{8CD693BB-127C-4E99-8B11-FAB004847109}" destId="{F029B25D-DFBF-47F2-A0D6-183B57FA26E3}" srcOrd="0" destOrd="0" presId="urn:microsoft.com/office/officeart/2008/layout/LinedList"/>
    <dgm:cxn modelId="{1BAB0CC5-315C-4518-B93B-ACD01A7AB118}" type="presParOf" srcId="{8CD693BB-127C-4E99-8B11-FAB004847109}" destId="{976F5E9B-E307-4571-8F04-6BAD3BD6937D}" srcOrd="1" destOrd="0" presId="urn:microsoft.com/office/officeart/2008/layout/LinedList"/>
    <dgm:cxn modelId="{0BFC78B5-3152-4C2C-A667-A18AFC5AC898}" type="presParOf" srcId="{54462A01-5CEC-45B8-A110-FEE7D29423CD}" destId="{FC65807A-7774-40BF-B652-B2DE854E80FE}" srcOrd="4" destOrd="0" presId="urn:microsoft.com/office/officeart/2008/layout/LinedList"/>
    <dgm:cxn modelId="{A2553788-B76A-4A8D-B443-AF74A46A3FEF}" type="presParOf" srcId="{54462A01-5CEC-45B8-A110-FEE7D29423CD}" destId="{4E4E4362-91C4-48F9-96D0-434D2B2DD437}" srcOrd="5" destOrd="0" presId="urn:microsoft.com/office/officeart/2008/layout/LinedList"/>
    <dgm:cxn modelId="{C89C6D80-EB00-4D59-8B36-29FBC381A002}" type="presParOf" srcId="{4E4E4362-91C4-48F9-96D0-434D2B2DD437}" destId="{4630B273-E253-4269-9492-9808E1C3EB0E}" srcOrd="0" destOrd="0" presId="urn:microsoft.com/office/officeart/2008/layout/LinedList"/>
    <dgm:cxn modelId="{4A86B4B5-885A-4CA0-BE6E-0C56560BD539}" type="presParOf" srcId="{4E4E4362-91C4-48F9-96D0-434D2B2DD437}" destId="{67C967BA-3FE1-4A5A-A955-66BC2BC9004F}" srcOrd="1" destOrd="0" presId="urn:microsoft.com/office/officeart/2008/layout/LinedList"/>
    <dgm:cxn modelId="{0FA5990B-5893-40B4-B65C-BFE8B66A0D08}" type="presParOf" srcId="{54462A01-5CEC-45B8-A110-FEE7D29423CD}" destId="{40C33E0A-A773-4560-9824-8418715370B0}" srcOrd="6" destOrd="0" presId="urn:microsoft.com/office/officeart/2008/layout/LinedList"/>
    <dgm:cxn modelId="{40EA152E-CAE3-48CF-AA5F-3BA6578F861F}" type="presParOf" srcId="{54462A01-5CEC-45B8-A110-FEE7D29423CD}" destId="{54200A4D-427F-4E51-8E3B-088320B6A975}" srcOrd="7" destOrd="0" presId="urn:microsoft.com/office/officeart/2008/layout/LinedList"/>
    <dgm:cxn modelId="{601DCD13-C2B5-49EB-B85A-FFBF0C9C959E}" type="presParOf" srcId="{54200A4D-427F-4E51-8E3B-088320B6A975}" destId="{791CC7EB-59BA-41C9-94C4-0FECFDF85AAA}" srcOrd="0" destOrd="0" presId="urn:microsoft.com/office/officeart/2008/layout/LinedList"/>
    <dgm:cxn modelId="{70B3EB5B-1854-4E65-9BEB-E0FABF4449C0}" type="presParOf" srcId="{54200A4D-427F-4E51-8E3B-088320B6A975}" destId="{58F7880D-00AB-402C-9BE6-08A5FA5D0757}" srcOrd="1" destOrd="0" presId="urn:microsoft.com/office/officeart/2008/layout/LinedList"/>
    <dgm:cxn modelId="{1A242D60-8F82-4A58-BC28-E5641C0062CE}" type="presParOf" srcId="{54462A01-5CEC-45B8-A110-FEE7D29423CD}" destId="{BCBEA24D-56B8-4D46-9BD0-95434B5A32D9}" srcOrd="8" destOrd="0" presId="urn:microsoft.com/office/officeart/2008/layout/LinedList"/>
    <dgm:cxn modelId="{E62565DF-27EA-4B58-84F2-53EE8A76A1AB}" type="presParOf" srcId="{54462A01-5CEC-45B8-A110-FEE7D29423CD}" destId="{5C4458B9-35F2-4249-BA7D-4BDEFD1098D9}" srcOrd="9" destOrd="0" presId="urn:microsoft.com/office/officeart/2008/layout/LinedList"/>
    <dgm:cxn modelId="{65E9A8B3-1918-4C7E-B581-BBEF44322D71}" type="presParOf" srcId="{5C4458B9-35F2-4249-BA7D-4BDEFD1098D9}" destId="{F480720F-1CE9-4100-9D97-8A2A222DCC2C}" srcOrd="0" destOrd="0" presId="urn:microsoft.com/office/officeart/2008/layout/LinedList"/>
    <dgm:cxn modelId="{0EAA5616-F4A0-4B4D-BA28-8BC3512E15C8}" type="presParOf" srcId="{5C4458B9-35F2-4249-BA7D-4BDEFD1098D9}" destId="{29E64A33-3B2B-456C-89CA-73822A27506E}" srcOrd="1" destOrd="0" presId="urn:microsoft.com/office/officeart/2008/layout/LinedList"/>
    <dgm:cxn modelId="{14E5DAC0-3FE0-4ECD-B375-A0DF109175AA}" type="presParOf" srcId="{54462A01-5CEC-45B8-A110-FEE7D29423CD}" destId="{58FB0AD6-F507-481F-841A-D7DF2E22A7A3}" srcOrd="10" destOrd="0" presId="urn:microsoft.com/office/officeart/2008/layout/LinedList"/>
    <dgm:cxn modelId="{5139CDC7-7ADC-4AF5-9EFA-A1E7DCA6A5A4}" type="presParOf" srcId="{54462A01-5CEC-45B8-A110-FEE7D29423CD}" destId="{3CD30EA6-1090-4203-880F-7D91DF115F1E}" srcOrd="11" destOrd="0" presId="urn:microsoft.com/office/officeart/2008/layout/LinedList"/>
    <dgm:cxn modelId="{29CB39BB-5AEF-4FA9-8901-3889308863E2}" type="presParOf" srcId="{3CD30EA6-1090-4203-880F-7D91DF115F1E}" destId="{902A9B91-671E-43B3-8142-F0CB929994DA}" srcOrd="0" destOrd="0" presId="urn:microsoft.com/office/officeart/2008/layout/LinedList"/>
    <dgm:cxn modelId="{9DBD8943-8386-4317-BE97-7029AF2CB085}" type="presParOf" srcId="{3CD30EA6-1090-4203-880F-7D91DF115F1E}" destId="{FDC6583C-2A10-40D1-B171-ACAA8CFC9572}" srcOrd="1" destOrd="0" presId="urn:microsoft.com/office/officeart/2008/layout/LinedList"/>
    <dgm:cxn modelId="{BDF920A1-B8B8-4E14-9F6A-FD08844F86FA}" type="presParOf" srcId="{54462A01-5CEC-45B8-A110-FEE7D29423CD}" destId="{F88B5762-D663-46D2-BFAE-35EB0F5EB941}" srcOrd="12" destOrd="0" presId="urn:microsoft.com/office/officeart/2008/layout/LinedList"/>
    <dgm:cxn modelId="{7196D2A7-6736-4237-BE22-30CB4E077B66}" type="presParOf" srcId="{54462A01-5CEC-45B8-A110-FEE7D29423CD}" destId="{D38CCCED-8D34-41DB-9401-07BAC0441B0B}" srcOrd="13" destOrd="0" presId="urn:microsoft.com/office/officeart/2008/layout/LinedList"/>
    <dgm:cxn modelId="{0F1FB0FF-ECFD-49EF-AF0F-158CF5724915}" type="presParOf" srcId="{D38CCCED-8D34-41DB-9401-07BAC0441B0B}" destId="{33B0CC12-8DCA-4F7A-9316-9E0C76FF9987}" srcOrd="0" destOrd="0" presId="urn:microsoft.com/office/officeart/2008/layout/LinedList"/>
    <dgm:cxn modelId="{3BCCD2CA-1170-452D-88E7-8FC62FB7475E}" type="presParOf" srcId="{D38CCCED-8D34-41DB-9401-07BAC0441B0B}" destId="{17D65CEF-F42B-486C-BD99-694798DD9A2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C826C8-262A-410D-A11B-A5B73C652D25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3015A11-DFDF-4D11-8DF1-18BC679BFB58}">
      <dgm:prSet/>
      <dgm:spPr/>
      <dgm:t>
        <a:bodyPr/>
        <a:lstStyle/>
        <a:p>
          <a:r>
            <a:rPr lang="el-GR"/>
            <a:t>Θρησκευτικοί πόλεμοι Γαλλίας (1562-1589)</a:t>
          </a:r>
          <a:endParaRPr lang="en-US"/>
        </a:p>
      </dgm:t>
    </dgm:pt>
    <dgm:pt modelId="{C06E6B28-216B-4BBE-BC9A-BF7CFF3D52FD}" type="parTrans" cxnId="{C2F00854-308C-4887-A7B9-AAED0E27596C}">
      <dgm:prSet/>
      <dgm:spPr/>
      <dgm:t>
        <a:bodyPr/>
        <a:lstStyle/>
        <a:p>
          <a:endParaRPr lang="en-US"/>
        </a:p>
      </dgm:t>
    </dgm:pt>
    <dgm:pt modelId="{9D37FD4F-FCFC-4AC3-A104-3F5CBC9C6617}" type="sibTrans" cxnId="{C2F00854-308C-4887-A7B9-AAED0E27596C}">
      <dgm:prSet/>
      <dgm:spPr/>
      <dgm:t>
        <a:bodyPr/>
        <a:lstStyle/>
        <a:p>
          <a:endParaRPr lang="en-US"/>
        </a:p>
      </dgm:t>
    </dgm:pt>
    <dgm:pt modelId="{4AAC25E1-3387-49DD-B10D-20194980BB00}">
      <dgm:prSet/>
      <dgm:spPr/>
      <dgm:t>
        <a:bodyPr/>
        <a:lstStyle/>
        <a:p>
          <a:r>
            <a:rPr lang="el-GR"/>
            <a:t>Ογδοηκονταετής Πόλεμος ή Εξέγερση Κάτω Χωρών (1566-1648)</a:t>
          </a:r>
          <a:endParaRPr lang="en-US"/>
        </a:p>
      </dgm:t>
    </dgm:pt>
    <dgm:pt modelId="{A3515111-E366-49AA-B8C8-BBD936E567BA}" type="parTrans" cxnId="{3F042C69-A57E-42B5-B689-5443FFDC7840}">
      <dgm:prSet/>
      <dgm:spPr/>
      <dgm:t>
        <a:bodyPr/>
        <a:lstStyle/>
        <a:p>
          <a:endParaRPr lang="en-US"/>
        </a:p>
      </dgm:t>
    </dgm:pt>
    <dgm:pt modelId="{B30A4C6C-117E-40FA-87B0-42085D5C3698}" type="sibTrans" cxnId="{3F042C69-A57E-42B5-B689-5443FFDC7840}">
      <dgm:prSet/>
      <dgm:spPr/>
      <dgm:t>
        <a:bodyPr/>
        <a:lstStyle/>
        <a:p>
          <a:endParaRPr lang="en-US"/>
        </a:p>
      </dgm:t>
    </dgm:pt>
    <dgm:pt modelId="{5B299C02-1D0F-433D-BE3E-EB7B80803A6F}">
      <dgm:prSet/>
      <dgm:spPr/>
      <dgm:t>
        <a:bodyPr/>
        <a:lstStyle/>
        <a:p>
          <a:r>
            <a:rPr lang="el-GR"/>
            <a:t>Αντιπαλότητα Ισπανίας – Αγγλίας</a:t>
          </a:r>
          <a:endParaRPr lang="en-US"/>
        </a:p>
      </dgm:t>
    </dgm:pt>
    <dgm:pt modelId="{0DA1260C-2500-4535-BBE0-18246387F5CC}" type="parTrans" cxnId="{6842BECD-2C56-4F07-941F-1A92A02346DB}">
      <dgm:prSet/>
      <dgm:spPr/>
      <dgm:t>
        <a:bodyPr/>
        <a:lstStyle/>
        <a:p>
          <a:endParaRPr lang="en-US"/>
        </a:p>
      </dgm:t>
    </dgm:pt>
    <dgm:pt modelId="{38A9D9FF-C0CC-40F5-8281-3C0A9C81BBFC}" type="sibTrans" cxnId="{6842BECD-2C56-4F07-941F-1A92A02346DB}">
      <dgm:prSet/>
      <dgm:spPr/>
      <dgm:t>
        <a:bodyPr/>
        <a:lstStyle/>
        <a:p>
          <a:endParaRPr lang="en-US"/>
        </a:p>
      </dgm:t>
    </dgm:pt>
    <dgm:pt modelId="{DF7A80B8-FD69-4DE5-87D6-2C06DF78B54A}">
      <dgm:prSet/>
      <dgm:spPr/>
      <dgm:t>
        <a:bodyPr/>
        <a:lstStyle/>
        <a:p>
          <a:r>
            <a:rPr lang="el-GR"/>
            <a:t>Τριακονταετής Πόλεμος (1618-1648)</a:t>
          </a:r>
          <a:endParaRPr lang="en-US"/>
        </a:p>
      </dgm:t>
    </dgm:pt>
    <dgm:pt modelId="{2636A491-E627-444D-8287-17F164B51A0E}" type="parTrans" cxnId="{9C684A06-A8A0-4A6C-B409-D98F18DA8612}">
      <dgm:prSet/>
      <dgm:spPr/>
      <dgm:t>
        <a:bodyPr/>
        <a:lstStyle/>
        <a:p>
          <a:endParaRPr lang="en-US"/>
        </a:p>
      </dgm:t>
    </dgm:pt>
    <dgm:pt modelId="{2F4F2BFD-613E-4F85-AD77-EAEA2059D6C0}" type="sibTrans" cxnId="{9C684A06-A8A0-4A6C-B409-D98F18DA8612}">
      <dgm:prSet/>
      <dgm:spPr/>
      <dgm:t>
        <a:bodyPr/>
        <a:lstStyle/>
        <a:p>
          <a:endParaRPr lang="en-US"/>
        </a:p>
      </dgm:t>
    </dgm:pt>
    <dgm:pt modelId="{DACB4B9F-209A-4F72-ABB0-E7B22998BD8F}" type="pres">
      <dgm:prSet presAssocID="{4AC826C8-262A-410D-A11B-A5B73C652D25}" presName="matrix" presStyleCnt="0">
        <dgm:presLayoutVars>
          <dgm:chMax val="1"/>
          <dgm:dir/>
          <dgm:resizeHandles val="exact"/>
        </dgm:presLayoutVars>
      </dgm:prSet>
      <dgm:spPr/>
    </dgm:pt>
    <dgm:pt modelId="{D6E5EC10-236C-4C90-A87B-F09B8FEE246B}" type="pres">
      <dgm:prSet presAssocID="{4AC826C8-262A-410D-A11B-A5B73C652D25}" presName="diamond" presStyleLbl="bgShp" presStyleIdx="0" presStyleCnt="1"/>
      <dgm:spPr/>
    </dgm:pt>
    <dgm:pt modelId="{EC32F3CB-BA43-4FAF-9C16-B9733EBA0BB3}" type="pres">
      <dgm:prSet presAssocID="{4AC826C8-262A-410D-A11B-A5B73C652D25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2F45121-593E-4F15-9ACD-16CDA9245583}" type="pres">
      <dgm:prSet presAssocID="{4AC826C8-262A-410D-A11B-A5B73C652D25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BE9EC63-BD99-44C4-AC95-1586F37F9DF6}" type="pres">
      <dgm:prSet presAssocID="{4AC826C8-262A-410D-A11B-A5B73C652D25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FE73881-CD95-479A-8DAD-87F809583627}" type="pres">
      <dgm:prSet presAssocID="{4AC826C8-262A-410D-A11B-A5B73C652D25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C684A06-A8A0-4A6C-B409-D98F18DA8612}" srcId="{4AC826C8-262A-410D-A11B-A5B73C652D25}" destId="{DF7A80B8-FD69-4DE5-87D6-2C06DF78B54A}" srcOrd="3" destOrd="0" parTransId="{2636A491-E627-444D-8287-17F164B51A0E}" sibTransId="{2F4F2BFD-613E-4F85-AD77-EAEA2059D6C0}"/>
    <dgm:cxn modelId="{00EAE234-6C71-4BD5-A85B-260F4EF10FBC}" type="presOf" srcId="{5B299C02-1D0F-433D-BE3E-EB7B80803A6F}" destId="{DBE9EC63-BD99-44C4-AC95-1586F37F9DF6}" srcOrd="0" destOrd="0" presId="urn:microsoft.com/office/officeart/2005/8/layout/matrix3"/>
    <dgm:cxn modelId="{3F042C69-A57E-42B5-B689-5443FFDC7840}" srcId="{4AC826C8-262A-410D-A11B-A5B73C652D25}" destId="{4AAC25E1-3387-49DD-B10D-20194980BB00}" srcOrd="1" destOrd="0" parTransId="{A3515111-E366-49AA-B8C8-BBD936E567BA}" sibTransId="{B30A4C6C-117E-40FA-87B0-42085D5C3698}"/>
    <dgm:cxn modelId="{C2F00854-308C-4887-A7B9-AAED0E27596C}" srcId="{4AC826C8-262A-410D-A11B-A5B73C652D25}" destId="{D3015A11-DFDF-4D11-8DF1-18BC679BFB58}" srcOrd="0" destOrd="0" parTransId="{C06E6B28-216B-4BBE-BC9A-BF7CFF3D52FD}" sibTransId="{9D37FD4F-FCFC-4AC3-A104-3F5CBC9C6617}"/>
    <dgm:cxn modelId="{FA42A855-7CD2-4CCA-BC31-9F922CC38917}" type="presOf" srcId="{DF7A80B8-FD69-4DE5-87D6-2C06DF78B54A}" destId="{EFE73881-CD95-479A-8DAD-87F809583627}" srcOrd="0" destOrd="0" presId="urn:microsoft.com/office/officeart/2005/8/layout/matrix3"/>
    <dgm:cxn modelId="{AE1DF8A0-D542-42DC-BDD1-E3C40D5A32C2}" type="presOf" srcId="{4AAC25E1-3387-49DD-B10D-20194980BB00}" destId="{92F45121-593E-4F15-9ACD-16CDA9245583}" srcOrd="0" destOrd="0" presId="urn:microsoft.com/office/officeart/2005/8/layout/matrix3"/>
    <dgm:cxn modelId="{6842BECD-2C56-4F07-941F-1A92A02346DB}" srcId="{4AC826C8-262A-410D-A11B-A5B73C652D25}" destId="{5B299C02-1D0F-433D-BE3E-EB7B80803A6F}" srcOrd="2" destOrd="0" parTransId="{0DA1260C-2500-4535-BBE0-18246387F5CC}" sibTransId="{38A9D9FF-C0CC-40F5-8281-3C0A9C81BBFC}"/>
    <dgm:cxn modelId="{2D5A90E5-D98F-46B6-B183-78B8BC9B521A}" type="presOf" srcId="{D3015A11-DFDF-4D11-8DF1-18BC679BFB58}" destId="{EC32F3CB-BA43-4FAF-9C16-B9733EBA0BB3}" srcOrd="0" destOrd="0" presId="urn:microsoft.com/office/officeart/2005/8/layout/matrix3"/>
    <dgm:cxn modelId="{C0E079F7-CE93-4E5D-952A-D4584CD9F62E}" type="presOf" srcId="{4AC826C8-262A-410D-A11B-A5B73C652D25}" destId="{DACB4B9F-209A-4F72-ABB0-E7B22998BD8F}" srcOrd="0" destOrd="0" presId="urn:microsoft.com/office/officeart/2005/8/layout/matrix3"/>
    <dgm:cxn modelId="{A5CD99AF-B6F2-4CEC-AD0C-48CEECDC9E0E}" type="presParOf" srcId="{DACB4B9F-209A-4F72-ABB0-E7B22998BD8F}" destId="{D6E5EC10-236C-4C90-A87B-F09B8FEE246B}" srcOrd="0" destOrd="0" presId="urn:microsoft.com/office/officeart/2005/8/layout/matrix3"/>
    <dgm:cxn modelId="{893CF683-1BFE-4484-9D9B-82173B01E2CD}" type="presParOf" srcId="{DACB4B9F-209A-4F72-ABB0-E7B22998BD8F}" destId="{EC32F3CB-BA43-4FAF-9C16-B9733EBA0BB3}" srcOrd="1" destOrd="0" presId="urn:microsoft.com/office/officeart/2005/8/layout/matrix3"/>
    <dgm:cxn modelId="{D4C3D741-25CB-4E76-BA26-C82C13A9A301}" type="presParOf" srcId="{DACB4B9F-209A-4F72-ABB0-E7B22998BD8F}" destId="{92F45121-593E-4F15-9ACD-16CDA9245583}" srcOrd="2" destOrd="0" presId="urn:microsoft.com/office/officeart/2005/8/layout/matrix3"/>
    <dgm:cxn modelId="{D50A672A-6B9D-465F-A48A-C9D56262E086}" type="presParOf" srcId="{DACB4B9F-209A-4F72-ABB0-E7B22998BD8F}" destId="{DBE9EC63-BD99-44C4-AC95-1586F37F9DF6}" srcOrd="3" destOrd="0" presId="urn:microsoft.com/office/officeart/2005/8/layout/matrix3"/>
    <dgm:cxn modelId="{4692C250-81B8-45B2-BFCA-3F36BFF7E8CD}" type="presParOf" srcId="{DACB4B9F-209A-4F72-ABB0-E7B22998BD8F}" destId="{EFE73881-CD95-479A-8DAD-87F80958362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3896A8-5CEA-4853-8E6E-C4C1D15BBA7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982BE28-B488-4330-BFBA-7C5FB669862D}">
      <dgm:prSet/>
      <dgm:spPr/>
      <dgm:t>
        <a:bodyPr/>
        <a:lstStyle/>
        <a:p>
          <a:r>
            <a:rPr lang="el-GR"/>
            <a:t>Τεράστιες ανθρώπινες απώλειες και μείωση πληθυσμού Κεντρικής Ευρώπης κατά </a:t>
          </a:r>
          <a:r>
            <a:rPr lang="el-GR" baseline="30000"/>
            <a:t>1</a:t>
          </a:r>
          <a:r>
            <a:rPr lang="el-GR"/>
            <a:t>/</a:t>
          </a:r>
          <a:r>
            <a:rPr lang="el-GR" baseline="-25000"/>
            <a:t>3</a:t>
          </a:r>
          <a:endParaRPr lang="en-US"/>
        </a:p>
      </dgm:t>
    </dgm:pt>
    <dgm:pt modelId="{008D28D3-AE0D-4F87-AE66-D65D6626E85C}" type="parTrans" cxnId="{3FA98258-CF1B-4A00-BFF2-9250797DF927}">
      <dgm:prSet/>
      <dgm:spPr/>
      <dgm:t>
        <a:bodyPr/>
        <a:lstStyle/>
        <a:p>
          <a:endParaRPr lang="en-US"/>
        </a:p>
      </dgm:t>
    </dgm:pt>
    <dgm:pt modelId="{0C8729A3-E401-4005-AABF-AB409789AC8F}" type="sibTrans" cxnId="{3FA98258-CF1B-4A00-BFF2-9250797DF927}">
      <dgm:prSet/>
      <dgm:spPr/>
      <dgm:t>
        <a:bodyPr/>
        <a:lstStyle/>
        <a:p>
          <a:endParaRPr lang="en-US"/>
        </a:p>
      </dgm:t>
    </dgm:pt>
    <dgm:pt modelId="{3733BE05-13BE-41E9-8F54-B5F1265E6EA9}">
      <dgm:prSet/>
      <dgm:spPr/>
      <dgm:t>
        <a:bodyPr/>
        <a:lstStyle/>
        <a:p>
          <a:r>
            <a:rPr lang="el-GR"/>
            <a:t>Διάδοση επιδημιών από μετακινήσεις στρατευμάτων</a:t>
          </a:r>
          <a:endParaRPr lang="en-US"/>
        </a:p>
      </dgm:t>
    </dgm:pt>
    <dgm:pt modelId="{AE0BB1A3-E064-4496-A96C-48BAA33272EB}" type="parTrans" cxnId="{C0EB30C8-3D61-41A6-B68F-7FF77FD10DCD}">
      <dgm:prSet/>
      <dgm:spPr/>
      <dgm:t>
        <a:bodyPr/>
        <a:lstStyle/>
        <a:p>
          <a:endParaRPr lang="en-US"/>
        </a:p>
      </dgm:t>
    </dgm:pt>
    <dgm:pt modelId="{B1ADAB5B-6FB1-410F-839F-14DA93CFCFDE}" type="sibTrans" cxnId="{C0EB30C8-3D61-41A6-B68F-7FF77FD10DCD}">
      <dgm:prSet/>
      <dgm:spPr/>
      <dgm:t>
        <a:bodyPr/>
        <a:lstStyle/>
        <a:p>
          <a:endParaRPr lang="en-US"/>
        </a:p>
      </dgm:t>
    </dgm:pt>
    <dgm:pt modelId="{64093D7A-F78E-4E6D-9BB4-E53F0A79966C}">
      <dgm:prSet/>
      <dgm:spPr/>
      <dgm:t>
        <a:bodyPr/>
        <a:lstStyle/>
        <a:p>
          <a:r>
            <a:rPr lang="el-GR"/>
            <a:t>Μεγάλα κύματα προσφύγων από πολεμικές συγκρούσεις και θρησκευτικές διώξεις</a:t>
          </a:r>
          <a:endParaRPr lang="en-US"/>
        </a:p>
      </dgm:t>
    </dgm:pt>
    <dgm:pt modelId="{2DB23E5A-E28D-4C70-90BE-E690EBC64FDD}" type="parTrans" cxnId="{BBCF0275-35BE-4DCE-A9DD-50350350C19A}">
      <dgm:prSet/>
      <dgm:spPr/>
      <dgm:t>
        <a:bodyPr/>
        <a:lstStyle/>
        <a:p>
          <a:endParaRPr lang="en-US"/>
        </a:p>
      </dgm:t>
    </dgm:pt>
    <dgm:pt modelId="{E0B4901B-B97D-4B94-BC7F-8B3A22C26C12}" type="sibTrans" cxnId="{BBCF0275-35BE-4DCE-A9DD-50350350C19A}">
      <dgm:prSet/>
      <dgm:spPr/>
      <dgm:t>
        <a:bodyPr/>
        <a:lstStyle/>
        <a:p>
          <a:endParaRPr lang="en-US"/>
        </a:p>
      </dgm:t>
    </dgm:pt>
    <dgm:pt modelId="{DF4C29AF-3AFE-46BE-81E5-3733529CFBCA}">
      <dgm:prSet/>
      <dgm:spPr/>
      <dgm:t>
        <a:bodyPr/>
        <a:lstStyle/>
        <a:p>
          <a:r>
            <a:rPr lang="el-GR"/>
            <a:t>Εξουδετέρωση γερμανικής ισχύος</a:t>
          </a:r>
          <a:endParaRPr lang="en-US"/>
        </a:p>
      </dgm:t>
    </dgm:pt>
    <dgm:pt modelId="{4516A2B4-902A-4A79-87DE-CCB38CCDFC08}" type="parTrans" cxnId="{B240A2DB-4C13-48FE-9F08-D0962A799419}">
      <dgm:prSet/>
      <dgm:spPr/>
      <dgm:t>
        <a:bodyPr/>
        <a:lstStyle/>
        <a:p>
          <a:endParaRPr lang="en-US"/>
        </a:p>
      </dgm:t>
    </dgm:pt>
    <dgm:pt modelId="{C65052E8-40C8-42AD-A374-330802CBC26B}" type="sibTrans" cxnId="{B240A2DB-4C13-48FE-9F08-D0962A799419}">
      <dgm:prSet/>
      <dgm:spPr/>
      <dgm:t>
        <a:bodyPr/>
        <a:lstStyle/>
        <a:p>
          <a:endParaRPr lang="en-US"/>
        </a:p>
      </dgm:t>
    </dgm:pt>
    <dgm:pt modelId="{4BF60185-0683-4051-A746-9589207240F1}" type="pres">
      <dgm:prSet presAssocID="{C33896A8-5CEA-4853-8E6E-C4C1D15BBA76}" presName="vert0" presStyleCnt="0">
        <dgm:presLayoutVars>
          <dgm:dir/>
          <dgm:animOne val="branch"/>
          <dgm:animLvl val="lvl"/>
        </dgm:presLayoutVars>
      </dgm:prSet>
      <dgm:spPr/>
    </dgm:pt>
    <dgm:pt modelId="{B76A5196-46BF-4D4D-8A02-6C363249B2A8}" type="pres">
      <dgm:prSet presAssocID="{4982BE28-B488-4330-BFBA-7C5FB669862D}" presName="thickLine" presStyleLbl="alignNode1" presStyleIdx="0" presStyleCnt="4"/>
      <dgm:spPr/>
    </dgm:pt>
    <dgm:pt modelId="{FE85FF73-18BD-4B9A-BF80-010FEF1B6EBF}" type="pres">
      <dgm:prSet presAssocID="{4982BE28-B488-4330-BFBA-7C5FB669862D}" presName="horz1" presStyleCnt="0"/>
      <dgm:spPr/>
    </dgm:pt>
    <dgm:pt modelId="{0A49F4CC-448A-4B97-BC26-BC1C80E28B85}" type="pres">
      <dgm:prSet presAssocID="{4982BE28-B488-4330-BFBA-7C5FB669862D}" presName="tx1" presStyleLbl="revTx" presStyleIdx="0" presStyleCnt="4"/>
      <dgm:spPr/>
    </dgm:pt>
    <dgm:pt modelId="{A3D676C2-B2E2-4E53-B8A4-791896655446}" type="pres">
      <dgm:prSet presAssocID="{4982BE28-B488-4330-BFBA-7C5FB669862D}" presName="vert1" presStyleCnt="0"/>
      <dgm:spPr/>
    </dgm:pt>
    <dgm:pt modelId="{11BC3462-3FDF-4F69-9560-26A63D824F05}" type="pres">
      <dgm:prSet presAssocID="{3733BE05-13BE-41E9-8F54-B5F1265E6EA9}" presName="thickLine" presStyleLbl="alignNode1" presStyleIdx="1" presStyleCnt="4"/>
      <dgm:spPr/>
    </dgm:pt>
    <dgm:pt modelId="{D31E7123-BEEF-47A0-AF48-7490A84B17D2}" type="pres">
      <dgm:prSet presAssocID="{3733BE05-13BE-41E9-8F54-B5F1265E6EA9}" presName="horz1" presStyleCnt="0"/>
      <dgm:spPr/>
    </dgm:pt>
    <dgm:pt modelId="{E90D5268-87FB-4CCC-9B93-B2219151A48C}" type="pres">
      <dgm:prSet presAssocID="{3733BE05-13BE-41E9-8F54-B5F1265E6EA9}" presName="tx1" presStyleLbl="revTx" presStyleIdx="1" presStyleCnt="4"/>
      <dgm:spPr/>
    </dgm:pt>
    <dgm:pt modelId="{4C84E707-D01B-4524-8180-B71569B666DD}" type="pres">
      <dgm:prSet presAssocID="{3733BE05-13BE-41E9-8F54-B5F1265E6EA9}" presName="vert1" presStyleCnt="0"/>
      <dgm:spPr/>
    </dgm:pt>
    <dgm:pt modelId="{D4D1AB75-F76A-4985-A487-EE3AB4FAC0EE}" type="pres">
      <dgm:prSet presAssocID="{64093D7A-F78E-4E6D-9BB4-E53F0A79966C}" presName="thickLine" presStyleLbl="alignNode1" presStyleIdx="2" presStyleCnt="4"/>
      <dgm:spPr/>
    </dgm:pt>
    <dgm:pt modelId="{24AF01FB-67B0-48D6-BC93-6012B334786F}" type="pres">
      <dgm:prSet presAssocID="{64093D7A-F78E-4E6D-9BB4-E53F0A79966C}" presName="horz1" presStyleCnt="0"/>
      <dgm:spPr/>
    </dgm:pt>
    <dgm:pt modelId="{B5214923-34DE-4194-AD3A-E09A0CEDFF0D}" type="pres">
      <dgm:prSet presAssocID="{64093D7A-F78E-4E6D-9BB4-E53F0A79966C}" presName="tx1" presStyleLbl="revTx" presStyleIdx="2" presStyleCnt="4"/>
      <dgm:spPr/>
    </dgm:pt>
    <dgm:pt modelId="{7FE35F7C-D977-4EF4-8C15-0B2B04DDBEED}" type="pres">
      <dgm:prSet presAssocID="{64093D7A-F78E-4E6D-9BB4-E53F0A79966C}" presName="vert1" presStyleCnt="0"/>
      <dgm:spPr/>
    </dgm:pt>
    <dgm:pt modelId="{FA812897-FDCA-4D9C-A363-25D19032695C}" type="pres">
      <dgm:prSet presAssocID="{DF4C29AF-3AFE-46BE-81E5-3733529CFBCA}" presName="thickLine" presStyleLbl="alignNode1" presStyleIdx="3" presStyleCnt="4"/>
      <dgm:spPr/>
    </dgm:pt>
    <dgm:pt modelId="{6A15F736-E19E-405B-A115-9677C41F8865}" type="pres">
      <dgm:prSet presAssocID="{DF4C29AF-3AFE-46BE-81E5-3733529CFBCA}" presName="horz1" presStyleCnt="0"/>
      <dgm:spPr/>
    </dgm:pt>
    <dgm:pt modelId="{34AEFE57-4F2A-43D5-A885-8FA9A10836A0}" type="pres">
      <dgm:prSet presAssocID="{DF4C29AF-3AFE-46BE-81E5-3733529CFBCA}" presName="tx1" presStyleLbl="revTx" presStyleIdx="3" presStyleCnt="4"/>
      <dgm:spPr/>
    </dgm:pt>
    <dgm:pt modelId="{7590E41E-9202-4E99-B06F-2EA698E109DE}" type="pres">
      <dgm:prSet presAssocID="{DF4C29AF-3AFE-46BE-81E5-3733529CFBCA}" presName="vert1" presStyleCnt="0"/>
      <dgm:spPr/>
    </dgm:pt>
  </dgm:ptLst>
  <dgm:cxnLst>
    <dgm:cxn modelId="{33BBF221-824E-461F-92BD-8DDD92F3F6A3}" type="presOf" srcId="{C33896A8-5CEA-4853-8E6E-C4C1D15BBA76}" destId="{4BF60185-0683-4051-A746-9589207240F1}" srcOrd="0" destOrd="0" presId="urn:microsoft.com/office/officeart/2008/layout/LinedList"/>
    <dgm:cxn modelId="{BA4A6E3B-BCF1-4937-A5D2-14736D249940}" type="presOf" srcId="{4982BE28-B488-4330-BFBA-7C5FB669862D}" destId="{0A49F4CC-448A-4B97-BC26-BC1C80E28B85}" srcOrd="0" destOrd="0" presId="urn:microsoft.com/office/officeart/2008/layout/LinedList"/>
    <dgm:cxn modelId="{29C2E670-8594-46AD-B056-67EA659D7539}" type="presOf" srcId="{DF4C29AF-3AFE-46BE-81E5-3733529CFBCA}" destId="{34AEFE57-4F2A-43D5-A885-8FA9A10836A0}" srcOrd="0" destOrd="0" presId="urn:microsoft.com/office/officeart/2008/layout/LinedList"/>
    <dgm:cxn modelId="{BBCF0275-35BE-4DCE-A9DD-50350350C19A}" srcId="{C33896A8-5CEA-4853-8E6E-C4C1D15BBA76}" destId="{64093D7A-F78E-4E6D-9BB4-E53F0A79966C}" srcOrd="2" destOrd="0" parTransId="{2DB23E5A-E28D-4C70-90BE-E690EBC64FDD}" sibTransId="{E0B4901B-B97D-4B94-BC7F-8B3A22C26C12}"/>
    <dgm:cxn modelId="{3FA98258-CF1B-4A00-BFF2-9250797DF927}" srcId="{C33896A8-5CEA-4853-8E6E-C4C1D15BBA76}" destId="{4982BE28-B488-4330-BFBA-7C5FB669862D}" srcOrd="0" destOrd="0" parTransId="{008D28D3-AE0D-4F87-AE66-D65D6626E85C}" sibTransId="{0C8729A3-E401-4005-AABF-AB409789AC8F}"/>
    <dgm:cxn modelId="{734FBC88-E4C4-41A1-9151-21BFDB796F90}" type="presOf" srcId="{3733BE05-13BE-41E9-8F54-B5F1265E6EA9}" destId="{E90D5268-87FB-4CCC-9B93-B2219151A48C}" srcOrd="0" destOrd="0" presId="urn:microsoft.com/office/officeart/2008/layout/LinedList"/>
    <dgm:cxn modelId="{C097B896-FBDC-4D59-A6BE-91A2394FB86C}" type="presOf" srcId="{64093D7A-F78E-4E6D-9BB4-E53F0A79966C}" destId="{B5214923-34DE-4194-AD3A-E09A0CEDFF0D}" srcOrd="0" destOrd="0" presId="urn:microsoft.com/office/officeart/2008/layout/LinedList"/>
    <dgm:cxn modelId="{C0EB30C8-3D61-41A6-B68F-7FF77FD10DCD}" srcId="{C33896A8-5CEA-4853-8E6E-C4C1D15BBA76}" destId="{3733BE05-13BE-41E9-8F54-B5F1265E6EA9}" srcOrd="1" destOrd="0" parTransId="{AE0BB1A3-E064-4496-A96C-48BAA33272EB}" sibTransId="{B1ADAB5B-6FB1-410F-839F-14DA93CFCFDE}"/>
    <dgm:cxn modelId="{B240A2DB-4C13-48FE-9F08-D0962A799419}" srcId="{C33896A8-5CEA-4853-8E6E-C4C1D15BBA76}" destId="{DF4C29AF-3AFE-46BE-81E5-3733529CFBCA}" srcOrd="3" destOrd="0" parTransId="{4516A2B4-902A-4A79-87DE-CCB38CCDFC08}" sibTransId="{C65052E8-40C8-42AD-A374-330802CBC26B}"/>
    <dgm:cxn modelId="{82ABD3D9-8A1C-49B7-9CC5-DDE8E1F323FD}" type="presParOf" srcId="{4BF60185-0683-4051-A746-9589207240F1}" destId="{B76A5196-46BF-4D4D-8A02-6C363249B2A8}" srcOrd="0" destOrd="0" presId="urn:microsoft.com/office/officeart/2008/layout/LinedList"/>
    <dgm:cxn modelId="{EFE0EE49-E9F5-4070-9107-901067C1F5E9}" type="presParOf" srcId="{4BF60185-0683-4051-A746-9589207240F1}" destId="{FE85FF73-18BD-4B9A-BF80-010FEF1B6EBF}" srcOrd="1" destOrd="0" presId="urn:microsoft.com/office/officeart/2008/layout/LinedList"/>
    <dgm:cxn modelId="{F8F9851B-2589-462D-A897-A520FB663824}" type="presParOf" srcId="{FE85FF73-18BD-4B9A-BF80-010FEF1B6EBF}" destId="{0A49F4CC-448A-4B97-BC26-BC1C80E28B85}" srcOrd="0" destOrd="0" presId="urn:microsoft.com/office/officeart/2008/layout/LinedList"/>
    <dgm:cxn modelId="{8260174D-9C55-4EF1-B086-444EB5130B2A}" type="presParOf" srcId="{FE85FF73-18BD-4B9A-BF80-010FEF1B6EBF}" destId="{A3D676C2-B2E2-4E53-B8A4-791896655446}" srcOrd="1" destOrd="0" presId="urn:microsoft.com/office/officeart/2008/layout/LinedList"/>
    <dgm:cxn modelId="{70EA279C-A072-4853-B2EE-43EAFD50DA5D}" type="presParOf" srcId="{4BF60185-0683-4051-A746-9589207240F1}" destId="{11BC3462-3FDF-4F69-9560-26A63D824F05}" srcOrd="2" destOrd="0" presId="urn:microsoft.com/office/officeart/2008/layout/LinedList"/>
    <dgm:cxn modelId="{D4973408-1CC8-4432-925A-4BA68884D025}" type="presParOf" srcId="{4BF60185-0683-4051-A746-9589207240F1}" destId="{D31E7123-BEEF-47A0-AF48-7490A84B17D2}" srcOrd="3" destOrd="0" presId="urn:microsoft.com/office/officeart/2008/layout/LinedList"/>
    <dgm:cxn modelId="{09076291-6CC5-4412-A513-84DE109B411D}" type="presParOf" srcId="{D31E7123-BEEF-47A0-AF48-7490A84B17D2}" destId="{E90D5268-87FB-4CCC-9B93-B2219151A48C}" srcOrd="0" destOrd="0" presId="urn:microsoft.com/office/officeart/2008/layout/LinedList"/>
    <dgm:cxn modelId="{49C59DE5-6041-40A3-9699-F37FFCD3E5BF}" type="presParOf" srcId="{D31E7123-BEEF-47A0-AF48-7490A84B17D2}" destId="{4C84E707-D01B-4524-8180-B71569B666DD}" srcOrd="1" destOrd="0" presId="urn:microsoft.com/office/officeart/2008/layout/LinedList"/>
    <dgm:cxn modelId="{722561FD-772F-40F3-8F10-EDE70D81EC47}" type="presParOf" srcId="{4BF60185-0683-4051-A746-9589207240F1}" destId="{D4D1AB75-F76A-4985-A487-EE3AB4FAC0EE}" srcOrd="4" destOrd="0" presId="urn:microsoft.com/office/officeart/2008/layout/LinedList"/>
    <dgm:cxn modelId="{C089F89B-284A-415D-99B6-7F5A57A60F8B}" type="presParOf" srcId="{4BF60185-0683-4051-A746-9589207240F1}" destId="{24AF01FB-67B0-48D6-BC93-6012B334786F}" srcOrd="5" destOrd="0" presId="urn:microsoft.com/office/officeart/2008/layout/LinedList"/>
    <dgm:cxn modelId="{4611C2DE-7DF6-4501-A7E2-4B1761BB538D}" type="presParOf" srcId="{24AF01FB-67B0-48D6-BC93-6012B334786F}" destId="{B5214923-34DE-4194-AD3A-E09A0CEDFF0D}" srcOrd="0" destOrd="0" presId="urn:microsoft.com/office/officeart/2008/layout/LinedList"/>
    <dgm:cxn modelId="{AE32FEEB-5ADD-496F-8429-0DD900D218F5}" type="presParOf" srcId="{24AF01FB-67B0-48D6-BC93-6012B334786F}" destId="{7FE35F7C-D977-4EF4-8C15-0B2B04DDBEED}" srcOrd="1" destOrd="0" presId="urn:microsoft.com/office/officeart/2008/layout/LinedList"/>
    <dgm:cxn modelId="{FD2DBBBE-0F3D-4253-8C69-14ED1284FC38}" type="presParOf" srcId="{4BF60185-0683-4051-A746-9589207240F1}" destId="{FA812897-FDCA-4D9C-A363-25D19032695C}" srcOrd="6" destOrd="0" presId="urn:microsoft.com/office/officeart/2008/layout/LinedList"/>
    <dgm:cxn modelId="{94E23C53-175A-44C7-B9C4-8BE5B92B225A}" type="presParOf" srcId="{4BF60185-0683-4051-A746-9589207240F1}" destId="{6A15F736-E19E-405B-A115-9677C41F8865}" srcOrd="7" destOrd="0" presId="urn:microsoft.com/office/officeart/2008/layout/LinedList"/>
    <dgm:cxn modelId="{9D6257A6-37A2-421C-8E82-406597582A3B}" type="presParOf" srcId="{6A15F736-E19E-405B-A115-9677C41F8865}" destId="{34AEFE57-4F2A-43D5-A885-8FA9A10836A0}" srcOrd="0" destOrd="0" presId="urn:microsoft.com/office/officeart/2008/layout/LinedList"/>
    <dgm:cxn modelId="{A8A9D217-2550-4C2D-8D3B-89868825AA01}" type="presParOf" srcId="{6A15F736-E19E-405B-A115-9677C41F8865}" destId="{7590E41E-9202-4E99-B06F-2EA698E109D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A3B02-8FA0-4136-A502-840A2E9AE7C2}">
      <dsp:nvSpPr>
        <dsp:cNvPr id="0" name=""/>
        <dsp:cNvSpPr/>
      </dsp:nvSpPr>
      <dsp:spPr>
        <a:xfrm>
          <a:off x="0" y="675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5F464-5CAA-4CE8-AA48-3CD70AAA2040}">
      <dsp:nvSpPr>
        <dsp:cNvPr id="0" name=""/>
        <dsp:cNvSpPr/>
      </dsp:nvSpPr>
      <dsp:spPr>
        <a:xfrm>
          <a:off x="0" y="675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/>
            <a:t>Αναστροφή της ευνοϊκής συγκυρίας</a:t>
          </a:r>
          <a:endParaRPr lang="en-US" sz="2200" kern="1200"/>
        </a:p>
      </dsp:txBody>
      <dsp:txXfrm>
        <a:off x="0" y="675"/>
        <a:ext cx="5175384" cy="790684"/>
      </dsp:txXfrm>
    </dsp:sp>
    <dsp:sp modelId="{1FF6B962-A756-4016-BC40-D5EF394E2387}">
      <dsp:nvSpPr>
        <dsp:cNvPr id="0" name=""/>
        <dsp:cNvSpPr/>
      </dsp:nvSpPr>
      <dsp:spPr>
        <a:xfrm>
          <a:off x="0" y="791359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9B25D-DFBF-47F2-A0D6-183B57FA26E3}">
      <dsp:nvSpPr>
        <dsp:cNvPr id="0" name=""/>
        <dsp:cNvSpPr/>
      </dsp:nvSpPr>
      <dsp:spPr>
        <a:xfrm>
          <a:off x="0" y="791359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/>
            <a:t>Εμφύλιοι και διακρατικοί πόλεμοι</a:t>
          </a:r>
          <a:endParaRPr lang="en-US" sz="2200" kern="1200"/>
        </a:p>
      </dsp:txBody>
      <dsp:txXfrm>
        <a:off x="0" y="791359"/>
        <a:ext cx="5175384" cy="790684"/>
      </dsp:txXfrm>
    </dsp:sp>
    <dsp:sp modelId="{FC65807A-7774-40BF-B652-B2DE854E80FE}">
      <dsp:nvSpPr>
        <dsp:cNvPr id="0" name=""/>
        <dsp:cNvSpPr/>
      </dsp:nvSpPr>
      <dsp:spPr>
        <a:xfrm>
          <a:off x="0" y="1582044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0B273-E253-4269-9492-9808E1C3EB0E}">
      <dsp:nvSpPr>
        <dsp:cNvPr id="0" name=""/>
        <dsp:cNvSpPr/>
      </dsp:nvSpPr>
      <dsp:spPr>
        <a:xfrm>
          <a:off x="0" y="1582044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/>
            <a:t>Πολιτικές και θεσμικές κρίσεις</a:t>
          </a:r>
          <a:endParaRPr lang="en-US" sz="2200" kern="1200"/>
        </a:p>
      </dsp:txBody>
      <dsp:txXfrm>
        <a:off x="0" y="1582044"/>
        <a:ext cx="5175384" cy="790684"/>
      </dsp:txXfrm>
    </dsp:sp>
    <dsp:sp modelId="{40C33E0A-A773-4560-9824-8418715370B0}">
      <dsp:nvSpPr>
        <dsp:cNvPr id="0" name=""/>
        <dsp:cNvSpPr/>
      </dsp:nvSpPr>
      <dsp:spPr>
        <a:xfrm>
          <a:off x="0" y="2372728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1CC7EB-59BA-41C9-94C4-0FECFDF85AAA}">
      <dsp:nvSpPr>
        <dsp:cNvPr id="0" name=""/>
        <dsp:cNvSpPr/>
      </dsp:nvSpPr>
      <dsp:spPr>
        <a:xfrm>
          <a:off x="0" y="2372728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/>
            <a:t>Απόλυτη μοναρχία Λουδοβίκου ΙΔ΄ </a:t>
          </a:r>
          <a:endParaRPr lang="en-US" sz="2200" kern="1200"/>
        </a:p>
      </dsp:txBody>
      <dsp:txXfrm>
        <a:off x="0" y="2372728"/>
        <a:ext cx="5175384" cy="790684"/>
      </dsp:txXfrm>
    </dsp:sp>
    <dsp:sp modelId="{BCBEA24D-56B8-4D46-9BD0-95434B5A32D9}">
      <dsp:nvSpPr>
        <dsp:cNvPr id="0" name=""/>
        <dsp:cNvSpPr/>
      </dsp:nvSpPr>
      <dsp:spPr>
        <a:xfrm>
          <a:off x="0" y="3163412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80720F-1CE9-4100-9D97-8A2A222DCC2C}">
      <dsp:nvSpPr>
        <dsp:cNvPr id="0" name=""/>
        <dsp:cNvSpPr/>
      </dsp:nvSpPr>
      <dsp:spPr>
        <a:xfrm>
          <a:off x="0" y="3163412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/>
            <a:t>Ήπια μοναρχία βρετανικού κοινοβουλευτισμού</a:t>
          </a:r>
          <a:endParaRPr lang="en-US" sz="2200" kern="1200"/>
        </a:p>
      </dsp:txBody>
      <dsp:txXfrm>
        <a:off x="0" y="3163412"/>
        <a:ext cx="5175384" cy="790684"/>
      </dsp:txXfrm>
    </dsp:sp>
    <dsp:sp modelId="{58FB0AD6-F507-481F-841A-D7DF2E22A7A3}">
      <dsp:nvSpPr>
        <dsp:cNvPr id="0" name=""/>
        <dsp:cNvSpPr/>
      </dsp:nvSpPr>
      <dsp:spPr>
        <a:xfrm>
          <a:off x="0" y="3954096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2A9B91-671E-43B3-8142-F0CB929994DA}">
      <dsp:nvSpPr>
        <dsp:cNvPr id="0" name=""/>
        <dsp:cNvSpPr/>
      </dsp:nvSpPr>
      <dsp:spPr>
        <a:xfrm>
          <a:off x="0" y="3954096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/>
            <a:t>Μπαρόκ και κλασικισμός</a:t>
          </a:r>
          <a:endParaRPr lang="en-US" sz="2200" kern="1200"/>
        </a:p>
      </dsp:txBody>
      <dsp:txXfrm>
        <a:off x="0" y="3954096"/>
        <a:ext cx="5175384" cy="790684"/>
      </dsp:txXfrm>
    </dsp:sp>
    <dsp:sp modelId="{F88B5762-D663-46D2-BFAE-35EB0F5EB941}">
      <dsp:nvSpPr>
        <dsp:cNvPr id="0" name=""/>
        <dsp:cNvSpPr/>
      </dsp:nvSpPr>
      <dsp:spPr>
        <a:xfrm>
          <a:off x="0" y="4744781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B0CC12-8DCA-4F7A-9316-9E0C76FF9987}">
      <dsp:nvSpPr>
        <dsp:cNvPr id="0" name=""/>
        <dsp:cNvSpPr/>
      </dsp:nvSpPr>
      <dsp:spPr>
        <a:xfrm>
          <a:off x="0" y="4744781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/>
            <a:t>Εδραίωση επιστημονικού πνεύματος</a:t>
          </a:r>
          <a:endParaRPr lang="en-US" sz="2200" kern="1200"/>
        </a:p>
      </dsp:txBody>
      <dsp:txXfrm>
        <a:off x="0" y="4744781"/>
        <a:ext cx="5175384" cy="7906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5EC10-236C-4C90-A87B-F09B8FEE246B}">
      <dsp:nvSpPr>
        <dsp:cNvPr id="0" name=""/>
        <dsp:cNvSpPr/>
      </dsp:nvSpPr>
      <dsp:spPr>
        <a:xfrm>
          <a:off x="0" y="192714"/>
          <a:ext cx="4867132" cy="4867132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32F3CB-BA43-4FAF-9C16-B9733EBA0BB3}">
      <dsp:nvSpPr>
        <dsp:cNvPr id="0" name=""/>
        <dsp:cNvSpPr/>
      </dsp:nvSpPr>
      <dsp:spPr>
        <a:xfrm>
          <a:off x="462377" y="655092"/>
          <a:ext cx="1898181" cy="18981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/>
            <a:t>Θρησκευτικοί πόλεμοι Γαλλίας (1562-1589)</a:t>
          </a:r>
          <a:endParaRPr lang="en-US" sz="1800" kern="1200"/>
        </a:p>
      </dsp:txBody>
      <dsp:txXfrm>
        <a:off x="555039" y="747754"/>
        <a:ext cx="1712857" cy="1712857"/>
      </dsp:txXfrm>
    </dsp:sp>
    <dsp:sp modelId="{92F45121-593E-4F15-9ACD-16CDA9245583}">
      <dsp:nvSpPr>
        <dsp:cNvPr id="0" name=""/>
        <dsp:cNvSpPr/>
      </dsp:nvSpPr>
      <dsp:spPr>
        <a:xfrm>
          <a:off x="2506572" y="655092"/>
          <a:ext cx="1898181" cy="18981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/>
            <a:t>Ογδοηκονταετής Πόλεμος ή Εξέγερση Κάτω Χωρών (1566-1648)</a:t>
          </a:r>
          <a:endParaRPr lang="en-US" sz="1800" kern="1200"/>
        </a:p>
      </dsp:txBody>
      <dsp:txXfrm>
        <a:off x="2599234" y="747754"/>
        <a:ext cx="1712857" cy="1712857"/>
      </dsp:txXfrm>
    </dsp:sp>
    <dsp:sp modelId="{DBE9EC63-BD99-44C4-AC95-1586F37F9DF6}">
      <dsp:nvSpPr>
        <dsp:cNvPr id="0" name=""/>
        <dsp:cNvSpPr/>
      </dsp:nvSpPr>
      <dsp:spPr>
        <a:xfrm>
          <a:off x="462377" y="2699287"/>
          <a:ext cx="1898181" cy="18981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/>
            <a:t>Αντιπαλότητα Ισπανίας – Αγγλίας</a:t>
          </a:r>
          <a:endParaRPr lang="en-US" sz="1800" kern="1200"/>
        </a:p>
      </dsp:txBody>
      <dsp:txXfrm>
        <a:off x="555039" y="2791949"/>
        <a:ext cx="1712857" cy="1712857"/>
      </dsp:txXfrm>
    </dsp:sp>
    <dsp:sp modelId="{EFE73881-CD95-479A-8DAD-87F809583627}">
      <dsp:nvSpPr>
        <dsp:cNvPr id="0" name=""/>
        <dsp:cNvSpPr/>
      </dsp:nvSpPr>
      <dsp:spPr>
        <a:xfrm>
          <a:off x="2506572" y="2699287"/>
          <a:ext cx="1898181" cy="18981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/>
            <a:t>Τριακονταετής Πόλεμος (1618-1648)</a:t>
          </a:r>
          <a:endParaRPr lang="en-US" sz="1800" kern="1200"/>
        </a:p>
      </dsp:txBody>
      <dsp:txXfrm>
        <a:off x="2599234" y="2791949"/>
        <a:ext cx="1712857" cy="17128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A5196-46BF-4D4D-8A02-6C363249B2A8}">
      <dsp:nvSpPr>
        <dsp:cNvPr id="0" name=""/>
        <dsp:cNvSpPr/>
      </dsp:nvSpPr>
      <dsp:spPr>
        <a:xfrm>
          <a:off x="0" y="0"/>
          <a:ext cx="51753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9F4CC-448A-4B97-BC26-BC1C80E28B85}">
      <dsp:nvSpPr>
        <dsp:cNvPr id="0" name=""/>
        <dsp:cNvSpPr/>
      </dsp:nvSpPr>
      <dsp:spPr>
        <a:xfrm>
          <a:off x="0" y="0"/>
          <a:ext cx="5175384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kern="1200"/>
            <a:t>Τεράστιες ανθρώπινες απώλειες και μείωση πληθυσμού Κεντρικής Ευρώπης κατά </a:t>
          </a:r>
          <a:r>
            <a:rPr lang="el-GR" sz="2700" kern="1200" baseline="30000"/>
            <a:t>1</a:t>
          </a:r>
          <a:r>
            <a:rPr lang="el-GR" sz="2700" kern="1200"/>
            <a:t>/</a:t>
          </a:r>
          <a:r>
            <a:rPr lang="el-GR" sz="2700" kern="1200" baseline="-25000"/>
            <a:t>3</a:t>
          </a:r>
          <a:endParaRPr lang="en-US" sz="2700" kern="1200"/>
        </a:p>
      </dsp:txBody>
      <dsp:txXfrm>
        <a:off x="0" y="0"/>
        <a:ext cx="5175384" cy="1384035"/>
      </dsp:txXfrm>
    </dsp:sp>
    <dsp:sp modelId="{11BC3462-3FDF-4F69-9560-26A63D824F05}">
      <dsp:nvSpPr>
        <dsp:cNvPr id="0" name=""/>
        <dsp:cNvSpPr/>
      </dsp:nvSpPr>
      <dsp:spPr>
        <a:xfrm>
          <a:off x="0" y="1384035"/>
          <a:ext cx="5175384" cy="0"/>
        </a:xfrm>
        <a:prstGeom prst="line">
          <a:avLst/>
        </a:prstGeom>
        <a:solidFill>
          <a:schemeClr val="accent2">
            <a:hueOff val="2402804"/>
            <a:satOff val="3666"/>
            <a:lumOff val="131"/>
            <a:alphaOff val="0"/>
          </a:schemeClr>
        </a:solidFill>
        <a:ln w="12700" cap="flat" cmpd="sng" algn="ctr">
          <a:solidFill>
            <a:schemeClr val="accent2">
              <a:hueOff val="2402804"/>
              <a:satOff val="3666"/>
              <a:lumOff val="1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0D5268-87FB-4CCC-9B93-B2219151A48C}">
      <dsp:nvSpPr>
        <dsp:cNvPr id="0" name=""/>
        <dsp:cNvSpPr/>
      </dsp:nvSpPr>
      <dsp:spPr>
        <a:xfrm>
          <a:off x="0" y="1384035"/>
          <a:ext cx="5175384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kern="1200"/>
            <a:t>Διάδοση επιδημιών από μετακινήσεις στρατευμάτων</a:t>
          </a:r>
          <a:endParaRPr lang="en-US" sz="2700" kern="1200"/>
        </a:p>
      </dsp:txBody>
      <dsp:txXfrm>
        <a:off x="0" y="1384035"/>
        <a:ext cx="5175384" cy="1384035"/>
      </dsp:txXfrm>
    </dsp:sp>
    <dsp:sp modelId="{D4D1AB75-F76A-4985-A487-EE3AB4FAC0EE}">
      <dsp:nvSpPr>
        <dsp:cNvPr id="0" name=""/>
        <dsp:cNvSpPr/>
      </dsp:nvSpPr>
      <dsp:spPr>
        <a:xfrm>
          <a:off x="0" y="2768070"/>
          <a:ext cx="5175384" cy="0"/>
        </a:xfrm>
        <a:prstGeom prst="line">
          <a:avLst/>
        </a:prstGeom>
        <a:solidFill>
          <a:schemeClr val="accent2">
            <a:hueOff val="4805608"/>
            <a:satOff val="7333"/>
            <a:lumOff val="262"/>
            <a:alphaOff val="0"/>
          </a:schemeClr>
        </a:solidFill>
        <a:ln w="12700" cap="flat" cmpd="sng" algn="ctr">
          <a:solidFill>
            <a:schemeClr val="accent2">
              <a:hueOff val="4805608"/>
              <a:satOff val="7333"/>
              <a:lumOff val="2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14923-34DE-4194-AD3A-E09A0CEDFF0D}">
      <dsp:nvSpPr>
        <dsp:cNvPr id="0" name=""/>
        <dsp:cNvSpPr/>
      </dsp:nvSpPr>
      <dsp:spPr>
        <a:xfrm>
          <a:off x="0" y="2768070"/>
          <a:ext cx="5175384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kern="1200"/>
            <a:t>Μεγάλα κύματα προσφύγων από πολεμικές συγκρούσεις και θρησκευτικές διώξεις</a:t>
          </a:r>
          <a:endParaRPr lang="en-US" sz="2700" kern="1200"/>
        </a:p>
      </dsp:txBody>
      <dsp:txXfrm>
        <a:off x="0" y="2768070"/>
        <a:ext cx="5175384" cy="1384035"/>
      </dsp:txXfrm>
    </dsp:sp>
    <dsp:sp modelId="{FA812897-FDCA-4D9C-A363-25D19032695C}">
      <dsp:nvSpPr>
        <dsp:cNvPr id="0" name=""/>
        <dsp:cNvSpPr/>
      </dsp:nvSpPr>
      <dsp:spPr>
        <a:xfrm>
          <a:off x="0" y="4152105"/>
          <a:ext cx="5175384" cy="0"/>
        </a:xfrm>
        <a:prstGeom prst="line">
          <a:avLst/>
        </a:prstGeom>
        <a:solidFill>
          <a:schemeClr val="accent2">
            <a:hueOff val="7208412"/>
            <a:satOff val="10999"/>
            <a:lumOff val="393"/>
            <a:alphaOff val="0"/>
          </a:schemeClr>
        </a:solidFill>
        <a:ln w="12700" cap="flat" cmpd="sng" algn="ctr">
          <a:solidFill>
            <a:schemeClr val="accent2">
              <a:hueOff val="7208412"/>
              <a:satOff val="10999"/>
              <a:lumOff val="3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EFE57-4F2A-43D5-A885-8FA9A10836A0}">
      <dsp:nvSpPr>
        <dsp:cNvPr id="0" name=""/>
        <dsp:cNvSpPr/>
      </dsp:nvSpPr>
      <dsp:spPr>
        <a:xfrm>
          <a:off x="0" y="4152105"/>
          <a:ext cx="5175384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kern="1200"/>
            <a:t>Εξουδετέρωση γερμανικής ισχύος</a:t>
          </a:r>
          <a:endParaRPr lang="en-US" sz="2700" kern="1200"/>
        </a:p>
      </dsp:txBody>
      <dsp:txXfrm>
        <a:off x="0" y="4152105"/>
        <a:ext cx="5175384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388F6-7515-441A-A9C5-29DB862CEC36}" type="datetimeFigureOut">
              <a:rPr lang="el-GR" smtClean="0"/>
              <a:pPr/>
              <a:t>2/11/2023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8370B-64A5-4F3F-8205-4003CCFD31F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8531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9259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4730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7158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103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5390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284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9730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4752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4689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7456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2717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0006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436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3538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8925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1805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0471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400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06321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81655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6927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6278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41791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93445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5589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0572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4308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5242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9314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0689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129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75204-CC83-4950-922E-17DA99CCB0D5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2841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EE3B-012F-4673-AB8F-B8D8CC8D3685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391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09F5-21A5-45B8-B2C2-DEC281D680B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9810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055025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372981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196175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484079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644432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207701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8090366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6878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C320-5C61-4415-9955-3C04E896D346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8050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61960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9447095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989356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0524139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2383524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2071174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0490573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8259526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8942446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510815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FEBD-88B1-40B2-91AB-E4DB53B0300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46459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5677028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6290382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7867340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504827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DB59-B6AA-4282-BDFB-2640DA70AA9E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517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020CB-5B12-4747-8D6A-CB00E01B8793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838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1D482-E00B-45C8-837E-70C2965D01BC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19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BAFA-9720-4E78-B8CF-612BA2D0E694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6794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22AF-CF8D-4BDB-B07C-28CFE821A527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993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D311-2730-4DCE-AD3B-52277046672D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618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302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9363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7CF0A-5BF2-4B87-821E-92356793F032}" type="datetime1">
              <a:rPr lang="el-GR" smtClean="0"/>
              <a:pPr/>
              <a:t>2/11/2023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72573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//upload.wikimedia.org/wikipedia/commons/2/2d/Portrait_of_Philip_II_of_Spain_by_Sofonisba_Anguissola_-_002b.jp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8.png"/><Relationship Id="rId4" Type="http://schemas.openxmlformats.org/officeDocument/2006/relationships/hyperlink" Target="//upload.wikimedia.org/wikipedia/commons/0/0f/Routes_of_the_Spanish_Armada.gif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12.png"/><Relationship Id="rId4" Type="http://schemas.openxmlformats.org/officeDocument/2006/relationships/hyperlink" Target="//upload.wikimedia.org/wikipedia/commons/3/38/Straty_ludno%C5%9Bciowe_po_wojnie_30letniej.PNG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www.politeianet.gr/books/9789601619477-perez-reverte-arturo-patakis-o-ilios-tis-mprenta-184595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orldhistory.org/video/2799/the-eighty-years-war/" TargetMode="External"/><Relationship Id="rId5" Type="http://schemas.openxmlformats.org/officeDocument/2006/relationships/hyperlink" Target="https://www.youtube.com/watch?v=jePTp8ckzFo" TargetMode="External"/><Relationship Id="rId4" Type="http://schemas.openxmlformats.org/officeDocument/2006/relationships/hyperlink" Target="https://twistedsifter.com/videos/what-makes-rembrandts-the-night-watch-such-a-masterpiec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543" y="450220"/>
            <a:ext cx="2928366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4846320"/>
            <a:ext cx="1796796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1496" y="450221"/>
            <a:ext cx="5405961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63140" y="4835010"/>
            <a:ext cx="1011769" cy="157276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1713" y="671513"/>
            <a:ext cx="5095875" cy="551180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l-GR" sz="2800">
                <a:solidFill>
                  <a:schemeClr val="accent1">
                    <a:lumMod val="50000"/>
                  </a:schemeClr>
                </a:solidFill>
              </a:rPr>
              <a:t>Άννα Καρακατσούλη</a:t>
            </a:r>
          </a:p>
          <a:p>
            <a:pPr defTabSz="457200">
              <a:spcAft>
                <a:spcPts val="600"/>
              </a:spcAft>
            </a:pPr>
            <a:r>
              <a:rPr lang="el-GR" sz="2800">
                <a:solidFill>
                  <a:schemeClr val="accent1">
                    <a:lumMod val="50000"/>
                  </a:schemeClr>
                </a:solidFill>
              </a:rPr>
              <a:t>Μάθημα 5ο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115568"/>
            <a:ext cx="2523744" cy="2843784"/>
          </a:xfrm>
        </p:spPr>
        <p:txBody>
          <a:bodyPr anchor="ctr">
            <a:normAutofit/>
          </a:bodyPr>
          <a:lstStyle/>
          <a:p>
            <a:pPr algn="l"/>
            <a:r>
              <a:rPr lang="el-GR" sz="3700" b="1">
                <a:solidFill>
                  <a:srgbClr val="FFFFFF"/>
                </a:solidFill>
              </a:rPr>
              <a:t>Ιστορία και Πολιτισμός της </a:t>
            </a:r>
            <a:br>
              <a:rPr lang="el-GR" sz="3700" b="1">
                <a:solidFill>
                  <a:srgbClr val="FFFFFF"/>
                </a:solidFill>
              </a:rPr>
            </a:br>
            <a:r>
              <a:rPr lang="el-GR" sz="3700" b="1">
                <a:solidFill>
                  <a:srgbClr val="FFFFFF"/>
                </a:solidFill>
              </a:rPr>
              <a:t>Νεώτερης Ευρώπης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A237860-2371-4387-83BD-3C5DFDE00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" y="5120640"/>
            <a:ext cx="1371600" cy="1024128"/>
          </a:xfrm>
        </p:spPr>
        <p:txBody>
          <a:bodyPr anchor="ctr">
            <a:normAutofit/>
          </a:bodyPr>
          <a:lstStyle/>
          <a:p>
            <a:pPr algn="l"/>
            <a:r>
              <a:rPr lang="el-GR" sz="1700" b="1">
                <a:solidFill>
                  <a:srgbClr val="FFFFFF"/>
                </a:solidFill>
              </a:rPr>
              <a:t>1492-1789</a:t>
            </a:r>
            <a:endParaRPr lang="el-GR" sz="170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372868" y="5120640"/>
            <a:ext cx="795528" cy="1024128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F9D9BFEA-A0A6-470B-9C1A-C222B6B00C5D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</a:t>
            </a:fld>
            <a:endParaRPr lang="el-GR" sz="3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171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10</a:t>
            </a:fld>
            <a:endParaRPr lang="el-GR"/>
          </a:p>
        </p:txBody>
      </p:sp>
      <p:pic>
        <p:nvPicPr>
          <p:cNvPr id="78850" name="Picture 2" descr="File:Portrait of Philip II of Spain by Sofonisba Anguissola - 002b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lum contrast="10000"/>
          </a:blip>
          <a:srcRect/>
          <a:stretch>
            <a:fillRect/>
          </a:stretch>
        </p:blipFill>
        <p:spPr bwMode="auto">
          <a:xfrm>
            <a:off x="4067944" y="332656"/>
            <a:ext cx="4638675" cy="570547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788024" y="6021288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en-US" sz="2000" dirty="0" err="1"/>
              <a:t>Anguissola</a:t>
            </a:r>
            <a:r>
              <a:rPr lang="en-US" sz="2000" dirty="0"/>
              <a:t>, </a:t>
            </a:r>
            <a:r>
              <a:rPr lang="el-GR" sz="2000" dirty="0"/>
              <a:t>Φίλιππος Β΄ (1564)</a:t>
            </a:r>
          </a:p>
        </p:txBody>
      </p:sp>
      <p:pic>
        <p:nvPicPr>
          <p:cNvPr id="1026" name="Picture 2" descr="C:\Users\Anna K\Desktop\Pictures\NY Oct 2011\CIMG0414.JPG"/>
          <p:cNvPicPr>
            <a:picLocks noChangeAspect="1" noChangeArrowheads="1"/>
          </p:cNvPicPr>
          <p:nvPr/>
        </p:nvPicPr>
        <p:blipFill>
          <a:blip r:embed="rId6" cstate="screen">
            <a:lum contrast="20000"/>
          </a:blip>
          <a:srcRect b="23881"/>
          <a:stretch>
            <a:fillRect/>
          </a:stretch>
        </p:blipFill>
        <p:spPr bwMode="auto">
          <a:xfrm>
            <a:off x="323528" y="1340768"/>
            <a:ext cx="3618402" cy="3672408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6623" y="900814"/>
            <a:ext cx="569713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633165"/>
            <a:ext cx="36199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965" y="636723"/>
            <a:ext cx="3000047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154" y="982272"/>
            <a:ext cx="2541314" cy="4560970"/>
          </a:xfrm>
        </p:spPr>
        <p:txBody>
          <a:bodyPr>
            <a:normAutofit/>
          </a:bodyPr>
          <a:lstStyle/>
          <a:p>
            <a:r>
              <a:rPr lang="el-GR" sz="3200">
                <a:solidFill>
                  <a:srgbClr val="FFFFFF"/>
                </a:solidFill>
              </a:rPr>
              <a:t>Θρησκευτικοί πόλεμοι Γαλλίας (1562-89)</a:t>
            </a:r>
            <a:endParaRPr lang="el-GR" sz="3200" b="1">
              <a:solidFill>
                <a:srgbClr val="FFFFFF"/>
              </a:solidFill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76336" y="1352302"/>
            <a:ext cx="499169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16396" y="1719618"/>
            <a:ext cx="4461623" cy="4334629"/>
          </a:xfrm>
        </p:spPr>
        <p:txBody>
          <a:bodyPr anchor="ctr">
            <a:normAutofit/>
          </a:bodyPr>
          <a:lstStyle/>
          <a:p>
            <a:r>
              <a:rPr lang="el-GR" sz="1500" dirty="0">
                <a:solidFill>
                  <a:srgbClr val="FEFFFF"/>
                </a:solidFill>
              </a:rPr>
              <a:t>1559, ξαφνικός θάνατος Ερρίκου Β΄</a:t>
            </a:r>
          </a:p>
          <a:p>
            <a:r>
              <a:rPr lang="el-GR" sz="1500" dirty="0">
                <a:solidFill>
                  <a:srgbClr val="FEFFFF"/>
                </a:solidFill>
              </a:rPr>
              <a:t>Διαδοχικοί θάνατοι χωρίς άρρενα απόγονο και των 4 γιων του. Αντιβασιλεία Αικατερίνης των Μεδίκων</a:t>
            </a:r>
          </a:p>
          <a:p>
            <a:pPr lvl="1"/>
            <a:r>
              <a:rPr lang="el-GR" sz="1500" dirty="0">
                <a:solidFill>
                  <a:srgbClr val="FEFFFF"/>
                </a:solidFill>
              </a:rPr>
              <a:t>Φραγκίσκος Β΄ (ανήλικος, 1559-60), Κάρολος Δ΄ (1560-74), Ερρίκος Γ΄ (1574-89), Φραγκίσκος (</a:t>
            </a:r>
            <a:r>
              <a:rPr lang="el-GR" sz="1500" dirty="0">
                <a:solidFill>
                  <a:srgbClr val="FEFFFF"/>
                </a:solidFill>
                <a:sym typeface="Wingdings 2"/>
              </a:rPr>
              <a:t></a:t>
            </a:r>
            <a:r>
              <a:rPr lang="el-GR" sz="1500" dirty="0">
                <a:solidFill>
                  <a:srgbClr val="FEFFFF"/>
                </a:solidFill>
              </a:rPr>
              <a:t> 1584, πριν ανεβεί στον θρόνο)</a:t>
            </a:r>
          </a:p>
          <a:p>
            <a:r>
              <a:rPr lang="el-GR" sz="1500" dirty="0" err="1">
                <a:solidFill>
                  <a:srgbClr val="FEFFFF"/>
                </a:solidFill>
              </a:rPr>
              <a:t>Προϋπάρχουσα</a:t>
            </a:r>
            <a:r>
              <a:rPr lang="el-GR" sz="1500" dirty="0">
                <a:solidFill>
                  <a:srgbClr val="FEFFFF"/>
                </a:solidFill>
              </a:rPr>
              <a:t> αντιπαλότητα καθολικών και προτεσταντών ευγενών (</a:t>
            </a:r>
            <a:r>
              <a:rPr lang="en-US" sz="1500" i="1" dirty="0">
                <a:solidFill>
                  <a:srgbClr val="FEFFFF"/>
                </a:solidFill>
              </a:rPr>
              <a:t>Huguenots</a:t>
            </a:r>
            <a:r>
              <a:rPr lang="en-US" sz="1500" dirty="0">
                <a:solidFill>
                  <a:srgbClr val="FEFFFF"/>
                </a:solidFill>
              </a:rPr>
              <a:t>, </a:t>
            </a:r>
            <a:r>
              <a:rPr lang="el-GR" sz="1500" dirty="0" err="1">
                <a:solidFill>
                  <a:srgbClr val="FEFFFF"/>
                </a:solidFill>
              </a:rPr>
              <a:t>Ουγενότοι</a:t>
            </a:r>
            <a:r>
              <a:rPr lang="el-GR" sz="1500" dirty="0">
                <a:solidFill>
                  <a:srgbClr val="FEFFFF"/>
                </a:solidFill>
              </a:rPr>
              <a:t>)</a:t>
            </a:r>
          </a:p>
          <a:p>
            <a:r>
              <a:rPr lang="el-GR" sz="1500" dirty="0">
                <a:solidFill>
                  <a:srgbClr val="FEFFFF"/>
                </a:solidFill>
              </a:rPr>
              <a:t>Περίοδος </a:t>
            </a:r>
            <a:r>
              <a:rPr lang="el-GR" sz="1500" dirty="0" err="1">
                <a:solidFill>
                  <a:srgbClr val="FEFFFF"/>
                </a:solidFill>
              </a:rPr>
              <a:t>βαθειάς</a:t>
            </a:r>
            <a:r>
              <a:rPr lang="el-GR" sz="1500" dirty="0">
                <a:solidFill>
                  <a:srgbClr val="FEFFFF"/>
                </a:solidFill>
              </a:rPr>
              <a:t> πολιτικής και θρησκευτικής αστάθειας</a:t>
            </a:r>
          </a:p>
          <a:p>
            <a:pPr lvl="1"/>
            <a:r>
              <a:rPr lang="el-GR" sz="1500" dirty="0">
                <a:solidFill>
                  <a:srgbClr val="FEFFFF"/>
                </a:solidFill>
              </a:rPr>
              <a:t>8 πόλεμοι, 36 χρόνια εμφύλιων συγκρούσεων</a:t>
            </a:r>
            <a:endParaRPr lang="en-US" sz="1500" dirty="0">
              <a:solidFill>
                <a:srgbClr val="FE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30718" y="6175188"/>
            <a:ext cx="51435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l-GR" sz="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el-GR" sz="3200">
                <a:solidFill>
                  <a:srgbClr val="FFFFFF"/>
                </a:solidFill>
              </a:rPr>
              <a:t>Θρησκευτικοί πόλεμοι Γαλλίας (1562-89)</a:t>
            </a:r>
            <a:endParaRPr lang="el-GR" sz="3200" b="1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l-G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40480" y="804672"/>
            <a:ext cx="4711446" cy="5248656"/>
          </a:xfrm>
        </p:spPr>
        <p:txBody>
          <a:bodyPr anchor="ctr">
            <a:normAutofit/>
          </a:bodyPr>
          <a:lstStyle/>
          <a:p>
            <a:r>
              <a:rPr lang="el-GR" sz="1700"/>
              <a:t>Χρεωκοπημένο κράτος, πώληση αξιωμάτων και πολλαπλασιασμός θέσεων για αύξηση εσόδων</a:t>
            </a:r>
          </a:p>
          <a:p>
            <a:r>
              <a:rPr lang="el-GR" sz="1700"/>
              <a:t>Αδυναμία βασιλικής εξουσίας να επιβάλει συμβιβαστική λύση, προβληματικός ο έλεγχος των αξιωματούχων </a:t>
            </a:r>
          </a:p>
          <a:p>
            <a:r>
              <a:rPr lang="el-GR" sz="1700"/>
              <a:t>Επιστροφή νεαρών ευγενών από Πολέμους Ιταλίας, απουσία διεξόδων καριέρας</a:t>
            </a:r>
          </a:p>
          <a:p>
            <a:r>
              <a:rPr lang="el-GR" sz="1700"/>
              <a:t>Ρόλος διεθνούς περιβάλλοντος</a:t>
            </a:r>
          </a:p>
          <a:p>
            <a:pPr lvl="1"/>
            <a:r>
              <a:rPr lang="el-GR" sz="1700"/>
              <a:t>Ισπανική ενίσχυση σε καθολικούς και βρετανική σε προτεστάντες</a:t>
            </a:r>
            <a:endParaRPr lang="en-US" sz="1700"/>
          </a:p>
          <a:p>
            <a:r>
              <a:rPr lang="el-GR" sz="1700"/>
              <a:t>Συσχετισμός θρησκευτικής βίας με οικονομικά και κοινωνικά ζητήματα</a:t>
            </a:r>
          </a:p>
          <a:p>
            <a:pPr lvl="1"/>
            <a:r>
              <a:rPr lang="el-GR" sz="1700"/>
              <a:t>Αυτοπεποίθηση Καλβινιστών, φανατισμός Καθολικών</a:t>
            </a:r>
            <a:r>
              <a:rPr lang="en-US" sz="1700"/>
              <a:t> (</a:t>
            </a:r>
            <a:r>
              <a:rPr lang="el-GR" sz="1700"/>
              <a:t>πλειοψηφία)</a:t>
            </a:r>
          </a:p>
        </p:txBody>
      </p:sp>
    </p:spTree>
    <p:extLst>
      <p:ext uri="{BB962C8B-B14F-4D97-AF65-F5344CB8AC3E}">
        <p14:creationId xmlns:p14="http://schemas.microsoft.com/office/powerpoint/2010/main" val="1438875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3A4F209C-C20E-4FA7-B241-1EF4F8D19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564234-45B0-4ED8-A9E2-199C00173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9144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l-GR">
                <a:solidFill>
                  <a:schemeClr val="bg1">
                    <a:lumMod val="95000"/>
                    <a:lumOff val="5000"/>
                  </a:schemeClr>
                </a:solidFill>
              </a:rPr>
              <a:t>Έδικτο της Νάντης (1598)</a:t>
            </a:r>
            <a:endParaRPr lang="en-US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2015406"/>
            <a:ext cx="7886700" cy="4065986"/>
          </a:xfrm>
        </p:spPr>
        <p:txBody>
          <a:bodyPr anchor="ctr">
            <a:normAutofit/>
          </a:bodyPr>
          <a:lstStyle/>
          <a:p>
            <a:r>
              <a:rPr lang="el-GR" sz="1700"/>
              <a:t>18 Αυγούστου 1572, γάμος Μαργαρίτας του Βαλουά με Ερρίκο Δ΄ Ναβάρρας (προτεστ.)</a:t>
            </a:r>
          </a:p>
          <a:p>
            <a:r>
              <a:rPr lang="el-GR" sz="1700"/>
              <a:t>Απόφαση Βασιλικού Συμβουλίου για εξόντωση προτεσταντικής ηγεσίας</a:t>
            </a:r>
          </a:p>
          <a:p>
            <a:pPr lvl="1"/>
            <a:r>
              <a:rPr lang="el-GR" sz="1700"/>
              <a:t>23-24/8/1572, «Νύχτα Αγίου Βαρθολομαίου»</a:t>
            </a:r>
          </a:p>
          <a:p>
            <a:pPr lvl="1"/>
            <a:r>
              <a:rPr lang="el-GR" sz="1700"/>
              <a:t>Σφαγές συνεχίστηκαν έως 29 Αυγούστου. Περίπου 10.000 προτεστάντες δολοφονήθηκαν σε όλη τη Γαλλία</a:t>
            </a:r>
          </a:p>
          <a:p>
            <a:r>
              <a:rPr lang="el-GR" sz="1700"/>
              <a:t>Φυγή Προτεσταντών σε Γενεύη, Ελβετία, Κάτω Χώρες, Αγγλία (</a:t>
            </a:r>
            <a:r>
              <a:rPr lang="en-US" sz="1700"/>
              <a:t>“Refuge”)</a:t>
            </a:r>
            <a:endParaRPr lang="el-GR" sz="1700"/>
          </a:p>
          <a:p>
            <a:pPr>
              <a:spcAft>
                <a:spcPct val="10000"/>
              </a:spcAft>
            </a:pPr>
            <a:r>
              <a:rPr lang="el-GR" sz="1700"/>
              <a:t>Στέμμα σε Ερρίκο Δ΄ Ναβάρρας (1589-1610) υπό τον όρο της μεταστροφής του στον καθολικισμό</a:t>
            </a:r>
            <a:endParaRPr lang="en-US" sz="1700"/>
          </a:p>
          <a:p>
            <a:pPr>
              <a:spcAft>
                <a:spcPct val="10000"/>
              </a:spcAft>
            </a:pPr>
            <a:r>
              <a:rPr lang="el-GR" sz="1700"/>
              <a:t>Απρ. 1598: εγγυήσεις θρησκευτικής ανεκτικότητας, άδεια λατρείας σε συγκεκριμένους τόπους (</a:t>
            </a:r>
            <a:r>
              <a:rPr lang="en-US" sz="1700"/>
              <a:t>“Edit de Nantes”)</a:t>
            </a:r>
          </a:p>
          <a:p>
            <a:endParaRPr lang="en-US" sz="17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l-GR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50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B336162-B533-4EFE-8BB3-8EBB4A5E3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85788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2335" y="2745736"/>
            <a:ext cx="27741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l-GR" sz="2800">
                <a:solidFill>
                  <a:srgbClr val="262626"/>
                </a:solidFill>
              </a:rPr>
              <a:t>Θρησκευτικές ταραχές</a:t>
            </a:r>
            <a:endParaRPr lang="en-US" sz="2800">
              <a:solidFill>
                <a:srgbClr val="262626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36886" y="802638"/>
            <a:ext cx="4056522" cy="5252722"/>
          </a:xfrm>
        </p:spPr>
        <p:txBody>
          <a:bodyPr anchor="ctr">
            <a:normAutofit/>
          </a:bodyPr>
          <a:lstStyle/>
          <a:p>
            <a:r>
              <a:rPr lang="el-GR"/>
              <a:t>Υπεράσπιση «ορθής» πίστης</a:t>
            </a:r>
          </a:p>
          <a:p>
            <a:r>
              <a:rPr lang="el-GR"/>
              <a:t>Καταγγελία μιάσματος</a:t>
            </a:r>
          </a:p>
          <a:p>
            <a:r>
              <a:rPr lang="el-GR"/>
              <a:t>Πλήθος αναλαμβάνει δράση στη θέση των αρχών που αδρανούν</a:t>
            </a:r>
          </a:p>
          <a:p>
            <a:r>
              <a:rPr lang="el-GR"/>
              <a:t>Μίμηση πρακτικών δημοσίων εκτελέσεων</a:t>
            </a:r>
            <a:endParaRPr lang="en-US"/>
          </a:p>
          <a:p>
            <a:r>
              <a:rPr lang="el-GR"/>
              <a:t>Δεν πρόκειται για άναρχες επιθέσεις όχλου</a:t>
            </a:r>
          </a:p>
          <a:p>
            <a:r>
              <a:rPr lang="el-GR"/>
              <a:t>Αίσθηση νομιμότητας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31380" y="6270771"/>
            <a:ext cx="58396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l-GR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60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5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6623" y="900814"/>
            <a:ext cx="569713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633165"/>
            <a:ext cx="36199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: Shape 21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965" y="636723"/>
            <a:ext cx="3000047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154" y="982272"/>
            <a:ext cx="2541314" cy="4560970"/>
          </a:xfrm>
        </p:spPr>
        <p:txBody>
          <a:bodyPr>
            <a:normAutofit/>
          </a:bodyPr>
          <a:lstStyle/>
          <a:p>
            <a:r>
              <a:rPr lang="el-GR" sz="2700" dirty="0">
                <a:solidFill>
                  <a:srgbClr val="FFFFFF"/>
                </a:solidFill>
              </a:rPr>
              <a:t>Ογδοηκονταετής Πόλεμος </a:t>
            </a:r>
            <a:br>
              <a:rPr lang="el-GR" sz="2700" dirty="0">
                <a:solidFill>
                  <a:srgbClr val="FFFFFF"/>
                </a:solidFill>
              </a:rPr>
            </a:br>
            <a:r>
              <a:rPr lang="el-GR" sz="2700" dirty="0">
                <a:solidFill>
                  <a:srgbClr val="FFFFFF"/>
                </a:solidFill>
              </a:rPr>
              <a:t>(1566-1648)</a:t>
            </a:r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76336" y="1352302"/>
            <a:ext cx="499169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16396" y="1719618"/>
            <a:ext cx="4461623" cy="4334629"/>
          </a:xfrm>
        </p:spPr>
        <p:txBody>
          <a:bodyPr anchor="ctr">
            <a:normAutofit/>
          </a:bodyPr>
          <a:lstStyle/>
          <a:p>
            <a:r>
              <a:rPr lang="el-GR" sz="1600" dirty="0">
                <a:solidFill>
                  <a:srgbClr val="FEFFFF"/>
                </a:solidFill>
              </a:rPr>
              <a:t>17 Επαρχίες Κάτω Χωρών = </a:t>
            </a:r>
            <a:r>
              <a:rPr lang="el-GR" sz="1600" dirty="0" err="1">
                <a:solidFill>
                  <a:srgbClr val="FEFFFF"/>
                </a:solidFill>
              </a:rPr>
              <a:t>βουργουνδική</a:t>
            </a:r>
            <a:r>
              <a:rPr lang="el-GR" sz="1600" dirty="0">
                <a:solidFill>
                  <a:srgbClr val="FEFFFF"/>
                </a:solidFill>
              </a:rPr>
              <a:t> κληρονομιά Φιλίππου Β΄</a:t>
            </a:r>
          </a:p>
          <a:p>
            <a:r>
              <a:rPr lang="el-GR" sz="1600" dirty="0">
                <a:solidFill>
                  <a:srgbClr val="FEFFFF"/>
                </a:solidFill>
              </a:rPr>
              <a:t>Θρησκευτική αδιαλλαξία Φιλίππου Β΄, θεϊκή αποστολή για την αποκατάσταση του ρωμαιοκαθολικισμού</a:t>
            </a:r>
          </a:p>
          <a:p>
            <a:r>
              <a:rPr lang="el-GR" sz="1600" dirty="0">
                <a:solidFill>
                  <a:srgbClr val="FEFFFF"/>
                </a:solidFill>
              </a:rPr>
              <a:t>Ανάθεση διακυβέρνησης σε ετεροθαλή αδελφή του, Μαργαρίτα της Πάρμας</a:t>
            </a:r>
          </a:p>
          <a:p>
            <a:r>
              <a:rPr lang="el-GR" sz="1600" dirty="0">
                <a:solidFill>
                  <a:srgbClr val="FEFFFF"/>
                </a:solidFill>
              </a:rPr>
              <a:t>Δυσαρέσκεια ολλανδικής αριστοκρατίας από:</a:t>
            </a:r>
          </a:p>
          <a:p>
            <a:pPr lvl="1"/>
            <a:r>
              <a:rPr lang="el-GR" sz="1600" dirty="0">
                <a:solidFill>
                  <a:srgbClr val="FEFFFF"/>
                </a:solidFill>
              </a:rPr>
              <a:t>Παρουσία ισπανικών φρουρών</a:t>
            </a:r>
          </a:p>
          <a:p>
            <a:pPr lvl="1"/>
            <a:r>
              <a:rPr lang="el-GR" sz="1600" dirty="0">
                <a:solidFill>
                  <a:srgbClr val="FEFFFF"/>
                </a:solidFill>
              </a:rPr>
              <a:t>Διείσδυση Ιησουϊτών και Ιεράς Εξέτασης, δημιουργία 14 νέων καθολικών Επισκοπών</a:t>
            </a:r>
          </a:p>
          <a:p>
            <a:pPr lvl="1"/>
            <a:r>
              <a:rPr lang="el-GR" sz="1600" dirty="0">
                <a:solidFill>
                  <a:srgbClr val="FEFFFF"/>
                </a:solidFill>
              </a:rPr>
              <a:t>Επιβολή νέων φόρων, αυταρχική διακυβέρνηση</a:t>
            </a:r>
          </a:p>
          <a:p>
            <a:r>
              <a:rPr lang="el-GR" sz="1600" dirty="0">
                <a:solidFill>
                  <a:srgbClr val="FEFFFF"/>
                </a:solidFill>
              </a:rPr>
              <a:t>1566, ισχυρό κύμα εικονομαχίας από Καλβινιστές</a:t>
            </a:r>
          </a:p>
          <a:p>
            <a:endParaRPr lang="el-GR" sz="1600" dirty="0">
              <a:solidFill>
                <a:srgbClr val="FE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30718" y="6175188"/>
            <a:ext cx="51435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l-GR" sz="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050132"/>
            <a:ext cx="8458200" cy="475773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78240" y="6455664"/>
            <a:ext cx="3360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l-GR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51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243" y="457200"/>
            <a:ext cx="6567514" cy="5943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78240" y="6455664"/>
            <a:ext cx="3360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l-GR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20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2500">
                <a:solidFill>
                  <a:srgbClr val="FFFFFF"/>
                </a:solidFill>
              </a:rPr>
              <a:t>Ογδοηκονταετής Πόλεμος (2)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el-GR" sz="1700"/>
              <a:t>1567, εισβολή στρατιωτικών δυνάμεων Δούκα της Άλμπα. Ίδρυση ειδικού δικαστηρίου («Συμβούλιο Ταραχών»), μαζικές εκτελέσεις</a:t>
            </a:r>
          </a:p>
          <a:p>
            <a:r>
              <a:rPr lang="el-GR" sz="1700"/>
              <a:t>Γενίκευση εξέγερσης</a:t>
            </a:r>
          </a:p>
          <a:p>
            <a:pPr lvl="1"/>
            <a:r>
              <a:rPr lang="el-GR" sz="1700"/>
              <a:t>Πόλεμος κατά ξένου κυρίαρχου (Ισπανία)</a:t>
            </a:r>
          </a:p>
          <a:p>
            <a:pPr lvl="1"/>
            <a:r>
              <a:rPr lang="el-GR" sz="1700"/>
              <a:t>Θρησκευτικός πόλεμος</a:t>
            </a:r>
          </a:p>
          <a:p>
            <a:pPr lvl="1"/>
            <a:r>
              <a:rPr lang="el-GR" sz="1700"/>
              <a:t>Εμφύλια σύρραξη</a:t>
            </a:r>
          </a:p>
          <a:p>
            <a:r>
              <a:rPr lang="el-GR" sz="1700"/>
              <a:t>Ισπανία μάχεται σε πολλαπλά μέτωπα</a:t>
            </a:r>
          </a:p>
          <a:p>
            <a:pPr lvl="1"/>
            <a:r>
              <a:rPr lang="el-GR" sz="1700"/>
              <a:t>Ολλανδία</a:t>
            </a:r>
          </a:p>
          <a:p>
            <a:pPr lvl="1"/>
            <a:r>
              <a:rPr lang="el-GR" sz="1700"/>
              <a:t>Οθωμανοί</a:t>
            </a:r>
          </a:p>
          <a:p>
            <a:pPr lvl="1"/>
            <a:r>
              <a:rPr lang="el-GR" sz="1700"/>
              <a:t>Αγγλία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78240" y="6455664"/>
            <a:ext cx="3360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el-G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6623" y="900814"/>
            <a:ext cx="569713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633165"/>
            <a:ext cx="36199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965" y="636723"/>
            <a:ext cx="3000047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154" y="982272"/>
            <a:ext cx="2541314" cy="4560970"/>
          </a:xfrm>
        </p:spPr>
        <p:txBody>
          <a:bodyPr>
            <a:normAutofit/>
          </a:bodyPr>
          <a:lstStyle/>
          <a:p>
            <a:r>
              <a:rPr lang="el-GR" sz="2700">
                <a:solidFill>
                  <a:srgbClr val="FFFFFF"/>
                </a:solidFill>
              </a:rPr>
              <a:t>Ογδοηκονταετής Πόλεμος (3)</a:t>
            </a: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76336" y="1352302"/>
            <a:ext cx="499169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16396" y="1719618"/>
            <a:ext cx="4461623" cy="4334629"/>
          </a:xfrm>
        </p:spPr>
        <p:txBody>
          <a:bodyPr anchor="ctr">
            <a:normAutofit/>
          </a:bodyPr>
          <a:lstStyle/>
          <a:p>
            <a:r>
              <a:rPr lang="el-GR" sz="1800">
                <a:solidFill>
                  <a:srgbClr val="FEFFFF"/>
                </a:solidFill>
              </a:rPr>
              <a:t>Εκτενής πειρατεία σε Βόρεια Θάλασσα</a:t>
            </a:r>
          </a:p>
          <a:p>
            <a:r>
              <a:rPr lang="el-GR" sz="1800">
                <a:solidFill>
                  <a:srgbClr val="FEFFFF"/>
                </a:solidFill>
              </a:rPr>
              <a:t>1572, κατάληψη Ουτρέχτης από εξεγερμένους</a:t>
            </a:r>
          </a:p>
          <a:p>
            <a:r>
              <a:rPr lang="el-GR" sz="1800">
                <a:solidFill>
                  <a:srgbClr val="FEFFFF"/>
                </a:solidFill>
              </a:rPr>
              <a:t>1576, λεηλασία Αμβέρσας από ισπανικά στρατεύματα (8000 νεκροί). Σκυτάλη διεθνούς εμπορίου περνά σε Άμστερνταμ</a:t>
            </a:r>
          </a:p>
          <a:p>
            <a:r>
              <a:rPr lang="el-GR" sz="1800">
                <a:solidFill>
                  <a:srgbClr val="FEFFFF"/>
                </a:solidFill>
              </a:rPr>
              <a:t>1579, διαίρεση 17 Επαρχιών Κάτω Χωρών σε:</a:t>
            </a:r>
          </a:p>
          <a:p>
            <a:pPr lvl="1"/>
            <a:r>
              <a:rPr lang="el-GR" sz="1800">
                <a:solidFill>
                  <a:srgbClr val="FEFFFF"/>
                </a:solidFill>
              </a:rPr>
              <a:t>Καθολική Ένωση του Αρράς (10 επαρχίες)</a:t>
            </a:r>
          </a:p>
          <a:p>
            <a:pPr lvl="1"/>
            <a:r>
              <a:rPr lang="el-GR" sz="1800">
                <a:solidFill>
                  <a:srgbClr val="FEFFFF"/>
                </a:solidFill>
              </a:rPr>
              <a:t>Προτεσταντική Ένωση Ουτρέχτης (7 επαρχίες)</a:t>
            </a:r>
          </a:p>
          <a:p>
            <a:r>
              <a:rPr lang="el-GR" sz="1800">
                <a:solidFill>
                  <a:srgbClr val="FEFFFF"/>
                </a:solidFill>
              </a:rPr>
              <a:t>1581, Πράξη Αποκήρυξης Φιλίππου Β΄</a:t>
            </a:r>
            <a:r>
              <a:rPr lang="en-US" sz="1800">
                <a:solidFill>
                  <a:srgbClr val="FEFFFF"/>
                </a:solidFill>
              </a:rPr>
              <a:t>. </a:t>
            </a:r>
            <a:r>
              <a:rPr lang="el-GR" sz="1800">
                <a:solidFill>
                  <a:srgbClr val="FEFFFF"/>
                </a:solidFill>
              </a:rPr>
              <a:t>Εγκαθίδρυση δημοκρατικού πολιτεύματος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30718" y="6175188"/>
            <a:ext cx="51435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l-GR" sz="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640823"/>
            <a:ext cx="2563994" cy="5583148"/>
          </a:xfrm>
        </p:spPr>
        <p:txBody>
          <a:bodyPr anchor="ctr">
            <a:normAutofit/>
          </a:bodyPr>
          <a:lstStyle/>
          <a:p>
            <a:r>
              <a:rPr lang="el-GR" sz="4700"/>
              <a:t>17ος αιώνας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  <a:gd name="connsiteX0" fmla="*/ 0 w 5410200"/>
              <a:gd name="connsiteY0" fmla="*/ 0 h 13716"/>
              <a:gd name="connsiteX1" fmla="*/ 622173 w 5410200"/>
              <a:gd name="connsiteY1" fmla="*/ 0 h 13716"/>
              <a:gd name="connsiteX2" fmla="*/ 1136142 w 5410200"/>
              <a:gd name="connsiteY2" fmla="*/ 0 h 13716"/>
              <a:gd name="connsiteX3" fmla="*/ 1920621 w 5410200"/>
              <a:gd name="connsiteY3" fmla="*/ 0 h 13716"/>
              <a:gd name="connsiteX4" fmla="*/ 2542794 w 5410200"/>
              <a:gd name="connsiteY4" fmla="*/ 0 h 13716"/>
              <a:gd name="connsiteX5" fmla="*/ 3164967 w 5410200"/>
              <a:gd name="connsiteY5" fmla="*/ 0 h 13716"/>
              <a:gd name="connsiteX6" fmla="*/ 3949446 w 5410200"/>
              <a:gd name="connsiteY6" fmla="*/ 0 h 13716"/>
              <a:gd name="connsiteX7" fmla="*/ 4517517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165854 w 5410200"/>
              <a:gd name="connsiteY11" fmla="*/ 13716 h 13716"/>
              <a:gd name="connsiteX12" fmla="*/ 3543681 w 5410200"/>
              <a:gd name="connsiteY12" fmla="*/ 13716 h 13716"/>
              <a:gd name="connsiteX13" fmla="*/ 2759202 w 5410200"/>
              <a:gd name="connsiteY13" fmla="*/ 13716 h 13716"/>
              <a:gd name="connsiteX14" fmla="*/ 1974723 w 5410200"/>
              <a:gd name="connsiteY14" fmla="*/ 13716 h 13716"/>
              <a:gd name="connsiteX15" fmla="*/ 1406652 w 5410200"/>
              <a:gd name="connsiteY15" fmla="*/ 13716 h 13716"/>
              <a:gd name="connsiteX16" fmla="*/ 730377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76940" y="8795"/>
                  <a:pt x="295530" y="-3818"/>
                  <a:pt x="568071" y="0"/>
                </a:cubicBezTo>
                <a:cubicBezTo>
                  <a:pt x="821049" y="-7814"/>
                  <a:pt x="977778" y="-9274"/>
                  <a:pt x="1298448" y="0"/>
                </a:cubicBezTo>
                <a:cubicBezTo>
                  <a:pt x="1590381" y="13044"/>
                  <a:pt x="1630605" y="-28"/>
                  <a:pt x="1920621" y="0"/>
                </a:cubicBezTo>
                <a:cubicBezTo>
                  <a:pt x="2206035" y="10386"/>
                  <a:pt x="2357755" y="-28028"/>
                  <a:pt x="2488692" y="0"/>
                </a:cubicBezTo>
                <a:cubicBezTo>
                  <a:pt x="2633521" y="25625"/>
                  <a:pt x="3022777" y="-45440"/>
                  <a:pt x="3219069" y="0"/>
                </a:cubicBezTo>
                <a:cubicBezTo>
                  <a:pt x="3460337" y="63290"/>
                  <a:pt x="3645640" y="26494"/>
                  <a:pt x="3895344" y="0"/>
                </a:cubicBezTo>
                <a:cubicBezTo>
                  <a:pt x="4126339" y="-535"/>
                  <a:pt x="4382665" y="-55222"/>
                  <a:pt x="4571619" y="0"/>
                </a:cubicBezTo>
                <a:cubicBezTo>
                  <a:pt x="4776405" y="-816"/>
                  <a:pt x="5201098" y="-43036"/>
                  <a:pt x="5410200" y="0"/>
                </a:cubicBezTo>
                <a:cubicBezTo>
                  <a:pt x="5409052" y="2649"/>
                  <a:pt x="5410186" y="9063"/>
                  <a:pt x="5410200" y="13716"/>
                </a:cubicBezTo>
                <a:cubicBezTo>
                  <a:pt x="5133704" y="5182"/>
                  <a:pt x="5123444" y="31477"/>
                  <a:pt x="4842129" y="13716"/>
                </a:cubicBezTo>
                <a:cubicBezTo>
                  <a:pt x="4568650" y="-219"/>
                  <a:pt x="4447390" y="8221"/>
                  <a:pt x="4328160" y="13716"/>
                </a:cubicBezTo>
                <a:cubicBezTo>
                  <a:pt x="4227436" y="28078"/>
                  <a:pt x="3754725" y="-2253"/>
                  <a:pt x="3597783" y="13716"/>
                </a:cubicBezTo>
                <a:cubicBezTo>
                  <a:pt x="3459353" y="10223"/>
                  <a:pt x="3317740" y="47315"/>
                  <a:pt x="3029712" y="13716"/>
                </a:cubicBezTo>
                <a:cubicBezTo>
                  <a:pt x="2766446" y="5245"/>
                  <a:pt x="2645518" y="35922"/>
                  <a:pt x="2299335" y="13716"/>
                </a:cubicBezTo>
                <a:cubicBezTo>
                  <a:pt x="1977844" y="23735"/>
                  <a:pt x="1781583" y="-1801"/>
                  <a:pt x="1514856" y="13716"/>
                </a:cubicBezTo>
                <a:cubicBezTo>
                  <a:pt x="1212648" y="18781"/>
                  <a:pt x="1087880" y="-4407"/>
                  <a:pt x="892683" y="13716"/>
                </a:cubicBezTo>
                <a:cubicBezTo>
                  <a:pt x="745769" y="11772"/>
                  <a:pt x="183254" y="-32062"/>
                  <a:pt x="0" y="13716"/>
                </a:cubicBezTo>
                <a:cubicBezTo>
                  <a:pt x="-907" y="9799"/>
                  <a:pt x="-75" y="7151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69468" y="-22806"/>
                  <a:pt x="392563" y="4840"/>
                  <a:pt x="622173" y="0"/>
                </a:cubicBezTo>
                <a:cubicBezTo>
                  <a:pt x="884216" y="-2196"/>
                  <a:pt x="1034637" y="7784"/>
                  <a:pt x="1136142" y="0"/>
                </a:cubicBezTo>
                <a:cubicBezTo>
                  <a:pt x="1204956" y="5920"/>
                  <a:pt x="1559779" y="-61408"/>
                  <a:pt x="1920621" y="0"/>
                </a:cubicBezTo>
                <a:cubicBezTo>
                  <a:pt x="2280250" y="-18581"/>
                  <a:pt x="2372470" y="4128"/>
                  <a:pt x="2542794" y="0"/>
                </a:cubicBezTo>
                <a:cubicBezTo>
                  <a:pt x="2688150" y="-17189"/>
                  <a:pt x="2885478" y="-51412"/>
                  <a:pt x="3164967" y="0"/>
                </a:cubicBezTo>
                <a:cubicBezTo>
                  <a:pt x="3470933" y="16143"/>
                  <a:pt x="3588003" y="-4313"/>
                  <a:pt x="3949446" y="0"/>
                </a:cubicBezTo>
                <a:cubicBezTo>
                  <a:pt x="4331172" y="1470"/>
                  <a:pt x="4289286" y="5331"/>
                  <a:pt x="4517517" y="0"/>
                </a:cubicBezTo>
                <a:cubicBezTo>
                  <a:pt x="4736577" y="41911"/>
                  <a:pt x="5141868" y="443"/>
                  <a:pt x="5410200" y="0"/>
                </a:cubicBezTo>
                <a:cubicBezTo>
                  <a:pt x="5410845" y="2936"/>
                  <a:pt x="5409877" y="9829"/>
                  <a:pt x="5410200" y="13716"/>
                </a:cubicBezTo>
                <a:cubicBezTo>
                  <a:pt x="5130880" y="48304"/>
                  <a:pt x="5008082" y="-27188"/>
                  <a:pt x="4842129" y="13716"/>
                </a:cubicBezTo>
                <a:cubicBezTo>
                  <a:pt x="4629232" y="38478"/>
                  <a:pt x="4430159" y="43872"/>
                  <a:pt x="4165854" y="13716"/>
                </a:cubicBezTo>
                <a:cubicBezTo>
                  <a:pt x="3880517" y="17026"/>
                  <a:pt x="3820863" y="-12209"/>
                  <a:pt x="3543681" y="13716"/>
                </a:cubicBezTo>
                <a:cubicBezTo>
                  <a:pt x="3267577" y="39687"/>
                  <a:pt x="3047131" y="-8774"/>
                  <a:pt x="2759202" y="13716"/>
                </a:cubicBezTo>
                <a:cubicBezTo>
                  <a:pt x="2418778" y="17929"/>
                  <a:pt x="2206820" y="-35095"/>
                  <a:pt x="1974723" y="13716"/>
                </a:cubicBezTo>
                <a:cubicBezTo>
                  <a:pt x="1740429" y="35710"/>
                  <a:pt x="1599301" y="34493"/>
                  <a:pt x="1406652" y="13716"/>
                </a:cubicBezTo>
                <a:cubicBezTo>
                  <a:pt x="1196601" y="3966"/>
                  <a:pt x="938578" y="38717"/>
                  <a:pt x="730377" y="13716"/>
                </a:cubicBezTo>
                <a:cubicBezTo>
                  <a:pt x="524173" y="26651"/>
                  <a:pt x="336004" y="-17469"/>
                  <a:pt x="0" y="13716"/>
                </a:cubicBezTo>
                <a:cubicBezTo>
                  <a:pt x="-377" y="9245"/>
                  <a:pt x="1157" y="3819"/>
                  <a:pt x="0" y="0"/>
                </a:cubicBezTo>
                <a:close/>
              </a:path>
              <a:path w="5410200" h="13716" fill="none" stroke="0" extrusionOk="0">
                <a:moveTo>
                  <a:pt x="0" y="0"/>
                </a:moveTo>
                <a:cubicBezTo>
                  <a:pt x="148438" y="-27720"/>
                  <a:pt x="315263" y="-14841"/>
                  <a:pt x="568071" y="0"/>
                </a:cubicBezTo>
                <a:cubicBezTo>
                  <a:pt x="840209" y="21288"/>
                  <a:pt x="982180" y="-6281"/>
                  <a:pt x="1298448" y="0"/>
                </a:cubicBezTo>
                <a:cubicBezTo>
                  <a:pt x="1577021" y="13763"/>
                  <a:pt x="1630910" y="1060"/>
                  <a:pt x="1920621" y="0"/>
                </a:cubicBezTo>
                <a:cubicBezTo>
                  <a:pt x="2200928" y="-1340"/>
                  <a:pt x="2382869" y="-10369"/>
                  <a:pt x="2488692" y="0"/>
                </a:cubicBezTo>
                <a:cubicBezTo>
                  <a:pt x="2620356" y="20061"/>
                  <a:pt x="3042766" y="-74691"/>
                  <a:pt x="3219069" y="0"/>
                </a:cubicBezTo>
                <a:cubicBezTo>
                  <a:pt x="3395755" y="31704"/>
                  <a:pt x="3646717" y="33546"/>
                  <a:pt x="3895344" y="0"/>
                </a:cubicBezTo>
                <a:cubicBezTo>
                  <a:pt x="4131847" y="-43416"/>
                  <a:pt x="4371681" y="11418"/>
                  <a:pt x="4571619" y="0"/>
                </a:cubicBezTo>
                <a:cubicBezTo>
                  <a:pt x="4799447" y="47677"/>
                  <a:pt x="5212547" y="1562"/>
                  <a:pt x="5410200" y="0"/>
                </a:cubicBezTo>
                <a:cubicBezTo>
                  <a:pt x="5408905" y="2744"/>
                  <a:pt x="5410401" y="9950"/>
                  <a:pt x="5410200" y="13716"/>
                </a:cubicBezTo>
                <a:cubicBezTo>
                  <a:pt x="5139576" y="2947"/>
                  <a:pt x="5122299" y="33775"/>
                  <a:pt x="4842129" y="13716"/>
                </a:cubicBezTo>
                <a:cubicBezTo>
                  <a:pt x="4566356" y="6655"/>
                  <a:pt x="4456854" y="15426"/>
                  <a:pt x="4328160" y="13716"/>
                </a:cubicBezTo>
                <a:cubicBezTo>
                  <a:pt x="4234703" y="-822"/>
                  <a:pt x="3768176" y="-16062"/>
                  <a:pt x="3597783" y="13716"/>
                </a:cubicBezTo>
                <a:cubicBezTo>
                  <a:pt x="3430303" y="10148"/>
                  <a:pt x="3287506" y="20215"/>
                  <a:pt x="3029712" y="13716"/>
                </a:cubicBezTo>
                <a:cubicBezTo>
                  <a:pt x="2742636" y="-2421"/>
                  <a:pt x="2637847" y="18109"/>
                  <a:pt x="2299335" y="13716"/>
                </a:cubicBezTo>
                <a:cubicBezTo>
                  <a:pt x="1959433" y="-7861"/>
                  <a:pt x="1779456" y="37101"/>
                  <a:pt x="1514856" y="13716"/>
                </a:cubicBezTo>
                <a:cubicBezTo>
                  <a:pt x="1212431" y="31797"/>
                  <a:pt x="1086601" y="7282"/>
                  <a:pt x="892683" y="13716"/>
                </a:cubicBezTo>
                <a:cubicBezTo>
                  <a:pt x="721500" y="45800"/>
                  <a:pt x="194249" y="-29802"/>
                  <a:pt x="0" y="13716"/>
                </a:cubicBezTo>
                <a:cubicBezTo>
                  <a:pt x="-508" y="9800"/>
                  <a:pt x="-280" y="682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10200"/>
                      <a:gd name="connsiteY0" fmla="*/ 0 h 13716"/>
                      <a:gd name="connsiteX1" fmla="*/ 568071 w 5410200"/>
                      <a:gd name="connsiteY1" fmla="*/ 0 h 13716"/>
                      <a:gd name="connsiteX2" fmla="*/ 1298448 w 5410200"/>
                      <a:gd name="connsiteY2" fmla="*/ 0 h 13716"/>
                      <a:gd name="connsiteX3" fmla="*/ 1920621 w 5410200"/>
                      <a:gd name="connsiteY3" fmla="*/ 0 h 13716"/>
                      <a:gd name="connsiteX4" fmla="*/ 2488692 w 5410200"/>
                      <a:gd name="connsiteY4" fmla="*/ 0 h 13716"/>
                      <a:gd name="connsiteX5" fmla="*/ 3219069 w 5410200"/>
                      <a:gd name="connsiteY5" fmla="*/ 0 h 13716"/>
                      <a:gd name="connsiteX6" fmla="*/ 3895344 w 5410200"/>
                      <a:gd name="connsiteY6" fmla="*/ 0 h 13716"/>
                      <a:gd name="connsiteX7" fmla="*/ 4571619 w 5410200"/>
                      <a:gd name="connsiteY7" fmla="*/ 0 h 13716"/>
                      <a:gd name="connsiteX8" fmla="*/ 5410200 w 5410200"/>
                      <a:gd name="connsiteY8" fmla="*/ 0 h 13716"/>
                      <a:gd name="connsiteX9" fmla="*/ 5410200 w 5410200"/>
                      <a:gd name="connsiteY9" fmla="*/ 13716 h 13716"/>
                      <a:gd name="connsiteX10" fmla="*/ 4842129 w 5410200"/>
                      <a:gd name="connsiteY10" fmla="*/ 13716 h 13716"/>
                      <a:gd name="connsiteX11" fmla="*/ 4328160 w 5410200"/>
                      <a:gd name="connsiteY11" fmla="*/ 13716 h 13716"/>
                      <a:gd name="connsiteX12" fmla="*/ 3597783 w 5410200"/>
                      <a:gd name="connsiteY12" fmla="*/ 13716 h 13716"/>
                      <a:gd name="connsiteX13" fmla="*/ 3029712 w 5410200"/>
                      <a:gd name="connsiteY13" fmla="*/ 13716 h 13716"/>
                      <a:gd name="connsiteX14" fmla="*/ 2299335 w 5410200"/>
                      <a:gd name="connsiteY14" fmla="*/ 13716 h 13716"/>
                      <a:gd name="connsiteX15" fmla="*/ 1514856 w 5410200"/>
                      <a:gd name="connsiteY15" fmla="*/ 13716 h 13716"/>
                      <a:gd name="connsiteX16" fmla="*/ 892683 w 5410200"/>
                      <a:gd name="connsiteY16" fmla="*/ 13716 h 13716"/>
                      <a:gd name="connsiteX17" fmla="*/ 0 w 5410200"/>
                      <a:gd name="connsiteY17" fmla="*/ 13716 h 13716"/>
                      <a:gd name="connsiteX18" fmla="*/ 0 w 5410200"/>
                      <a:gd name="connsiteY1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10200" h="13716" fill="none" extrusionOk="0">
                        <a:moveTo>
                          <a:pt x="0" y="0"/>
                        </a:moveTo>
                        <a:cubicBezTo>
                          <a:pt x="163050" y="-18707"/>
                          <a:pt x="319321" y="-16364"/>
                          <a:pt x="568071" y="0"/>
                        </a:cubicBezTo>
                        <a:cubicBezTo>
                          <a:pt x="816821" y="16364"/>
                          <a:pt x="1013224" y="-7268"/>
                          <a:pt x="1298448" y="0"/>
                        </a:cubicBezTo>
                        <a:cubicBezTo>
                          <a:pt x="1583672" y="7268"/>
                          <a:pt x="1631711" y="-3367"/>
                          <a:pt x="1920621" y="0"/>
                        </a:cubicBezTo>
                        <a:cubicBezTo>
                          <a:pt x="2209531" y="3367"/>
                          <a:pt x="2364420" y="-19184"/>
                          <a:pt x="2488692" y="0"/>
                        </a:cubicBezTo>
                        <a:cubicBezTo>
                          <a:pt x="2612964" y="19184"/>
                          <a:pt x="3023298" y="-34627"/>
                          <a:pt x="3219069" y="0"/>
                        </a:cubicBezTo>
                        <a:cubicBezTo>
                          <a:pt x="3414840" y="34627"/>
                          <a:pt x="3656810" y="24043"/>
                          <a:pt x="3895344" y="0"/>
                        </a:cubicBezTo>
                        <a:cubicBezTo>
                          <a:pt x="4133879" y="-24043"/>
                          <a:pt x="4393984" y="-19577"/>
                          <a:pt x="4571619" y="0"/>
                        </a:cubicBezTo>
                        <a:cubicBezTo>
                          <a:pt x="4749255" y="19577"/>
                          <a:pt x="5179928" y="-6281"/>
                          <a:pt x="5410200" y="0"/>
                        </a:cubicBezTo>
                        <a:cubicBezTo>
                          <a:pt x="5409587" y="2854"/>
                          <a:pt x="5409791" y="9451"/>
                          <a:pt x="5410200" y="13716"/>
                        </a:cubicBezTo>
                        <a:cubicBezTo>
                          <a:pt x="5139060" y="2179"/>
                          <a:pt x="5121593" y="26463"/>
                          <a:pt x="4842129" y="13716"/>
                        </a:cubicBezTo>
                        <a:cubicBezTo>
                          <a:pt x="4562665" y="969"/>
                          <a:pt x="4448273" y="4915"/>
                          <a:pt x="4328160" y="13716"/>
                        </a:cubicBezTo>
                        <a:cubicBezTo>
                          <a:pt x="4208047" y="22517"/>
                          <a:pt x="3760936" y="17995"/>
                          <a:pt x="3597783" y="13716"/>
                        </a:cubicBezTo>
                        <a:cubicBezTo>
                          <a:pt x="3434630" y="9437"/>
                          <a:pt x="3299718" y="28641"/>
                          <a:pt x="3029712" y="13716"/>
                        </a:cubicBezTo>
                        <a:cubicBezTo>
                          <a:pt x="2759706" y="-1209"/>
                          <a:pt x="2640159" y="22822"/>
                          <a:pt x="2299335" y="13716"/>
                        </a:cubicBezTo>
                        <a:cubicBezTo>
                          <a:pt x="1958511" y="4610"/>
                          <a:pt x="1801186" y="24413"/>
                          <a:pt x="1514856" y="13716"/>
                        </a:cubicBezTo>
                        <a:cubicBezTo>
                          <a:pt x="1228526" y="3019"/>
                          <a:pt x="1063509" y="-9877"/>
                          <a:pt x="892683" y="13716"/>
                        </a:cubicBezTo>
                        <a:cubicBezTo>
                          <a:pt x="721857" y="37309"/>
                          <a:pt x="186945" y="-25469"/>
                          <a:pt x="0" y="13716"/>
                        </a:cubicBezTo>
                        <a:cubicBezTo>
                          <a:pt x="-342" y="9537"/>
                          <a:pt x="-97" y="6817"/>
                          <a:pt x="0" y="0"/>
                        </a:cubicBezTo>
                        <a:close/>
                      </a:path>
                      <a:path w="5410200" h="13716" stroke="0" extrusionOk="0">
                        <a:moveTo>
                          <a:pt x="0" y="0"/>
                        </a:moveTo>
                        <a:cubicBezTo>
                          <a:pt x="285096" y="-4925"/>
                          <a:pt x="376456" y="22268"/>
                          <a:pt x="622173" y="0"/>
                        </a:cubicBezTo>
                        <a:cubicBezTo>
                          <a:pt x="867890" y="-22268"/>
                          <a:pt x="1031392" y="7228"/>
                          <a:pt x="1136142" y="0"/>
                        </a:cubicBezTo>
                        <a:cubicBezTo>
                          <a:pt x="1240892" y="-7228"/>
                          <a:pt x="1561853" y="9877"/>
                          <a:pt x="1920621" y="0"/>
                        </a:cubicBezTo>
                        <a:cubicBezTo>
                          <a:pt x="2279389" y="-9877"/>
                          <a:pt x="2367255" y="19546"/>
                          <a:pt x="2542794" y="0"/>
                        </a:cubicBezTo>
                        <a:cubicBezTo>
                          <a:pt x="2718333" y="-19546"/>
                          <a:pt x="2866732" y="-22226"/>
                          <a:pt x="3164967" y="0"/>
                        </a:cubicBezTo>
                        <a:cubicBezTo>
                          <a:pt x="3463202" y="22226"/>
                          <a:pt x="3568055" y="-2765"/>
                          <a:pt x="3949446" y="0"/>
                        </a:cubicBezTo>
                        <a:cubicBezTo>
                          <a:pt x="4330837" y="2765"/>
                          <a:pt x="4287895" y="10557"/>
                          <a:pt x="4517517" y="0"/>
                        </a:cubicBezTo>
                        <a:cubicBezTo>
                          <a:pt x="4747139" y="-10557"/>
                          <a:pt x="5149588" y="8716"/>
                          <a:pt x="5410200" y="0"/>
                        </a:cubicBezTo>
                        <a:cubicBezTo>
                          <a:pt x="5410660" y="2787"/>
                          <a:pt x="5410166" y="9748"/>
                          <a:pt x="5410200" y="13716"/>
                        </a:cubicBezTo>
                        <a:cubicBezTo>
                          <a:pt x="5163327" y="36922"/>
                          <a:pt x="5008749" y="6121"/>
                          <a:pt x="4842129" y="13716"/>
                        </a:cubicBezTo>
                        <a:cubicBezTo>
                          <a:pt x="4675509" y="21311"/>
                          <a:pt x="4433401" y="-5187"/>
                          <a:pt x="4165854" y="13716"/>
                        </a:cubicBezTo>
                        <a:cubicBezTo>
                          <a:pt x="3898308" y="32619"/>
                          <a:pt x="3809032" y="-13282"/>
                          <a:pt x="3543681" y="13716"/>
                        </a:cubicBezTo>
                        <a:cubicBezTo>
                          <a:pt x="3278330" y="40714"/>
                          <a:pt x="3073876" y="-20489"/>
                          <a:pt x="2759202" y="13716"/>
                        </a:cubicBezTo>
                        <a:cubicBezTo>
                          <a:pt x="2444528" y="47921"/>
                          <a:pt x="2204144" y="-1200"/>
                          <a:pt x="1974723" y="13716"/>
                        </a:cubicBezTo>
                        <a:cubicBezTo>
                          <a:pt x="1745302" y="28632"/>
                          <a:pt x="1602335" y="26918"/>
                          <a:pt x="1406652" y="13716"/>
                        </a:cubicBezTo>
                        <a:cubicBezTo>
                          <a:pt x="1210969" y="514"/>
                          <a:pt x="923948" y="-1411"/>
                          <a:pt x="730377" y="13716"/>
                        </a:cubicBezTo>
                        <a:cubicBezTo>
                          <a:pt x="536806" y="28843"/>
                          <a:pt x="336496" y="-4713"/>
                          <a:pt x="0" y="13716"/>
                        </a:cubicBezTo>
                        <a:cubicBezTo>
                          <a:pt x="-535" y="9547"/>
                          <a:pt x="488" y="45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mtClean="0"/>
              <a:pPr>
                <a:spcAft>
                  <a:spcPts val="600"/>
                </a:spcAft>
              </a:pPr>
              <a:t>2</a:t>
            </a:fld>
            <a:endParaRPr lang="el-GR"/>
          </a:p>
        </p:txBody>
      </p:sp>
      <p:graphicFrame>
        <p:nvGraphicFramePr>
          <p:cNvPr id="23" name="Content Placeholder 3">
            <a:extLst>
              <a:ext uri="{FF2B5EF4-FFF2-40B4-BE49-F238E27FC236}">
                <a16:creationId xmlns:a16="http://schemas.microsoft.com/office/drawing/2014/main" id="{79523AED-EFCA-4963-A70B-89665E5B94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9249473"/>
              </p:ext>
            </p:extLst>
          </p:nvPr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252" y="457200"/>
            <a:ext cx="5111495" cy="5943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78240" y="6455664"/>
            <a:ext cx="3360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l-GR"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l-GR" sz="3200">
                <a:solidFill>
                  <a:srgbClr val="FFFFFF"/>
                </a:solidFill>
              </a:rPr>
              <a:t>Πολιτική οργάνωση 7 Ηνωμένων Επαρχιών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 lvl="0"/>
            <a:r>
              <a:rPr lang="el-GR" sz="1700"/>
              <a:t>Ανεξάρτητες και αλληλέγγυες</a:t>
            </a:r>
          </a:p>
          <a:p>
            <a:pPr lvl="0"/>
            <a:r>
              <a:rPr lang="el-GR" sz="1700"/>
              <a:t>Μόνιμη Γενική Συνέλευση στη Χάγη</a:t>
            </a:r>
          </a:p>
          <a:p>
            <a:pPr lvl="0"/>
            <a:r>
              <a:rPr lang="el-GR" sz="1700"/>
              <a:t>Αδυναμία κεντρικής εξουσίας</a:t>
            </a:r>
          </a:p>
          <a:p>
            <a:pPr lvl="0"/>
            <a:r>
              <a:rPr lang="en-US" sz="1700" i="1"/>
              <a:t>Stadthouder</a:t>
            </a:r>
            <a:r>
              <a:rPr lang="en-US" sz="1700"/>
              <a:t> </a:t>
            </a:r>
            <a:r>
              <a:rPr lang="el-GR" sz="1700"/>
              <a:t>επικεφαλής κάθε επαρχιακού στρατού</a:t>
            </a:r>
          </a:p>
          <a:p>
            <a:pPr lvl="0"/>
            <a:r>
              <a:rPr lang="el-GR" sz="1700"/>
              <a:t>Άμστερνταμ, κέντρο διεθνούς εμπορίου</a:t>
            </a:r>
          </a:p>
          <a:p>
            <a:pPr lvl="0"/>
            <a:r>
              <a:rPr lang="el-GR" sz="1700"/>
              <a:t>«Χρυσός Αιώνας» μιας πλούσιας και ανεκτικής αστικής τάξης</a:t>
            </a:r>
          </a:p>
          <a:p>
            <a:pPr lvl="0"/>
            <a:r>
              <a:rPr lang="el-GR" sz="1700"/>
              <a:t>Άνθηση γραμμάτων και τεχνών (</a:t>
            </a:r>
            <a:r>
              <a:rPr lang="en-US" sz="1700"/>
              <a:t>Vermeer</a:t>
            </a:r>
            <a:r>
              <a:rPr lang="el-GR" sz="1700"/>
              <a:t>, </a:t>
            </a:r>
            <a:r>
              <a:rPr lang="en-US" sz="1700"/>
              <a:t>Rembrandt, Hals)</a:t>
            </a:r>
            <a:endParaRPr lang="el-GR" sz="1700"/>
          </a:p>
          <a:p>
            <a:endParaRPr lang="el-GR" sz="17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78240" y="6455431"/>
            <a:ext cx="33443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el-G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879" y="800392"/>
            <a:ext cx="7698523" cy="1212102"/>
          </a:xfrm>
        </p:spPr>
        <p:txBody>
          <a:bodyPr>
            <a:normAutofit/>
          </a:bodyPr>
          <a:lstStyle/>
          <a:p>
            <a:r>
              <a:rPr lang="el-GR" sz="3500">
                <a:solidFill>
                  <a:srgbClr val="FFFFFF"/>
                </a:solidFill>
              </a:rPr>
              <a:t>Ογδοηκονταετής Πόλεμος (4)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6983" y="2490435"/>
            <a:ext cx="7519350" cy="3567173"/>
          </a:xfrm>
        </p:spPr>
        <p:txBody>
          <a:bodyPr anchor="ctr">
            <a:normAutofit/>
          </a:bodyPr>
          <a:lstStyle/>
          <a:p>
            <a:r>
              <a:rPr lang="el-GR" sz="1900" dirty="0"/>
              <a:t>1584, δολοφονία Γουλιέλμου της Οράγγης από πράκτορες Φιλίππου Β΄</a:t>
            </a:r>
          </a:p>
          <a:p>
            <a:r>
              <a:rPr lang="el-GR" sz="1900" dirty="0"/>
              <a:t>1588, καταστροφή «Αήττητης Αρμάδας»</a:t>
            </a:r>
          </a:p>
          <a:p>
            <a:r>
              <a:rPr lang="el-GR" sz="1900" dirty="0"/>
              <a:t>1598, θάνατος Φιλίππου Β΄. Μετριοπαθέστερη πολιτική Ισπανίας</a:t>
            </a:r>
          </a:p>
          <a:p>
            <a:r>
              <a:rPr lang="el-GR" sz="1900" dirty="0"/>
              <a:t>1609, 12ετής ανακωχή σε Κάτω Χώρες. Περίοδος εύθραυστης ειρήνης και θρησκευτικής ανεκτικότητας</a:t>
            </a:r>
          </a:p>
          <a:p>
            <a:r>
              <a:rPr lang="el-GR" sz="1900" dirty="0"/>
              <a:t>1618, εξέγερση Βοημίας κατά Φερδινάνδου Β΄, «30ετής πόλεμος» (1618-1648)</a:t>
            </a:r>
          </a:p>
          <a:p>
            <a:r>
              <a:rPr lang="el-GR" sz="1900" dirty="0"/>
              <a:t>1619-1628, νέοι θρησκευτικοί πόλεμοι στη Γαλλία</a:t>
            </a:r>
          </a:p>
          <a:p>
            <a:r>
              <a:rPr lang="el-GR" sz="1900" dirty="0"/>
              <a:t>1621, λήξη ανακωχής, επανέναρξη 80ετούς πολέμου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30718" y="6382512"/>
            <a:ext cx="51435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900"/>
              <a:pPr>
                <a:spcAft>
                  <a:spcPts val="600"/>
                </a:spcAft>
              </a:pPr>
              <a:t>22</a:t>
            </a:fld>
            <a:endParaRPr lang="el-GR" sz="9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l-GR" sz="3500">
                <a:solidFill>
                  <a:srgbClr val="FFFFFF"/>
                </a:solidFill>
              </a:rPr>
              <a:t>Η εποχή των ταραχών (1560-1660)</a:t>
            </a:r>
            <a:endParaRPr lang="en-US" sz="350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1700" b="1" dirty="0"/>
              <a:t>Διεθνές πλαίσιο</a:t>
            </a:r>
          </a:p>
          <a:p>
            <a:r>
              <a:rPr lang="el-GR" sz="1700" dirty="0"/>
              <a:t>Επιδείνωση σχέσεων με Αγγλία </a:t>
            </a:r>
          </a:p>
          <a:p>
            <a:pPr lvl="1"/>
            <a:r>
              <a:rPr lang="el-GR" sz="1700" dirty="0"/>
              <a:t>1558, θάνατος Μαρίας Α΄ </a:t>
            </a:r>
            <a:r>
              <a:rPr lang="el-GR" sz="1700" dirty="0" err="1"/>
              <a:t>Τυδώρ</a:t>
            </a:r>
            <a:r>
              <a:rPr lang="el-GR" sz="1700" dirty="0"/>
              <a:t>, συζύγου Φιλίππου Β΄</a:t>
            </a:r>
          </a:p>
          <a:p>
            <a:pPr lvl="1"/>
            <a:r>
              <a:rPr lang="el-GR" sz="1700" dirty="0"/>
              <a:t>Άνοδος σε θρόνο Ελισάβετ Α΄ (1533-1603). Υποστήριξη σε προτεστάντες, οικονομικός ανταγωνισμός</a:t>
            </a:r>
          </a:p>
          <a:p>
            <a:r>
              <a:rPr lang="el-GR" sz="1700" dirty="0"/>
              <a:t>Ανταγωνισμός με Οθωμανική Αυτοκρατορία</a:t>
            </a:r>
          </a:p>
          <a:p>
            <a:pPr lvl="1"/>
            <a:r>
              <a:rPr lang="el-GR" sz="1700" dirty="0"/>
              <a:t>1570, Οθωμανοί κατακτούν Κύπρο</a:t>
            </a:r>
          </a:p>
          <a:p>
            <a:pPr lvl="1"/>
            <a:r>
              <a:rPr lang="el-GR" sz="1700" dirty="0"/>
              <a:t>1571, ναυμαχία </a:t>
            </a:r>
            <a:r>
              <a:rPr lang="el-GR" sz="1700" dirty="0" err="1"/>
              <a:t>Ναυπάκτου</a:t>
            </a:r>
            <a:endParaRPr lang="el-GR" sz="1700" dirty="0"/>
          </a:p>
          <a:p>
            <a:r>
              <a:rPr lang="el-GR" sz="1700" dirty="0"/>
              <a:t>1580, επιτυχής διεκδίκηση πορτογαλικού στέμματος από Φίλιππο Β΄</a:t>
            </a:r>
          </a:p>
          <a:p>
            <a:pPr lvl="1"/>
            <a:r>
              <a:rPr lang="el-GR" sz="1700" dirty="0"/>
              <a:t>Ένωση ισπανικής και πορτογαλικής αποικιακής αυτοκρατορίας (μέχρι 1640)</a:t>
            </a:r>
          </a:p>
          <a:p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8240" y="6455431"/>
            <a:ext cx="33443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23</a:t>
            </a:fld>
            <a:endParaRPr lang="el-G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41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5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1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2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3500">
                <a:solidFill>
                  <a:srgbClr val="FFFFFF"/>
                </a:solidFill>
              </a:rPr>
              <a:t>Άνοδος αγγλικής ισχύος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1700" b="1" dirty="0"/>
              <a:t>Ελισάβετ Α΄ (1558-1603)</a:t>
            </a:r>
          </a:p>
          <a:p>
            <a:r>
              <a:rPr lang="el-GR" sz="1700" dirty="0"/>
              <a:t>«Παρθένος βασίλισσα»</a:t>
            </a:r>
          </a:p>
          <a:p>
            <a:r>
              <a:rPr lang="el-GR" sz="1700" dirty="0"/>
              <a:t>Σταδιακός απομονωτισμός</a:t>
            </a:r>
            <a:r>
              <a:rPr lang="en-GB" sz="1700" dirty="0"/>
              <a:t> </a:t>
            </a:r>
            <a:r>
              <a:rPr lang="el-GR" sz="1700" dirty="0"/>
              <a:t>από ευρωπαϊκές υποθέσεις</a:t>
            </a:r>
          </a:p>
          <a:p>
            <a:r>
              <a:rPr lang="el-GR" sz="1700" dirty="0"/>
              <a:t>Στροφή σε επέκταση προς τη Δύση (Ιρλανδία, Αμερική)</a:t>
            </a:r>
          </a:p>
          <a:p>
            <a:r>
              <a:rPr lang="el-GR" sz="1700" dirty="0"/>
              <a:t>Φτωχή μοναρχία χωρίς σημαντικά σταθερά έσοδα, περιορισμοί από Κοινοβούλιο</a:t>
            </a:r>
          </a:p>
          <a:p>
            <a:r>
              <a:rPr lang="el-GR" sz="1700" dirty="0"/>
              <a:t>Βοήθεια σε Κάτω Χώρες μετά από δολοφονία Γουλιέλμου Α΄ Οράγγης (1584). Εκτέλεση Μαρίας Στιούαρτ (1587)</a:t>
            </a:r>
          </a:p>
          <a:p>
            <a:r>
              <a:rPr lang="el-GR" sz="1700" dirty="0"/>
              <a:t>Ισπανική απειλή συμβάλλει σε εθνική συνοχή Αγγλίας και νομιμοποίηση εξουσίας</a:t>
            </a:r>
          </a:p>
          <a:p>
            <a:endParaRPr lang="el-GR" sz="17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78240" y="6455664"/>
            <a:ext cx="3360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24</a:t>
            </a:fld>
            <a:endParaRPr lang="el-G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25</a:t>
            </a:fld>
            <a:endParaRPr lang="el-GR"/>
          </a:p>
        </p:txBody>
      </p:sp>
      <p:pic>
        <p:nvPicPr>
          <p:cNvPr id="103426" name="Picture 2" descr="File:Routes of the Spanish Armada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683568" y="44624"/>
            <a:ext cx="3744416" cy="681734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48064" y="5373216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Ισπανικές απώλειες :</a:t>
            </a:r>
          </a:p>
          <a:p>
            <a:r>
              <a:rPr lang="el-GR" sz="2400" dirty="0"/>
              <a:t>         84 πλοία</a:t>
            </a:r>
          </a:p>
          <a:p>
            <a:r>
              <a:rPr lang="el-GR" sz="2400" dirty="0"/>
              <a:t>         21.000 άνδρες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8064" y="3501008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Ισπανική δύναμη (1588):</a:t>
            </a:r>
          </a:p>
          <a:p>
            <a:r>
              <a:rPr lang="el-GR" sz="2400" dirty="0"/>
              <a:t>        151 πλοία</a:t>
            </a:r>
          </a:p>
          <a:p>
            <a:r>
              <a:rPr lang="el-GR" sz="2400" dirty="0"/>
              <a:t>        26.000 άνδρες</a:t>
            </a:r>
          </a:p>
          <a:p>
            <a:endParaRPr lang="el-G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6623" y="900814"/>
            <a:ext cx="569713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633165"/>
            <a:ext cx="36199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965" y="636723"/>
            <a:ext cx="3000047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154" y="982272"/>
            <a:ext cx="2541314" cy="4560970"/>
          </a:xfrm>
        </p:spPr>
        <p:txBody>
          <a:bodyPr>
            <a:normAutofit/>
          </a:bodyPr>
          <a:lstStyle/>
          <a:p>
            <a:r>
              <a:rPr lang="el-GR" sz="3000">
                <a:solidFill>
                  <a:srgbClr val="FFFFFF"/>
                </a:solidFill>
              </a:rPr>
              <a:t>Τριακονταετής Πόλεμος (1618-1648)</a:t>
            </a: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76336" y="1352302"/>
            <a:ext cx="499169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16396" y="1719618"/>
            <a:ext cx="4461623" cy="4334629"/>
          </a:xfrm>
        </p:spPr>
        <p:txBody>
          <a:bodyPr anchor="ctr">
            <a:normAutofit/>
          </a:bodyPr>
          <a:lstStyle/>
          <a:p>
            <a:r>
              <a:rPr lang="el-GR" sz="1800">
                <a:solidFill>
                  <a:srgbClr val="FEFFFF"/>
                </a:solidFill>
              </a:rPr>
              <a:t>1617, αυτοκράτορας Ματθίας Α΄, άτεκνος, αναγνωρίζει ως διάδοχό του τον καθολικό αρχιδούκα Φερδινάνδο της Στυρίας (επιρροή Ιησουιτών)</a:t>
            </a:r>
          </a:p>
          <a:p>
            <a:r>
              <a:rPr lang="el-GR" sz="1800">
                <a:solidFill>
                  <a:srgbClr val="FEFFFF"/>
                </a:solidFill>
              </a:rPr>
              <a:t>1618, «Εκπαραθύρωση Πράγας» </a:t>
            </a:r>
            <a:r>
              <a:rPr lang="el-GR" sz="1800">
                <a:solidFill>
                  <a:srgbClr val="FEFFFF"/>
                </a:solidFill>
                <a:sym typeface="Wingdings"/>
              </a:rPr>
              <a:t> Ρ</a:t>
            </a:r>
            <a:r>
              <a:rPr lang="el-GR" sz="1800">
                <a:solidFill>
                  <a:srgbClr val="FEFFFF"/>
                </a:solidFill>
              </a:rPr>
              <a:t>ήξη μεταξύ Τσέχων και Αγίας Ρωμαϊκής Αυτοκρατορίας</a:t>
            </a:r>
          </a:p>
          <a:p>
            <a:r>
              <a:rPr lang="el-GR" sz="1800">
                <a:solidFill>
                  <a:srgbClr val="FEFFFF"/>
                </a:solidFill>
              </a:rPr>
              <a:t>1619, Φερδινάνδος Β΄ εκλέγεται αυτοκράτορας αλλά κηρύσσεται έκπτωτος από το στέμμα της Βοημίας</a:t>
            </a:r>
          </a:p>
          <a:p>
            <a:r>
              <a:rPr lang="el-GR" sz="1800">
                <a:solidFill>
                  <a:srgbClr val="FEFFFF"/>
                </a:solidFill>
              </a:rPr>
              <a:t>Συμμαχία Τσέχων με Ευαγγελική Ένωση [Φρειδερίκος Ε΄, εκλέκτορας Παλατινάτου]</a:t>
            </a:r>
          </a:p>
          <a:p>
            <a:r>
              <a:rPr lang="el-GR" sz="1800">
                <a:solidFill>
                  <a:srgbClr val="FEFFFF"/>
                </a:solidFill>
              </a:rPr>
              <a:t>Υποστήριξη Ισπανίας [Φίλιππος Δ΄] σε Φερδινάνδο Β΄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30718" y="6175188"/>
            <a:ext cx="51435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l-GR" sz="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l-GR" sz="3500">
                <a:solidFill>
                  <a:srgbClr val="FFFFFF"/>
                </a:solidFill>
              </a:rPr>
              <a:t>Τριακονταετής Πόλεμος (2)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1700" b="1" dirty="0"/>
              <a:t>4 φάσεις</a:t>
            </a:r>
            <a:r>
              <a:rPr lang="en-US" sz="1700" b="1" dirty="0"/>
              <a:t> </a:t>
            </a:r>
            <a:r>
              <a:rPr lang="el-GR" sz="1700" b="1" dirty="0"/>
              <a:t>πολέμου</a:t>
            </a:r>
          </a:p>
          <a:p>
            <a:pPr marL="342900" lvl="1" indent="0">
              <a:buNone/>
            </a:pPr>
            <a:r>
              <a:rPr lang="el-GR" sz="1700" dirty="0"/>
              <a:t>1) </a:t>
            </a:r>
            <a:r>
              <a:rPr lang="el-GR" sz="1700" u="sng" dirty="0"/>
              <a:t>Εξέγερση Βοημίας (1618-1621)</a:t>
            </a:r>
          </a:p>
          <a:p>
            <a:pPr lvl="2"/>
            <a:r>
              <a:rPr lang="el-GR" sz="1700" dirty="0"/>
              <a:t>Συμμαχία Προτεσταντών με Οθωμανούς</a:t>
            </a:r>
          </a:p>
          <a:p>
            <a:pPr lvl="2"/>
            <a:r>
              <a:rPr lang="el-GR" sz="1700" dirty="0"/>
              <a:t>1620, καθοριστική ήττα Τσέχων σε «μάχη Λευκού Όρους»</a:t>
            </a:r>
          </a:p>
          <a:p>
            <a:pPr lvl="2"/>
            <a:r>
              <a:rPr lang="el-GR" sz="1700" dirty="0"/>
              <a:t>Μαζικές εκτελέσεις ηγετών, δημεύσεις περιουσιών. Βίαιη μεταστροφή κατοίκων σε ρωμαιοκαθολικισμό, προσφυγικό κύμα</a:t>
            </a:r>
            <a:r>
              <a:rPr lang="en-US" sz="1700" dirty="0"/>
              <a:t>. </a:t>
            </a:r>
            <a:r>
              <a:rPr lang="el-GR" sz="1700" dirty="0"/>
              <a:t>Απώλεια αυτονομίας Βοημίας</a:t>
            </a:r>
          </a:p>
          <a:p>
            <a:pPr marL="342900" lvl="1" indent="0">
              <a:buNone/>
            </a:pPr>
            <a:r>
              <a:rPr lang="el-GR" sz="1700" dirty="0"/>
              <a:t>2) </a:t>
            </a:r>
            <a:r>
              <a:rPr lang="el-GR" sz="1700" u="sng" dirty="0"/>
              <a:t>Επέμβαση Δανίας</a:t>
            </a:r>
            <a:r>
              <a:rPr lang="en-US" sz="1700" u="sng" dirty="0"/>
              <a:t> (1625-1629)</a:t>
            </a:r>
            <a:endParaRPr lang="el-GR" sz="1700" u="sng" dirty="0"/>
          </a:p>
          <a:p>
            <a:pPr lvl="2"/>
            <a:r>
              <a:rPr lang="el-GR" sz="1700" dirty="0"/>
              <a:t>Ανησυχία σε Ευρώπη από νίκη Αψβούργων</a:t>
            </a:r>
          </a:p>
          <a:p>
            <a:pPr lvl="2"/>
            <a:r>
              <a:rPr lang="el-GR" sz="1700" dirty="0"/>
              <a:t>Μεταστροφή σε προτεσταντισμό ηγεμόνων Δανίας και Σουηδίας (δήμευση εκκλησιαστικής περιουσίας)</a:t>
            </a:r>
          </a:p>
          <a:p>
            <a:pPr lvl="2"/>
            <a:r>
              <a:rPr lang="el-GR" sz="1700" dirty="0"/>
              <a:t>Επίθεση Χριστιανού Δ΄ Δανίας σε Γερμανία, ήττα από μισθοφόρους </a:t>
            </a:r>
            <a:r>
              <a:rPr lang="el-GR" sz="1700" dirty="0" err="1"/>
              <a:t>Βαλλενστάιν</a:t>
            </a:r>
            <a:r>
              <a:rPr lang="el-GR" sz="1700" dirty="0"/>
              <a:t>. Ειρήνη </a:t>
            </a:r>
            <a:r>
              <a:rPr lang="en-US" sz="1700" dirty="0"/>
              <a:t>Lübeck (1629)</a:t>
            </a:r>
            <a:endParaRPr lang="el-GR" sz="17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78240" y="6455431"/>
            <a:ext cx="33443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27</a:t>
            </a:fld>
            <a:endParaRPr lang="el-G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l-GR" sz="3500">
                <a:solidFill>
                  <a:srgbClr val="FFFFFF"/>
                </a:solidFill>
              </a:rPr>
              <a:t>Τριακονταετής Πόλεμος (3)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 marL="342900" lvl="1" indent="0">
              <a:buNone/>
            </a:pPr>
            <a:r>
              <a:rPr lang="el-GR" sz="1700" dirty="0"/>
              <a:t>3)</a:t>
            </a:r>
            <a:r>
              <a:rPr lang="el-GR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700" u="sng" dirty="0"/>
              <a:t>Επέμβαση Σουηδίας (1630-1635)</a:t>
            </a:r>
          </a:p>
          <a:p>
            <a:pPr lvl="1"/>
            <a:r>
              <a:rPr lang="el-GR" sz="1700" dirty="0"/>
              <a:t>1629, Διάταγμα Αποκατάστασης (</a:t>
            </a:r>
            <a:r>
              <a:rPr lang="en-US" sz="1700" i="1" dirty="0"/>
              <a:t>Edict of Restitution</a:t>
            </a:r>
            <a:r>
              <a:rPr lang="en-US" sz="1700" dirty="0"/>
              <a:t>)</a:t>
            </a:r>
            <a:r>
              <a:rPr lang="el-GR" sz="1700" dirty="0"/>
              <a:t>: ακύρωση δημεύσεων εκκλησιαστικής περιουσίας, επιστροφή σε καθολικισμό όσων περιοχών είχαν γίνει προτεσταντικές μετά το 1552</a:t>
            </a:r>
          </a:p>
          <a:p>
            <a:pPr lvl="1"/>
            <a:r>
              <a:rPr lang="el-GR" sz="1700" dirty="0" err="1"/>
              <a:t>Γουσταύος</a:t>
            </a:r>
            <a:r>
              <a:rPr lang="el-GR" sz="1700" dirty="0"/>
              <a:t> Β΄ Αδόλφος: δημιουργία εθνικού στρατού που μάχεται για εθνικά και θρησκευτικά ιδανικά</a:t>
            </a:r>
          </a:p>
          <a:p>
            <a:pPr lvl="1"/>
            <a:r>
              <a:rPr lang="el-GR" sz="1700" dirty="0"/>
              <a:t>Νικηφόρα προέλαση Σουηδών και ανάκτηση εδαφών.  Χρηματοδότηση εκστρατείας από Γαλλία (Ρισελιέ)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78240" y="6455431"/>
            <a:ext cx="33443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el-G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l-GR" sz="3500">
                <a:solidFill>
                  <a:srgbClr val="FFFFFF"/>
                </a:solidFill>
              </a:rPr>
              <a:t>Τριακονταετής Πόλεμος (4)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 marL="342900" lvl="1" indent="0">
              <a:spcAft>
                <a:spcPts val="300"/>
              </a:spcAft>
              <a:buNone/>
            </a:pPr>
            <a:r>
              <a:rPr lang="el-GR" sz="1700" dirty="0"/>
              <a:t>3) </a:t>
            </a:r>
            <a:r>
              <a:rPr lang="el-GR" sz="1700" u="sng" dirty="0"/>
              <a:t>Επέμβαση Σουηδίας (1630-1635)</a:t>
            </a:r>
            <a:r>
              <a:rPr lang="el-GR" sz="1700" dirty="0"/>
              <a:t> (συν.)</a:t>
            </a:r>
          </a:p>
          <a:p>
            <a:pPr lvl="1">
              <a:spcAft>
                <a:spcPts val="300"/>
              </a:spcAft>
            </a:pPr>
            <a:r>
              <a:rPr lang="el-GR" sz="1700" dirty="0"/>
              <a:t>Αποτυχία Φερδινάνδου Β΄ να εκλέξει γιο του στο βασιλικό αξίωμα (1630, Δίαιτα της </a:t>
            </a:r>
            <a:r>
              <a:rPr lang="en-US" sz="1700" dirty="0" err="1"/>
              <a:t>Ratisbonne</a:t>
            </a:r>
            <a:r>
              <a:rPr lang="el-GR" sz="1700" dirty="0"/>
              <a:t>, εκτενείς δωροδοκίες από </a:t>
            </a:r>
            <a:r>
              <a:rPr lang="fr-FR" sz="1700" dirty="0"/>
              <a:t>Père Joseph</a:t>
            </a:r>
            <a:r>
              <a:rPr lang="en-US" sz="1700" dirty="0"/>
              <a:t>)</a:t>
            </a:r>
            <a:endParaRPr lang="el-GR" sz="1700" dirty="0"/>
          </a:p>
          <a:p>
            <a:pPr lvl="1">
              <a:spcAft>
                <a:spcPts val="300"/>
              </a:spcAft>
            </a:pPr>
            <a:r>
              <a:rPr lang="el-GR" sz="1700" dirty="0"/>
              <a:t>Μάιος 1631, λεηλασία προτεσταντικής πόλης Μαγδεμβούργο από αυτοκρατορικές δυνάμεις </a:t>
            </a:r>
            <a:r>
              <a:rPr lang="el-GR" sz="1700" dirty="0" err="1"/>
              <a:t>Τίλλυ</a:t>
            </a:r>
            <a:endParaRPr lang="el-GR" sz="1700" dirty="0"/>
          </a:p>
          <a:p>
            <a:pPr lvl="1">
              <a:spcAft>
                <a:spcPts val="300"/>
              </a:spcAft>
            </a:pPr>
            <a:r>
              <a:rPr lang="el-GR" sz="1700" dirty="0" err="1"/>
              <a:t>Σεπτ</a:t>
            </a:r>
            <a:r>
              <a:rPr lang="el-GR" sz="1700" dirty="0"/>
              <a:t>. 1631, νίκη </a:t>
            </a:r>
            <a:r>
              <a:rPr lang="el-GR" sz="1700" dirty="0" err="1"/>
              <a:t>Γουσταύου</a:t>
            </a:r>
            <a:r>
              <a:rPr lang="el-GR" sz="1700" dirty="0"/>
              <a:t>  σε μάχη του </a:t>
            </a:r>
            <a:r>
              <a:rPr lang="en-US" sz="1700" dirty="0" err="1"/>
              <a:t>Breitenfeld</a:t>
            </a:r>
            <a:r>
              <a:rPr lang="el-GR" sz="1700" dirty="0"/>
              <a:t>, κεραυνοβόλα επίθεση προς Μόναχο και Βιέννη</a:t>
            </a:r>
          </a:p>
          <a:p>
            <a:pPr lvl="1">
              <a:spcAft>
                <a:spcPts val="300"/>
              </a:spcAft>
            </a:pPr>
            <a:r>
              <a:rPr lang="el-GR" sz="1700" dirty="0" err="1"/>
              <a:t>Νοέ</a:t>
            </a:r>
            <a:r>
              <a:rPr lang="el-GR" sz="1700" dirty="0"/>
              <a:t>. 1631, θάνατος </a:t>
            </a:r>
            <a:r>
              <a:rPr lang="el-GR" sz="1700" dirty="0" err="1"/>
              <a:t>Γουσταύου</a:t>
            </a:r>
            <a:r>
              <a:rPr lang="el-GR" sz="1700" dirty="0"/>
              <a:t> </a:t>
            </a:r>
            <a:r>
              <a:rPr lang="en-US" sz="1700" dirty="0"/>
              <a:t>(</a:t>
            </a:r>
            <a:r>
              <a:rPr lang="el-GR" sz="1700" dirty="0"/>
              <a:t>μάχη του </a:t>
            </a:r>
            <a:r>
              <a:rPr lang="en-US" sz="1700" dirty="0"/>
              <a:t>Lützen)</a:t>
            </a:r>
            <a:endParaRPr lang="el-GR" sz="1700" dirty="0"/>
          </a:p>
          <a:p>
            <a:endParaRPr lang="el-GR" sz="1700" dirty="0"/>
          </a:p>
          <a:p>
            <a:endParaRPr lang="el-GR" sz="17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78240" y="6455431"/>
            <a:ext cx="33443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29</a:t>
            </a:fld>
            <a:endParaRPr lang="el-G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3500">
                <a:solidFill>
                  <a:srgbClr val="FFFFFF"/>
                </a:solidFill>
              </a:rPr>
              <a:t>Η εποχή των ταραχών (1560-1660)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el-GR" sz="1700" dirty="0"/>
              <a:t>Αναστροφή της ευνοϊκής συγκυρίας</a:t>
            </a:r>
          </a:p>
          <a:p>
            <a:r>
              <a:rPr lang="el-GR" sz="1700" dirty="0"/>
              <a:t>Μακρά περίοδος μαρασμού και συχνών κρίσεων </a:t>
            </a:r>
          </a:p>
          <a:p>
            <a:pPr lvl="1"/>
            <a:r>
              <a:rPr lang="el-GR" sz="1700" dirty="0"/>
              <a:t>Δυσμενείς κλιματολογικές συνθήκες:</a:t>
            </a:r>
            <a:r>
              <a:rPr lang="en-US" sz="1700" dirty="0"/>
              <a:t> </a:t>
            </a:r>
            <a:r>
              <a:rPr lang="en-US" sz="1700" dirty="0">
                <a:latin typeface="Calibri" panose="020F0502020204030204" pitchFamily="34" charset="0"/>
              </a:rPr>
              <a:t>“The little ice age”</a:t>
            </a:r>
          </a:p>
          <a:p>
            <a:pPr lvl="1"/>
            <a:r>
              <a:rPr lang="el-GR" sz="1700" dirty="0"/>
              <a:t> Κακές σοδειές, άνοδος τιμών</a:t>
            </a:r>
            <a:endParaRPr lang="el-GR" sz="1700" dirty="0">
              <a:latin typeface="Calibri" panose="020F0502020204030204" pitchFamily="34" charset="0"/>
            </a:endParaRPr>
          </a:p>
          <a:p>
            <a:r>
              <a:rPr lang="el-GR" sz="1700" dirty="0"/>
              <a:t>Νομισματική στενότητα</a:t>
            </a:r>
          </a:p>
          <a:p>
            <a:pPr lvl="1"/>
            <a:r>
              <a:rPr lang="el-GR" sz="1700" dirty="0"/>
              <a:t>Ελάττωση πολύτιμων μετάλλων Αμερικής, </a:t>
            </a:r>
            <a:r>
              <a:rPr lang="el-GR" sz="1700" dirty="0" err="1"/>
              <a:t>υπερεκμετάλλευση</a:t>
            </a:r>
            <a:r>
              <a:rPr lang="el-GR" sz="1700" dirty="0"/>
              <a:t> κοιτασμάτων, θνησιμότητα Ινδιάνων</a:t>
            </a:r>
          </a:p>
          <a:p>
            <a:pPr lvl="1"/>
            <a:r>
              <a:rPr lang="el-GR" sz="1700" dirty="0"/>
              <a:t>Υποτίμηση νομισμάτων (! αυξημένες ανάγκες πολέμων)</a:t>
            </a:r>
          </a:p>
          <a:p>
            <a:r>
              <a:rPr lang="el-GR" sz="1700" dirty="0"/>
              <a:t>Δημογραφικό έλλειμμα</a:t>
            </a:r>
          </a:p>
          <a:p>
            <a:pPr lvl="1"/>
            <a:r>
              <a:rPr lang="el-GR" sz="1700" dirty="0"/>
              <a:t>Άνοδος θνησιμότητας από επανεμφάνιση λιμών και μεγάλων επιδημιών (4 μεγάλα κύματα πανώλης)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78240" y="6455664"/>
            <a:ext cx="3360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l-G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l-GR" sz="3500">
                <a:solidFill>
                  <a:srgbClr val="FFFFFF"/>
                </a:solidFill>
              </a:rPr>
              <a:t>Τριακονταετής Πόλεμος (5)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300"/>
              </a:spcAft>
              <a:buNone/>
            </a:pPr>
            <a:r>
              <a:rPr lang="el-GR" sz="1700"/>
              <a:t>4) </a:t>
            </a:r>
            <a:r>
              <a:rPr lang="el-GR" sz="1700" u="sng"/>
              <a:t>Επέμβαση Γαλλίας (1635-1648</a:t>
            </a:r>
            <a:r>
              <a:rPr lang="en-US" sz="1700" u="sng"/>
              <a:t>)</a:t>
            </a:r>
            <a:endParaRPr lang="el-GR" sz="1700" u="sng"/>
          </a:p>
          <a:p>
            <a:pPr lvl="1"/>
            <a:r>
              <a:rPr lang="el-GR" sz="1700"/>
              <a:t>1634, απεσταλμένοι Ρισελιέ προσφέρουν στέμμα Βοημίας σε Βαλλερστάιν και Φερδινάνδος Β΄ διατάζει δολοφονία του</a:t>
            </a:r>
          </a:p>
          <a:p>
            <a:pPr lvl="1"/>
            <a:r>
              <a:rPr lang="el-GR" sz="1700"/>
              <a:t>1634, ήττα Σουηδών σε </a:t>
            </a:r>
            <a:r>
              <a:rPr lang="en-US" sz="1700"/>
              <a:t>Nördlingen</a:t>
            </a:r>
          </a:p>
          <a:p>
            <a:pPr lvl="1"/>
            <a:r>
              <a:rPr lang="el-GR" sz="1700"/>
              <a:t>1635</a:t>
            </a:r>
            <a:r>
              <a:rPr lang="en-US" sz="1700"/>
              <a:t>, </a:t>
            </a:r>
            <a:r>
              <a:rPr lang="el-GR" sz="1700"/>
              <a:t>Ειρήνη της Πράγας υπέρ Αψβούργων</a:t>
            </a:r>
          </a:p>
          <a:p>
            <a:pPr lvl="1"/>
            <a:r>
              <a:rPr lang="el-GR" sz="1700"/>
              <a:t>Γαλλία υποχρεωμένη να βγει από το παρασκήνιο</a:t>
            </a:r>
          </a:p>
          <a:p>
            <a:pPr lvl="2"/>
            <a:r>
              <a:rPr lang="el-GR" sz="1700"/>
              <a:t>Μάιος 1635, κήρυξη πολέμου σε Ισπανία</a:t>
            </a:r>
          </a:p>
          <a:p>
            <a:pPr lvl="2"/>
            <a:r>
              <a:rPr lang="el-GR" sz="1700"/>
              <a:t>Αύγ. 1636, κήρυξη πολέμου σε Αγία Ρωμαϊκή Αυτοκρατορία</a:t>
            </a:r>
          </a:p>
          <a:p>
            <a:pPr lvl="1"/>
            <a:r>
              <a:rPr lang="el-GR" sz="1700"/>
              <a:t>1642, θάνατος Ρισελιέ</a:t>
            </a:r>
          </a:p>
          <a:p>
            <a:pPr lvl="1"/>
            <a:r>
              <a:rPr lang="el-GR" sz="1700"/>
              <a:t>1643, θάνατος Λουδοβίκου ΙΓ΄</a:t>
            </a:r>
          </a:p>
          <a:p>
            <a:pPr lvl="2"/>
            <a:endParaRPr lang="el-GR" sz="1700"/>
          </a:p>
          <a:p>
            <a:endParaRPr lang="el-GR" sz="17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78240" y="6455431"/>
            <a:ext cx="33443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30</a:t>
            </a:fld>
            <a:endParaRPr lang="el-G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33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082" y="643467"/>
            <a:ext cx="5317835" cy="557106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44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85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25368"/>
          <a:stretch/>
        </p:blipFill>
        <p:spPr>
          <a:xfrm>
            <a:off x="1698085" y="643467"/>
            <a:ext cx="5747829" cy="557106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879" y="800392"/>
            <a:ext cx="7698523" cy="1212102"/>
          </a:xfrm>
        </p:spPr>
        <p:txBody>
          <a:bodyPr>
            <a:normAutofit/>
          </a:bodyPr>
          <a:lstStyle/>
          <a:p>
            <a:r>
              <a:rPr lang="el-GR" sz="3500">
                <a:solidFill>
                  <a:srgbClr val="FFFFFF"/>
                </a:solidFill>
              </a:rPr>
              <a:t>Τριακονταετής Πόλεμος (6)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5718" y="2490436"/>
            <a:ext cx="7281746" cy="3567173"/>
          </a:xfrm>
        </p:spPr>
        <p:txBody>
          <a:bodyPr anchor="ctr">
            <a:normAutofit/>
          </a:bodyPr>
          <a:lstStyle/>
          <a:p>
            <a:r>
              <a:rPr lang="el-GR" sz="2100"/>
              <a:t>Αντιβασιλεία βασιλομήτορος (Άννα η Αυστριακή), Λουδοβίκος ΙΔ΄ ανήλικος. Εξουσία σε καρδινάλιο </a:t>
            </a:r>
            <a:r>
              <a:rPr lang="en-US" sz="2100">
                <a:latin typeface="Calibri" panose="020F0502020204030204" pitchFamily="34" charset="0"/>
              </a:rPr>
              <a:t>Mazarin</a:t>
            </a:r>
            <a:endParaRPr lang="el-GR" sz="2100">
              <a:latin typeface="Calibri" panose="020F0502020204030204" pitchFamily="34" charset="0"/>
            </a:endParaRPr>
          </a:p>
          <a:p>
            <a:r>
              <a:rPr lang="el-GR" sz="2100"/>
              <a:t>1643, γαλλική νίκη σε </a:t>
            </a:r>
            <a:r>
              <a:rPr lang="en-US" sz="2100"/>
              <a:t>Rocroi </a:t>
            </a:r>
            <a:endParaRPr lang="el-GR" sz="2100"/>
          </a:p>
          <a:p>
            <a:r>
              <a:rPr lang="en-US" sz="2100">
                <a:latin typeface="Calibri" panose="020F0502020204030204" pitchFamily="34" charset="0"/>
              </a:rPr>
              <a:t>Mazarin</a:t>
            </a:r>
            <a:r>
              <a:rPr lang="en-US" sz="2100"/>
              <a:t> </a:t>
            </a:r>
            <a:r>
              <a:rPr lang="el-GR" sz="2100"/>
              <a:t>αντιμετωπίζει εξέγερση Σφενδόνης (1645-53) και επιδιώκει σύναψη ειρήνης</a:t>
            </a:r>
          </a:p>
          <a:p>
            <a:r>
              <a:rPr lang="el-GR" sz="2100"/>
              <a:t>1648, Συνθήκη Βεστφαλίας με Αγία Ρωμαϊκή Αυτοκρατορία</a:t>
            </a:r>
          </a:p>
          <a:p>
            <a:r>
              <a:rPr lang="el-GR" sz="2100"/>
              <a:t>1659, Συνθήκη Πυρηναίων με Ισπανία</a:t>
            </a:r>
          </a:p>
          <a:p>
            <a:r>
              <a:rPr lang="el-GR" sz="2100"/>
              <a:t>1660, Ειρήνη της Ολίβα (Σουηδία-Πολωνία)</a:t>
            </a:r>
          </a:p>
          <a:p>
            <a:endParaRPr lang="el-GR" sz="21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30718" y="6382512"/>
            <a:ext cx="51435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900"/>
              <a:pPr>
                <a:spcAft>
                  <a:spcPts val="600"/>
                </a:spcAft>
              </a:pPr>
              <a:t>33</a:t>
            </a:fld>
            <a:endParaRPr lang="el-GR" sz="9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00762" y="563918"/>
            <a:ext cx="3089954" cy="5978614"/>
            <a:chOff x="7513372" y="803186"/>
            <a:chExt cx="4163968" cy="5978614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851" y="885651"/>
            <a:ext cx="2422352" cy="4624603"/>
          </a:xfrm>
        </p:spPr>
        <p:txBody>
          <a:bodyPr>
            <a:normAutofit/>
          </a:bodyPr>
          <a:lstStyle/>
          <a:p>
            <a:r>
              <a:rPr lang="el-GR" sz="3700">
                <a:solidFill>
                  <a:srgbClr val="FFFFFF"/>
                </a:solidFill>
              </a:rPr>
              <a:t>Συνθήκη της Βεστφαλίας (1648)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idx="1"/>
          </p:nvPr>
        </p:nvSpPr>
        <p:spPr>
          <a:xfrm>
            <a:off x="3734031" y="885651"/>
            <a:ext cx="4893915" cy="4616849"/>
          </a:xfrm>
        </p:spPr>
        <p:txBody>
          <a:bodyPr anchor="ctr">
            <a:normAutofit/>
          </a:bodyPr>
          <a:lstStyle/>
          <a:p>
            <a:r>
              <a:rPr lang="el-GR" sz="1900"/>
              <a:t>Πολύ περιορισμένα εδαφικά οφέλη για εμπολέμους</a:t>
            </a:r>
          </a:p>
          <a:p>
            <a:r>
              <a:rPr lang="el-GR" sz="1900"/>
              <a:t>Οριστικό τέλος προσπαθειών Αψβούργων για ιμπεριαλιστική ενοποίηση Ευρώπης</a:t>
            </a:r>
          </a:p>
          <a:p>
            <a:r>
              <a:rPr lang="el-GR" sz="1900"/>
              <a:t>Νίκη εθνικών μοναρχιών, επικράτηση αρχής ευρωπαϊκής ισορροπίας</a:t>
            </a:r>
          </a:p>
          <a:p>
            <a:r>
              <a:rPr lang="el-GR" sz="1900"/>
              <a:t>Διαιώνιση πολιτικής κατάτμησης γερμανικού χώρου</a:t>
            </a:r>
          </a:p>
          <a:p>
            <a:r>
              <a:rPr lang="el-GR" sz="1900"/>
              <a:t>Αναγνώριση ανεξαρτησίας Ηνωμένων Επαρχιών και Ελβετίας</a:t>
            </a:r>
          </a:p>
          <a:p>
            <a:r>
              <a:rPr lang="el-GR" sz="1900"/>
              <a:t>Αναγνώριση Καλβινισμού ως 3</a:t>
            </a:r>
            <a:r>
              <a:rPr lang="el-GR" sz="1900" baseline="30000"/>
              <a:t>ου</a:t>
            </a:r>
            <a:r>
              <a:rPr lang="el-GR" sz="1900"/>
              <a:t> δόγματος</a:t>
            </a:r>
          </a:p>
          <a:p>
            <a:r>
              <a:rPr lang="el-GR" sz="1900"/>
              <a:t>Γαλλία και Σουηδία αναδεικνύονται σε ηγεμονικές δυνάμεις στην Ευρώπη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30718" y="6382512"/>
            <a:ext cx="51435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900"/>
              <a:pPr>
                <a:spcAft>
                  <a:spcPts val="600"/>
                </a:spcAft>
              </a:pPr>
              <a:t>34</a:t>
            </a:fld>
            <a:endParaRPr lang="el-GR" sz="9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0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208"/>
          <a:stretch/>
        </p:blipFill>
        <p:spPr>
          <a:xfrm>
            <a:off x="1045518" y="643467"/>
            <a:ext cx="7052962" cy="557106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02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36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640823"/>
            <a:ext cx="2563994" cy="5583148"/>
          </a:xfrm>
        </p:spPr>
        <p:txBody>
          <a:bodyPr anchor="ctr">
            <a:normAutofit/>
          </a:bodyPr>
          <a:lstStyle/>
          <a:p>
            <a:r>
              <a:rPr lang="el-GR" sz="4300"/>
              <a:t>Συνέπειες 30ετούς Πολέμου</a:t>
            </a:r>
          </a:p>
        </p:txBody>
      </p:sp>
      <p:sp>
        <p:nvSpPr>
          <p:cNvPr id="59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  <a:gd name="connsiteX0" fmla="*/ 0 w 5410200"/>
              <a:gd name="connsiteY0" fmla="*/ 0 h 13716"/>
              <a:gd name="connsiteX1" fmla="*/ 622173 w 5410200"/>
              <a:gd name="connsiteY1" fmla="*/ 0 h 13716"/>
              <a:gd name="connsiteX2" fmla="*/ 1136142 w 5410200"/>
              <a:gd name="connsiteY2" fmla="*/ 0 h 13716"/>
              <a:gd name="connsiteX3" fmla="*/ 1920621 w 5410200"/>
              <a:gd name="connsiteY3" fmla="*/ 0 h 13716"/>
              <a:gd name="connsiteX4" fmla="*/ 2542794 w 5410200"/>
              <a:gd name="connsiteY4" fmla="*/ 0 h 13716"/>
              <a:gd name="connsiteX5" fmla="*/ 3164967 w 5410200"/>
              <a:gd name="connsiteY5" fmla="*/ 0 h 13716"/>
              <a:gd name="connsiteX6" fmla="*/ 3949446 w 5410200"/>
              <a:gd name="connsiteY6" fmla="*/ 0 h 13716"/>
              <a:gd name="connsiteX7" fmla="*/ 4517517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165854 w 5410200"/>
              <a:gd name="connsiteY11" fmla="*/ 13716 h 13716"/>
              <a:gd name="connsiteX12" fmla="*/ 3543681 w 5410200"/>
              <a:gd name="connsiteY12" fmla="*/ 13716 h 13716"/>
              <a:gd name="connsiteX13" fmla="*/ 2759202 w 5410200"/>
              <a:gd name="connsiteY13" fmla="*/ 13716 h 13716"/>
              <a:gd name="connsiteX14" fmla="*/ 1974723 w 5410200"/>
              <a:gd name="connsiteY14" fmla="*/ 13716 h 13716"/>
              <a:gd name="connsiteX15" fmla="*/ 1406652 w 5410200"/>
              <a:gd name="connsiteY15" fmla="*/ 13716 h 13716"/>
              <a:gd name="connsiteX16" fmla="*/ 730377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76940" y="8795"/>
                  <a:pt x="295530" y="-3818"/>
                  <a:pt x="568071" y="0"/>
                </a:cubicBezTo>
                <a:cubicBezTo>
                  <a:pt x="821049" y="-7814"/>
                  <a:pt x="977778" y="-9274"/>
                  <a:pt x="1298448" y="0"/>
                </a:cubicBezTo>
                <a:cubicBezTo>
                  <a:pt x="1590381" y="13044"/>
                  <a:pt x="1630605" y="-28"/>
                  <a:pt x="1920621" y="0"/>
                </a:cubicBezTo>
                <a:cubicBezTo>
                  <a:pt x="2206035" y="10386"/>
                  <a:pt x="2357755" y="-28028"/>
                  <a:pt x="2488692" y="0"/>
                </a:cubicBezTo>
                <a:cubicBezTo>
                  <a:pt x="2633521" y="25625"/>
                  <a:pt x="3022777" y="-45440"/>
                  <a:pt x="3219069" y="0"/>
                </a:cubicBezTo>
                <a:cubicBezTo>
                  <a:pt x="3460337" y="63290"/>
                  <a:pt x="3645640" y="26494"/>
                  <a:pt x="3895344" y="0"/>
                </a:cubicBezTo>
                <a:cubicBezTo>
                  <a:pt x="4126339" y="-535"/>
                  <a:pt x="4382665" y="-55222"/>
                  <a:pt x="4571619" y="0"/>
                </a:cubicBezTo>
                <a:cubicBezTo>
                  <a:pt x="4776405" y="-816"/>
                  <a:pt x="5201098" y="-43036"/>
                  <a:pt x="5410200" y="0"/>
                </a:cubicBezTo>
                <a:cubicBezTo>
                  <a:pt x="5409052" y="2649"/>
                  <a:pt x="5410186" y="9063"/>
                  <a:pt x="5410200" y="13716"/>
                </a:cubicBezTo>
                <a:cubicBezTo>
                  <a:pt x="5133704" y="5182"/>
                  <a:pt x="5123444" y="31477"/>
                  <a:pt x="4842129" y="13716"/>
                </a:cubicBezTo>
                <a:cubicBezTo>
                  <a:pt x="4568650" y="-219"/>
                  <a:pt x="4447390" y="8221"/>
                  <a:pt x="4328160" y="13716"/>
                </a:cubicBezTo>
                <a:cubicBezTo>
                  <a:pt x="4227436" y="28078"/>
                  <a:pt x="3754725" y="-2253"/>
                  <a:pt x="3597783" y="13716"/>
                </a:cubicBezTo>
                <a:cubicBezTo>
                  <a:pt x="3459353" y="10223"/>
                  <a:pt x="3317740" y="47315"/>
                  <a:pt x="3029712" y="13716"/>
                </a:cubicBezTo>
                <a:cubicBezTo>
                  <a:pt x="2766446" y="5245"/>
                  <a:pt x="2645518" y="35922"/>
                  <a:pt x="2299335" y="13716"/>
                </a:cubicBezTo>
                <a:cubicBezTo>
                  <a:pt x="1977844" y="23735"/>
                  <a:pt x="1781583" y="-1801"/>
                  <a:pt x="1514856" y="13716"/>
                </a:cubicBezTo>
                <a:cubicBezTo>
                  <a:pt x="1212648" y="18781"/>
                  <a:pt x="1087880" y="-4407"/>
                  <a:pt x="892683" y="13716"/>
                </a:cubicBezTo>
                <a:cubicBezTo>
                  <a:pt x="745769" y="11772"/>
                  <a:pt x="183254" y="-32062"/>
                  <a:pt x="0" y="13716"/>
                </a:cubicBezTo>
                <a:cubicBezTo>
                  <a:pt x="-907" y="9799"/>
                  <a:pt x="-75" y="7151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69468" y="-22806"/>
                  <a:pt x="392563" y="4840"/>
                  <a:pt x="622173" y="0"/>
                </a:cubicBezTo>
                <a:cubicBezTo>
                  <a:pt x="884216" y="-2196"/>
                  <a:pt x="1034637" y="7784"/>
                  <a:pt x="1136142" y="0"/>
                </a:cubicBezTo>
                <a:cubicBezTo>
                  <a:pt x="1204956" y="5920"/>
                  <a:pt x="1559779" y="-61408"/>
                  <a:pt x="1920621" y="0"/>
                </a:cubicBezTo>
                <a:cubicBezTo>
                  <a:pt x="2280250" y="-18581"/>
                  <a:pt x="2372470" y="4128"/>
                  <a:pt x="2542794" y="0"/>
                </a:cubicBezTo>
                <a:cubicBezTo>
                  <a:pt x="2688150" y="-17189"/>
                  <a:pt x="2885478" y="-51412"/>
                  <a:pt x="3164967" y="0"/>
                </a:cubicBezTo>
                <a:cubicBezTo>
                  <a:pt x="3470933" y="16143"/>
                  <a:pt x="3588003" y="-4313"/>
                  <a:pt x="3949446" y="0"/>
                </a:cubicBezTo>
                <a:cubicBezTo>
                  <a:pt x="4331172" y="1470"/>
                  <a:pt x="4289286" y="5331"/>
                  <a:pt x="4517517" y="0"/>
                </a:cubicBezTo>
                <a:cubicBezTo>
                  <a:pt x="4736577" y="41911"/>
                  <a:pt x="5141868" y="443"/>
                  <a:pt x="5410200" y="0"/>
                </a:cubicBezTo>
                <a:cubicBezTo>
                  <a:pt x="5410845" y="2936"/>
                  <a:pt x="5409877" y="9829"/>
                  <a:pt x="5410200" y="13716"/>
                </a:cubicBezTo>
                <a:cubicBezTo>
                  <a:pt x="5130880" y="48304"/>
                  <a:pt x="5008082" y="-27188"/>
                  <a:pt x="4842129" y="13716"/>
                </a:cubicBezTo>
                <a:cubicBezTo>
                  <a:pt x="4629232" y="38478"/>
                  <a:pt x="4430159" y="43872"/>
                  <a:pt x="4165854" y="13716"/>
                </a:cubicBezTo>
                <a:cubicBezTo>
                  <a:pt x="3880517" y="17026"/>
                  <a:pt x="3820863" y="-12209"/>
                  <a:pt x="3543681" y="13716"/>
                </a:cubicBezTo>
                <a:cubicBezTo>
                  <a:pt x="3267577" y="39687"/>
                  <a:pt x="3047131" y="-8774"/>
                  <a:pt x="2759202" y="13716"/>
                </a:cubicBezTo>
                <a:cubicBezTo>
                  <a:pt x="2418778" y="17929"/>
                  <a:pt x="2206820" y="-35095"/>
                  <a:pt x="1974723" y="13716"/>
                </a:cubicBezTo>
                <a:cubicBezTo>
                  <a:pt x="1740429" y="35710"/>
                  <a:pt x="1599301" y="34493"/>
                  <a:pt x="1406652" y="13716"/>
                </a:cubicBezTo>
                <a:cubicBezTo>
                  <a:pt x="1196601" y="3966"/>
                  <a:pt x="938578" y="38717"/>
                  <a:pt x="730377" y="13716"/>
                </a:cubicBezTo>
                <a:cubicBezTo>
                  <a:pt x="524173" y="26651"/>
                  <a:pt x="336004" y="-17469"/>
                  <a:pt x="0" y="13716"/>
                </a:cubicBezTo>
                <a:cubicBezTo>
                  <a:pt x="-377" y="9245"/>
                  <a:pt x="1157" y="3819"/>
                  <a:pt x="0" y="0"/>
                </a:cubicBezTo>
                <a:close/>
              </a:path>
              <a:path w="5410200" h="13716" fill="none" stroke="0" extrusionOk="0">
                <a:moveTo>
                  <a:pt x="0" y="0"/>
                </a:moveTo>
                <a:cubicBezTo>
                  <a:pt x="148438" y="-27720"/>
                  <a:pt x="315263" y="-14841"/>
                  <a:pt x="568071" y="0"/>
                </a:cubicBezTo>
                <a:cubicBezTo>
                  <a:pt x="840209" y="21288"/>
                  <a:pt x="982180" y="-6281"/>
                  <a:pt x="1298448" y="0"/>
                </a:cubicBezTo>
                <a:cubicBezTo>
                  <a:pt x="1577021" y="13763"/>
                  <a:pt x="1630910" y="1060"/>
                  <a:pt x="1920621" y="0"/>
                </a:cubicBezTo>
                <a:cubicBezTo>
                  <a:pt x="2200928" y="-1340"/>
                  <a:pt x="2382869" y="-10369"/>
                  <a:pt x="2488692" y="0"/>
                </a:cubicBezTo>
                <a:cubicBezTo>
                  <a:pt x="2620356" y="20061"/>
                  <a:pt x="3042766" y="-74691"/>
                  <a:pt x="3219069" y="0"/>
                </a:cubicBezTo>
                <a:cubicBezTo>
                  <a:pt x="3395755" y="31704"/>
                  <a:pt x="3646717" y="33546"/>
                  <a:pt x="3895344" y="0"/>
                </a:cubicBezTo>
                <a:cubicBezTo>
                  <a:pt x="4131847" y="-43416"/>
                  <a:pt x="4371681" y="11418"/>
                  <a:pt x="4571619" y="0"/>
                </a:cubicBezTo>
                <a:cubicBezTo>
                  <a:pt x="4799447" y="47677"/>
                  <a:pt x="5212547" y="1562"/>
                  <a:pt x="5410200" y="0"/>
                </a:cubicBezTo>
                <a:cubicBezTo>
                  <a:pt x="5408905" y="2744"/>
                  <a:pt x="5410401" y="9950"/>
                  <a:pt x="5410200" y="13716"/>
                </a:cubicBezTo>
                <a:cubicBezTo>
                  <a:pt x="5139576" y="2947"/>
                  <a:pt x="5122299" y="33775"/>
                  <a:pt x="4842129" y="13716"/>
                </a:cubicBezTo>
                <a:cubicBezTo>
                  <a:pt x="4566356" y="6655"/>
                  <a:pt x="4456854" y="15426"/>
                  <a:pt x="4328160" y="13716"/>
                </a:cubicBezTo>
                <a:cubicBezTo>
                  <a:pt x="4234703" y="-822"/>
                  <a:pt x="3768176" y="-16062"/>
                  <a:pt x="3597783" y="13716"/>
                </a:cubicBezTo>
                <a:cubicBezTo>
                  <a:pt x="3430303" y="10148"/>
                  <a:pt x="3287506" y="20215"/>
                  <a:pt x="3029712" y="13716"/>
                </a:cubicBezTo>
                <a:cubicBezTo>
                  <a:pt x="2742636" y="-2421"/>
                  <a:pt x="2637847" y="18109"/>
                  <a:pt x="2299335" y="13716"/>
                </a:cubicBezTo>
                <a:cubicBezTo>
                  <a:pt x="1959433" y="-7861"/>
                  <a:pt x="1779456" y="37101"/>
                  <a:pt x="1514856" y="13716"/>
                </a:cubicBezTo>
                <a:cubicBezTo>
                  <a:pt x="1212431" y="31797"/>
                  <a:pt x="1086601" y="7282"/>
                  <a:pt x="892683" y="13716"/>
                </a:cubicBezTo>
                <a:cubicBezTo>
                  <a:pt x="721500" y="45800"/>
                  <a:pt x="194249" y="-29802"/>
                  <a:pt x="0" y="13716"/>
                </a:cubicBezTo>
                <a:cubicBezTo>
                  <a:pt x="-508" y="9800"/>
                  <a:pt x="-280" y="682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10200"/>
                      <a:gd name="connsiteY0" fmla="*/ 0 h 13716"/>
                      <a:gd name="connsiteX1" fmla="*/ 568071 w 5410200"/>
                      <a:gd name="connsiteY1" fmla="*/ 0 h 13716"/>
                      <a:gd name="connsiteX2" fmla="*/ 1298448 w 5410200"/>
                      <a:gd name="connsiteY2" fmla="*/ 0 h 13716"/>
                      <a:gd name="connsiteX3" fmla="*/ 1920621 w 5410200"/>
                      <a:gd name="connsiteY3" fmla="*/ 0 h 13716"/>
                      <a:gd name="connsiteX4" fmla="*/ 2488692 w 5410200"/>
                      <a:gd name="connsiteY4" fmla="*/ 0 h 13716"/>
                      <a:gd name="connsiteX5" fmla="*/ 3219069 w 5410200"/>
                      <a:gd name="connsiteY5" fmla="*/ 0 h 13716"/>
                      <a:gd name="connsiteX6" fmla="*/ 3895344 w 5410200"/>
                      <a:gd name="connsiteY6" fmla="*/ 0 h 13716"/>
                      <a:gd name="connsiteX7" fmla="*/ 4571619 w 5410200"/>
                      <a:gd name="connsiteY7" fmla="*/ 0 h 13716"/>
                      <a:gd name="connsiteX8" fmla="*/ 5410200 w 5410200"/>
                      <a:gd name="connsiteY8" fmla="*/ 0 h 13716"/>
                      <a:gd name="connsiteX9" fmla="*/ 5410200 w 5410200"/>
                      <a:gd name="connsiteY9" fmla="*/ 13716 h 13716"/>
                      <a:gd name="connsiteX10" fmla="*/ 4842129 w 5410200"/>
                      <a:gd name="connsiteY10" fmla="*/ 13716 h 13716"/>
                      <a:gd name="connsiteX11" fmla="*/ 4328160 w 5410200"/>
                      <a:gd name="connsiteY11" fmla="*/ 13716 h 13716"/>
                      <a:gd name="connsiteX12" fmla="*/ 3597783 w 5410200"/>
                      <a:gd name="connsiteY12" fmla="*/ 13716 h 13716"/>
                      <a:gd name="connsiteX13" fmla="*/ 3029712 w 5410200"/>
                      <a:gd name="connsiteY13" fmla="*/ 13716 h 13716"/>
                      <a:gd name="connsiteX14" fmla="*/ 2299335 w 5410200"/>
                      <a:gd name="connsiteY14" fmla="*/ 13716 h 13716"/>
                      <a:gd name="connsiteX15" fmla="*/ 1514856 w 5410200"/>
                      <a:gd name="connsiteY15" fmla="*/ 13716 h 13716"/>
                      <a:gd name="connsiteX16" fmla="*/ 892683 w 5410200"/>
                      <a:gd name="connsiteY16" fmla="*/ 13716 h 13716"/>
                      <a:gd name="connsiteX17" fmla="*/ 0 w 5410200"/>
                      <a:gd name="connsiteY17" fmla="*/ 13716 h 13716"/>
                      <a:gd name="connsiteX18" fmla="*/ 0 w 5410200"/>
                      <a:gd name="connsiteY1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10200" h="13716" fill="none" extrusionOk="0">
                        <a:moveTo>
                          <a:pt x="0" y="0"/>
                        </a:moveTo>
                        <a:cubicBezTo>
                          <a:pt x="163050" y="-18707"/>
                          <a:pt x="319321" y="-16364"/>
                          <a:pt x="568071" y="0"/>
                        </a:cubicBezTo>
                        <a:cubicBezTo>
                          <a:pt x="816821" y="16364"/>
                          <a:pt x="1013224" y="-7268"/>
                          <a:pt x="1298448" y="0"/>
                        </a:cubicBezTo>
                        <a:cubicBezTo>
                          <a:pt x="1583672" y="7268"/>
                          <a:pt x="1631711" y="-3367"/>
                          <a:pt x="1920621" y="0"/>
                        </a:cubicBezTo>
                        <a:cubicBezTo>
                          <a:pt x="2209531" y="3367"/>
                          <a:pt x="2364420" y="-19184"/>
                          <a:pt x="2488692" y="0"/>
                        </a:cubicBezTo>
                        <a:cubicBezTo>
                          <a:pt x="2612964" y="19184"/>
                          <a:pt x="3023298" y="-34627"/>
                          <a:pt x="3219069" y="0"/>
                        </a:cubicBezTo>
                        <a:cubicBezTo>
                          <a:pt x="3414840" y="34627"/>
                          <a:pt x="3656810" y="24043"/>
                          <a:pt x="3895344" y="0"/>
                        </a:cubicBezTo>
                        <a:cubicBezTo>
                          <a:pt x="4133879" y="-24043"/>
                          <a:pt x="4393984" y="-19577"/>
                          <a:pt x="4571619" y="0"/>
                        </a:cubicBezTo>
                        <a:cubicBezTo>
                          <a:pt x="4749255" y="19577"/>
                          <a:pt x="5179928" y="-6281"/>
                          <a:pt x="5410200" y="0"/>
                        </a:cubicBezTo>
                        <a:cubicBezTo>
                          <a:pt x="5409587" y="2854"/>
                          <a:pt x="5409791" y="9451"/>
                          <a:pt x="5410200" y="13716"/>
                        </a:cubicBezTo>
                        <a:cubicBezTo>
                          <a:pt x="5139060" y="2179"/>
                          <a:pt x="5121593" y="26463"/>
                          <a:pt x="4842129" y="13716"/>
                        </a:cubicBezTo>
                        <a:cubicBezTo>
                          <a:pt x="4562665" y="969"/>
                          <a:pt x="4448273" y="4915"/>
                          <a:pt x="4328160" y="13716"/>
                        </a:cubicBezTo>
                        <a:cubicBezTo>
                          <a:pt x="4208047" y="22517"/>
                          <a:pt x="3760936" y="17995"/>
                          <a:pt x="3597783" y="13716"/>
                        </a:cubicBezTo>
                        <a:cubicBezTo>
                          <a:pt x="3434630" y="9437"/>
                          <a:pt x="3299718" y="28641"/>
                          <a:pt x="3029712" y="13716"/>
                        </a:cubicBezTo>
                        <a:cubicBezTo>
                          <a:pt x="2759706" y="-1209"/>
                          <a:pt x="2640159" y="22822"/>
                          <a:pt x="2299335" y="13716"/>
                        </a:cubicBezTo>
                        <a:cubicBezTo>
                          <a:pt x="1958511" y="4610"/>
                          <a:pt x="1801186" y="24413"/>
                          <a:pt x="1514856" y="13716"/>
                        </a:cubicBezTo>
                        <a:cubicBezTo>
                          <a:pt x="1228526" y="3019"/>
                          <a:pt x="1063509" y="-9877"/>
                          <a:pt x="892683" y="13716"/>
                        </a:cubicBezTo>
                        <a:cubicBezTo>
                          <a:pt x="721857" y="37309"/>
                          <a:pt x="186945" y="-25469"/>
                          <a:pt x="0" y="13716"/>
                        </a:cubicBezTo>
                        <a:cubicBezTo>
                          <a:pt x="-342" y="9537"/>
                          <a:pt x="-97" y="6817"/>
                          <a:pt x="0" y="0"/>
                        </a:cubicBezTo>
                        <a:close/>
                      </a:path>
                      <a:path w="5410200" h="13716" stroke="0" extrusionOk="0">
                        <a:moveTo>
                          <a:pt x="0" y="0"/>
                        </a:moveTo>
                        <a:cubicBezTo>
                          <a:pt x="285096" y="-4925"/>
                          <a:pt x="376456" y="22268"/>
                          <a:pt x="622173" y="0"/>
                        </a:cubicBezTo>
                        <a:cubicBezTo>
                          <a:pt x="867890" y="-22268"/>
                          <a:pt x="1031392" y="7228"/>
                          <a:pt x="1136142" y="0"/>
                        </a:cubicBezTo>
                        <a:cubicBezTo>
                          <a:pt x="1240892" y="-7228"/>
                          <a:pt x="1561853" y="9877"/>
                          <a:pt x="1920621" y="0"/>
                        </a:cubicBezTo>
                        <a:cubicBezTo>
                          <a:pt x="2279389" y="-9877"/>
                          <a:pt x="2367255" y="19546"/>
                          <a:pt x="2542794" y="0"/>
                        </a:cubicBezTo>
                        <a:cubicBezTo>
                          <a:pt x="2718333" y="-19546"/>
                          <a:pt x="2866732" y="-22226"/>
                          <a:pt x="3164967" y="0"/>
                        </a:cubicBezTo>
                        <a:cubicBezTo>
                          <a:pt x="3463202" y="22226"/>
                          <a:pt x="3568055" y="-2765"/>
                          <a:pt x="3949446" y="0"/>
                        </a:cubicBezTo>
                        <a:cubicBezTo>
                          <a:pt x="4330837" y="2765"/>
                          <a:pt x="4287895" y="10557"/>
                          <a:pt x="4517517" y="0"/>
                        </a:cubicBezTo>
                        <a:cubicBezTo>
                          <a:pt x="4747139" y="-10557"/>
                          <a:pt x="5149588" y="8716"/>
                          <a:pt x="5410200" y="0"/>
                        </a:cubicBezTo>
                        <a:cubicBezTo>
                          <a:pt x="5410660" y="2787"/>
                          <a:pt x="5410166" y="9748"/>
                          <a:pt x="5410200" y="13716"/>
                        </a:cubicBezTo>
                        <a:cubicBezTo>
                          <a:pt x="5163327" y="36922"/>
                          <a:pt x="5008749" y="6121"/>
                          <a:pt x="4842129" y="13716"/>
                        </a:cubicBezTo>
                        <a:cubicBezTo>
                          <a:pt x="4675509" y="21311"/>
                          <a:pt x="4433401" y="-5187"/>
                          <a:pt x="4165854" y="13716"/>
                        </a:cubicBezTo>
                        <a:cubicBezTo>
                          <a:pt x="3898308" y="32619"/>
                          <a:pt x="3809032" y="-13282"/>
                          <a:pt x="3543681" y="13716"/>
                        </a:cubicBezTo>
                        <a:cubicBezTo>
                          <a:pt x="3278330" y="40714"/>
                          <a:pt x="3073876" y="-20489"/>
                          <a:pt x="2759202" y="13716"/>
                        </a:cubicBezTo>
                        <a:cubicBezTo>
                          <a:pt x="2444528" y="47921"/>
                          <a:pt x="2204144" y="-1200"/>
                          <a:pt x="1974723" y="13716"/>
                        </a:cubicBezTo>
                        <a:cubicBezTo>
                          <a:pt x="1745302" y="28632"/>
                          <a:pt x="1602335" y="26918"/>
                          <a:pt x="1406652" y="13716"/>
                        </a:cubicBezTo>
                        <a:cubicBezTo>
                          <a:pt x="1210969" y="514"/>
                          <a:pt x="923948" y="-1411"/>
                          <a:pt x="730377" y="13716"/>
                        </a:cubicBezTo>
                        <a:cubicBezTo>
                          <a:pt x="536806" y="28843"/>
                          <a:pt x="336496" y="-4713"/>
                          <a:pt x="0" y="13716"/>
                        </a:cubicBezTo>
                        <a:cubicBezTo>
                          <a:pt x="-535" y="9547"/>
                          <a:pt x="488" y="45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/>
              <a:pPr>
                <a:spcAft>
                  <a:spcPts val="600"/>
                </a:spcAft>
              </a:pPr>
              <a:t>36</a:t>
            </a:fld>
            <a:endParaRPr lang="el-GR"/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7E9838B7-6526-415B-91DF-470473EE07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4602012"/>
              </p:ext>
            </p:extLst>
          </p:nvPr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37</a:t>
            </a:fld>
            <a:endParaRPr lang="el-GR"/>
          </a:p>
        </p:txBody>
      </p:sp>
      <p:pic>
        <p:nvPicPr>
          <p:cNvPr id="136194" name="Picture 2" descr="File:Straty ludnościowe po wojnie 30letniej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76754"/>
            <a:ext cx="6826592" cy="673662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83768" y="6237312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</a:rPr>
              <a:t>Μείωση πληθυσμού επί 30ετούς πολέμου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4F209C-C20E-4FA7-B241-1EF4F8D19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E4564234-45B0-4ED8-A9E2-199C00173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9144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l-GR">
                <a:solidFill>
                  <a:schemeClr val="bg1">
                    <a:lumMod val="95000"/>
                    <a:lumOff val="5000"/>
                  </a:schemeClr>
                </a:solidFill>
              </a:rPr>
              <a:t>Συνέπειες 30ετούς Πολέμου</a:t>
            </a:r>
            <a:r>
              <a:rPr lang="en-US">
                <a:solidFill>
                  <a:schemeClr val="bg1">
                    <a:lumMod val="95000"/>
                    <a:lumOff val="5000"/>
                  </a:schemeClr>
                </a:solidFill>
              </a:rPr>
              <a:t> (2)</a:t>
            </a:r>
            <a:endParaRPr lang="el-GR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Content Placeholder 3"/>
          <p:cNvSpPr>
            <a:spLocks noGrp="1"/>
          </p:cNvSpPr>
          <p:nvPr>
            <p:ph idx="1"/>
          </p:nvPr>
        </p:nvSpPr>
        <p:spPr>
          <a:xfrm>
            <a:off x="628650" y="2015406"/>
            <a:ext cx="7886700" cy="4065986"/>
          </a:xfrm>
        </p:spPr>
        <p:txBody>
          <a:bodyPr anchor="ctr">
            <a:normAutofit/>
          </a:bodyPr>
          <a:lstStyle/>
          <a:p>
            <a:r>
              <a:rPr lang="el-GR" sz="1700"/>
              <a:t>Θεμελίωση σύγχρονου έθνους-κράτους, ταύτιση πολιτικής και θρησκευτικής επικράτειας</a:t>
            </a:r>
          </a:p>
          <a:p>
            <a:r>
              <a:rPr lang="el-GR" sz="1700"/>
              <a:t>Μισθοφόροι αρχίζουν να αντικαθίστανται από εθνικούς στρατούς</a:t>
            </a:r>
          </a:p>
          <a:p>
            <a:r>
              <a:rPr lang="el-GR" sz="1700"/>
              <a:t>Άνθηση διεθνούς δικαίου</a:t>
            </a:r>
            <a:endParaRPr lang="en-US" sz="1700"/>
          </a:p>
          <a:p>
            <a:pPr lvl="1"/>
            <a:r>
              <a:rPr lang="en-US" sz="1700"/>
              <a:t>Hugo Grotius (1583-1645), </a:t>
            </a:r>
            <a:r>
              <a:rPr lang="el-GR" sz="1700" i="1"/>
              <a:t>Περί ελευθερίας των θαλασσών</a:t>
            </a:r>
            <a:r>
              <a:rPr lang="el-GR" sz="1700"/>
              <a:t> (1609) και </a:t>
            </a:r>
            <a:r>
              <a:rPr lang="el-GR" sz="1700" i="1"/>
              <a:t>Δίκαιο πολέμου και ειρήνης </a:t>
            </a:r>
            <a:r>
              <a:rPr lang="el-GR" sz="1700"/>
              <a:t>(1625)</a:t>
            </a:r>
            <a:endParaRPr lang="en-US" sz="1700"/>
          </a:p>
          <a:p>
            <a:r>
              <a:rPr lang="el-GR" sz="1700"/>
              <a:t>Υποχώρηση διπλωματίας Αγίας Έδρας. Συμφωνίες-συμβόλαια μεταξύ κρατών, απομάκρυνση από χριστιανική οπτική</a:t>
            </a:r>
          </a:p>
          <a:p>
            <a:endParaRPr lang="el-GR" sz="17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38</a:t>
            </a:fld>
            <a:endParaRPr lang="el-GR">
              <a:solidFill>
                <a:schemeClr val="tx1">
                  <a:alpha val="7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F0DC4-B5B3-54FC-7E3B-371DE0717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/>
              <a:t>LINKS</a:t>
            </a:r>
            <a:endParaRPr lang="el-GR" sz="3100"/>
          </a:p>
        </p:txBody>
      </p:sp>
      <p:pic>
        <p:nvPicPr>
          <p:cNvPr id="6" name="Picture 5" descr="A group of cartoon characters&#10;&#10;Description automatically generated">
            <a:extLst>
              <a:ext uri="{FF2B5EF4-FFF2-40B4-BE49-F238E27FC236}">
                <a16:creationId xmlns:a16="http://schemas.microsoft.com/office/drawing/2014/main" id="{4D2062D7-50FA-C7C5-AA28-8CE3B9861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45" b="2114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F5463-B1E2-EB2C-2692-1B9E5AAD2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n-US" sz="1600" dirty="0">
                <a:hlinkClick r:id="rId4"/>
              </a:rPr>
              <a:t>Rembrandt, </a:t>
            </a:r>
            <a:r>
              <a:rPr lang="el-GR" sz="1600" dirty="0">
                <a:hlinkClick r:id="rId4"/>
              </a:rPr>
              <a:t>Νυχτερινή Περίπολος (1642)</a:t>
            </a:r>
            <a:endParaRPr lang="en-US" sz="1600" dirty="0"/>
          </a:p>
          <a:p>
            <a:r>
              <a:rPr lang="en-US" sz="1600" kern="1200" dirty="0">
                <a:latin typeface="Calibri" panose="020F0502020204030204" pitchFamily="34" charset="0"/>
                <a:ea typeface="+mj-ea"/>
                <a:cs typeface="Calibri" panose="020F0502020204030204" pitchFamily="34" charset="0"/>
                <a:hlinkClick r:id="rId5"/>
              </a:rPr>
              <a:t>James Clavell, Η </a:t>
            </a:r>
            <a:r>
              <a:rPr lang="en-US" sz="1600" kern="1200" dirty="0" err="1">
                <a:latin typeface="Calibri" panose="020F0502020204030204" pitchFamily="34" charset="0"/>
                <a:ea typeface="+mj-ea"/>
                <a:cs typeface="Calibri" panose="020F0502020204030204" pitchFamily="34" charset="0"/>
                <a:hlinkClick r:id="rId5"/>
              </a:rPr>
              <a:t>Κοιλάδ</a:t>
            </a:r>
            <a:r>
              <a:rPr lang="en-US" sz="1600" kern="1200" dirty="0">
                <a:latin typeface="Calibri" panose="020F0502020204030204" pitchFamily="34" charset="0"/>
                <a:ea typeface="+mj-ea"/>
                <a:cs typeface="Calibri" panose="020F0502020204030204" pitchFamily="34" charset="0"/>
                <a:hlinkClick r:id="rId5"/>
              </a:rPr>
              <a:t>α του μίσους (1970)</a:t>
            </a:r>
            <a:endParaRPr lang="en-US" sz="1600" kern="12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r>
              <a:rPr lang="el-GR" sz="1600" dirty="0">
                <a:hlinkClick r:id="rId6"/>
              </a:rPr>
              <a:t>Ο 80-ετής πόλεμος σε </a:t>
            </a:r>
            <a:r>
              <a:rPr lang="el-GR" sz="1600" dirty="0" err="1">
                <a:hlinkClick r:id="rId6"/>
              </a:rPr>
              <a:t>comics</a:t>
            </a:r>
            <a:endParaRPr lang="en-US" sz="1600" dirty="0"/>
          </a:p>
          <a:p>
            <a:r>
              <a:rPr lang="el-GR" sz="1600" dirty="0">
                <a:hlinkClick r:id="rId7"/>
              </a:rPr>
              <a:t>Αρτούρο </a:t>
            </a:r>
            <a:r>
              <a:rPr lang="el-GR" sz="1600" dirty="0" err="1">
                <a:hlinkClick r:id="rId7"/>
              </a:rPr>
              <a:t>Πέρεθ-Ρεβέρτε</a:t>
            </a:r>
            <a:r>
              <a:rPr lang="el-GR" sz="1600" dirty="0">
                <a:hlinkClick r:id="rId7"/>
              </a:rPr>
              <a:t>, Ο ήλιος της </a:t>
            </a:r>
            <a:r>
              <a:rPr lang="el-GR" sz="1600" dirty="0" err="1">
                <a:hlinkClick r:id="rId7"/>
              </a:rPr>
              <a:t>Μπρέντα</a:t>
            </a:r>
            <a:r>
              <a:rPr lang="el-GR" sz="1600" dirty="0"/>
              <a:t> </a:t>
            </a:r>
            <a:endParaRPr lang="en-US" sz="1600" dirty="0"/>
          </a:p>
          <a:p>
            <a:endParaRPr lang="el-GR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3A60F-694C-4FB0-AB57-4F749CA1E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84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39</a:t>
            </a:fld>
            <a:endParaRPr lang="el-GR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189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3500">
                <a:solidFill>
                  <a:srgbClr val="FFFFFF"/>
                </a:solidFill>
              </a:rPr>
              <a:t>Η εποχή των ταραχών (1560-1660)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el-GR" sz="1700" dirty="0"/>
              <a:t>Παρακμή μεσογειακής Ευρώπης</a:t>
            </a:r>
          </a:p>
          <a:p>
            <a:pPr lvl="1"/>
            <a:r>
              <a:rPr lang="el-GR" sz="1700" dirty="0"/>
              <a:t>Υπερβολική εκχέρσωση δασών </a:t>
            </a:r>
            <a:r>
              <a:rPr lang="el-GR" sz="1700" dirty="0">
                <a:sym typeface="Wingdings"/>
              </a:rPr>
              <a:t> διάβρωση εδάφους και καταστροφή σιτοβολώνων Σικελίας και Προβηγκίας</a:t>
            </a:r>
          </a:p>
          <a:p>
            <a:pPr lvl="1"/>
            <a:r>
              <a:rPr lang="el-GR" sz="1700" dirty="0">
                <a:sym typeface="Wingdings"/>
              </a:rPr>
              <a:t>Απέλαση </a:t>
            </a:r>
            <a:r>
              <a:rPr lang="en-US" sz="1700" dirty="0">
                <a:sym typeface="Wingdings"/>
              </a:rPr>
              <a:t>Moriscos </a:t>
            </a:r>
            <a:r>
              <a:rPr lang="el-GR" sz="1700" dirty="0">
                <a:sym typeface="Wingdings"/>
              </a:rPr>
              <a:t>Ισπανίας (1609-1614)  υποχώρηση αγροτικών τεχνικών, μείωση πληθυσμού</a:t>
            </a:r>
            <a:endParaRPr lang="el-GR" sz="1700" dirty="0"/>
          </a:p>
          <a:p>
            <a:r>
              <a:rPr lang="el-GR" sz="1700" dirty="0"/>
              <a:t>Συνεχείς εμφύλιοι και διακρατικοί πόλεμοι, σοβαρά πλήγματα σε Βόρεια και Κεντρική Ευρώπη από τις πολεμικές επιχειρήσεις</a:t>
            </a:r>
          </a:p>
          <a:p>
            <a:r>
              <a:rPr lang="el-GR" sz="1700" dirty="0"/>
              <a:t>Πολλαπλασιασμός αριθμού φτωχών &amp; ασύλων</a:t>
            </a:r>
          </a:p>
          <a:p>
            <a:r>
              <a:rPr lang="el-GR" sz="1700" dirty="0"/>
              <a:t>Διαδοχικές κοινωνικές εξεγέρσεις (σιτοδεία, νέοι φόροι)</a:t>
            </a:r>
          </a:p>
          <a:p>
            <a:r>
              <a:rPr lang="el-GR" sz="1700" dirty="0" err="1"/>
              <a:t>Βαθειά</a:t>
            </a:r>
            <a:r>
              <a:rPr lang="el-GR" sz="1700" dirty="0"/>
              <a:t> κρίση συστήματος αξιών, σκεπτικισμός</a:t>
            </a:r>
          </a:p>
          <a:p>
            <a:pPr lvl="1">
              <a:buNone/>
            </a:pPr>
            <a:endParaRPr lang="el-GR" sz="1700" dirty="0"/>
          </a:p>
          <a:p>
            <a:endParaRPr lang="el-GR" sz="17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78240" y="6455664"/>
            <a:ext cx="3360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l-G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4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94364-61D1-48AC-A21A-396D3E480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8721"/>
            <a:ext cx="3530753" cy="1225650"/>
          </a:xfrm>
        </p:spPr>
        <p:txBody>
          <a:bodyPr anchor="b">
            <a:normAutofit/>
          </a:bodyPr>
          <a:lstStyle/>
          <a:p>
            <a:r>
              <a:rPr lang="el-GR" sz="3300">
                <a:solidFill>
                  <a:schemeClr val="bg1"/>
                </a:solidFill>
              </a:rPr>
              <a:t>Η κρίση του ουμανισμού</a:t>
            </a:r>
          </a:p>
        </p:txBody>
      </p:sp>
      <p:cxnSp>
        <p:nvCxnSpPr>
          <p:cNvPr id="54" name="Straight Connector 4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3904" y="1749756"/>
            <a:ext cx="353872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E61BB-AC73-4BCC-A2D0-903B5BBAA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326" y="1909192"/>
            <a:ext cx="3439885" cy="3647710"/>
          </a:xfrm>
        </p:spPr>
        <p:txBody>
          <a:bodyPr>
            <a:normAutofit/>
          </a:bodyPr>
          <a:lstStyle/>
          <a:p>
            <a:pPr lvl="1"/>
            <a:r>
              <a:rPr lang="el-GR" sz="1600" dirty="0">
                <a:solidFill>
                  <a:schemeClr val="bg1"/>
                </a:solidFill>
              </a:rPr>
              <a:t>Ανεπάρκεια διδαχών Αρχαιότητας</a:t>
            </a:r>
          </a:p>
          <a:p>
            <a:pPr lvl="1"/>
            <a:r>
              <a:rPr lang="el-GR" sz="1600" dirty="0">
                <a:solidFill>
                  <a:schemeClr val="bg1"/>
                </a:solidFill>
              </a:rPr>
              <a:t>Υποχώρηση αισιοδοξίας, σκεπτικισμός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Michel de Montaigne, </a:t>
            </a:r>
            <a:r>
              <a:rPr lang="el-GR" sz="1600" i="1" dirty="0">
                <a:solidFill>
                  <a:schemeClr val="bg1"/>
                </a:solidFill>
              </a:rPr>
              <a:t>Δοκίμια</a:t>
            </a:r>
            <a:r>
              <a:rPr lang="el-GR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l-GR" sz="1600" dirty="0">
                <a:solidFill>
                  <a:schemeClr val="bg1"/>
                </a:solidFill>
              </a:rPr>
              <a:t>1570-1592) </a:t>
            </a:r>
            <a:r>
              <a:rPr lang="el-GR" sz="1600" u="sng" dirty="0">
                <a:solidFill>
                  <a:schemeClr val="bg1"/>
                </a:solidFill>
              </a:rPr>
              <a:t>στη γαλλική γλώσσα</a:t>
            </a:r>
          </a:p>
          <a:p>
            <a:pPr lvl="1"/>
            <a:r>
              <a:rPr lang="el-GR" sz="1600" dirty="0">
                <a:solidFill>
                  <a:schemeClr val="bg1"/>
                </a:solidFill>
              </a:rPr>
              <a:t>Βαθιά αμφιβολία για βεβαιότητες γνώσης</a:t>
            </a:r>
            <a:endParaRPr lang="en-US" sz="1600" dirty="0">
              <a:solidFill>
                <a:schemeClr val="bg1"/>
              </a:solidFill>
            </a:endParaRPr>
          </a:p>
          <a:p>
            <a:pPr lvl="1"/>
            <a:r>
              <a:rPr lang="el-GR" sz="1600" dirty="0">
                <a:solidFill>
                  <a:schemeClr val="bg1"/>
                </a:solidFill>
              </a:rPr>
              <a:t>Εμπειρικές παρατηρήσεις μπορεί να είναι απατηλές</a:t>
            </a:r>
          </a:p>
          <a:p>
            <a:pPr lvl="1"/>
            <a:r>
              <a:rPr lang="el-GR" sz="1600" dirty="0">
                <a:solidFill>
                  <a:schemeClr val="bg1"/>
                </a:solidFill>
              </a:rPr>
              <a:t>Αδυναμία ανθρώπινου πνεύματος, σχετικότητα των αληθειών</a:t>
            </a:r>
          </a:p>
        </p:txBody>
      </p:sp>
      <p:cxnSp>
        <p:nvCxnSpPr>
          <p:cNvPr id="55" name="Straight Connector 5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5520" y="5707672"/>
            <a:ext cx="353549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E788333-5DD5-4FB3-AC29-255A8A80C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089" y="642173"/>
            <a:ext cx="4249911" cy="55736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E559D-1E93-48FF-8B7A-C6D5192D6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7269" y="6356350"/>
            <a:ext cx="153808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05E98E-F1DA-44E8-BF3F-EB80212BC54B}"/>
              </a:ext>
            </a:extLst>
          </p:cNvPr>
          <p:cNvSpPr txBox="1"/>
          <p:nvPr/>
        </p:nvSpPr>
        <p:spPr>
          <a:xfrm>
            <a:off x="5076056" y="6356350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solidFill>
                  <a:schemeClr val="bg1"/>
                </a:solidFill>
              </a:rPr>
              <a:t>Χειρόγραφο </a:t>
            </a:r>
            <a:r>
              <a:rPr lang="en-US" sz="1600" dirty="0">
                <a:solidFill>
                  <a:schemeClr val="bg1"/>
                </a:solidFill>
              </a:rPr>
              <a:t>Bordeaux, 1580, </a:t>
            </a:r>
            <a:r>
              <a:rPr lang="el-GR" sz="1600" dirty="0">
                <a:solidFill>
                  <a:schemeClr val="bg1"/>
                </a:solidFill>
              </a:rPr>
              <a:t>2</a:t>
            </a:r>
            <a:r>
              <a:rPr lang="el-GR" sz="1600" baseline="30000" dirty="0">
                <a:solidFill>
                  <a:schemeClr val="bg1"/>
                </a:solidFill>
              </a:rPr>
              <a:t>η</a:t>
            </a:r>
            <a:r>
              <a:rPr lang="el-GR" sz="1600" dirty="0">
                <a:solidFill>
                  <a:schemeClr val="bg1"/>
                </a:solidFill>
              </a:rPr>
              <a:t> </a:t>
            </a:r>
            <a:r>
              <a:rPr lang="el-GR" sz="1600" dirty="0" err="1">
                <a:solidFill>
                  <a:schemeClr val="bg1"/>
                </a:solidFill>
              </a:rPr>
              <a:t>εκδ</a:t>
            </a:r>
            <a:r>
              <a:rPr lang="el-GR" sz="16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35755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B336162-B533-4EFE-8BB3-8EBB4A5E3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85788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35" y="2745736"/>
            <a:ext cx="27741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sz="2800">
                <a:solidFill>
                  <a:srgbClr val="262626"/>
                </a:solidFill>
              </a:rPr>
              <a:t>Baroque</a:t>
            </a:r>
            <a:endParaRPr lang="el-GR" sz="2800">
              <a:solidFill>
                <a:srgbClr val="262626"/>
              </a:solidFill>
            </a:endParaRPr>
          </a:p>
        </p:txBody>
      </p:sp>
      <p:sp>
        <p:nvSpPr>
          <p:cNvPr id="15" name="Content Placeholder 3"/>
          <p:cNvSpPr>
            <a:spLocks noGrp="1"/>
          </p:cNvSpPr>
          <p:nvPr>
            <p:ph idx="1"/>
          </p:nvPr>
        </p:nvSpPr>
        <p:spPr>
          <a:xfrm>
            <a:off x="4536886" y="802638"/>
            <a:ext cx="4056522" cy="5252722"/>
          </a:xfrm>
        </p:spPr>
        <p:txBody>
          <a:bodyPr anchor="ctr">
            <a:normAutofit/>
          </a:bodyPr>
          <a:lstStyle/>
          <a:p>
            <a:r>
              <a:rPr lang="el-GR" sz="1900"/>
              <a:t>Τέχνη της Αντιμεταρρύθμισης</a:t>
            </a:r>
          </a:p>
          <a:p>
            <a:r>
              <a:rPr lang="el-GR" sz="1900"/>
              <a:t>Εντυπωσιασμός με θεατρικά και δραματικά στοιχεία για διδαχή πιστών</a:t>
            </a:r>
          </a:p>
          <a:p>
            <a:r>
              <a:rPr lang="el-GR" sz="1900"/>
              <a:t>Ισχύς, πλούτος, συγκίνηση, βιαιότητα αισθημάτων</a:t>
            </a:r>
            <a:endParaRPr lang="en-US" sz="1900"/>
          </a:p>
          <a:p>
            <a:r>
              <a:rPr lang="el-GR" sz="1900"/>
              <a:t>Αίσθηση ελευθερίας, εκκεντρικότητα, πληθωρικότητα</a:t>
            </a:r>
          </a:p>
          <a:p>
            <a:r>
              <a:rPr lang="el-GR" sz="1900"/>
              <a:t>Καραβάτζιο, Ριμπέρα, Θουρμπαράν, Μουρίλο, Ρούμπενς</a:t>
            </a:r>
          </a:p>
          <a:p>
            <a:r>
              <a:rPr lang="el-GR" sz="1900"/>
              <a:t>Θερβάντες, Λόπε δε Βέγκα, Τίρσο δε Μολίνα, Καλντερόν</a:t>
            </a:r>
          </a:p>
          <a:p>
            <a:r>
              <a:rPr lang="el-GR" sz="1900">
                <a:cs typeface="Arial" pitchFamily="34" charset="0"/>
              </a:rPr>
              <a:t>≠ ΒΔ Ευρώπη: Μεταρρύθμιση &amp; κλασικισμός (Βελάσκεθ, Βερμέερ, Ρέμπραντ)</a:t>
            </a:r>
          </a:p>
          <a:p>
            <a:endParaRPr lang="el-GR" sz="19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931380" y="6270771"/>
            <a:ext cx="58396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90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l-GR" sz="900">
              <a:solidFill>
                <a:schemeClr val="tx1">
                  <a:alpha val="8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E57A3F2-3497-430E-BCD2-151E9B574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88B1F424-0E60-4F04-AFC7-00E1F2110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390858" y="911116"/>
            <a:ext cx="515815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B509DD1-7F4E-4C4D-9B18-626473A5F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600123" y="643467"/>
            <a:ext cx="307028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BB89D3BB-9A77-48E3-8C98-9A0A1DD4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6646" y="644382"/>
            <a:ext cx="289201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065" y="1522820"/>
            <a:ext cx="2061031" cy="3601914"/>
          </a:xfrm>
        </p:spPr>
        <p:txBody>
          <a:bodyPr anchor="ctr">
            <a:normAutofit/>
          </a:bodyPr>
          <a:lstStyle/>
          <a:p>
            <a:r>
              <a:rPr lang="el-GR" sz="3100">
                <a:solidFill>
                  <a:srgbClr val="FFFFFF"/>
                </a:solidFill>
              </a:rPr>
              <a:t>Η εποχή των ταραχών (1560-1660)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910096" y="6383066"/>
            <a:ext cx="511733" cy="31593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/>
              <a:pPr>
                <a:spcAft>
                  <a:spcPts val="600"/>
                </a:spcAft>
              </a:pPr>
              <a:t>7</a:t>
            </a:fld>
            <a:endParaRPr lang="el-GR"/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4C0A80A7-B541-401D-A5DE-2A344C3AB9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9423158"/>
              </p:ext>
            </p:extLst>
          </p:nvPr>
        </p:nvGraphicFramePr>
        <p:xfrm>
          <a:off x="3782136" y="643467"/>
          <a:ext cx="4867132" cy="525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879" y="800392"/>
            <a:ext cx="7698523" cy="1212102"/>
          </a:xfrm>
        </p:spPr>
        <p:txBody>
          <a:bodyPr>
            <a:normAutofit/>
          </a:bodyPr>
          <a:lstStyle/>
          <a:p>
            <a:r>
              <a:rPr lang="el-GR" sz="3500">
                <a:solidFill>
                  <a:srgbClr val="FFFFFF"/>
                </a:solidFill>
              </a:rPr>
              <a:t>Η εποχή των ταραχών (1560-1660)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5718" y="2490436"/>
            <a:ext cx="7281746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1900" b="1" dirty="0"/>
              <a:t>Φίλιππος Β΄ (1556-1598)</a:t>
            </a:r>
          </a:p>
          <a:p>
            <a:r>
              <a:rPr lang="el-GR" sz="1900" dirty="0"/>
              <a:t>Ισπανός ηγεμόνας χωρίς επαφή με γερμανόφωνες χώρες</a:t>
            </a:r>
          </a:p>
          <a:p>
            <a:r>
              <a:rPr lang="el-GR" sz="1900" dirty="0"/>
              <a:t>Απόπειρα επιβολής ισπανικής  ηγεμονίας και αποκατάστασης καθολικισμού</a:t>
            </a:r>
          </a:p>
          <a:p>
            <a:r>
              <a:rPr lang="el-GR" sz="1900" dirty="0"/>
              <a:t>1557, χρεοκοπία Ισπανίας λόγω πολυετών υπέρογκων πολεμικών δαπανών</a:t>
            </a:r>
          </a:p>
          <a:p>
            <a:r>
              <a:rPr lang="el-GR" sz="1900" dirty="0"/>
              <a:t>1559, χρεοκοπία Γαλλίας για τον ίδιο λόγο</a:t>
            </a:r>
          </a:p>
          <a:p>
            <a:r>
              <a:rPr lang="el-GR" sz="1900" dirty="0"/>
              <a:t>1559 → τερματισμός «Πολέμων της Ιταλίας» με Συνθήκη </a:t>
            </a:r>
            <a:r>
              <a:rPr lang="en-GB" sz="1900" dirty="0"/>
              <a:t>Cateau</a:t>
            </a:r>
            <a:r>
              <a:rPr lang="el-GR" sz="1900" dirty="0"/>
              <a:t>-</a:t>
            </a:r>
            <a:r>
              <a:rPr lang="en-GB" sz="1900" dirty="0" err="1"/>
              <a:t>Cambr</a:t>
            </a:r>
            <a:r>
              <a:rPr lang="fr-FR" sz="1900" dirty="0" err="1"/>
              <a:t>ésis</a:t>
            </a:r>
            <a:r>
              <a:rPr lang="el-GR" sz="1900" dirty="0"/>
              <a:t> : παραίτηση Γαλλίας από ιταλικές διεκδικήσεις, Αγγλία χάνει </a:t>
            </a:r>
            <a:r>
              <a:rPr lang="el-GR" sz="1900" dirty="0" err="1"/>
              <a:t>Καλαί</a:t>
            </a:r>
            <a:endParaRPr lang="el-GR" sz="1900" dirty="0"/>
          </a:p>
          <a:p>
            <a:pPr>
              <a:buNone/>
            </a:pPr>
            <a:endParaRPr lang="el-GR" sz="19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30718" y="6382512"/>
            <a:ext cx="51435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900"/>
              <a:pPr>
                <a:spcAft>
                  <a:spcPts val="600"/>
                </a:spcAft>
              </a:pPr>
              <a:t>8</a:t>
            </a:fld>
            <a:endParaRPr lang="el-GR" sz="9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9</a:t>
            </a:fld>
            <a:endParaRPr lang="el-GR"/>
          </a:p>
        </p:txBody>
      </p:sp>
      <p:pic>
        <p:nvPicPr>
          <p:cNvPr id="2058" name="Picture 10" descr="http://www.germanmilitaryhistory.com/img/upload/dtytyjndtyfh.jpg"/>
          <p:cNvPicPr>
            <a:picLocks noChangeAspect="1" noChangeArrowheads="1"/>
          </p:cNvPicPr>
          <p:nvPr/>
        </p:nvPicPr>
        <p:blipFill>
          <a:blip r:embed="rId4" cstate="screen">
            <a:lum bright="-10000" contrast="10000"/>
          </a:blip>
          <a:srcRect/>
          <a:stretch>
            <a:fillRect/>
          </a:stretch>
        </p:blipFill>
        <p:spPr bwMode="auto">
          <a:xfrm>
            <a:off x="539552" y="44624"/>
            <a:ext cx="8299088" cy="6685002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Them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1848</Words>
  <Application>Microsoft Office PowerPoint</Application>
  <PresentationFormat>On-screen Show (4:3)</PresentationFormat>
  <Paragraphs>295</Paragraphs>
  <Slides>39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1_Office Theme</vt:lpstr>
      <vt:lpstr>2_Office Theme</vt:lpstr>
      <vt:lpstr>Office Theme</vt:lpstr>
      <vt:lpstr>Ιστορία και Πολιτισμός της  Νεώτερης Ευρώπης</vt:lpstr>
      <vt:lpstr>17ος αιώνας</vt:lpstr>
      <vt:lpstr>Η εποχή των ταραχών (1560-1660)</vt:lpstr>
      <vt:lpstr>Η εποχή των ταραχών (1560-1660)</vt:lpstr>
      <vt:lpstr>Η κρίση του ουμανισμού</vt:lpstr>
      <vt:lpstr>Baroque</vt:lpstr>
      <vt:lpstr>Η εποχή των ταραχών (1560-1660)</vt:lpstr>
      <vt:lpstr>Η εποχή των ταραχών (1560-1660)</vt:lpstr>
      <vt:lpstr>PowerPoint Presentation</vt:lpstr>
      <vt:lpstr>PowerPoint Presentation</vt:lpstr>
      <vt:lpstr>Θρησκευτικοί πόλεμοι Γαλλίας (1562-89)</vt:lpstr>
      <vt:lpstr>Θρησκευτικοί πόλεμοι Γαλλίας (1562-89)</vt:lpstr>
      <vt:lpstr>Έδικτο της Νάντης (1598)</vt:lpstr>
      <vt:lpstr>Θρησκευτικές ταραχές</vt:lpstr>
      <vt:lpstr>Ογδοηκονταετής Πόλεμος  (1566-1648)</vt:lpstr>
      <vt:lpstr>PowerPoint Presentation</vt:lpstr>
      <vt:lpstr>PowerPoint Presentation</vt:lpstr>
      <vt:lpstr>Ογδοηκονταετής Πόλεμος (2)</vt:lpstr>
      <vt:lpstr>Ογδοηκονταετής Πόλεμος (3)</vt:lpstr>
      <vt:lpstr>PowerPoint Presentation</vt:lpstr>
      <vt:lpstr>Πολιτική οργάνωση 7 Ηνωμένων Επαρχιών</vt:lpstr>
      <vt:lpstr>Ογδοηκονταετής Πόλεμος (4)</vt:lpstr>
      <vt:lpstr>Η εποχή των ταραχών (1560-1660)</vt:lpstr>
      <vt:lpstr>Άνοδος αγγλικής ισχύος</vt:lpstr>
      <vt:lpstr>PowerPoint Presentation</vt:lpstr>
      <vt:lpstr>Τριακονταετής Πόλεμος (1618-1648)</vt:lpstr>
      <vt:lpstr>Τριακονταετής Πόλεμος (2)</vt:lpstr>
      <vt:lpstr>Τριακονταετής Πόλεμος (3)</vt:lpstr>
      <vt:lpstr>Τριακονταετής Πόλεμος (4)</vt:lpstr>
      <vt:lpstr>Τριακονταετής Πόλεμος (5)</vt:lpstr>
      <vt:lpstr>PowerPoint Presentation</vt:lpstr>
      <vt:lpstr>PowerPoint Presentation</vt:lpstr>
      <vt:lpstr>Τριακονταετής Πόλεμος (6)</vt:lpstr>
      <vt:lpstr>Συνθήκη της Βεστφαλίας (1648)</vt:lpstr>
      <vt:lpstr>PowerPoint Presentation</vt:lpstr>
      <vt:lpstr>Συνέπειες 30ετούς Πολέμου</vt:lpstr>
      <vt:lpstr>PowerPoint Presentation</vt:lpstr>
      <vt:lpstr>Συνέπειες 30ετούς Πολέμου (2)</vt:lpstr>
      <vt:lpstr>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Ιστορία και Πολιτισμός της  Νεώτερης Ευρώπης</dc:title>
  <dc:creator>Anna Karakatsouli</dc:creator>
  <cp:lastModifiedBy>Anna Karakatsouli</cp:lastModifiedBy>
  <cp:revision>2</cp:revision>
  <dcterms:created xsi:type="dcterms:W3CDTF">2019-11-19T18:16:34Z</dcterms:created>
  <dcterms:modified xsi:type="dcterms:W3CDTF">2023-11-02T15:55:44Z</dcterms:modified>
</cp:coreProperties>
</file>