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</p:sldMasterIdLst>
  <p:notesMasterIdLst>
    <p:notesMasterId r:id="rId55"/>
  </p:notesMasterIdLst>
  <p:sldIdLst>
    <p:sldId id="346" r:id="rId2"/>
    <p:sldId id="258" r:id="rId3"/>
    <p:sldId id="277" r:id="rId4"/>
    <p:sldId id="279" r:id="rId5"/>
    <p:sldId id="259" r:id="rId6"/>
    <p:sldId id="261" r:id="rId7"/>
    <p:sldId id="264" r:id="rId8"/>
    <p:sldId id="263" r:id="rId9"/>
    <p:sldId id="376" r:id="rId10"/>
    <p:sldId id="375" r:id="rId11"/>
    <p:sldId id="377" r:id="rId12"/>
    <p:sldId id="378" r:id="rId13"/>
    <p:sldId id="278" r:id="rId14"/>
    <p:sldId id="269" r:id="rId15"/>
    <p:sldId id="313" r:id="rId16"/>
    <p:sldId id="274" r:id="rId17"/>
    <p:sldId id="374" r:id="rId18"/>
    <p:sldId id="257" r:id="rId19"/>
    <p:sldId id="281" r:id="rId20"/>
    <p:sldId id="335" r:id="rId21"/>
    <p:sldId id="282" r:id="rId22"/>
    <p:sldId id="284" r:id="rId23"/>
    <p:sldId id="285" r:id="rId24"/>
    <p:sldId id="370" r:id="rId25"/>
    <p:sldId id="289" r:id="rId26"/>
    <p:sldId id="290" r:id="rId27"/>
    <p:sldId id="291" r:id="rId28"/>
    <p:sldId id="293" r:id="rId29"/>
    <p:sldId id="294" r:id="rId30"/>
    <p:sldId id="342" r:id="rId31"/>
    <p:sldId id="341" r:id="rId32"/>
    <p:sldId id="344" r:id="rId33"/>
    <p:sldId id="357" r:id="rId34"/>
    <p:sldId id="379" r:id="rId35"/>
    <p:sldId id="295" r:id="rId36"/>
    <p:sldId id="354" r:id="rId37"/>
    <p:sldId id="299" r:id="rId38"/>
    <p:sldId id="300" r:id="rId39"/>
    <p:sldId id="298" r:id="rId40"/>
    <p:sldId id="373" r:id="rId41"/>
    <p:sldId id="301" r:id="rId42"/>
    <p:sldId id="350" r:id="rId43"/>
    <p:sldId id="303" r:id="rId44"/>
    <p:sldId id="306" r:id="rId45"/>
    <p:sldId id="310" r:id="rId46"/>
    <p:sldId id="315" r:id="rId47"/>
    <p:sldId id="316" r:id="rId48"/>
    <p:sldId id="317" r:id="rId49"/>
    <p:sldId id="318" r:id="rId50"/>
    <p:sldId id="309" r:id="rId51"/>
    <p:sldId id="380" r:id="rId52"/>
    <p:sldId id="327" r:id="rId53"/>
    <p:sldId id="330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24" autoAdjust="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rakatsouli" userId="d7ec0d07f17b5ab2" providerId="LiveId" clId="{A7AC3816-B2E0-4A23-A4F9-23FE27A7BCB4}"/>
    <pc:docChg chg="undo redo custSel addSld delSld modSld">
      <pc:chgData name="Anna Karakatsouli" userId="d7ec0d07f17b5ab2" providerId="LiveId" clId="{A7AC3816-B2E0-4A23-A4F9-23FE27A7BCB4}" dt="2023-11-23T17:48:32.552" v="51" actId="47"/>
      <pc:docMkLst>
        <pc:docMk/>
      </pc:docMkLst>
      <pc:sldChg chg="del">
        <pc:chgData name="Anna Karakatsouli" userId="d7ec0d07f17b5ab2" providerId="LiveId" clId="{A7AC3816-B2E0-4A23-A4F9-23FE27A7BCB4}" dt="2023-11-23T17:45:04.033" v="1" actId="47"/>
        <pc:sldMkLst>
          <pc:docMk/>
          <pc:sldMk cId="0" sldId="262"/>
        </pc:sldMkLst>
      </pc:sldChg>
      <pc:sldChg chg="del">
        <pc:chgData name="Anna Karakatsouli" userId="d7ec0d07f17b5ab2" providerId="LiveId" clId="{A7AC3816-B2E0-4A23-A4F9-23FE27A7BCB4}" dt="2023-11-23T17:45:09.037" v="4" actId="47"/>
        <pc:sldMkLst>
          <pc:docMk/>
          <pc:sldMk cId="0" sldId="267"/>
        </pc:sldMkLst>
      </pc:sldChg>
      <pc:sldChg chg="del">
        <pc:chgData name="Anna Karakatsouli" userId="d7ec0d07f17b5ab2" providerId="LiveId" clId="{A7AC3816-B2E0-4A23-A4F9-23FE27A7BCB4}" dt="2023-11-23T17:45:15.754" v="7" actId="47"/>
        <pc:sldMkLst>
          <pc:docMk/>
          <pc:sldMk cId="0" sldId="270"/>
        </pc:sldMkLst>
      </pc:sldChg>
      <pc:sldChg chg="del">
        <pc:chgData name="Anna Karakatsouli" userId="d7ec0d07f17b5ab2" providerId="LiveId" clId="{A7AC3816-B2E0-4A23-A4F9-23FE27A7BCB4}" dt="2023-11-23T17:45:17.996" v="8" actId="47"/>
        <pc:sldMkLst>
          <pc:docMk/>
          <pc:sldMk cId="0" sldId="271"/>
        </pc:sldMkLst>
      </pc:sldChg>
      <pc:sldChg chg="del">
        <pc:chgData name="Anna Karakatsouli" userId="d7ec0d07f17b5ab2" providerId="LiveId" clId="{A7AC3816-B2E0-4A23-A4F9-23FE27A7BCB4}" dt="2023-11-23T17:45:26.618" v="12" actId="47"/>
        <pc:sldMkLst>
          <pc:docMk/>
          <pc:sldMk cId="0" sldId="273"/>
        </pc:sldMkLst>
      </pc:sldChg>
      <pc:sldChg chg="del">
        <pc:chgData name="Anna Karakatsouli" userId="d7ec0d07f17b5ab2" providerId="LiveId" clId="{A7AC3816-B2E0-4A23-A4F9-23FE27A7BCB4}" dt="2023-11-23T17:45:28.471" v="13" actId="47"/>
        <pc:sldMkLst>
          <pc:docMk/>
          <pc:sldMk cId="0" sldId="275"/>
        </pc:sldMkLst>
      </pc:sldChg>
      <pc:sldChg chg="del">
        <pc:chgData name="Anna Karakatsouli" userId="d7ec0d07f17b5ab2" providerId="LiveId" clId="{A7AC3816-B2E0-4A23-A4F9-23FE27A7BCB4}" dt="2023-11-23T17:45:29.633" v="14" actId="47"/>
        <pc:sldMkLst>
          <pc:docMk/>
          <pc:sldMk cId="0" sldId="276"/>
        </pc:sldMkLst>
      </pc:sldChg>
      <pc:sldChg chg="del">
        <pc:chgData name="Anna Karakatsouli" userId="d7ec0d07f17b5ab2" providerId="LiveId" clId="{A7AC3816-B2E0-4A23-A4F9-23FE27A7BCB4}" dt="2023-11-23T17:45:12.374" v="6" actId="47"/>
        <pc:sldMkLst>
          <pc:docMk/>
          <pc:sldMk cId="0" sldId="280"/>
        </pc:sldMkLst>
      </pc:sldChg>
      <pc:sldChg chg="del">
        <pc:chgData name="Anna Karakatsouli" userId="d7ec0d07f17b5ab2" providerId="LiveId" clId="{A7AC3816-B2E0-4A23-A4F9-23FE27A7BCB4}" dt="2023-11-23T17:45:58.008" v="15" actId="47"/>
        <pc:sldMkLst>
          <pc:docMk/>
          <pc:sldMk cId="0" sldId="286"/>
        </pc:sldMkLst>
      </pc:sldChg>
      <pc:sldChg chg="del">
        <pc:chgData name="Anna Karakatsouli" userId="d7ec0d07f17b5ab2" providerId="LiveId" clId="{A7AC3816-B2E0-4A23-A4F9-23FE27A7BCB4}" dt="2023-11-23T17:46:03.721" v="19" actId="47"/>
        <pc:sldMkLst>
          <pc:docMk/>
          <pc:sldMk cId="0" sldId="287"/>
        </pc:sldMkLst>
      </pc:sldChg>
      <pc:sldChg chg="addSp delSp modSp mod delDesignElem chgLayout">
        <pc:chgData name="Anna Karakatsouli" userId="d7ec0d07f17b5ab2" providerId="LiveId" clId="{A7AC3816-B2E0-4A23-A4F9-23FE27A7BCB4}" dt="2023-11-23T17:46:52.198" v="24" actId="26606"/>
        <pc:sldMkLst>
          <pc:docMk/>
          <pc:sldMk cId="0" sldId="290"/>
        </pc:sldMkLst>
        <pc:spChg chg="add del mod">
          <ac:chgData name="Anna Karakatsouli" userId="d7ec0d07f17b5ab2" providerId="LiveId" clId="{A7AC3816-B2E0-4A23-A4F9-23FE27A7BCB4}" dt="2023-11-23T17:46:15.413" v="22" actId="6264"/>
          <ac:spMkLst>
            <pc:docMk/>
            <pc:sldMk cId="0" sldId="290"/>
            <ac:spMk id="2" creationId="{5CBFEE81-9B86-03F2-2FBE-08E27E59BF72}"/>
          </ac:spMkLst>
        </pc:spChg>
        <pc:spChg chg="add del mod">
          <ac:chgData name="Anna Karakatsouli" userId="d7ec0d07f17b5ab2" providerId="LiveId" clId="{A7AC3816-B2E0-4A23-A4F9-23FE27A7BCB4}" dt="2023-11-23T17:46:15.413" v="22" actId="6264"/>
          <ac:spMkLst>
            <pc:docMk/>
            <pc:sldMk cId="0" sldId="290"/>
            <ac:spMk id="3" creationId="{A2EEE643-5EE7-B86C-A782-45CE4CB3151B}"/>
          </ac:spMkLst>
        </pc:spChg>
        <pc:spChg chg="add del mod">
          <ac:chgData name="Anna Karakatsouli" userId="d7ec0d07f17b5ab2" providerId="LiveId" clId="{A7AC3816-B2E0-4A23-A4F9-23FE27A7BCB4}" dt="2023-11-23T17:46:15.413" v="22" actId="6264"/>
          <ac:spMkLst>
            <pc:docMk/>
            <pc:sldMk cId="0" sldId="290"/>
            <ac:spMk id="4" creationId="{C5AE7FBA-EA7D-1313-244E-C4ED18B2CBEE}"/>
          </ac:spMkLst>
        </pc:spChg>
        <pc:spChg chg="mod ord">
          <ac:chgData name="Anna Karakatsouli" userId="d7ec0d07f17b5ab2" providerId="LiveId" clId="{A7AC3816-B2E0-4A23-A4F9-23FE27A7BCB4}" dt="2023-11-23T17:46:52.198" v="24" actId="26606"/>
          <ac:spMkLst>
            <pc:docMk/>
            <pc:sldMk cId="0" sldId="290"/>
            <ac:spMk id="81922" creationId="{00000000-0000-0000-0000-000000000000}"/>
          </ac:spMkLst>
        </pc:spChg>
        <pc:spChg chg="mod ord">
          <ac:chgData name="Anna Karakatsouli" userId="d7ec0d07f17b5ab2" providerId="LiveId" clId="{A7AC3816-B2E0-4A23-A4F9-23FE27A7BCB4}" dt="2023-11-23T17:46:52.198" v="24" actId="26606"/>
          <ac:spMkLst>
            <pc:docMk/>
            <pc:sldMk cId="0" sldId="290"/>
            <ac:spMk id="81923" creationId="{00000000-0000-0000-0000-000000000000}"/>
          </ac:spMkLst>
        </pc:spChg>
        <pc:spChg chg="del mod ord">
          <ac:chgData name="Anna Karakatsouli" userId="d7ec0d07f17b5ab2" providerId="LiveId" clId="{A7AC3816-B2E0-4A23-A4F9-23FE27A7BCB4}" dt="2023-11-23T17:46:52.198" v="24" actId="26606"/>
          <ac:spMkLst>
            <pc:docMk/>
            <pc:sldMk cId="0" sldId="290"/>
            <ac:spMk id="81924" creationId="{00000000-0000-0000-0000-000000000000}"/>
          </ac:spMkLst>
        </pc:spChg>
        <pc:spChg chg="del">
          <ac:chgData name="Anna Karakatsouli" userId="d7ec0d07f17b5ab2" providerId="LiveId" clId="{A7AC3816-B2E0-4A23-A4F9-23FE27A7BCB4}" dt="2023-11-23T17:46:47.029" v="23" actId="478"/>
          <ac:spMkLst>
            <pc:docMk/>
            <pc:sldMk cId="0" sldId="290"/>
            <ac:spMk id="81926" creationId="{00000000-0000-0000-0000-000000000000}"/>
          </ac:spMkLst>
        </pc:spChg>
        <pc:spChg chg="add">
          <ac:chgData name="Anna Karakatsouli" userId="d7ec0d07f17b5ab2" providerId="LiveId" clId="{A7AC3816-B2E0-4A23-A4F9-23FE27A7BCB4}" dt="2023-11-23T17:46:52.198" v="24" actId="26606"/>
          <ac:spMkLst>
            <pc:docMk/>
            <pc:sldMk cId="0" sldId="290"/>
            <ac:spMk id="81927" creationId="{2E442304-DDBD-4F7B-8017-36BCC863FB40}"/>
          </ac:spMkLst>
        </pc:spChg>
        <pc:spChg chg="del">
          <ac:chgData name="Anna Karakatsouli" userId="d7ec0d07f17b5ab2" providerId="LiveId" clId="{A7AC3816-B2E0-4A23-A4F9-23FE27A7BCB4}" dt="2023-11-23T17:46:15.413" v="22" actId="6264"/>
          <ac:spMkLst>
            <pc:docMk/>
            <pc:sldMk cId="0" sldId="290"/>
            <ac:spMk id="81928" creationId="{E8A8EAB8-D2FF-444D-B34B-7D32F106AD0E}"/>
          </ac:spMkLst>
        </pc:spChg>
        <pc:spChg chg="add">
          <ac:chgData name="Anna Karakatsouli" userId="d7ec0d07f17b5ab2" providerId="LiveId" clId="{A7AC3816-B2E0-4A23-A4F9-23FE27A7BCB4}" dt="2023-11-23T17:46:52.198" v="24" actId="26606"/>
          <ac:spMkLst>
            <pc:docMk/>
            <pc:sldMk cId="0" sldId="290"/>
            <ac:spMk id="81932" creationId="{5E107275-3853-46FD-A241-DE4355A42675}"/>
          </ac:spMkLst>
        </pc:spChg>
        <pc:graphicFrameChg chg="add">
          <ac:chgData name="Anna Karakatsouli" userId="d7ec0d07f17b5ab2" providerId="LiveId" clId="{A7AC3816-B2E0-4A23-A4F9-23FE27A7BCB4}" dt="2023-11-23T17:46:52.198" v="24" actId="26606"/>
          <ac:graphicFrameMkLst>
            <pc:docMk/>
            <pc:sldMk cId="0" sldId="290"/>
            <ac:graphicFrameMk id="81931" creationId="{AF39804E-6790-A7EF-A8BE-FC4624829C65}"/>
          </ac:graphicFrameMkLst>
        </pc:graphicFrameChg>
        <pc:picChg chg="del">
          <ac:chgData name="Anna Karakatsouli" userId="d7ec0d07f17b5ab2" providerId="LiveId" clId="{A7AC3816-B2E0-4A23-A4F9-23FE27A7BCB4}" dt="2023-11-23T17:46:12.791" v="21" actId="478"/>
          <ac:picMkLst>
            <pc:docMk/>
            <pc:sldMk cId="0" sldId="290"/>
            <ac:picMk id="81925" creationId="{00000000-0000-0000-0000-000000000000}"/>
          </ac:picMkLst>
        </pc:picChg>
        <pc:cxnChg chg="del">
          <ac:chgData name="Anna Karakatsouli" userId="d7ec0d07f17b5ab2" providerId="LiveId" clId="{A7AC3816-B2E0-4A23-A4F9-23FE27A7BCB4}" dt="2023-11-23T17:46:15.413" v="22" actId="6264"/>
          <ac:cxnSpMkLst>
            <pc:docMk/>
            <pc:sldMk cId="0" sldId="290"/>
            <ac:cxnSpMk id="81929" creationId="{EEA38897-7BA3-4408-8083-3235339C4A60}"/>
          </ac:cxnSpMkLst>
        </pc:cxnChg>
        <pc:cxnChg chg="del">
          <ac:chgData name="Anna Karakatsouli" userId="d7ec0d07f17b5ab2" providerId="LiveId" clId="{A7AC3816-B2E0-4A23-A4F9-23FE27A7BCB4}" dt="2023-11-23T17:46:15.413" v="22" actId="6264"/>
          <ac:cxnSpMkLst>
            <pc:docMk/>
            <pc:sldMk cId="0" sldId="290"/>
            <ac:cxnSpMk id="81930" creationId="{F11AD06B-AB20-4097-8606-5DA00DBACE88}"/>
          </ac:cxnSpMkLst>
        </pc:cxnChg>
      </pc:sldChg>
      <pc:sldChg chg="del">
        <pc:chgData name="Anna Karakatsouli" userId="d7ec0d07f17b5ab2" providerId="LiveId" clId="{A7AC3816-B2E0-4A23-A4F9-23FE27A7BCB4}" dt="2023-11-23T17:47:15.952" v="27" actId="47"/>
        <pc:sldMkLst>
          <pc:docMk/>
          <pc:sldMk cId="0" sldId="296"/>
        </pc:sldMkLst>
      </pc:sldChg>
      <pc:sldChg chg="del">
        <pc:chgData name="Anna Karakatsouli" userId="d7ec0d07f17b5ab2" providerId="LiveId" clId="{A7AC3816-B2E0-4A23-A4F9-23FE27A7BCB4}" dt="2023-11-23T17:47:18.689" v="29" actId="47"/>
        <pc:sldMkLst>
          <pc:docMk/>
          <pc:sldMk cId="0" sldId="302"/>
        </pc:sldMkLst>
      </pc:sldChg>
      <pc:sldChg chg="del">
        <pc:chgData name="Anna Karakatsouli" userId="d7ec0d07f17b5ab2" providerId="LiveId" clId="{A7AC3816-B2E0-4A23-A4F9-23FE27A7BCB4}" dt="2023-11-23T17:47:38.559" v="35" actId="47"/>
        <pc:sldMkLst>
          <pc:docMk/>
          <pc:sldMk cId="0" sldId="304"/>
        </pc:sldMkLst>
      </pc:sldChg>
      <pc:sldChg chg="del">
        <pc:chgData name="Anna Karakatsouli" userId="d7ec0d07f17b5ab2" providerId="LiveId" clId="{A7AC3816-B2E0-4A23-A4F9-23FE27A7BCB4}" dt="2023-11-23T17:47:40.240" v="37" actId="47"/>
        <pc:sldMkLst>
          <pc:docMk/>
          <pc:sldMk cId="0" sldId="305"/>
        </pc:sldMkLst>
      </pc:sldChg>
      <pc:sldChg chg="add del">
        <pc:chgData name="Anna Karakatsouli" userId="d7ec0d07f17b5ab2" providerId="LiveId" clId="{A7AC3816-B2E0-4A23-A4F9-23FE27A7BCB4}" dt="2023-11-23T17:47:54.623" v="40" actId="47"/>
        <pc:sldMkLst>
          <pc:docMk/>
          <pc:sldMk cId="0" sldId="307"/>
        </pc:sldMkLst>
      </pc:sldChg>
      <pc:sldChg chg="add del">
        <pc:chgData name="Anna Karakatsouli" userId="d7ec0d07f17b5ab2" providerId="LiveId" clId="{A7AC3816-B2E0-4A23-A4F9-23FE27A7BCB4}" dt="2023-11-23T17:47:54.623" v="40" actId="47"/>
        <pc:sldMkLst>
          <pc:docMk/>
          <pc:sldMk cId="0" sldId="308"/>
        </pc:sldMkLst>
      </pc:sldChg>
      <pc:sldChg chg="del">
        <pc:chgData name="Anna Karakatsouli" userId="d7ec0d07f17b5ab2" providerId="LiveId" clId="{A7AC3816-B2E0-4A23-A4F9-23FE27A7BCB4}" dt="2023-11-23T17:48:05.576" v="43" actId="47"/>
        <pc:sldMkLst>
          <pc:docMk/>
          <pc:sldMk cId="0" sldId="311"/>
        </pc:sldMkLst>
      </pc:sldChg>
      <pc:sldChg chg="del">
        <pc:chgData name="Anna Karakatsouli" userId="d7ec0d07f17b5ab2" providerId="LiveId" clId="{A7AC3816-B2E0-4A23-A4F9-23FE27A7BCB4}" dt="2023-11-23T17:48:06.340" v="44" actId="47"/>
        <pc:sldMkLst>
          <pc:docMk/>
          <pc:sldMk cId="0" sldId="312"/>
        </pc:sldMkLst>
      </pc:sldChg>
      <pc:sldChg chg="del">
        <pc:chgData name="Anna Karakatsouli" userId="d7ec0d07f17b5ab2" providerId="LiveId" clId="{A7AC3816-B2E0-4A23-A4F9-23FE27A7BCB4}" dt="2023-11-23T17:48:08.535" v="45" actId="47"/>
        <pc:sldMkLst>
          <pc:docMk/>
          <pc:sldMk cId="0" sldId="314"/>
        </pc:sldMkLst>
      </pc:sldChg>
      <pc:sldChg chg="del">
        <pc:chgData name="Anna Karakatsouli" userId="d7ec0d07f17b5ab2" providerId="LiveId" clId="{A7AC3816-B2E0-4A23-A4F9-23FE27A7BCB4}" dt="2023-11-23T17:48:17.166" v="46" actId="47"/>
        <pc:sldMkLst>
          <pc:docMk/>
          <pc:sldMk cId="0" sldId="319"/>
        </pc:sldMkLst>
      </pc:sldChg>
      <pc:sldChg chg="del">
        <pc:chgData name="Anna Karakatsouli" userId="d7ec0d07f17b5ab2" providerId="LiveId" clId="{A7AC3816-B2E0-4A23-A4F9-23FE27A7BCB4}" dt="2023-11-23T17:45:01.985" v="0" actId="47"/>
        <pc:sldMkLst>
          <pc:docMk/>
          <pc:sldMk cId="0" sldId="320"/>
        </pc:sldMkLst>
      </pc:sldChg>
      <pc:sldChg chg="del">
        <pc:chgData name="Anna Karakatsouli" userId="d7ec0d07f17b5ab2" providerId="LiveId" clId="{A7AC3816-B2E0-4A23-A4F9-23FE27A7BCB4}" dt="2023-11-23T17:45:04.941" v="2" actId="47"/>
        <pc:sldMkLst>
          <pc:docMk/>
          <pc:sldMk cId="0" sldId="321"/>
        </pc:sldMkLst>
      </pc:sldChg>
      <pc:sldChg chg="del">
        <pc:chgData name="Anna Karakatsouli" userId="d7ec0d07f17b5ab2" providerId="LiveId" clId="{A7AC3816-B2E0-4A23-A4F9-23FE27A7BCB4}" dt="2023-11-23T17:45:24.267" v="11" actId="47"/>
        <pc:sldMkLst>
          <pc:docMk/>
          <pc:sldMk cId="0" sldId="322"/>
        </pc:sldMkLst>
      </pc:sldChg>
      <pc:sldChg chg="del">
        <pc:chgData name="Anna Karakatsouli" userId="d7ec0d07f17b5ab2" providerId="LiveId" clId="{A7AC3816-B2E0-4A23-A4F9-23FE27A7BCB4}" dt="2023-11-23T17:45:09.930" v="5" actId="47"/>
        <pc:sldMkLst>
          <pc:docMk/>
          <pc:sldMk cId="0" sldId="323"/>
        </pc:sldMkLst>
      </pc:sldChg>
      <pc:sldChg chg="del">
        <pc:chgData name="Anna Karakatsouli" userId="d7ec0d07f17b5ab2" providerId="LiveId" clId="{A7AC3816-B2E0-4A23-A4F9-23FE27A7BCB4}" dt="2023-11-23T17:47:39.261" v="36" actId="47"/>
        <pc:sldMkLst>
          <pc:docMk/>
          <pc:sldMk cId="3471286493" sldId="326"/>
        </pc:sldMkLst>
      </pc:sldChg>
      <pc:sldChg chg="del">
        <pc:chgData name="Anna Karakatsouli" userId="d7ec0d07f17b5ab2" providerId="LiveId" clId="{A7AC3816-B2E0-4A23-A4F9-23FE27A7BCB4}" dt="2023-11-23T17:48:21.680" v="47" actId="47"/>
        <pc:sldMkLst>
          <pc:docMk/>
          <pc:sldMk cId="6694115" sldId="328"/>
        </pc:sldMkLst>
      </pc:sldChg>
      <pc:sldChg chg="del">
        <pc:chgData name="Anna Karakatsouli" userId="d7ec0d07f17b5ab2" providerId="LiveId" clId="{A7AC3816-B2E0-4A23-A4F9-23FE27A7BCB4}" dt="2023-11-23T17:48:22.651" v="48" actId="47"/>
        <pc:sldMkLst>
          <pc:docMk/>
          <pc:sldMk cId="1200331608" sldId="329"/>
        </pc:sldMkLst>
      </pc:sldChg>
      <pc:sldChg chg="del">
        <pc:chgData name="Anna Karakatsouli" userId="d7ec0d07f17b5ab2" providerId="LiveId" clId="{A7AC3816-B2E0-4A23-A4F9-23FE27A7BCB4}" dt="2023-11-23T17:48:30.337" v="49" actId="47"/>
        <pc:sldMkLst>
          <pc:docMk/>
          <pc:sldMk cId="2268679383" sldId="331"/>
        </pc:sldMkLst>
      </pc:sldChg>
      <pc:sldChg chg="del">
        <pc:chgData name="Anna Karakatsouli" userId="d7ec0d07f17b5ab2" providerId="LiveId" clId="{A7AC3816-B2E0-4A23-A4F9-23FE27A7BCB4}" dt="2023-11-23T17:48:31.296" v="50" actId="47"/>
        <pc:sldMkLst>
          <pc:docMk/>
          <pc:sldMk cId="555734091" sldId="332"/>
        </pc:sldMkLst>
      </pc:sldChg>
      <pc:sldChg chg="del">
        <pc:chgData name="Anna Karakatsouli" userId="d7ec0d07f17b5ab2" providerId="LiveId" clId="{A7AC3816-B2E0-4A23-A4F9-23FE27A7BCB4}" dt="2023-11-23T17:48:32.552" v="51" actId="47"/>
        <pc:sldMkLst>
          <pc:docMk/>
          <pc:sldMk cId="3712032330" sldId="333"/>
        </pc:sldMkLst>
      </pc:sldChg>
      <pc:sldChg chg="del">
        <pc:chgData name="Anna Karakatsouli" userId="d7ec0d07f17b5ab2" providerId="LiveId" clId="{A7AC3816-B2E0-4A23-A4F9-23FE27A7BCB4}" dt="2023-11-23T17:45:59.831" v="16" actId="47"/>
        <pc:sldMkLst>
          <pc:docMk/>
          <pc:sldMk cId="2158775998" sldId="334"/>
        </pc:sldMkLst>
      </pc:sldChg>
      <pc:sldChg chg="del">
        <pc:chgData name="Anna Karakatsouli" userId="d7ec0d07f17b5ab2" providerId="LiveId" clId="{A7AC3816-B2E0-4A23-A4F9-23FE27A7BCB4}" dt="2023-11-23T17:46:02.906" v="18" actId="47"/>
        <pc:sldMkLst>
          <pc:docMk/>
          <pc:sldMk cId="3589886563" sldId="336"/>
        </pc:sldMkLst>
      </pc:sldChg>
      <pc:sldChg chg="del">
        <pc:chgData name="Anna Karakatsouli" userId="d7ec0d07f17b5ab2" providerId="LiveId" clId="{A7AC3816-B2E0-4A23-A4F9-23FE27A7BCB4}" dt="2023-11-23T17:46:07.796" v="20" actId="47"/>
        <pc:sldMkLst>
          <pc:docMk/>
          <pc:sldMk cId="3056631212" sldId="340"/>
        </pc:sldMkLst>
      </pc:sldChg>
      <pc:sldChg chg="del">
        <pc:chgData name="Anna Karakatsouli" userId="d7ec0d07f17b5ab2" providerId="LiveId" clId="{A7AC3816-B2E0-4A23-A4F9-23FE27A7BCB4}" dt="2023-11-23T17:47:02.545" v="25" actId="47"/>
        <pc:sldMkLst>
          <pc:docMk/>
          <pc:sldMk cId="594132775" sldId="343"/>
        </pc:sldMkLst>
      </pc:sldChg>
      <pc:sldChg chg="del">
        <pc:chgData name="Anna Karakatsouli" userId="d7ec0d07f17b5ab2" providerId="LiveId" clId="{A7AC3816-B2E0-4A23-A4F9-23FE27A7BCB4}" dt="2023-11-23T17:47:19.430" v="30" actId="47"/>
        <pc:sldMkLst>
          <pc:docMk/>
          <pc:sldMk cId="2212325703" sldId="345"/>
        </pc:sldMkLst>
      </pc:sldChg>
      <pc:sldChg chg="del">
        <pc:chgData name="Anna Karakatsouli" userId="d7ec0d07f17b5ab2" providerId="LiveId" clId="{A7AC3816-B2E0-4A23-A4F9-23FE27A7BCB4}" dt="2023-11-23T17:45:06.970" v="3" actId="47"/>
        <pc:sldMkLst>
          <pc:docMk/>
          <pc:sldMk cId="245124693" sldId="348"/>
        </pc:sldMkLst>
      </pc:sldChg>
      <pc:sldChg chg="del">
        <pc:chgData name="Anna Karakatsouli" userId="d7ec0d07f17b5ab2" providerId="LiveId" clId="{A7AC3816-B2E0-4A23-A4F9-23FE27A7BCB4}" dt="2023-11-23T17:47:17.751" v="28" actId="47"/>
        <pc:sldMkLst>
          <pc:docMk/>
          <pc:sldMk cId="3290988792" sldId="349"/>
        </pc:sldMkLst>
      </pc:sldChg>
      <pc:sldChg chg="add del">
        <pc:chgData name="Anna Karakatsouli" userId="d7ec0d07f17b5ab2" providerId="LiveId" clId="{A7AC3816-B2E0-4A23-A4F9-23FE27A7BCB4}" dt="2023-11-23T17:47:24.159" v="32" actId="47"/>
        <pc:sldMkLst>
          <pc:docMk/>
          <pc:sldMk cId="1859524929" sldId="350"/>
        </pc:sldMkLst>
      </pc:sldChg>
      <pc:sldChg chg="add del">
        <pc:chgData name="Anna Karakatsouli" userId="d7ec0d07f17b5ab2" providerId="LiveId" clId="{A7AC3816-B2E0-4A23-A4F9-23FE27A7BCB4}" dt="2023-11-23T17:47:54.623" v="40" actId="47"/>
        <pc:sldMkLst>
          <pc:docMk/>
          <pc:sldMk cId="2852876394" sldId="351"/>
        </pc:sldMkLst>
      </pc:sldChg>
      <pc:sldChg chg="del">
        <pc:chgData name="Anna Karakatsouli" userId="d7ec0d07f17b5ab2" providerId="LiveId" clId="{A7AC3816-B2E0-4A23-A4F9-23FE27A7BCB4}" dt="2023-11-23T17:47:14.469" v="26" actId="47"/>
        <pc:sldMkLst>
          <pc:docMk/>
          <pc:sldMk cId="3651698856" sldId="352"/>
        </pc:sldMkLst>
      </pc:sldChg>
      <pc:sldChg chg="del">
        <pc:chgData name="Anna Karakatsouli" userId="d7ec0d07f17b5ab2" providerId="LiveId" clId="{A7AC3816-B2E0-4A23-A4F9-23FE27A7BCB4}" dt="2023-11-23T17:47:56.333" v="41" actId="47"/>
        <pc:sldMkLst>
          <pc:docMk/>
          <pc:sldMk cId="1816264401" sldId="355"/>
        </pc:sldMkLst>
      </pc:sldChg>
      <pc:sldChg chg="del">
        <pc:chgData name="Anna Karakatsouli" userId="d7ec0d07f17b5ab2" providerId="LiveId" clId="{A7AC3816-B2E0-4A23-A4F9-23FE27A7BCB4}" dt="2023-11-23T17:47:57.301" v="42" actId="47"/>
        <pc:sldMkLst>
          <pc:docMk/>
          <pc:sldMk cId="3065756459" sldId="356"/>
        </pc:sldMkLst>
      </pc:sldChg>
      <pc:sldChg chg="del">
        <pc:chgData name="Anna Karakatsouli" userId="d7ec0d07f17b5ab2" providerId="LiveId" clId="{A7AC3816-B2E0-4A23-A4F9-23FE27A7BCB4}" dt="2023-11-23T17:47:28.670" v="34" actId="47"/>
        <pc:sldMkLst>
          <pc:docMk/>
          <pc:sldMk cId="3362675962" sldId="359"/>
        </pc:sldMkLst>
      </pc:sldChg>
      <pc:sldChg chg="del">
        <pc:chgData name="Anna Karakatsouli" userId="d7ec0d07f17b5ab2" providerId="LiveId" clId="{A7AC3816-B2E0-4A23-A4F9-23FE27A7BCB4}" dt="2023-11-23T17:47:27.291" v="33" actId="47"/>
        <pc:sldMkLst>
          <pc:docMk/>
          <pc:sldMk cId="2992755153" sldId="360"/>
        </pc:sldMkLst>
      </pc:sldChg>
      <pc:sldChg chg="del">
        <pc:chgData name="Anna Karakatsouli" userId="d7ec0d07f17b5ab2" providerId="LiveId" clId="{A7AC3816-B2E0-4A23-A4F9-23FE27A7BCB4}" dt="2023-11-23T17:45:18.866" v="9" actId="47"/>
        <pc:sldMkLst>
          <pc:docMk/>
          <pc:sldMk cId="2226031123" sldId="371"/>
        </pc:sldMkLst>
      </pc:sldChg>
      <pc:sldChg chg="del">
        <pc:chgData name="Anna Karakatsouli" userId="d7ec0d07f17b5ab2" providerId="LiveId" clId="{A7AC3816-B2E0-4A23-A4F9-23FE27A7BCB4}" dt="2023-11-23T17:45:19.800" v="10" actId="47"/>
        <pc:sldMkLst>
          <pc:docMk/>
          <pc:sldMk cId="3367025684" sldId="372"/>
        </pc:sldMkLst>
      </pc:sldChg>
      <pc:sldChg chg="del">
        <pc:chgData name="Anna Karakatsouli" userId="d7ec0d07f17b5ab2" providerId="LiveId" clId="{A7AC3816-B2E0-4A23-A4F9-23FE27A7BCB4}" dt="2023-11-23T17:46:02.064" v="17" actId="47"/>
        <pc:sldMkLst>
          <pc:docMk/>
          <pc:sldMk cId="2882771561" sldId="38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84456-E323-404B-9B55-BD7C958EE3A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7DFA36-C577-4710-9C22-F51F6AF48A3F}">
      <dgm:prSet/>
      <dgm:spPr/>
      <dgm:t>
        <a:bodyPr/>
        <a:lstStyle/>
        <a:p>
          <a:r>
            <a:rPr lang="fr-FR"/>
            <a:t>Conseil d’En-Haut </a:t>
          </a:r>
          <a:r>
            <a:rPr lang="el-GR"/>
            <a:t>(Ανώτατο Συμβούλιο)</a:t>
          </a:r>
          <a:endParaRPr lang="en-US"/>
        </a:p>
      </dgm:t>
    </dgm:pt>
    <dgm:pt modelId="{C9A86E7A-42C0-4FD0-AA5A-20206C62F8BB}" type="parTrans" cxnId="{F127F44E-3403-4964-A218-B2A103647704}">
      <dgm:prSet/>
      <dgm:spPr/>
      <dgm:t>
        <a:bodyPr/>
        <a:lstStyle/>
        <a:p>
          <a:endParaRPr lang="en-US"/>
        </a:p>
      </dgm:t>
    </dgm:pt>
    <dgm:pt modelId="{B466964C-45B4-4701-9E2C-83BA4B1C1607}" type="sibTrans" cxnId="{F127F44E-3403-4964-A218-B2A103647704}">
      <dgm:prSet/>
      <dgm:spPr/>
      <dgm:t>
        <a:bodyPr/>
        <a:lstStyle/>
        <a:p>
          <a:endParaRPr lang="en-US"/>
        </a:p>
      </dgm:t>
    </dgm:pt>
    <dgm:pt modelId="{F4888A33-B694-4C37-B71E-D4F438224CB0}">
      <dgm:prSet/>
      <dgm:spPr/>
      <dgm:t>
        <a:bodyPr/>
        <a:lstStyle/>
        <a:p>
          <a:r>
            <a:rPr lang="fr-FR"/>
            <a:t>Conseil des dépêches</a:t>
          </a:r>
          <a:r>
            <a:rPr lang="el-GR"/>
            <a:t> (Συμβούλιο Αλληλογραφίας)</a:t>
          </a:r>
          <a:endParaRPr lang="en-US"/>
        </a:p>
      </dgm:t>
    </dgm:pt>
    <dgm:pt modelId="{7C4F09FD-FA0D-4E5F-B075-EA1045821536}" type="parTrans" cxnId="{6DCC378B-44A1-4F7B-B551-8C04C4B78504}">
      <dgm:prSet/>
      <dgm:spPr/>
      <dgm:t>
        <a:bodyPr/>
        <a:lstStyle/>
        <a:p>
          <a:endParaRPr lang="en-US"/>
        </a:p>
      </dgm:t>
    </dgm:pt>
    <dgm:pt modelId="{53A20DB0-3CF9-4201-B690-1515CF0C9C47}" type="sibTrans" cxnId="{6DCC378B-44A1-4F7B-B551-8C04C4B78504}">
      <dgm:prSet/>
      <dgm:spPr/>
      <dgm:t>
        <a:bodyPr/>
        <a:lstStyle/>
        <a:p>
          <a:endParaRPr lang="en-US"/>
        </a:p>
      </dgm:t>
    </dgm:pt>
    <dgm:pt modelId="{65AD56C2-4356-4473-AAE9-B5094A4FDD1D}">
      <dgm:prSet/>
      <dgm:spPr/>
      <dgm:t>
        <a:bodyPr/>
        <a:lstStyle/>
        <a:p>
          <a:r>
            <a:rPr lang="fr-FR"/>
            <a:t>Conseil des finances</a:t>
          </a:r>
          <a:r>
            <a:rPr lang="el-GR"/>
            <a:t> (Συμβούλιο Οικονομικών)</a:t>
          </a:r>
          <a:endParaRPr lang="en-US"/>
        </a:p>
      </dgm:t>
    </dgm:pt>
    <dgm:pt modelId="{1D3E98AE-70C6-4D8E-AD0F-266F4EC849AC}" type="parTrans" cxnId="{04CE9C14-2448-4550-B3FF-B1D57E7E9061}">
      <dgm:prSet/>
      <dgm:spPr/>
      <dgm:t>
        <a:bodyPr/>
        <a:lstStyle/>
        <a:p>
          <a:endParaRPr lang="en-US"/>
        </a:p>
      </dgm:t>
    </dgm:pt>
    <dgm:pt modelId="{B5F60D93-0145-4A59-A9EF-E2C5A9A1A929}" type="sibTrans" cxnId="{04CE9C14-2448-4550-B3FF-B1D57E7E9061}">
      <dgm:prSet/>
      <dgm:spPr/>
      <dgm:t>
        <a:bodyPr/>
        <a:lstStyle/>
        <a:p>
          <a:endParaRPr lang="en-US"/>
        </a:p>
      </dgm:t>
    </dgm:pt>
    <dgm:pt modelId="{25A4ED53-7FA8-41AD-93B6-A6C54DFAF260}">
      <dgm:prSet/>
      <dgm:spPr/>
      <dgm:t>
        <a:bodyPr/>
        <a:lstStyle/>
        <a:p>
          <a:r>
            <a:rPr lang="fr-FR"/>
            <a:t>Conseil des parties</a:t>
          </a:r>
          <a:r>
            <a:rPr lang="el-GR"/>
            <a:t> (Συμβούλιο Εσωτερικών Υποθέσεων)</a:t>
          </a:r>
          <a:endParaRPr lang="en-US"/>
        </a:p>
      </dgm:t>
    </dgm:pt>
    <dgm:pt modelId="{86B934EB-165B-48D8-9124-1A12D624C595}" type="parTrans" cxnId="{EC5502DC-B473-4931-A16A-95B4E13176B1}">
      <dgm:prSet/>
      <dgm:spPr/>
      <dgm:t>
        <a:bodyPr/>
        <a:lstStyle/>
        <a:p>
          <a:endParaRPr lang="en-US"/>
        </a:p>
      </dgm:t>
    </dgm:pt>
    <dgm:pt modelId="{780FCC4D-CBEC-4F8B-A79B-E6CC2FF894A0}" type="sibTrans" cxnId="{EC5502DC-B473-4931-A16A-95B4E13176B1}">
      <dgm:prSet/>
      <dgm:spPr/>
      <dgm:t>
        <a:bodyPr/>
        <a:lstStyle/>
        <a:p>
          <a:endParaRPr lang="en-US"/>
        </a:p>
      </dgm:t>
    </dgm:pt>
    <dgm:pt modelId="{58290575-95B0-41C5-866D-846A6CDDE14D}">
      <dgm:prSet/>
      <dgm:spPr/>
      <dgm:t>
        <a:bodyPr/>
        <a:lstStyle/>
        <a:p>
          <a:r>
            <a:rPr lang="el-GR" dirty="0"/>
            <a:t>Καγκελάριος (επικεφαλής δικαστικού σώματος, σφραγιδοφύλακας)</a:t>
          </a:r>
          <a:endParaRPr lang="en-US" dirty="0"/>
        </a:p>
      </dgm:t>
    </dgm:pt>
    <dgm:pt modelId="{C21DA579-3321-4CF3-96C6-080146835501}" type="parTrans" cxnId="{C54BDB0D-47B0-4C1C-A3AC-7DC88FAB2ABC}">
      <dgm:prSet/>
      <dgm:spPr/>
      <dgm:t>
        <a:bodyPr/>
        <a:lstStyle/>
        <a:p>
          <a:endParaRPr lang="en-US"/>
        </a:p>
      </dgm:t>
    </dgm:pt>
    <dgm:pt modelId="{4D425FCC-2E20-42EA-BCD2-63E75BB115CF}" type="sibTrans" cxnId="{C54BDB0D-47B0-4C1C-A3AC-7DC88FAB2ABC}">
      <dgm:prSet/>
      <dgm:spPr/>
      <dgm:t>
        <a:bodyPr/>
        <a:lstStyle/>
        <a:p>
          <a:endParaRPr lang="en-US"/>
        </a:p>
      </dgm:t>
    </dgm:pt>
    <dgm:pt modelId="{1E0F66BD-7D76-4D0D-BC2C-D67D5EB05C72}">
      <dgm:prSet/>
      <dgm:spPr/>
      <dgm:t>
        <a:bodyPr/>
        <a:lstStyle/>
        <a:p>
          <a:r>
            <a:rPr lang="el-GR"/>
            <a:t>Γενικός Ελεγκτής των Οικονομικών</a:t>
          </a:r>
          <a:endParaRPr lang="en-US"/>
        </a:p>
      </dgm:t>
    </dgm:pt>
    <dgm:pt modelId="{62F89AE6-A357-44B4-8D39-700DAECC6CA5}" type="parTrans" cxnId="{B89BAF48-D73C-4595-9E46-5AA8C8A4A0C9}">
      <dgm:prSet/>
      <dgm:spPr/>
      <dgm:t>
        <a:bodyPr/>
        <a:lstStyle/>
        <a:p>
          <a:endParaRPr lang="en-US"/>
        </a:p>
      </dgm:t>
    </dgm:pt>
    <dgm:pt modelId="{82C4496E-7494-475A-9121-0F11260B889D}" type="sibTrans" cxnId="{B89BAF48-D73C-4595-9E46-5AA8C8A4A0C9}">
      <dgm:prSet/>
      <dgm:spPr/>
      <dgm:t>
        <a:bodyPr/>
        <a:lstStyle/>
        <a:p>
          <a:endParaRPr lang="en-US"/>
        </a:p>
      </dgm:t>
    </dgm:pt>
    <dgm:pt modelId="{8D4A4C96-A206-43AE-A318-F16DD9E3BA8D}">
      <dgm:prSet/>
      <dgm:spPr/>
      <dgm:t>
        <a:bodyPr/>
        <a:lstStyle/>
        <a:p>
          <a:r>
            <a:rPr lang="el-GR"/>
            <a:t>Υπουργοί Εξωτερικών, Πολέμου, Ναυτικών, Βασιλικού Οίκου</a:t>
          </a:r>
          <a:endParaRPr lang="en-US"/>
        </a:p>
      </dgm:t>
    </dgm:pt>
    <dgm:pt modelId="{65B06634-603E-4887-A575-FA09DE3911AA}" type="parTrans" cxnId="{B03FD046-DE5E-45C8-A231-1EA788C6F396}">
      <dgm:prSet/>
      <dgm:spPr/>
      <dgm:t>
        <a:bodyPr/>
        <a:lstStyle/>
        <a:p>
          <a:endParaRPr lang="en-US"/>
        </a:p>
      </dgm:t>
    </dgm:pt>
    <dgm:pt modelId="{AA973DC5-F3CB-4B50-9881-4BECC83CA221}" type="sibTrans" cxnId="{B03FD046-DE5E-45C8-A231-1EA788C6F396}">
      <dgm:prSet/>
      <dgm:spPr/>
      <dgm:t>
        <a:bodyPr/>
        <a:lstStyle/>
        <a:p>
          <a:endParaRPr lang="en-US"/>
        </a:p>
      </dgm:t>
    </dgm:pt>
    <dgm:pt modelId="{B558A3AF-D81F-4D3F-A209-8DDDF4E59083}">
      <dgm:prSet/>
      <dgm:spPr/>
      <dgm:t>
        <a:bodyPr/>
        <a:lstStyle/>
        <a:p>
          <a:r>
            <a:rPr lang="en-US"/>
            <a:t>Intendants (</a:t>
          </a:r>
          <a:r>
            <a:rPr lang="el-GR"/>
            <a:t>Επιμελητές της δικαιοσύνης, της αστυνομίας και των οικονομικών)</a:t>
          </a:r>
          <a:endParaRPr lang="en-US"/>
        </a:p>
      </dgm:t>
    </dgm:pt>
    <dgm:pt modelId="{8E49AC79-D95D-4BDA-B86C-63BD0223DC6C}" type="parTrans" cxnId="{A4EB0413-C3CF-4523-811F-1E833EF823F7}">
      <dgm:prSet/>
      <dgm:spPr/>
      <dgm:t>
        <a:bodyPr/>
        <a:lstStyle/>
        <a:p>
          <a:endParaRPr lang="en-US"/>
        </a:p>
      </dgm:t>
    </dgm:pt>
    <dgm:pt modelId="{DF13827E-D4EA-4595-8396-3739A5E87CA6}" type="sibTrans" cxnId="{A4EB0413-C3CF-4523-811F-1E833EF823F7}">
      <dgm:prSet/>
      <dgm:spPr/>
      <dgm:t>
        <a:bodyPr/>
        <a:lstStyle/>
        <a:p>
          <a:endParaRPr lang="en-US"/>
        </a:p>
      </dgm:t>
    </dgm:pt>
    <dgm:pt modelId="{B477CCDB-C7F7-42EF-A6EF-416484B79AD8}">
      <dgm:prSet/>
      <dgm:spPr/>
      <dgm:t>
        <a:bodyPr/>
        <a:lstStyle/>
        <a:p>
          <a:r>
            <a:rPr lang="el-GR"/>
            <a:t>Εκπρόσωποι του βασιλιά στην επαρχία</a:t>
          </a:r>
          <a:endParaRPr lang="en-US"/>
        </a:p>
      </dgm:t>
    </dgm:pt>
    <dgm:pt modelId="{F8C1B0E8-A3DD-4CE3-8E21-49F49E876F13}" type="parTrans" cxnId="{32625DA1-AF8F-44D5-A660-23AE43EC76A7}">
      <dgm:prSet/>
      <dgm:spPr/>
      <dgm:t>
        <a:bodyPr/>
        <a:lstStyle/>
        <a:p>
          <a:endParaRPr lang="en-US"/>
        </a:p>
      </dgm:t>
    </dgm:pt>
    <dgm:pt modelId="{66A01F37-78BA-4EA4-B9B5-08BECDCBDA0A}" type="sibTrans" cxnId="{32625DA1-AF8F-44D5-A660-23AE43EC76A7}">
      <dgm:prSet/>
      <dgm:spPr/>
      <dgm:t>
        <a:bodyPr/>
        <a:lstStyle/>
        <a:p>
          <a:endParaRPr lang="en-US"/>
        </a:p>
      </dgm:t>
    </dgm:pt>
    <dgm:pt modelId="{B41CE223-95FF-45D3-BFCB-92D72E5B5A80}">
      <dgm:prSet/>
      <dgm:spPr/>
      <dgm:t>
        <a:bodyPr/>
        <a:lstStyle/>
        <a:p>
          <a:r>
            <a:rPr lang="el-GR"/>
            <a:t>Κύρια όργανα του μοναρχικού συγκεντρωτισμού</a:t>
          </a:r>
          <a:endParaRPr lang="en-US"/>
        </a:p>
      </dgm:t>
    </dgm:pt>
    <dgm:pt modelId="{09C111B3-2784-4878-8F66-1571C5A19E99}" type="parTrans" cxnId="{306F8C0F-C603-40B1-BE7D-E7D7FF897C66}">
      <dgm:prSet/>
      <dgm:spPr/>
      <dgm:t>
        <a:bodyPr/>
        <a:lstStyle/>
        <a:p>
          <a:endParaRPr lang="en-US"/>
        </a:p>
      </dgm:t>
    </dgm:pt>
    <dgm:pt modelId="{00A130B5-3479-4EA8-986F-5832804B492F}" type="sibTrans" cxnId="{306F8C0F-C603-40B1-BE7D-E7D7FF897C66}">
      <dgm:prSet/>
      <dgm:spPr/>
      <dgm:t>
        <a:bodyPr/>
        <a:lstStyle/>
        <a:p>
          <a:endParaRPr lang="en-US"/>
        </a:p>
      </dgm:t>
    </dgm:pt>
    <dgm:pt modelId="{99E5FA59-84FD-4157-B75C-8C3B184A6DCF}">
      <dgm:prSet/>
      <dgm:spPr/>
      <dgm:t>
        <a:bodyPr/>
        <a:lstStyle/>
        <a:p>
          <a:r>
            <a:rPr lang="el-GR"/>
            <a:t>Προσπάθεια ενοποίησης βασιλείου</a:t>
          </a:r>
          <a:endParaRPr lang="en-US"/>
        </a:p>
      </dgm:t>
    </dgm:pt>
    <dgm:pt modelId="{62DDE135-CE5A-49D4-9F54-5F33432C3F86}" type="parTrans" cxnId="{2502249C-505B-4973-9B2F-823B2D28D644}">
      <dgm:prSet/>
      <dgm:spPr/>
      <dgm:t>
        <a:bodyPr/>
        <a:lstStyle/>
        <a:p>
          <a:endParaRPr lang="en-US"/>
        </a:p>
      </dgm:t>
    </dgm:pt>
    <dgm:pt modelId="{AC8E415D-D143-4DEE-B0F7-088C8D3405E0}" type="sibTrans" cxnId="{2502249C-505B-4973-9B2F-823B2D28D644}">
      <dgm:prSet/>
      <dgm:spPr/>
      <dgm:t>
        <a:bodyPr/>
        <a:lstStyle/>
        <a:p>
          <a:endParaRPr lang="en-US"/>
        </a:p>
      </dgm:t>
    </dgm:pt>
    <dgm:pt modelId="{419361D7-3ED9-48F1-8F8C-9DC91BD9FBE6}">
      <dgm:prSet/>
      <dgm:spPr/>
      <dgm:t>
        <a:bodyPr/>
        <a:lstStyle/>
        <a:p>
          <a:r>
            <a:rPr lang="el-GR"/>
            <a:t>Επιβιώνουν διαφορές γλωσσών και διαλέκτων, μέτρων και σταθμών, δικαστικών συνηθειών και φορολογικών πρακτικών</a:t>
          </a:r>
          <a:endParaRPr lang="en-US"/>
        </a:p>
      </dgm:t>
    </dgm:pt>
    <dgm:pt modelId="{3B193494-3501-4C4D-998C-CA94F33ED08E}" type="parTrans" cxnId="{96C50419-67A5-4F50-98C8-9792302FB49F}">
      <dgm:prSet/>
      <dgm:spPr/>
      <dgm:t>
        <a:bodyPr/>
        <a:lstStyle/>
        <a:p>
          <a:endParaRPr lang="en-US"/>
        </a:p>
      </dgm:t>
    </dgm:pt>
    <dgm:pt modelId="{F2BA1E99-9000-43FC-9522-A34D4AB341ED}" type="sibTrans" cxnId="{96C50419-67A5-4F50-98C8-9792302FB49F}">
      <dgm:prSet/>
      <dgm:spPr/>
      <dgm:t>
        <a:bodyPr/>
        <a:lstStyle/>
        <a:p>
          <a:endParaRPr lang="en-US"/>
        </a:p>
      </dgm:t>
    </dgm:pt>
    <dgm:pt modelId="{63471FE9-AB3F-4106-8D21-DF412C043EDD}" type="pres">
      <dgm:prSet presAssocID="{2DF84456-E323-404B-9B55-BD7C958EE3A0}" presName="linear" presStyleCnt="0">
        <dgm:presLayoutVars>
          <dgm:animLvl val="lvl"/>
          <dgm:resizeHandles val="exact"/>
        </dgm:presLayoutVars>
      </dgm:prSet>
      <dgm:spPr/>
    </dgm:pt>
    <dgm:pt modelId="{2BC1D82C-793E-4A2B-893C-9C64375F3FA6}" type="pres">
      <dgm:prSet presAssocID="{0F7DFA36-C577-4710-9C22-F51F6AF48A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120DCDE-B0D8-4E5D-98A4-6A3CABDCBE81}" type="pres">
      <dgm:prSet presAssocID="{0F7DFA36-C577-4710-9C22-F51F6AF48A3F}" presName="childText" presStyleLbl="revTx" presStyleIdx="0" presStyleCnt="1">
        <dgm:presLayoutVars>
          <dgm:bulletEnabled val="1"/>
        </dgm:presLayoutVars>
      </dgm:prSet>
      <dgm:spPr/>
    </dgm:pt>
    <dgm:pt modelId="{83835C2E-809B-48CD-883A-1F3251F8EC43}" type="pres">
      <dgm:prSet presAssocID="{99E5FA59-84FD-4157-B75C-8C3B184A6DC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C00521-E764-4A75-8A13-A7CC0BD22039}" type="pres">
      <dgm:prSet presAssocID="{AC8E415D-D143-4DEE-B0F7-088C8D3405E0}" presName="spacer" presStyleCnt="0"/>
      <dgm:spPr/>
    </dgm:pt>
    <dgm:pt modelId="{89F10B81-F683-4B10-AF4F-CAEFF1870EE2}" type="pres">
      <dgm:prSet presAssocID="{419361D7-3ED9-48F1-8F8C-9DC91BD9FBE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54BDB0D-47B0-4C1C-A3AC-7DC88FAB2ABC}" srcId="{0F7DFA36-C577-4710-9C22-F51F6AF48A3F}" destId="{58290575-95B0-41C5-866D-846A6CDDE14D}" srcOrd="3" destOrd="0" parTransId="{C21DA579-3321-4CF3-96C6-080146835501}" sibTransId="{4D425FCC-2E20-42EA-BCD2-63E75BB115CF}"/>
    <dgm:cxn modelId="{306F8C0F-C603-40B1-BE7D-E7D7FF897C66}" srcId="{B558A3AF-D81F-4D3F-A209-8DDDF4E59083}" destId="{B41CE223-95FF-45D3-BFCB-92D72E5B5A80}" srcOrd="1" destOrd="0" parTransId="{09C111B3-2784-4878-8F66-1571C5A19E99}" sibTransId="{00A130B5-3479-4EA8-986F-5832804B492F}"/>
    <dgm:cxn modelId="{A4EB0413-C3CF-4523-811F-1E833EF823F7}" srcId="{0F7DFA36-C577-4710-9C22-F51F6AF48A3F}" destId="{B558A3AF-D81F-4D3F-A209-8DDDF4E59083}" srcOrd="6" destOrd="0" parTransId="{8E49AC79-D95D-4BDA-B86C-63BD0223DC6C}" sibTransId="{DF13827E-D4EA-4595-8396-3739A5E87CA6}"/>
    <dgm:cxn modelId="{04CE9C14-2448-4550-B3FF-B1D57E7E9061}" srcId="{0F7DFA36-C577-4710-9C22-F51F6AF48A3F}" destId="{65AD56C2-4356-4473-AAE9-B5094A4FDD1D}" srcOrd="1" destOrd="0" parTransId="{1D3E98AE-70C6-4D8E-AD0F-266F4EC849AC}" sibTransId="{B5F60D93-0145-4A59-A9EF-E2C5A9A1A929}"/>
    <dgm:cxn modelId="{96C50419-67A5-4F50-98C8-9792302FB49F}" srcId="{2DF84456-E323-404B-9B55-BD7C958EE3A0}" destId="{419361D7-3ED9-48F1-8F8C-9DC91BD9FBE6}" srcOrd="2" destOrd="0" parTransId="{3B193494-3501-4C4D-998C-CA94F33ED08E}" sibTransId="{F2BA1E99-9000-43FC-9522-A34D4AB341ED}"/>
    <dgm:cxn modelId="{889DFB1A-9D7C-44D0-8123-E0B0AE811A88}" type="presOf" srcId="{0F7DFA36-C577-4710-9C22-F51F6AF48A3F}" destId="{2BC1D82C-793E-4A2B-893C-9C64375F3FA6}" srcOrd="0" destOrd="0" presId="urn:microsoft.com/office/officeart/2005/8/layout/vList2"/>
    <dgm:cxn modelId="{B03FD046-DE5E-45C8-A231-1EA788C6F396}" srcId="{0F7DFA36-C577-4710-9C22-F51F6AF48A3F}" destId="{8D4A4C96-A206-43AE-A318-F16DD9E3BA8D}" srcOrd="5" destOrd="0" parTransId="{65B06634-603E-4887-A575-FA09DE3911AA}" sibTransId="{AA973DC5-F3CB-4B50-9881-4BECC83CA221}"/>
    <dgm:cxn modelId="{21841847-9902-4304-B103-7C9849DD302B}" type="presOf" srcId="{58290575-95B0-41C5-866D-846A6CDDE14D}" destId="{9120DCDE-B0D8-4E5D-98A4-6A3CABDCBE81}" srcOrd="0" destOrd="3" presId="urn:microsoft.com/office/officeart/2005/8/layout/vList2"/>
    <dgm:cxn modelId="{B89BAF48-D73C-4595-9E46-5AA8C8A4A0C9}" srcId="{0F7DFA36-C577-4710-9C22-F51F6AF48A3F}" destId="{1E0F66BD-7D76-4D0D-BC2C-D67D5EB05C72}" srcOrd="4" destOrd="0" parTransId="{62F89AE6-A357-44B4-8D39-700DAECC6CA5}" sibTransId="{82C4496E-7494-475A-9121-0F11260B889D}"/>
    <dgm:cxn modelId="{F127F44E-3403-4964-A218-B2A103647704}" srcId="{2DF84456-E323-404B-9B55-BD7C958EE3A0}" destId="{0F7DFA36-C577-4710-9C22-F51F6AF48A3F}" srcOrd="0" destOrd="0" parTransId="{C9A86E7A-42C0-4FD0-AA5A-20206C62F8BB}" sibTransId="{B466964C-45B4-4701-9E2C-83BA4B1C1607}"/>
    <dgm:cxn modelId="{7FFAB674-6881-4EE6-8244-2FC41A74547F}" type="presOf" srcId="{65AD56C2-4356-4473-AAE9-B5094A4FDD1D}" destId="{9120DCDE-B0D8-4E5D-98A4-6A3CABDCBE81}" srcOrd="0" destOrd="1" presId="urn:microsoft.com/office/officeart/2005/8/layout/vList2"/>
    <dgm:cxn modelId="{AE89C785-177B-4872-B1F8-62213CDE18B1}" type="presOf" srcId="{419361D7-3ED9-48F1-8F8C-9DC91BD9FBE6}" destId="{89F10B81-F683-4B10-AF4F-CAEFF1870EE2}" srcOrd="0" destOrd="0" presId="urn:microsoft.com/office/officeart/2005/8/layout/vList2"/>
    <dgm:cxn modelId="{6DCC378B-44A1-4F7B-B551-8C04C4B78504}" srcId="{0F7DFA36-C577-4710-9C22-F51F6AF48A3F}" destId="{F4888A33-B694-4C37-B71E-D4F438224CB0}" srcOrd="0" destOrd="0" parTransId="{7C4F09FD-FA0D-4E5F-B075-EA1045821536}" sibTransId="{53A20DB0-3CF9-4201-B690-1515CF0C9C47}"/>
    <dgm:cxn modelId="{71064F8D-03DE-4DD5-9752-883E52D9621B}" type="presOf" srcId="{B41CE223-95FF-45D3-BFCB-92D72E5B5A80}" destId="{9120DCDE-B0D8-4E5D-98A4-6A3CABDCBE81}" srcOrd="0" destOrd="8" presId="urn:microsoft.com/office/officeart/2005/8/layout/vList2"/>
    <dgm:cxn modelId="{2502249C-505B-4973-9B2F-823B2D28D644}" srcId="{2DF84456-E323-404B-9B55-BD7C958EE3A0}" destId="{99E5FA59-84FD-4157-B75C-8C3B184A6DCF}" srcOrd="1" destOrd="0" parTransId="{62DDE135-CE5A-49D4-9F54-5F33432C3F86}" sibTransId="{AC8E415D-D143-4DEE-B0F7-088C8D3405E0}"/>
    <dgm:cxn modelId="{32625DA1-AF8F-44D5-A660-23AE43EC76A7}" srcId="{B558A3AF-D81F-4D3F-A209-8DDDF4E59083}" destId="{B477CCDB-C7F7-42EF-A6EF-416484B79AD8}" srcOrd="0" destOrd="0" parTransId="{F8C1B0E8-A3DD-4CE3-8E21-49F49E876F13}" sibTransId="{66A01F37-78BA-4EA4-B9B5-08BECDCBDA0A}"/>
    <dgm:cxn modelId="{46A6CCA5-D6A7-4611-84E0-B232A13BB250}" type="presOf" srcId="{2DF84456-E323-404B-9B55-BD7C958EE3A0}" destId="{63471FE9-AB3F-4106-8D21-DF412C043EDD}" srcOrd="0" destOrd="0" presId="urn:microsoft.com/office/officeart/2005/8/layout/vList2"/>
    <dgm:cxn modelId="{C90DD7AD-A773-45CC-94D0-43122721E4A2}" type="presOf" srcId="{F4888A33-B694-4C37-B71E-D4F438224CB0}" destId="{9120DCDE-B0D8-4E5D-98A4-6A3CABDCBE81}" srcOrd="0" destOrd="0" presId="urn:microsoft.com/office/officeart/2005/8/layout/vList2"/>
    <dgm:cxn modelId="{1F53DCAE-5531-4EE1-95DD-B112B724F081}" type="presOf" srcId="{B477CCDB-C7F7-42EF-A6EF-416484B79AD8}" destId="{9120DCDE-B0D8-4E5D-98A4-6A3CABDCBE81}" srcOrd="0" destOrd="7" presId="urn:microsoft.com/office/officeart/2005/8/layout/vList2"/>
    <dgm:cxn modelId="{42CCE0B2-1147-4C39-8BE9-F9D94DCED951}" type="presOf" srcId="{25A4ED53-7FA8-41AD-93B6-A6C54DFAF260}" destId="{9120DCDE-B0D8-4E5D-98A4-6A3CABDCBE81}" srcOrd="0" destOrd="2" presId="urn:microsoft.com/office/officeart/2005/8/layout/vList2"/>
    <dgm:cxn modelId="{9D7A2BBA-0A1B-4C62-9224-107635925B53}" type="presOf" srcId="{99E5FA59-84FD-4157-B75C-8C3B184A6DCF}" destId="{83835C2E-809B-48CD-883A-1F3251F8EC43}" srcOrd="0" destOrd="0" presId="urn:microsoft.com/office/officeart/2005/8/layout/vList2"/>
    <dgm:cxn modelId="{757E23C6-0321-4DD4-A95F-8FA959867CA1}" type="presOf" srcId="{8D4A4C96-A206-43AE-A318-F16DD9E3BA8D}" destId="{9120DCDE-B0D8-4E5D-98A4-6A3CABDCBE81}" srcOrd="0" destOrd="5" presId="urn:microsoft.com/office/officeart/2005/8/layout/vList2"/>
    <dgm:cxn modelId="{F8DB25C8-4BFA-4C2B-8356-1469A16DBDD6}" type="presOf" srcId="{1E0F66BD-7D76-4D0D-BC2C-D67D5EB05C72}" destId="{9120DCDE-B0D8-4E5D-98A4-6A3CABDCBE81}" srcOrd="0" destOrd="4" presId="urn:microsoft.com/office/officeart/2005/8/layout/vList2"/>
    <dgm:cxn modelId="{EC5502DC-B473-4931-A16A-95B4E13176B1}" srcId="{0F7DFA36-C577-4710-9C22-F51F6AF48A3F}" destId="{25A4ED53-7FA8-41AD-93B6-A6C54DFAF260}" srcOrd="2" destOrd="0" parTransId="{86B934EB-165B-48D8-9124-1A12D624C595}" sibTransId="{780FCC4D-CBEC-4F8B-A79B-E6CC2FF894A0}"/>
    <dgm:cxn modelId="{BC1A10DF-76BF-4342-8FBC-26BE681F5355}" type="presOf" srcId="{B558A3AF-D81F-4D3F-A209-8DDDF4E59083}" destId="{9120DCDE-B0D8-4E5D-98A4-6A3CABDCBE81}" srcOrd="0" destOrd="6" presId="urn:microsoft.com/office/officeart/2005/8/layout/vList2"/>
    <dgm:cxn modelId="{4FF937DE-7CE0-47A9-989C-068F47347134}" type="presParOf" srcId="{63471FE9-AB3F-4106-8D21-DF412C043EDD}" destId="{2BC1D82C-793E-4A2B-893C-9C64375F3FA6}" srcOrd="0" destOrd="0" presId="urn:microsoft.com/office/officeart/2005/8/layout/vList2"/>
    <dgm:cxn modelId="{A7A71B91-EEE4-4080-9F57-0D82964719D0}" type="presParOf" srcId="{63471FE9-AB3F-4106-8D21-DF412C043EDD}" destId="{9120DCDE-B0D8-4E5D-98A4-6A3CABDCBE81}" srcOrd="1" destOrd="0" presId="urn:microsoft.com/office/officeart/2005/8/layout/vList2"/>
    <dgm:cxn modelId="{A12263EA-18F4-4D8C-B9A8-7183228F2041}" type="presParOf" srcId="{63471FE9-AB3F-4106-8D21-DF412C043EDD}" destId="{83835C2E-809B-48CD-883A-1F3251F8EC43}" srcOrd="2" destOrd="0" presId="urn:microsoft.com/office/officeart/2005/8/layout/vList2"/>
    <dgm:cxn modelId="{2D7EA1A8-27CC-4DF1-A84F-B3ED1B5ADF0B}" type="presParOf" srcId="{63471FE9-AB3F-4106-8D21-DF412C043EDD}" destId="{A8C00521-E764-4A75-8A13-A7CC0BD22039}" srcOrd="3" destOrd="0" presId="urn:microsoft.com/office/officeart/2005/8/layout/vList2"/>
    <dgm:cxn modelId="{C102152B-3D7B-4E81-B906-887BD317832B}" type="presParOf" srcId="{63471FE9-AB3F-4106-8D21-DF412C043EDD}" destId="{89F10B81-F683-4B10-AF4F-CAEFF1870EE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D65E29-CBAC-4190-B83A-0964E2BB2C6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E884D50-66D7-4060-9872-8CA6DBE90E0C}">
      <dgm:prSet/>
      <dgm:spPr/>
      <dgm:t>
        <a:bodyPr/>
        <a:lstStyle/>
        <a:p>
          <a:r>
            <a:rPr lang="el-GR" i="0" dirty="0"/>
            <a:t>1665, </a:t>
          </a:r>
          <a:r>
            <a:rPr lang="en-US" i="0" dirty="0"/>
            <a:t>Colbert </a:t>
          </a:r>
          <a:r>
            <a:rPr lang="el-GR" i="0" dirty="0"/>
            <a:t>διορίζεται Γενικός Ελεγκτής Οικονομικών (</a:t>
          </a:r>
          <a:r>
            <a:rPr lang="fr-FR" i="0" dirty="0"/>
            <a:t>Contrôleur général des finances</a:t>
          </a:r>
          <a:r>
            <a:rPr lang="el-GR" i="0" dirty="0"/>
            <a:t>)</a:t>
          </a:r>
          <a:endParaRPr lang="en-US" i="0" dirty="0"/>
        </a:p>
      </dgm:t>
    </dgm:pt>
    <dgm:pt modelId="{6BB91453-CA89-49EC-9721-3C0D20757BC4}" type="parTrans" cxnId="{9E80E206-23FD-4CB8-91CC-30D255C94BB3}">
      <dgm:prSet/>
      <dgm:spPr/>
      <dgm:t>
        <a:bodyPr/>
        <a:lstStyle/>
        <a:p>
          <a:endParaRPr lang="en-US"/>
        </a:p>
      </dgm:t>
    </dgm:pt>
    <dgm:pt modelId="{7AC4D693-5478-40F2-8930-9BAAA5BC38AC}" type="sibTrans" cxnId="{9E80E206-23FD-4CB8-91CC-30D255C94BB3}">
      <dgm:prSet/>
      <dgm:spPr/>
      <dgm:t>
        <a:bodyPr/>
        <a:lstStyle/>
        <a:p>
          <a:endParaRPr lang="en-US"/>
        </a:p>
      </dgm:t>
    </dgm:pt>
    <dgm:pt modelId="{07486125-D7CD-4530-A506-AA4550725303}">
      <dgm:prSet/>
      <dgm:spPr/>
      <dgm:t>
        <a:bodyPr/>
        <a:lstStyle/>
        <a:p>
          <a:r>
            <a:rPr lang="el-GR" dirty="0"/>
            <a:t>Αναδιοργάνωση Θησαυροφυλακίου και Οικονομικού Συμβουλίου</a:t>
          </a:r>
          <a:endParaRPr lang="en-US" dirty="0"/>
        </a:p>
      </dgm:t>
    </dgm:pt>
    <dgm:pt modelId="{5EC6C09C-09DD-42D7-8D68-2B3288996F0A}" type="parTrans" cxnId="{E7BFE5EF-5962-4659-947D-EDF4A75472EC}">
      <dgm:prSet/>
      <dgm:spPr/>
      <dgm:t>
        <a:bodyPr/>
        <a:lstStyle/>
        <a:p>
          <a:endParaRPr lang="en-US"/>
        </a:p>
      </dgm:t>
    </dgm:pt>
    <dgm:pt modelId="{01A6CEF8-3CC1-4617-A3AD-ACA23ACD9F2D}" type="sibTrans" cxnId="{E7BFE5EF-5962-4659-947D-EDF4A75472EC}">
      <dgm:prSet/>
      <dgm:spPr/>
      <dgm:t>
        <a:bodyPr/>
        <a:lstStyle/>
        <a:p>
          <a:endParaRPr lang="en-US"/>
        </a:p>
      </dgm:t>
    </dgm:pt>
    <dgm:pt modelId="{0A9232CD-9829-4FD9-BA12-ADC935805CCD}">
      <dgm:prSet/>
      <dgm:spPr/>
      <dgm:t>
        <a:bodyPr/>
        <a:lstStyle/>
        <a:p>
          <a:r>
            <a:rPr lang="el-GR" dirty="0"/>
            <a:t>Σύνταξη κρατικού Προϋπολογισμού και πραγματικού Απολογισμού</a:t>
          </a:r>
          <a:endParaRPr lang="en-US" dirty="0"/>
        </a:p>
      </dgm:t>
    </dgm:pt>
    <dgm:pt modelId="{D81AB387-00BD-45FE-BD70-58C9923DA851}" type="parTrans" cxnId="{F5CDEC22-AFA4-40EE-A121-F076DA429B17}">
      <dgm:prSet/>
      <dgm:spPr/>
      <dgm:t>
        <a:bodyPr/>
        <a:lstStyle/>
        <a:p>
          <a:endParaRPr lang="en-US"/>
        </a:p>
      </dgm:t>
    </dgm:pt>
    <dgm:pt modelId="{F3EA936B-50F1-4856-BB8E-FEAD5B7FD062}" type="sibTrans" cxnId="{F5CDEC22-AFA4-40EE-A121-F076DA429B17}">
      <dgm:prSet/>
      <dgm:spPr/>
      <dgm:t>
        <a:bodyPr/>
        <a:lstStyle/>
        <a:p>
          <a:endParaRPr lang="en-US"/>
        </a:p>
      </dgm:t>
    </dgm:pt>
    <dgm:pt modelId="{7494AAC8-F639-4BED-A34F-7D0B731703F6}">
      <dgm:prSet/>
      <dgm:spPr/>
      <dgm:t>
        <a:bodyPr/>
        <a:lstStyle/>
        <a:p>
          <a:r>
            <a:rPr lang="el-GR" dirty="0"/>
            <a:t>Πώληση τιμητικών αξιωμάτων και περιστολή δαπανών</a:t>
          </a:r>
          <a:endParaRPr lang="en-US" dirty="0"/>
        </a:p>
      </dgm:t>
    </dgm:pt>
    <dgm:pt modelId="{3CEA041D-F8B9-4144-9C0C-CAD0E6E2F36D}" type="parTrans" cxnId="{F9FFFDB9-91BA-4CF0-9A6E-22EDE862E37E}">
      <dgm:prSet/>
      <dgm:spPr/>
      <dgm:t>
        <a:bodyPr/>
        <a:lstStyle/>
        <a:p>
          <a:endParaRPr lang="en-US"/>
        </a:p>
      </dgm:t>
    </dgm:pt>
    <dgm:pt modelId="{9D3D8B1F-D550-4375-8E87-6B0465FCB842}" type="sibTrans" cxnId="{F9FFFDB9-91BA-4CF0-9A6E-22EDE862E37E}">
      <dgm:prSet/>
      <dgm:spPr/>
      <dgm:t>
        <a:bodyPr/>
        <a:lstStyle/>
        <a:p>
          <a:endParaRPr lang="en-US"/>
        </a:p>
      </dgm:t>
    </dgm:pt>
    <dgm:pt modelId="{B806C2FF-5957-45BF-A791-C2BBED09895A}">
      <dgm:prSet/>
      <dgm:spPr/>
      <dgm:t>
        <a:bodyPr/>
        <a:lstStyle/>
        <a:p>
          <a:r>
            <a:rPr lang="el-GR" dirty="0"/>
            <a:t>Φορολογική αναθεώρηση (</a:t>
          </a:r>
          <a:r>
            <a:rPr lang="en-US" i="1" dirty="0"/>
            <a:t>capitation</a:t>
          </a:r>
          <a:r>
            <a:rPr lang="en-US" dirty="0"/>
            <a:t>, </a:t>
          </a:r>
          <a:r>
            <a:rPr lang="el-GR" dirty="0"/>
            <a:t>αύξηση έμμεσων φόρων, μείωση άμεσου φόρου χωρικών)</a:t>
          </a:r>
          <a:endParaRPr lang="en-US" dirty="0"/>
        </a:p>
      </dgm:t>
    </dgm:pt>
    <dgm:pt modelId="{C2CB199A-388A-4D3A-ADCF-E20BB459CD84}" type="parTrans" cxnId="{A32D0227-46F6-49E3-AD31-C99409ACF110}">
      <dgm:prSet/>
      <dgm:spPr/>
      <dgm:t>
        <a:bodyPr/>
        <a:lstStyle/>
        <a:p>
          <a:endParaRPr lang="en-US"/>
        </a:p>
      </dgm:t>
    </dgm:pt>
    <dgm:pt modelId="{0AF9AAFB-59A6-443A-9D10-9BA245B75059}" type="sibTrans" cxnId="{A32D0227-46F6-49E3-AD31-C99409ACF110}">
      <dgm:prSet/>
      <dgm:spPr/>
      <dgm:t>
        <a:bodyPr/>
        <a:lstStyle/>
        <a:p>
          <a:endParaRPr lang="en-US"/>
        </a:p>
      </dgm:t>
    </dgm:pt>
    <dgm:pt modelId="{D1DEE3BA-4937-449B-BFB1-1E1EAA726621}">
      <dgm:prSet/>
      <dgm:spPr/>
      <dgm:t>
        <a:bodyPr/>
        <a:lstStyle/>
        <a:p>
          <a:r>
            <a:rPr lang="el-GR" dirty="0"/>
            <a:t>Δίωξη καταχρηστικών φοροαπαλλαγών και καταχρήσεων</a:t>
          </a:r>
          <a:endParaRPr lang="en-US" dirty="0"/>
        </a:p>
      </dgm:t>
    </dgm:pt>
    <dgm:pt modelId="{7BBF1C10-680D-4080-925E-43784D678AED}" type="parTrans" cxnId="{4B1E49FA-D5EC-48B8-BAE2-8C800BD85093}">
      <dgm:prSet/>
      <dgm:spPr/>
      <dgm:t>
        <a:bodyPr/>
        <a:lstStyle/>
        <a:p>
          <a:endParaRPr lang="en-US"/>
        </a:p>
      </dgm:t>
    </dgm:pt>
    <dgm:pt modelId="{11AAB490-D0B9-474C-84B6-054FEE93CCBC}" type="sibTrans" cxnId="{4B1E49FA-D5EC-48B8-BAE2-8C800BD85093}">
      <dgm:prSet/>
      <dgm:spPr/>
      <dgm:t>
        <a:bodyPr/>
        <a:lstStyle/>
        <a:p>
          <a:endParaRPr lang="en-US"/>
        </a:p>
      </dgm:t>
    </dgm:pt>
    <dgm:pt modelId="{570B41C8-F7F4-4BE6-A730-7886111C717C}">
      <dgm:prSet/>
      <dgm:spPr/>
      <dgm:t>
        <a:bodyPr/>
        <a:lstStyle/>
        <a:p>
          <a:r>
            <a:rPr lang="el-GR" dirty="0"/>
            <a:t>Στενός έλεγχος φοροεισπρακτόρων</a:t>
          </a:r>
          <a:endParaRPr lang="en-US" dirty="0"/>
        </a:p>
      </dgm:t>
    </dgm:pt>
    <dgm:pt modelId="{44222315-337E-4A24-BECF-4D8E3FEEA74E}" type="parTrans" cxnId="{E2187E88-9B8B-4153-8357-7EE173F11682}">
      <dgm:prSet/>
      <dgm:spPr/>
      <dgm:t>
        <a:bodyPr/>
        <a:lstStyle/>
        <a:p>
          <a:endParaRPr lang="en-US"/>
        </a:p>
      </dgm:t>
    </dgm:pt>
    <dgm:pt modelId="{AACEB785-5DAF-4C22-9D51-A15386C39CAC}" type="sibTrans" cxnId="{E2187E88-9B8B-4153-8357-7EE173F11682}">
      <dgm:prSet/>
      <dgm:spPr/>
      <dgm:t>
        <a:bodyPr/>
        <a:lstStyle/>
        <a:p>
          <a:endParaRPr lang="en-US"/>
        </a:p>
      </dgm:t>
    </dgm:pt>
    <dgm:pt modelId="{69D47379-1F4F-46EC-BC05-01FE02FEC8CE}" type="pres">
      <dgm:prSet presAssocID="{22D65E29-CBAC-4190-B83A-0964E2BB2C60}" presName="diagram" presStyleCnt="0">
        <dgm:presLayoutVars>
          <dgm:dir/>
          <dgm:resizeHandles val="exact"/>
        </dgm:presLayoutVars>
      </dgm:prSet>
      <dgm:spPr/>
    </dgm:pt>
    <dgm:pt modelId="{E33B3386-72F3-4E40-A9FE-3DB396CBAD52}" type="pres">
      <dgm:prSet presAssocID="{9E884D50-66D7-4060-9872-8CA6DBE90E0C}" presName="node" presStyleLbl="node1" presStyleIdx="0" presStyleCnt="1">
        <dgm:presLayoutVars>
          <dgm:bulletEnabled val="1"/>
        </dgm:presLayoutVars>
      </dgm:prSet>
      <dgm:spPr/>
    </dgm:pt>
  </dgm:ptLst>
  <dgm:cxnLst>
    <dgm:cxn modelId="{85087A00-63AB-41CE-BCF9-3A0B9378D7DB}" type="presOf" srcId="{9E884D50-66D7-4060-9872-8CA6DBE90E0C}" destId="{E33B3386-72F3-4E40-A9FE-3DB396CBAD52}" srcOrd="0" destOrd="0" presId="urn:microsoft.com/office/officeart/2005/8/layout/default"/>
    <dgm:cxn modelId="{9E80E206-23FD-4CB8-91CC-30D255C94BB3}" srcId="{22D65E29-CBAC-4190-B83A-0964E2BB2C60}" destId="{9E884D50-66D7-4060-9872-8CA6DBE90E0C}" srcOrd="0" destOrd="0" parTransId="{6BB91453-CA89-49EC-9721-3C0D20757BC4}" sibTransId="{7AC4D693-5478-40F2-8930-9BAAA5BC38AC}"/>
    <dgm:cxn modelId="{D262DA1E-BA84-4677-84CB-0C591307CE3A}" type="presOf" srcId="{B806C2FF-5957-45BF-A791-C2BBED09895A}" destId="{E33B3386-72F3-4E40-A9FE-3DB396CBAD52}" srcOrd="0" destOrd="4" presId="urn:microsoft.com/office/officeart/2005/8/layout/default"/>
    <dgm:cxn modelId="{F5CDEC22-AFA4-40EE-A121-F076DA429B17}" srcId="{9E884D50-66D7-4060-9872-8CA6DBE90E0C}" destId="{0A9232CD-9829-4FD9-BA12-ADC935805CCD}" srcOrd="1" destOrd="0" parTransId="{D81AB387-00BD-45FE-BD70-58C9923DA851}" sibTransId="{F3EA936B-50F1-4856-BB8E-FEAD5B7FD062}"/>
    <dgm:cxn modelId="{27168823-971A-4504-99F2-7F1F4A98E0F7}" type="presOf" srcId="{7494AAC8-F639-4BED-A34F-7D0B731703F6}" destId="{E33B3386-72F3-4E40-A9FE-3DB396CBAD52}" srcOrd="0" destOrd="3" presId="urn:microsoft.com/office/officeart/2005/8/layout/default"/>
    <dgm:cxn modelId="{A32D0227-46F6-49E3-AD31-C99409ACF110}" srcId="{9E884D50-66D7-4060-9872-8CA6DBE90E0C}" destId="{B806C2FF-5957-45BF-A791-C2BBED09895A}" srcOrd="3" destOrd="0" parTransId="{C2CB199A-388A-4D3A-ADCF-E20BB459CD84}" sibTransId="{0AF9AAFB-59A6-443A-9D10-9BA245B75059}"/>
    <dgm:cxn modelId="{66604C2D-FC2F-43FF-AAE2-89921D79BD69}" type="presOf" srcId="{22D65E29-CBAC-4190-B83A-0964E2BB2C60}" destId="{69D47379-1F4F-46EC-BC05-01FE02FEC8CE}" srcOrd="0" destOrd="0" presId="urn:microsoft.com/office/officeart/2005/8/layout/default"/>
    <dgm:cxn modelId="{0BA7D53F-1E12-4B98-BD79-409A2E7E1A23}" type="presOf" srcId="{570B41C8-F7F4-4BE6-A730-7886111C717C}" destId="{E33B3386-72F3-4E40-A9FE-3DB396CBAD52}" srcOrd="0" destOrd="6" presId="urn:microsoft.com/office/officeart/2005/8/layout/default"/>
    <dgm:cxn modelId="{E2187E88-9B8B-4153-8357-7EE173F11682}" srcId="{9E884D50-66D7-4060-9872-8CA6DBE90E0C}" destId="{570B41C8-F7F4-4BE6-A730-7886111C717C}" srcOrd="5" destOrd="0" parTransId="{44222315-337E-4A24-BECF-4D8E3FEEA74E}" sibTransId="{AACEB785-5DAF-4C22-9D51-A15386C39CAC}"/>
    <dgm:cxn modelId="{A2DBCDB0-3A56-47C5-A468-D404D6C845DF}" type="presOf" srcId="{D1DEE3BA-4937-449B-BFB1-1E1EAA726621}" destId="{E33B3386-72F3-4E40-A9FE-3DB396CBAD52}" srcOrd="0" destOrd="5" presId="urn:microsoft.com/office/officeart/2005/8/layout/default"/>
    <dgm:cxn modelId="{E806F0B5-3C13-456A-8B5A-913E649AC671}" type="presOf" srcId="{0A9232CD-9829-4FD9-BA12-ADC935805CCD}" destId="{E33B3386-72F3-4E40-A9FE-3DB396CBAD52}" srcOrd="0" destOrd="2" presId="urn:microsoft.com/office/officeart/2005/8/layout/default"/>
    <dgm:cxn modelId="{F9FFFDB9-91BA-4CF0-9A6E-22EDE862E37E}" srcId="{9E884D50-66D7-4060-9872-8CA6DBE90E0C}" destId="{7494AAC8-F639-4BED-A34F-7D0B731703F6}" srcOrd="2" destOrd="0" parTransId="{3CEA041D-F8B9-4144-9C0C-CAD0E6E2F36D}" sibTransId="{9D3D8B1F-D550-4375-8E87-6B0465FCB842}"/>
    <dgm:cxn modelId="{D3B88FCC-C85C-4AEB-9037-1D28567953AC}" type="presOf" srcId="{07486125-D7CD-4530-A506-AA4550725303}" destId="{E33B3386-72F3-4E40-A9FE-3DB396CBAD52}" srcOrd="0" destOrd="1" presId="urn:microsoft.com/office/officeart/2005/8/layout/default"/>
    <dgm:cxn modelId="{E7BFE5EF-5962-4659-947D-EDF4A75472EC}" srcId="{9E884D50-66D7-4060-9872-8CA6DBE90E0C}" destId="{07486125-D7CD-4530-A506-AA4550725303}" srcOrd="0" destOrd="0" parTransId="{5EC6C09C-09DD-42D7-8D68-2B3288996F0A}" sibTransId="{01A6CEF8-3CC1-4617-A3AD-ACA23ACD9F2D}"/>
    <dgm:cxn modelId="{4B1E49FA-D5EC-48B8-BAE2-8C800BD85093}" srcId="{9E884D50-66D7-4060-9872-8CA6DBE90E0C}" destId="{D1DEE3BA-4937-449B-BFB1-1E1EAA726621}" srcOrd="4" destOrd="0" parTransId="{7BBF1C10-680D-4080-925E-43784D678AED}" sibTransId="{11AAB490-D0B9-474C-84B6-054FEE93CCBC}"/>
    <dgm:cxn modelId="{38567A9D-7F9F-4822-86C6-D7FACC3A71C3}" type="presParOf" srcId="{69D47379-1F4F-46EC-BC05-01FE02FEC8CE}" destId="{E33B3386-72F3-4E40-A9FE-3DB396CBAD5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EC9718-E969-460A-995A-D33E5F86A80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7E5033B-7F3A-46EA-898A-4F06D76DAE71}">
      <dgm:prSet/>
      <dgm:spPr/>
      <dgm:t>
        <a:bodyPr/>
        <a:lstStyle/>
        <a:p>
          <a:r>
            <a:rPr lang="el-GR"/>
            <a:t>1687, </a:t>
          </a:r>
          <a:r>
            <a:rPr lang="fr-FR"/>
            <a:t>Charles Perrault </a:t>
          </a:r>
          <a:r>
            <a:rPr lang="el-GR"/>
            <a:t>παρουσιάζει σε Ακαδημία ποίημα αφιερωμένο στον Λουδοβίκο ΙΔ΄ όπου υμνεί Βασιλιά-Ήλιο και αμφισβητεί υπεροχή Αρχαιότητας</a:t>
          </a:r>
          <a:endParaRPr lang="en-US"/>
        </a:p>
      </dgm:t>
    </dgm:pt>
    <dgm:pt modelId="{F49770CC-C74C-4EA3-BAAA-0B46DCBA2C80}" type="parTrans" cxnId="{3B712DD1-7095-41E0-8D3A-B9EE3CBA032C}">
      <dgm:prSet/>
      <dgm:spPr/>
      <dgm:t>
        <a:bodyPr/>
        <a:lstStyle/>
        <a:p>
          <a:endParaRPr lang="en-US"/>
        </a:p>
      </dgm:t>
    </dgm:pt>
    <dgm:pt modelId="{622F265F-8442-444D-82C3-6EF2DACCD517}" type="sibTrans" cxnId="{3B712DD1-7095-41E0-8D3A-B9EE3CBA032C}">
      <dgm:prSet/>
      <dgm:spPr/>
      <dgm:t>
        <a:bodyPr/>
        <a:lstStyle/>
        <a:p>
          <a:endParaRPr lang="en-US"/>
        </a:p>
      </dgm:t>
    </dgm:pt>
    <dgm:pt modelId="{3C56032C-7897-4350-8822-B9FB11C49B9A}">
      <dgm:prSet/>
      <dgm:spPr/>
      <dgm:t>
        <a:bodyPr/>
        <a:lstStyle/>
        <a:p>
          <a:r>
            <a:rPr lang="el-GR"/>
            <a:t>Διχασμός πνευματικού κόσμου, διαμάχη που διήρκεσε ως 1694 με δημόσια συμφιλίωση</a:t>
          </a:r>
          <a:endParaRPr lang="en-US"/>
        </a:p>
      </dgm:t>
    </dgm:pt>
    <dgm:pt modelId="{F562F5AD-922E-44FA-B8F8-E6CBC044211A}" type="parTrans" cxnId="{4318F82C-3350-48F1-BBF5-9FFF7336E131}">
      <dgm:prSet/>
      <dgm:spPr/>
      <dgm:t>
        <a:bodyPr/>
        <a:lstStyle/>
        <a:p>
          <a:endParaRPr lang="en-US"/>
        </a:p>
      </dgm:t>
    </dgm:pt>
    <dgm:pt modelId="{E7AF9997-4073-4CD7-8CB4-FDBF882280D7}" type="sibTrans" cxnId="{4318F82C-3350-48F1-BBF5-9FFF7336E131}">
      <dgm:prSet/>
      <dgm:spPr/>
      <dgm:t>
        <a:bodyPr/>
        <a:lstStyle/>
        <a:p>
          <a:endParaRPr lang="en-US"/>
        </a:p>
      </dgm:t>
    </dgm:pt>
    <dgm:pt modelId="{701C4B9D-1B43-4846-87DE-9BB8FCA772BF}">
      <dgm:prSet/>
      <dgm:spPr/>
      <dgm:t>
        <a:bodyPr/>
        <a:lstStyle/>
        <a:p>
          <a:r>
            <a:rPr lang="en-US" i="1"/>
            <a:t>Anciens</a:t>
          </a:r>
          <a:r>
            <a:rPr lang="en-US"/>
            <a:t> (Boileau)</a:t>
          </a:r>
          <a:r>
            <a:rPr lang="el-GR"/>
            <a:t>: λογοτεχνική δημιουργία οφείλει να μιμείται ανυπέρβλητα κλασικά πρότυπα</a:t>
          </a:r>
          <a:endParaRPr lang="en-US"/>
        </a:p>
      </dgm:t>
    </dgm:pt>
    <dgm:pt modelId="{8C4F12A5-8529-41F7-96E6-B95756B4371D}" type="parTrans" cxnId="{F8CE6397-D934-4814-976A-285CBC948AEF}">
      <dgm:prSet/>
      <dgm:spPr/>
      <dgm:t>
        <a:bodyPr/>
        <a:lstStyle/>
        <a:p>
          <a:endParaRPr lang="en-US"/>
        </a:p>
      </dgm:t>
    </dgm:pt>
    <dgm:pt modelId="{B41A7CD0-1B12-4896-A7D0-3862AE3FD629}" type="sibTrans" cxnId="{F8CE6397-D934-4814-976A-285CBC948AEF}">
      <dgm:prSet/>
      <dgm:spPr/>
      <dgm:t>
        <a:bodyPr/>
        <a:lstStyle/>
        <a:p>
          <a:endParaRPr lang="en-US"/>
        </a:p>
      </dgm:t>
    </dgm:pt>
    <dgm:pt modelId="{5AE65AE2-788C-459F-B3DF-9E48E0E2377A}">
      <dgm:prSet/>
      <dgm:spPr/>
      <dgm:t>
        <a:bodyPr/>
        <a:lstStyle/>
        <a:p>
          <a:r>
            <a:rPr lang="en-US" i="1"/>
            <a:t>Modernes </a:t>
          </a:r>
          <a:r>
            <a:rPr lang="en-US"/>
            <a:t>(Perrault)</a:t>
          </a:r>
          <a:r>
            <a:rPr lang="el-GR"/>
            <a:t>: οι λογοτέχνες πρέπει να καινοτομούν και να ανταποκρίνονται στα σύγχρονα αιτήματα</a:t>
          </a:r>
          <a:endParaRPr lang="en-US"/>
        </a:p>
      </dgm:t>
    </dgm:pt>
    <dgm:pt modelId="{E822FC86-3058-4589-8E66-705ADAA115ED}" type="parTrans" cxnId="{2430DB32-D8CC-41EC-876C-B3E68EE178F8}">
      <dgm:prSet/>
      <dgm:spPr/>
      <dgm:t>
        <a:bodyPr/>
        <a:lstStyle/>
        <a:p>
          <a:endParaRPr lang="en-US"/>
        </a:p>
      </dgm:t>
    </dgm:pt>
    <dgm:pt modelId="{7FB128DE-4373-4D9C-9621-9DBFEB2B6574}" type="sibTrans" cxnId="{2430DB32-D8CC-41EC-876C-B3E68EE178F8}">
      <dgm:prSet/>
      <dgm:spPr/>
      <dgm:t>
        <a:bodyPr/>
        <a:lstStyle/>
        <a:p>
          <a:endParaRPr lang="en-US"/>
        </a:p>
      </dgm:t>
    </dgm:pt>
    <dgm:pt modelId="{3C4B075C-4D07-46AD-B1A1-55B4F53B5177}" type="pres">
      <dgm:prSet presAssocID="{F0EC9718-E969-460A-995A-D33E5F86A80F}" presName="vert0" presStyleCnt="0">
        <dgm:presLayoutVars>
          <dgm:dir/>
          <dgm:animOne val="branch"/>
          <dgm:animLvl val="lvl"/>
        </dgm:presLayoutVars>
      </dgm:prSet>
      <dgm:spPr/>
    </dgm:pt>
    <dgm:pt modelId="{4BE378D3-D4D0-44E3-9AE2-B51797A764D6}" type="pres">
      <dgm:prSet presAssocID="{17E5033B-7F3A-46EA-898A-4F06D76DAE71}" presName="thickLine" presStyleLbl="alignNode1" presStyleIdx="0" presStyleCnt="4"/>
      <dgm:spPr/>
    </dgm:pt>
    <dgm:pt modelId="{0CC1EE54-4F64-48A9-B2F3-AF93E9454CA9}" type="pres">
      <dgm:prSet presAssocID="{17E5033B-7F3A-46EA-898A-4F06D76DAE71}" presName="horz1" presStyleCnt="0"/>
      <dgm:spPr/>
    </dgm:pt>
    <dgm:pt modelId="{19983F79-2D48-49CC-8615-587C872E6DD9}" type="pres">
      <dgm:prSet presAssocID="{17E5033B-7F3A-46EA-898A-4F06D76DAE71}" presName="tx1" presStyleLbl="revTx" presStyleIdx="0" presStyleCnt="4"/>
      <dgm:spPr/>
    </dgm:pt>
    <dgm:pt modelId="{89DBF31A-12BF-473E-8126-0D47CBB8DBBB}" type="pres">
      <dgm:prSet presAssocID="{17E5033B-7F3A-46EA-898A-4F06D76DAE71}" presName="vert1" presStyleCnt="0"/>
      <dgm:spPr/>
    </dgm:pt>
    <dgm:pt modelId="{A5C3FC81-3EC6-4701-8626-E8896DCCF64C}" type="pres">
      <dgm:prSet presAssocID="{3C56032C-7897-4350-8822-B9FB11C49B9A}" presName="thickLine" presStyleLbl="alignNode1" presStyleIdx="1" presStyleCnt="4"/>
      <dgm:spPr/>
    </dgm:pt>
    <dgm:pt modelId="{34EA08EE-C9AE-48E6-BEC0-E51B701D18D9}" type="pres">
      <dgm:prSet presAssocID="{3C56032C-7897-4350-8822-B9FB11C49B9A}" presName="horz1" presStyleCnt="0"/>
      <dgm:spPr/>
    </dgm:pt>
    <dgm:pt modelId="{EFB3BCD4-6DB0-421E-9FCB-F890563CC488}" type="pres">
      <dgm:prSet presAssocID="{3C56032C-7897-4350-8822-B9FB11C49B9A}" presName="tx1" presStyleLbl="revTx" presStyleIdx="1" presStyleCnt="4"/>
      <dgm:spPr/>
    </dgm:pt>
    <dgm:pt modelId="{7FC6F9E1-7877-42AB-8667-8A74D1957E28}" type="pres">
      <dgm:prSet presAssocID="{3C56032C-7897-4350-8822-B9FB11C49B9A}" presName="vert1" presStyleCnt="0"/>
      <dgm:spPr/>
    </dgm:pt>
    <dgm:pt modelId="{41E105DD-93C4-4B0D-9C11-E5FAA41A7643}" type="pres">
      <dgm:prSet presAssocID="{701C4B9D-1B43-4846-87DE-9BB8FCA772BF}" presName="thickLine" presStyleLbl="alignNode1" presStyleIdx="2" presStyleCnt="4"/>
      <dgm:spPr/>
    </dgm:pt>
    <dgm:pt modelId="{CCB86C60-3B18-450E-A653-CE87E0AA066A}" type="pres">
      <dgm:prSet presAssocID="{701C4B9D-1B43-4846-87DE-9BB8FCA772BF}" presName="horz1" presStyleCnt="0"/>
      <dgm:spPr/>
    </dgm:pt>
    <dgm:pt modelId="{62EFF574-ADDE-43C2-A2CF-3C6A30F5E816}" type="pres">
      <dgm:prSet presAssocID="{701C4B9D-1B43-4846-87DE-9BB8FCA772BF}" presName="tx1" presStyleLbl="revTx" presStyleIdx="2" presStyleCnt="4"/>
      <dgm:spPr/>
    </dgm:pt>
    <dgm:pt modelId="{4BD5D698-4F90-4BFB-AA3B-48E368165F01}" type="pres">
      <dgm:prSet presAssocID="{701C4B9D-1B43-4846-87DE-9BB8FCA772BF}" presName="vert1" presStyleCnt="0"/>
      <dgm:spPr/>
    </dgm:pt>
    <dgm:pt modelId="{A1D55175-30A3-4580-BE09-6EFCB7EAD010}" type="pres">
      <dgm:prSet presAssocID="{5AE65AE2-788C-459F-B3DF-9E48E0E2377A}" presName="thickLine" presStyleLbl="alignNode1" presStyleIdx="3" presStyleCnt="4"/>
      <dgm:spPr/>
    </dgm:pt>
    <dgm:pt modelId="{F96B5B0D-3B20-491F-9B3C-DAB90C44E6E6}" type="pres">
      <dgm:prSet presAssocID="{5AE65AE2-788C-459F-B3DF-9E48E0E2377A}" presName="horz1" presStyleCnt="0"/>
      <dgm:spPr/>
    </dgm:pt>
    <dgm:pt modelId="{7214496A-CE63-49C9-9E7F-7C5C0835EAB7}" type="pres">
      <dgm:prSet presAssocID="{5AE65AE2-788C-459F-B3DF-9E48E0E2377A}" presName="tx1" presStyleLbl="revTx" presStyleIdx="3" presStyleCnt="4"/>
      <dgm:spPr/>
    </dgm:pt>
    <dgm:pt modelId="{2C8AF321-67B1-4CFF-B123-705B6AD59F31}" type="pres">
      <dgm:prSet presAssocID="{5AE65AE2-788C-459F-B3DF-9E48E0E2377A}" presName="vert1" presStyleCnt="0"/>
      <dgm:spPr/>
    </dgm:pt>
  </dgm:ptLst>
  <dgm:cxnLst>
    <dgm:cxn modelId="{7E3B7C28-462A-4DE4-9738-998B8708A91E}" type="presOf" srcId="{3C56032C-7897-4350-8822-B9FB11C49B9A}" destId="{EFB3BCD4-6DB0-421E-9FCB-F890563CC488}" srcOrd="0" destOrd="0" presId="urn:microsoft.com/office/officeart/2008/layout/LinedList"/>
    <dgm:cxn modelId="{4318F82C-3350-48F1-BBF5-9FFF7336E131}" srcId="{F0EC9718-E969-460A-995A-D33E5F86A80F}" destId="{3C56032C-7897-4350-8822-B9FB11C49B9A}" srcOrd="1" destOrd="0" parTransId="{F562F5AD-922E-44FA-B8F8-E6CBC044211A}" sibTransId="{E7AF9997-4073-4CD7-8CB4-FDBF882280D7}"/>
    <dgm:cxn modelId="{2430DB32-D8CC-41EC-876C-B3E68EE178F8}" srcId="{F0EC9718-E969-460A-995A-D33E5F86A80F}" destId="{5AE65AE2-788C-459F-B3DF-9E48E0E2377A}" srcOrd="3" destOrd="0" parTransId="{E822FC86-3058-4589-8E66-705ADAA115ED}" sibTransId="{7FB128DE-4373-4D9C-9621-9DBFEB2B6574}"/>
    <dgm:cxn modelId="{360D556F-76E1-4EDF-B1F9-938A6C7C9923}" type="presOf" srcId="{F0EC9718-E969-460A-995A-D33E5F86A80F}" destId="{3C4B075C-4D07-46AD-B1A1-55B4F53B5177}" srcOrd="0" destOrd="0" presId="urn:microsoft.com/office/officeart/2008/layout/LinedList"/>
    <dgm:cxn modelId="{DB119751-B73D-4C7F-9977-950FB07BA744}" type="presOf" srcId="{701C4B9D-1B43-4846-87DE-9BB8FCA772BF}" destId="{62EFF574-ADDE-43C2-A2CF-3C6A30F5E816}" srcOrd="0" destOrd="0" presId="urn:microsoft.com/office/officeart/2008/layout/LinedList"/>
    <dgm:cxn modelId="{F8CE6397-D934-4814-976A-285CBC948AEF}" srcId="{F0EC9718-E969-460A-995A-D33E5F86A80F}" destId="{701C4B9D-1B43-4846-87DE-9BB8FCA772BF}" srcOrd="2" destOrd="0" parTransId="{8C4F12A5-8529-41F7-96E6-B95756B4371D}" sibTransId="{B41A7CD0-1B12-4896-A7D0-3862AE3FD629}"/>
    <dgm:cxn modelId="{53438B97-0148-41D7-9AB5-41D05403D165}" type="presOf" srcId="{5AE65AE2-788C-459F-B3DF-9E48E0E2377A}" destId="{7214496A-CE63-49C9-9E7F-7C5C0835EAB7}" srcOrd="0" destOrd="0" presId="urn:microsoft.com/office/officeart/2008/layout/LinedList"/>
    <dgm:cxn modelId="{075CEEB6-96A6-4BDF-90BC-38F53B3F4898}" type="presOf" srcId="{17E5033B-7F3A-46EA-898A-4F06D76DAE71}" destId="{19983F79-2D48-49CC-8615-587C872E6DD9}" srcOrd="0" destOrd="0" presId="urn:microsoft.com/office/officeart/2008/layout/LinedList"/>
    <dgm:cxn modelId="{3B712DD1-7095-41E0-8D3A-B9EE3CBA032C}" srcId="{F0EC9718-E969-460A-995A-D33E5F86A80F}" destId="{17E5033B-7F3A-46EA-898A-4F06D76DAE71}" srcOrd="0" destOrd="0" parTransId="{F49770CC-C74C-4EA3-BAAA-0B46DCBA2C80}" sibTransId="{622F265F-8442-444D-82C3-6EF2DACCD517}"/>
    <dgm:cxn modelId="{2F519AD8-A379-436C-846F-39E7872D6C90}" type="presParOf" srcId="{3C4B075C-4D07-46AD-B1A1-55B4F53B5177}" destId="{4BE378D3-D4D0-44E3-9AE2-B51797A764D6}" srcOrd="0" destOrd="0" presId="urn:microsoft.com/office/officeart/2008/layout/LinedList"/>
    <dgm:cxn modelId="{C325C50E-499E-4D6F-9EC1-2DA5633CF670}" type="presParOf" srcId="{3C4B075C-4D07-46AD-B1A1-55B4F53B5177}" destId="{0CC1EE54-4F64-48A9-B2F3-AF93E9454CA9}" srcOrd="1" destOrd="0" presId="urn:microsoft.com/office/officeart/2008/layout/LinedList"/>
    <dgm:cxn modelId="{67348A2E-20D1-4D92-979A-2AC1410DB9AA}" type="presParOf" srcId="{0CC1EE54-4F64-48A9-B2F3-AF93E9454CA9}" destId="{19983F79-2D48-49CC-8615-587C872E6DD9}" srcOrd="0" destOrd="0" presId="urn:microsoft.com/office/officeart/2008/layout/LinedList"/>
    <dgm:cxn modelId="{F0288B47-122F-4EE4-B2E1-4FFBE2F2C1F9}" type="presParOf" srcId="{0CC1EE54-4F64-48A9-B2F3-AF93E9454CA9}" destId="{89DBF31A-12BF-473E-8126-0D47CBB8DBBB}" srcOrd="1" destOrd="0" presId="urn:microsoft.com/office/officeart/2008/layout/LinedList"/>
    <dgm:cxn modelId="{B7CD1839-9A8D-4190-8950-4ACFCD7EB952}" type="presParOf" srcId="{3C4B075C-4D07-46AD-B1A1-55B4F53B5177}" destId="{A5C3FC81-3EC6-4701-8626-E8896DCCF64C}" srcOrd="2" destOrd="0" presId="urn:microsoft.com/office/officeart/2008/layout/LinedList"/>
    <dgm:cxn modelId="{31C846ED-A688-486D-94ED-D7651C79D03B}" type="presParOf" srcId="{3C4B075C-4D07-46AD-B1A1-55B4F53B5177}" destId="{34EA08EE-C9AE-48E6-BEC0-E51B701D18D9}" srcOrd="3" destOrd="0" presId="urn:microsoft.com/office/officeart/2008/layout/LinedList"/>
    <dgm:cxn modelId="{6707657C-FE6E-4EE4-93B2-6E0A775D32B8}" type="presParOf" srcId="{34EA08EE-C9AE-48E6-BEC0-E51B701D18D9}" destId="{EFB3BCD4-6DB0-421E-9FCB-F890563CC488}" srcOrd="0" destOrd="0" presId="urn:microsoft.com/office/officeart/2008/layout/LinedList"/>
    <dgm:cxn modelId="{38A33AD3-C25E-4A20-9714-B20112F4404F}" type="presParOf" srcId="{34EA08EE-C9AE-48E6-BEC0-E51B701D18D9}" destId="{7FC6F9E1-7877-42AB-8667-8A74D1957E28}" srcOrd="1" destOrd="0" presId="urn:microsoft.com/office/officeart/2008/layout/LinedList"/>
    <dgm:cxn modelId="{901FEA81-CAEF-4AFC-9F9F-43C0A48AEE25}" type="presParOf" srcId="{3C4B075C-4D07-46AD-B1A1-55B4F53B5177}" destId="{41E105DD-93C4-4B0D-9C11-E5FAA41A7643}" srcOrd="4" destOrd="0" presId="urn:microsoft.com/office/officeart/2008/layout/LinedList"/>
    <dgm:cxn modelId="{8D2A60F0-F8C6-44B3-B144-144DD53A0D36}" type="presParOf" srcId="{3C4B075C-4D07-46AD-B1A1-55B4F53B5177}" destId="{CCB86C60-3B18-450E-A653-CE87E0AA066A}" srcOrd="5" destOrd="0" presId="urn:microsoft.com/office/officeart/2008/layout/LinedList"/>
    <dgm:cxn modelId="{34C3B0A8-C499-4780-9674-5D7586368BAE}" type="presParOf" srcId="{CCB86C60-3B18-450E-A653-CE87E0AA066A}" destId="{62EFF574-ADDE-43C2-A2CF-3C6A30F5E816}" srcOrd="0" destOrd="0" presId="urn:microsoft.com/office/officeart/2008/layout/LinedList"/>
    <dgm:cxn modelId="{87A52990-17BB-4BAF-96E9-CC463B8AC3AF}" type="presParOf" srcId="{CCB86C60-3B18-450E-A653-CE87E0AA066A}" destId="{4BD5D698-4F90-4BFB-AA3B-48E368165F01}" srcOrd="1" destOrd="0" presId="urn:microsoft.com/office/officeart/2008/layout/LinedList"/>
    <dgm:cxn modelId="{E384466A-B913-4E23-80B2-DFAA348E4F07}" type="presParOf" srcId="{3C4B075C-4D07-46AD-B1A1-55B4F53B5177}" destId="{A1D55175-30A3-4580-BE09-6EFCB7EAD010}" srcOrd="6" destOrd="0" presId="urn:microsoft.com/office/officeart/2008/layout/LinedList"/>
    <dgm:cxn modelId="{80473F17-565F-48C7-A1AA-713C07D63DE5}" type="presParOf" srcId="{3C4B075C-4D07-46AD-B1A1-55B4F53B5177}" destId="{F96B5B0D-3B20-491F-9B3C-DAB90C44E6E6}" srcOrd="7" destOrd="0" presId="urn:microsoft.com/office/officeart/2008/layout/LinedList"/>
    <dgm:cxn modelId="{494BAEB1-B8B9-4ACB-AAEF-00A322EDE843}" type="presParOf" srcId="{F96B5B0D-3B20-491F-9B3C-DAB90C44E6E6}" destId="{7214496A-CE63-49C9-9E7F-7C5C0835EAB7}" srcOrd="0" destOrd="0" presId="urn:microsoft.com/office/officeart/2008/layout/LinedList"/>
    <dgm:cxn modelId="{59DF509A-8BDE-46F6-8598-0AA75757075D}" type="presParOf" srcId="{F96B5B0D-3B20-491F-9B3C-DAB90C44E6E6}" destId="{2C8AF321-67B1-4CFF-B123-705B6AD59F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6A1769-CA97-4308-A7FC-12AC5174ACF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6ADA710-234B-43AF-A09D-636A9B4A1EC0}">
      <dgm:prSet/>
      <dgm:spPr/>
      <dgm:t>
        <a:bodyPr/>
        <a:lstStyle/>
        <a:p>
          <a:r>
            <a:rPr lang="el-GR"/>
            <a:t>Επικεφαλής γαλλικού στρατού, </a:t>
          </a:r>
          <a:r>
            <a:rPr lang="en-US"/>
            <a:t>Le Tellier de Louvois</a:t>
          </a:r>
        </a:p>
      </dgm:t>
    </dgm:pt>
    <dgm:pt modelId="{B9608A6B-DF2A-4765-8F2A-A76ACB4AE067}" type="parTrans" cxnId="{480D385B-052A-4AE1-B6BE-71F24173CAAB}">
      <dgm:prSet/>
      <dgm:spPr/>
      <dgm:t>
        <a:bodyPr/>
        <a:lstStyle/>
        <a:p>
          <a:endParaRPr lang="en-US"/>
        </a:p>
      </dgm:t>
    </dgm:pt>
    <dgm:pt modelId="{11631397-E411-4F17-B17A-2652CB63F60F}" type="sibTrans" cxnId="{480D385B-052A-4AE1-B6BE-71F24173CAAB}">
      <dgm:prSet/>
      <dgm:spPr/>
      <dgm:t>
        <a:bodyPr/>
        <a:lstStyle/>
        <a:p>
          <a:endParaRPr lang="en-US"/>
        </a:p>
      </dgm:t>
    </dgm:pt>
    <dgm:pt modelId="{598EACF8-ACD2-43E2-A1B1-3C7D6061976D}">
      <dgm:prSet/>
      <dgm:spPr/>
      <dgm:t>
        <a:bodyPr/>
        <a:lstStyle/>
        <a:p>
          <a:r>
            <a:rPr lang="el-GR"/>
            <a:t>Αναδιοργάνωση στρατού και αύξηση δύναμής του σε 400.000 άνδρες</a:t>
          </a:r>
          <a:endParaRPr lang="en-US"/>
        </a:p>
      </dgm:t>
    </dgm:pt>
    <dgm:pt modelId="{6EE654CA-8FE3-4291-B692-8241BC6E7C80}" type="parTrans" cxnId="{947EE246-49F2-4D87-9F0E-9A54CB031196}">
      <dgm:prSet/>
      <dgm:spPr/>
      <dgm:t>
        <a:bodyPr/>
        <a:lstStyle/>
        <a:p>
          <a:endParaRPr lang="en-US"/>
        </a:p>
      </dgm:t>
    </dgm:pt>
    <dgm:pt modelId="{51C6844D-02B0-42A5-BA40-6F1185F7F168}" type="sibTrans" cxnId="{947EE246-49F2-4D87-9F0E-9A54CB031196}">
      <dgm:prSet/>
      <dgm:spPr/>
      <dgm:t>
        <a:bodyPr/>
        <a:lstStyle/>
        <a:p>
          <a:endParaRPr lang="en-US"/>
        </a:p>
      </dgm:t>
    </dgm:pt>
    <dgm:pt modelId="{924BD686-E40B-4A05-9FC6-E591FAF4430A}">
      <dgm:prSet/>
      <dgm:spPr/>
      <dgm:t>
        <a:bodyPr/>
        <a:lstStyle/>
        <a:p>
          <a:r>
            <a:rPr lang="el-GR"/>
            <a:t>Αυστηρή ιεραρχία, σεβασμός αρχαιότητας</a:t>
          </a:r>
          <a:endParaRPr lang="en-US"/>
        </a:p>
      </dgm:t>
    </dgm:pt>
    <dgm:pt modelId="{DC4C3CD8-DA35-4E03-8B71-AA6D4E715AA4}" type="parTrans" cxnId="{5372841C-D438-4E6D-87C1-8EB6DF36D641}">
      <dgm:prSet/>
      <dgm:spPr/>
      <dgm:t>
        <a:bodyPr/>
        <a:lstStyle/>
        <a:p>
          <a:endParaRPr lang="en-US"/>
        </a:p>
      </dgm:t>
    </dgm:pt>
    <dgm:pt modelId="{61BD9C0C-2087-4067-BA6A-DC606185D2B2}" type="sibTrans" cxnId="{5372841C-D438-4E6D-87C1-8EB6DF36D641}">
      <dgm:prSet/>
      <dgm:spPr/>
      <dgm:t>
        <a:bodyPr/>
        <a:lstStyle/>
        <a:p>
          <a:endParaRPr lang="en-US"/>
        </a:p>
      </dgm:t>
    </dgm:pt>
    <dgm:pt modelId="{634F9E3B-9E50-4E00-9F57-A6EF2EC23F3A}">
      <dgm:prSet/>
      <dgm:spPr/>
      <dgm:t>
        <a:bodyPr/>
        <a:lstStyle/>
        <a:p>
          <a:r>
            <a:rPr lang="el-GR"/>
            <a:t>Κατασκευή στρατοπέδων, στρατολόγηση ευγενών και ξένων στρατιωτών</a:t>
          </a:r>
          <a:endParaRPr lang="en-US"/>
        </a:p>
      </dgm:t>
    </dgm:pt>
    <dgm:pt modelId="{C30C6B48-BE13-41EE-ACC9-60A3FB4AA1A0}" type="parTrans" cxnId="{C7074490-FFB2-4D29-9920-67C2221F549F}">
      <dgm:prSet/>
      <dgm:spPr/>
      <dgm:t>
        <a:bodyPr/>
        <a:lstStyle/>
        <a:p>
          <a:endParaRPr lang="en-US"/>
        </a:p>
      </dgm:t>
    </dgm:pt>
    <dgm:pt modelId="{73025CB4-5F13-46DE-966F-EC628B4AA9F9}" type="sibTrans" cxnId="{C7074490-FFB2-4D29-9920-67C2221F549F}">
      <dgm:prSet/>
      <dgm:spPr/>
      <dgm:t>
        <a:bodyPr/>
        <a:lstStyle/>
        <a:p>
          <a:endParaRPr lang="en-US"/>
        </a:p>
      </dgm:t>
    </dgm:pt>
    <dgm:pt modelId="{0FBCFF17-D9AA-4B03-B092-43159D7453EA}" type="pres">
      <dgm:prSet presAssocID="{916A1769-CA97-4308-A7FC-12AC5174ACF1}" presName="vert0" presStyleCnt="0">
        <dgm:presLayoutVars>
          <dgm:dir/>
          <dgm:animOne val="branch"/>
          <dgm:animLvl val="lvl"/>
        </dgm:presLayoutVars>
      </dgm:prSet>
      <dgm:spPr/>
    </dgm:pt>
    <dgm:pt modelId="{EDF0AC08-FAF2-4A40-9D69-BE8C0B2DCD7A}" type="pres">
      <dgm:prSet presAssocID="{A6ADA710-234B-43AF-A09D-636A9B4A1EC0}" presName="thickLine" presStyleLbl="alignNode1" presStyleIdx="0" presStyleCnt="4"/>
      <dgm:spPr/>
    </dgm:pt>
    <dgm:pt modelId="{388E103E-2347-4BE0-8737-E6FFD6F6D82D}" type="pres">
      <dgm:prSet presAssocID="{A6ADA710-234B-43AF-A09D-636A9B4A1EC0}" presName="horz1" presStyleCnt="0"/>
      <dgm:spPr/>
    </dgm:pt>
    <dgm:pt modelId="{9DBBEBF7-FA26-404F-B44C-74C85BFCB579}" type="pres">
      <dgm:prSet presAssocID="{A6ADA710-234B-43AF-A09D-636A9B4A1EC0}" presName="tx1" presStyleLbl="revTx" presStyleIdx="0" presStyleCnt="4"/>
      <dgm:spPr/>
    </dgm:pt>
    <dgm:pt modelId="{5AD028DC-47C5-41E7-A068-716FF9EAE01D}" type="pres">
      <dgm:prSet presAssocID="{A6ADA710-234B-43AF-A09D-636A9B4A1EC0}" presName="vert1" presStyleCnt="0"/>
      <dgm:spPr/>
    </dgm:pt>
    <dgm:pt modelId="{5D4FA9AE-90A3-4C46-8840-85B2DEA23261}" type="pres">
      <dgm:prSet presAssocID="{598EACF8-ACD2-43E2-A1B1-3C7D6061976D}" presName="thickLine" presStyleLbl="alignNode1" presStyleIdx="1" presStyleCnt="4"/>
      <dgm:spPr/>
    </dgm:pt>
    <dgm:pt modelId="{BC98F65E-97CF-45E5-8F10-45571D0DD681}" type="pres">
      <dgm:prSet presAssocID="{598EACF8-ACD2-43E2-A1B1-3C7D6061976D}" presName="horz1" presStyleCnt="0"/>
      <dgm:spPr/>
    </dgm:pt>
    <dgm:pt modelId="{E895A4EB-2CA4-429E-8CD2-735B4B00EBC5}" type="pres">
      <dgm:prSet presAssocID="{598EACF8-ACD2-43E2-A1B1-3C7D6061976D}" presName="tx1" presStyleLbl="revTx" presStyleIdx="1" presStyleCnt="4"/>
      <dgm:spPr/>
    </dgm:pt>
    <dgm:pt modelId="{F8BA79EF-3C1E-471C-901A-4C8EC9926567}" type="pres">
      <dgm:prSet presAssocID="{598EACF8-ACD2-43E2-A1B1-3C7D6061976D}" presName="vert1" presStyleCnt="0"/>
      <dgm:spPr/>
    </dgm:pt>
    <dgm:pt modelId="{DA6EFDBE-57F8-4D80-87E2-A95EDAEBA450}" type="pres">
      <dgm:prSet presAssocID="{924BD686-E40B-4A05-9FC6-E591FAF4430A}" presName="thickLine" presStyleLbl="alignNode1" presStyleIdx="2" presStyleCnt="4"/>
      <dgm:spPr/>
    </dgm:pt>
    <dgm:pt modelId="{597E6127-5BCB-482D-BED5-2417051010A7}" type="pres">
      <dgm:prSet presAssocID="{924BD686-E40B-4A05-9FC6-E591FAF4430A}" presName="horz1" presStyleCnt="0"/>
      <dgm:spPr/>
    </dgm:pt>
    <dgm:pt modelId="{0288725D-6B16-4FFE-AEAB-FD27743710E6}" type="pres">
      <dgm:prSet presAssocID="{924BD686-E40B-4A05-9FC6-E591FAF4430A}" presName="tx1" presStyleLbl="revTx" presStyleIdx="2" presStyleCnt="4"/>
      <dgm:spPr/>
    </dgm:pt>
    <dgm:pt modelId="{5119C6A6-D0DC-46C0-B2EF-7EEF356A3B62}" type="pres">
      <dgm:prSet presAssocID="{924BD686-E40B-4A05-9FC6-E591FAF4430A}" presName="vert1" presStyleCnt="0"/>
      <dgm:spPr/>
    </dgm:pt>
    <dgm:pt modelId="{1A0C6BC8-77FA-44B9-AEFB-A9CDD86ACA7B}" type="pres">
      <dgm:prSet presAssocID="{634F9E3B-9E50-4E00-9F57-A6EF2EC23F3A}" presName="thickLine" presStyleLbl="alignNode1" presStyleIdx="3" presStyleCnt="4"/>
      <dgm:spPr/>
    </dgm:pt>
    <dgm:pt modelId="{4DEFCF2F-DAD5-496A-917B-C28C0D019F03}" type="pres">
      <dgm:prSet presAssocID="{634F9E3B-9E50-4E00-9F57-A6EF2EC23F3A}" presName="horz1" presStyleCnt="0"/>
      <dgm:spPr/>
    </dgm:pt>
    <dgm:pt modelId="{AAC163BB-015B-469A-9E8A-B288E4AD117B}" type="pres">
      <dgm:prSet presAssocID="{634F9E3B-9E50-4E00-9F57-A6EF2EC23F3A}" presName="tx1" presStyleLbl="revTx" presStyleIdx="3" presStyleCnt="4"/>
      <dgm:spPr/>
    </dgm:pt>
    <dgm:pt modelId="{2093CE43-0F17-4592-995B-FD31B0B73C3F}" type="pres">
      <dgm:prSet presAssocID="{634F9E3B-9E50-4E00-9F57-A6EF2EC23F3A}" presName="vert1" presStyleCnt="0"/>
      <dgm:spPr/>
    </dgm:pt>
  </dgm:ptLst>
  <dgm:cxnLst>
    <dgm:cxn modelId="{0D6BD316-14D9-4B73-A830-EDD2CCC5D411}" type="presOf" srcId="{924BD686-E40B-4A05-9FC6-E591FAF4430A}" destId="{0288725D-6B16-4FFE-AEAB-FD27743710E6}" srcOrd="0" destOrd="0" presId="urn:microsoft.com/office/officeart/2008/layout/LinedList"/>
    <dgm:cxn modelId="{5372841C-D438-4E6D-87C1-8EB6DF36D641}" srcId="{916A1769-CA97-4308-A7FC-12AC5174ACF1}" destId="{924BD686-E40B-4A05-9FC6-E591FAF4430A}" srcOrd="2" destOrd="0" parTransId="{DC4C3CD8-DA35-4E03-8B71-AA6D4E715AA4}" sibTransId="{61BD9C0C-2087-4067-BA6A-DC606185D2B2}"/>
    <dgm:cxn modelId="{49C9FE2A-E7A0-47FE-8F59-131F4B2D2C6A}" type="presOf" srcId="{916A1769-CA97-4308-A7FC-12AC5174ACF1}" destId="{0FBCFF17-D9AA-4B03-B092-43159D7453EA}" srcOrd="0" destOrd="0" presId="urn:microsoft.com/office/officeart/2008/layout/LinedList"/>
    <dgm:cxn modelId="{480D385B-052A-4AE1-B6BE-71F24173CAAB}" srcId="{916A1769-CA97-4308-A7FC-12AC5174ACF1}" destId="{A6ADA710-234B-43AF-A09D-636A9B4A1EC0}" srcOrd="0" destOrd="0" parTransId="{B9608A6B-DF2A-4765-8F2A-A76ACB4AE067}" sibTransId="{11631397-E411-4F17-B17A-2652CB63F60F}"/>
    <dgm:cxn modelId="{1F46425B-E69C-491B-A000-3D98C20C1184}" type="presOf" srcId="{634F9E3B-9E50-4E00-9F57-A6EF2EC23F3A}" destId="{AAC163BB-015B-469A-9E8A-B288E4AD117B}" srcOrd="0" destOrd="0" presId="urn:microsoft.com/office/officeart/2008/layout/LinedList"/>
    <dgm:cxn modelId="{947EE246-49F2-4D87-9F0E-9A54CB031196}" srcId="{916A1769-CA97-4308-A7FC-12AC5174ACF1}" destId="{598EACF8-ACD2-43E2-A1B1-3C7D6061976D}" srcOrd="1" destOrd="0" parTransId="{6EE654CA-8FE3-4291-B692-8241BC6E7C80}" sibTransId="{51C6844D-02B0-42A5-BA40-6F1185F7F168}"/>
    <dgm:cxn modelId="{0E5F7C71-08AF-459C-AF95-6E73438531EE}" type="presOf" srcId="{598EACF8-ACD2-43E2-A1B1-3C7D6061976D}" destId="{E895A4EB-2CA4-429E-8CD2-735B4B00EBC5}" srcOrd="0" destOrd="0" presId="urn:microsoft.com/office/officeart/2008/layout/LinedList"/>
    <dgm:cxn modelId="{C7074490-FFB2-4D29-9920-67C2221F549F}" srcId="{916A1769-CA97-4308-A7FC-12AC5174ACF1}" destId="{634F9E3B-9E50-4E00-9F57-A6EF2EC23F3A}" srcOrd="3" destOrd="0" parTransId="{C30C6B48-BE13-41EE-ACC9-60A3FB4AA1A0}" sibTransId="{73025CB4-5F13-46DE-966F-EC628B4AA9F9}"/>
    <dgm:cxn modelId="{91267ABD-B6BA-4B0E-B56F-2CFD4FA557B1}" type="presOf" srcId="{A6ADA710-234B-43AF-A09D-636A9B4A1EC0}" destId="{9DBBEBF7-FA26-404F-B44C-74C85BFCB579}" srcOrd="0" destOrd="0" presId="urn:microsoft.com/office/officeart/2008/layout/LinedList"/>
    <dgm:cxn modelId="{BCB34265-9795-4F87-A574-A2B7113903FE}" type="presParOf" srcId="{0FBCFF17-D9AA-4B03-B092-43159D7453EA}" destId="{EDF0AC08-FAF2-4A40-9D69-BE8C0B2DCD7A}" srcOrd="0" destOrd="0" presId="urn:microsoft.com/office/officeart/2008/layout/LinedList"/>
    <dgm:cxn modelId="{1A9C7BED-071A-420C-9D84-7FAF077CBD7F}" type="presParOf" srcId="{0FBCFF17-D9AA-4B03-B092-43159D7453EA}" destId="{388E103E-2347-4BE0-8737-E6FFD6F6D82D}" srcOrd="1" destOrd="0" presId="urn:microsoft.com/office/officeart/2008/layout/LinedList"/>
    <dgm:cxn modelId="{8BCEAA14-58E9-4A5B-AF03-8DD42C9DC785}" type="presParOf" srcId="{388E103E-2347-4BE0-8737-E6FFD6F6D82D}" destId="{9DBBEBF7-FA26-404F-B44C-74C85BFCB579}" srcOrd="0" destOrd="0" presId="urn:microsoft.com/office/officeart/2008/layout/LinedList"/>
    <dgm:cxn modelId="{C61E017D-AEC0-4387-B908-9EBFF7AFDE74}" type="presParOf" srcId="{388E103E-2347-4BE0-8737-E6FFD6F6D82D}" destId="{5AD028DC-47C5-41E7-A068-716FF9EAE01D}" srcOrd="1" destOrd="0" presId="urn:microsoft.com/office/officeart/2008/layout/LinedList"/>
    <dgm:cxn modelId="{AA1044E7-0744-487E-AE04-1EB7219EC325}" type="presParOf" srcId="{0FBCFF17-D9AA-4B03-B092-43159D7453EA}" destId="{5D4FA9AE-90A3-4C46-8840-85B2DEA23261}" srcOrd="2" destOrd="0" presId="urn:microsoft.com/office/officeart/2008/layout/LinedList"/>
    <dgm:cxn modelId="{8570BDB1-C4AA-4FC3-8F4D-25BE847A8AF9}" type="presParOf" srcId="{0FBCFF17-D9AA-4B03-B092-43159D7453EA}" destId="{BC98F65E-97CF-45E5-8F10-45571D0DD681}" srcOrd="3" destOrd="0" presId="urn:microsoft.com/office/officeart/2008/layout/LinedList"/>
    <dgm:cxn modelId="{F5A18035-7D3E-4CD9-AAE7-42BEE939B828}" type="presParOf" srcId="{BC98F65E-97CF-45E5-8F10-45571D0DD681}" destId="{E895A4EB-2CA4-429E-8CD2-735B4B00EBC5}" srcOrd="0" destOrd="0" presId="urn:microsoft.com/office/officeart/2008/layout/LinedList"/>
    <dgm:cxn modelId="{3AB84755-32F0-4A24-8839-3F62D6F08CE9}" type="presParOf" srcId="{BC98F65E-97CF-45E5-8F10-45571D0DD681}" destId="{F8BA79EF-3C1E-471C-901A-4C8EC9926567}" srcOrd="1" destOrd="0" presId="urn:microsoft.com/office/officeart/2008/layout/LinedList"/>
    <dgm:cxn modelId="{CF835D7B-1994-4529-A8BB-3EB5FA8CFAA7}" type="presParOf" srcId="{0FBCFF17-D9AA-4B03-B092-43159D7453EA}" destId="{DA6EFDBE-57F8-4D80-87E2-A95EDAEBA450}" srcOrd="4" destOrd="0" presId="urn:microsoft.com/office/officeart/2008/layout/LinedList"/>
    <dgm:cxn modelId="{CE51335E-D717-478E-9025-C89521399DF3}" type="presParOf" srcId="{0FBCFF17-D9AA-4B03-B092-43159D7453EA}" destId="{597E6127-5BCB-482D-BED5-2417051010A7}" srcOrd="5" destOrd="0" presId="urn:microsoft.com/office/officeart/2008/layout/LinedList"/>
    <dgm:cxn modelId="{A326022A-E518-44DE-B6D5-AF60D83F20C4}" type="presParOf" srcId="{597E6127-5BCB-482D-BED5-2417051010A7}" destId="{0288725D-6B16-4FFE-AEAB-FD27743710E6}" srcOrd="0" destOrd="0" presId="urn:microsoft.com/office/officeart/2008/layout/LinedList"/>
    <dgm:cxn modelId="{55C0DFEA-03B4-43E5-A488-DCD6D083B539}" type="presParOf" srcId="{597E6127-5BCB-482D-BED5-2417051010A7}" destId="{5119C6A6-D0DC-46C0-B2EF-7EEF356A3B62}" srcOrd="1" destOrd="0" presId="urn:microsoft.com/office/officeart/2008/layout/LinedList"/>
    <dgm:cxn modelId="{D85391EE-E9E4-42F7-B83C-3337BF854909}" type="presParOf" srcId="{0FBCFF17-D9AA-4B03-B092-43159D7453EA}" destId="{1A0C6BC8-77FA-44B9-AEFB-A9CDD86ACA7B}" srcOrd="6" destOrd="0" presId="urn:microsoft.com/office/officeart/2008/layout/LinedList"/>
    <dgm:cxn modelId="{34096DFB-9037-42B4-B7D8-CFE0FAE28467}" type="presParOf" srcId="{0FBCFF17-D9AA-4B03-B092-43159D7453EA}" destId="{4DEFCF2F-DAD5-496A-917B-C28C0D019F03}" srcOrd="7" destOrd="0" presId="urn:microsoft.com/office/officeart/2008/layout/LinedList"/>
    <dgm:cxn modelId="{20CC31BF-D559-4F4A-B8BB-D10AA1B3174C}" type="presParOf" srcId="{4DEFCF2F-DAD5-496A-917B-C28C0D019F03}" destId="{AAC163BB-015B-469A-9E8A-B288E4AD117B}" srcOrd="0" destOrd="0" presId="urn:microsoft.com/office/officeart/2008/layout/LinedList"/>
    <dgm:cxn modelId="{C93A444F-5A26-4420-834F-1592BDE3830C}" type="presParOf" srcId="{4DEFCF2F-DAD5-496A-917B-C28C0D019F03}" destId="{2093CE43-0F17-4592-995B-FD31B0B73C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1D82C-793E-4A2B-893C-9C64375F3FA6}">
      <dsp:nvSpPr>
        <dsp:cNvPr id="0" name=""/>
        <dsp:cNvSpPr/>
      </dsp:nvSpPr>
      <dsp:spPr>
        <a:xfrm>
          <a:off x="0" y="115129"/>
          <a:ext cx="4885203" cy="998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Conseil d’En-Haut </a:t>
          </a:r>
          <a:r>
            <a:rPr lang="el-GR" sz="1800" kern="1200"/>
            <a:t>(Ανώτατο Συμβούλιο)</a:t>
          </a:r>
          <a:endParaRPr lang="en-US" sz="1800" kern="1200"/>
        </a:p>
      </dsp:txBody>
      <dsp:txXfrm>
        <a:off x="48737" y="163866"/>
        <a:ext cx="4787729" cy="900901"/>
      </dsp:txXfrm>
    </dsp:sp>
    <dsp:sp modelId="{9120DCDE-B0D8-4E5D-98A4-6A3CABDCBE81}">
      <dsp:nvSpPr>
        <dsp:cNvPr id="0" name=""/>
        <dsp:cNvSpPr/>
      </dsp:nvSpPr>
      <dsp:spPr>
        <a:xfrm>
          <a:off x="0" y="1113505"/>
          <a:ext cx="4885203" cy="260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10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kern="1200"/>
            <a:t>Conseil des dépêches</a:t>
          </a:r>
          <a:r>
            <a:rPr lang="el-GR" sz="1400" kern="1200"/>
            <a:t> (Συμβούλιο Αλληλογραφίας)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kern="1200"/>
            <a:t>Conseil des finances</a:t>
          </a:r>
          <a:r>
            <a:rPr lang="el-GR" sz="1400" kern="1200"/>
            <a:t> (Συμβούλιο Οικονομικών)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kern="1200"/>
            <a:t>Conseil des parties</a:t>
          </a:r>
          <a:r>
            <a:rPr lang="el-GR" sz="1400" kern="1200"/>
            <a:t> (Συμβούλιο Εσωτερικών Υποθέσεων)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 dirty="0"/>
            <a:t>Καγκελάριος (επικεφαλής δικαστικού σώματος, σφραγιδοφύλακας)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/>
            <a:t>Γενικός Ελεγκτής των Οικονομικών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/>
            <a:t>Υπουργοί Εξωτερικών, Πολέμου, Ναυτικών, Βασιλικού Οίκου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Intendants (</a:t>
          </a:r>
          <a:r>
            <a:rPr lang="el-GR" sz="1400" kern="1200"/>
            <a:t>Επιμελητές της δικαιοσύνης, της αστυνομίας και των οικονομικών)</a:t>
          </a:r>
          <a:endParaRPr lang="en-US" sz="1400" kern="120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/>
            <a:t>Εκπρόσωποι του βασιλιά στην επαρχία</a:t>
          </a:r>
          <a:endParaRPr lang="en-US" sz="1400" kern="120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400" kern="1200"/>
            <a:t>Κύρια όργανα του μοναρχικού συγκεντρωτισμού</a:t>
          </a:r>
          <a:endParaRPr lang="en-US" sz="1400" kern="1200"/>
        </a:p>
      </dsp:txBody>
      <dsp:txXfrm>
        <a:off x="0" y="1113505"/>
        <a:ext cx="4885203" cy="2608200"/>
      </dsp:txXfrm>
    </dsp:sp>
    <dsp:sp modelId="{83835C2E-809B-48CD-883A-1F3251F8EC43}">
      <dsp:nvSpPr>
        <dsp:cNvPr id="0" name=""/>
        <dsp:cNvSpPr/>
      </dsp:nvSpPr>
      <dsp:spPr>
        <a:xfrm>
          <a:off x="0" y="3721705"/>
          <a:ext cx="4885203" cy="998375"/>
        </a:xfrm>
        <a:prstGeom prst="roundRect">
          <a:avLst/>
        </a:prstGeom>
        <a:solidFill>
          <a:schemeClr val="accent2">
            <a:hueOff val="3604206"/>
            <a:satOff val="5500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Προσπάθεια ενοποίησης βασιλείου</a:t>
          </a:r>
          <a:endParaRPr lang="en-US" sz="1800" kern="1200"/>
        </a:p>
      </dsp:txBody>
      <dsp:txXfrm>
        <a:off x="48737" y="3770442"/>
        <a:ext cx="4787729" cy="900901"/>
      </dsp:txXfrm>
    </dsp:sp>
    <dsp:sp modelId="{89F10B81-F683-4B10-AF4F-CAEFF1870EE2}">
      <dsp:nvSpPr>
        <dsp:cNvPr id="0" name=""/>
        <dsp:cNvSpPr/>
      </dsp:nvSpPr>
      <dsp:spPr>
        <a:xfrm>
          <a:off x="0" y="4771920"/>
          <a:ext cx="4885203" cy="998375"/>
        </a:xfrm>
        <a:prstGeom prst="roundRect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Επιβιώνουν διαφορές γλωσσών και διαλέκτων, μέτρων και σταθμών, δικαστικών συνηθειών και φορολογικών πρακτικών</a:t>
          </a:r>
          <a:endParaRPr lang="en-US" sz="1800" kern="1200"/>
        </a:p>
      </dsp:txBody>
      <dsp:txXfrm>
        <a:off x="48737" y="4820657"/>
        <a:ext cx="4787729" cy="900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B3386-72F3-4E40-A9FE-3DB396CBAD52}">
      <dsp:nvSpPr>
        <dsp:cNvPr id="0" name=""/>
        <dsp:cNvSpPr/>
      </dsp:nvSpPr>
      <dsp:spPr>
        <a:xfrm>
          <a:off x="809796" y="1993"/>
          <a:ext cx="6023095" cy="36138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i="0" kern="1200" dirty="0"/>
            <a:t>1665, </a:t>
          </a:r>
          <a:r>
            <a:rPr lang="en-US" sz="2400" i="0" kern="1200" dirty="0"/>
            <a:t>Colbert </a:t>
          </a:r>
          <a:r>
            <a:rPr lang="el-GR" sz="2400" i="0" kern="1200" dirty="0"/>
            <a:t>διορίζεται Γενικός Ελεγκτής Οικονομικών (</a:t>
          </a:r>
          <a:r>
            <a:rPr lang="fr-FR" sz="2400" i="0" kern="1200" dirty="0"/>
            <a:t>Contrôleur général des finances</a:t>
          </a:r>
          <a:r>
            <a:rPr lang="el-GR" sz="2400" i="0" kern="1200" dirty="0"/>
            <a:t>)</a:t>
          </a:r>
          <a:endParaRPr lang="en-US" sz="2400" i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900" kern="1200" dirty="0"/>
            <a:t>Αναδιοργάνωση Θησαυροφυλακίου και Οικονομικού Συμβουλίου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900" kern="1200" dirty="0"/>
            <a:t>Σύνταξη κρατικού Προϋπολογισμού και πραγματικού Απολογισμού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900" kern="1200" dirty="0"/>
            <a:t>Πώληση τιμητικών αξιωμάτων και περιστολή δαπανών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900" kern="1200" dirty="0"/>
            <a:t>Φορολογική αναθεώρηση (</a:t>
          </a:r>
          <a:r>
            <a:rPr lang="en-US" sz="1900" i="1" kern="1200" dirty="0"/>
            <a:t>capitation</a:t>
          </a:r>
          <a:r>
            <a:rPr lang="en-US" sz="1900" kern="1200" dirty="0"/>
            <a:t>, </a:t>
          </a:r>
          <a:r>
            <a:rPr lang="el-GR" sz="1900" kern="1200" dirty="0"/>
            <a:t>αύξηση έμμεσων φόρων, μείωση άμεσου φόρου χωρικών)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900" kern="1200" dirty="0"/>
            <a:t>Δίωξη καταχρηστικών φοροαπαλλαγών και καταχρήσεων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900" kern="1200" dirty="0"/>
            <a:t>Στενός έλεγχος φοροεισπρακτόρων</a:t>
          </a:r>
          <a:endParaRPr lang="en-US" sz="1900" kern="1200" dirty="0"/>
        </a:p>
      </dsp:txBody>
      <dsp:txXfrm>
        <a:off x="809796" y="1993"/>
        <a:ext cx="6023095" cy="3613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378D3-D4D0-44E3-9AE2-B51797A764D6}">
      <dsp:nvSpPr>
        <dsp:cNvPr id="0" name=""/>
        <dsp:cNvSpPr/>
      </dsp:nvSpPr>
      <dsp:spPr>
        <a:xfrm>
          <a:off x="0" y="0"/>
          <a:ext cx="46977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83F79-2D48-49CC-8615-587C872E6DD9}">
      <dsp:nvSpPr>
        <dsp:cNvPr id="0" name=""/>
        <dsp:cNvSpPr/>
      </dsp:nvSpPr>
      <dsp:spPr>
        <a:xfrm>
          <a:off x="0" y="0"/>
          <a:ext cx="469773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1687, </a:t>
          </a:r>
          <a:r>
            <a:rPr lang="fr-FR" sz="2100" kern="1200"/>
            <a:t>Charles Perrault </a:t>
          </a:r>
          <a:r>
            <a:rPr lang="el-GR" sz="2100" kern="1200"/>
            <a:t>παρουσιάζει σε Ακαδημία ποίημα αφιερωμένο στον Λουδοβίκο ΙΔ΄ όπου υμνεί Βασιλιά-Ήλιο και αμφισβητεί υπεροχή Αρχαιότητας</a:t>
          </a:r>
          <a:endParaRPr lang="en-US" sz="2100" kern="1200"/>
        </a:p>
      </dsp:txBody>
      <dsp:txXfrm>
        <a:off x="0" y="0"/>
        <a:ext cx="4697730" cy="1376171"/>
      </dsp:txXfrm>
    </dsp:sp>
    <dsp:sp modelId="{A5C3FC81-3EC6-4701-8626-E8896DCCF64C}">
      <dsp:nvSpPr>
        <dsp:cNvPr id="0" name=""/>
        <dsp:cNvSpPr/>
      </dsp:nvSpPr>
      <dsp:spPr>
        <a:xfrm>
          <a:off x="0" y="1376171"/>
          <a:ext cx="469773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3BCD4-6DB0-421E-9FCB-F890563CC488}">
      <dsp:nvSpPr>
        <dsp:cNvPr id="0" name=""/>
        <dsp:cNvSpPr/>
      </dsp:nvSpPr>
      <dsp:spPr>
        <a:xfrm>
          <a:off x="0" y="1376171"/>
          <a:ext cx="469773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Διχασμός πνευματικού κόσμου, διαμάχη που διήρκεσε ως 1694 με δημόσια συμφιλίωση</a:t>
          </a:r>
          <a:endParaRPr lang="en-US" sz="2100" kern="1200"/>
        </a:p>
      </dsp:txBody>
      <dsp:txXfrm>
        <a:off x="0" y="1376171"/>
        <a:ext cx="4697730" cy="1376171"/>
      </dsp:txXfrm>
    </dsp:sp>
    <dsp:sp modelId="{41E105DD-93C4-4B0D-9C11-E5FAA41A7643}">
      <dsp:nvSpPr>
        <dsp:cNvPr id="0" name=""/>
        <dsp:cNvSpPr/>
      </dsp:nvSpPr>
      <dsp:spPr>
        <a:xfrm>
          <a:off x="0" y="2752343"/>
          <a:ext cx="46977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FF574-ADDE-43C2-A2CF-3C6A30F5E816}">
      <dsp:nvSpPr>
        <dsp:cNvPr id="0" name=""/>
        <dsp:cNvSpPr/>
      </dsp:nvSpPr>
      <dsp:spPr>
        <a:xfrm>
          <a:off x="0" y="2752343"/>
          <a:ext cx="469773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Anciens</a:t>
          </a:r>
          <a:r>
            <a:rPr lang="en-US" sz="2100" kern="1200"/>
            <a:t> (Boileau)</a:t>
          </a:r>
          <a:r>
            <a:rPr lang="el-GR" sz="2100" kern="1200"/>
            <a:t>: λογοτεχνική δημιουργία οφείλει να μιμείται ανυπέρβλητα κλασικά πρότυπα</a:t>
          </a:r>
          <a:endParaRPr lang="en-US" sz="2100" kern="1200"/>
        </a:p>
      </dsp:txBody>
      <dsp:txXfrm>
        <a:off x="0" y="2752343"/>
        <a:ext cx="4697730" cy="1376171"/>
      </dsp:txXfrm>
    </dsp:sp>
    <dsp:sp modelId="{A1D55175-30A3-4580-BE09-6EFCB7EAD010}">
      <dsp:nvSpPr>
        <dsp:cNvPr id="0" name=""/>
        <dsp:cNvSpPr/>
      </dsp:nvSpPr>
      <dsp:spPr>
        <a:xfrm>
          <a:off x="0" y="4128515"/>
          <a:ext cx="469773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4496A-CE63-49C9-9E7F-7C5C0835EAB7}">
      <dsp:nvSpPr>
        <dsp:cNvPr id="0" name=""/>
        <dsp:cNvSpPr/>
      </dsp:nvSpPr>
      <dsp:spPr>
        <a:xfrm>
          <a:off x="0" y="4128515"/>
          <a:ext cx="469773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/>
            <a:t>Modernes </a:t>
          </a:r>
          <a:r>
            <a:rPr lang="en-US" sz="2100" kern="1200"/>
            <a:t>(Perrault)</a:t>
          </a:r>
          <a:r>
            <a:rPr lang="el-GR" sz="2100" kern="1200"/>
            <a:t>: οι λογοτέχνες πρέπει να καινοτομούν και να ανταποκρίνονται στα σύγχρονα αιτήματα</a:t>
          </a:r>
          <a:endParaRPr lang="en-US" sz="2100" kern="1200"/>
        </a:p>
      </dsp:txBody>
      <dsp:txXfrm>
        <a:off x="0" y="4128515"/>
        <a:ext cx="4697730" cy="13761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0AC08-FAF2-4A40-9D69-BE8C0B2DCD7A}">
      <dsp:nvSpPr>
        <dsp:cNvPr id="0" name=""/>
        <dsp:cNvSpPr/>
      </dsp:nvSpPr>
      <dsp:spPr>
        <a:xfrm>
          <a:off x="0" y="0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BEBF7-FA26-404F-B44C-74C85BFCB579}">
      <dsp:nvSpPr>
        <dsp:cNvPr id="0" name=""/>
        <dsp:cNvSpPr/>
      </dsp:nvSpPr>
      <dsp:spPr>
        <a:xfrm>
          <a:off x="0" y="0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Επικεφαλής γαλλικού στρατού, </a:t>
          </a:r>
          <a:r>
            <a:rPr lang="en-US" sz="2700" kern="1200"/>
            <a:t>Le Tellier de Louvois</a:t>
          </a:r>
        </a:p>
      </dsp:txBody>
      <dsp:txXfrm>
        <a:off x="0" y="0"/>
        <a:ext cx="5175384" cy="1384035"/>
      </dsp:txXfrm>
    </dsp:sp>
    <dsp:sp modelId="{5D4FA9AE-90A3-4C46-8840-85B2DEA23261}">
      <dsp:nvSpPr>
        <dsp:cNvPr id="0" name=""/>
        <dsp:cNvSpPr/>
      </dsp:nvSpPr>
      <dsp:spPr>
        <a:xfrm>
          <a:off x="0" y="1384035"/>
          <a:ext cx="5175384" cy="0"/>
        </a:xfrm>
        <a:prstGeom prst="line">
          <a:avLst/>
        </a:prstGeom>
        <a:solidFill>
          <a:schemeClr val="accent2">
            <a:hueOff val="2402804"/>
            <a:satOff val="3666"/>
            <a:lumOff val="131"/>
            <a:alphaOff val="0"/>
          </a:schemeClr>
        </a:solidFill>
        <a:ln w="12700" cap="flat" cmpd="sng" algn="ctr">
          <a:solidFill>
            <a:schemeClr val="accent2">
              <a:hueOff val="2402804"/>
              <a:satOff val="3666"/>
              <a:lumOff val="1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5A4EB-2CA4-429E-8CD2-735B4B00EBC5}">
      <dsp:nvSpPr>
        <dsp:cNvPr id="0" name=""/>
        <dsp:cNvSpPr/>
      </dsp:nvSpPr>
      <dsp:spPr>
        <a:xfrm>
          <a:off x="0" y="1384035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Αναδιοργάνωση στρατού και αύξηση δύναμής του σε 400.000 άνδρες</a:t>
          </a:r>
          <a:endParaRPr lang="en-US" sz="2700" kern="1200"/>
        </a:p>
      </dsp:txBody>
      <dsp:txXfrm>
        <a:off x="0" y="1384035"/>
        <a:ext cx="5175384" cy="1384035"/>
      </dsp:txXfrm>
    </dsp:sp>
    <dsp:sp modelId="{DA6EFDBE-57F8-4D80-87E2-A95EDAEBA450}">
      <dsp:nvSpPr>
        <dsp:cNvPr id="0" name=""/>
        <dsp:cNvSpPr/>
      </dsp:nvSpPr>
      <dsp:spPr>
        <a:xfrm>
          <a:off x="0" y="2768070"/>
          <a:ext cx="5175384" cy="0"/>
        </a:xfrm>
        <a:prstGeom prst="line">
          <a:avLst/>
        </a:prstGeom>
        <a:solidFill>
          <a:schemeClr val="accent2">
            <a:hueOff val="4805608"/>
            <a:satOff val="7333"/>
            <a:lumOff val="262"/>
            <a:alphaOff val="0"/>
          </a:schemeClr>
        </a:solidFill>
        <a:ln w="12700" cap="flat" cmpd="sng" algn="ctr">
          <a:solidFill>
            <a:schemeClr val="accent2">
              <a:hueOff val="4805608"/>
              <a:satOff val="7333"/>
              <a:lumOff val="2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8725D-6B16-4FFE-AEAB-FD27743710E6}">
      <dsp:nvSpPr>
        <dsp:cNvPr id="0" name=""/>
        <dsp:cNvSpPr/>
      </dsp:nvSpPr>
      <dsp:spPr>
        <a:xfrm>
          <a:off x="0" y="2768070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Αυστηρή ιεραρχία, σεβασμός αρχαιότητας</a:t>
          </a:r>
          <a:endParaRPr lang="en-US" sz="2700" kern="1200"/>
        </a:p>
      </dsp:txBody>
      <dsp:txXfrm>
        <a:off x="0" y="2768070"/>
        <a:ext cx="5175384" cy="1384035"/>
      </dsp:txXfrm>
    </dsp:sp>
    <dsp:sp modelId="{1A0C6BC8-77FA-44B9-AEFB-A9CDD86ACA7B}">
      <dsp:nvSpPr>
        <dsp:cNvPr id="0" name=""/>
        <dsp:cNvSpPr/>
      </dsp:nvSpPr>
      <dsp:spPr>
        <a:xfrm>
          <a:off x="0" y="4152105"/>
          <a:ext cx="5175384" cy="0"/>
        </a:xfrm>
        <a:prstGeom prst="line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accent2">
              <a:hueOff val="7208412"/>
              <a:satOff val="10999"/>
              <a:lumOff val="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163BB-015B-469A-9E8A-B288E4AD117B}">
      <dsp:nvSpPr>
        <dsp:cNvPr id="0" name=""/>
        <dsp:cNvSpPr/>
      </dsp:nvSpPr>
      <dsp:spPr>
        <a:xfrm>
          <a:off x="0" y="4152105"/>
          <a:ext cx="5175384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kern="1200"/>
            <a:t>Κατασκευή στρατοπέδων, στρατολόγηση ευγενών και ξένων στρατιωτών</a:t>
          </a:r>
          <a:endParaRPr lang="en-US" sz="2700" kern="1200"/>
        </a:p>
      </dsp:txBody>
      <dsp:txXfrm>
        <a:off x="0" y="4152105"/>
        <a:ext cx="5175384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D41AC80-C504-4016-AB22-7418511D025D}" type="datetime1">
              <a:rPr lang="el-GR"/>
              <a:pPr/>
              <a:t>23/11/2023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D198161-3CDD-40BB-82C3-511876AFE0B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0676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82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6C708C-C665-40F2-A3E0-EC3BF4998156}" type="slidenum">
              <a:rPr lang="el-GR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720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A470AF-B421-4970-A2D1-9EAB6E25A300}" type="slidenum">
              <a:rPr lang="el-GR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4372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E4CD7F-5905-4BE0-95D3-AEE7F0F1C7FE}" type="slidenum">
              <a:rPr lang="el-GR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2650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73A12C-DB8B-4A2B-A786-5BAA36A23DA9}" type="slidenum">
              <a:rPr lang="el-GR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235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2C711B-553F-4B70-9CFC-691502340377}" type="slidenum">
              <a:rPr lang="el-GR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7779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51D27A-D63C-480D-A148-64BF75EF6ACA}" type="slidenum">
              <a:rPr lang="el-GR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5048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6BFD1E-5483-4216-A9A4-49DAAA71FA3F}" type="slidenum">
              <a:rPr lang="el-GR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2766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67B94-616F-4F97-AF77-1DE8F9A86FC9}" type="slidenum">
              <a:rPr lang="el-GR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2014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09219-1C36-4A8D-BB5F-572BF1FCAC6C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49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B39560-CAB9-4AC3-B50C-CA07882DA2CF}" type="slidenum">
              <a:rPr lang="el-GR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130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6B8CD0-A743-43D5-B4A6-C73080F4C3CF}" type="slidenum">
              <a:rPr lang="el-GR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2601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010CA2-5164-413F-9487-20632AD766D3}" type="slidenum">
              <a:rPr lang="el-GR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1180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B88BDC-9EBA-4044-A5B2-897F909F2DA7}" type="slidenum">
              <a:rPr lang="el-GR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9516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55F803-5240-4D05-8510-B6BEECD1C1A9}" type="slidenum">
              <a:rPr lang="el-GR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6829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06625A-DDBD-4CA3-85B4-27C9A1AD2EBD}" type="slidenum">
              <a:rPr lang="el-GR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6167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F9A8F4-E1FA-4D64-A627-9593351AC1CB}" type="slidenum">
              <a:rPr lang="el-GR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2809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F9A8F4-E1FA-4D64-A627-9593351AC1CB}" type="slidenum">
              <a:rPr lang="el-GR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511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0F03E8-A8E8-4261-8F4D-3E439658F3C4}" type="slidenum">
              <a:rPr lang="el-GR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0936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CB3A56-A6A0-4FCC-A283-E3408EA5FD49}" type="slidenum">
              <a:rPr lang="el-GR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01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5EC851-A036-4F2E-B105-98939EBF29F9}" type="slidenum">
              <a:rPr lang="el-GR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765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768117-637E-44CF-93B0-786749B8296D}" type="slidenum">
              <a:rPr lang="el-GR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074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1E6B2-69C9-446B-9FE4-6315D7AB1BB3}" type="slidenum">
              <a:rPr lang="el-GR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7360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F18DAD-BA8F-42DE-A6FF-D72254CBEF25}" type="slidenum">
              <a:rPr lang="el-GR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9734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5F81B7-4B71-4432-8E4D-E9773534D96C}" type="slidenum">
              <a:rPr lang="el-GR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2075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72E1A8-BD9E-4B91-B601-51D9060112C2}" type="slidenum">
              <a:rPr lang="el-GR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87791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B93576-C479-445B-9A85-29CCF8CEDC40}" type="slidenum">
              <a:rPr lang="el-GR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708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50FF28-3AE3-450C-9E62-0A4B4E0F2C56}" type="slidenum">
              <a:rPr lang="el-GR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6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8DCD56-26EE-44B5-810F-2ED57F8BD69E}" type="slidenum">
              <a:rPr lang="el-GR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8666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547C2E-3F3C-4205-A51C-E765D161126D}" type="slidenum">
              <a:rPr lang="el-GR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0171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012121-2D5A-47AF-9DC6-5FA6CC8091C6}" type="slidenum">
              <a:rPr lang="el-GR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2614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BB30F-AAC5-4D2A-A25A-969C172394E3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97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921D3F-3753-4B21-A3CB-3F6218B75AE9}" type="slidenum">
              <a:rPr lang="el-GR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46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6AC34E-4DC5-4935-8FB0-574852AEC345}" type="slidenum">
              <a:rPr lang="el-GR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136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74FAEC-39E3-4020-9D83-7C0BD1B90D5E}" type="slidenum">
              <a:rPr lang="el-GR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2139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337B64-7241-4803-A925-D37E51C6B60F}" type="slidenum">
              <a:rPr lang="el-GR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7430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DACB29-0AE8-41AE-9F04-408C14CF2EAC}" type="slidenum">
              <a:rPr lang="el-GR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394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6861B4-88AE-49F9-AD6D-5E91175F7C27}" type="slidenum">
              <a:rPr lang="el-GR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496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5204-CC83-4950-922E-17DA99CCB0D5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7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EE3B-012F-4673-AB8F-B8D8CC8D3685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0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9F5-21A5-45B8-B2C2-DEC281D680B2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C320-5C61-4415-9955-3C04E896D346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3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FEBD-88B1-40B2-91AB-E4DB53B03002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3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DB59-B6AA-4282-BDFB-2640DA70AA9E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0CB-5B12-4747-8D6A-CB00E01B8793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4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D482-E00B-45C8-837E-70C2965D01BC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BAFA-9720-4E78-B8CF-612BA2D0E694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3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22AF-CF8D-4BDB-B07C-28CFE821A527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592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D311-2730-4DCE-AD3B-52277046672D}" type="datetime1">
              <a:rPr lang="el-GR" smtClean="0">
                <a:solidFill>
                  <a:srgbClr val="FFFFFF">
                    <a:alpha val="75000"/>
                  </a:srgbClr>
                </a:solidFill>
              </a:rPr>
              <a:pPr/>
              <a:t>23/11/2023</a:t>
            </a:fld>
            <a:endParaRPr lang="el-GR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rgbClr val="FFFFFF">
                    <a:alpha val="75000"/>
                  </a:srgbClr>
                </a:solidFill>
              </a:rPr>
              <a:t>Άννα Καρακατσούλη - Τ.Θ.Σ. / Μάθημα 1ο</a:t>
            </a:r>
            <a:endParaRPr lang="el-GR" dirty="0">
              <a:solidFill>
                <a:srgbClr val="FFFFFF">
                  <a:alpha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6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DBD85-2057-4AE4-99CF-B1F4702147D8}" type="datetime1">
              <a:rPr lang="el-GR" smtClean="0"/>
              <a:pPr/>
              <a:t>23/11/2023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Άννα Καρακατσούλη - Τ.Θ.Σ. / Μάθημα 1ο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19F4D-966B-4F5F-B81F-B0161789B8C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0337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.jpeg"/><Relationship Id="rId4" Type="http://schemas.openxmlformats.org/officeDocument/2006/relationships/hyperlink" Target="//upload.wikimedia.org/wikipedia/commons/0/04/Chateau_de_Versailles_1668_Pierre_Patel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BMvpvDjFvHA" TargetMode="External"/><Relationship Id="rId4" Type="http://schemas.openxmlformats.org/officeDocument/2006/relationships/hyperlink" Target="http://www.youtube.com/watch?v=qBhJbws1i0c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6.xml"/><Relationship Id="rId7" Type="http://schemas.openxmlformats.org/officeDocument/2006/relationships/hyperlink" Target="//upload.wikimedia.org/wikipedia/en/8/82/Monumentfireoflondon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hyperlink" Target="//upload.wikimedia.org/wikipedia/commons/1/17/Allard_-Totius_Neobelgii_Nova_et_Accuratissima_Tabula_(Detail).png" TargetMode="External"/><Relationship Id="rId9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6.jpeg"/><Relationship Id="rId4" Type="http://schemas.openxmlformats.org/officeDocument/2006/relationships/hyperlink" Target="//upload.wikimedia.org/wikipedia/commons/0/02/Behn_Oroonoko_title_page.1688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cobite.ca/documents/16870404.ht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hyperlink" Target="http://fr.wikipedia.org/wiki/Fichier:Grand_Royal_Coat_of_Arms_of_France_&amp;_Navarre.svg" TargetMode="External"/><Relationship Id="rId5" Type="http://schemas.openxmlformats.org/officeDocument/2006/relationships/image" Target="../media/image2.jpeg"/><Relationship Id="rId4" Type="http://schemas.openxmlformats.org/officeDocument/2006/relationships/hyperlink" Target="//upload.wikimedia.org/wikipedia/commons/5/5f/Louis_XIV_of_France.jp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hyperlink" Target="//upload.wikimedia.org/wikipedia/commons/a/a1/TomJonesTitle.png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24.jpeg"/><Relationship Id="rId5" Type="http://schemas.openxmlformats.org/officeDocument/2006/relationships/hyperlink" Target="//upload.wikimedia.org/wikipedia/commons/1/16/Laurence_Sterne_by_Sir_Joshua_Reynolds.jpg" TargetMode="External"/><Relationship Id="rId4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hyperlink" Target="//upload.wikimedia.org/wikipedia/commons/5/50/Sir_Isaac_Newton_by_Sir_Godfrey_Kneller,_Bt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" y="2458"/>
            <a:ext cx="914171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25F5D8-BCCE-F777-DF66-1DD679605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8959" r="30676" b="1"/>
          <a:stretch/>
        </p:blipFill>
        <p:spPr>
          <a:xfrm>
            <a:off x="-127" y="10"/>
            <a:ext cx="6337737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1" y="643467"/>
            <a:ext cx="3465438" cy="4567137"/>
          </a:xfrm>
        </p:spPr>
        <p:txBody>
          <a:bodyPr>
            <a:normAutofit/>
          </a:bodyPr>
          <a:lstStyle/>
          <a:p>
            <a:pPr algn="l"/>
            <a:r>
              <a:rPr lang="el-GR" sz="3800" b="1">
                <a:solidFill>
                  <a:srgbClr val="FFFFFF"/>
                </a:solidFill>
              </a:rPr>
              <a:t>Ιστορία και Πολιτισμός της </a:t>
            </a:r>
            <a:br>
              <a:rPr lang="el-GR" sz="3800" b="1">
                <a:solidFill>
                  <a:srgbClr val="FFFFFF"/>
                </a:solidFill>
              </a:rPr>
            </a:br>
            <a:r>
              <a:rPr lang="el-GR" sz="3800" b="1">
                <a:solidFill>
                  <a:srgbClr val="FFFFFF"/>
                </a:solidFill>
              </a:rPr>
              <a:t>Νεώτερης Ευρώπης</a:t>
            </a:r>
            <a:br>
              <a:rPr lang="el-GR" sz="3800" b="1">
                <a:solidFill>
                  <a:srgbClr val="FFFFFF"/>
                </a:solidFill>
              </a:rPr>
            </a:br>
            <a:r>
              <a:rPr lang="el-GR" sz="3800" b="1">
                <a:solidFill>
                  <a:srgbClr val="FFFFFF"/>
                </a:solidFill>
              </a:rPr>
              <a:t>1492-1789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600" y="5277684"/>
            <a:ext cx="3465438" cy="77549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l-GR">
                <a:solidFill>
                  <a:srgbClr val="FFFFFF"/>
                </a:solidFill>
                <a:latin typeface="Calibri Light" panose="020F0302020204030204"/>
                <a:cs typeface="+mn-cs"/>
              </a:rPr>
              <a:t>Άννα Καρακατσούλη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l-GR">
                <a:solidFill>
                  <a:srgbClr val="FFFFFF"/>
                </a:solidFill>
                <a:latin typeface="Calibri Light" panose="020F0302020204030204"/>
                <a:cs typeface="+mn-cs"/>
              </a:rPr>
              <a:t>Μάθημα </a:t>
            </a:r>
            <a:r>
              <a:rPr lang="en-US">
                <a:solidFill>
                  <a:srgbClr val="FFFFFF"/>
                </a:solidFill>
                <a:latin typeface="Calibri Light" panose="020F0302020204030204"/>
                <a:cs typeface="+mn-cs"/>
              </a:rPr>
              <a:t>7</a:t>
            </a:r>
            <a:r>
              <a:rPr lang="el-GR">
                <a:solidFill>
                  <a:srgbClr val="FFFFFF"/>
                </a:solidFill>
                <a:latin typeface="Calibri Light" panose="020F0302020204030204"/>
                <a:cs typeface="+mn-cs"/>
              </a:rPr>
              <a:t> </a:t>
            </a:r>
            <a:r>
              <a:rPr lang="el-GR" baseline="30000">
                <a:solidFill>
                  <a:srgbClr val="FFFFFF"/>
                </a:solidFill>
                <a:latin typeface="Calibri Light" panose="020F0302020204030204"/>
                <a:cs typeface="+mn-cs"/>
              </a:rPr>
              <a:t>ο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9D9BFEA-A0A6-470B-9C1A-C222B6B00C5D}" type="slidenum">
              <a:rPr lang="el-GR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80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83243-DC09-43A7-9729-FB109B04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rgbClr val="FFFFFF"/>
                </a:solidFill>
              </a:rPr>
              <a:t>Θρησκευτική απολυταρχία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74A22-82CC-40C7-BBCB-6532495C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9D9BFEA-A0A6-470B-9C1A-C222B6B00C5D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10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DC4C-92D6-44FB-AE24-D4200D766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marL="114300" lvl="0" indent="-342900">
              <a:spcBef>
                <a:spcPct val="0"/>
              </a:spcBef>
              <a:spcAft>
                <a:spcPts val="600"/>
              </a:spcAft>
            </a:pPr>
            <a:r>
              <a:rPr lang="el-GR" sz="2100" i="0" kern="1200" dirty="0"/>
              <a:t>Σύγκρουση με Πάπα, «</a:t>
            </a:r>
            <a:r>
              <a:rPr lang="el-GR" sz="2100" i="0" kern="1200" dirty="0" err="1"/>
              <a:t>γαλλικανισμός</a:t>
            </a:r>
            <a:r>
              <a:rPr lang="el-GR" sz="2100" i="0" kern="1200" dirty="0"/>
              <a:t>»</a:t>
            </a:r>
            <a:endParaRPr lang="en-US" sz="2100" i="0" kern="1200" dirty="0"/>
          </a:p>
          <a:p>
            <a:pPr marL="114300" lvl="0" indent="-342900">
              <a:spcBef>
                <a:spcPct val="0"/>
              </a:spcBef>
              <a:spcAft>
                <a:spcPts val="600"/>
              </a:spcAft>
            </a:pPr>
            <a:r>
              <a:rPr lang="el-GR" sz="2100" kern="1200" dirty="0">
                <a:latin typeface="Calibri" panose="020F0502020204030204"/>
                <a:ea typeface="+mn-ea"/>
                <a:cs typeface="+mn-cs"/>
              </a:rPr>
              <a:t>Οργάνωση γαλλικής Εκκλησίας ανεξάρτητα από Πάπα. Του αναγνωρίζεται μόνο πνευματική και όχι κοσμική εξουσία</a:t>
            </a:r>
            <a:endParaRPr lang="en-US" sz="2100" kern="1200" dirty="0">
              <a:latin typeface="Calibri" panose="020F0502020204030204"/>
              <a:ea typeface="+mn-ea"/>
              <a:cs typeface="+mn-cs"/>
            </a:endParaRPr>
          </a:p>
          <a:p>
            <a:pPr marL="114300" lvl="0" indent="-342900">
              <a:spcBef>
                <a:spcPct val="0"/>
              </a:spcBef>
              <a:spcAft>
                <a:spcPts val="600"/>
              </a:spcAft>
            </a:pPr>
            <a:r>
              <a:rPr lang="el-GR" sz="2100" kern="1200" dirty="0">
                <a:latin typeface="Calibri" panose="020F0502020204030204"/>
                <a:ea typeface="+mn-ea"/>
                <a:cs typeface="+mn-cs"/>
              </a:rPr>
              <a:t>Σύγκρουση με Ιννοκέντιο ΙΑ΄ για </a:t>
            </a:r>
            <a:r>
              <a:rPr lang="fr-FR" sz="2100" kern="1200" dirty="0">
                <a:latin typeface="Calibri" panose="020F0502020204030204"/>
                <a:ea typeface="+mn-ea"/>
                <a:cs typeface="+mn-cs"/>
              </a:rPr>
              <a:t>« droit de régale »</a:t>
            </a:r>
            <a:endParaRPr lang="el-GR" sz="2100" kern="1200" dirty="0">
              <a:latin typeface="Calibri" panose="020F0502020204030204"/>
              <a:ea typeface="+mn-ea"/>
              <a:cs typeface="+mn-cs"/>
            </a:endParaRPr>
          </a:p>
          <a:p>
            <a:pPr marL="114300" lvl="0" indent="-342900">
              <a:spcBef>
                <a:spcPct val="0"/>
              </a:spcBef>
              <a:spcAft>
                <a:spcPts val="600"/>
              </a:spcAft>
            </a:pPr>
            <a:r>
              <a:rPr lang="el-GR" sz="2100" kern="1200" dirty="0">
                <a:latin typeface="Calibri" panose="020F0502020204030204"/>
                <a:ea typeface="+mn-ea"/>
                <a:cs typeface="+mn-cs"/>
              </a:rPr>
              <a:t>1682, «Διακήρυξη των Τεσσάρων Άρθρων» από Γάλλους επισκόπους</a:t>
            </a:r>
          </a:p>
          <a:p>
            <a:pPr marL="571500" lvl="1" indent="-342900">
              <a:spcBef>
                <a:spcPct val="0"/>
              </a:spcBef>
              <a:spcAft>
                <a:spcPts val="600"/>
              </a:spcAft>
            </a:pPr>
            <a:r>
              <a:rPr lang="el-GR" sz="1700" kern="1200" dirty="0">
                <a:latin typeface="Calibri" panose="020F0502020204030204"/>
                <a:ea typeface="+mn-ea"/>
                <a:cs typeface="+mn-cs"/>
              </a:rPr>
              <a:t>Βασιλείς ανεξάρτητοι από Πάπα, δεν μπορεί να τους κρίνει</a:t>
            </a:r>
          </a:p>
          <a:p>
            <a:pPr marL="571500" lvl="1" indent="-342900">
              <a:spcBef>
                <a:spcPct val="0"/>
              </a:spcBef>
              <a:spcAft>
                <a:spcPts val="600"/>
              </a:spcAft>
            </a:pPr>
            <a:r>
              <a:rPr lang="el-GR" sz="1700" kern="1200" dirty="0">
                <a:latin typeface="Calibri" panose="020F0502020204030204"/>
                <a:ea typeface="+mn-ea"/>
                <a:cs typeface="+mn-cs"/>
              </a:rPr>
              <a:t>Σύνοδος ανώτερη από Πάπα</a:t>
            </a:r>
          </a:p>
          <a:p>
            <a:pPr marL="571500" lvl="1" indent="-342900">
              <a:spcBef>
                <a:spcPct val="0"/>
              </a:spcBef>
              <a:spcAft>
                <a:spcPts val="600"/>
              </a:spcAft>
            </a:pPr>
            <a:r>
              <a:rPr lang="el-GR" sz="1700" kern="1200" dirty="0">
                <a:latin typeface="Calibri" panose="020F0502020204030204"/>
                <a:ea typeface="+mn-ea"/>
                <a:cs typeface="+mn-cs"/>
              </a:rPr>
              <a:t>Αγία Έδρα οφείλει να σέβεται νόμους βασιλείου</a:t>
            </a:r>
          </a:p>
          <a:p>
            <a:pPr marL="571500" lvl="1" indent="-342900">
              <a:spcBef>
                <a:spcPct val="0"/>
              </a:spcBef>
              <a:spcAft>
                <a:spcPts val="600"/>
              </a:spcAft>
            </a:pPr>
            <a:r>
              <a:rPr lang="el-GR" sz="1700" kern="1200" dirty="0">
                <a:latin typeface="Calibri" panose="020F0502020204030204"/>
                <a:ea typeface="+mn-ea"/>
                <a:cs typeface="+mn-cs"/>
              </a:rPr>
              <a:t>Πάπας αλάθητος μόνο με συγκατάθεση Συνόδου</a:t>
            </a:r>
            <a:endParaRPr lang="en-US" sz="1700" kern="1200" dirty="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22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4FDDA-8ED1-4A5C-9028-A8CF24B1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rgbClr val="FFFFFF"/>
                </a:solidFill>
              </a:rPr>
              <a:t>Θρησκευτική απολυταρχία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C8489-D456-4511-8378-34FAAD14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9D9BFEA-A0A6-470B-9C1A-C222B6B00C5D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11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22F2F-7B3A-4C7A-A554-50F3D5385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lvl="0"/>
            <a:r>
              <a:rPr lang="el-GR" sz="2300" dirty="0"/>
              <a:t>Διώξεις προτεσταντών</a:t>
            </a:r>
          </a:p>
          <a:p>
            <a:pPr lvl="0"/>
            <a:r>
              <a:rPr lang="el-GR" sz="2300" dirty="0"/>
              <a:t>Προτεστάντες αποκλείονται από αξιώματα Αυλής και εκμίσθωση φόρων</a:t>
            </a:r>
          </a:p>
          <a:p>
            <a:pPr lvl="0"/>
            <a:r>
              <a:rPr lang="el-GR" sz="2300" dirty="0"/>
              <a:t>Τους απαγορεύονται τα επαγγέλματα του δικηγόρου, του βιβλιοπώλη, του τυπογράφου και του γιατρού</a:t>
            </a:r>
          </a:p>
          <a:p>
            <a:pPr lvl="0"/>
            <a:r>
              <a:rPr lang="el-GR" sz="2300" dirty="0"/>
              <a:t>Κατάργηση μικτών δικαστηρίων</a:t>
            </a:r>
          </a:p>
          <a:p>
            <a:pPr lvl="0"/>
            <a:r>
              <a:rPr lang="el-GR" sz="2300" dirty="0"/>
              <a:t>Απαγόρευση μικτών γάμων</a:t>
            </a:r>
          </a:p>
          <a:p>
            <a:pPr lvl="0"/>
            <a:r>
              <a:rPr lang="el-GR" sz="2300" dirty="0"/>
              <a:t>Επιβολή αναγκαστικού στρατωνισμού στρατιωτών στα σπίτια προτεσταντών, επιδρομές (</a:t>
            </a:r>
            <a:r>
              <a:rPr lang="en-US" sz="2300" i="1" dirty="0"/>
              <a:t>dragonnades</a:t>
            </a:r>
            <a:r>
              <a:rPr lang="en-US" sz="2300" dirty="0"/>
              <a:t>)</a:t>
            </a:r>
            <a:endParaRPr lang="el-GR" sz="2300" dirty="0"/>
          </a:p>
          <a:p>
            <a:pPr lvl="0"/>
            <a:r>
              <a:rPr lang="el-GR" sz="2300" b="1" dirty="0"/>
              <a:t>1685, Διάταγμα του </a:t>
            </a:r>
            <a:r>
              <a:rPr lang="el-GR" sz="2300" b="1" dirty="0" err="1"/>
              <a:t>Φοντεναιμπλώ</a:t>
            </a:r>
            <a:r>
              <a:rPr lang="el-GR" sz="2300" b="1" dirty="0"/>
              <a:t> </a:t>
            </a:r>
            <a:r>
              <a:rPr lang="el-GR" sz="2300" dirty="0"/>
              <a:t>αναιρεί το </a:t>
            </a:r>
            <a:r>
              <a:rPr lang="el-GR" sz="2300" dirty="0" err="1"/>
              <a:t>Έδικτο</a:t>
            </a:r>
            <a:r>
              <a:rPr lang="el-GR" sz="2300" dirty="0"/>
              <a:t> της </a:t>
            </a:r>
            <a:r>
              <a:rPr lang="el-GR" sz="2300" dirty="0" err="1"/>
              <a:t>Νάντης</a:t>
            </a:r>
            <a:r>
              <a:rPr lang="el-GR" sz="2300" dirty="0"/>
              <a:t> [1589] ως μη έχον πλέον λόγο ύπαρξης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99456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22C7A-75E1-41DE-AC5C-31055DE4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rgbClr val="FFFFFF"/>
                </a:solidFill>
              </a:rPr>
              <a:t>Θρησκευτική απολυταρχία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E43F9-509B-4ACB-9755-38F63C7A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9D9BFEA-A0A6-470B-9C1A-C222B6B00C5D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12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37D4-C3B7-4083-A59A-CB3E691E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lvl="0"/>
            <a:r>
              <a:rPr lang="el-GR" sz="2300" dirty="0"/>
              <a:t>Διώξεις προτεσταντών</a:t>
            </a:r>
          </a:p>
          <a:p>
            <a:pPr lvl="0"/>
            <a:r>
              <a:rPr lang="el-GR" sz="2300" dirty="0"/>
              <a:t>Τρομοκρατία προκαλεί μαζικές μεταστροφές αμφίβολης ειλικρίνειας</a:t>
            </a:r>
          </a:p>
          <a:p>
            <a:pPr lvl="0"/>
            <a:r>
              <a:rPr lang="el-GR" sz="2300" dirty="0"/>
              <a:t>Μεγάλο κύμα προσφύγων προς Ολλανδία, Αγγλία, Ελβετία κ.α. παρά τη βασιλική απαγόρευση</a:t>
            </a:r>
          </a:p>
          <a:p>
            <a:pPr lvl="0"/>
            <a:r>
              <a:rPr lang="el-GR" sz="2300" dirty="0"/>
              <a:t>100.000-300.000 ειδικευμένοι τεχνίτες, έμποροι, ναυτικοί, </a:t>
            </a:r>
            <a:r>
              <a:rPr lang="el-GR" sz="2300" dirty="0" err="1"/>
              <a:t>μεγαλοβιοτέχνες</a:t>
            </a:r>
            <a:r>
              <a:rPr lang="el-GR" sz="2300" dirty="0"/>
              <a:t> και τραπεζίτες εγκαταλείπουν τη Γαλλία</a:t>
            </a:r>
          </a:p>
          <a:p>
            <a:pPr lvl="0"/>
            <a:r>
              <a:rPr lang="el-GR" sz="2300" dirty="0"/>
              <a:t>1702-1704, στάση των </a:t>
            </a:r>
            <a:r>
              <a:rPr lang="fr-FR" sz="2300" dirty="0" err="1"/>
              <a:t>Camisar</a:t>
            </a:r>
            <a:r>
              <a:rPr lang="en-US" sz="2300" dirty="0"/>
              <a:t>d</a:t>
            </a:r>
            <a:r>
              <a:rPr lang="fr-FR" sz="2300" dirty="0"/>
              <a:t>s </a:t>
            </a:r>
            <a:r>
              <a:rPr lang="el-GR" sz="2300" dirty="0"/>
              <a:t>στην οροσειρά των </a:t>
            </a:r>
            <a:r>
              <a:rPr lang="fr-FR" sz="2300" dirty="0"/>
              <a:t>Cévennes </a:t>
            </a:r>
            <a:r>
              <a:rPr lang="el-GR" sz="2300" dirty="0"/>
              <a:t>(«Εκκλησία της ερήμου»)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40494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2" name="Rectangle 4302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300">
                <a:solidFill>
                  <a:srgbClr val="FFFFFF"/>
                </a:solidFill>
              </a:rPr>
              <a:t>Απόλυτη μοναρχία</a:t>
            </a:r>
          </a:p>
        </p:txBody>
      </p:sp>
      <p:sp>
        <p:nvSpPr>
          <p:cNvPr id="43024" name="Rectangle 4302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01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7F0F5A50-6A92-4F39-9942-C4089226732C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13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43026" name="Rectangle 4302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7" name="Content Placeholder 3"/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000" b="1" dirty="0"/>
              <a:t>Γενική τάση ελέγχου κοινωνίας</a:t>
            </a:r>
          </a:p>
          <a:p>
            <a:r>
              <a:rPr lang="el-GR" sz="1800" dirty="0"/>
              <a:t>Επαλήθευση τίτλων ευγενείας από βασιλιά (1662)</a:t>
            </a:r>
          </a:p>
          <a:p>
            <a:r>
              <a:rPr lang="el-GR" sz="1800" dirty="0"/>
              <a:t>Εγκατάσταση ευγενών σε Βερσαλλίες, αποκοπή τους από τοπική βάση ισχύος</a:t>
            </a:r>
            <a:r>
              <a:rPr lang="en-US" sz="1800" dirty="0"/>
              <a:t> (</a:t>
            </a:r>
            <a:r>
              <a:rPr lang="el-GR" sz="1800" dirty="0"/>
              <a:t>1682</a:t>
            </a:r>
            <a:r>
              <a:rPr lang="en-US" sz="1800" dirty="0"/>
              <a:t>)</a:t>
            </a:r>
            <a:endParaRPr lang="el-GR" sz="1800" dirty="0"/>
          </a:p>
          <a:p>
            <a:r>
              <a:rPr lang="el-GR" sz="1800" dirty="0"/>
              <a:t>Απώλεια αυτονομίας πόλεων (έλεγχος οικονομικών από </a:t>
            </a:r>
            <a:r>
              <a:rPr lang="en-US" sz="1800" dirty="0"/>
              <a:t>Intendants, </a:t>
            </a:r>
            <a:r>
              <a:rPr lang="el-GR" sz="1800" dirty="0"/>
              <a:t>κατεδάφιση οχυρώσεων)</a:t>
            </a:r>
          </a:p>
          <a:p>
            <a:r>
              <a:rPr lang="el-GR" sz="1800" dirty="0"/>
              <a:t>Πολλαπλασιασμός Ακαδημιών</a:t>
            </a:r>
          </a:p>
          <a:p>
            <a:pPr lvl="1"/>
            <a:r>
              <a:rPr lang="el-GR" sz="1800" dirty="0"/>
              <a:t>Προστάτης της Γαλλικής Ακαδημίας</a:t>
            </a:r>
            <a:r>
              <a:rPr lang="fr-FR" sz="1800" dirty="0"/>
              <a:t> </a:t>
            </a:r>
            <a:r>
              <a:rPr lang="el-GR" sz="1800" dirty="0"/>
              <a:t>(ιδρ. 1635)</a:t>
            </a:r>
          </a:p>
          <a:p>
            <a:pPr lvl="1"/>
            <a:r>
              <a:rPr lang="en-US" sz="1800" dirty="0"/>
              <a:t>1661</a:t>
            </a:r>
            <a:r>
              <a:rPr lang="el-GR" sz="1800" dirty="0"/>
              <a:t>, </a:t>
            </a:r>
            <a:r>
              <a:rPr lang="fr-FR" sz="1800" dirty="0"/>
              <a:t>Académie royale de danse</a:t>
            </a:r>
          </a:p>
          <a:p>
            <a:pPr lvl="1"/>
            <a:r>
              <a:rPr lang="fr-FR" sz="1800" dirty="0"/>
              <a:t>1663, Académie royale des inscriptions et belles-lettres</a:t>
            </a:r>
          </a:p>
          <a:p>
            <a:pPr lvl="1"/>
            <a:r>
              <a:rPr lang="fr-FR" sz="1800" dirty="0"/>
              <a:t>1666, Académie royale des sciences</a:t>
            </a:r>
          </a:p>
          <a:p>
            <a:pPr lvl="1"/>
            <a:r>
              <a:rPr lang="en-US" sz="1800" dirty="0"/>
              <a:t>1669, </a:t>
            </a:r>
            <a:r>
              <a:rPr lang="fr-FR" sz="1800" dirty="0"/>
              <a:t>Académie royale de musique</a:t>
            </a:r>
            <a:endParaRPr lang="el-GR" sz="1800" dirty="0"/>
          </a:p>
          <a:p>
            <a:pPr lvl="1"/>
            <a:r>
              <a:rPr lang="en-US" sz="1800" dirty="0"/>
              <a:t>1680</a:t>
            </a:r>
            <a:r>
              <a:rPr lang="el-GR" sz="1800" dirty="0"/>
              <a:t>, </a:t>
            </a:r>
            <a:r>
              <a:rPr lang="fr-FR" sz="1800" dirty="0"/>
              <a:t>Comédie Française</a:t>
            </a:r>
          </a:p>
          <a:p>
            <a:pPr eaLnBrk="1" hangingPunct="1"/>
            <a:endParaRPr lang="el-GR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71" name="Rectangle 450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073" name="Rectangle 450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75" name="Rectangle 450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77" name="Rectangle 450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79" name="Rectangle 450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081" name="Freeform: Shape 450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083" name="Rectangle 450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l-GR" sz="3500">
                <a:solidFill>
                  <a:srgbClr val="FFFFFF"/>
                </a:solidFill>
              </a:rPr>
              <a:t>Πολιτισμική ηγεμονία</a:t>
            </a:r>
          </a:p>
        </p:txBody>
      </p:sp>
      <p:sp>
        <p:nvSpPr>
          <p:cNvPr id="45060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1700" dirty="0"/>
              <a:t>Κυριαρχία γαλλικού κλασικισμού</a:t>
            </a:r>
          </a:p>
          <a:p>
            <a:pPr eaLnBrk="1" hangingPunct="1"/>
            <a:r>
              <a:rPr lang="el-GR" sz="1700" dirty="0"/>
              <a:t>Μεγαλοπρέπεια και επιβλητικότητα κλασικού ιδεώδους. Επιβολή γαλλικού γούστου σε Ευρώπη</a:t>
            </a:r>
          </a:p>
          <a:p>
            <a:pPr eaLnBrk="1" hangingPunct="1"/>
            <a:r>
              <a:rPr lang="el-GR" sz="1700" dirty="0"/>
              <a:t>Κωδικοποίηση, πειθαρχία, ορθολογισμός</a:t>
            </a:r>
          </a:p>
          <a:p>
            <a:pPr eaLnBrk="1" hangingPunct="1"/>
            <a:r>
              <a:rPr lang="el-GR" sz="1700" dirty="0"/>
              <a:t>Στρατηγικές μεγαλείου</a:t>
            </a:r>
          </a:p>
          <a:p>
            <a:pPr lvl="1" eaLnBrk="1" hangingPunct="1"/>
            <a:r>
              <a:rPr lang="el-GR" sz="1700" dirty="0"/>
              <a:t>Ανοικοδόμηση Βερσαλλιών</a:t>
            </a:r>
            <a:r>
              <a:rPr lang="en-US" sz="1700" dirty="0"/>
              <a:t> (</a:t>
            </a:r>
            <a:r>
              <a:rPr lang="el-GR" sz="1700" dirty="0"/>
              <a:t>1664-1684</a:t>
            </a:r>
            <a:r>
              <a:rPr lang="en-US" sz="1700" dirty="0"/>
              <a:t>)</a:t>
            </a:r>
            <a:endParaRPr lang="el-GR" sz="1700" dirty="0"/>
          </a:p>
          <a:p>
            <a:pPr lvl="2"/>
            <a:r>
              <a:rPr lang="el-GR" sz="1700" dirty="0"/>
              <a:t>Εσωτερική διακόσμηση: </a:t>
            </a:r>
            <a:r>
              <a:rPr lang="en-US" sz="1700" dirty="0"/>
              <a:t>Charles Le Brun</a:t>
            </a:r>
            <a:endParaRPr lang="el-GR" sz="1700" dirty="0"/>
          </a:p>
          <a:p>
            <a:pPr lvl="2"/>
            <a:r>
              <a:rPr lang="el-GR" sz="1700" dirty="0"/>
              <a:t>Αρχιτεκτονική κήπων: </a:t>
            </a:r>
            <a:r>
              <a:rPr lang="en-US" sz="1700" dirty="0"/>
              <a:t>André Le </a:t>
            </a:r>
            <a:r>
              <a:rPr lang="en-US" sz="1700" dirty="0" err="1"/>
              <a:t>Nôtre</a:t>
            </a:r>
            <a:endParaRPr lang="el-GR" sz="1700" dirty="0"/>
          </a:p>
          <a:p>
            <a:pPr lvl="1" eaLnBrk="1" hangingPunct="1"/>
            <a:r>
              <a:rPr lang="el-GR" sz="1700" dirty="0"/>
              <a:t>Βασιλικοί ανδριάντες σε πλατείες</a:t>
            </a:r>
          </a:p>
          <a:p>
            <a:pPr lvl="1" eaLnBrk="1" hangingPunct="1"/>
            <a:r>
              <a:rPr lang="el-GR" sz="1700" dirty="0"/>
              <a:t>Διάδοση συμβόλων εξουσίας</a:t>
            </a:r>
          </a:p>
          <a:p>
            <a:pPr lvl="1" eaLnBrk="1" hangingPunct="1"/>
            <a:r>
              <a:rPr lang="el-GR" sz="1700" dirty="0"/>
              <a:t>Τακτική επιχορήγηση συγγραφέων (</a:t>
            </a:r>
            <a:r>
              <a:rPr lang="fr-FR" sz="1700" dirty="0"/>
              <a:t>Molière, Racine, Corneille, Boileau</a:t>
            </a:r>
            <a:r>
              <a:rPr lang="el-GR" sz="1700" dirty="0"/>
              <a:t>)</a:t>
            </a:r>
          </a:p>
        </p:txBody>
      </p:sp>
      <p:sp>
        <p:nvSpPr>
          <p:cNvPr id="45059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A52E0F-D531-46A9-B6B3-0E411B02A464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15" name="Rectangle 47114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le 2"/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500"/>
              <a:t>«Διαμάχη Αρχαίων και Μοντέρνων»</a:t>
            </a:r>
          </a:p>
        </p:txBody>
      </p:sp>
      <p:sp>
        <p:nvSpPr>
          <p:cNvPr id="47107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7EF8B0-BAAA-4B50-8AFA-F04EA7908FF3}" type="slidenum">
              <a:rPr lang="el-GR"/>
              <a:pPr>
                <a:spcAft>
                  <a:spcPts val="600"/>
                </a:spcAft>
              </a:pPr>
              <a:t>15</a:t>
            </a:fld>
            <a:endParaRPr lang="el-GR"/>
          </a:p>
        </p:txBody>
      </p:sp>
      <p:graphicFrame>
        <p:nvGraphicFramePr>
          <p:cNvPr id="47110" name="Content Placeholder 3">
            <a:extLst>
              <a:ext uri="{FF2B5EF4-FFF2-40B4-BE49-F238E27FC236}">
                <a16:creationId xmlns:a16="http://schemas.microsoft.com/office/drawing/2014/main" id="{76573521-62D2-4010-9EDC-0A17E6CD19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745463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EB61B9-AA00-471E-8D82-EEFC9C98BA2D}" type="slidenum">
              <a:rPr lang="el-GR"/>
              <a:pPr/>
              <a:t>16</a:t>
            </a:fld>
            <a:endParaRPr lang="el-GR"/>
          </a:p>
        </p:txBody>
      </p:sp>
      <p:pic>
        <p:nvPicPr>
          <p:cNvPr id="55299" name="Picture 2" descr="Fichier:Chateau de Versailles 1668 Pierre Pate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104775"/>
            <a:ext cx="9039225" cy="656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60C22-91C8-4D31-8EB9-2FB86F7C6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73" b="233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1C78C-4CD0-4F8C-AA3F-AE2952E9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05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FA7DA4-80EA-4662-AE9D-1567A6F1F597}" type="slidenum">
              <a:rPr lang="el-GR"/>
              <a:pPr/>
              <a:t>18</a:t>
            </a:fld>
            <a:endParaRPr lang="el-GR"/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635375" y="2997200"/>
            <a:ext cx="480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 err="1">
                <a:latin typeface="Calibri" charset="0"/>
                <a:hlinkClick r:id="rId4"/>
              </a:rPr>
              <a:t>Monteverdi</a:t>
            </a:r>
            <a:r>
              <a:rPr lang="el-GR" sz="2000" dirty="0">
                <a:latin typeface="Calibri" charset="0"/>
                <a:hlinkClick r:id="rId4"/>
              </a:rPr>
              <a:t>, Η στέψη της </a:t>
            </a:r>
            <a:r>
              <a:rPr lang="el-GR" sz="2000" dirty="0" err="1">
                <a:latin typeface="Calibri" charset="0"/>
                <a:hlinkClick r:id="rId4"/>
              </a:rPr>
              <a:t>Ποππαίας</a:t>
            </a:r>
            <a:endParaRPr lang="el-GR" sz="2000" dirty="0">
              <a:latin typeface="Calibri" charset="0"/>
            </a:endParaRP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635375" y="3860800"/>
            <a:ext cx="5040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 err="1">
                <a:latin typeface="Calibri" charset="0"/>
                <a:hlinkClick r:id="rId5"/>
              </a:rPr>
              <a:t>Gérard</a:t>
            </a:r>
            <a:r>
              <a:rPr lang="el-GR" sz="2000" dirty="0">
                <a:latin typeface="Calibri" charset="0"/>
                <a:hlinkClick r:id="rId5"/>
              </a:rPr>
              <a:t> </a:t>
            </a:r>
            <a:r>
              <a:rPr lang="el-GR" sz="2000" dirty="0" err="1">
                <a:latin typeface="Calibri" charset="0"/>
                <a:hlinkClick r:id="rId5"/>
              </a:rPr>
              <a:t>Corbiau</a:t>
            </a:r>
            <a:r>
              <a:rPr lang="el-GR" sz="2000" dirty="0">
                <a:latin typeface="Calibri" charset="0"/>
                <a:hlinkClick r:id="rId5"/>
              </a:rPr>
              <a:t>, Ο βασιλιάς χορεύει (2000)</a:t>
            </a:r>
            <a:endParaRPr lang="el-GR" sz="2000" dirty="0">
              <a:latin typeface="Calibri" charset="0"/>
            </a:endParaRPr>
          </a:p>
        </p:txBody>
      </p:sp>
      <p:pic>
        <p:nvPicPr>
          <p:cNvPr id="63493" name="Picture 4" descr="http://wanozyniak.free.fr/guppy/file/didapages/journee_roi/roi_danse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831850"/>
            <a:ext cx="3313113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4" name="Rectangle 6554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300">
                <a:solidFill>
                  <a:srgbClr val="FFFFFF"/>
                </a:solidFill>
              </a:rPr>
              <a:t>Διεθνείς Σχέσεις</a:t>
            </a:r>
          </a:p>
        </p:txBody>
      </p:sp>
      <p:sp>
        <p:nvSpPr>
          <p:cNvPr id="65546" name="Rectangle 6554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5539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3ED571D6-9A35-4F03-84DE-6674C3CCE7DC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19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65548" name="Rectangle 6554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300"/>
              <a:t>ΙΣΠΑΝΙΑ</a:t>
            </a:r>
          </a:p>
          <a:p>
            <a:pPr marL="234950" lvl="1" eaLnBrk="1" hangingPunct="1"/>
            <a:r>
              <a:rPr lang="el-GR" sz="2300"/>
              <a:t>Καχεκτικός και φιλάσθενος Κάρολος Β΄ (1665-1700)</a:t>
            </a:r>
          </a:p>
          <a:p>
            <a:pPr marL="234950" lvl="1" eaLnBrk="1" hangingPunct="1"/>
            <a:r>
              <a:rPr lang="el-GR" sz="2300"/>
              <a:t>Προοπτική λαμπρής κληρονομιάς για ετεροθαλείς αδελφές και συζύγους τους</a:t>
            </a:r>
          </a:p>
          <a:p>
            <a:pPr marL="692150" lvl="2" eaLnBrk="1" hangingPunct="1"/>
            <a:r>
              <a:rPr lang="el-GR" sz="2300"/>
              <a:t>Μαρία-Θηρεσία &amp; Λουδοβίκος ΙΔ΄</a:t>
            </a:r>
          </a:p>
          <a:p>
            <a:pPr marL="692150" lvl="2" eaLnBrk="1" hangingPunct="1"/>
            <a:r>
              <a:rPr lang="el-GR" sz="2300"/>
              <a:t>Μαργαρίτα-Θηρεσία &amp; Λεοπόλδος Α΄ Αυστρίας</a:t>
            </a:r>
          </a:p>
          <a:p>
            <a:pPr marL="234950" lvl="1" eaLnBrk="1" hangingPunct="1"/>
            <a:r>
              <a:rPr lang="el-GR" sz="2300"/>
              <a:t>1668, συμφωνία για διανομή ισπ. αυτοκρατορίας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3" name="Rectangle 1639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395" name="Rectangle 1639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9" name="Rectangle 1639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1" name="Rectangle 1640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03" name="Freeform: Shape 1640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405" name="Rectangle 1640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l-GR" sz="3500">
                <a:solidFill>
                  <a:srgbClr val="FFFFFF"/>
                </a:solidFill>
              </a:rPr>
              <a:t>Η απόλυτη μοναρχία στη Γαλλία</a:t>
            </a:r>
          </a:p>
        </p:txBody>
      </p:sp>
      <p:sp>
        <p:nvSpPr>
          <p:cNvPr id="16388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1700"/>
              <a:t>Θεωρητική θεμελίωση της απόλυτης μοναρχίας</a:t>
            </a:r>
          </a:p>
          <a:p>
            <a:pPr lvl="1" eaLnBrk="1" hangingPunct="1"/>
            <a:r>
              <a:rPr lang="el-GR" sz="1700"/>
              <a:t>Θείο χρίσμα ηγεμόνα, «ελέω Θεού βασιλεία»</a:t>
            </a:r>
            <a:endParaRPr lang="en-US" sz="1700"/>
          </a:p>
          <a:p>
            <a:pPr lvl="2" eaLnBrk="1" hangingPunct="1"/>
            <a:r>
              <a:rPr lang="en-US" sz="1700"/>
              <a:t>J.-B. Bossuet </a:t>
            </a:r>
            <a:r>
              <a:rPr lang="el-GR" sz="1700"/>
              <a:t>(1627-1704), παιδαγωγός Δελφίνου</a:t>
            </a:r>
          </a:p>
          <a:p>
            <a:pPr lvl="2" eaLnBrk="1" hangingPunct="1"/>
            <a:r>
              <a:rPr lang="el-GR" sz="1700"/>
              <a:t>Απόλυτη εξουσία χωρίς λογοδοσία, </a:t>
            </a:r>
            <a:r>
              <a:rPr lang="en-US" sz="1700" i="1"/>
              <a:t>Rex Lex</a:t>
            </a:r>
            <a:endParaRPr lang="el-GR" sz="1700" i="1"/>
          </a:p>
          <a:p>
            <a:pPr lvl="1"/>
            <a:r>
              <a:rPr lang="el-GR" sz="1700"/>
              <a:t>Ρωμαϊκή ιδέα ταύτισης κράτους με βασιλέα, πηγή κάθε δικαίου, νομοθεσίας και διοικητικής αρχής</a:t>
            </a:r>
          </a:p>
          <a:p>
            <a:pPr lvl="2" eaLnBrk="1" hangingPunct="1"/>
            <a:r>
              <a:rPr lang="en-US" sz="1700"/>
              <a:t>Louis XIV, “L’Etat, c’est moi”</a:t>
            </a:r>
          </a:p>
          <a:p>
            <a:pPr lvl="1"/>
            <a:r>
              <a:rPr lang="el-GR" sz="1700"/>
              <a:t>Φεουδαρχική ιεραρχία </a:t>
            </a:r>
            <a:r>
              <a:rPr lang="el-GR" sz="1700">
                <a:sym typeface="Wingdings" panose="05000000000000000000" pitchFamily="2" charset="2"/>
              </a:rPr>
              <a:t> Αυλή</a:t>
            </a:r>
            <a:endParaRPr lang="el-GR" sz="1700"/>
          </a:p>
          <a:p>
            <a:r>
              <a:rPr lang="el-GR" sz="1700"/>
              <a:t>Δημιουργία αποτελεσματικού κυβερνητικού μηχανισμού, διεύρυνση κρατικής παρέμβασης</a:t>
            </a:r>
          </a:p>
          <a:p>
            <a:r>
              <a:rPr lang="el-GR" sz="1700"/>
              <a:t>Επιτάχυνση συγκεντρωτισμού, μόνον ένας πόλος εξουσίας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432500-97B4-4BBC-A723-2CF307CD3388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el-GR" sz="3300">
                <a:solidFill>
                  <a:srgbClr val="FFFFFF"/>
                </a:solidFill>
              </a:rPr>
              <a:t>Διεθνείς Σχέσεις</a:t>
            </a:r>
            <a:endParaRPr lang="en-US" sz="3300">
              <a:solidFill>
                <a:srgbClr val="FFFF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2AFCE4A3-13DC-4D7F-AAAA-419FD257D948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20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300"/>
              <a:t>ΑΓΙΑ ΡΩΜΑΪΚΗ ΑΥΤΟΚΡΑΤΟΡΙΑ</a:t>
            </a:r>
          </a:p>
          <a:p>
            <a:pPr marL="339725" lvl="1" eaLnBrk="1" hangingPunct="1"/>
            <a:r>
              <a:rPr lang="el-GR" sz="2300"/>
              <a:t>Σταδιακή μεταστροφή κατά Λουδοβίκου ΙΔ΄ λόγω:</a:t>
            </a:r>
          </a:p>
          <a:p>
            <a:pPr marL="692150" lvl="2" eaLnBrk="1" hangingPunct="1"/>
            <a:r>
              <a:rPr lang="el-GR" sz="2300"/>
              <a:t>Ανάκλησης Εδίκτου Νάντης</a:t>
            </a:r>
          </a:p>
          <a:p>
            <a:pPr marL="692150" lvl="2" eaLnBrk="1" hangingPunct="1"/>
            <a:r>
              <a:rPr lang="el-GR" sz="2300"/>
              <a:t>Συμμαχίας του με Οθωμανούς ενώ απειλείται Βιέννη (1683)</a:t>
            </a:r>
          </a:p>
          <a:p>
            <a:pPr marL="339725" lvl="1" eaLnBrk="1" hangingPunct="1"/>
            <a:r>
              <a:rPr lang="el-GR" sz="2300"/>
              <a:t>Εμφάνιση γερμανικού πατριωτισμού</a:t>
            </a:r>
          </a:p>
          <a:p>
            <a:pPr marL="339725" lvl="1" eaLnBrk="1" hangingPunct="1"/>
            <a:r>
              <a:rPr lang="el-GR" sz="2300"/>
              <a:t>1686, Ένωση Αυγούστας</a:t>
            </a:r>
          </a:p>
          <a:p>
            <a:pPr marL="682625" lvl="2"/>
            <a:r>
              <a:rPr lang="el-GR" sz="2300"/>
              <a:t> Συνασπισμός γερμανικού κόσμου κατά Γαλλίας</a:t>
            </a:r>
          </a:p>
          <a:p>
            <a:pPr marL="366713" lvl="1" indent="0">
              <a:buNone/>
            </a:pPr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260554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8" name="Rectangle 6963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Πολιτική κυριαρχία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69649" name="Rectangle 6964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9650" name="Rectangle 6964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963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0930" y="775301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C1F5C2B7-0D15-4D0F-AF84-5F3B2251DA7C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21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69651" name="Rectangle 6964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2092" y="2798385"/>
            <a:ext cx="7948296" cy="3283260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100"/>
              <a:t>ΟΘΩΜΑΝΙΚΗ ΑΥΤΟΚΡΑΤΟΡΙΑ</a:t>
            </a:r>
          </a:p>
          <a:p>
            <a:pPr marL="339725" lvl="1" eaLnBrk="1" hangingPunct="1"/>
            <a:r>
              <a:rPr lang="el-GR" sz="2100"/>
              <a:t>Δυναμισμός, νέες εκστρατείες</a:t>
            </a:r>
          </a:p>
          <a:p>
            <a:pPr marL="339725" lvl="1" eaLnBrk="1" hangingPunct="1"/>
            <a:r>
              <a:rPr lang="el-GR" sz="2100"/>
              <a:t>1683-1699, αυστρο-οθωμανικός πόλεμος</a:t>
            </a:r>
            <a:endParaRPr lang="en-US" sz="2100"/>
          </a:p>
          <a:p>
            <a:pPr marL="692150" lvl="2" eaLnBrk="1" hangingPunct="1"/>
            <a:r>
              <a:rPr lang="el-GR" sz="2100"/>
              <a:t>1683, 2</a:t>
            </a:r>
            <a:r>
              <a:rPr lang="el-GR" sz="2100" baseline="30000"/>
              <a:t>η</a:t>
            </a:r>
            <a:r>
              <a:rPr lang="el-GR" sz="2100"/>
              <a:t> πολιορκία Βιέννης</a:t>
            </a:r>
          </a:p>
          <a:p>
            <a:pPr marL="692150" lvl="2" eaLnBrk="1" hangingPunct="1"/>
            <a:r>
              <a:rPr lang="el-GR" sz="2100"/>
              <a:t>1699, Ειρήνη Κάρλοβιτς (Οθωμανοί παίρνουν Τρανσυλβανία και ουγγρική πεδιάδα, Πελοπόννησος σε Βενετία)</a:t>
            </a:r>
          </a:p>
          <a:p>
            <a:pPr marL="339725" lvl="1" eaLnBrk="1" hangingPunct="1"/>
            <a:r>
              <a:rPr lang="el-GR" sz="2100"/>
              <a:t>1714-1718, βενετο-τουρκικός πόλεμος</a:t>
            </a:r>
          </a:p>
          <a:p>
            <a:pPr marL="692150" lvl="2"/>
            <a:r>
              <a:rPr lang="el-GR" sz="2100"/>
              <a:t>1718, Ειρήνη Πασσάροβιτς (βόρεια Σερβία &amp; Πελοπόννησος σε Οθωμανική Αυτοκρατορία)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8" name="Rectangle 7168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300">
                <a:solidFill>
                  <a:srgbClr val="FFFFFF"/>
                </a:solidFill>
              </a:rPr>
              <a:t>Πολιτική κυριαρχία</a:t>
            </a:r>
          </a:p>
        </p:txBody>
      </p:sp>
      <p:sp>
        <p:nvSpPr>
          <p:cNvPr id="71690" name="Rectangle 7168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68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E5803F13-C6C6-4741-8D15-A35A92EB261C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22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71692" name="Rectangle 7169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300"/>
              <a:t>ΑΓΓΛΙΑ</a:t>
            </a:r>
          </a:p>
          <a:p>
            <a:pPr marL="280988" lvl="1"/>
            <a:r>
              <a:rPr lang="el-GR" sz="2300"/>
              <a:t>Σύγκρουση με Ολλανδία, ατλαντικός προσανατολισμός</a:t>
            </a:r>
          </a:p>
          <a:p>
            <a:pPr marL="692150" lvl="2" eaLnBrk="1" hangingPunct="1"/>
            <a:r>
              <a:rPr lang="el-GR" sz="2300"/>
              <a:t>Τρεις πόλεμοι (1652-54, 1655-57, 1672-74)</a:t>
            </a:r>
          </a:p>
          <a:p>
            <a:pPr marL="280988" lvl="1"/>
            <a:r>
              <a:rPr lang="el-GR" sz="2300"/>
              <a:t>Μέχρι 1697 (τέλος Πολέμου Ένωσης Αυγούστας), ουδετερότητα ή υποστήριξη Λουδοβίκου ΙΔ΄</a:t>
            </a:r>
          </a:p>
          <a:p>
            <a:pPr marL="280988" lvl="1"/>
            <a:r>
              <a:rPr lang="el-GR" sz="2300"/>
              <a:t>Ναυτική &amp; δασμολογική πολιτική Κολμπέρ </a:t>
            </a:r>
            <a:r>
              <a:rPr lang="el-GR" sz="2300">
                <a:sym typeface="Wingdings" charset="2"/>
              </a:rPr>
              <a:t> μεταστροφή πολιτικής, ανησυχία από επεκτατική πολιτική Λουδοβίκου ΙΔ΄</a:t>
            </a:r>
          </a:p>
          <a:p>
            <a:pPr marL="692150" lvl="2"/>
            <a:r>
              <a:rPr lang="el-GR" sz="2300">
                <a:sym typeface="Wingdings" charset="2"/>
              </a:rPr>
              <a:t>1689, Γουλιέλμος Γ΄ Οράγγης στέφεται βασιλιάς της Αγγλίας</a:t>
            </a:r>
          </a:p>
          <a:p>
            <a:pPr marL="692150" lvl="2"/>
            <a:r>
              <a:rPr lang="el-GR" sz="2300">
                <a:sym typeface="Wingdings" charset="2"/>
              </a:rPr>
              <a:t>Προσέγγιση με Ολλανδία </a:t>
            </a:r>
            <a:endParaRPr lang="el-GR" sz="23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7373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Πόλεμοι Λουδοβίκου ΙΔ΄</a:t>
            </a:r>
          </a:p>
        </p:txBody>
      </p:sp>
      <p:sp>
        <p:nvSpPr>
          <p:cNvPr id="73738" name="Rectangle 7373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740" name="Rectangle 7373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0930" y="775301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FF4C2E4-2A91-447F-BADB-1C2A7E128F98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23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73742" name="Rectangle 7374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2092" y="2798385"/>
            <a:ext cx="7948296" cy="3283260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000" u="sng"/>
              <a:t>Πόλεμος της Μεταβίβασης των Δικαιωμάτων (1667-68)</a:t>
            </a:r>
            <a:r>
              <a:rPr lang="en-US" sz="2000"/>
              <a:t> </a:t>
            </a:r>
            <a:r>
              <a:rPr lang="el-GR" sz="2000"/>
              <a:t>[</a:t>
            </a:r>
            <a:r>
              <a:rPr lang="en-US" sz="2000"/>
              <a:t>Guerre de Dévolution</a:t>
            </a:r>
            <a:r>
              <a:rPr lang="el-GR" sz="2000"/>
              <a:t>]</a:t>
            </a:r>
            <a:endParaRPr lang="el-GR" sz="2000" u="sng">
              <a:effectLst>
                <a:outerShdw blurRad="38100" dist="38100" dir="2700000" algn="tl">
                  <a:srgbClr val="3B3B3B"/>
                </a:outerShdw>
              </a:effectLst>
            </a:endParaRPr>
          </a:p>
          <a:p>
            <a:pPr lvl="1" eaLnBrk="1" hangingPunct="1"/>
            <a:r>
              <a:rPr lang="el-GR" sz="2000"/>
              <a:t>Απαίτηση αποζημίωσης για προίκα Μαρίας-Θηρεσίας μετά τον θάνατο του Φιλίππου Δ΄ (1665). Κάρολος Β΄</a:t>
            </a:r>
            <a:r>
              <a:rPr lang="en-US" sz="2000"/>
              <a:t> (</a:t>
            </a:r>
            <a:r>
              <a:rPr lang="el-GR" sz="2000"/>
              <a:t>4 ετών</a:t>
            </a:r>
            <a:r>
              <a:rPr lang="en-US" sz="2000"/>
              <a:t>)</a:t>
            </a:r>
            <a:r>
              <a:rPr lang="el-GR" sz="2000"/>
              <a:t>. Διεκδίκηση Κάτω Χωρών</a:t>
            </a:r>
          </a:p>
          <a:p>
            <a:pPr lvl="1" eaLnBrk="1" hangingPunct="1"/>
            <a:r>
              <a:rPr lang="el-GR" sz="2000"/>
              <a:t>1667, εισβολή σε Φλάνδρα</a:t>
            </a:r>
          </a:p>
          <a:p>
            <a:pPr lvl="1" eaLnBrk="1" hangingPunct="1"/>
            <a:r>
              <a:rPr lang="el-GR" sz="2000"/>
              <a:t>«Τριπλή Συμμαχία της Χάγης»: Αγγλία, Ολλανδία, Σουηδία</a:t>
            </a:r>
          </a:p>
          <a:p>
            <a:pPr lvl="1" eaLnBrk="1" hangingPunct="1"/>
            <a:r>
              <a:rPr lang="el-GR" sz="2000"/>
              <a:t>1668, Ειρήνη της </a:t>
            </a:r>
            <a:r>
              <a:rPr lang="en-US" sz="2000">
                <a:latin typeface="Calibri" panose="020F0502020204030204" pitchFamily="34" charset="0"/>
              </a:rPr>
              <a:t>Aix-la-Chapelle</a:t>
            </a:r>
            <a:endParaRPr lang="el-GR" sz="2000">
              <a:latin typeface="Calibri" panose="020F0502020204030204" pitchFamily="34" charset="0"/>
            </a:endParaRPr>
          </a:p>
          <a:p>
            <a:pPr lvl="2" eaLnBrk="1" hangingPunct="1"/>
            <a:r>
              <a:rPr lang="el-GR"/>
              <a:t>Γαλλία παίρνει παράλια Φλάνδρας (που οχυρώνει ο </a:t>
            </a:r>
            <a:r>
              <a:rPr lang="en-US"/>
              <a:t>Vauban) </a:t>
            </a:r>
            <a:r>
              <a:rPr lang="el-GR"/>
              <a:t>και Λίλλη</a:t>
            </a:r>
          </a:p>
          <a:p>
            <a:pPr lvl="1" eaLnBrk="1" hangingPunct="1"/>
            <a:endParaRPr lang="el-GR"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pPr eaLnBrk="1" hangingPunct="1"/>
            <a:r>
              <a:rPr lang="el-GR"/>
              <a:t>Πόλεμοι Λουδοβίκου ΙΔ΄</a:t>
            </a:r>
          </a:p>
        </p:txBody>
      </p:sp>
      <p:cxnSp>
        <p:nvCxnSpPr>
          <p:cNvPr id="77831" name="Straight Arrow Connector 7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l-GR" sz="1500" u="sng" dirty="0"/>
              <a:t>Πόλεμος της Ολλανδίας (1672-1678)</a:t>
            </a:r>
          </a:p>
          <a:p>
            <a:pPr marL="339725" lvl="1" eaLnBrk="1" hangingPunct="1"/>
            <a:r>
              <a:rPr lang="el-GR" sz="1500" dirty="0"/>
              <a:t>Τελωνιακοί δασμοί </a:t>
            </a:r>
            <a:r>
              <a:rPr lang="el-GR" sz="1500" dirty="0" err="1"/>
              <a:t>Κολμπέρ</a:t>
            </a:r>
            <a:r>
              <a:rPr lang="el-GR" sz="1500" dirty="0"/>
              <a:t> αποκλείουν ολλανδικά πλοία</a:t>
            </a:r>
          </a:p>
          <a:p>
            <a:pPr marL="339725" lvl="1" eaLnBrk="1" hangingPunct="1"/>
            <a:r>
              <a:rPr lang="el-GR" sz="1500" dirty="0"/>
              <a:t>1672, δολοφονία του </a:t>
            </a:r>
            <a:r>
              <a:rPr lang="en-US" sz="1500" i="1" dirty="0" err="1"/>
              <a:t>Raadpensionaris</a:t>
            </a:r>
            <a:r>
              <a:rPr lang="en-US" sz="1500" i="1" dirty="0"/>
              <a:t> </a:t>
            </a:r>
            <a:r>
              <a:rPr lang="el-GR" sz="1500" dirty="0"/>
              <a:t>Ολλανδίας, </a:t>
            </a:r>
            <a:r>
              <a:rPr lang="en-US" sz="1500" dirty="0"/>
              <a:t>Johan de Witt. </a:t>
            </a:r>
            <a:r>
              <a:rPr lang="el-GR" sz="1500" dirty="0"/>
              <a:t>Εκλογή Γουλιέλμου Γ΄ Οράγγης ως </a:t>
            </a:r>
            <a:r>
              <a:rPr lang="en-US" sz="1500" i="1" dirty="0" err="1"/>
              <a:t>Stadhouder</a:t>
            </a:r>
            <a:endParaRPr lang="el-GR" sz="1500" dirty="0"/>
          </a:p>
          <a:p>
            <a:pPr marL="339725" lvl="1" eaLnBrk="1" hangingPunct="1"/>
            <a:r>
              <a:rPr lang="el-GR" sz="1500" dirty="0"/>
              <a:t>Κατεδάφιση φραγμάτων, πλημμύρα εδαφών. «Έτος καταστροφής» (</a:t>
            </a:r>
            <a:r>
              <a:rPr lang="en-US" sz="1500" dirty="0" err="1"/>
              <a:t>rampjaar</a:t>
            </a:r>
            <a:r>
              <a:rPr lang="en-US" sz="1500" dirty="0"/>
              <a:t>)</a:t>
            </a:r>
          </a:p>
          <a:p>
            <a:pPr marL="339725" lvl="1" eaLnBrk="1" hangingPunct="1"/>
            <a:r>
              <a:rPr lang="en-US" sz="1500" dirty="0"/>
              <a:t>1678, </a:t>
            </a:r>
            <a:r>
              <a:rPr lang="el-GR" sz="1500" dirty="0"/>
              <a:t>Ειρήνη της </a:t>
            </a:r>
            <a:r>
              <a:rPr lang="en-US" sz="1500" dirty="0" err="1"/>
              <a:t>Nim</a:t>
            </a:r>
            <a:r>
              <a:rPr lang="fr-FR" sz="1500" dirty="0" err="1"/>
              <a:t>ègue</a:t>
            </a:r>
            <a:endParaRPr lang="el-GR" sz="1500" dirty="0"/>
          </a:p>
          <a:p>
            <a:pPr marL="692150" lvl="2" indent="-234950" eaLnBrk="1" hangingPunct="1"/>
            <a:r>
              <a:rPr lang="el-GR" sz="1500" dirty="0"/>
              <a:t>Ενοποίηση βορείων συνόρων Γαλλίας, οχυρώσεις από </a:t>
            </a:r>
            <a:r>
              <a:rPr lang="en-US" sz="1500" dirty="0"/>
              <a:t>Vauban</a:t>
            </a:r>
            <a:endParaRPr lang="el-GR" sz="1500" dirty="0"/>
          </a:p>
          <a:p>
            <a:pPr marL="692150" lvl="2" indent="-234950" eaLnBrk="1" hangingPunct="1"/>
            <a:r>
              <a:rPr lang="el-GR" sz="1500" dirty="0"/>
              <a:t>Ισπανία χάνει </a:t>
            </a:r>
            <a:r>
              <a:rPr lang="fr-FR" sz="1500" dirty="0"/>
              <a:t>Franche-Comté</a:t>
            </a:r>
            <a:r>
              <a:rPr lang="fr-FR" sz="1500" dirty="0">
                <a:latin typeface="Calibri" panose="020F0502020204030204" pitchFamily="34" charset="0"/>
              </a:rPr>
              <a:t>,</a:t>
            </a:r>
            <a:r>
              <a:rPr lang="fr-FR" sz="1500" dirty="0"/>
              <a:t> </a:t>
            </a:r>
            <a:r>
              <a:rPr lang="el-GR" sz="1500" dirty="0"/>
              <a:t>εδάφη Φλάνδρας</a:t>
            </a:r>
            <a:endParaRPr lang="en-US" sz="1500" dirty="0"/>
          </a:p>
        </p:txBody>
      </p:sp>
      <p:sp>
        <p:nvSpPr>
          <p:cNvPr id="7782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5206365" y="6356350"/>
            <a:ext cx="874395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85376B1-65D9-4014-A874-479630354EA5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02CDE-DF06-4250-A653-F2BFB8F54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0" name="Rectangle 7987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100">
                <a:solidFill>
                  <a:srgbClr val="FFFFFF"/>
                </a:solidFill>
              </a:rPr>
              <a:t>Πόλεμοι Λουδοβίκου ΙΔ΄ (3)</a:t>
            </a:r>
          </a:p>
        </p:txBody>
      </p:sp>
      <p:sp>
        <p:nvSpPr>
          <p:cNvPr id="79882" name="Rectangle 7988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987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4CFCD9FD-9644-4E9D-A1A6-50F016C4A894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25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79884" name="Rectangle 7988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000" u="sng"/>
              <a:t>Πολιτική των Προσαρτήσεων (1680-1684)</a:t>
            </a:r>
          </a:p>
          <a:p>
            <a:pPr lvl="1" eaLnBrk="1" hangingPunct="1"/>
            <a:r>
              <a:rPr lang="el-GR" sz="2000"/>
              <a:t>Στρατιωτικές επεμβάσεις χωρίς ανοικτό πόλεμο</a:t>
            </a:r>
          </a:p>
          <a:p>
            <a:pPr lvl="1" eaLnBrk="1" hangingPunct="1"/>
            <a:r>
              <a:rPr lang="el-GR" sz="2000"/>
              <a:t>Προσάρτηση χωροδεσποτειών Αλσατίας και Λουξεμβούργου</a:t>
            </a:r>
          </a:p>
          <a:p>
            <a:pPr lvl="1" eaLnBrk="1" hangingPunct="1"/>
            <a:r>
              <a:rPr lang="el-GR" sz="2000"/>
              <a:t>Γενική ανησυχία σε Ευρώπη από επεκτατική πολιτική Γαλλίας</a:t>
            </a:r>
            <a:endParaRPr lang="el-GR" sz="2000">
              <a:effectLst>
                <a:outerShdw blurRad="38100" dist="38100" dir="2700000" algn="tl">
                  <a:srgbClr val="3B3B3B"/>
                </a:outerShdw>
              </a:effectLst>
            </a:endParaRPr>
          </a:p>
          <a:p>
            <a:pPr marL="0" indent="0" eaLnBrk="1" hangingPunct="1">
              <a:buNone/>
            </a:pPr>
            <a:r>
              <a:rPr lang="el-GR" sz="2000" u="sng"/>
              <a:t>Πόλεμος της Ένωσης της Αυγούστας (1689-1697)</a:t>
            </a:r>
          </a:p>
          <a:p>
            <a:pPr lvl="1" eaLnBrk="1" hangingPunct="1"/>
            <a:r>
              <a:rPr lang="el-GR" sz="2000"/>
              <a:t>1686, «Ένωση της Αυγούστας» :</a:t>
            </a:r>
            <a:r>
              <a:rPr lang="el-GR" sz="2000">
                <a:effectLst>
                  <a:outerShdw blurRad="38100" dist="38100" dir="2700000" algn="tl">
                    <a:srgbClr val="3B3B3B"/>
                  </a:outerShdw>
                </a:effectLst>
              </a:rPr>
              <a:t> </a:t>
            </a:r>
            <a:r>
              <a:rPr lang="el-GR" sz="2000"/>
              <a:t>Ηνωμένες Επαρχίες, Ισπανία, Αγία Ρωμαϊκή Αυτοκρατορία και Αγγλία συνασπίζονται εναντίον της Γαλλίας</a:t>
            </a:r>
          </a:p>
          <a:p>
            <a:pPr lvl="1" eaLnBrk="1" hangingPunct="1"/>
            <a:r>
              <a:rPr lang="el-GR" sz="2000"/>
              <a:t>1697, Ειρήνη του </a:t>
            </a:r>
            <a:r>
              <a:rPr lang="en-US" sz="2000"/>
              <a:t>Ryswick </a:t>
            </a:r>
          </a:p>
          <a:p>
            <a:pPr lvl="2" eaLnBrk="1" hangingPunct="1"/>
            <a:r>
              <a:rPr lang="el-GR"/>
              <a:t>Επιστροφή Λωρραίνης, Λουξεμβούργου (Γαλλία κρατά Στρασβούργο). Ολλανδικές φρουρές σε ισπανικές Κάτω Χώρες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27" name="Rectangle 8192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l-GR" sz="3600"/>
              <a:t>Πόλεμοι Λουδοβίκου ΙΔ΄ (4)</a:t>
            </a:r>
          </a:p>
        </p:txBody>
      </p:sp>
      <p:sp>
        <p:nvSpPr>
          <p:cNvPr id="8193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716EF1-B35C-4DA4-A9B8-B40D624CCF2E}" type="slidenum">
              <a:rPr lang="el-GR"/>
              <a:pPr>
                <a:spcAft>
                  <a:spcPts val="600"/>
                </a:spcAft>
              </a:pPr>
              <a:t>26</a:t>
            </a:fld>
            <a:endParaRPr lang="el-GR"/>
          </a:p>
        </p:txBody>
      </p:sp>
      <p:graphicFrame>
        <p:nvGraphicFramePr>
          <p:cNvPr id="81931" name="Content Placeholder 3">
            <a:extLst>
              <a:ext uri="{FF2B5EF4-FFF2-40B4-BE49-F238E27FC236}">
                <a16:creationId xmlns:a16="http://schemas.microsoft.com/office/drawing/2014/main" id="{AF39804E-6790-A7EF-A8BE-FC4624829C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660899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5" name="Rectangle 8398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Πόλεμοι Λουδοβίκου ΙΔ΄ (4)</a:t>
            </a:r>
          </a:p>
        </p:txBody>
      </p:sp>
      <p:sp>
        <p:nvSpPr>
          <p:cNvPr id="83987" name="Rectangle 8398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3989" name="Rectangle 83988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0930" y="775301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877DBD67-AB88-4C68-A256-24C2649EF48E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27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83991" name="Rectangle 8399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2092" y="2798385"/>
            <a:ext cx="7948296" cy="3283260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100" u="sng"/>
              <a:t>Πόλεμος για τη Διαδοχή της Ισπανίας (1701-13/14)</a:t>
            </a:r>
          </a:p>
          <a:p>
            <a:pPr marL="280988" lvl="1" eaLnBrk="1" hangingPunct="1"/>
            <a:r>
              <a:rPr lang="el-GR" sz="2100"/>
              <a:t>1.11.1700, θάνατος Καρόλου Β΄.  Διαθήκη ορίζει διάδοχο τον δευτερότοκο εγγονό του Λουδοβίκου ΙΔ΄, Φίλιππο, υπό τον όρο ότι θα παραιτηθεί από τα δικαιώματά του στον θρόνο της Γαλλίας</a:t>
            </a:r>
          </a:p>
          <a:p>
            <a:pPr marL="280988" lvl="1" eaLnBrk="1" hangingPunct="1"/>
            <a:r>
              <a:rPr lang="el-GR" sz="2100"/>
              <a:t>Φόβοι για παγκόσμια ηγεμονία Γαλλίας</a:t>
            </a:r>
          </a:p>
          <a:p>
            <a:pPr marL="280988" lvl="1" eaLnBrk="1" hangingPunct="1"/>
            <a:r>
              <a:rPr lang="el-GR" sz="2100"/>
              <a:t>Μέτωπα σε Ιταλία, Ιρλανδία [γαλλική στήριξη σε Ιάκωβο Β΄], Ισπανία, Κάτω Χώρες, Αγία Ρωμαϊκή Αυτοκρατορία, Ατλαντικό ωκεανό, Μεσόγειο</a:t>
            </a:r>
          </a:p>
          <a:p>
            <a:pPr marL="280988" lvl="1" eaLnBrk="1" hangingPunct="1"/>
            <a:r>
              <a:rPr lang="el-GR" sz="2100"/>
              <a:t>Οικονομική εξάντληση Γαλλίας, κόπωση πληθυσμού από συνεχείς πολέμους, βίαιες εξεγέρσεις (</a:t>
            </a:r>
            <a:r>
              <a:rPr lang="en-US" sz="2100"/>
              <a:t>Camisards)</a:t>
            </a:r>
            <a:endParaRPr lang="el-GR" sz="2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33" name="Rectangle 8603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Πόλεμοι Λουδοβίκου ΙΔ΄ (5)</a:t>
            </a:r>
          </a:p>
        </p:txBody>
      </p:sp>
      <p:sp>
        <p:nvSpPr>
          <p:cNvPr id="86035" name="Rectangle 8603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6037" name="Rectangle 86036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6019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0930" y="775301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EEFAC343-D41F-4282-9CB7-DCB0FDFE96FF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28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86039" name="Rectangle 8603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2092" y="2798385"/>
            <a:ext cx="7948296" cy="3283260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000" u="sng"/>
              <a:t>Πόλεμος για τη Διαδοχή της Ισπανίας </a:t>
            </a:r>
            <a:r>
              <a:rPr lang="el-GR" sz="2000"/>
              <a:t>(συν.)</a:t>
            </a:r>
          </a:p>
          <a:p>
            <a:r>
              <a:rPr lang="el-GR" sz="2000"/>
              <a:t>1713, Συνθήκη Ουτρέχτης</a:t>
            </a:r>
            <a:r>
              <a:rPr lang="en-US" sz="2000"/>
              <a:t> (</a:t>
            </a:r>
            <a:r>
              <a:rPr lang="el-GR" sz="2000"/>
              <a:t>με Αγγλία και Ολλανδία)</a:t>
            </a:r>
          </a:p>
          <a:p>
            <a:r>
              <a:rPr lang="el-GR" sz="2000"/>
              <a:t>1715, Συνθήκη </a:t>
            </a:r>
            <a:r>
              <a:rPr lang="en-US" sz="2000"/>
              <a:t>Rastadt</a:t>
            </a:r>
            <a:r>
              <a:rPr lang="el-GR" sz="2000"/>
              <a:t> (με Αυστρία)</a:t>
            </a:r>
            <a:endParaRPr lang="en-US" sz="2000"/>
          </a:p>
          <a:p>
            <a:r>
              <a:rPr lang="el-GR" sz="2000"/>
              <a:t>Γαλλία χάνει υπερπόντιες κτήσεις (Ακαδία, Λουιζιάνα, Σενεγάλη)</a:t>
            </a:r>
          </a:p>
          <a:p>
            <a:r>
              <a:rPr lang="el-GR" sz="2000"/>
              <a:t>Αγγλία εξασφαλίζει Γιβραλτάρ, Μινόρκα, Νέα Γη και δικαίωμα σε δουλεμπόριο (</a:t>
            </a:r>
            <a:r>
              <a:rPr lang="en-US" sz="2000" i="1"/>
              <a:t>asiento</a:t>
            </a:r>
            <a:r>
              <a:rPr lang="en-US" sz="2000"/>
              <a:t>)</a:t>
            </a:r>
          </a:p>
          <a:p>
            <a:r>
              <a:rPr lang="el-GR" sz="2000"/>
              <a:t>Φίλιππος Ε΄ παραμένει στον θρόνο της Ισπανίας αλλά παραιτείται από γαλλικό θρόνο και χάνει Κάτω Χώρες, Νάπολη και Σαρδηνία που περιέρχονται στους Αψβούργους της Βιέννης</a:t>
            </a:r>
          </a:p>
          <a:p>
            <a:pPr eaLnBrk="1" hangingPunct="1"/>
            <a:endParaRPr lang="el-GR"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3" name="Rectangle 8807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Πόλεμοι Λουδοβίκου ΙΔ΄ (6)</a:t>
            </a:r>
          </a:p>
        </p:txBody>
      </p:sp>
      <p:sp>
        <p:nvSpPr>
          <p:cNvPr id="88075" name="Rectangle 8807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8077" name="Rectangle 88076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806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0930" y="775301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2AD4507-306B-41BD-8B2D-9AE7BCB7E741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29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88079" name="Rectangle 8807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68" name="Content Placeholder 3"/>
          <p:cNvSpPr>
            <a:spLocks noGrp="1"/>
          </p:cNvSpPr>
          <p:nvPr>
            <p:ph idx="1"/>
          </p:nvPr>
        </p:nvSpPr>
        <p:spPr>
          <a:xfrm>
            <a:off x="594119" y="2684158"/>
            <a:ext cx="7948296" cy="3427707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el-GR" sz="2000" dirty="0"/>
              <a:t>Συνέπειες του «Πολέμου για την Ισπανική Διαδοχή»:</a:t>
            </a:r>
          </a:p>
          <a:p>
            <a:pPr marL="280988" lvl="1" eaLnBrk="1" hangingPunct="1"/>
            <a:r>
              <a:rPr lang="el-GR" sz="2000" dirty="0"/>
              <a:t>Ισπανία, η μεγάλη ηττημένη</a:t>
            </a:r>
          </a:p>
          <a:p>
            <a:pPr marL="280988" lvl="1" eaLnBrk="1" hangingPunct="1"/>
            <a:r>
              <a:rPr lang="el-GR" sz="2000" dirty="0"/>
              <a:t>Γαλλία χάνει σημαντικές αποικίες</a:t>
            </a:r>
          </a:p>
          <a:p>
            <a:pPr marL="280988" lvl="1" eaLnBrk="1" hangingPunct="1"/>
            <a:r>
              <a:rPr lang="el-GR" sz="2000" dirty="0"/>
              <a:t>Επιτήρηση συνόρων Γαλλίας (φρουρές, οχυρά, ενδιάμεσες περιοχές)</a:t>
            </a:r>
          </a:p>
          <a:p>
            <a:pPr marL="280988" lvl="1" eaLnBrk="1" hangingPunct="1"/>
            <a:r>
              <a:rPr lang="el-GR" sz="2000" dirty="0"/>
              <a:t>Ηνωμένες Επαρχίες, εξαντλημένες από πόλεμο, χάνουν οικονομική ηγεμονία προς όφελος Αγγλίας</a:t>
            </a:r>
          </a:p>
          <a:p>
            <a:pPr marL="280988" lvl="1" eaLnBrk="1" hangingPunct="1"/>
            <a:r>
              <a:rPr lang="el-GR" sz="2000" dirty="0"/>
              <a:t>Καθιέρωση αρχής ισορροπίας δυνάμεων σε ευρωπαϊκές διεθνείς σχέσεις</a:t>
            </a:r>
          </a:p>
          <a:p>
            <a:pPr marL="280988" lvl="1" eaLnBrk="1" hangingPunct="1"/>
            <a:r>
              <a:rPr lang="el-GR" sz="2000" dirty="0"/>
              <a:t>Εμφάνιση νέων δυνάμεων: Πεδεμόντιο-Σαβοΐα, Πρωσία-</a:t>
            </a:r>
            <a:r>
              <a:rPr lang="el-GR" sz="2000" dirty="0" err="1"/>
              <a:t>Βραδεμβούργο</a:t>
            </a:r>
            <a:r>
              <a:rPr lang="el-GR" sz="2000" dirty="0"/>
              <a:t>, Ρωσία</a:t>
            </a:r>
          </a:p>
          <a:p>
            <a:pPr lvl="1" eaLnBrk="1" hangingPunct="1"/>
            <a:endParaRPr lang="el-GR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1" name="Rectangle 1844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443" name="Rectangle 1844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5" name="Rectangle 1844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7" name="Rectangle 1844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9" name="Rectangle 1844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51" name="Freeform: Shape 1845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453" name="Rectangle 1845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l-GR" sz="3500">
                <a:solidFill>
                  <a:srgbClr val="FFFFFF"/>
                </a:solidFill>
              </a:rPr>
              <a:t>Λουδοβίκος ΙΔ΄ (βασ. 1661-1715)</a:t>
            </a:r>
          </a:p>
        </p:txBody>
      </p:sp>
      <p:sp>
        <p:nvSpPr>
          <p:cNvPr id="18436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1700" dirty="0"/>
              <a:t>Από τα 53 έτη βασιλείας, τα 37 εμπόλεμα</a:t>
            </a:r>
          </a:p>
          <a:p>
            <a:pPr eaLnBrk="1" hangingPunct="1"/>
            <a:r>
              <a:rPr lang="el-GR" sz="1700" dirty="0"/>
              <a:t>Γεωγραφική επέκταση Γαλλίας</a:t>
            </a:r>
          </a:p>
          <a:p>
            <a:pPr eaLnBrk="1" hangingPunct="1"/>
            <a:r>
              <a:rPr lang="el-GR" sz="1700" dirty="0"/>
              <a:t>Ενίσχυση διοικητικών δομών, γραφειοκρατία</a:t>
            </a:r>
          </a:p>
          <a:p>
            <a:pPr eaLnBrk="1" hangingPunct="1"/>
            <a:r>
              <a:rPr lang="el-GR" sz="1700" dirty="0"/>
              <a:t>Οικονομική ανάπτυξη </a:t>
            </a:r>
            <a:r>
              <a:rPr lang="el-GR" sz="1700" dirty="0">
                <a:sym typeface="Symbol" panose="05050102010706020507" pitchFamily="18" charset="2"/>
              </a:rPr>
              <a:t> υπέρογκα στρατ. έξοδα</a:t>
            </a:r>
            <a:endParaRPr lang="el-GR" sz="1700" dirty="0"/>
          </a:p>
          <a:p>
            <a:pPr eaLnBrk="1" hangingPunct="1"/>
            <a:r>
              <a:rPr lang="el-GR" sz="1700" dirty="0"/>
              <a:t>Πολιτική ενοποίησης και </a:t>
            </a:r>
            <a:r>
              <a:rPr lang="el-GR" sz="1700" dirty="0" err="1"/>
              <a:t>ομογενοποίησης</a:t>
            </a:r>
            <a:r>
              <a:rPr lang="el-GR" sz="1700" dirty="0"/>
              <a:t> (νομοθεσία, οικονομία, θρησκεία, κουλτούρα)</a:t>
            </a:r>
          </a:p>
          <a:p>
            <a:pPr eaLnBrk="1" hangingPunct="1"/>
            <a:r>
              <a:rPr lang="el-GR" sz="1700" dirty="0"/>
              <a:t>Μεταφορά ηγεμονίας από Ισπανία σε Γαλλία</a:t>
            </a:r>
          </a:p>
          <a:p>
            <a:pPr eaLnBrk="1" hangingPunct="1"/>
            <a:r>
              <a:rPr lang="el-GR" sz="1700" dirty="0"/>
              <a:t>Αυστηρή τελετουργία γαλλικής Αυλής (</a:t>
            </a:r>
            <a:r>
              <a:rPr lang="en-US" sz="1700" i="1" dirty="0" err="1"/>
              <a:t>étiquette</a:t>
            </a:r>
            <a:r>
              <a:rPr lang="en-US" sz="1700" dirty="0"/>
              <a:t>)</a:t>
            </a:r>
            <a:r>
              <a:rPr lang="el-GR" sz="1700" dirty="0"/>
              <a:t> ρυθμίζει το σύνολο των σχέσεων σε μικρόκοσμο Αυλής</a:t>
            </a:r>
          </a:p>
          <a:p>
            <a:pPr eaLnBrk="1" hangingPunct="1"/>
            <a:r>
              <a:rPr lang="en-US" sz="1700" dirty="0"/>
              <a:t>“</a:t>
            </a:r>
            <a:r>
              <a:rPr lang="el-GR" sz="1700" dirty="0"/>
              <a:t>Δραματοποίηση</a:t>
            </a:r>
            <a:r>
              <a:rPr lang="en-US" sz="1700" dirty="0"/>
              <a:t>”</a:t>
            </a:r>
            <a:r>
              <a:rPr lang="el-GR" sz="1700" dirty="0"/>
              <a:t> κάθε βασιλικής πράξης</a:t>
            </a:r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81C188-3C7E-4965-9E25-731F9E6B245A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7471-FD19-428D-AD95-DB2FF83E0A75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281" y="1"/>
            <a:ext cx="6849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4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7471-FD19-428D-AD95-DB2FF83E0A75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88640"/>
            <a:ext cx="908720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98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7471-FD19-428D-AD95-DB2FF83E0A75}" type="slidenum">
              <a:rPr lang="el-GR" smtClean="0"/>
              <a:pPr/>
              <a:t>32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3" y="185341"/>
            <a:ext cx="9091781" cy="65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07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>
                <a:solidFill>
                  <a:srgbClr val="FFFFFF">
                    <a:alpha val="20000"/>
                  </a:srgbClr>
                </a:solidFill>
              </a:rPr>
              <a:pPr/>
              <a:t>33</a:t>
            </a:fld>
            <a:endParaRPr lang="el-GR">
              <a:solidFill>
                <a:srgbClr val="FFFFFF">
                  <a:alpha val="20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96652"/>
            <a:ext cx="8400933" cy="630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4288" y="5949280"/>
            <a:ext cx="1440160" cy="5760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38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0641" y="450222"/>
            <a:ext cx="2926815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048AE-A92D-4803-59D6-1F2B85FF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95" y="932688"/>
            <a:ext cx="2521258" cy="32735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ΑΓΓΛΙΑ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0640" y="4843002"/>
            <a:ext cx="1793559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75CD-38B9-A6E2-A4F9-F0D896428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0152" y="5113960"/>
            <a:ext cx="1656183" cy="1022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700" dirty="0">
                <a:solidFill>
                  <a:srgbClr val="FFFFFF"/>
                </a:solidFill>
              </a:rPr>
              <a:t>Πα</a:t>
            </a:r>
            <a:r>
              <a:rPr lang="en-US" sz="1700" dirty="0" err="1">
                <a:solidFill>
                  <a:srgbClr val="FFFFFF"/>
                </a:solidFill>
              </a:rPr>
              <a:t>λινόρθωση</a:t>
            </a: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68DA3-06F4-0695-B1E4-8D4A6EAB3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5" r="4395" b="1"/>
          <a:stretch/>
        </p:blipFill>
        <p:spPr>
          <a:xfrm>
            <a:off x="349758" y="450221"/>
            <a:ext cx="5404136" cy="59575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0945" y="4843002"/>
            <a:ext cx="1013297" cy="1568472"/>
          </a:xfrm>
          <a:prstGeom prst="rect">
            <a:avLst/>
          </a:prstGeom>
          <a:solidFill>
            <a:srgbClr val="63533A"/>
          </a:solidFill>
          <a:ln w="25400">
            <a:solidFill>
              <a:srgbClr val="635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17E1C-9B60-3459-764A-5A255AEA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9829" y="5113267"/>
            <a:ext cx="795528" cy="10242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F9D9BFEA-A0A6-470B-9C1A-C222B6B00C5D}" type="slidenum">
              <a:rPr lang="en-US" sz="38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34</a:t>
            </a:fld>
            <a:endParaRPr lang="en-US" sz="38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2955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7" name="Rectangle 942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2"/>
            <a:ext cx="7337381" cy="278186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581024" y="762000"/>
            <a:ext cx="6875771" cy="2144162"/>
          </a:xfrm>
        </p:spPr>
        <p:txBody>
          <a:bodyPr>
            <a:normAutofit/>
          </a:bodyPr>
          <a:lstStyle/>
          <a:p>
            <a:r>
              <a:rPr lang="el-GR" sz="4200">
                <a:solidFill>
                  <a:srgbClr val="FFFFFF"/>
                </a:solidFill>
              </a:rPr>
              <a:t>ΑΓΓΛΙΑ – Παλινόρθωση</a:t>
            </a:r>
            <a:r>
              <a:rPr lang="en-US" sz="4200">
                <a:solidFill>
                  <a:srgbClr val="FFFFFF"/>
                </a:solidFill>
              </a:rPr>
              <a:t> (</a:t>
            </a:r>
            <a:r>
              <a:rPr lang="en-US" sz="4200" i="1">
                <a:solidFill>
                  <a:srgbClr val="FFFFFF"/>
                </a:solidFill>
              </a:rPr>
              <a:t>Restoration</a:t>
            </a:r>
            <a:r>
              <a:rPr lang="en-US" sz="4200">
                <a:solidFill>
                  <a:srgbClr val="FFFFFF"/>
                </a:solidFill>
              </a:rPr>
              <a:t>)</a:t>
            </a:r>
            <a:endParaRPr lang="el-GR" sz="4200">
              <a:solidFill>
                <a:srgbClr val="FFFFFF"/>
              </a:solidFill>
            </a:endParaRPr>
          </a:p>
        </p:txBody>
      </p:sp>
      <p:sp>
        <p:nvSpPr>
          <p:cNvPr id="94219" name="Rectangle 94218">
            <a:extLst>
              <a:ext uri="{FF2B5EF4-FFF2-40B4-BE49-F238E27FC236}">
                <a16:creationId xmlns:a16="http://schemas.microsoft.com/office/drawing/2014/main" id="{2A8B9026-04DF-499B-A388-67FCB7435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1994" y="459771"/>
            <a:ext cx="970949" cy="1296997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421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902553" y="701779"/>
            <a:ext cx="795528" cy="8129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80DDD758-C0AE-48FA-8BA7-578D36ED7CF3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35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94221" name="Rectangle 94220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7906" y="1935089"/>
            <a:ext cx="970949" cy="129699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4223" name="Rectangle 9422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2" y="3395974"/>
            <a:ext cx="8432313" cy="300666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12" name="Content Placeholder 3"/>
          <p:cNvSpPr>
            <a:spLocks noGrp="1"/>
          </p:cNvSpPr>
          <p:nvPr>
            <p:ph idx="1"/>
          </p:nvPr>
        </p:nvSpPr>
        <p:spPr>
          <a:xfrm>
            <a:off x="581022" y="3648548"/>
            <a:ext cx="7935180" cy="248186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1800"/>
              <a:t>1660-1685, Παλινόρθωση Καρόλου Β΄ Στιούαρτ</a:t>
            </a:r>
          </a:p>
          <a:p>
            <a:pPr eaLnBrk="1" hangingPunct="1"/>
            <a:r>
              <a:rPr lang="el-GR" sz="1800"/>
              <a:t>Διάλυση στρατοπέδου </a:t>
            </a:r>
            <a:r>
              <a:rPr lang="en-US" sz="1800"/>
              <a:t>Cromwell </a:t>
            </a:r>
            <a:r>
              <a:rPr lang="el-GR" sz="1800"/>
              <a:t>μετά τον θάνατό του</a:t>
            </a:r>
          </a:p>
          <a:p>
            <a:pPr eaLnBrk="1" hangingPunct="1"/>
            <a:r>
              <a:rPr lang="el-GR" sz="1800"/>
              <a:t>Μέτρα κατά </a:t>
            </a:r>
            <a:r>
              <a:rPr lang="en-US" sz="1800"/>
              <a:t>Dissenters, </a:t>
            </a:r>
            <a:r>
              <a:rPr lang="el-GR" sz="1800"/>
              <a:t>μετανάστευση σε Αμερική</a:t>
            </a:r>
          </a:p>
          <a:p>
            <a:pPr eaLnBrk="1" hangingPunct="1"/>
            <a:r>
              <a:rPr lang="el-GR" sz="1800"/>
              <a:t>1665-1667, 2</a:t>
            </a:r>
            <a:r>
              <a:rPr lang="el-GR" sz="1800" baseline="30000"/>
              <a:t>ος</a:t>
            </a:r>
            <a:r>
              <a:rPr lang="el-GR" sz="1800"/>
              <a:t> αγγλο-ολλανδικός πόλεμος</a:t>
            </a:r>
          </a:p>
          <a:p>
            <a:pPr lvl="1" eaLnBrk="1" hangingPunct="1"/>
            <a:r>
              <a:rPr lang="el-GR" sz="1800"/>
              <a:t>Αγγλία αποκτά Νέο Άμστερνταμ (ιδρ. 1625) </a:t>
            </a:r>
            <a:r>
              <a:rPr lang="el-GR" sz="1800">
                <a:sym typeface="Wingdings" charset="2"/>
              </a:rPr>
              <a:t> Νέα Υόρκη</a:t>
            </a:r>
          </a:p>
          <a:p>
            <a:r>
              <a:rPr lang="el-GR" sz="1800">
                <a:sym typeface="Wingdings" charset="2"/>
              </a:rPr>
              <a:t>1665-66, επιδημία βουβωνικής πανώλης σε Λονδίνο (100.000 νεκροί, 20%  πληθυσμού Λονδίνου)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7" name="Rectangle 942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2"/>
            <a:ext cx="7337381" cy="278186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581024" y="762000"/>
            <a:ext cx="6875771" cy="2144162"/>
          </a:xfrm>
        </p:spPr>
        <p:txBody>
          <a:bodyPr>
            <a:normAutofit/>
          </a:bodyPr>
          <a:lstStyle/>
          <a:p>
            <a:pPr eaLnBrk="1" hangingPunct="1"/>
            <a:r>
              <a:rPr lang="el-GR" sz="4200">
                <a:solidFill>
                  <a:srgbClr val="FFFFFF"/>
                </a:solidFill>
              </a:rPr>
              <a:t>ΑΓΓΛΙΑ – Παλινόρθωση</a:t>
            </a:r>
            <a:r>
              <a:rPr lang="en-US" sz="4200">
                <a:solidFill>
                  <a:srgbClr val="FFFFFF"/>
                </a:solidFill>
              </a:rPr>
              <a:t> (2)</a:t>
            </a:r>
            <a:endParaRPr lang="el-GR" sz="4200">
              <a:solidFill>
                <a:srgbClr val="FFFFFF"/>
              </a:solidFill>
            </a:endParaRPr>
          </a:p>
        </p:txBody>
      </p:sp>
      <p:sp>
        <p:nvSpPr>
          <p:cNvPr id="94219" name="Rectangle 94218">
            <a:extLst>
              <a:ext uri="{FF2B5EF4-FFF2-40B4-BE49-F238E27FC236}">
                <a16:creationId xmlns:a16="http://schemas.microsoft.com/office/drawing/2014/main" id="{2A8B9026-04DF-499B-A388-67FCB7435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1994" y="459771"/>
            <a:ext cx="970949" cy="1296997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421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902553" y="701779"/>
            <a:ext cx="795528" cy="8129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80DDD758-C0AE-48FA-8BA7-578D36ED7CF3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36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94221" name="Rectangle 94220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7906" y="1935089"/>
            <a:ext cx="970949" cy="1296998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4223" name="Rectangle 9422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2" y="3395974"/>
            <a:ext cx="8432313" cy="300666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12" name="Content Placeholder 3"/>
          <p:cNvSpPr>
            <a:spLocks noGrp="1"/>
          </p:cNvSpPr>
          <p:nvPr>
            <p:ph idx="1"/>
          </p:nvPr>
        </p:nvSpPr>
        <p:spPr>
          <a:xfrm>
            <a:off x="581022" y="3648548"/>
            <a:ext cx="7935180" cy="248186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2100">
                <a:sym typeface="Wingdings" charset="2"/>
              </a:rPr>
              <a:t>1666, Μεγάλη Πυρκαγιά Λονδίνου</a:t>
            </a:r>
          </a:p>
          <a:p>
            <a:pPr eaLnBrk="1" hangingPunct="1"/>
            <a:r>
              <a:rPr lang="el-GR" sz="2100">
                <a:sym typeface="Wingdings" charset="2"/>
              </a:rPr>
              <a:t>1666, εξέγερση Σκωτίας</a:t>
            </a:r>
          </a:p>
          <a:p>
            <a:pPr eaLnBrk="1" hangingPunct="1"/>
            <a:r>
              <a:rPr lang="el-GR" sz="2100"/>
              <a:t>1670, μυστική συνθήκη </a:t>
            </a:r>
            <a:r>
              <a:rPr lang="en-US" sz="2100"/>
              <a:t>Dover </a:t>
            </a:r>
            <a:r>
              <a:rPr lang="el-GR" sz="2100"/>
              <a:t>με Γαλλία για οικονομική ενίσχυση</a:t>
            </a:r>
            <a:endParaRPr lang="el-GR" sz="2100">
              <a:sym typeface="Wingdings" charset="2"/>
            </a:endParaRPr>
          </a:p>
          <a:p>
            <a:pPr eaLnBrk="1" hangingPunct="1"/>
            <a:r>
              <a:rPr lang="el-GR" sz="2100">
                <a:sym typeface="Wingdings" charset="2"/>
              </a:rPr>
              <a:t>1672-1674, 3</a:t>
            </a:r>
            <a:r>
              <a:rPr lang="el-GR" sz="2100" baseline="30000">
                <a:sym typeface="Wingdings" charset="2"/>
              </a:rPr>
              <a:t>ος</a:t>
            </a:r>
            <a:r>
              <a:rPr lang="el-GR" sz="2100">
                <a:sym typeface="Wingdings" charset="2"/>
              </a:rPr>
              <a:t> </a:t>
            </a:r>
            <a:r>
              <a:rPr lang="el-GR" sz="2100"/>
              <a:t>αγγλο-ολλανδικός πόλεμος</a:t>
            </a:r>
          </a:p>
          <a:p>
            <a:pPr eaLnBrk="1" hangingPunct="1"/>
            <a:r>
              <a:rPr lang="el-GR" sz="2100"/>
              <a:t>1673, </a:t>
            </a:r>
            <a:r>
              <a:rPr lang="en-US" sz="2100"/>
              <a:t>Test Act</a:t>
            </a:r>
            <a:r>
              <a:rPr lang="el-GR" sz="2100"/>
              <a:t>: αποκλεισμός Καθολικών από δημόσια αξιώματα</a:t>
            </a:r>
          </a:p>
        </p:txBody>
      </p:sp>
    </p:spTree>
    <p:extLst>
      <p:ext uri="{BB962C8B-B14F-4D97-AF65-F5344CB8AC3E}">
        <p14:creationId xmlns:p14="http://schemas.microsoft.com/office/powerpoint/2010/main" val="782572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FEC145-563A-45D7-9EC7-014659DA3447}" type="slidenum">
              <a:rPr lang="el-GR"/>
              <a:pPr/>
              <a:t>37</a:t>
            </a:fld>
            <a:endParaRPr lang="el-GR"/>
          </a:p>
        </p:txBody>
      </p:sp>
      <p:pic>
        <p:nvPicPr>
          <p:cNvPr id="96259" name="Picture 2" descr="File:Allard -Totius Neobelgii Nova et Accuratissima Tabula (Detail)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93138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Box 3"/>
          <p:cNvSpPr txBox="1">
            <a:spLocks noChangeArrowheads="1"/>
          </p:cNvSpPr>
          <p:nvPr/>
        </p:nvSpPr>
        <p:spPr bwMode="auto">
          <a:xfrm>
            <a:off x="2916238" y="2597150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>
                <a:latin typeface="Calibri" charset="0"/>
              </a:rPr>
              <a:t>Νέο Άμστερνταμ (1674)</a:t>
            </a:r>
          </a:p>
        </p:txBody>
      </p:sp>
      <p:pic>
        <p:nvPicPr>
          <p:cNvPr id="96261" name="Picture 8" descr="File:Monumentfireoflondo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2952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3492500" y="6381750"/>
            <a:ext cx="511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>
                <a:latin typeface="Calibri" charset="0"/>
              </a:rPr>
              <a:t>Η Μεγάλη Πυρκαγιά του Λονδίνου (2-5.9.1666)</a:t>
            </a:r>
          </a:p>
        </p:txBody>
      </p:sp>
      <p:pic>
        <p:nvPicPr>
          <p:cNvPr id="96263" name="Picture 10" descr="http://upload.wikimedia.org/wikipedia/commons/thumb/a/ae/Great_fire_of_london_map.png/640px-Great_fire_of_london_map.png"/>
          <p:cNvPicPr>
            <a:picLocks noChangeAspect="1" noChangeArrowheads="1"/>
          </p:cNvPicPr>
          <p:nvPr/>
        </p:nvPicPr>
        <p:blipFill>
          <a:blip r:embed="rId9" cstate="print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3052763"/>
            <a:ext cx="5260975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22" name="Rectangle 9831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500"/>
              <a:t>Παλινόρθωση</a:t>
            </a:r>
          </a:p>
        </p:txBody>
      </p:sp>
      <p:pic>
        <p:nvPicPr>
          <p:cNvPr id="98309" name="Picture 2" descr="File:Behn Oroonoko title page.1688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32841" y="484632"/>
            <a:ext cx="2906318" cy="5733287"/>
          </a:xfrm>
          <a:prstGeom prst="rect">
            <a:avLst/>
          </a:prstGeom>
          <a:noFill/>
        </p:spPr>
      </p:pic>
      <p:sp>
        <p:nvSpPr>
          <p:cNvPr id="98308" name="Content Placeholder 3"/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el-GR" sz="1600"/>
              <a:t>1660, επιτρέπονται και πάλι οι θεατρικές παραστάσεις (θέατρα κλειστά από 1647). Άδεια σε γυναίκες-ηθοποιούς να εμφανίζονται σε σκηνή</a:t>
            </a:r>
          </a:p>
          <a:p>
            <a:pPr marL="692150" lvl="2" eaLnBrk="1" hangingPunct="1"/>
            <a:r>
              <a:rPr lang="en-US" sz="1600"/>
              <a:t>Aphra Behn (1640-1689), </a:t>
            </a:r>
            <a:r>
              <a:rPr lang="el-GR" sz="1600"/>
              <a:t>η πρώτη γυναίκα δραματουργός</a:t>
            </a:r>
          </a:p>
          <a:p>
            <a:pPr marL="171450" lvl="1">
              <a:spcBef>
                <a:spcPts val="750"/>
              </a:spcBef>
            </a:pPr>
            <a:r>
              <a:rPr lang="el-GR" sz="1600"/>
              <a:t>1660, ίδρυση </a:t>
            </a:r>
            <a:r>
              <a:rPr lang="en-US" sz="1600"/>
              <a:t>Royal Academy of London</a:t>
            </a:r>
            <a:endParaRPr lang="el-GR" sz="1600"/>
          </a:p>
          <a:p>
            <a:pPr marL="171450" lvl="1">
              <a:spcBef>
                <a:spcPts val="750"/>
              </a:spcBef>
            </a:pPr>
            <a:r>
              <a:rPr lang="el-GR" sz="1600"/>
              <a:t>Άνθηση λογοτεχνίας</a:t>
            </a:r>
            <a:r>
              <a:rPr lang="en-US" sz="1600"/>
              <a:t>,</a:t>
            </a:r>
            <a:r>
              <a:rPr lang="el-GR" sz="1600"/>
              <a:t> κριτικής</a:t>
            </a:r>
            <a:r>
              <a:rPr lang="en-US" sz="1600"/>
              <a:t> </a:t>
            </a:r>
            <a:r>
              <a:rPr lang="el-GR" sz="1600"/>
              <a:t>και Τύπου</a:t>
            </a:r>
          </a:p>
          <a:p>
            <a:pPr marL="692150" lvl="2"/>
            <a:r>
              <a:rPr lang="en-US" sz="1600"/>
              <a:t>John Milton, </a:t>
            </a:r>
            <a:r>
              <a:rPr lang="en-US" sz="1600" i="1"/>
              <a:t>Paradise Lost </a:t>
            </a:r>
            <a:r>
              <a:rPr lang="en-US" sz="1600"/>
              <a:t>(1667)</a:t>
            </a:r>
            <a:endParaRPr lang="el-GR" sz="1600"/>
          </a:p>
          <a:p>
            <a:r>
              <a:rPr lang="el-GR" sz="1600"/>
              <a:t>1679, </a:t>
            </a:r>
            <a:r>
              <a:rPr lang="en-US" sz="1600"/>
              <a:t>Habeas Corpus Act</a:t>
            </a:r>
          </a:p>
          <a:p>
            <a:pPr marL="692150" lvl="2"/>
            <a:r>
              <a:rPr lang="el-GR" sz="1600"/>
              <a:t>Προστασία πολίτη από αναιτιολόγητη κράτηση, υποχρέωση προσαγωγής του ενώπιον δικαστικής αρχής</a:t>
            </a:r>
          </a:p>
          <a:p>
            <a:pPr eaLnBrk="1" hangingPunct="1"/>
            <a:endParaRPr lang="el-GR" sz="1600"/>
          </a:p>
        </p:txBody>
      </p:sp>
      <p:sp>
        <p:nvSpPr>
          <p:cNvPr id="9830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6E1D9-4049-4097-BB78-68F2389FB08D}" type="slidenum">
              <a:rPr lang="el-GR" smtClean="0"/>
              <a:pPr>
                <a:spcAft>
                  <a:spcPts val="600"/>
                </a:spcAft>
              </a:pPr>
              <a:t>38</a:t>
            </a:fld>
            <a:endParaRPr lang="el-G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1" name="Rectangle 10036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453981"/>
            <a:ext cx="8455619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548639" y="731520"/>
            <a:ext cx="7999609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«Ένδοξη Επανάσταση» (1688)</a:t>
            </a:r>
          </a:p>
        </p:txBody>
      </p:sp>
      <p:sp>
        <p:nvSpPr>
          <p:cNvPr id="100363" name="Rectangle 10036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6755199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56" name="Content Placeholder 3"/>
          <p:cNvSpPr>
            <a:spLocks noGrp="1"/>
          </p:cNvSpPr>
          <p:nvPr>
            <p:ph idx="1"/>
          </p:nvPr>
        </p:nvSpPr>
        <p:spPr>
          <a:xfrm>
            <a:off x="592092" y="2789918"/>
            <a:ext cx="6277794" cy="330019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1600"/>
              <a:t>1685</a:t>
            </a:r>
            <a:r>
              <a:rPr lang="en-US" sz="1600"/>
              <a:t>, </a:t>
            </a:r>
            <a:r>
              <a:rPr lang="el-GR" sz="1600"/>
              <a:t>άνοδος σε θρόνου Ιακώβου Β΄ (νεώτερος αδελφός Καρόλου Β΄)</a:t>
            </a:r>
          </a:p>
          <a:p>
            <a:pPr eaLnBrk="1" hangingPunct="1"/>
            <a:r>
              <a:rPr lang="el-GR" sz="1600"/>
              <a:t>Καθολικός, σύμμαχος Λουδοβίκου ΙΔ΄</a:t>
            </a:r>
            <a:endParaRPr lang="en-US" sz="1600"/>
          </a:p>
          <a:p>
            <a:pPr eaLnBrk="1" hangingPunct="1"/>
            <a:r>
              <a:rPr lang="el-GR" sz="1600"/>
              <a:t>Αυταρχική διακυβέρνηση</a:t>
            </a:r>
          </a:p>
          <a:p>
            <a:r>
              <a:rPr lang="el-GR" sz="1600"/>
              <a:t>1687, </a:t>
            </a:r>
            <a:r>
              <a:rPr lang="en-US" sz="1600"/>
              <a:t>Declaration of Indulgence (</a:t>
            </a:r>
            <a:r>
              <a:rPr lang="el-GR" sz="1600"/>
              <a:t>εγγύηση θρησκευτικής ελευθερίας για Πρεσβυτεριανούς και Καθολικούς)</a:t>
            </a:r>
            <a:r>
              <a:rPr lang="en-US" sz="1600"/>
              <a:t> </a:t>
            </a:r>
            <a:r>
              <a:rPr lang="en-US" sz="1600">
                <a:hlinkClick r:id="rId3"/>
              </a:rPr>
              <a:t>http://www.jacobite.ca/documents/16870404.htm</a:t>
            </a:r>
            <a:r>
              <a:rPr lang="en-US" sz="1600"/>
              <a:t> </a:t>
            </a:r>
            <a:endParaRPr lang="el-GR" sz="1600"/>
          </a:p>
          <a:p>
            <a:pPr eaLnBrk="1" hangingPunct="1"/>
            <a:r>
              <a:rPr lang="el-GR" sz="1600"/>
              <a:t>1688, γέννηση διαδόχου που βαπτίζεται καθολικός, απειλή καθολικής δυναστείας</a:t>
            </a:r>
          </a:p>
          <a:p>
            <a:pPr eaLnBrk="1" hangingPunct="1"/>
            <a:r>
              <a:rPr lang="el-GR" sz="1600"/>
              <a:t>Πρόσκληση από προτεστάντες ευγενείς σε Γουλιέλμο Γ΄ Οράγγης, σύζυγο Μαρίας (κόρη Ιακώβου Β΄)</a:t>
            </a:r>
          </a:p>
        </p:txBody>
      </p:sp>
      <p:sp>
        <p:nvSpPr>
          <p:cNvPr id="100365" name="Rectangle 10036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9287" y="2480956"/>
            <a:ext cx="1584198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035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8790" y="2817584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5507F96-4652-4C95-A2B5-DADA3D54943B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39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100367" name="Rectangle 10036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9287" y="4529023"/>
            <a:ext cx="1580522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2869B9-8672-4A31-A4DF-7B76057E37D2}" type="slidenum">
              <a:rPr lang="el-GR"/>
              <a:pPr/>
              <a:t>4</a:t>
            </a:fld>
            <a:endParaRPr lang="el-GR"/>
          </a:p>
        </p:txBody>
      </p:sp>
      <p:pic>
        <p:nvPicPr>
          <p:cNvPr id="20483" name="Picture 2" descr="Fichier:Louis XIV of Franc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66675"/>
            <a:ext cx="4681537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5940425" y="4797425"/>
            <a:ext cx="2232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</a:rPr>
              <a:t>Hyacinthe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Rigaud</a:t>
            </a:r>
            <a:r>
              <a:rPr lang="en-US" sz="2000" dirty="0">
                <a:latin typeface="Calibri" panose="020F0502020204030204" pitchFamily="34" charset="0"/>
              </a:rPr>
              <a:t>, Louis XIV</a:t>
            </a:r>
            <a:r>
              <a:rPr lang="en-US" sz="2000" i="1" dirty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(1701)</a:t>
            </a:r>
            <a:endParaRPr lang="el-GR" sz="2000" dirty="0">
              <a:latin typeface="Calibri" panose="020F0502020204030204" pitchFamily="34" charset="0"/>
            </a:endParaRPr>
          </a:p>
        </p:txBody>
      </p:sp>
      <p:pic>
        <p:nvPicPr>
          <p:cNvPr id="20485" name="Picture 4" descr="Grand Royal Coat of Arms of France &amp; Navarre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2225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9144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FC337E-5DDE-474B-A7C6-CD0A80E675E0}"/>
              </a:ext>
            </a:extLst>
          </p:cNvPr>
          <p:cNvSpPr txBox="1"/>
          <p:nvPr/>
        </p:nvSpPr>
        <p:spPr>
          <a:xfrm>
            <a:off x="394554" y="489439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Ο Οίκος των Stuart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1479733"/>
            <a:ext cx="20574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211BB2-1B69-407D-B2D8-5450DA06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2583276"/>
            <a:ext cx="8622615" cy="36861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6588DF-436A-4E24-B43E-0F31B3CF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48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4" name="Rectangle 10445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«Ένδοξη Επανάσταση» (2)</a:t>
            </a:r>
          </a:p>
        </p:txBody>
      </p:sp>
      <p:sp>
        <p:nvSpPr>
          <p:cNvPr id="104465" name="Rectangle 10445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466" name="Rectangle 10445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45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0930" y="775301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E223E483-D7CC-4853-A1BB-31780C7ED996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41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104467" name="Rectangle 10446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2092" y="2798385"/>
            <a:ext cx="7948296" cy="328326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1800"/>
              <a:t>Νοέμβριος 1688, απόβαση ολλανδικού στρατού Γουλιέλμου  Γ΄. Φυγή Ιακώβου Β΄ που κηρύσσεται έκπτωτος από Κοινοβούλιο</a:t>
            </a:r>
          </a:p>
          <a:p>
            <a:pPr eaLnBrk="1" hangingPunct="1"/>
            <a:r>
              <a:rPr lang="el-GR" sz="1800"/>
              <a:t>Γουλιέλμος και Μαρία ανακηρύσσονται από κοινού μονάρχες της Αγγλίας</a:t>
            </a:r>
          </a:p>
          <a:p>
            <a:r>
              <a:rPr lang="el-GR" sz="1800"/>
              <a:t>1689, </a:t>
            </a:r>
            <a:r>
              <a:rPr lang="en-US" sz="1800"/>
              <a:t>Bill of Rights </a:t>
            </a:r>
            <a:r>
              <a:rPr lang="el-GR" sz="1800"/>
              <a:t>(Χάρτα Δικαιωμάτων): καταγραφή δικαιωμάτων ηγεμόνα και Κοινοβουλίου, εγγύηση ελευθεριών:</a:t>
            </a:r>
          </a:p>
          <a:p>
            <a:pPr lvl="1"/>
            <a:r>
              <a:rPr lang="el-GR" sz="1800"/>
              <a:t>Ελευθερία έκφρασης</a:t>
            </a:r>
          </a:p>
          <a:p>
            <a:pPr lvl="1"/>
            <a:r>
              <a:rPr lang="el-GR" sz="1800"/>
              <a:t>Νομοθετικός ρόλος Κοινοβουλίου, υποχρέωση εκλογών</a:t>
            </a:r>
          </a:p>
          <a:p>
            <a:pPr lvl="1"/>
            <a:r>
              <a:rPr lang="el-GR" sz="1800"/>
              <a:t>Δικαστική προστασία έναντι εκτελεστικής εξουσίας</a:t>
            </a:r>
          </a:p>
          <a:p>
            <a:r>
              <a:rPr lang="el-GR" sz="1800"/>
              <a:t>Διεκδίκηση στέμματος από </a:t>
            </a:r>
            <a:r>
              <a:rPr lang="en-US" sz="1800"/>
              <a:t>Stuarts (Jacobites)</a:t>
            </a:r>
            <a:r>
              <a:rPr lang="el-GR" sz="1800"/>
              <a:t> </a:t>
            </a:r>
          </a:p>
          <a:p>
            <a:pPr lvl="1"/>
            <a:r>
              <a:rPr lang="el-GR" sz="1800"/>
              <a:t>Τρεις εκστρατείες κατά Αγγλίας (1708, 1715, 1719)</a:t>
            </a:r>
            <a:endParaRPr lang="en-US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23" b="1077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A414F261-E931-45CB-8605-20FFD6826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75200"/>
            <a:ext cx="3629025" cy="1323975"/>
          </a:xfrm>
          <a:custGeom>
            <a:avLst/>
            <a:gdLst>
              <a:gd name="connsiteX0" fmla="*/ 0 w 4838700"/>
              <a:gd name="connsiteY0" fmla="*/ 0 h 1323975"/>
              <a:gd name="connsiteX1" fmla="*/ 4838700 w 4838700"/>
              <a:gd name="connsiteY1" fmla="*/ 0 h 1323975"/>
              <a:gd name="connsiteX2" fmla="*/ 4838700 w 4838700"/>
              <a:gd name="connsiteY2" fmla="*/ 78123 h 1323975"/>
              <a:gd name="connsiteX3" fmla="*/ 4822272 w 4838700"/>
              <a:gd name="connsiteY3" fmla="*/ 81440 h 1323975"/>
              <a:gd name="connsiteX4" fmla="*/ 4781550 w 4838700"/>
              <a:gd name="connsiteY4" fmla="*/ 142875 h 1323975"/>
              <a:gd name="connsiteX5" fmla="*/ 4822272 w 4838700"/>
              <a:gd name="connsiteY5" fmla="*/ 204311 h 1323975"/>
              <a:gd name="connsiteX6" fmla="*/ 4838700 w 4838700"/>
              <a:gd name="connsiteY6" fmla="*/ 207627 h 1323975"/>
              <a:gd name="connsiteX7" fmla="*/ 4838700 w 4838700"/>
              <a:gd name="connsiteY7" fmla="*/ 287197 h 1323975"/>
              <a:gd name="connsiteX8" fmla="*/ 4822272 w 4838700"/>
              <a:gd name="connsiteY8" fmla="*/ 290514 h 1323975"/>
              <a:gd name="connsiteX9" fmla="*/ 4781550 w 4838700"/>
              <a:gd name="connsiteY9" fmla="*/ 351949 h 1323975"/>
              <a:gd name="connsiteX10" fmla="*/ 4822272 w 4838700"/>
              <a:gd name="connsiteY10" fmla="*/ 413385 h 1323975"/>
              <a:gd name="connsiteX11" fmla="*/ 4838700 w 4838700"/>
              <a:gd name="connsiteY11" fmla="*/ 416701 h 1323975"/>
              <a:gd name="connsiteX12" fmla="*/ 4838700 w 4838700"/>
              <a:gd name="connsiteY12" fmla="*/ 496271 h 1323975"/>
              <a:gd name="connsiteX13" fmla="*/ 4822272 w 4838700"/>
              <a:gd name="connsiteY13" fmla="*/ 499588 h 1323975"/>
              <a:gd name="connsiteX14" fmla="*/ 4781550 w 4838700"/>
              <a:gd name="connsiteY14" fmla="*/ 561023 h 1323975"/>
              <a:gd name="connsiteX15" fmla="*/ 4822272 w 4838700"/>
              <a:gd name="connsiteY15" fmla="*/ 622459 h 1323975"/>
              <a:gd name="connsiteX16" fmla="*/ 4838700 w 4838700"/>
              <a:gd name="connsiteY16" fmla="*/ 625775 h 1323975"/>
              <a:gd name="connsiteX17" fmla="*/ 4838700 w 4838700"/>
              <a:gd name="connsiteY17" fmla="*/ 705345 h 1323975"/>
              <a:gd name="connsiteX18" fmla="*/ 4822272 w 4838700"/>
              <a:gd name="connsiteY18" fmla="*/ 708662 h 1323975"/>
              <a:gd name="connsiteX19" fmla="*/ 4781550 w 4838700"/>
              <a:gd name="connsiteY19" fmla="*/ 770097 h 1323975"/>
              <a:gd name="connsiteX20" fmla="*/ 4822272 w 4838700"/>
              <a:gd name="connsiteY20" fmla="*/ 831533 h 1323975"/>
              <a:gd name="connsiteX21" fmla="*/ 4838700 w 4838700"/>
              <a:gd name="connsiteY21" fmla="*/ 834849 h 1323975"/>
              <a:gd name="connsiteX22" fmla="*/ 4838700 w 4838700"/>
              <a:gd name="connsiteY22" fmla="*/ 914419 h 1323975"/>
              <a:gd name="connsiteX23" fmla="*/ 4822272 w 4838700"/>
              <a:gd name="connsiteY23" fmla="*/ 917736 h 1323975"/>
              <a:gd name="connsiteX24" fmla="*/ 4781550 w 4838700"/>
              <a:gd name="connsiteY24" fmla="*/ 979171 h 1323975"/>
              <a:gd name="connsiteX25" fmla="*/ 4822272 w 4838700"/>
              <a:gd name="connsiteY25" fmla="*/ 1040607 h 1323975"/>
              <a:gd name="connsiteX26" fmla="*/ 4838700 w 4838700"/>
              <a:gd name="connsiteY26" fmla="*/ 1043923 h 1323975"/>
              <a:gd name="connsiteX27" fmla="*/ 4838700 w 4838700"/>
              <a:gd name="connsiteY27" fmla="*/ 1123491 h 1323975"/>
              <a:gd name="connsiteX28" fmla="*/ 4822272 w 4838700"/>
              <a:gd name="connsiteY28" fmla="*/ 1126808 h 1323975"/>
              <a:gd name="connsiteX29" fmla="*/ 4781550 w 4838700"/>
              <a:gd name="connsiteY29" fmla="*/ 1188243 h 1323975"/>
              <a:gd name="connsiteX30" fmla="*/ 4822272 w 4838700"/>
              <a:gd name="connsiteY30" fmla="*/ 1249679 h 1323975"/>
              <a:gd name="connsiteX31" fmla="*/ 4838700 w 4838700"/>
              <a:gd name="connsiteY31" fmla="*/ 1252995 h 1323975"/>
              <a:gd name="connsiteX32" fmla="*/ 4838700 w 4838700"/>
              <a:gd name="connsiteY32" fmla="*/ 1323975 h 1323975"/>
              <a:gd name="connsiteX33" fmla="*/ 0 w 4838700"/>
              <a:gd name="connsiteY33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38700" h="1323975">
                <a:moveTo>
                  <a:pt x="0" y="0"/>
                </a:moveTo>
                <a:lnTo>
                  <a:pt x="4838700" y="0"/>
                </a:lnTo>
                <a:lnTo>
                  <a:pt x="4838700" y="78123"/>
                </a:lnTo>
                <a:lnTo>
                  <a:pt x="4822272" y="81440"/>
                </a:lnTo>
                <a:cubicBezTo>
                  <a:pt x="4798341" y="91561"/>
                  <a:pt x="4781550" y="115257"/>
                  <a:pt x="4781550" y="142875"/>
                </a:cubicBezTo>
                <a:cubicBezTo>
                  <a:pt x="4781550" y="170493"/>
                  <a:pt x="4798341" y="194189"/>
                  <a:pt x="4822272" y="204311"/>
                </a:cubicBezTo>
                <a:lnTo>
                  <a:pt x="4838700" y="207627"/>
                </a:lnTo>
                <a:lnTo>
                  <a:pt x="4838700" y="287197"/>
                </a:lnTo>
                <a:lnTo>
                  <a:pt x="4822272" y="290514"/>
                </a:lnTo>
                <a:cubicBezTo>
                  <a:pt x="4798341" y="300635"/>
                  <a:pt x="4781550" y="324331"/>
                  <a:pt x="4781550" y="351949"/>
                </a:cubicBezTo>
                <a:cubicBezTo>
                  <a:pt x="4781550" y="379567"/>
                  <a:pt x="4798341" y="403263"/>
                  <a:pt x="4822272" y="413385"/>
                </a:cubicBezTo>
                <a:lnTo>
                  <a:pt x="4838700" y="416701"/>
                </a:lnTo>
                <a:lnTo>
                  <a:pt x="4838700" y="496271"/>
                </a:lnTo>
                <a:lnTo>
                  <a:pt x="4822272" y="499588"/>
                </a:lnTo>
                <a:cubicBezTo>
                  <a:pt x="4798341" y="509709"/>
                  <a:pt x="4781550" y="533405"/>
                  <a:pt x="4781550" y="561023"/>
                </a:cubicBezTo>
                <a:cubicBezTo>
                  <a:pt x="4781550" y="588641"/>
                  <a:pt x="4798341" y="612337"/>
                  <a:pt x="4822272" y="622459"/>
                </a:cubicBezTo>
                <a:lnTo>
                  <a:pt x="4838700" y="625775"/>
                </a:lnTo>
                <a:lnTo>
                  <a:pt x="4838700" y="705345"/>
                </a:lnTo>
                <a:lnTo>
                  <a:pt x="4822272" y="708662"/>
                </a:lnTo>
                <a:cubicBezTo>
                  <a:pt x="4798341" y="718783"/>
                  <a:pt x="4781550" y="742479"/>
                  <a:pt x="4781550" y="770097"/>
                </a:cubicBezTo>
                <a:cubicBezTo>
                  <a:pt x="4781550" y="797715"/>
                  <a:pt x="4798341" y="821411"/>
                  <a:pt x="4822272" y="831533"/>
                </a:cubicBezTo>
                <a:lnTo>
                  <a:pt x="4838700" y="834849"/>
                </a:lnTo>
                <a:lnTo>
                  <a:pt x="4838700" y="914419"/>
                </a:lnTo>
                <a:lnTo>
                  <a:pt x="4822272" y="917736"/>
                </a:lnTo>
                <a:cubicBezTo>
                  <a:pt x="4798341" y="927857"/>
                  <a:pt x="4781550" y="951553"/>
                  <a:pt x="4781550" y="979171"/>
                </a:cubicBezTo>
                <a:cubicBezTo>
                  <a:pt x="4781550" y="1006789"/>
                  <a:pt x="4798341" y="1030485"/>
                  <a:pt x="4822272" y="1040607"/>
                </a:cubicBezTo>
                <a:lnTo>
                  <a:pt x="4838700" y="1043923"/>
                </a:lnTo>
                <a:lnTo>
                  <a:pt x="4838700" y="1123491"/>
                </a:lnTo>
                <a:lnTo>
                  <a:pt x="4822272" y="1126808"/>
                </a:lnTo>
                <a:cubicBezTo>
                  <a:pt x="4798341" y="1136929"/>
                  <a:pt x="4781550" y="1160625"/>
                  <a:pt x="4781550" y="1188243"/>
                </a:cubicBezTo>
                <a:cubicBezTo>
                  <a:pt x="4781550" y="1215861"/>
                  <a:pt x="4798341" y="1239557"/>
                  <a:pt x="4822272" y="1249679"/>
                </a:cubicBezTo>
                <a:lnTo>
                  <a:pt x="4838700" y="1252995"/>
                </a:lnTo>
                <a:lnTo>
                  <a:pt x="4838700" y="1323975"/>
                </a:lnTo>
                <a:lnTo>
                  <a:pt x="0" y="132397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7262" y="4981575"/>
            <a:ext cx="2421732" cy="860426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 of Settlement (1701):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μόνο προτεσταντική διαδοχή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3CF8AD-BB19-4F90-BDE5-B3B3F56F4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4876800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4E62CA-FAA3-4628-AEF3-5033C7714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5969000"/>
            <a:ext cx="3593591" cy="3175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2D3C7471-FD19-428D-AD95-DB2FF83E0A75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42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24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2" name="Rectangle 10855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Άνθηση αγγλικής πολιτικής σκέψης</a:t>
            </a:r>
          </a:p>
        </p:txBody>
      </p:sp>
      <p:sp>
        <p:nvSpPr>
          <p:cNvPr id="108554" name="Rectangle 10855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8556" name="Rectangle 108555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854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440930" y="775301"/>
            <a:ext cx="1099458" cy="123434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AA0BB1F2-47BE-4C02-95EF-14C3D83F40CB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43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108558" name="Rectangle 10855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2092" y="2798385"/>
            <a:ext cx="7948296" cy="328326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000" b="1"/>
              <a:t>Thomas Hobbes (1588-1679)</a:t>
            </a:r>
          </a:p>
          <a:p>
            <a:pPr lvl="1" eaLnBrk="1" hangingPunct="1"/>
            <a:r>
              <a:rPr lang="en-US" sz="2000" i="1"/>
              <a:t>Leviathan</a:t>
            </a:r>
            <a:r>
              <a:rPr lang="en-US" sz="2000"/>
              <a:t> (1651)</a:t>
            </a:r>
            <a:endParaRPr lang="el-GR" sz="2000"/>
          </a:p>
          <a:p>
            <a:pPr lvl="2" eaLnBrk="1" hangingPunct="1"/>
            <a:r>
              <a:rPr lang="el-GR"/>
              <a:t>Κοινωνικό συμβόλαιο μεταξύ ηγεμόνα και υπηκόων</a:t>
            </a:r>
          </a:p>
          <a:p>
            <a:pPr lvl="2" eaLnBrk="1" hangingPunct="1"/>
            <a:r>
              <a:rPr lang="el-GR"/>
              <a:t>Ανάγκη ισχυρής κεντρικής εξουσίας για αποφυγή διχόνοιας και εμφυλίου πολέμου (</a:t>
            </a:r>
            <a:r>
              <a:rPr lang="en-US" i="1"/>
              <a:t>Bellum omnium contra omnes</a:t>
            </a:r>
            <a:r>
              <a:rPr lang="en-US"/>
              <a:t>)</a:t>
            </a:r>
          </a:p>
          <a:p>
            <a:pPr eaLnBrk="1" hangingPunct="1"/>
            <a:r>
              <a:rPr lang="en-US" sz="2000" b="1"/>
              <a:t>John Locke (1632-1704)</a:t>
            </a:r>
          </a:p>
          <a:p>
            <a:pPr lvl="1" eaLnBrk="1" hangingPunct="1"/>
            <a:r>
              <a:rPr lang="en-US" sz="2000" i="1"/>
              <a:t>Two Treatises on Government </a:t>
            </a:r>
            <a:r>
              <a:rPr lang="en-US" sz="2000"/>
              <a:t>(1689)</a:t>
            </a:r>
          </a:p>
          <a:p>
            <a:pPr lvl="2" eaLnBrk="1" hangingPunct="1"/>
            <a:r>
              <a:rPr lang="el-GR"/>
              <a:t>Δικαίωμα ρήξης κοινωνικού συμβολαίου εάν ηγεμόνας πάψει να υπηρετεί φυσικά δικαιώματα υπηκόων (ζωή, ελευθερία, ιδιοκτησία) και χάσει τη συναίνεσή τους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Rectangle 11470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4" y="450222"/>
            <a:ext cx="3136890" cy="360316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581025" y="762000"/>
            <a:ext cx="2696979" cy="3018430"/>
          </a:xfrm>
        </p:spPr>
        <p:txBody>
          <a:bodyPr>
            <a:normAutofit/>
          </a:bodyPr>
          <a:lstStyle/>
          <a:p>
            <a:r>
              <a:rPr lang="el-GR" sz="3400">
                <a:solidFill>
                  <a:srgbClr val="FFFFFF"/>
                </a:solidFill>
              </a:rPr>
              <a:t>Συνταγματική μοναρχία</a:t>
            </a:r>
          </a:p>
        </p:txBody>
      </p:sp>
      <p:sp>
        <p:nvSpPr>
          <p:cNvPr id="114704" name="Rectangle 11470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8127" y="450221"/>
            <a:ext cx="3674942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44694" y="909143"/>
            <a:ext cx="3005685" cy="5029586"/>
          </a:xfrm>
        </p:spPr>
        <p:txBody>
          <a:bodyPr anchor="ctr">
            <a:normAutofit/>
          </a:bodyPr>
          <a:lstStyle/>
          <a:p>
            <a:r>
              <a:rPr lang="el-GR" sz="1500" dirty="0"/>
              <a:t>1707, </a:t>
            </a:r>
            <a:r>
              <a:rPr lang="en-US" sz="1500" dirty="0"/>
              <a:t>Act of Union = </a:t>
            </a:r>
            <a:r>
              <a:rPr lang="el-GR" sz="1500" dirty="0"/>
              <a:t>ένωση με Σκωτία σε «Ηνωμένο Βασίλειο»</a:t>
            </a:r>
          </a:p>
          <a:p>
            <a:pPr lvl="1"/>
            <a:r>
              <a:rPr lang="el-GR" sz="1500" dirty="0"/>
              <a:t>Θρησκευτική και φορολογική αυτονομία, ενιαίο νόμισμα και Κοινοβούλιο</a:t>
            </a:r>
          </a:p>
          <a:p>
            <a:r>
              <a:rPr lang="el-GR" sz="1500" dirty="0"/>
              <a:t>Γεώργιος Α΄ (1714-1727)</a:t>
            </a:r>
          </a:p>
          <a:p>
            <a:r>
              <a:rPr lang="el-GR" sz="1500" dirty="0"/>
              <a:t>Γεώργιος Β΄ (1727-1760)</a:t>
            </a:r>
          </a:p>
          <a:p>
            <a:r>
              <a:rPr lang="el-GR" sz="1500" dirty="0"/>
              <a:t>Γεώργιος Γ΄ (1760-1815)</a:t>
            </a:r>
          </a:p>
          <a:p>
            <a:pPr lvl="1"/>
            <a:r>
              <a:rPr lang="el-GR" sz="1500" dirty="0"/>
              <a:t>Εδραίωση δικομματικού κοινοβουλευτισμού</a:t>
            </a:r>
          </a:p>
          <a:p>
            <a:pPr lvl="1"/>
            <a:r>
              <a:rPr lang="en-US" sz="1500" b="1" dirty="0">
                <a:solidFill>
                  <a:schemeClr val="accent1"/>
                </a:solidFill>
              </a:rPr>
              <a:t>Tories</a:t>
            </a:r>
            <a:r>
              <a:rPr lang="en-US" sz="1500" dirty="0"/>
              <a:t> = </a:t>
            </a:r>
            <a:r>
              <a:rPr lang="el-GR" sz="1500" dirty="0"/>
              <a:t>συντηρητικοί, υπέρ ισχυρής βασιλικής εξουσίας, υψηλή αριστοκρατία</a:t>
            </a:r>
            <a:endParaRPr lang="en-US" sz="1500" dirty="0"/>
          </a:p>
          <a:p>
            <a:pPr lvl="1"/>
            <a:r>
              <a:rPr lang="en-US" sz="1500" b="1" dirty="0">
                <a:solidFill>
                  <a:schemeClr val="accent1"/>
                </a:solidFill>
              </a:rPr>
              <a:t>Whigs</a:t>
            </a:r>
            <a:r>
              <a:rPr lang="el-GR" sz="1500" dirty="0"/>
              <a:t> = φιλελεύθεροι, αστοί επιχειρηματίες, υπέρ ισχυρού Κοινοβουλίου</a:t>
            </a:r>
          </a:p>
        </p:txBody>
      </p:sp>
      <p:sp>
        <p:nvSpPr>
          <p:cNvPr id="114706" name="Rectangle 11470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6899" y="450221"/>
            <a:ext cx="1401025" cy="360316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27" y="4360110"/>
            <a:ext cx="3136889" cy="1882133"/>
          </a:xfrm>
          <a:prstGeom prst="rect">
            <a:avLst/>
          </a:prstGeom>
        </p:spPr>
      </p:pic>
      <p:sp>
        <p:nvSpPr>
          <p:cNvPr id="114708" name="Rectangle 114707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309" y="4214253"/>
            <a:ext cx="1401025" cy="2173848"/>
          </a:xfrm>
          <a:prstGeom prst="rect">
            <a:avLst/>
          </a:prstGeom>
          <a:solidFill>
            <a:srgbClr val="0031A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69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25959" y="4383820"/>
            <a:ext cx="1150846" cy="1843414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724C922A-F0F9-4F22-8ADE-4195459A0E96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44</a:t>
            </a:fld>
            <a:endParaRPr lang="el-GR" sz="3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847" name="Rectangle 12084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0849" name="Rectangle 12084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51" name="Rectangle 12085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53" name="Rectangle 12085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55" name="Rectangle 12085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857" name="Freeform: Shape 12085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0859" name="Rectangle 12085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l-GR" sz="3000">
                <a:solidFill>
                  <a:srgbClr val="FFFFFF"/>
                </a:solidFill>
              </a:rPr>
              <a:t>Συνταγματική μοναρχία (2)</a:t>
            </a:r>
          </a:p>
        </p:txBody>
      </p:sp>
      <p:sp>
        <p:nvSpPr>
          <p:cNvPr id="120840" name="Content Placeholder 3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1700"/>
              <a:t>Αρχές βρετανικού πολιτεύματος</a:t>
            </a:r>
          </a:p>
          <a:p>
            <a:pPr lvl="1" eaLnBrk="1" hangingPunct="1"/>
            <a:r>
              <a:rPr lang="el-GR" sz="1700"/>
              <a:t>Εγγύηση ατομικών ελευθεριών</a:t>
            </a:r>
          </a:p>
          <a:p>
            <a:pPr lvl="1" eaLnBrk="1" hangingPunct="1"/>
            <a:r>
              <a:rPr lang="el-GR" sz="1700"/>
              <a:t>Περιορισμός βασιλικής εξουσίας από Κοινοβούλιο</a:t>
            </a:r>
          </a:p>
          <a:p>
            <a:pPr lvl="1" eaLnBrk="1" hangingPunct="1"/>
            <a:r>
              <a:rPr lang="el-GR" sz="1700"/>
              <a:t>Θεμελιακά προτεσταντικός χαρακτήρας κράτους</a:t>
            </a:r>
          </a:p>
          <a:p>
            <a:r>
              <a:rPr lang="el-GR" sz="1700"/>
              <a:t>Μεγάλη Βρετανία </a:t>
            </a:r>
            <a:r>
              <a:rPr lang="el-GR" sz="1700">
                <a:sym typeface="Wingdings" charset="2"/>
              </a:rPr>
              <a:t> συνδυασμός πνευματικής ρώμης με οικονομική ισχύ</a:t>
            </a:r>
          </a:p>
          <a:p>
            <a:pPr lvl="1"/>
            <a:r>
              <a:rPr lang="en-US" sz="1700">
                <a:sym typeface="Wingdings" charset="2"/>
              </a:rPr>
              <a:t>Daniel Defoe, </a:t>
            </a:r>
            <a:r>
              <a:rPr lang="en-US" sz="1700" i="1">
                <a:sym typeface="Wingdings" charset="2"/>
              </a:rPr>
              <a:t>Robinson Crusoe </a:t>
            </a:r>
            <a:r>
              <a:rPr lang="en-US" sz="1700">
                <a:sym typeface="Wingdings" charset="2"/>
              </a:rPr>
              <a:t>(1719)</a:t>
            </a:r>
          </a:p>
          <a:p>
            <a:pPr lvl="1"/>
            <a:r>
              <a:rPr lang="en-US" sz="1700">
                <a:sym typeface="Wingdings" charset="2"/>
              </a:rPr>
              <a:t>Jonathan Swift, </a:t>
            </a:r>
            <a:r>
              <a:rPr lang="en-US" sz="1700" i="1">
                <a:sym typeface="Wingdings" charset="2"/>
              </a:rPr>
              <a:t>Gulliver’s Travels </a:t>
            </a:r>
            <a:r>
              <a:rPr lang="en-US" sz="1700">
                <a:sym typeface="Wingdings" charset="2"/>
              </a:rPr>
              <a:t>(1726)</a:t>
            </a:r>
            <a:endParaRPr lang="el-GR" sz="1700">
              <a:sym typeface="Wingdings" charset="2"/>
            </a:endParaRPr>
          </a:p>
          <a:p>
            <a:pPr lvl="1"/>
            <a:r>
              <a:rPr lang="en-US" sz="1700">
                <a:sym typeface="Wingdings" charset="2"/>
              </a:rPr>
              <a:t>John Gay, </a:t>
            </a:r>
            <a:r>
              <a:rPr lang="en-US" sz="1700" i="1">
                <a:sym typeface="Wingdings" charset="2"/>
              </a:rPr>
              <a:t>The Beggar’s Opera </a:t>
            </a:r>
            <a:r>
              <a:rPr lang="en-US" sz="1700">
                <a:sym typeface="Wingdings" charset="2"/>
              </a:rPr>
              <a:t>(1728)</a:t>
            </a:r>
          </a:p>
          <a:p>
            <a:pPr lvl="1"/>
            <a:r>
              <a:rPr lang="en-US" sz="1700">
                <a:sym typeface="Wingdings" charset="2"/>
              </a:rPr>
              <a:t>Alexander Pope, </a:t>
            </a:r>
            <a:r>
              <a:rPr lang="en-US" sz="1700" i="1">
                <a:sym typeface="Wingdings" charset="2"/>
              </a:rPr>
              <a:t>Dunciad</a:t>
            </a:r>
            <a:r>
              <a:rPr lang="en-US" sz="1700">
                <a:sym typeface="Wingdings" charset="2"/>
              </a:rPr>
              <a:t> (1728, 1729, 1743)</a:t>
            </a:r>
          </a:p>
          <a:p>
            <a:pPr lvl="1"/>
            <a:endParaRPr lang="el-GR" sz="1700"/>
          </a:p>
        </p:txBody>
      </p:sp>
      <p:sp>
        <p:nvSpPr>
          <p:cNvPr id="12083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778240" y="6455664"/>
            <a:ext cx="3360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FE6F425-A3C7-425B-BCC6-BAAE884ACB8B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45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985" name="Rectangle 12698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87" name="Rectangle 12698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89" name="Rectangle 12698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91" name="Rectangle 12699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93" name="Rectangle 12699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pPr eaLnBrk="1" hangingPunct="1"/>
            <a:r>
              <a:rPr lang="el-GR" sz="3500">
                <a:solidFill>
                  <a:srgbClr val="FFFFFF"/>
                </a:solidFill>
              </a:rPr>
              <a:t>Πνευματική παραγωγή</a:t>
            </a:r>
          </a:p>
        </p:txBody>
      </p:sp>
      <p:sp>
        <p:nvSpPr>
          <p:cNvPr id="126980" name="Content Placeholder 3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1700">
                <a:sym typeface="Wingdings" charset="2"/>
              </a:rPr>
              <a:t>Samuel Richardson (1689-1761)</a:t>
            </a:r>
          </a:p>
          <a:p>
            <a:pPr lvl="1" eaLnBrk="1" hangingPunct="1"/>
            <a:r>
              <a:rPr lang="en-US" sz="1700" i="1">
                <a:sym typeface="Wingdings" charset="2"/>
              </a:rPr>
              <a:t>Pamela, or Virtue Rewarded </a:t>
            </a:r>
            <a:r>
              <a:rPr lang="en-US" sz="1700">
                <a:sym typeface="Wingdings" charset="2"/>
              </a:rPr>
              <a:t>(1740)</a:t>
            </a:r>
          </a:p>
          <a:p>
            <a:pPr lvl="1" eaLnBrk="1" hangingPunct="1"/>
            <a:r>
              <a:rPr lang="en-US" sz="1700" i="1">
                <a:sym typeface="Wingdings" charset="2"/>
              </a:rPr>
              <a:t>Clarissa, or The History of a Young Lady </a:t>
            </a:r>
            <a:r>
              <a:rPr lang="en-US" sz="1700">
                <a:sym typeface="Wingdings" charset="2"/>
              </a:rPr>
              <a:t>(1748)</a:t>
            </a:r>
            <a:endParaRPr lang="el-GR" sz="1700">
              <a:sym typeface="Wingdings" charset="2"/>
            </a:endParaRPr>
          </a:p>
          <a:p>
            <a:r>
              <a:rPr lang="en-US" sz="1700">
                <a:sym typeface="Wingdings" charset="2"/>
              </a:rPr>
              <a:t>Henry Fielding (1707-1754)</a:t>
            </a:r>
          </a:p>
          <a:p>
            <a:pPr lvl="1" eaLnBrk="1" hangingPunct="1"/>
            <a:r>
              <a:rPr lang="en-US" sz="1700" i="1"/>
              <a:t>The History of Tom Jones, a Foundling </a:t>
            </a:r>
            <a:r>
              <a:rPr lang="en-US" sz="1700"/>
              <a:t>(1749)</a:t>
            </a:r>
          </a:p>
          <a:p>
            <a:r>
              <a:rPr lang="en-US" sz="1700"/>
              <a:t>Lawrence Sterne (1713-1768)</a:t>
            </a:r>
          </a:p>
          <a:p>
            <a:pPr lvl="1" eaLnBrk="1" hangingPunct="1"/>
            <a:r>
              <a:rPr lang="en-US" sz="1700" i="1"/>
              <a:t>The Life and Opinions of Tristram Shandy, Gentleman</a:t>
            </a:r>
            <a:r>
              <a:rPr lang="en-US" sz="1700"/>
              <a:t> (9 </a:t>
            </a:r>
            <a:r>
              <a:rPr lang="el-GR" sz="1700"/>
              <a:t>τόμοι</a:t>
            </a:r>
            <a:r>
              <a:rPr lang="en-US" sz="1700"/>
              <a:t>, 1759-69)</a:t>
            </a:r>
            <a:endParaRPr lang="el-GR" sz="1700"/>
          </a:p>
          <a:p>
            <a:r>
              <a:rPr lang="en-US" sz="1700"/>
              <a:t>Isaac Newton (1642-1727)</a:t>
            </a:r>
          </a:p>
          <a:p>
            <a:pPr lvl="1" eaLnBrk="1" hangingPunct="1"/>
            <a:r>
              <a:rPr lang="el-GR" sz="1700"/>
              <a:t>Νόμοι παγκόσμιας έλξης και κίνησης σωμάτων</a:t>
            </a:r>
          </a:p>
        </p:txBody>
      </p:sp>
      <p:sp>
        <p:nvSpPr>
          <p:cNvPr id="126979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E984489-5AAA-4D0E-9A4B-F5C1017ABEF1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46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111" name="Straight Connector 1321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113" name="Rectangle 1321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075" name="TextBox 3"/>
          <p:cNvSpPr txBox="1">
            <a:spLocks noChangeArrowheads="1"/>
          </p:cNvSpPr>
          <p:nvPr/>
        </p:nvSpPr>
        <p:spPr bwMode="auto">
          <a:xfrm>
            <a:off x="395653" y="4756638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Henry Fielding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1707-1754</a:t>
            </a:r>
          </a:p>
        </p:txBody>
      </p:sp>
      <p:pic>
        <p:nvPicPr>
          <p:cNvPr id="132106" name="Picture 10" descr="C:\Users\Anna K\Desktop\Pictures\1492-1789\Tom Jo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8857" y="307731"/>
            <a:ext cx="2351551" cy="3997637"/>
          </a:xfrm>
          <a:prstGeom prst="rect">
            <a:avLst/>
          </a:prstGeom>
          <a:noFill/>
        </p:spPr>
      </p:pic>
      <p:pic>
        <p:nvPicPr>
          <p:cNvPr id="131076" name="Picture 4" descr="Portrait of Henry Fielding (1707-1754), English novelist and playwright.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9296" y="791848"/>
            <a:ext cx="2574993" cy="3029403"/>
          </a:xfrm>
          <a:prstGeom prst="rect">
            <a:avLst/>
          </a:prstGeom>
          <a:noFill/>
        </p:spPr>
      </p:pic>
      <p:cxnSp>
        <p:nvCxnSpPr>
          <p:cNvPr id="132115" name="Straight Connector 1321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077" name="Picture 6" descr="File:TomJonesTitle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69252" y="330045"/>
            <a:ext cx="2104019" cy="3997637"/>
          </a:xfrm>
          <a:prstGeom prst="rect">
            <a:avLst/>
          </a:prstGeom>
          <a:noFill/>
        </p:spPr>
      </p:pic>
      <p:cxnSp>
        <p:nvCxnSpPr>
          <p:cNvPr id="132117" name="Straight Connector 1321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074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877DE63-CDB8-407A-81A1-960459C5326D}" type="slidenum">
              <a:rPr lang="en-US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203" name="Rectangle 136202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211" name="Rectangle 13620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212" name="Rectangle 13620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-1"/>
            <a:ext cx="8423809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198" name="Picture 6" descr="C:\Users\Anna K\Desktop\Pictures\1492-1789\Tristam Sand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20607"/>
          <a:stretch/>
        </p:blipFill>
        <p:spPr bwMode="auto">
          <a:xfrm>
            <a:off x="628650" y="364143"/>
            <a:ext cx="2501841" cy="3426462"/>
          </a:xfrm>
          <a:prstGeom prst="rect">
            <a:avLst/>
          </a:prstGeom>
          <a:noFill/>
        </p:spPr>
      </p:pic>
      <p:pic>
        <p:nvPicPr>
          <p:cNvPr id="133123" name="Picture 2" descr="File:Laurence Sterne by Sir Joshua Reynolds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7" b="-2"/>
          <a:stretch/>
        </p:blipFill>
        <p:spPr bwMode="auto">
          <a:xfrm>
            <a:off x="3349797" y="364142"/>
            <a:ext cx="2502714" cy="3426462"/>
          </a:xfrm>
          <a:prstGeom prst="rect">
            <a:avLst/>
          </a:prstGeom>
          <a:noFill/>
        </p:spPr>
      </p:pic>
      <p:pic>
        <p:nvPicPr>
          <p:cNvPr id="133129" name="Picture 17" descr="http://www.thecultureclub.net/wp-content/uploads/2011/03/Tristram-Shand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4" r="40768" b="4"/>
          <a:stretch/>
        </p:blipFill>
        <p:spPr bwMode="auto">
          <a:xfrm>
            <a:off x="6071817" y="364142"/>
            <a:ext cx="2502714" cy="3426462"/>
          </a:xfrm>
          <a:prstGeom prst="rect">
            <a:avLst/>
          </a:prstGeom>
          <a:noFill/>
        </p:spPr>
      </p:pic>
      <p:sp>
        <p:nvSpPr>
          <p:cNvPr id="136213" name="Rectangle 13620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54287" y="5465924"/>
            <a:ext cx="1790365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24" name="TextBox 3"/>
          <p:cNvSpPr txBox="1">
            <a:spLocks noChangeArrowheads="1"/>
          </p:cNvSpPr>
          <p:nvPr/>
        </p:nvSpPr>
        <p:spPr bwMode="auto">
          <a:xfrm>
            <a:off x="3872039" y="4495568"/>
            <a:ext cx="4940186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Lawrence Sterne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1713-1768</a:t>
            </a:r>
          </a:p>
        </p:txBody>
      </p:sp>
      <p:sp>
        <p:nvSpPr>
          <p:cNvPr id="13312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49224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EE5787-2AF6-4505-80DD-9C9574DF0669}" type="slidenum">
              <a:rPr lang="en-US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sp>
        <p:nvSpPr>
          <p:cNvPr id="133126" name="AutoShape 8" descr="data:image/jpeg;base64,/9j/4AAQSkZJRgABAQAAAQABAAD/2wCEAAkGBhQSERQUEhQWFRUWGBgXFxcXFxgWGBYcHBcWGhYaGBgYHiYeGBokGRQWIC8gIycpLCwsFR4xNTAqNSYrLCkBCQoKDgwOGg8PGCocHBwpKSkpKSkpLCkpKSkpKSkpKSkpKSkpKSwpLCkpKSksKSkpKSksKSksLCkpKSkpLCwpLP/AABEIAMoA+QMBIgACEQEDEQH/xAAcAAABBQEBAQAAAAAAAAAAAAAEAgMFBgcBAAj/xABTEAABAgMEBQYHDAcGBAcAAAABAhEAAyEEEjFBBQYiUWETMnGBkbEHIySSocHRFDNCUlNicnOCssLwFVRVk6LS0xYlNGOz8YPD4eIXNUNElKO0/8QAGQEAAwEBAQAAAAAAAAAAAAAAAAECAwQF/8QAIxEAAgIABwEBAAMAAAAAAAAAAAECEQMSEyExQVEyBCJhgf/aAAwDAQACEQMRAD8AnvCFr4uwLlJlykzCtKlG8opYAgBmxLv2RB2bwjaQmhJlWFKgoOGMxT9GFIi/DSm9a7NwlK9Mw+yLN4P5fk8ngJkc2JiOJtCCatgJ160r+zv4Zp7jHP7c6V/Z38E72xfLGs3Eh8hBLcYz1pFZEZ1/bzSv7NP7ud7Y7/b3Sv7MV+7nxo90jMx5BL4w9aQsiM3/ALe6U/Ziv3c+PDX/AEpnoxR+xOjTUyzvhfJcT2wa0gyIzIeEDSX7KmebO/lhxPhBt2ejJo+xNNfNjSOS4ntjhk8T2mFqyGoIzoeEC3/suaegTPWiG1eEDSWWiZvZM/ljSxK4ntMKTI6e0wa0hZEZlM180lloyYPsTT3NDB140r+zlD/gzf5o0yXaZamuqdyQMas7twp+XEKUU7xg+PZ1Qash5UZknXbStX0ev9xM/mhSNfdJgqK7ApKRX3md3vGlMilR29sKtVnDA+swtWQZUUCza/WwyxMNgvpJOyiYUzABmULTXqJ4gRJaO8IXKc+w21H/AAr49DH0RarHLBlA4/7mEy5Qh67DIhmx6aRMFEzU8FypiO9MF+6hx81Xsh+UgQ8AIWuwyICFpHzvNV7I77oHzvNV7IOAEduQa0hZEAe6Ppear2R0T+CvNV7IOuR4Jg1pBlQHy3BXmmOct81XmmDSiPXYNWQZUBcr81XmmOcofiq7IOuxwQa0gyoB5U/FV5pj3KfNV2QaRHCIWtIeSJHqtSRzjdz2mT3wj9JSvlZfnp9sRet9kTMuy1gKSpJBBDgi8mKh/Yax/IJ/i9sXHH9QPD8IXwvF7bJ4Sf8AmLi3ago8llfRmd8U/wAKc0LtcrhKb+Nfti6agDyWV9BcTj8lw+Sfs62lA7k+qKfI8IqjXk5ZDbRClbPHDm8e1ouMj3sdHtjLLdoi94yUbq2fcFUHYfyYUEnyRNtFyGvK297QftL9kJ/tyvKUjzz7Io1htZBukFKhijDzd30ez4sStnINUuR0xeVE5i1I16m/Io84xw69zvkpfnK9kVkp4q7Y6klhU9sGVBbLKNeJ3yUvzlx0a7TvkkdqvbFab50JVL4ntI/3hZUFstI13nfJy/4vbHhrtO+Tlv0q9sVe6PZHkr4QZUOywp1hIJIkSUki6SAoFmZqHBgIEXpQFnkyj0hSiAzXQS5A9bnMxHP+aQm8N3bBSCycXpwFkmVJaoAuqYBWOecXGyWjlJEpZAF5IUwwDgGnCMyVMLhiMcxGjaHPkkh/iJ7oiS2HEMsQ8Sj6MDzVMRSDZXvaegQBaTtDojI0CpZ4CCUq4QHLXBCFQgHQuPGcYQY4YVhSGf0mL9yt7HmlmpmzfCT5whX6UTyglvtkOAxrRRxwwSY4ZIKrzVZnzYkEjtAjxsaL4XdF7fngR3E9sNMVChpIFZlh7wAUaFmOFeo9hh8TjA/uZIXfYXmZ846qYwgYJD5mnKOcsYaEyEKXCsdIeVPMckTXhliYelBjAhsg9Zeen6J+8mIy70RJaznbR9E/eTEW/wCXi0Bmets4rnpf4rP9pRjRtRUeSyh8xZ7SPbGaaxHylI+a/wDEY0/UpHk0v6s+qNMb6Jw/gm5KNgdHqjP5Sqej0f8ASNCkDZEUBKcukwQJkC23RqZqS+yoCihiMKHeOERHuhclTTAyslVZYriRj9LH4wOIsSU1PHCPWmzJmS1hQowIOYNag5GNLMmiLlWxRxugjin+aOi0l8R2j2xHp0cNxrxNfRCP0UmuPafWIukKyRXbDvT2+wGFItRbEB/nK/kiLOjkcO0Q4mxIbBPbBsAcbR85PnK/pwpFr+ejtV/TgE2OXuT+T0QhMiVV7r9PswhDslF2z/MR/F6pcJRa0s/KpcOMFfyQCiwI3DgQT+d8PCwIuuz45mDYDszSCQoEzkYZAnt2Y1nQinslnL0uIPoEZCuwJ3V6S3fGtavJaxWYbpae6M8TguHJJ2YNKQNwEBWpVRlBdmmgy0N8VPdAlrTtCOc2HJSuIgDSdpu2izC/dBUu+HYFIlki99u76Rvg+UkQUloEwEWW2JmJvJLhyAWxYkFt4cGueOGK1LjjwqEBD6uz1ETrxUWnzQm8VHYChyd298G7UNviXvxzlReCSQ5cgE1IDO3Q47YSJ6SopB2hiMxu7/zWG9xEPfUu1TEh7qTLJN+YkjZUTc+CdsICuBzibWqEy7SlRUlJcpxG7Eeo9kLAgYIh9Z5jWWYzuwu3b1684ZrtXx7IToEB5ta3qgGYpADm4xXmU1I6ImWrHb0HQHUQ4gQ3CpaqwhsgdZxto+ifvJiKeJXWjnI6D95MRcXETMp1htTWgPmj8UatqQryWXX/ANOMe1o/xKfon7xjWtRz5JJ+qT3CNcdfyFh/BZZPN6ozZNsD3VApU3NVsmofoI3YE7jGiWZWzwjA9G6yTA6S0xCCdmY5Ax5h5yKA4HdBhKzObo0RDEjfTqbEQ4lOxM6D6/bAsizBCiEuQyVB6kBUuWq6+4EmHrTaLktSjgEknfR6RTF0Qilhurjwj19NT7IiZmlElAYuo5Al0srAtmQMBk9aGHk6TSu6aAEnMgJLFhvFQ1cM40oiwwzUgOW6zxpDoIiP0jMF0YPel9W2mLXpjQbkqlslTnZoyugtQ/njC4Gis6UmC4A3OUEnoxPc3XEVJmFi5u3WISCWw/Ip64lrdotS2aZLBSp2N/IihZONYRL0ItmvoKTUpHK7xgbmEVewqFWeYRhWh62avpr0QSZ+z/tX8vCbPokp+EnHJM4bnNJYrQdkKtNlKAKguLzh95FXALug4iJABVphHxnxyOXVGxatrvWGzHfLSfRGa2TVqQfc7oJvgle2qp5O9vpWtI0/Q8oJsslKaJSkADcA4AjPEaLgmGWRLSpf0U/dEDWpW0ILso8TLf4qe4QPaZYJjn6NxUow+Ii9JLUgyrrhJWBMUKkJuqauQKgkE8cnheiJyjyrklAW0tSsSm6l6/CAU4CjiBicYKCyRAjoMQGgVLXMmKEwlCJs+WxUtRULwKCyqJCQ7EYvD6Jivd6k31FHIJN1zdv8ooFhg9wJ9G+ChWTBs6SoKIF5OBzFDh2mPcgm9eYXiGfhSnRsjsiE0hPmC0jkVFV2WFTJLllpKyFXfizQCCGxwOIMFpmNZEqdbmXevKJv1Q7kmoMOthXuSEqQlJKgACrE5nH2nthYiFsVqmGwIWjbnGQFC8XKpnJvV879G6qQzYbWszpIQpa0GWozr77Ktm4a8xZJWCgNTIMIKGWACscYRX9J2qYLQnkiokSypUpyEzBeDgZJmXSSDTDdBEhavcd4KmAmWpQUoKXMSSCQSkuoqDjZ4NBWwiXBjyamoiG0BPWULC3dK7r31TEKZCDelqWAq6SS4LsXALRKWc7ULsroh9aecj8/CREXeiR1rXtyuv7yIi7wikDMj1mPlKfoP/FGtalHySWWJ8SKCpwy3xkutABtCRndNes+uNa1HPksv6pMbY/0Th/BP2VTpHVSPnSzSDen8D/OKR9GWUhhGAWZLrtQHxm/imD1w8HhmWL0aNKl1Sd8uU/HyeW0AaySL9nULxF1j01qDvy7IOlYSiPk5D//ABk+yBtPTGs80kts+sN7OuGuQfBm05V3BypnvMG6N+TQ/IAWUkhmUAp2N6l7IBuae2G7pWHFQzEjKp9sKlSSkpHEE0I4bmGOMbswJK3W+8lgAEhn30I3UAEaXOQVFRBINMXINBiMsce/CMonGnCnoIw7DGwTpDEkYFjT6Iw78Yxn0axKlpZSQvanLlkp5qSoglyCafmsAzeTADTpyiSzJfPphGs6zyqW3KD3lB2Wr4rRDJtijvGHwlHvP564pLYTe5PSLKVhZEycm6HDngaFlY0JiR0qk30neFHH/MmxG6H5TkZhUrYCTShLtXF9ljjBemi60UJoon99NhDJSXZVj3KRNNRTZRs+KJzFaUrF/wBFuLPKBL0xpWprSKMiyqaynlFBxTZl7PiVYbNaBqxedGIazyw7sGegepyFMoxkaxJFB8Wj6I7oGnOYKQNhPQPQIFmdmHGMUWxSi0OO8JWmHEJFIAErD74UlhmY8SISDWEMelqpwgefbkY3xsnaL4ZV63HUd0FS2gWdYpbEXRtFzxZRV94ktvJ3mK6J7HFEEQlSo6Y5diSjyaw60NgsYcaGhMQsYQmz4mFKhuzGphdj6IbWrGX1/eREO5iX1tVWX1/eREM54RcRMyrWT/Ep+ge8xq2ox8ll/Vp9cZTrOPHpPzSPTGq6iq8ll/Vp9ca4/wBCw/gsNm9frj5/EwpnWsD5RVDmy1iN/kH89cfP9qT5XaxumTP9RcVg8MyxejRJSiUSvqrL/wDnUPVEGkrtswAXDKSslSVEovJBIJJwUwrdofVKSbS0uSkVUqRZboGJ8VMBPACleMC6E0WZc+YlaVhSypSfGLSTevFklKdspUxzd8MXpCYfrDoiQizlEtPuda7puXQSsXgLpViQlQCndj1hqejRYUpYScMHZzjiRRqA9kWSfaZtqnEC8TLCg8xYF0JAKytYDHbvDBzsvWsRtpsanJ2QHAqpIdgb2dGvByWAqHcQ4utiXuV60JuguGPGNmCnCgajZIIyLUjKdJS3Qo4kA/7RommrTychS8AkC8Qq6bpLKYgFlB3FDCnvQ47WVfTGj5k67Oly1ql7aioD4N8h2xYMcqZ4xBKlUGGGHbGg6kLlS0mQV08XMABuXVFIcpY84knpuvviP1s0PZ5fJ8im4VXwQL20xSoO+YduvsFLoGuyL0UrxE4Ym6rLgsDuh7Sa9oFnLKGLU5Wc3qgfR143kpXdBBvquFZTLAUSQkb7wDvnvaJeRYUJ5aTOcKSlJQpyzXSJa0gvsKa6QTQlO8s+w6FyrQprMOVS9KXOb4o4kqqWLZYvk0X/AES/ueW5c1csz7SssozMhaeTBu7JKK3noFg3qUwODxo+gAfcsrDm5fSMYzWxpHkl0HxaOgd0C2g+qH5SnQjoECzsYxRoxFpC76LqlMXvMEsGSog1GJUUw3LVOCpvOa6vk6DEc3iKs2L54B5GUN8PJFHhioh0csSXvAXAQWD3glBIZqub9epsDDM33Tdk3bxUUvMomh8W4ALV98YOMccIm3hlGl5YJegTeD0rcWEK2QXa8oDDvDiBiDPmCcBdPJMQaVBYKCuihT0nClRLFNtF9Amg3QhTlki8q8m6otzTcLNSqTwg1elZd5W1zGKqHZBwJpu7jDVr0khLuSLpSC6VUKmKcvnDtiuhAluXPabcvc0XGCcXRgCDe+GX6aUBPZs2eELuglfKKKaAi4liAKVvMUh67T0aCRpBDqBUxSCpTghgGr/EPyIdl2pKjdBBN0KauBwLs1Yn/Bg1oM0zNgK5MlGICSnNRc85JwUMQcCxLDyLRPUVgFQDzWUpAZICvEqDgX3GIq4rQ4zILwlKGgsVAVhtZUAFghZSJhSQ1wKcBLtUgpIrX0QXZRjHZhjllziey+iC1uNZfX95MRNyJPW5VZfX3pga4YuImY/rQPHp+ifvRqGop8lR9WPXGYa0nyhH0VfeEaZqOPJUn/LHrjX9H0LC+Cy2dXr74wDSU27bbWMjNm/6io3yzYdZ74w2dYwvStoQcOXmE5bImKUp+pJh4HZljdFls2klSpctcwAKCESkg5XZdXatA2FXWR0S9ktJ0pZlSxLCOTuKBU95SheZTAsBsszHnEhsIgNbZL2UKdlyluQOKEuDuyP2on9Q5apS1OoPyaCzYnYvNvYHsUeMW+LJXNHNDlEvl0m6m6glZS5YrLgglyWBlsfmiIebJJR7olzDdExQQgpDJSorSFM+LpwdhfaJvwo2UWdEubKQEcqrk5pAYZGXeAxIZQfc24QBLt0r9HTTeBUQm6kBiAma/pvHqEC99H/RXLZSUpsCktkOacOz0RbdY9MolMhSiorSGlAIIOy5KgoFk0FeNHIhrRukpVrRKMyZdQJfJzEKTeSooCQkIBF28e1wRm8ct/g/ExSl2aeUrzKllaTUMCsB0KcDF3aC1e4qdFT0h4sFBCVTVMXUXVJBYIReV8Isa5Adpti0gqYmWhSlXgoIAJKrrlisDnMxpUirBnMRVu0dOs88JtQKZiiViZzgqoF5KhQhhlvEWOTdYTUMSlV9L5MlJOIrg7euLdEonBoBdjCZwvzFDZmIBAYKLpLFJdJSDQhjWtCIe0zZ5lpmCYDcKQkoKcWSFk3l5ihGGZGFIPsukklRnS03pa0lMxN5wdrnCW1C5VzSXclhUlOktLoTZFX1tPWLt26XBuMkVZxzSTmb0Y3uaUQtqsxkKlIUh7pBFy7dUGWBdqOwgHHr0PV0vZJJYimBxG0rGMv0VpYkIssy6pd/YJVtvRykhyolOKSw3nC7qOggBZkAFwCoAsxIvrAcZQp7DiSNmU8qWfmiGJmMPyi0qX9Ed0MLNXjCJqx4S9356YIvUYCsR0+ZMoZYBxBf0HEZ/kQr3dOeiUEVpfAy3vv7+EUhBy0NWB1Sk5pBfEkCvT2DsgY2ufnLSzn4acMh3Vjlot00KIEoKS9DfALZOACw4wmgsKMpJfZSxxoK8OMcm2ZCsQmuLgV3Pv64HkzZpIdCAkkOeUFKsTx6OMc92TQfe0AVrygLc5qcSB6YaTFsPGxoJ5qfNG8HvAPVDqLKgUupozbIozXW3MwboERZ0nP2RyaCWqeUFKYs2D5PlCxpCbde4CSRdCVXgoEnPAUauHRBTAlgl44qbEeq1zwPeQ+QvpD0wd8cKw3bbXMTdaWC6lAusJzZLP8AGxaE0OyQmGE2ZWMNWZalJN9N0jiC/GkLsoxieyuiB1uVWX0K70x7kz+THNbMZf2u9MP3YuImYprWfKEfRV94RpWo03yVI/y09yozXW0+PR0K7xGmaijyRP1afxRr+j6FhfBZJJx6T3mMj/RqvdmkZ4+BPKWzYzAqZiD8EAYGj0OEa5Iz6Vd5jE9d7WuTarShBYqmrmKO68qjPndGPE74MHe0RiknrBbErs6rmyKpUOcoO98qOJUVNtbsKRI6o6wSkrQZigAUXGKhRwcdxBDF2b0xRNFLXMYX1Cnwk3g+b53Sa5+uJCz6LlzCF0CkAmYFJVyaSxKSbtbmyobmA3kRu4KqMc3ZefC0sqsyJiZhUBPRdSCLjGWsg9JYt18Yp1h06U2dUpUoFJvpvkOpJYEMQMioYtQ5xDTrZaJ4RLWtS0ocpSSGS10BmwoABFhslxdkUwF4uGDOVFaSC2PNAD7mgpRVMLt2Vmxzlyyq5Vi5SajEJBDNvHYIn9Ea7TZJTLVspKk7PPFFEuL1U1US46cQIjrRYChV9GIxd6jPiOB4RGWbamh81sGyq1DGjSkTujXdbEItFhmqVLF5MsTkNUpUq6pQDYBqHgKxShNMuXMSlalBJAvE9iR6Q/FNMYvdlmcpo9eTyG34SyA26oeMts8+ZMUAHYkqAQBUkmpOTl8x2RjBFyLpqrpxMiS6w55W4lr4UAxPwXGZYtQ9Lic0nqxLtI5WyTUJVdAuqIVdYAMgmg6DD2r2p0tEkX73KXb5uKAc3QyGYggUAOL1pSIXWbQ8uVNBlpCUzE38GreLtmBgftRGzexdbbguitGmUqZOWuXKCGSXXQqDttcW41yJYp0XVK0GZYpKyQSq+SRh75MweMX01MqlIoGJZzi5bPCka/4Pv/LbP0H/AFFwYi2sIPeifsy1FKQQyQkddI4s7TUgqUNhPQO6ALVzo5UbsKlpMRSbOgK8aiVdcuoKfHBgD0CJJEcToeScUD0j18T28YtEsigVBDcjLuEglJmFklgagvdqC/Q7Q7oqzXZgUUoSHJcLqxAKRk6au3sguZoOSxAQGJCsTUsQDjixMel6IlKWSpIJ3noAA6GA7ILEAzLMUNekSiTieUL7SjkMBU174RLsaTLUBKRecUExw9cCTRSQVHBumrSlp0RJLAoBADZ5ORhxJgJWjAlaTKlJLVJwaoa6p6Fr1O2BsEgVWimKrtnSoOwJWUkgNkTvGPDjD6rIqoEhADEh1BTqupahLirjqEHpM26p0pBbZZQIds8PhHsGMDJ0gtTMEEYOFjFwDTzusQtxnfcxN0LkAJcF0qwL4sCH9TZwHPsKrziQkupZIK+OyQxwNVNxgv3VNDlSU3Rib4oBj0MH7IQq1zfiIGQ28XNPV2wWwoe0PKKUlJlhBfJV56Cvq6oOs+J6Yj5U5ZxDVyLgjgRBtkNDE8sogdb8Zf2u9MGtAWt3OldKvwxIPDEzCtb/AH+X0K70xqGoH+ET9Un8cZhrmPGy/tj7sahqEPJEfVp/HHR+jlEYXwWCUO9XfGXa+2VHKTiWK1LNcbqQ1Dud1HoEalJOPSe+Mc1wty1aQnSlLPJhaiEnAOEnKuZxOcLB5FicEVq9IHKlJY1D3r4JBbAJNQxzBif0/ocGYopZEu4xWUXW2yQEhwQACASca0aOapzJoXM5CXLBADzFhTqF47IOQcigZ2BixzZFpUWKLP2TG9HtjaT3M0til6OsSQoplKUtX1RCUgfCJKsA/wCTE9qbpVMpfILWrkyCVEyikgk1e8kn0xPWdFqQSybNTD345jeYJFqteLWfJqzaRLlYJUQmsWh5U102Nymt+YoqZ/mggUANTQVxpGf6WsYs67t4KUkuWDXauA70NMMnDxpWlNMTkSlqtC5YSCyUywq8pRSFAOo0Z3dqM9DGd6zSiJxcCoSzZYN+eMXht9kzJ+w6/XZPJS0bYQEsXUCyWerBse0bojdD2e5MQkUfoxvMOvZ9PGIbR8m7U4qDjqJp3ViUVabqkL+cFdTBR9KSOuKaS4Fd8mjaD00ZakpJoLoByeoLjoPohGuQ8ShYHNURvooln7EiIOTpFMsGYrBISS1X2mo2PObrhvSuu4nyVS0SSxKS5XUMzbIBx9cY5XZpexW9MzHmDGiQ3UT6yeyNh8HSv7skfbH/ANq4xm2ha1PcJLAMHJwNY2XwcoI0ZIcEHbcGhHjVvDxfkUOS2yT4pPRAFpO1Bktfik9EBThtYRyHSPyVQYVMMIAlqIgoTngTE0dUqGJlrTLYqIAJCa7y7D0Q6swzaJAWkpUHSWcdBBB7RCvcZ6dbpZu1AvVS9Hdmb85w5Z1pUVXS5SbqhuLAt2EHrgafYUqUFEF6ZkA3VXkuMCyqjph2zWQJUVAqDqKiLxuk3Up5uBokdkGwmPWi2Skc9QSSCalqZmAJOhJL3kp6KkhmDCpwYek74It2jUzS63wu0LULv3mCJSClIGONSzlyTFkgEvQkpIIu4ggu9QcXyrDStASXJKXJqzlnrhm5c4mJa8YbUTuiSgGz2ZKBdSGTuq3U+EHSk7oGUTV4fsq6RKGyA1tTtSek/hgzlDA2tlVyOk/hj3KCNEDMa1y99l/b/DGm6gnyRP1afxxmmuQ8bK+3+GNJ8H48kT9WnvmRt+jlEYXwWSUjHpV3mMX1pshVpeeAHvrCeLXEOz8AY2uSmh6T3xlWnbODpWcTkRuzlof0XuwQsHsnEXBM6OlIBTLYEKQoXd6bycvtN1xR7HJJTNKiosoAOolqneYmNUdMctbiS7lLAZABQIAiN0dOChPDEMv8cbJVZk9yIWohStpXOUOccsCK926HDpM8mlFSxUcy5J3vWEpnJLhW84jjCk3RgpPB+qop+WjQjcnrWn+7bOTgVLy4ejmQDrlL8YgsOajDPaUC/oMSE5b6NlcFzBTdtkeiIzWpTqRUOJUv1xK5KfBCSDVL5KIfgQ/rgxa3Axdm6SKt1hxASQQemuL1D+ruh+4QCAW+EOqvrMaNGdliv+TLIY+JGTjEOepirqiPsWglzEzZiFbMu8ReJ2gksGUM2GJEGau2lJQqWWzofiqLEfxGJHVeW1ntcp3uhSX4MQD2pjO6NOSv2LS82USoJvCqTeDgkY1cEkByeDxs+oE1StHSlKIJKphp9atqRisq1n3MqWTsiamY250qBLPngegRsvg0V/dck8Zn+quIxVsVh8lok+9J6+8wLNWXgyV72n85wHaOdHGdIpCSYcRLYwPNvluTIBfPMMaYb29MIBtDlhLzzPVCoA9SYFRalGVfuF25lXxYYh8GOG9nhN6ffHMKNkKc1FE3yBmSSrsHXxCrQEVCFLfM0Yu+AFRTpeCgFT7YUywu4oqLbAd644DIPjuyeHLTaVICAEFRUQDdchODl2Zg+bUgVNomBgsoBvkkBQYIEuoL1xIPQd0Kl2maH25SgVFnUHCXUzMz/A7DXc6JYRaLSoTEIukhQqqrDE7vmgYjnDHJmZbiJiklBZIG0HqS2yA2O0M8+Bha7YunvTt8dqsQcfnhugHMR6aqddLJQ+ywcgGm2CcmVQNAxoIuHfHUIrAU9U+8biUlLAMSAxZyp+BZIHXDRXaQvmpIYUvAVapfc5fqbOEkBITqiO2Q0gSwrXdaZzqvhvphw7oMs4pC7K6IPWnnyPpHvTEV7r6Yl9ZhtyPpesRX2MWiWUfXfRpSuSTvX3JjRNQEgWQfVjvXEB4VbMEizn50wfwpid1DPkn2B3rjf9HKJwvkskvPpV3mMP13toRpS0VUmqahxW4jdViKPxjchn9JXeYxrX6Ufd89mB2DUY+LTn1QYPJGLwDakWQC2AhWyUkpLgnFNCxgGwWkyxaiz7RKc8FKx34cIL1VUqROVMWml0gXLp2nBD3iGTSsEnQyDeuKUm8SVMXB4Mab8DG97sxS2K2tctdSpSVZuHvHHAM2O9oHlhRokOTuBJ7B0RY16qghxMPm/kw5oxU2y0CSRU8ogX3GNQGUCGxcxWZdCrcVM0fMXo6XLEtRWma4SxBuvOvEijCqKnfDOsiEhctkqUpMu6osyAbyt4cm6RV4mLJrflyiDkQX3VBFFHD4owics2m7JMSy0mSoO5FQccKOabt/TEZmuiqTMxXYb+0FgEUom73Z1jkiyLvMSAz1ZwqlGYYni0WHWa1SqiUp1u79ebd1cYg1zSzlVAw6fZvrGidkNIGVZlByDx6OiOzbQtIYXg7uApRB6d+OcKVO3GozxbD/AKwhUwGmPXwwDd8MR1CfFLJIcgBIcPRQJo703nfSNt8Fx/uuT9KZ/qqjEEIG4fnfvjbPBaf7tQP8yZ98/wDWMcb5NMPkuUnmDrgG0c6D0DYT0QBOxjhOsWk1ggB4FRBIMSMUA0eSXj0JAaABifoxClFRvOoEEhRFCGI6GjqNDIHNKwXvc841vE7yrPewgxE0Qs2kRoQRszQKHFZjhyNvB1BZamF4A9UGgN7c4Xy0eKXxiWUhsqaEXtow6qXCLrQhg7iH7McYGmAvBFjVQwIGQ2svvkj6R/DEA5ix6zDxln+mfVEBGkSWR/hcHi7P9Yv7kSWoa3soz8X+KZAXhbHiZBOU0/cPshzUFXk6voHvX7Y3x+URhfJcpefSe8xRNZNTVWi1TJl4hJCSPFlWCQCxCuGEXuyrBT1q7zDl0RlGTXA5KzMLLqit7pUtJFW5BROOOyogBiMS/CC06lLKFKvKSQboeSpzTEJC8KN1RoqAMgK4lseuHFKEXqMjKjOEeD20TMLUUJAxMi4SX3XyWbN+rAwk+COaXvW1Rf5h/njS0LELg1GGRGYDwNPzrUf3QOVfhR5XgSQx8pV+7S3ZejTmjgVD1JehkiZ3Z/AvLT/7ma/BCE+2ETPA1KSFkT5qi2ACA+bYGNMQI7C1JBkiZOrwSoAfx5q1DLBuuzs2ObdsPf8AhbIGVswzVJjUC0IYQasgyIzP/wAMpAS9y0mmS5WLdDnd2xctXNDJstnTKQFAAqO0QouokmqaM8TSECOTGES5t8lKKXAuUdhPQe8wGtDmOlVA2DHDfeeFSzg+MZosVLlDjDyZMcRBCFQ8qFbECy9MK9yDfD6VR2kCSFYAuzVx9MeTZhWC1oEIUnrh0hAqEVphD4kcYWkiFgxOVFWMmWY4ZUEXo4pQgyoLAZlneFWeWwgpUIIhUOyB1hDzZH0j6orzGLHpw+Ok8LxitctFRBkjr7qubdJQhKwgoXfBIJHNUCKdL9UVeRqDaZabqLUEjChmN2PGk2mAlR6EoKXJzRm48FPs2rmkZYZNvpuIJ9Kkk+mHToXSX66Oz/si1x0ROlHwepIqR0NpTK3J60/9keGjNK/rqPNH9OLdHINKPgakioHRWlX/AMYjzR/Thf6N0r+uoP2R/Ti1mOCFpR8DUkVQ6O0r+uI80f04bGjdL/rkvzU/0ot6o4IelHwNSRU/cWl/1uX5qf6ccmWLTGVrQOpHrlxbRCoNKPgakilTLHprK1JPXLH/ACxAs2y6bGE4qxwXKH4Yv5jkGnHwNRmdCdpoc5U/7JlHuEB2iXpw05S09qAB1ho1ICFAQLDigeI2USRY9LkDZs4O9S5hJ3khKyHg+To3S3y9lSd4TOV3lotohyXDyR8JzMqaNX9K4nSSQ+Qkhh0UiRs2h7cAL1vJObSEt1VEWAQqJyR8KzMh06OtedtX1SkD8UEy7HP+Fapp+ygeoweI7CyR8DMwcWZfy03tT/LHPcSvl53nD+WCTHjBkj4PMwP3Ar5ad5w9kc/R6vl53nD2QcI5CyR8DMwL3Cv5eb2j2R33Cv5eb2j2QXHoNOPgZ2AnRq/l5vbDf6JX+szu2JGPQacfA1JEUnQlbxmrUa1LE1DZx79Ao+Mr0fyxJxyK04+CzyP/2Q=="/>
          <p:cNvSpPr>
            <a:spLocks noChangeAspect="1" noChangeArrowheads="1"/>
          </p:cNvSpPr>
          <p:nvPr/>
        </p:nvSpPr>
        <p:spPr bwMode="auto">
          <a:xfrm>
            <a:off x="63500" y="-935038"/>
            <a:ext cx="2371725" cy="192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33127" name="AutoShape 10" descr="data:image/jpeg;base64,/9j/4AAQSkZJRgABAQAAAQABAAD/2wCEAAkGBhQSERQUEhQWFRUWGBgXFxcXFxgWGBYcHBcWGhYaGBgYHiYeGBokGRQWIC8gIycpLCwsFR4xNTAqNSYrLCkBCQoKDgwOGg8PGCocHBwpKSkpKSkpLCkpKSkpKSkpKSkpKSkpKSwpLCkpKSksKSkpKSksKSksLCkpKSkpLCwpLP/AABEIAMoA+QMBIgACEQEDEQH/xAAcAAABBQEBAQAAAAAAAAAAAAAEAgMFBgcBAAj/xABTEAABAgMEBQYHDAcGBAcAAAABAhEAAyEEEjFBBQYiUWETMnGBkbEHIySSocHRFDNCUlNicnOCssLwFVRVk6LS0xYlNGOz8YPD4eIXNUNElKO0/8QAGQEAAwEBAQAAAAAAAAAAAAAAAAECAwQF/8QAIxEAAgIABwEBAAMAAAAAAAAAAAECEQMSEyExQVEyBCJhgf/aAAwDAQACEQMRAD8AnvCFr4uwLlJlykzCtKlG8opYAgBmxLv2RB2bwjaQmhJlWFKgoOGMxT9GFIi/DSm9a7NwlK9Mw+yLN4P5fk8ngJkc2JiOJtCCatgJ160r+zv4Zp7jHP7c6V/Z38E72xfLGs3Eh8hBLcYz1pFZEZ1/bzSv7NP7ud7Y7/b3Sv7MV+7nxo90jMx5BL4w9aQsiM3/ALe6U/Ziv3c+PDX/AEpnoxR+xOjTUyzvhfJcT2wa0gyIzIeEDSX7KmebO/lhxPhBt2ejJo+xNNfNjSOS4ntjhk8T2mFqyGoIzoeEC3/suaegTPWiG1eEDSWWiZvZM/ljSxK4ntMKTI6e0wa0hZEZlM180lloyYPsTT3NDB140r+zlD/gzf5o0yXaZamuqdyQMas7twp+XEKUU7xg+PZ1Qash5UZknXbStX0ev9xM/mhSNfdJgqK7ApKRX3md3vGlMilR29sKtVnDA+swtWQZUUCza/WwyxMNgvpJOyiYUzABmULTXqJ4gRJaO8IXKc+w21H/AAr49DH0RarHLBlA4/7mEy5Qh67DIhmx6aRMFEzU8FypiO9MF+6hx81Xsh+UgQ8AIWuwyICFpHzvNV7I77oHzvNV7IOAEduQa0hZEAe6Ppear2R0T+CvNV7IOuR4Jg1pBlQHy3BXmmOct81XmmDSiPXYNWQZUBcr81XmmOcofiq7IOuxwQa0gyoB5U/FV5pj3KfNV2QaRHCIWtIeSJHqtSRzjdz2mT3wj9JSvlZfnp9sRet9kTMuy1gKSpJBBDgi8mKh/Yax/IJ/i9sXHH9QPD8IXwvF7bJ4Sf8AmLi3ago8llfRmd8U/wAKc0LtcrhKb+Nfti6agDyWV9BcTj8lw+Sfs62lA7k+qKfI8IqjXk5ZDbRClbPHDm8e1ouMj3sdHtjLLdoi94yUbq2fcFUHYfyYUEnyRNtFyGvK297QftL9kJ/tyvKUjzz7Io1htZBukFKhijDzd30ez4sStnINUuR0xeVE5i1I16m/Io84xw69zvkpfnK9kVkp4q7Y6klhU9sGVBbLKNeJ3yUvzlx0a7TvkkdqvbFab50JVL4ntI/3hZUFstI13nfJy/4vbHhrtO+Tlv0q9sVe6PZHkr4QZUOywp1hIJIkSUki6SAoFmZqHBgIEXpQFnkyj0hSiAzXQS5A9bnMxHP+aQm8N3bBSCycXpwFkmVJaoAuqYBWOecXGyWjlJEpZAF5IUwwDgGnCMyVMLhiMcxGjaHPkkh/iJ7oiS2HEMsQ8Sj6MDzVMRSDZXvaegQBaTtDojI0CpZ4CCUq4QHLXBCFQgHQuPGcYQY4YVhSGf0mL9yt7HmlmpmzfCT5whX6UTyglvtkOAxrRRxwwSY4ZIKrzVZnzYkEjtAjxsaL4XdF7fngR3E9sNMVChpIFZlh7wAUaFmOFeo9hh8TjA/uZIXfYXmZ846qYwgYJD5mnKOcsYaEyEKXCsdIeVPMckTXhliYelBjAhsg9Zeen6J+8mIy70RJaznbR9E/eTEW/wCXi0Bmets4rnpf4rP9pRjRtRUeSyh8xZ7SPbGaaxHylI+a/wDEY0/UpHk0v6s+qNMb6Jw/gm5KNgdHqjP5Sqej0f8ASNCkDZEUBKcukwQJkC23RqZqS+yoCihiMKHeOERHuhclTTAyslVZYriRj9LH4wOIsSU1PHCPWmzJmS1hQowIOYNag5GNLMmiLlWxRxugjin+aOi0l8R2j2xHp0cNxrxNfRCP0UmuPafWIukKyRXbDvT2+wGFItRbEB/nK/kiLOjkcO0Q4mxIbBPbBsAcbR85PnK/pwpFr+ejtV/TgE2OXuT+T0QhMiVV7r9PswhDslF2z/MR/F6pcJRa0s/KpcOMFfyQCiwI3DgQT+d8PCwIuuz45mDYDszSCQoEzkYZAnt2Y1nQinslnL0uIPoEZCuwJ3V6S3fGtavJaxWYbpae6M8TguHJJ2YNKQNwEBWpVRlBdmmgy0N8VPdAlrTtCOc2HJSuIgDSdpu2izC/dBUu+HYFIlki99u76Rvg+UkQUloEwEWW2JmJvJLhyAWxYkFt4cGueOGK1LjjwqEBD6uz1ETrxUWnzQm8VHYChyd298G7UNviXvxzlReCSQ5cgE1IDO3Q47YSJ6SopB2hiMxu7/zWG9xEPfUu1TEh7qTLJN+YkjZUTc+CdsICuBzibWqEy7SlRUlJcpxG7Eeo9kLAgYIh9Z5jWWYzuwu3b1684ZrtXx7IToEB5ta3qgGYpADm4xXmU1I6ImWrHb0HQHUQ4gQ3CpaqwhsgdZxto+ifvJiKeJXWjnI6D95MRcXETMp1htTWgPmj8UatqQryWXX/ANOMe1o/xKfon7xjWtRz5JJ+qT3CNcdfyFh/BZZPN6ozZNsD3VApU3NVsmofoI3YE7jGiWZWzwjA9G6yTA6S0xCCdmY5Ax5h5yKA4HdBhKzObo0RDEjfTqbEQ4lOxM6D6/bAsizBCiEuQyVB6kBUuWq6+4EmHrTaLktSjgEknfR6RTF0Qilhurjwj19NT7IiZmlElAYuo5Al0srAtmQMBk9aGHk6TSu6aAEnMgJLFhvFQ1cM40oiwwzUgOW6zxpDoIiP0jMF0YPel9W2mLXpjQbkqlslTnZoyugtQ/njC4Gis6UmC4A3OUEnoxPc3XEVJmFi5u3WISCWw/Ip64lrdotS2aZLBSp2N/IihZONYRL0ItmvoKTUpHK7xgbmEVewqFWeYRhWh62avpr0QSZ+z/tX8vCbPokp+EnHJM4bnNJYrQdkKtNlKAKguLzh95FXALug4iJABVphHxnxyOXVGxatrvWGzHfLSfRGa2TVqQfc7oJvgle2qp5O9vpWtI0/Q8oJsslKaJSkADcA4AjPEaLgmGWRLSpf0U/dEDWpW0ILso8TLf4qe4QPaZYJjn6NxUow+Ii9JLUgyrrhJWBMUKkJuqauQKgkE8cnheiJyjyrklAW0tSsSm6l6/CAU4CjiBicYKCyRAjoMQGgVLXMmKEwlCJs+WxUtRULwKCyqJCQ7EYvD6Jivd6k31FHIJN1zdv8ooFhg9wJ9G+ChWTBs6SoKIF5OBzFDh2mPcgm9eYXiGfhSnRsjsiE0hPmC0jkVFV2WFTJLllpKyFXfizQCCGxwOIMFpmNZEqdbmXevKJv1Q7kmoMOthXuSEqQlJKgACrE5nH2nthYiFsVqmGwIWjbnGQFC8XKpnJvV879G6qQzYbWszpIQpa0GWozr77Ktm4a8xZJWCgNTIMIKGWACscYRX9J2qYLQnkiokSypUpyEzBeDgZJmXSSDTDdBEhavcd4KmAmWpQUoKXMSSCQSkuoqDjZ4NBWwiXBjyamoiG0BPWULC3dK7r31TEKZCDelqWAq6SS4LsXALRKWc7ULsroh9aecj8/CREXeiR1rXtyuv7yIi7wikDMj1mPlKfoP/FGtalHySWWJ8SKCpwy3xkutABtCRndNes+uNa1HPksv6pMbY/0Th/BP2VTpHVSPnSzSDen8D/OKR9GWUhhGAWZLrtQHxm/imD1w8HhmWL0aNKl1Sd8uU/HyeW0AaySL9nULxF1j01qDvy7IOlYSiPk5D//ABk+yBtPTGs80kts+sN7OuGuQfBm05V3BypnvMG6N+TQ/IAWUkhmUAp2N6l7IBuae2G7pWHFQzEjKp9sKlSSkpHEE0I4bmGOMbswJK3W+8lgAEhn30I3UAEaXOQVFRBINMXINBiMsce/CMonGnCnoIw7DGwTpDEkYFjT6Iw78Yxn0axKlpZSQvanLlkp5qSoglyCafmsAzeTADTpyiSzJfPphGs6zyqW3KD3lB2Wr4rRDJtijvGHwlHvP564pLYTe5PSLKVhZEycm6HDngaFlY0JiR0qk30neFHH/MmxG6H5TkZhUrYCTShLtXF9ljjBemi60UJoon99NhDJSXZVj3KRNNRTZRs+KJzFaUrF/wBFuLPKBL0xpWprSKMiyqaynlFBxTZl7PiVYbNaBqxedGIazyw7sGegepyFMoxkaxJFB8Wj6I7oGnOYKQNhPQPQIFmdmHGMUWxSi0OO8JWmHEJFIAErD74UlhmY8SISDWEMelqpwgefbkY3xsnaL4ZV63HUd0FS2gWdYpbEXRtFzxZRV94ktvJ3mK6J7HFEEQlSo6Y5diSjyaw60NgsYcaGhMQsYQmz4mFKhuzGphdj6IbWrGX1/eREO5iX1tVWX1/eREM54RcRMyrWT/Ep+ge8xq2ox8ll/Vp9cZTrOPHpPzSPTGq6iq8ll/Vp9ca4/wBCw/gsNm9frj5/EwpnWsD5RVDmy1iN/kH89cfP9qT5XaxumTP9RcVg8MyxejRJSiUSvqrL/wDnUPVEGkrtswAXDKSslSVEovJBIJJwUwrdofVKSbS0uSkVUqRZboGJ8VMBPACleMC6E0WZc+YlaVhSypSfGLSTevFklKdspUxzd8MXpCYfrDoiQizlEtPuda7puXQSsXgLpViQlQCndj1hqejRYUpYScMHZzjiRRqA9kWSfaZtqnEC8TLCg8xYF0JAKytYDHbvDBzsvWsRtpsanJ2QHAqpIdgb2dGvByWAqHcQ4utiXuV60JuguGPGNmCnCgajZIIyLUjKdJS3Qo4kA/7RommrTychS8AkC8Qq6bpLKYgFlB3FDCnvQ47WVfTGj5k67Oly1ql7aioD4N8h2xYMcqZ4xBKlUGGGHbGg6kLlS0mQV08XMABuXVFIcpY84knpuvviP1s0PZ5fJ8im4VXwQL20xSoO+YduvsFLoGuyL0UrxE4Ym6rLgsDuh7Sa9oFnLKGLU5Wc3qgfR143kpXdBBvquFZTLAUSQkb7wDvnvaJeRYUJ5aTOcKSlJQpyzXSJa0gvsKa6QTQlO8s+w6FyrQprMOVS9KXOb4o4kqqWLZYvk0X/AES/ueW5c1csz7SssozMhaeTBu7JKK3noFg3qUwODxo+gAfcsrDm5fSMYzWxpHkl0HxaOgd0C2g+qH5SnQjoECzsYxRoxFpC76LqlMXvMEsGSog1GJUUw3LVOCpvOa6vk6DEc3iKs2L54B5GUN8PJFHhioh0csSXvAXAQWD3glBIZqub9epsDDM33Tdk3bxUUvMomh8W4ALV98YOMccIm3hlGl5YJegTeD0rcWEK2QXa8oDDvDiBiDPmCcBdPJMQaVBYKCuihT0nClRLFNtF9Amg3QhTlki8q8m6otzTcLNSqTwg1elZd5W1zGKqHZBwJpu7jDVr0khLuSLpSC6VUKmKcvnDtiuhAluXPabcvc0XGCcXRgCDe+GX6aUBPZs2eELuglfKKKaAi4liAKVvMUh67T0aCRpBDqBUxSCpTghgGr/EPyIdl2pKjdBBN0KauBwLs1Yn/Bg1oM0zNgK5MlGICSnNRc85JwUMQcCxLDyLRPUVgFQDzWUpAZICvEqDgX3GIq4rQ4zILwlKGgsVAVhtZUAFghZSJhSQ1wKcBLtUgpIrX0QXZRjHZhjllziey+iC1uNZfX95MRNyJPW5VZfX3pga4YuImY/rQPHp+ifvRqGop8lR9WPXGYa0nyhH0VfeEaZqOPJUn/LHrjX9H0LC+Cy2dXr74wDSU27bbWMjNm/6io3yzYdZ74w2dYwvStoQcOXmE5bImKUp+pJh4HZljdFls2klSpctcwAKCESkg5XZdXatA2FXWR0S9ktJ0pZlSxLCOTuKBU95SheZTAsBsszHnEhsIgNbZL2UKdlyluQOKEuDuyP2on9Q5apS1OoPyaCzYnYvNvYHsUeMW+LJXNHNDlEvl0m6m6glZS5YrLgglyWBlsfmiIebJJR7olzDdExQQgpDJSorSFM+LpwdhfaJvwo2UWdEubKQEcqrk5pAYZGXeAxIZQfc24QBLt0r9HTTeBUQm6kBiAma/pvHqEC99H/RXLZSUpsCktkOacOz0RbdY9MolMhSiorSGlAIIOy5KgoFk0FeNHIhrRukpVrRKMyZdQJfJzEKTeSooCQkIBF28e1wRm8ct/g/ExSl2aeUrzKllaTUMCsB0KcDF3aC1e4qdFT0h4sFBCVTVMXUXVJBYIReV8Isa5Adpti0gqYmWhSlXgoIAJKrrlisDnMxpUirBnMRVu0dOs88JtQKZiiViZzgqoF5KhQhhlvEWOTdYTUMSlV9L5MlJOIrg7euLdEonBoBdjCZwvzFDZmIBAYKLpLFJdJSDQhjWtCIe0zZ5lpmCYDcKQkoKcWSFk3l5ihGGZGFIPsukklRnS03pa0lMxN5wdrnCW1C5VzSXclhUlOktLoTZFX1tPWLt26XBuMkVZxzSTmb0Y3uaUQtqsxkKlIUh7pBFy7dUGWBdqOwgHHr0PV0vZJJYimBxG0rGMv0VpYkIssy6pd/YJVtvRykhyolOKSw3nC7qOggBZkAFwCoAsxIvrAcZQp7DiSNmU8qWfmiGJmMPyi0qX9Ed0MLNXjCJqx4S9356YIvUYCsR0+ZMoZYBxBf0HEZ/kQr3dOeiUEVpfAy3vv7+EUhBy0NWB1Sk5pBfEkCvT2DsgY2ufnLSzn4acMh3Vjlot00KIEoKS9DfALZOACw4wmgsKMpJfZSxxoK8OMcm2ZCsQmuLgV3Pv64HkzZpIdCAkkOeUFKsTx6OMc92TQfe0AVrygLc5qcSB6YaTFsPGxoJ5qfNG8HvAPVDqLKgUupozbIozXW3MwboERZ0nP2RyaCWqeUFKYs2D5PlCxpCbde4CSRdCVXgoEnPAUauHRBTAlgl44qbEeq1zwPeQ+QvpD0wd8cKw3bbXMTdaWC6lAusJzZLP8AGxaE0OyQmGE2ZWMNWZalJN9N0jiC/GkLsoxieyuiB1uVWX0K70x7kz+THNbMZf2u9MP3YuImYprWfKEfRV94RpWo03yVI/y09yozXW0+PR0K7xGmaijyRP1afxRr+j6FhfBZJJx6T3mMj/RqvdmkZ4+BPKWzYzAqZiD8EAYGj0OEa5Iz6Vd5jE9d7WuTarShBYqmrmKO68qjPndGPE74MHe0RiknrBbErs6rmyKpUOcoO98qOJUVNtbsKRI6o6wSkrQZigAUXGKhRwcdxBDF2b0xRNFLXMYX1Cnwk3g+b53Sa5+uJCz6LlzCF0CkAmYFJVyaSxKSbtbmyobmA3kRu4KqMc3ZefC0sqsyJiZhUBPRdSCLjGWsg9JYt18Yp1h06U2dUpUoFJvpvkOpJYEMQMioYtQ5xDTrZaJ4RLWtS0ocpSSGS10BmwoABFhslxdkUwF4uGDOVFaSC2PNAD7mgpRVMLt2Vmxzlyyq5Vi5SajEJBDNvHYIn9Ea7TZJTLVspKk7PPFFEuL1U1US46cQIjrRYChV9GIxd6jPiOB4RGWbamh81sGyq1DGjSkTujXdbEItFhmqVLF5MsTkNUpUq6pQDYBqHgKxShNMuXMSlalBJAvE9iR6Q/FNMYvdlmcpo9eTyG34SyA26oeMts8+ZMUAHYkqAQBUkmpOTl8x2RjBFyLpqrpxMiS6w55W4lr4UAxPwXGZYtQ9Lic0nqxLtI5WyTUJVdAuqIVdYAMgmg6DD2r2p0tEkX73KXb5uKAc3QyGYggUAOL1pSIXWbQ8uVNBlpCUzE38GreLtmBgftRGzexdbbguitGmUqZOWuXKCGSXXQqDttcW41yJYp0XVK0GZYpKyQSq+SRh75MweMX01MqlIoGJZzi5bPCka/4Pv/LbP0H/AFFwYi2sIPeifsy1FKQQyQkddI4s7TUgqUNhPQO6ALVzo5UbsKlpMRSbOgK8aiVdcuoKfHBgD0CJJEcToeScUD0j18T28YtEsigVBDcjLuEglJmFklgagvdqC/Q7Q7oqzXZgUUoSHJcLqxAKRk6au3sguZoOSxAQGJCsTUsQDjixMel6IlKWSpIJ3noAA6GA7ILEAzLMUNekSiTieUL7SjkMBU174RLsaTLUBKRecUExw9cCTRSQVHBumrSlp0RJLAoBADZ5ORhxJgJWjAlaTKlJLVJwaoa6p6Fr1O2BsEgVWimKrtnSoOwJWUkgNkTvGPDjD6rIqoEhADEh1BTqupahLirjqEHpM26p0pBbZZQIds8PhHsGMDJ0gtTMEEYOFjFwDTzusQtxnfcxN0LkAJcF0qwL4sCH9TZwHPsKrziQkupZIK+OyQxwNVNxgv3VNDlSU3Rib4oBj0MH7IQq1zfiIGQ28XNPV2wWwoe0PKKUlJlhBfJV56Cvq6oOs+J6Yj5U5ZxDVyLgjgRBtkNDE8sogdb8Zf2u9MGtAWt3OldKvwxIPDEzCtb/AH+X0K70xqGoH+ET9Un8cZhrmPGy/tj7sahqEPJEfVp/HHR+jlEYXwWCUO9XfGXa+2VHKTiWK1LNcbqQ1Dud1HoEalJOPSe+Mc1wty1aQnSlLPJhaiEnAOEnKuZxOcLB5FicEVq9IHKlJY1D3r4JBbAJNQxzBif0/ocGYopZEu4xWUXW2yQEhwQACASca0aOapzJoXM5CXLBADzFhTqF47IOQcigZ2BixzZFpUWKLP2TG9HtjaT3M0til6OsSQoplKUtX1RCUgfCJKsA/wCTE9qbpVMpfILWrkyCVEyikgk1e8kn0xPWdFqQSybNTD345jeYJFqteLWfJqzaRLlYJUQmsWh5U102Nymt+YoqZ/mggUANTQVxpGf6WsYs67t4KUkuWDXauA70NMMnDxpWlNMTkSlqtC5YSCyUywq8pRSFAOo0Z3dqM9DGd6zSiJxcCoSzZYN+eMXht9kzJ+w6/XZPJS0bYQEsXUCyWerBse0bojdD2e5MQkUfoxvMOvZ9PGIbR8m7U4qDjqJp3ViUVabqkL+cFdTBR9KSOuKaS4Fd8mjaD00ZakpJoLoByeoLjoPohGuQ8ShYHNURvooln7EiIOTpFMsGYrBISS1X2mo2PObrhvSuu4nyVS0SSxKS5XUMzbIBx9cY5XZpexW9MzHmDGiQ3UT6yeyNh8HSv7skfbH/ANq4xm2ha1PcJLAMHJwNY2XwcoI0ZIcEHbcGhHjVvDxfkUOS2yT4pPRAFpO1Bktfik9EBThtYRyHSPyVQYVMMIAlqIgoTngTE0dUqGJlrTLYqIAJCa7y7D0Q6swzaJAWkpUHSWcdBBB7RCvcZ6dbpZu1AvVS9Hdmb85w5Z1pUVXS5SbqhuLAt2EHrgafYUqUFEF6ZkA3VXkuMCyqjph2zWQJUVAqDqKiLxuk3Up5uBokdkGwmPWi2Skc9QSSCalqZmAJOhJL3kp6KkhmDCpwYek74It2jUzS63wu0LULv3mCJSClIGONSzlyTFkgEvQkpIIu4ggu9QcXyrDStASXJKXJqzlnrhm5c4mJa8YbUTuiSgGz2ZKBdSGTuq3U+EHSk7oGUTV4fsq6RKGyA1tTtSek/hgzlDA2tlVyOk/hj3KCNEDMa1y99l/b/DGm6gnyRP1afxxmmuQ8bK+3+GNJ8H48kT9WnvmRt+jlEYXwWSUjHpV3mMX1pshVpeeAHvrCeLXEOz8AY2uSmh6T3xlWnbODpWcTkRuzlof0XuwQsHsnEXBM6OlIBTLYEKQoXd6bycvtN1xR7HJJTNKiosoAOolqneYmNUdMctbiS7lLAZABQIAiN0dOChPDEMv8cbJVZk9yIWohStpXOUOccsCK926HDpM8mlFSxUcy5J3vWEpnJLhW84jjCk3RgpPB+qop+WjQjcnrWn+7bOTgVLy4ejmQDrlL8YgsOajDPaUC/oMSE5b6NlcFzBTdtkeiIzWpTqRUOJUv1xK5KfBCSDVL5KIfgQ/rgxa3Axdm6SKt1hxASQQemuL1D+ruh+4QCAW+EOqvrMaNGdliv+TLIY+JGTjEOepirqiPsWglzEzZiFbMu8ReJ2gksGUM2GJEGau2lJQqWWzofiqLEfxGJHVeW1ntcp3uhSX4MQD2pjO6NOSv2LS82USoJvCqTeDgkY1cEkByeDxs+oE1StHSlKIJKphp9atqRisq1n3MqWTsiamY250qBLPngegRsvg0V/dck8Zn+quIxVsVh8lok+9J6+8wLNWXgyV72n85wHaOdHGdIpCSYcRLYwPNvluTIBfPMMaYb29MIBtDlhLzzPVCoA9SYFRalGVfuF25lXxYYh8GOG9nhN6ffHMKNkKc1FE3yBmSSrsHXxCrQEVCFLfM0Yu+AFRTpeCgFT7YUywu4oqLbAd644DIPjuyeHLTaVICAEFRUQDdchODl2Zg+bUgVNomBgsoBvkkBQYIEuoL1xIPQd0Kl2maH25SgVFnUHCXUzMz/A7DXc6JYRaLSoTEIukhQqqrDE7vmgYjnDHJmZbiJiklBZIG0HqS2yA2O0M8+Bha7YunvTt8dqsQcfnhugHMR6aqddLJQ+ywcgGm2CcmVQNAxoIuHfHUIrAU9U+8biUlLAMSAxZyp+BZIHXDRXaQvmpIYUvAVapfc5fqbOEkBITqiO2Q0gSwrXdaZzqvhvphw7oMs4pC7K6IPWnnyPpHvTEV7r6Yl9ZhtyPpesRX2MWiWUfXfRpSuSTvX3JjRNQEgWQfVjvXEB4VbMEizn50wfwpid1DPkn2B3rjf9HKJwvkskvPpV3mMP13toRpS0VUmqahxW4jdViKPxjchn9JXeYxrX6Ufd89mB2DUY+LTn1QYPJGLwDakWQC2AhWyUkpLgnFNCxgGwWkyxaiz7RKc8FKx34cIL1VUqROVMWml0gXLp2nBD3iGTSsEnQyDeuKUm8SVMXB4Mab8DG97sxS2K2tctdSpSVZuHvHHAM2O9oHlhRokOTuBJ7B0RY16qghxMPm/kw5oxU2y0CSRU8ogX3GNQGUCGxcxWZdCrcVM0fMXo6XLEtRWma4SxBuvOvEijCqKnfDOsiEhctkqUpMu6osyAbyt4cm6RV4mLJrflyiDkQX3VBFFHD4owics2m7JMSy0mSoO5FQccKOabt/TEZmuiqTMxXYb+0FgEUom73Z1jkiyLvMSAz1ZwqlGYYni0WHWa1SqiUp1u79ebd1cYg1zSzlVAw6fZvrGidkNIGVZlByDx6OiOzbQtIYXg7uApRB6d+OcKVO3GozxbD/AKwhUwGmPXwwDd8MR1CfFLJIcgBIcPRQJo703nfSNt8Fx/uuT9KZ/qqjEEIG4fnfvjbPBaf7tQP8yZ98/wDWMcb5NMPkuUnmDrgG0c6D0DYT0QBOxjhOsWk1ggB4FRBIMSMUA0eSXj0JAaABifoxClFRvOoEEhRFCGI6GjqNDIHNKwXvc841vE7yrPewgxE0Qs2kRoQRszQKHFZjhyNvB1BZamF4A9UGgN7c4Xy0eKXxiWUhsqaEXtow6qXCLrQhg7iH7McYGmAvBFjVQwIGQ2svvkj6R/DEA5ix6zDxln+mfVEBGkSWR/hcHi7P9Yv7kSWoa3soz8X+KZAXhbHiZBOU0/cPshzUFXk6voHvX7Y3x+URhfJcpefSe8xRNZNTVWi1TJl4hJCSPFlWCQCxCuGEXuyrBT1q7zDl0RlGTXA5KzMLLqit7pUtJFW5BROOOyogBiMS/CC06lLKFKvKSQboeSpzTEJC8KN1RoqAMgK4lseuHFKEXqMjKjOEeD20TMLUUJAxMi4SX3XyWbN+rAwk+COaXvW1Rf5h/njS0LELg1GGRGYDwNPzrUf3QOVfhR5XgSQx8pV+7S3ZejTmjgVD1JehkiZ3Z/AvLT/7ma/BCE+2ETPA1KSFkT5qi2ACA+bYGNMQI7C1JBkiZOrwSoAfx5q1DLBuuzs2ObdsPf8AhbIGVswzVJjUC0IYQasgyIzP/wAMpAS9y0mmS5WLdDnd2xctXNDJstnTKQFAAqO0QouokmqaM8TSECOTGES5t8lKKXAuUdhPQe8wGtDmOlVA2DHDfeeFSzg+MZosVLlDjDyZMcRBCFQ8qFbECy9MK9yDfD6VR2kCSFYAuzVx9MeTZhWC1oEIUnrh0hAqEVphD4kcYWkiFgxOVFWMmWY4ZUEXo4pQgyoLAZlneFWeWwgpUIIhUOyB1hDzZH0j6orzGLHpw+Ok8LxitctFRBkjr7qubdJQhKwgoXfBIJHNUCKdL9UVeRqDaZabqLUEjChmN2PGk2mAlR6EoKXJzRm48FPs2rmkZYZNvpuIJ9Kkk+mHToXSX66Oz/si1x0ROlHwepIqR0NpTK3J60/9keGjNK/rqPNH9OLdHINKPgakioHRWlX/AMYjzR/Thf6N0r+uoP2R/Ti1mOCFpR8DUkVQ6O0r+uI80f04bGjdL/rkvzU/0ot6o4IelHwNSRU/cWl/1uX5qf6ccmWLTGVrQOpHrlxbRCoNKPgakilTLHprK1JPXLH/ACxAs2y6bGE4qxwXKH4Yv5jkGnHwNRmdCdpoc5U/7JlHuEB2iXpw05S09qAB1ho1ICFAQLDigeI2USRY9LkDZs4O9S5hJ3khKyHg+To3S3y9lSd4TOV3lotohyXDyR8JzMqaNX9K4nSSQ+Qkhh0UiRs2h7cAL1vJObSEt1VEWAQqJyR8KzMh06OtedtX1SkD8UEy7HP+Fapp+ygeoweI7CyR8DMwcWZfy03tT/LHPcSvl53nD+WCTHjBkj4PMwP3Ar5ad5w9kc/R6vl53nD2QcI5CyR8DMwL3Cv5eb2j2R33Cv5eb2j2QXHoNOPgZ2AnRq/l5vbDf6JX+szu2JGPQacfA1JEUnQlbxmrUa1LE1DZx79Ao+Mr0fyxJxyK04+CzyP/2Q=="/>
          <p:cNvSpPr>
            <a:spLocks noChangeAspect="1" noChangeArrowheads="1"/>
          </p:cNvSpPr>
          <p:nvPr/>
        </p:nvSpPr>
        <p:spPr bwMode="auto">
          <a:xfrm>
            <a:off x="63500" y="-935038"/>
            <a:ext cx="2371725" cy="192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33128" name="AutoShape 15" descr="data:image/jpeg;base64,/9j/4AAQSkZJRgABAQAAAQABAAD/2wCEAAkGBhMSERUUExQVFRUWGBsYGBcWFxgaHBwYHBcZGBceGhgXHyYeGBojHxgXHy8gIycqLCwsGB4yNTAqNSYsLCkBCQoKDgwOGg8PGiwlHSQsLCwsLCksLCwsLCwsLCkvKiwsLCwsLCwsLCwsLCosLCksLCwsLCwsLCwsLCwsLCwsLP/AABEIAMIBAwMBIgACEQEDEQH/xAAbAAABBQEBAAAAAAAAAAAAAAAEAAECAwUGB//EAE0QAAICAAQFAQQGBgUICAcAAAECAxEABBIhBRMiMUFRBjJhcRQjQoGRoVJiscHR8DNTVJLhJHKCg5OUstIHFUNEY7PE0zRkdISiwvH/xAAZAQADAQEBAAAAAAAAAAAAAAABAgMEAAX/xAAuEQACAgEDAQUIAwEBAAAAAAAAAQIRAxIhMQQTIkFR8GGBkaGxwdHhMkJxMwX/2gAMAwEAAhEDEQA/AN8YWKE4lGRYExHwgkP40CR+GHPEIx35o+H0fME/gI8YNS8zfpfkXYcD+dsDJxNP0M1/uk4/diwZ9P0MwfllZj+QGOtAp+RcP52GHrFC5tfCZn/dMz+wJhhn1s9OY28fRpgfuBAvAtHU2E3iWBGz6AWVzAHxyuY//VDiuDjMDuEWW3JNIYp0bYW2zxgAAeSa3G4vB54O4DdP8nEgmEqE/kNyBuews7X8MSkjZe4I+YI/I+fhgHAucziRBS99TqgrQLZjS7uyqBfxxDLcXhkBKOTV2BFK1UzKbZEZe6tRBojfBR3BB3DDSQQGUg9wyMCrD5jAUfCoZZpDJCjaVK2QVorKhQDSRWlGoAdhg1sd4hK5yPwxPx5M4H4mMYQz0fbUfuinP5iOsRfhcXZImPcFllnABFbXq6ze2kb4UXC49jcj6zqQCdygT3rDMxtdNb13YYnuNSJjOJ+mf9lP/wC3hfSo/wBMfeso/IptiocEgtRpcWrbM7k6wRqX3ioYAg4dOBwkMKcaSQrLLKAe5U1Y3F0wG1jbHWzqRJs9H5lT7yw/aBiMmfiHeaIfNwN/vxIcJTUUXUNka/pOaXuWBAVZCSLVd7oa/XEYeGxuNSCSibBOczotb3IthQYebIo4Ns6iH/W8A/7zlx88zEP+JgBi2HOxv7s0LHYdOYhbdiAotX7k7V8RhpuDiiCcx6WM9miAaHdXkBqiD8QRjLzvstCZ2AaVdeXOo6uZYaUwuqicNpBVVo+8CoN4eNMR2jbNi+9+bJ/PECPXf50f24fbauwAAs3sBQs+TQ74bAGKmyqHvHEfiYoz+1cL6HH/AFUH+7wf8mLrw2DbBQNJwyBvey2WPzy0H/Jir/qTK/2TK/dl4gfxUA4NOGvHan5gpFA4ZDVcpR/mvOn/AASjCXhcI7Iw+WZzo/8AUYIvCx2p+Z2lEeUKoPmFH6uczg/bKcJIyO02cH/3kzf+ZqxPCx1s7Shjr/tOcH+sgf8AOTLsfzwvrP7TmT/nLkj/AOlwrwicBuztKI/Wf2iX/YZP/wBjCw+rCx1+qR1GF9ImPYweO+XzK7b/AK1HCGZk7Awd/MWaNjyentg0hz3VwfiCNvFG6OGCt2pt6sb7AihtjA5I3UzNzPEJQ0ahoxr1qWWOYfWLTqn1u3WocAjyDgeXOKJEU5jMPra98zMoVWRmiBVGQLqK1Zv78F8VhkfLSAIwZAkiMUJVHiZWBPgChIp+DYxF9l81KW5hSOwqVqHaM7GkD0Qy34/PGrDLGo26XwM2SMm9guSOKVA4kkAHZ+fLaho5JQzHUOqgL1bbfHBUs0i2EzE6fWIgB0yhSupJ00zAn3hqFmhY74BzPsdmpU0tNGb1MzaWJ61Kke6BQHb0vCl4BPHzJTnAK1yG47JL00m+sWWZR+7D68T8V8L+wmmfkGJxmUBiZMsFDlVklUwM6rQfeJWioOHW6Huk41vZuRmh57OGea1GkkgRI5VQC27ayDITQvooACsV5J/ouXiQMwEUah/e3pS72o9XMl3g/hv/AMPlxttl4APlyIyPu3wuPS7aQ07VJszfbHJc7LCJdHOaTXCJCiqWjSpAWk6b0TbfraT4xTwN5crG65uN0Ms7Srbo1q6JqKm9LuXUkoGDE9lOJe2eaVIIdQBJzHTYDAKIZOdakGxpZBXrR8Yy+EzssZEDBAQVeOi8DHzrgboNiuwBxZ6tOz9f7+iH9jso3Vl1KwZbqxff0YEAo3jSwB+GHy7EswXTZL6tTGgNOXKNtd6ga/0t+xxz8OYALTRgxBQonS9fJDEaHRe8uSbe1O6fZoij0OUa3JIKnUyMpNkVFA+xHvKSgZWGxBFealqvYomEQN3JoEkuVsdNkene9Is+tkYhEnVV6lBk3VSpV2NsG8EAFlBFeNtsPBvZYgsCUK1QQA7AbDVYAfUb2OJykrp93qY+9Z8Mz7Ag+PHrgWOVh0DWGGpi3uk7sVAJIAoNSAWSO2LFQl22bdq3YhQtWNIJOok32OFlpCdQBBIYhtAO1Ae8BfnVRPcVhFWDGrBoe8SAtgiwq+ekd/34FnDaCwDrqFXRC6ttg1r53VfP2bBxTmsyqr17b6TXusfd0jUCGLAqwjI3BrfCchRT6V+r0qeYB1KtEKzBQrHXqq96xZHKSUZSgcrqbQdiQY2F11AURQO43xyOBcqaNRBnANNQPUdCgOK6QGWEBT2GhgMSlb62T9VIE9d6mlbf/Wr+GLE4cgqwGCUqWAelWDo10GUg71dWO2KZB9ZNv9qNf7uWhJ/8w/hh0KyeFeI4kikkAbk7DBANeM88aX6V9G0Sauxe49I1QiWMge8wPUDXuhQcCca9rIYUdYWSacKDpXrijBI65pF6aF+6D3Iusc/kvpDzpPDMGmzQKl5UireBiWj1UkTBY2QCqFkE4pGG251N7o7oHCIxXlncxxmQaZNC8wWjdYGl94yV3I1bHswxYcT4OEGw+rEcK8EBKsKsNeFeAEbDBsPhqxwB8LCvCxwTnYsjCK0xRC625SD4AHbA2cZItKxRR8+TUEqFWCKlapGUAWB2UdtR+GDG9T6j59z/AI4xeIsBn4COwy5bdqNa5tTHcFqYI2n0F4q/MXkMyfsksqlps1mip2CxuFG6jWSCCu5ZhQAFeuCszwjlyLHJJmJCymQMZ5o9SiQK1oraQy2u60Dq7DAfC+KMmZQrJqjbMGCSLUNgUQ5Z1sdOxYarF6N8PDlDCZHaShVJEzyTAxExauW9ko6ubIIoh9gcIm77zKuKcbigR+Dx/TFVuYycgtoMsxp+ohg+rVRAK1eDsvwLLiSMcgDdibecnpjZxdtvRANH0wxYHME6e8MfvUDuk+34rg+EfWIKHeQd/PKcj9hx026YkVuh5sgLkYSTAmIkVmJhpcaxqHVV9ifv9cbqGgvwVBXyjUfurGTnnpZv/p5f2SY1iO3yX/gX/HGfC21uVypWjkfadcwjM08UWZhheaWATMoDqwjHVEtNSoHYXsa27YlxDhsRkJgRsjLcS2I2+iu7QpLy3IGmKUF+XtuWrbfEuOZVEzDOAlPmY3kEsckqtWTSYKyxAuEDMxoA7sDVLtZFnFeaWYsBIgGpFWUq6BQ7WmZVGOtigIABDIhFnGpyqmTjDV6+5lx8SkgmHNi64rEkVinhk2lTqA1K4939YD0x0nAcwsTJEJNcSqgilI9/KzB48q7diDFKWgY1VSLfbbgM/wAXeWn2B1awe7at9QphqMY1E7Ct238Y6L2d4VO0CAS5WRCfqvrJejnrIJYnHK3hk5Ugoe46hlPqXHUrZOXdex3krEPsGa61JSigAyKQzMKoqo072LxEBhuAQdR0WDqIZmeRZNLMoW9JUjtWJsWLaixUlELFWajKtajpbZwRY3A2+OHzciwq0ksrRpHWsllJ1Gii8sAnWfCAdV9sZuSvHI+YRW1CkZlFDWl6b1abFdqUnTv23GKss6jUihQENEIxY6hQrRQI2Ng0BvtjN4f7RZSchYzmS4Gm1y2YDXuW1GHV3LH7JG2Do84krlCZZdCFzzIQEXUygBmpfrK3ClbADHB0vxOtBnN02SdIG5vpqt977EUfwOK8vISSAqlAa1RjcmlvoGxALEWD3G4GKZpowyqShNldDyqFU6KXoKtbNZFerYpzYqjJM0AXTpdQhjZtCFtRY6AQ4k6XC3q7ntgJBsKd5QFJjcXqJ0xlxSlSoci9GpC242BHfFDipJh/4o8+fouVB+W4wKJIkU8uaCSVV+r0JCHZ0UWG5BbUH7G6oNfjBUlcyfT2E7D+7Blx+4fhh47CkSMC8UJGXm0hieXp6K1dbpESt7agsjEWQLA3wUTgTikIki0GvrJsug7EAtmEYGjsfcqj+lhlyKwKbh+TzYSN1fJZlRpjKx8l6r3UDDTmIx+gCSAKFDchcPyUiZmPMfVzQprifMwSROPrI+SrcsMJI7dkLJpJBuicBZdZWyKJlZ45UBe8sTHKiJrtGI6pY2JQuD7yc2hW5GploOdxGQtErLk2tZ5FDzGQxqFiaXYSqrMzq7hnqIEncXRNJNWc9SW3DN9ifw2xHCv+f584RxEIsKsIYV4IBYfEbw94BwicNh8OMccMBhYzcz7RxRuUaPMMV2JjiDLfwOvuOx+IOFhqYQPmEDY9rP7v4YyOIFEmy2YfZInaNz/4cgYgVXYOWv4SDGi9UaI39Bv4/hjM45CHiA95i6FFNC2JUnwSQI9ZPbcjvWKf6BJt7cgvAvanLqrCS43eVmaYoGGg0sYDKLRQFAIPqTeNJuJRTdMc2s2I6VJdJTmxtKS2kLVJ+lv2xy+c4GyKzpffeNTqpfFbWQLA23xv+zc2nKKj8xSkjawwZVVp3IjA1b76SboCyBd7Y7Tjl3oMrJ5sa0TQUZ/8oBoWY0s0e4XM+vyvB8TfWRdh1kD78vMT+zGbKAM4g23h8H058fntZbGllIg02XW663v5DLyg18KOFn/FiQ5RHjWfUB4gryPJCV0xlBp1O2nWznaxuAASRh857bRpSiJllKqazEkcaA1pFmMsWB0k/Yv4YyfpIIaViF5hMjE3sprSNgdgmgYAzErFtSFb0FbJbSVWV1O47jqHrjP0yuWnw8/b9Df1OGOPF2j3e23+/MPyfHA7SnMrDIraH1NAzxUqcsWsWpojS9Mmhrsg1scHZz2hV75Yec0Xk5azyoAN93kRdIG17ACsV+wfMSWbMqjsYxCZY4RbMjc9mWPcE0UievIVtjgnKezGox85WkOY5OuYS2CZFy0sgV1e1dKzdaRXLkbc7DGuWON7vj1wefHO0+6qMXhufy6o3PyYcsx0ywyKvKAChViEihQQQXsHctjZn9rS7u0UWlG0UDOEIaMyWynLxsqbyEbNX4457OcOVHkUUSmYlQtKdZWOOV1+13YgKL+ZxXw/T7oHu6juR2ZwSSfur7sDLFqNl+n7PLk0tfFm6/tbmiKEjRG9tDiRioG9yyKTq3sFQMc3kAIs9EGsiSVN3c7lzpWViTvJGZCQW9T64IlzWwJI7G7IH2+1n1UYg+Qdmy+YaNTAsgAaUVHK3VIiC92Q8shjVbV5xPC+U+KL9VihGFxVNcHccWl5ZcSRSCBFW9UcxSZd2eSWWDZ4k1MBHfcszCsW5X2hCrpGUaIA+5DlmVQNhqpTuaHp474F4fBlirrJHkwTFHIWSSSOMxTKwKgSy1HuGNJsVYbDtg9uOZSz9flyfPLRpF+94I3T8zgOFru369xh177jRe1AC7QzJZ3UQzUCWFkkbH8zia+1dE1FOKAtlim+dV0+KO/rh8txKCQ1HNlmI+zrRG7WPq5dL/l5xmcT4tOuZzMYESJloeZTwKxkfQjDUzA6Y2sr0kHpvfC6PNv5fgOq+PXzD29ryRXIzjXtXJkon/Sbfx64WXzsjyyXl5Y0a5UaZShOpUUALuNim9kE61oVifFM5pOiOue8TSwxuNmAZeknbSxGtQDVsvyGIR8Zy7Kr86OMOpccxtIADBWBdgBqBOwNEjx3wVFoWyHGeJ8lF0mpJX0IdOsqAA0jiOjrKgqoU/bdbuscq/Gs3qRnneWMSLIYisTMeTKH6ZEXcnRaqtWD4GCeJ5/m5pZFY8qLSiMLCovMDGYEkGy8MrmxRjRd72xn5Jn5Z6YluNRf1m1hYyNW+qVrjtAKAKi9yca4QSW5GUtw9M0zFUyumVOUgLPGyrE7N1qqFtbkJp+qGoAkHbyf7MZsQQmBtUmgvNzEFsQ7FTrgYiTZojuoY1tp2F1RlyrKGCsXk1LWplBKpEaV9+lUPcAiyGJFYbMZ8NIkKupeQxlWYKdKyiWUuQxJNPsBe3rhVCNDSyyb38DpY5VYBlIZTdEX42IINEMDsQQCMPjL4JnFcyqLHuPRrusawTgspKlkZIbq/wCk871p1iEo6XRRO1YhhHCw+FOGw2JYiRjjh7w+GxXLqZhGhK2C7uoFrGGAoWaDSEMoP2VRz6Y44sfKbm1AJNkHVdnc+fPf78LGJJl4Qfq+HRTJQqVo8u5bYWS88gkbe+pu/cbVh8W0i6gZZLb7Q89u2xrz227VgPOG5VH6EV38XdgLFfox19+Jc/TpFnfpGwFmqqzQO94pzH9IrCiGi0d99UchN977SflieVdxmrpP+0fXgQM2llAsg0f/AMgpr8VPyvEpGbugDtRFOwKFdiY2X7SsRfiiFN2uBuIkqFI26gLrsP42B99Yty8IEax39miPhQsfuOMP8Upo9yS13B8Fo4eSzZgMxSBWj0yRPzK5kIHMkS4j7+vUCNVtQ9DJs0IiGN7CWtvtNl51WqOxLNGB88ZqERuSsaK0ytDesdJoFHFClYBKAs3t2OLeIz/WR16tJVX7oAH2judd/Csb9alDUeI8GnMsfqinmzRxhoy6SKKoMwVlYCPQShB8hvmoxlZjSUBb6xW6uhWag7u5He9mFX5q8aOZzirGbHbegSCwFsfsg/Z8dsB8hl6VYAoEQlgCDpj6h8N37/DC9Ld7+0v/AOgkk37Evn+jpvYFd8xpZkFZfS6I0jLo5m9U1GnHfG3w1irwKOs6Wi1BHAaNy+Y5yJoAAOgxkChGWptitg+yvAgMuJXCBpwJPdVzy2VTGLYdJ00DQ7qca2Z4IrupjVtRdS0v0llaNKeNiquDtokYUpU1uN1GGnJOTR5yVRRwvtLwwrmp0ktkmdnV9gGEnXXTsGDhgR/HGdwrJtmXqBQxZJLtkQaE0gksxqroeu+Ox4x7LyZvLo8akZqJtJVnTrZemaMMuxa9LKX96kPZhjnvZHNAZ2AFlCzLLCi7g20W1jw3NULXqaxpT1QaJJvHNSR1fAPZ9cvbuUec7agupI1HYR6xu3q9fAbYXtdIDl1V2X6yeIW5I6U1EsGALR0zIupaPUQO+C3z6CVIiTrdQw7aerm6AbIazyZOykCgCRYxh8cGrPxguUCZeN7DBAIy8pk1MwohpBEDvdBq3Axmjd2XlLVuyGX9m5kIkRIJrRVUsW1JQtRqzQCllQKgHMWu1WDibZnOMrENEul44nRpZY5keSUKqmIXV3YoMpFkE1jey0y+/pWyFJIcBureQsosKRYBsblvW8GZjhcT6RIgkKEaCb1IQbXSwIZaNEeMT7t95Db+DOczvBYrvMyTZjfdDy0Lt0JDGvNAs0ZHJ1ChF3xlcQykZnXkxPl9JywlSTmAHVmKGheY8bpVVVr1Y6ibhUGXaNo15bPKildR6wYZj2YnfbVqYjdTe2Mt+NxTSxQurpOk+WZadJAVOaj1rzI6GooDIVIroJBwyfCQK8WF+0eSLuZSehWJLhQXhWwWNKAzrfWG6tJLWNDE4yc/LHE8Q1gPJOq0zLqjjkizIeRtTWAXzBf4Ba8Y67JoGkQMAQ7BWB3BViAwPqCCR9+PJ4laSRDJM8iRlYyXZvq+p4kUb7slltj2WzWLY02+eCc2kqDc/LaqYdRklCSIFboR/q3mSl6VGtpjqbYK3xxocP4eF0MyO56OmNaVbeBkAkkkUtrYxD9I9TVjM4RAskshlpV02Fdb1CYxMtqWslldSBuCO+Nl+IOWBKoXLRWrnSeYnMZqQEbujrsW2MYq6rF3vsQWxocQnSWGhqWcaFQSxEkhsxBG43JTMxAN1DU1FQek74zHCnNxTuBGqNLlXuo01hCqhSW3h1sDqOkqJB3AJFh5ckmWe9UYcMp7VfEcvC1gG9RjFG/u7YDny6uvKOgyOOorZTmxwS6QGZqDDShqhfUCTYGFhDSqQ05uTtmvwxZVnyocSDd00yKoany577kgiRASTsRIpGN36ZGCAZYgTsAZYwb9N2745nhGUizOsRq4hWTXI7Lp0nlyLDBEJQ1gMxJtaCxL3ON0cIUChLmQB0gBsuBpr9HkVeIZasfHwGZqQRxmRw2kV2A3LOsagFiF3ZxuTQHnCjkBAYXRAIuuxAI7E+uMPiXAQkZZJ5gpaNJE5eWCSJJMkbBhEiWRYYFgdxjcXsv+avivsgdhib8ChK8Nf8+vyHnESx+H47/dt9+K9W97fKje/wA/ngHFpYevavBwLnstCQ0sqysqIC6JKyrIIy7RoyKeti0hUb11gYtaSjXb0Av0J8D54FzWa0lCw+rTVmZa3Jjy1SKl+Ncoi+5G9MNHkV8HnntRxVhm5VbLxTupCPIQd5FULIFrbQrhkX9VVwsGZDOhECurM9kuwUm3Ziz+O9kjCxsv2GWzWjfcfAC77E9zV9hYPbEcz78ex7upJFf9mvu9R1AaNz64mEAr3RYIAPbwNN3XwwLmJfrU1erDzs7Kni9r0Ht6/HGTJ/FnpdN/1j/pDiL1y29GPjzVqa+eLsk/SC222wBPaz+ffAueILqrFa8i9yQCRQG43oUe+CMkSxuvI9Ow2A27YwSj3Ee8n33RZmhps0+xRr1dNiRO66rvfwMC57OdZVVNqqpuCbLEuQoRgXc9JqwABvi7PjUpUEknlgC6UkzxgajXwPnDx8F+k5mdptsrl3LvVMZCI1ZUU99Coosjx63jV0yi8bc+DyutnKOWPZ80BHMh1YmhpKA2jobdr3EhIA5cUh6e9j1wLGhncJGWEjl0Kj3Rq1El1JqkUF7+AGLuOZyNWYKghjaWVxEynSpQLGqhR8QW0+A+Nb2QyTMTKQoeUcoKAelSVaVyCQQW6Qo8r88a4qME5JV5GHJOc6jJ34t/Q7+KJVVQgCoFUKBVAAUAK28YjmI0KESIZE+0oSRyQen3IuttmOww6kKKF6QAFO1GjW5Hunt37332xDMyDpjErRSSkrGylA2oA9uYNB72QTdLtXfGRbsZ7Iz+DyQhzoV01rCEDrNrAjR4SHJBVWvKg70aAxyH/SJw/kT/AElWCJmNUh2srPGVZwvYU7FJR8dYx3HDcyXVpTIalbULYbxLGkUDMLtSypzq/wDmMcz/ANICHMNl8uoa7kclVMhCMsaOxVLbZdTCgfHk4vCWnIScNUTTiWV86skwXUsNpp0MNE4zEhshFKtensNgB1GziHtTwhZoo2FCVJFjjYi10ShtauK3U6TVbgkkYIy2fWfMu6pNGEiRAs0ZQgAShasCxTAX+qcPx2VVhUsSFEysSCQaTL5qTY/6OETduhq2RiZHi+YiRw0AdYt3Y5qOlTlmUBSxJWw9WE3AAoMLxPIe2rSNphyc7HTzGVJEaQaaukaIFluu17Enasc0Z2mVpZpmKtbNCrEL0gHTpBAYorDv4GL4uGpFmYbR2DFkZQ5QjwZYpaqMq1GiaN+l4dQVd7n3/kDdPY6bJTTyMJsxGsGnUEhFayWDIWkf3tKISFWzepjhpFHNijWhLKyNGOTI5BTWhk1K8YUJHqoEm99thiWVyjToHy+bYqaR+dFCZ4irqTTIyh7jYsGCsrAD1sZ3G8xJluIRKMxraHLhz9IRApdzKxQmMIUBQodjd+uJ6G5cr17i3aRUNKXJ2Lt6fz5/xxi8S9kctPK0rCa2JZo0l0xM7XqOjSWXUTZCsLJPa8LL+2OXNiRZ4WQ6XuJpYw21hXjOpl3UglAaYXghvarJx9ZnDhCCyRI7SCmF2jBdHpvh6lHgjcXyYUkZkzecIYCM5h0AVRqBjIhjCmxoARaqwAFBxo5OiV0Ka1Ftxak6mCBib5lA712rAHC9Rhk0qHkOuZkvYSMbaz/2Z1atj/V0MGNL1FjpkuReXvR1KF2s+Peb7zfbGgzmQeHMFy/L5bKqxMySOyAkSxMQsiA7Ewad9xrvGTxiLMajrMfSKPLZiQovXqkGnUaYAkjq0jx36TKgAIvSff6fNLmZVsb+dPe627YH41ESllydKtzLIANxSMGKC+oFStA9jhlvsA1eHiSNpFhgRo2kkZiugFZBPMFTS0sfSYwp27YN52Z/s1/6cXptYGawFw9pwG0RQuC7FzJMEcSbkjTsCp1A3fcnBfOzH9mRu/uzRn0rfmk333qtsYedzUAcWzuYIWN8q0UbSRnnGRaDIWlVdCs/vFKG+NuQ0T8NvhsK7+u2MbiWalYxI2TmgHOV+YzxujFIphoBTydZIs/Zxr5hupq9Tt5O97URe4wXyAg70fHnvt6DbvZ3xVqP6x7DtQ9Px2/wxNpN96ut99x6jc71tisAA7k7WSd7F/KqrsNzjjhFK7V93z8jz3+68ZHtXJWUkINPLy4BsSdLyM7jbuNCOSPRvjjWKE9IG/gXV9q9O/zxxftFxIZmS1Y8iG1QptrZiBJJfcDsqn9FO++Hgt7Em6RDLTIihSjEi7O+5Js+cLEkUAe5+X773w+Hsz0HvoBF7g7dr7m63I+G/jGdxOdFC6mIGtPeBa9tRNC6IHk1sMHxdVE+QD6UAGHdjRO4/PGN7RxsEjajQkJJCnYMhVOwHeq38qawYq3TNepx7yL85xFKNTpQF6UHcgmtXwxpRAAALQFAgjtVAg745QZvWCDIBvuOnbps/ddfjje4fmP8nja+6Bb2+zYY79hsTjJ1PT9nBafM9bpOreabUlW3rksecmRAAw6nbdtgyxEQkAbe8ddfDGpDmI0Ds7CPYoGohzHLBJlyLVTrZS0D0fEZP2cZc0apNAD7zQtKw76dSu8YYXWrkrGSP18QzA1yIGBBZ7AFACiu5/VCl+36XwxRdyCMc7z5nRZwvhkTuIZAZAFdrGytMNF036DueWvbWSl1qxt5v2SaMq0MvKnKNmOTIg091LxlhpJQSS6VJOoEtQOMfI8UdM4zxpr6WQxsAVeMstoTuY2uNGVqNECwRjsshJCbkjDRrGNckdBgFYBtcbLu0RYAnlii6e4pO4U9ud+aEzx79eWwHnfaF8vQnjaIsWCuBzY5CoshZUB1CmPS6A2V3G5FMPGOdIxadY49aK+VR0WUsp0u6GRqSMja1ZidwKsjDcY4wDFakAzxzI8keYcwtCihGaTLyoCkoMmiiNSm2tgKwP7PzrPAyyRxMECzJz8nJmdIknlSRY40IfduQ2kEgW9g6tqUrp8mfU6s1M77QwxrsyAooII5RoAaUQmIyaQSAKHgUKrbn8pmpFz8UxjeRpUkVUDEsdXOiIFbKVaMgKNwAAba8dJHAQ5hysJSp48wsvL5SrC8azaZejXKpaSeMRdwAAStWcr2u05efKZitQjmdpbAW2Mqyk6R7hYCXzVo3ruqpOisGzTyuZaTMMzRTRERKmmYEE0JW1CwCRTeR4wB7dEDJ7kANMqWfQwZkPQsbhWvvg3LEnMdcTQsqlNDgX0wrbWPB5jV8sYntxm1eSCEaXeJndhqBVXbQEV62JAjdiL21qPODjVyElwjlOIcT0hNKCjbIbdu6sgF1TEDf8MH8MzAEkYuUpFR6QAGZdQj0rdt1e8x/QPrjVT2WWTK8yfMToxUZksAHVYwgYaoiA2vQy3pIC2B8cDZHhwXS8TpJCZXj5sYK63VEkApuoWJO1ndW7VvRSi069e/gVxae5q8H4lJEZAY2dZwgJ1LzEZQ6q3VYddJptTLWnb0POe0GafMz5gmPQ0khkVSyEGExLGm4am0hbtbo96xvplzJG7CMyRqupqjLLSnSa+y+mySL7K2M3iMDcqQamJROZG6xcuOMrpAVSpJWx4buGIx0GkBoBysuouz30aGa7JFI6sTYPvGJG79iMaeU4agE3NYaZJUd3INaGnjSQbegnA+d4z8yhfSQ5jBDqSgDBlEbSIragupa5ovb3hgrhfAZEd5fpGoQBZpOlhaRukrAFGapNUSbEURZBFb83G6sKTq0apXrh0dNwrJGY449IWSWRqVHhYsqxtdM43o9zgiKOmjBdj1gXoiRgskiohCFiCQGkB+1Uh9MXzuQIV7DlqH6gNIGVyoF6xQGvWp+d4E+luq62vYSEqlNok0dOogAqDuPIvz2w0F4k5yvZlGQNRoAoIkRxXUy6BJNIhcqGbcllFKANQs7jEsygZCgKtqjdbqwzcpgGOmuqta9RG6HEolZYFABNRbKATagyqVjN0Hcqp3PY/DCCdTxqOlgdR1myXdh1eRZkuxtsbrFUTYRwTMT8lTHHE+pY2YtMFOswozDSWXwQe/cnBrZvNbD6LExN7fSIl8bUecw9e4wD7LZsLlYw5IZlRgWBAZeRENmNBq0nt6Y0JOJxAkNKlDfYqO3xLVXxNYwWka9zPz2alZ4lky4y/1iMrGWOQMdapWpG/8UbFT38VjWkXc36+a9e/p5xky8QSTMZcRvEwV2MhWSMsFLw0Sqy6nUaWJC3VWcaCSmu4F9iASACxK3ZPVSiwNqJ+WGaFLGJJ3FeCNXxvejeImTud/G/p5N7bbV5wpG2Nb2O9kb3t27bjGbxviU0CcyOFJE21yMT9VRoFohWpSWU6ixHrXkpNgbop9pOJaIjEGZXlA6gTaQk07bgEOwGlQPDE7DvyUb7RCljF66FdKDpjLHySWBJP6JxElnZnd3ko65JC165NlUAGtl718NqxS76gWsAudAFbhUGhR38lifmDjQlWxCUrZ03CZozCpdUJNnehsWJUV8FofdhYDTMUKGgd/eG/f54bCUhR3zgFX3UA3uQNy2ymqugKF1rwMoLEUdk+rUjbVuQWPxomvhfriEigqQGBIuug2TYDabOx0sSSK93BOWv4bXvfav3AYlllUdj2eixKUtT8Dc9n1U6kZFLoaUSIGVgz0m+ltK9On0psUcI4fFPPSaTlo/rXUVaxDrGXYWKk1B4z+qpbcHBPBuCGcrK50QowYNuHfSbPKYEFE23k+4eo0eOyVknjj6QYJdIJdiqHlguQSWLu0ugFj9pqwkO9VrcGafZSkoO75OYzOZMmYDkW0gzEpJqt2Gmq7AJpAHzxVBIS00i7BQIk9FPVf4En7sSz8mmWNnGpAuY28gKqFqvsaFD0JGKJCy5cAxmv6ZmUg7LQ1FRuL97fwxw+WLfCE6SUYSbbLuByKZHBk0vQMZ6huAFtnBob6AAR5ONxJtPLZXWOQ2EfYowew6Or0HVxptbU2AwsjB/BfZ2IZdBLHHJcaWHUMAxt5Cp6WUlpGBo7hV9MU8X4LEhAjWaITuscgRwyMiwyOwKZjX9hNIIIq7o1WISxXO4umSnO27Wxz/HWlcqk7fWKoVxqZtKayUDM27Fy4u99CgHfE/ZviJinJcsgYCKd4pzzdDj+kiVVBRFKI+wYjSw31Vg5PZxNP9JmKsXtCSQKI62Xv0jqO+3bGfxjgQUBy6SBGFB0pyWFhdSsUNlPe6asmsWjGSGl2LhUbs2o+MnMwRxRGZI1p553lk5xclnaOFq1ORrFyMKoUBsDjB4zmpDqhaV5YZQu0zGUgKx2R5CXFNtYO9nYdsdHw3hk8sK62y6nSF6mzL9lKNYUDS3bdWI6Sd8YntHk5Yp0MpiIZTpMXM0gK1Sf0gB1anVu1dQrEoyyanfB2GMdSRucCmZzFLIa5kKrZ/SEMUVknyTETXjUB5xzvt5l1izesiublxNp2oSF2jcre1sYkc/H54O4Llo35CMZirRRdKMgJPLkEh64yffW/gaxm8cy0Rhy0SdEkaatQI0rl3SNusaTrd5A7rRH2rFEY0424y3IZFfAPl/aObTAkYBmhQrqk5Zi5aqEsKxFloyysrXY9enTaDLGjo1UwYHRzSiGNFlhlFI7alLGK6ohqJ2vGK2qJy0bKOWCrMwVrsFpNQooT7q6O/gHvjXy2Tl0FuRJ1RgJ9HYRBSzFnLpqtiRp2BrbDTTi7SKY5QkqnydBDxSZkjDcpQiqrFEiGmwNWkzJLSqpNhdIIB23xlPOFg18yQsI3SJXIBPMJEVqFAZgCpJ27HFnEZSI5KWVSysqh4Aqq0hWPdxIw2DMASB3GOcThr2FknVdtStNIQh6dNczUDYNCu4uwKxPCny9huocFShQTms4I2jjioFDqK+CEGlVIJ+3Z+49sdJlSsuTz/wBHbSWeNQpsPHDqs3Fq2XrUNVrV77YysjlokjZNGRksdTLnau+96y1GrAZSKNGsCZbhDvPlly+YgmeSlBMioY5QNZGteooaYK1WxFEWcV0qTM6lR2PF84HllckiP/JiCSBRkjhlirf3bNMSaG/jGZmpT9Iiibs8ikgspqCEJJJZQ7VypNO3uvvvi131ai3UTHCjknTZSGaGUVQ6S0Mi/fjMExJzMtkrFlo4ULkWTJGHfqA6iUQDxWoDFoqkQk92HZOnhgLI5HKjZiQQCTlwCVYUbMjaK2q7wRkyS0aglFLC3DX1m0cNq86tS9x2G+KstDTILAspHGSy6n6CFHSSFChB7w7q1jyI5Ii4G+rCSSq68xnKguXdTUa2TqKKLBAZj4wRRuCZITZREYnpiQaG5boaMi2YZbJ9xRqjKkV3xRL7MklkRFJjklWQIVUCNSgjMXOZm7lhux8YLPCNMMiOjcyB0iYzpcDCVl3dEIkSNS6lSpYnWCa1aVhw7K6RLHNlcwGjmkBXJcwLE+qwNmsoysCtk2B2xjqt/aakyqXhrJyleOT659CEyRABwF3ZtFxqAwNjV5wbkY545AGkVgyxOAsjS7DMJEQxZFKhlY+vbAQSNMxGUOfiJD7yQ5l2DrLC6mNdtVaaYWNvuwVwvNyNmCrBiUWHSTDLDqGuaTdJAzbne9x07XhWkk2g3bNeqAF0ew+J7irujQJq8UZoqA17owKMrAUVZNFbHVf3jzgJg3fcMhQnbW2pqoEDZRpDVffURQ74HzvG4or3vRW4DMF1bjVJp32o7Wf2YKTYDB45w54KbZ42ZijEHUJLUKsuo0ACwbV3OmiB2wBGRzFUbhF9e9LQN/EvfzGOundGUB2IhkIA3dS7aedGAatXB00NwCBjGyns+pWTMPOYyllhJEZAFoOocrpbWFYKekbi73xV5YxVy/P0IvG29igDYXtsNjp9PicPgqH2fjdEaQyF2VS1SMo1FQSAqrQAO33YbHdrjXiLoZ02ayK1q5QchSdPLXUaQkqWG63R9d8cxw3MLHyHeMTImlmShToFI7NYJ3DUdiRWO6ujYPn8wbxzXtBwhYUM8IKhDckIsiiaLpv0bmyt6a3FY8+Et6PaxSjG1Lho6niOcUQiYnXGVVkKjaTUtx0BVLY3XzWnbAc8JOUmMu8kwQP5ADZiNESx3C2xNbametqxysfFFC5WCJlYQq8plANc2Wcio9en+jBamPci62BwbwniE803JeZ5YY05xLcqWmVwEQyI3QrFezaj0iu5ONEmotr3mCr2B/aTJqqpyESPW0qCvLStlo2s2a6Wvt2xrZrIxBWCxKSsbqpaMFumBo00nv4Xx4xTnJw3EMrDswWRSw3PU4STfx2SAD4tiPtDxQQwExZyJJkbVytaO0gK8toygJA97UNQrb4Yj3paI+vuWk0k2dblUIjj77xRkH1Ghdx8D3+/GZxsq0sUexKAzyfqjS0cI792aRn3I6U+OOK9k/a1sqrRlZMxBSlesKY2rcqXDABgCGXsSFIx2eTfmLze30iswfNLIo5afHRGEj/0TiuZdmrJY3qdA65cd96Aq9TeN7Fn0Bxn8djCw8wLqEbrLVs2pAjhtIYnbqs7/ZPpjeVd/H939/jzhuQCfF/Eefldf/04yRyNOzQ4JoPyWYRlUK12iOAxBblN0qx9d6BNn3h64zPavh/OWBelaMxDkN0kDLnuvjSHG4IO/msDQcSTKSRQuyJF9Y0LPIi1l5GHNicNW8cioV36lUVuCMZnGvb9RIUWFGjin0q4mk1yFSUZ0MYCBWB2G47WTjaoOW8DMp6WrJZbhDGsvSF1SIBknmjIJWTqFZc2WokggjcfHHOxXPMkOl9PMjhYWA1JCkSKp2q9DC9vfJFY7madWLrl5YMxPAWYLzYtPTIQC4NDSNZ7eSATjmsj7NT5eSBiimJZUDFZEkYE2qlgtWCW7rdVsRWEhka1auf0M4ptUE8QbLrl5k0BJWjHLitUdGDJyqjdrtSt0BbKDV3gTKzOoA5M8p8sbJa+5AkYHeuwUVjSHCTM00UesnkUqmR9Jk6Ixqskna0HcCxtjh8pm0VWCwvoI3RptruvdZdiD+sD3w3T04evyDMqkdSEfMTpl9MsayKzOJ49PSg1tyyrDmNS9vF34xYnAs1CWSC5oZLckcsSrtRrnMBQsUeqtz4xi+y3AxOzyRiSJFFW3UvMJA+rOtNRC6rokiwCN8bGd4ZMhjUZh92JVisikAPl17c4qSOYRXbY+uDPJpnUX4cNX9DoR1R3QLLximKyQiJ9Q0xsqsyoR0tqoLKzVsQAoJF4DnhjdGad9JcblnshiK6mq2IAB2pfAAwRxXgWYkEWqcS3IYUVi61URlbdi2mgFWgD3xlZKZ4ZNJR0lUe8zb6dySuxpDZ7Gj5xSEk1cfl+xJRp0dE/EVlWWTUGMhUMqWdLOrrIA3YIZJXkXwQ2+4OBpL+hFiCPpLTTr2FqNMMQ2sHsvb9KhgWHiqcnlMrR6ZpJDKtlSjUwWUKo1kFjTWAAavFkPCeRGGeeOMsaRJeckYWORDqDRrJHqdowDv8AY+OLrIq3IOD5RsZmZA70UHWYje6nSSbcMaFLqYHbd73vEsm9NGSe2hk5QF6YnGlk0g7DVEaI7j0vGQ3tHl1c6uaemNW5Yikj1qpSxKW0lWRhZYA9AsYb/rhFIuBlT+vZwupAyyBfqlaKzy1W7o9PbfD2hFGRvTcUzEqZfVIzRtQBKRqssq5hzEnUrGMloAzsDpqqUUbCbMSFpsysriWWTUGRg8ZVShLaCGDKDJBCKN9DD1AKyWQrKxCTRzEVrPSakdZdmYdwBMdh5Hww/Cs6I8w8aKNMRhYCyW084wMhaQ2yamAAIrq1VvjDHJqbS8DW4Uk2XZvhGeV3LSSh45+XCVaKNShjtnGlGdwVQnlAGqbyMXy8BEhB5xLoVLzkyKAmu9AIcEhVa1Gxtm3oEYpyfHFzUgj6oyJB9XI9SFngdm6yoeNAzomrelDnzjF477SanuGImOSMBdyQW1h5NIBYhf6MUa89gThmpsGxpcQ9kI1kWSORIaNIHnkV76zES4NabGnYahSmz2xjcB4fY60kkbW/NLte4mWGNtCsryIKlBQkHUARjpouPtLDKZVlUsStAL0OICcxEFlDA8tIpX1EknmpQvGPK0iqZAWLvldYLaVbm5vOPJF+TKSdq2wXqUX5gVNl2VyETTSOjGWFBKx0R6Dqm0kclLOycogDUdq9cW54tNmSW5bpFa6o3ZecxSNQjjSdk09W53IA2BAL2gSOGFtJFqhbUXhVK5pYKp1kWFUbWw9BiC5QKqgDZRpXYED0GruT2IJNnUbxHLl08cjwx3uRyc1Jvou2J1O92WJN9OFiZDj3USvish387g+t4WIdpJ77fAr2cfI0287+vcfH0GBZhKFYowJCP0lPe+rbbew19q83giNgQD6qD+Kg/vwlkKkEdwbHzBsYldMr4GBwLgGXdpBGZYQVy7KVPMRg2XRyHjlBVqYswphWvbtgmHhMuXken5xeKMArEsYCiSXZk1AF9QJ1WdsE8LqLMLEuy/5TAt7kCErmsvvfiHMvH/ofAVbxvi8EMwE0yRloowoYOSfrMwzE6FNCmTc1jdmTatb2jLClyZM6SpmIn5WmSTMHSxeQ6pdHSCGJCA2DttYHjHIxezOaTSn0LMF+mvqgU7UfrPdA7Hv6747njFB8gQQR9OiOpSCpVlDAgjYg9xjRA2r8sQXUShFevuVeJSZ59nvZnOBXH0OfZSA2nWLrajBYPc0TsMehkBAqKDpREjUBa2RFT7R80ThAYQxLJmlkST8CkMWl3YNJxFl7ZXMv39wRnsL7asSPEG/smc8mwkJ7fAS3i4nx+4/vwzTV4b40BtRG53/msTtcV6+I7XtOX9rctLJLHNFlcxIFhMbh8u4KnmyOpre7D91J93HOOYy1shhDHTUqNGp7BgGAGx876rAo1tj0OTiqL35qnbcxTAXv2dUPbDN7URaTqlZl32ZS4YgjbS4o+u4xrh1EkktP1/ZCWJc2cVwPNyZaXVEuXndwQdYkBUHZgHV10g7bm+2O1bO87LwShSgkmi6SwaissisAw95TyywbyCMZOrgzmyMmGJqjzY/xEbhQPuGD8xxHLaIY4poKWWLSiSLQQJLVAkmgXHnucDLLV/V35tevoDHFxfJnZvNaZHYTjL6Ax1kTjVTjZWh+0OXsDsS1d8cdlnLh3JfWzlm6m2LktbAnrO++OrkyKZoTI8ywqFOg0pBdpVKh2s0mqjYHk4zsl7O5o6VCQjckNJmodITx/RPrY2PANjFenlGMN2rBmVyNb2ZizQysPKEugqX6cxkwC7MdR0SMGANAVt7owVnYZgyfSUmFh+WzSwSqKaMt0Q1VEQncm9Jwsv7MoioglyTaQFUvHJqY1d7TG7JPYDfwO2L4/Y9veWLJsT5X6SN6/URiPvxllkTk3+fuysVSS+wMk78yBJAVdTmpLG6MDBGqlfIOxFHscVca4A+ZRjEE5qZll6isZMX0WEEaiRqGutr8k4ti4M0WbjQxQoWy8zVFzSTbiMaubGhG5I2GNbhL3EWvZpp2HrXOKC/9njtbxNSj5L5t+37hajNV7TjMz7IZ4IPqllq6WKaN6JNlhHq3HzvGr7J8CzEDB3DZZdLLoVyXe2tSwFqqggH8fXHTsvyw3yIwZ9TOUdNL17wLCk7sisNXuTZN2diCKpgKvbbxjKPsllKoRyKK00mYlA0kUVpidj6CsaZzK+o/ED9p+f4YFk4qo+wb03XMiHptbGh+PpiEZSj/ABde+h3GL5QcUBJ2UXv2/KwLr88ZXFIVHNVAqyyplcurWVMcks+ZcuH3NBdyB4A9MXx8XJ7Igu6BzWXPYHuBXkeD2OA48w/NDy5nLQsmqisqTXqQRqUWJUplEkpDPqGphamrxo6d6Xb/AD9LI5e8qQYuQhzIWdl1mRnljMlkrEQIorBO5McaswNgmRruhgj6Ei2USNNRJblx0XbSQSwUgflQs7YhHxPLKgCzRaEQL7wNKq0LAG/auw3xWvHsodvpEP8AeC7Wb2erO3YeoxOTnNvkeKUUY3GMuMqua1s3LmErRSIHLam5YmietgeXGTZ2+sFEb0XmJo5Mwrgh8uXUSNpB08ppHg1B2Vgn1yA7WQqkX5on4lFPLC5dORHqYoGt2J0EagK2kOlABZ0pKPtbBe1GZEoaQ3uCGXQ18sJHAu4UAupEshoml0+gxvhJuoyW9bmaUeWjpeHBiokkYh5NL6TJZSPTcCE0LKo1n1LHFjqa2OrxfYgH3qANE+7Qq++MX2Z9q1lWKF1+sCmMMjIyssUYIYg0UGhdNgkalPa8dAWsf41jDlUozerk0wacdjMkzsamjA7nY6gq0bF+V+OFgqXLAmyoPxsfwwsKuAg2T4vEUjrmE8tLuJlohAGrVV7j8CKxM8WiP9buLAMExvv5VTuMD8P4VEYUpWGtUd+tjbFFv5bjb03wcuVo2Jc0t99Obl9K7Na/lhp6facro5Wfjc+X4hqcStA2aldAysgZHUo2jmKAG5cii62K/LFMBbiOblaaWHKvoQKpjBtVOkqheUAlBR2PULNY6Tins+mYRVlmzXQSUOuFqYgAmjGpNhVvqHbGLnfYViBy8zHJ2tMzEFPatmjDgffXreNkeoxtU3Try/VGaWKSfFnQTcD0xZaEOVGWeN0LqSzqhfyjAAHXsRY2A3rBh7n54yfZbhUuWgaKRkIMgaNEkMgQaCJKNbajRoemNbGHI96u/aaoLa6oWHxAN8cPeJMoSJwlJxEHD18T+R+P+GAcWiVvBI+RIxIZl/02/vHFN4e/jg0gF7Ztz3Ym+97/ALcQL3tS797VDfzGnEL+/C1HHUjiLZWMggxxUdiOXHRrtYCjA78Hyx75bLne65S7H4H92Cgf5rDFsHU0dSBDwHKf2TLf7ID9h/ZiJ9n8p/ZYB/mh0/4HG+DtWGvHa5eb+LBoj5AZ4BltzyiCRptJp1IFhq980LUN88EZXKpGgjj1hVugZGaiWLE2e5JJ/HFl4YnAc5PxfxOUUuCRb+Thrw22HGAMMa/kfd+/DFl/UvvvV/DxWJA4fX8ccjiJA8qn4L8trGLVlI9PwX+GKgfvxNcFCtFnNPx/LDvmnIosxHodx+BxXq+eFd+cEBJsy5+23944STuOzMK3FMe+IWPUfjh1OOSRxWEAJIjQFrDMqRoSD3tgLIPphEn9G/hqXf8AHEycLTeCcVNnQpqu360f8cLFixqd2XffwPXD4qqJvkz8tOFTTY6TKtf5kzqPyH5YKLen7sZc7SJIwVZAFlns8icg/wCUTFRqEZUg2N784HTjBjUAq7N21H6vfcgshSgo8nV2w2TG3J0NGSo3NXwP4YWofyMYae08fbcnSSNRiQWKFGpCBufPcYvy/tJAxILIld2efLbnSp2RXLb6vyI7jE3il5Daka2vCDYCTi+XPbMZc/66MftbfxghMwhOzxn/AFqfvbE2n4jFuq8LV8MOiMewv5b/ALDviwZNz/2bn5KxwtBKtXyw4GLjkZP6uT+438MRMTD7Lfepx2xxEfAD78LDt94/EecRA+J/HDAFeG04lQ9fzw1j1/PAOJXhqwwIPn8MP48n5sx/M9sccPWI1iR+/wC7/HEGUH1r0vb8sCjrFqw5OEV+GI132/MY4I9H49vHff54Q2wtB+P49v44Yj/O/vf47YBw4bDk+uK9IPff5nEwvpf3Mf445AF5qxf8+MOPu+7Db+np+P4YRmAG+1An8PQee+CjrHL1h9W2K5JwNvXwQdz32AH7cVDPx/peu/y3/wAMNTfAAjX8q+FVhM/yH4YCPFVPYrfxYDfZtyCdqOHOdJ7AfZ+I3J/RGx29f2YOlgDL7b/zeGZ1Pej+BrAQz4FagVJqh2NE+dQxU2eVjfMNV9onc+lk7fhvg6WBsNbigTp9P1fXf1wsec+1HtAVzLqjEKFj7OavlJfb1NnCxvj0zaTM0sitnqCzsGoMR1y9if6+bF8mflFVI479mPqPjhYWNEUtLOLMnxOY95ZDv5dj5+eNuA62QN1Ag2G3vfzeFhYtgjF8ozZNmbC8Ig3+pi8fYX1+WLz7J5JveymWPzhjP7VwsLDSSWSkSvYrf2K4fR/yHKdv7PF/y45D2m9lsmp6crlx8oYx+xcLCw0uDk9zmZODQBTUMQr0jUfuxwvtJxKWJbjkkQ33R2X9hwsLGWG8lZybs51fa7PD/vmZ/wBvJ/zYPyntdnid85mf9vJ/zYWFjS4x8hoth8ftPm/7VmO/9dJ/HGjD7QZokXmJz/rX/jhYWIzjGuDTFs1+H8XnYkNNK3zdj+0420nYgWxOx7k4bCxmjCLu14GuHARExsb+MPMaO2Gwsec+WUHU7YnKKQEbdv2YfCwaOKsj1E6t6Hnf9uCs2gCEgAGhuNvBwsLCeILMsuaXc/Z/fjMzWbcMKdh8mOFhY2UgkcnMzJl9RLakUmyTfV5vvjP4jmGBYBmA0ydifDJWFhYoktaJZCrIOWVdRJtDd73WmrvvhZrOOsiaXYW6g0xFjWm23jCwsb4wi8atER+A5p3zBjd2ZBy6RiSo6kGynbttjM45nZI8yFR3RSiAqrEAgF6sDY9zhYWBjhHtGq8Cc2CT8UmWwssii72dhuavsca/Fs9IuVyzK7hmYhmDEEgOhFkbmsLCxVwjq4Qluzh+ITs0rksSdR3JJ84fCwscI+T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7D114C-2376-474C-8640-1BD463BD78FE}" type="slidenum">
              <a:rPr lang="el-GR"/>
              <a:pPr/>
              <a:t>49</a:t>
            </a:fld>
            <a:endParaRPr lang="el-GR"/>
          </a:p>
        </p:txBody>
      </p:sp>
      <p:pic>
        <p:nvPicPr>
          <p:cNvPr id="135171" name="Picture 2" descr="File:Sir Isaac Newton by Sir Godfrey Kneller, B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650" y="188640"/>
            <a:ext cx="47053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TextBox 3"/>
          <p:cNvSpPr txBox="1">
            <a:spLocks noChangeArrowheads="1"/>
          </p:cNvSpPr>
          <p:nvPr/>
        </p:nvSpPr>
        <p:spPr bwMode="auto">
          <a:xfrm>
            <a:off x="5796136" y="5949280"/>
            <a:ext cx="2376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Isaac Newton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</a:rPr>
              <a:t>1642-1727</a:t>
            </a:r>
            <a:endParaRPr lang="el-GR" sz="2000" dirty="0">
              <a:latin typeface="Calibri" panose="020F0502020204030204" pitchFamily="34" charset="0"/>
            </a:endParaRPr>
          </a:p>
        </p:txBody>
      </p:sp>
      <p:pic>
        <p:nvPicPr>
          <p:cNvPr id="135173" name="Picture 4" descr="http://upload.wikimedia.org/wikipedia/commons/thumb/c/cc/NewtonsTelescopeReplica.jpg/552px-NewtonsTelescopeReplic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801688"/>
            <a:ext cx="3932237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4" name="TextBox 5"/>
          <p:cNvSpPr txBox="1">
            <a:spLocks noChangeArrowheads="1"/>
          </p:cNvSpPr>
          <p:nvPr/>
        </p:nvSpPr>
        <p:spPr bwMode="auto">
          <a:xfrm>
            <a:off x="755650" y="4292600"/>
            <a:ext cx="2663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dirty="0">
                <a:latin typeface="Calibri" charset="0"/>
              </a:rPr>
              <a:t>Κατοπτρικό τηλεσκόπιο </a:t>
            </a:r>
            <a:r>
              <a:rPr lang="el-GR" sz="2000" dirty="0" err="1">
                <a:latin typeface="Calibri" charset="0"/>
              </a:rPr>
              <a:t>Νεύτωνος</a:t>
            </a:r>
            <a:r>
              <a:rPr lang="el-GR" sz="2000" dirty="0">
                <a:latin typeface="Calibri" charset="0"/>
              </a:rPr>
              <a:t> (1672)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805264"/>
            <a:ext cx="442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n-lt"/>
              </a:rPr>
              <a:t>Nature and Nature’s Laws lay hid in Night:</a:t>
            </a:r>
          </a:p>
          <a:p>
            <a:r>
              <a:rPr lang="en-US" i="1" dirty="0">
                <a:latin typeface="+mn-lt"/>
              </a:rPr>
              <a:t>God said, “Let Newton be!” and all was Light.</a:t>
            </a:r>
          </a:p>
          <a:p>
            <a:pPr algn="r"/>
            <a:r>
              <a:rPr lang="en-US" dirty="0">
                <a:latin typeface="+mn-lt"/>
              </a:rPr>
              <a:t>Alexander Pope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 eaLnBrk="1" hangingPunct="1"/>
            <a:r>
              <a:rPr lang="el-GR">
                <a:solidFill>
                  <a:srgbClr val="FFFFFF"/>
                </a:solidFill>
              </a:rPr>
              <a:t>Διοικητική δομή μοναρχίας</a:t>
            </a: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044665" y="6356350"/>
            <a:ext cx="47068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B58FAE3-CFCC-490B-B585-CC7DE865DE0D}" type="slidenum">
              <a:rPr lang="el-GR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l-GR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2534" name="Content Placeholder 3">
            <a:extLst>
              <a:ext uri="{FF2B5EF4-FFF2-40B4-BE49-F238E27FC236}">
                <a16:creationId xmlns:a16="http://schemas.microsoft.com/office/drawing/2014/main" id="{2B8DF9A3-FE37-485D-9119-C6F7E390AD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21403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F7997A-EB91-4E27-A645-38814279C18F}" type="slidenum">
              <a:rPr lang="el-GR" smtClean="0"/>
              <a:pPr/>
              <a:t>50</a:t>
            </a:fld>
            <a:endParaRPr lang="el-GR"/>
          </a:p>
        </p:txBody>
      </p:sp>
      <p:pic>
        <p:nvPicPr>
          <p:cNvPr id="137219" name="Picture 2" descr="http://www.costumes.org/graphics/miscicons/timeline5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4450"/>
            <a:ext cx="83931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 descr="http://www.costumes.org/graphics/miscicons/timeline6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438525"/>
            <a:ext cx="8386762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6C775-AC28-7D39-1616-60D284EF8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8" r="34075" b="909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4E6A4-16A9-F70B-9F23-5664E336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ΡΩΣΙΑ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85969-2660-B864-CEAD-B4CFA979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D9BFEA-A0A6-470B-9C1A-C222B6B00C5D}" type="slidenum">
              <a:rPr lang="en-US" sz="10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51</a:t>
            </a:fld>
            <a:endParaRPr lang="en-US" sz="10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1612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4CE5841-C184-4A70-A609-5FE4A5078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1683169"/>
            <a:ext cx="3051636" cy="4148586"/>
          </a:xfrm>
        </p:spPr>
        <p:txBody>
          <a:bodyPr anchor="t">
            <a:normAutofit/>
          </a:bodyPr>
          <a:lstStyle/>
          <a:p>
            <a:r>
              <a:rPr lang="el-GR" sz="4200"/>
              <a:t>ΡΩΣΙΑ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9378" y="1683170"/>
            <a:ext cx="4363686" cy="4148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b="1" dirty="0"/>
              <a:t>Πέτρος Α΄ (1682-1725)</a:t>
            </a:r>
          </a:p>
          <a:p>
            <a:r>
              <a:rPr lang="el-GR" sz="1600" dirty="0"/>
              <a:t>Επιδίωξη το μεγαλείο και ο εκσυγχρονισμός της Ρωσίας. Μεγάλη περιοδεία σε Ολλανδία, Αγγλία, Γερμανία (1697-98)</a:t>
            </a:r>
          </a:p>
          <a:p>
            <a:r>
              <a:rPr lang="el-GR" sz="1600" dirty="0"/>
              <a:t>Συνεχείς επιθετικοί πόλεμοι για εδαφική επέκταση</a:t>
            </a:r>
          </a:p>
          <a:p>
            <a:pPr lvl="1"/>
            <a:r>
              <a:rPr lang="el-GR" sz="1600" dirty="0"/>
              <a:t>Κατά Οθωμανικής Αυτοκρατορίας (1686-1700, </a:t>
            </a:r>
            <a:r>
              <a:rPr lang="el-GR" sz="1600" dirty="0" err="1"/>
              <a:t>Τάταροι</a:t>
            </a:r>
            <a:r>
              <a:rPr lang="el-GR" sz="1600" dirty="0"/>
              <a:t> Κριμαίας)</a:t>
            </a:r>
          </a:p>
          <a:p>
            <a:pPr lvl="1"/>
            <a:r>
              <a:rPr lang="el-GR" sz="1600" dirty="0"/>
              <a:t>«Μεγάλος Βόρειος Πόλεμος» κατά Σουηδίας, 1700-1721</a:t>
            </a:r>
          </a:p>
          <a:p>
            <a:r>
              <a:rPr lang="el-GR" sz="1600" dirty="0"/>
              <a:t>Αναδιοργάνωση στρατού και στόλου, υποχρεωτική στρατολόγηση. Προσέλκυση ξένων τεχνικών και εκπαιδευτών</a:t>
            </a:r>
          </a:p>
          <a:p>
            <a:r>
              <a:rPr lang="el-GR" sz="1600" dirty="0"/>
              <a:t>1721, «Αυτοκράτωρ πασών των </a:t>
            </a:r>
            <a:r>
              <a:rPr lang="el-GR" sz="1600" dirty="0" err="1"/>
              <a:t>Ρωσιών</a:t>
            </a:r>
            <a:r>
              <a:rPr lang="el-GR" sz="1600" dirty="0"/>
              <a:t>»</a:t>
            </a:r>
          </a:p>
          <a:p>
            <a:endParaRPr lang="el-GR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112341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80844" y="4526064"/>
            <a:ext cx="54864" cy="3154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511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5D9EB69-2F0A-417E-BFEF-377E820DEEE2}" type="slidenum">
              <a:rPr lang="el-G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52</a:t>
            </a:fld>
            <a:endParaRPr lang="el-G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521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52B99F1-B2DC-437E-A8A1-A57F2F29F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684398"/>
            <a:ext cx="8375586" cy="5206040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1" y="1092857"/>
            <a:ext cx="2752278" cy="4389120"/>
          </a:xfrm>
        </p:spPr>
        <p:txBody>
          <a:bodyPr>
            <a:normAutofit/>
          </a:bodyPr>
          <a:lstStyle/>
          <a:p>
            <a:r>
              <a:rPr lang="el-GR" sz="3500"/>
              <a:t>Πέτρος Α΄</a:t>
            </a:r>
            <a:endParaRPr lang="en-US" sz="35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2935374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509" y="1092857"/>
            <a:ext cx="4252565" cy="4389120"/>
          </a:xfrm>
        </p:spPr>
        <p:txBody>
          <a:bodyPr anchor="ctr">
            <a:normAutofit/>
          </a:bodyPr>
          <a:lstStyle/>
          <a:p>
            <a:pPr marL="171450" lvl="1">
              <a:spcBef>
                <a:spcPts val="700"/>
              </a:spcBef>
              <a:buSzPct val="100000"/>
            </a:pPr>
            <a:r>
              <a:rPr lang="el-GR" sz="1600" dirty="0"/>
              <a:t>Άνωθεν εκσυγχρονισμός οικονομίας και κοινωνίας</a:t>
            </a:r>
          </a:p>
          <a:p>
            <a:pPr marL="171450" lvl="1">
              <a:spcBef>
                <a:spcPts val="700"/>
              </a:spcBef>
              <a:buSzPct val="100000"/>
            </a:pPr>
            <a:r>
              <a:rPr lang="el-GR" sz="1600" dirty="0"/>
              <a:t>Υποχρεωτική βασική εκπαίδευση (1714). Ίδρυση σχολείων και πανεπιστημίων</a:t>
            </a:r>
          </a:p>
          <a:p>
            <a:r>
              <a:rPr lang="el-GR" sz="1600" dirty="0"/>
              <a:t>Επιβολή δυτικών τρόπων ένδυσης και συμπεριφοράς. Ιουλιανό ημερολόγιο και έναρξη έτους 1</a:t>
            </a:r>
            <a:r>
              <a:rPr lang="el-GR" sz="1600" baseline="30000" dirty="0"/>
              <a:t>η</a:t>
            </a:r>
            <a:r>
              <a:rPr lang="el-GR" sz="1600" dirty="0"/>
              <a:t> Ιανουαρίου αντί 1</a:t>
            </a:r>
            <a:r>
              <a:rPr lang="el-GR" sz="1600" baseline="30000" dirty="0"/>
              <a:t>ης</a:t>
            </a:r>
            <a:r>
              <a:rPr lang="el-GR" sz="1600" dirty="0"/>
              <a:t> Σεπτεμβρίου</a:t>
            </a:r>
          </a:p>
          <a:p>
            <a:r>
              <a:rPr lang="el-GR" sz="1600" dirty="0"/>
              <a:t>Έναρξη ανοικοδόμησης Αγίας Πετρούπολης (1703)</a:t>
            </a:r>
          </a:p>
          <a:p>
            <a:r>
              <a:rPr lang="el-GR" sz="1600" dirty="0"/>
              <a:t>Ακριβής καθορισμός ιεραρχίας αξιωμάτων σε 14 βαθμίδες με κριτήριο υπηρεσία και όχι γέννηση</a:t>
            </a:r>
          </a:p>
          <a:p>
            <a:r>
              <a:rPr lang="el-GR" sz="1600" dirty="0"/>
              <a:t>Μεγάλες αντιδράσεις σε μεταρρυθμίσεις και αύξηση φορολογίας , βίαιη καταστολή εξεγέρσεων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AFCE4A3-13DC-4D7F-AAAA-419FD257D948}" type="slidenum">
              <a:rPr lang="el-G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53</a:t>
            </a:fld>
            <a:endParaRPr lang="el-G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5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52653" y="606564"/>
            <a:ext cx="7838694" cy="132556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/>
              <a:t>Οικονομική απολυταρχία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655" y="2043803"/>
            <a:ext cx="7642689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14E880C-04FB-49A6-A8EE-33DADDC5C0A9}" type="slidenum">
              <a:rPr lang="el-GR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l-GR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6630" name="Content Placeholder 3">
            <a:extLst>
              <a:ext uri="{FF2B5EF4-FFF2-40B4-BE49-F238E27FC236}">
                <a16:creationId xmlns:a16="http://schemas.microsoft.com/office/drawing/2014/main" id="{6C8F7000-E54A-45FF-AB20-C6DC800EC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187766"/>
              </p:ext>
            </p:extLst>
          </p:nvPr>
        </p:nvGraphicFramePr>
        <p:xfrm>
          <a:off x="750655" y="2385390"/>
          <a:ext cx="7642689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/>
              <a:t>Jean-</a:t>
            </a:r>
            <a:r>
              <a:rPr lang="en-US" err="1"/>
              <a:t>Baptiste</a:t>
            </a:r>
            <a:r>
              <a:rPr lang="en-US"/>
              <a:t> Colbert (1619-1683)</a:t>
            </a:r>
            <a:endParaRPr lang="el-GR"/>
          </a:p>
        </p:txBody>
      </p:sp>
      <p:sp>
        <p:nvSpPr>
          <p:cNvPr id="30724" name="Content Placeholder 3"/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pPr eaLnBrk="1" hangingPunct="1"/>
            <a:r>
              <a:rPr lang="el-GR" sz="1900"/>
              <a:t>Οδικά έργα, κατασκευή διωρύγων, βελτίωση λιμανιών</a:t>
            </a:r>
            <a:endParaRPr lang="en-US" sz="1900"/>
          </a:p>
          <a:p>
            <a:pPr lvl="1" eaLnBrk="1" hangingPunct="1"/>
            <a:r>
              <a:rPr lang="el-GR" sz="1900"/>
              <a:t>1666-81, «Κανάλι των δύο θαλασσών»  (</a:t>
            </a:r>
            <a:r>
              <a:rPr lang="en-US" sz="1900"/>
              <a:t>Canal du Midi)</a:t>
            </a:r>
            <a:endParaRPr lang="el-GR" sz="1900"/>
          </a:p>
          <a:p>
            <a:r>
              <a:rPr lang="el-GR" sz="1900"/>
              <a:t>Ναυπήγηση πολεμικού και εμπορικού στόλου</a:t>
            </a:r>
          </a:p>
          <a:p>
            <a:r>
              <a:rPr lang="el-GR" sz="1900"/>
              <a:t>Ίδρυση προνομιακών εταιρειών στο πρότυπο των ολλανδικών για υπερπόντιο εμπόριο</a:t>
            </a:r>
          </a:p>
          <a:p>
            <a:pPr lvl="1"/>
            <a:r>
              <a:rPr lang="el-GR" sz="1900"/>
              <a:t>Εταιρεία Ανατολικών Ινδιών (1664, μπαχαρικά)</a:t>
            </a:r>
          </a:p>
          <a:p>
            <a:pPr lvl="1"/>
            <a:r>
              <a:rPr lang="el-GR" sz="1900"/>
              <a:t>Εταιρεία Δυτικών Ινδιών (1664, ζάχαρη Καραϊβικής)</a:t>
            </a:r>
          </a:p>
          <a:p>
            <a:pPr lvl="1"/>
            <a:r>
              <a:rPr lang="el-GR" sz="1900"/>
              <a:t>Εταιρεία της Ανατολής (1670, Μεσόγειος) </a:t>
            </a:r>
          </a:p>
          <a:p>
            <a:pPr lvl="1"/>
            <a:r>
              <a:rPr lang="el-GR" sz="1900"/>
              <a:t>Εταιρεία Σενεγάλης (1673, σκλάβοι)</a:t>
            </a:r>
          </a:p>
          <a:p>
            <a:r>
              <a:rPr lang="el-GR" sz="1900"/>
              <a:t>Δημιουργία γαλλικής αποικιακής αυτοκρατορίας, επέκταση σε Αμερική (Κεμπέκ, Καραϊβική, Λουϊζιάνα)</a:t>
            </a:r>
          </a:p>
        </p:txBody>
      </p:sp>
      <p:sp>
        <p:nvSpPr>
          <p:cNvPr id="3072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077585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CF5902D-AEFD-4ADC-9D52-53D2B1FCF4F5}" type="slidenum">
              <a:rPr lang="el-GR"/>
              <a:pPr>
                <a:spcAft>
                  <a:spcPts val="600"/>
                </a:spcAft>
              </a:pPr>
              <a:t>7</a:t>
            </a:fld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2868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300">
                <a:solidFill>
                  <a:srgbClr val="FFFFFF"/>
                </a:solidFill>
              </a:rPr>
              <a:t>Μερκαντιλισμός / Εμποροκρατία</a:t>
            </a:r>
          </a:p>
        </p:txBody>
      </p:sp>
      <p:sp>
        <p:nvSpPr>
          <p:cNvPr id="28683" name="Rectangle 2868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67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6A268774-88C8-40AF-A6A5-740BF228C66B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28685" name="Rectangle 2868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6" name="Content Placeholder 3"/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l-GR" sz="2300"/>
              <a:t>Συνάρτηση πλούτου βασιλείου με ποσότητα πολύτιμων μετάλλων που κατέχει</a:t>
            </a:r>
          </a:p>
          <a:p>
            <a:pPr eaLnBrk="1" hangingPunct="1"/>
            <a:r>
              <a:rPr lang="el-GR" sz="2300"/>
              <a:t>Ενθάρρυνση εξαγωγών, περιορισμός εισαγωγών</a:t>
            </a:r>
          </a:p>
          <a:p>
            <a:pPr eaLnBrk="1" hangingPunct="1"/>
            <a:r>
              <a:rPr lang="el-GR" sz="2300"/>
              <a:t>Ανάπτυξη βασιλικών εργαστηρίων (</a:t>
            </a:r>
            <a:r>
              <a:rPr lang="en-US" sz="2300" i="1">
                <a:latin typeface="Calibri" panose="020F0502020204030204" pitchFamily="34" charset="0"/>
              </a:rPr>
              <a:t>manufactures</a:t>
            </a:r>
            <a:r>
              <a:rPr lang="en-US" sz="2300"/>
              <a:t>) </a:t>
            </a:r>
            <a:r>
              <a:rPr lang="el-GR" sz="2300"/>
              <a:t>με εξασφάλιση μονοπωλίων, φοροαπαλλαγών, επιχορηγήσεων, παραγγελιών της Αυλής</a:t>
            </a:r>
          </a:p>
          <a:p>
            <a:pPr eaLnBrk="1" hangingPunct="1"/>
            <a:r>
              <a:rPr lang="el-GR" sz="2300"/>
              <a:t>Προσέλκυση των καλύτερων τεχνιτών της Ευρώπης για την παραγωγή ειδών πολυτελείας</a:t>
            </a:r>
          </a:p>
          <a:p>
            <a:pPr eaLnBrk="1" hangingPunct="1"/>
            <a:r>
              <a:rPr lang="el-GR" sz="2300"/>
              <a:t>Επιβολή αυστηρών κανονισμών παραγωγής και λειτουργίας συντεχνιών</a:t>
            </a:r>
          </a:p>
          <a:p>
            <a:pPr eaLnBrk="1" hangingPunct="1"/>
            <a:r>
              <a:rPr lang="el-GR" sz="2300"/>
              <a:t>Υψηλοί προστατευτικοί δασμοί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448055"/>
            <a:ext cx="2560777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F32AD-8A54-4E2F-867F-C6A323A0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731519"/>
            <a:ext cx="2133893" cy="3237579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rgbClr val="FFFFFF"/>
                </a:solidFill>
              </a:rPr>
              <a:t>Θρησκευτική απολυταρχία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19227"/>
            <a:ext cx="2560777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3EB9D-B377-4FB3-B2D3-87C3EBE1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619" y="4756646"/>
            <a:ext cx="1485052" cy="1304059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9D9BFEA-A0A6-470B-9C1A-C222B6B00C5D}" type="slidenum">
              <a:rPr lang="el-GR" sz="3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9</a:t>
            </a:fld>
            <a:endParaRPr lang="el-GR" sz="3800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3452" y="448055"/>
            <a:ext cx="5766356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5EEAF-1965-4151-8898-8D9509BFE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81" y="686862"/>
            <a:ext cx="5278194" cy="5475129"/>
          </a:xfrm>
        </p:spPr>
        <p:txBody>
          <a:bodyPr anchor="ctr">
            <a:normAutofit/>
          </a:bodyPr>
          <a:lstStyle/>
          <a:p>
            <a:pPr lvl="0"/>
            <a:r>
              <a:rPr lang="el-GR" sz="2100" dirty="0"/>
              <a:t>Εξάλειψη </a:t>
            </a:r>
            <a:r>
              <a:rPr lang="el-GR" sz="2100" dirty="0" err="1"/>
              <a:t>γιανσενισμού</a:t>
            </a:r>
            <a:r>
              <a:rPr lang="el-GR" sz="2100" dirty="0"/>
              <a:t> (</a:t>
            </a:r>
            <a:r>
              <a:rPr lang="en-US" sz="2100" dirty="0" err="1"/>
              <a:t>jansénisme</a:t>
            </a:r>
            <a:r>
              <a:rPr lang="en-US" sz="2100" dirty="0"/>
              <a:t>)</a:t>
            </a:r>
            <a:endParaRPr lang="el-GR" sz="2100" dirty="0"/>
          </a:p>
          <a:p>
            <a:pPr lvl="0"/>
            <a:r>
              <a:rPr lang="el-GR" sz="2100" dirty="0"/>
              <a:t>Γαλλικό θρησκευτικό και πολιτικό κίνημα</a:t>
            </a:r>
          </a:p>
          <a:p>
            <a:pPr lvl="0"/>
            <a:r>
              <a:rPr lang="el-GR" sz="2100" dirty="0"/>
              <a:t>Αρχικά θεολογικός στοχασμός περί θείας χάρης, ως η μόνη που δίνει τη σωτηρία (Άγιος Αυγουστίνος)</a:t>
            </a:r>
          </a:p>
          <a:p>
            <a:pPr lvl="0"/>
            <a:r>
              <a:rPr lang="el-GR" sz="2100" dirty="0"/>
              <a:t>Σχέση Θείας Χάρης και ελευθερίας βουλήσεως, η οποία περιορίστηκε από προπατορικό αμάρτημα</a:t>
            </a:r>
          </a:p>
          <a:p>
            <a:pPr lvl="0"/>
            <a:r>
              <a:rPr lang="el-GR" sz="2100" dirty="0"/>
              <a:t>Πνευματικότητα, κατά επιρροής Βατικανού</a:t>
            </a:r>
          </a:p>
          <a:p>
            <a:pPr lvl="0"/>
            <a:r>
              <a:rPr lang="el-GR" sz="2100" dirty="0"/>
              <a:t>Αντιπαλότητα με Ιησουΐτες</a:t>
            </a:r>
          </a:p>
          <a:p>
            <a:pPr lvl="0"/>
            <a:r>
              <a:rPr lang="el-GR" sz="2100" dirty="0"/>
              <a:t>Εξελίσσεται σε πολιτική δύναμη με αναφορά στην ηθική, την οργάνωση της Καθολικής Εκκλησίας, τη σχέση πίστης και σωτηρίας, τον ρόλο του κλήρου</a:t>
            </a:r>
            <a:endParaRPr lang="en-US" sz="2100" dirty="0"/>
          </a:p>
          <a:p>
            <a:pPr lvl="0"/>
            <a:r>
              <a:rPr lang="en-US" sz="2100" dirty="0"/>
              <a:t>1</a:t>
            </a:r>
            <a:r>
              <a:rPr lang="el-GR" sz="2100" dirty="0"/>
              <a:t>711</a:t>
            </a:r>
            <a:r>
              <a:rPr lang="en-US" sz="2100" dirty="0"/>
              <a:t>, </a:t>
            </a:r>
            <a:r>
              <a:rPr lang="el-GR" sz="2100" dirty="0"/>
              <a:t>κατεδάφιση μονής </a:t>
            </a:r>
            <a:r>
              <a:rPr lang="en-US" sz="2100" dirty="0"/>
              <a:t>Port-Royal</a:t>
            </a:r>
            <a:endParaRPr lang="el-GR" sz="2100" dirty="0"/>
          </a:p>
        </p:txBody>
      </p:sp>
    </p:spTree>
    <p:extLst>
      <p:ext uri="{BB962C8B-B14F-4D97-AF65-F5344CB8AC3E}">
        <p14:creationId xmlns:p14="http://schemas.microsoft.com/office/powerpoint/2010/main" val="77687485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2573</Words>
  <Application>Microsoft Office PowerPoint</Application>
  <PresentationFormat>Προβολή στην οθόνη (4:3)</PresentationFormat>
  <Paragraphs>402</Paragraphs>
  <Slides>53</Slides>
  <Notes>38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2_Office Theme</vt:lpstr>
      <vt:lpstr>Ιστορία και Πολιτισμός της  Νεώτερης Ευρώπης 1492-1789</vt:lpstr>
      <vt:lpstr>Η απόλυτη μοναρχία στη Γαλλία</vt:lpstr>
      <vt:lpstr>Λουδοβίκος ΙΔ΄ (βασ. 1661-1715)</vt:lpstr>
      <vt:lpstr>Παρουσίαση του PowerPoint</vt:lpstr>
      <vt:lpstr>Διοικητική δομή μοναρχίας</vt:lpstr>
      <vt:lpstr>Οικονομική απολυταρχία</vt:lpstr>
      <vt:lpstr>Jean-Baptiste Colbert (1619-1683)</vt:lpstr>
      <vt:lpstr>Μερκαντιλισμός / Εμποροκρατία</vt:lpstr>
      <vt:lpstr>Θρησκευτική απολυταρχία</vt:lpstr>
      <vt:lpstr>Θρησκευτική απολυταρχία</vt:lpstr>
      <vt:lpstr>Θρησκευτική απολυταρχία</vt:lpstr>
      <vt:lpstr>Θρησκευτική απολυταρχία</vt:lpstr>
      <vt:lpstr>Απόλυτη μοναρχία</vt:lpstr>
      <vt:lpstr>Πολιτισμική ηγεμονία</vt:lpstr>
      <vt:lpstr>«Διαμάχη Αρχαίων και Μοντέρνων»</vt:lpstr>
      <vt:lpstr>Παρουσίαση του PowerPoint</vt:lpstr>
      <vt:lpstr>Παρουσίαση του PowerPoint</vt:lpstr>
      <vt:lpstr>Παρουσίαση του PowerPoint</vt:lpstr>
      <vt:lpstr>Διεθνείς Σχέσεις</vt:lpstr>
      <vt:lpstr>Διεθνείς Σχέσεις</vt:lpstr>
      <vt:lpstr>Πολιτική κυριαρχία</vt:lpstr>
      <vt:lpstr>Πολιτική κυριαρχία</vt:lpstr>
      <vt:lpstr>Πόλεμοι Λουδοβίκου ΙΔ΄</vt:lpstr>
      <vt:lpstr>Πόλεμοι Λουδοβίκου ΙΔ΄</vt:lpstr>
      <vt:lpstr>Πόλεμοι Λουδοβίκου ΙΔ΄ (3)</vt:lpstr>
      <vt:lpstr>Πόλεμοι Λουδοβίκου ΙΔ΄ (4)</vt:lpstr>
      <vt:lpstr>Πόλεμοι Λουδοβίκου ΙΔ΄ (4)</vt:lpstr>
      <vt:lpstr>Πόλεμοι Λουδοβίκου ΙΔ΄ (5)</vt:lpstr>
      <vt:lpstr>Πόλεμοι Λουδοβίκου ΙΔ΄ (6)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ΑΓΓΛΙΑ</vt:lpstr>
      <vt:lpstr>ΑΓΓΛΙΑ – Παλινόρθωση (Restoration)</vt:lpstr>
      <vt:lpstr>ΑΓΓΛΙΑ – Παλινόρθωση (2)</vt:lpstr>
      <vt:lpstr>Παρουσίαση του PowerPoint</vt:lpstr>
      <vt:lpstr>Παλινόρθωση</vt:lpstr>
      <vt:lpstr>«Ένδοξη Επανάσταση» (1688)</vt:lpstr>
      <vt:lpstr>Παρουσίαση του PowerPoint</vt:lpstr>
      <vt:lpstr>«Ένδοξη Επανάσταση» (2)</vt:lpstr>
      <vt:lpstr>Παρουσίαση του PowerPoint</vt:lpstr>
      <vt:lpstr>Άνθηση αγγλικής πολιτικής σκέψης</vt:lpstr>
      <vt:lpstr>Συνταγματική μοναρχία</vt:lpstr>
      <vt:lpstr>Συνταγματική μοναρχία (2)</vt:lpstr>
      <vt:lpstr>Πνευματική παραγωγή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ΡΩΣΙΑ</vt:lpstr>
      <vt:lpstr>ΡΩΣΙΑ</vt:lpstr>
      <vt:lpstr>Πέτρος Α΄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Ιστορία και Πολιτισμός της  Νεώτερης Ευρώπης 1492-1789</dc:title>
  <dc:creator>Anna Karakatsouli</dc:creator>
  <cp:lastModifiedBy>Anna Karakatsouli</cp:lastModifiedBy>
  <cp:revision>5</cp:revision>
  <dcterms:created xsi:type="dcterms:W3CDTF">2020-10-05T16:02:50Z</dcterms:created>
  <dcterms:modified xsi:type="dcterms:W3CDTF">2023-11-23T17:48:35Z</dcterms:modified>
</cp:coreProperties>
</file>