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41"/>
  </p:notesMasterIdLst>
  <p:sldIdLst>
    <p:sldId id="256" r:id="rId2"/>
    <p:sldId id="334" r:id="rId3"/>
    <p:sldId id="553" r:id="rId4"/>
    <p:sldId id="304" r:id="rId5"/>
    <p:sldId id="269" r:id="rId6"/>
    <p:sldId id="270" r:id="rId7"/>
    <p:sldId id="548" r:id="rId8"/>
    <p:sldId id="359" r:id="rId9"/>
    <p:sldId id="326" r:id="rId10"/>
    <p:sldId id="308" r:id="rId11"/>
    <p:sldId id="379" r:id="rId12"/>
    <p:sldId id="341" r:id="rId13"/>
    <p:sldId id="307" r:id="rId14"/>
    <p:sldId id="366" r:id="rId15"/>
    <p:sldId id="335" r:id="rId16"/>
    <p:sldId id="336" r:id="rId17"/>
    <p:sldId id="388" r:id="rId18"/>
    <p:sldId id="389" r:id="rId19"/>
    <p:sldId id="390" r:id="rId20"/>
    <p:sldId id="391" r:id="rId21"/>
    <p:sldId id="340" r:id="rId22"/>
    <p:sldId id="339" r:id="rId23"/>
    <p:sldId id="343" r:id="rId24"/>
    <p:sldId id="380" r:id="rId25"/>
    <p:sldId id="383" r:id="rId26"/>
    <p:sldId id="384" r:id="rId27"/>
    <p:sldId id="393" r:id="rId28"/>
    <p:sldId id="381" r:id="rId29"/>
    <p:sldId id="382" r:id="rId30"/>
    <p:sldId id="344" r:id="rId31"/>
    <p:sldId id="345" r:id="rId32"/>
    <p:sldId id="374" r:id="rId33"/>
    <p:sldId id="347" r:id="rId34"/>
    <p:sldId id="316" r:id="rId35"/>
    <p:sldId id="337" r:id="rId36"/>
    <p:sldId id="360" r:id="rId37"/>
    <p:sldId id="367" r:id="rId38"/>
    <p:sldId id="368" r:id="rId39"/>
    <p:sldId id="55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B14408-C6EF-4440-8ECC-35045D005402}" v="1" dt="2023-10-10T15:00:51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44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arakatsouli" userId="d7ec0d07f17b5ab2" providerId="LiveId" clId="{F6B14408-C6EF-4440-8ECC-35045D005402}"/>
    <pc:docChg chg="undo custSel addSld delSld modSld sldOrd">
      <pc:chgData name="Anna Karakatsouli" userId="d7ec0d07f17b5ab2" providerId="LiveId" clId="{F6B14408-C6EF-4440-8ECC-35045D005402}" dt="2023-10-10T14:59:57.058" v="48"/>
      <pc:docMkLst>
        <pc:docMk/>
      </pc:docMkLst>
      <pc:sldChg chg="del">
        <pc:chgData name="Anna Karakatsouli" userId="d7ec0d07f17b5ab2" providerId="LiveId" clId="{F6B14408-C6EF-4440-8ECC-35045D005402}" dt="2023-10-10T14:56:14.277" v="2" actId="47"/>
        <pc:sldMkLst>
          <pc:docMk/>
          <pc:sldMk cId="8689406" sldId="263"/>
        </pc:sldMkLst>
      </pc:sldChg>
      <pc:sldChg chg="del">
        <pc:chgData name="Anna Karakatsouli" userId="d7ec0d07f17b5ab2" providerId="LiveId" clId="{F6B14408-C6EF-4440-8ECC-35045D005402}" dt="2023-10-10T14:56:59.082" v="15" actId="47"/>
        <pc:sldMkLst>
          <pc:docMk/>
          <pc:sldMk cId="1289888464" sldId="265"/>
        </pc:sldMkLst>
      </pc:sldChg>
      <pc:sldChg chg="del">
        <pc:chgData name="Anna Karakatsouli" userId="d7ec0d07f17b5ab2" providerId="LiveId" clId="{F6B14408-C6EF-4440-8ECC-35045D005402}" dt="2023-10-10T14:56:55.311" v="12" actId="47"/>
        <pc:sldMkLst>
          <pc:docMk/>
          <pc:sldMk cId="763168570" sldId="266"/>
        </pc:sldMkLst>
      </pc:sldChg>
      <pc:sldChg chg="del">
        <pc:chgData name="Anna Karakatsouli" userId="d7ec0d07f17b5ab2" providerId="LiveId" clId="{F6B14408-C6EF-4440-8ECC-35045D005402}" dt="2023-10-10T14:56:58.546" v="14" actId="47"/>
        <pc:sldMkLst>
          <pc:docMk/>
          <pc:sldMk cId="4244528928" sldId="271"/>
        </pc:sldMkLst>
      </pc:sldChg>
      <pc:sldChg chg="del">
        <pc:chgData name="Anna Karakatsouli" userId="d7ec0d07f17b5ab2" providerId="LiveId" clId="{F6B14408-C6EF-4440-8ECC-35045D005402}" dt="2023-10-10T14:58:52.030" v="35" actId="47"/>
        <pc:sldMkLst>
          <pc:docMk/>
          <pc:sldMk cId="3450617932" sldId="272"/>
        </pc:sldMkLst>
      </pc:sldChg>
      <pc:sldChg chg="del">
        <pc:chgData name="Anna Karakatsouli" userId="d7ec0d07f17b5ab2" providerId="LiveId" clId="{F6B14408-C6EF-4440-8ECC-35045D005402}" dt="2023-10-10T14:58:52.030" v="35" actId="47"/>
        <pc:sldMkLst>
          <pc:docMk/>
          <pc:sldMk cId="1378991570" sldId="273"/>
        </pc:sldMkLst>
      </pc:sldChg>
      <pc:sldChg chg="del">
        <pc:chgData name="Anna Karakatsouli" userId="d7ec0d07f17b5ab2" providerId="LiveId" clId="{F6B14408-C6EF-4440-8ECC-35045D005402}" dt="2023-10-10T14:58:52.030" v="35" actId="47"/>
        <pc:sldMkLst>
          <pc:docMk/>
          <pc:sldMk cId="236421419" sldId="274"/>
        </pc:sldMkLst>
      </pc:sldChg>
      <pc:sldChg chg="del">
        <pc:chgData name="Anna Karakatsouli" userId="d7ec0d07f17b5ab2" providerId="LiveId" clId="{F6B14408-C6EF-4440-8ECC-35045D005402}" dt="2023-10-10T14:56:50.929" v="11" actId="47"/>
        <pc:sldMkLst>
          <pc:docMk/>
          <pc:sldMk cId="3912710299" sldId="305"/>
        </pc:sldMkLst>
      </pc:sldChg>
      <pc:sldChg chg="del">
        <pc:chgData name="Anna Karakatsouli" userId="d7ec0d07f17b5ab2" providerId="LiveId" clId="{F6B14408-C6EF-4440-8ECC-35045D005402}" dt="2023-10-10T14:57:55.919" v="29" actId="47"/>
        <pc:sldMkLst>
          <pc:docMk/>
          <pc:sldMk cId="2862493901" sldId="306"/>
        </pc:sldMkLst>
      </pc:sldChg>
      <pc:sldChg chg="del">
        <pc:chgData name="Anna Karakatsouli" userId="d7ec0d07f17b5ab2" providerId="LiveId" clId="{F6B14408-C6EF-4440-8ECC-35045D005402}" dt="2023-10-10T14:58:01.433" v="30" actId="47"/>
        <pc:sldMkLst>
          <pc:docMk/>
          <pc:sldMk cId="3277283873" sldId="317"/>
        </pc:sldMkLst>
      </pc:sldChg>
      <pc:sldChg chg="del">
        <pc:chgData name="Anna Karakatsouli" userId="d7ec0d07f17b5ab2" providerId="LiveId" clId="{F6B14408-C6EF-4440-8ECC-35045D005402}" dt="2023-10-10T14:58:01.433" v="30" actId="47"/>
        <pc:sldMkLst>
          <pc:docMk/>
          <pc:sldMk cId="3321005025" sldId="319"/>
        </pc:sldMkLst>
      </pc:sldChg>
      <pc:sldChg chg="del">
        <pc:chgData name="Anna Karakatsouli" userId="d7ec0d07f17b5ab2" providerId="LiveId" clId="{F6B14408-C6EF-4440-8ECC-35045D005402}" dt="2023-10-10T14:58:52.030" v="35" actId="47"/>
        <pc:sldMkLst>
          <pc:docMk/>
          <pc:sldMk cId="1180712536" sldId="322"/>
        </pc:sldMkLst>
      </pc:sldChg>
      <pc:sldChg chg="del">
        <pc:chgData name="Anna Karakatsouli" userId="d7ec0d07f17b5ab2" providerId="LiveId" clId="{F6B14408-C6EF-4440-8ECC-35045D005402}" dt="2023-10-10T14:58:47.072" v="34" actId="47"/>
        <pc:sldMkLst>
          <pc:docMk/>
          <pc:sldMk cId="3955397215" sldId="328"/>
        </pc:sldMkLst>
      </pc:sldChg>
      <pc:sldChg chg="del">
        <pc:chgData name="Anna Karakatsouli" userId="d7ec0d07f17b5ab2" providerId="LiveId" clId="{F6B14408-C6EF-4440-8ECC-35045D005402}" dt="2023-10-10T14:57:55.919" v="29" actId="47"/>
        <pc:sldMkLst>
          <pc:docMk/>
          <pc:sldMk cId="43732903" sldId="338"/>
        </pc:sldMkLst>
      </pc:sldChg>
      <pc:sldChg chg="del">
        <pc:chgData name="Anna Karakatsouli" userId="d7ec0d07f17b5ab2" providerId="LiveId" clId="{F6B14408-C6EF-4440-8ECC-35045D005402}" dt="2023-10-10T14:56:40.900" v="7" actId="47"/>
        <pc:sldMkLst>
          <pc:docMk/>
          <pc:sldMk cId="1139219530" sldId="342"/>
        </pc:sldMkLst>
      </pc:sldChg>
      <pc:sldChg chg="addSp delSp modSp mod setBg">
        <pc:chgData name="Anna Karakatsouli" userId="d7ec0d07f17b5ab2" providerId="LiveId" clId="{F6B14408-C6EF-4440-8ECC-35045D005402}" dt="2023-10-10T14:57:10.045" v="17" actId="26606"/>
        <pc:sldMkLst>
          <pc:docMk/>
          <pc:sldMk cId="2074139085" sldId="345"/>
        </pc:sldMkLst>
        <pc:spChg chg="mod">
          <ac:chgData name="Anna Karakatsouli" userId="d7ec0d07f17b5ab2" providerId="LiveId" clId="{F6B14408-C6EF-4440-8ECC-35045D005402}" dt="2023-10-10T14:57:10.045" v="17" actId="26606"/>
          <ac:spMkLst>
            <pc:docMk/>
            <pc:sldMk cId="2074139085" sldId="345"/>
            <ac:spMk id="2" creationId="{00000000-0000-0000-0000-000000000000}"/>
          </ac:spMkLst>
        </pc:spChg>
        <pc:spChg chg="mod">
          <ac:chgData name="Anna Karakatsouli" userId="d7ec0d07f17b5ab2" providerId="LiveId" clId="{F6B14408-C6EF-4440-8ECC-35045D005402}" dt="2023-10-10T14:57:10.045" v="17" actId="26606"/>
          <ac:spMkLst>
            <pc:docMk/>
            <pc:sldMk cId="2074139085" sldId="345"/>
            <ac:spMk id="12" creationId="{00000000-0000-0000-0000-000000000000}"/>
          </ac:spMkLst>
        </pc:spChg>
        <pc:spChg chg="add">
          <ac:chgData name="Anna Karakatsouli" userId="d7ec0d07f17b5ab2" providerId="LiveId" clId="{F6B14408-C6EF-4440-8ECC-35045D005402}" dt="2023-10-10T14:57:10.045" v="17" actId="26606"/>
          <ac:spMkLst>
            <pc:docMk/>
            <pc:sldMk cId="2074139085" sldId="345"/>
            <ac:spMk id="17" creationId="{FF1D7602-6D2D-46C2-A7B2-434F3678DCB3}"/>
          </ac:spMkLst>
        </pc:spChg>
        <pc:spChg chg="add">
          <ac:chgData name="Anna Karakatsouli" userId="d7ec0d07f17b5ab2" providerId="LiveId" clId="{F6B14408-C6EF-4440-8ECC-35045D005402}" dt="2023-10-10T14:57:10.045" v="17" actId="26606"/>
          <ac:spMkLst>
            <pc:docMk/>
            <pc:sldMk cId="2074139085" sldId="345"/>
            <ac:spMk id="19" creationId="{35539253-EA7C-41D9-9930-0923683AA3F6}"/>
          </ac:spMkLst>
        </pc:spChg>
        <pc:picChg chg="del">
          <ac:chgData name="Anna Karakatsouli" userId="d7ec0d07f17b5ab2" providerId="LiveId" clId="{F6B14408-C6EF-4440-8ECC-35045D005402}" dt="2023-10-10T14:57:03.613" v="16" actId="478"/>
          <ac:picMkLst>
            <pc:docMk/>
            <pc:sldMk cId="2074139085" sldId="345"/>
            <ac:picMk id="3" creationId="{8DD73363-4815-A789-76A1-10ABB3E3FE11}"/>
          </ac:picMkLst>
        </pc:picChg>
        <pc:cxnChg chg="add">
          <ac:chgData name="Anna Karakatsouli" userId="d7ec0d07f17b5ab2" providerId="LiveId" clId="{F6B14408-C6EF-4440-8ECC-35045D005402}" dt="2023-10-10T14:57:10.045" v="17" actId="26606"/>
          <ac:cxnSpMkLst>
            <pc:docMk/>
            <pc:sldMk cId="2074139085" sldId="345"/>
            <ac:cxnSpMk id="21" creationId="{8D89589C-2C90-4407-A995-05EC3DD7AB14}"/>
          </ac:cxnSpMkLst>
        </pc:cxnChg>
      </pc:sldChg>
      <pc:sldChg chg="del">
        <pc:chgData name="Anna Karakatsouli" userId="d7ec0d07f17b5ab2" providerId="LiveId" clId="{F6B14408-C6EF-4440-8ECC-35045D005402}" dt="2023-10-10T14:57:21.230" v="19" actId="47"/>
        <pc:sldMkLst>
          <pc:docMk/>
          <pc:sldMk cId="1365412245" sldId="350"/>
        </pc:sldMkLst>
      </pc:sldChg>
      <pc:sldChg chg="del">
        <pc:chgData name="Anna Karakatsouli" userId="d7ec0d07f17b5ab2" providerId="LiveId" clId="{F6B14408-C6EF-4440-8ECC-35045D005402}" dt="2023-10-10T14:57:21.230" v="19" actId="47"/>
        <pc:sldMkLst>
          <pc:docMk/>
          <pc:sldMk cId="2799942580" sldId="351"/>
        </pc:sldMkLst>
      </pc:sldChg>
      <pc:sldChg chg="del">
        <pc:chgData name="Anna Karakatsouli" userId="d7ec0d07f17b5ab2" providerId="LiveId" clId="{F6B14408-C6EF-4440-8ECC-35045D005402}" dt="2023-10-10T14:57:43.303" v="27" actId="47"/>
        <pc:sldMkLst>
          <pc:docMk/>
          <pc:sldMk cId="2834449622" sldId="352"/>
        </pc:sldMkLst>
      </pc:sldChg>
      <pc:sldChg chg="del">
        <pc:chgData name="Anna Karakatsouli" userId="d7ec0d07f17b5ab2" providerId="LiveId" clId="{F6B14408-C6EF-4440-8ECC-35045D005402}" dt="2023-10-10T14:57:49.929" v="28" actId="47"/>
        <pc:sldMkLst>
          <pc:docMk/>
          <pc:sldMk cId="3639846575" sldId="353"/>
        </pc:sldMkLst>
      </pc:sldChg>
      <pc:sldChg chg="del">
        <pc:chgData name="Anna Karakatsouli" userId="d7ec0d07f17b5ab2" providerId="LiveId" clId="{F6B14408-C6EF-4440-8ECC-35045D005402}" dt="2023-10-10T14:57:49.929" v="28" actId="47"/>
        <pc:sldMkLst>
          <pc:docMk/>
          <pc:sldMk cId="264809064" sldId="354"/>
        </pc:sldMkLst>
      </pc:sldChg>
      <pc:sldChg chg="del">
        <pc:chgData name="Anna Karakatsouli" userId="d7ec0d07f17b5ab2" providerId="LiveId" clId="{F6B14408-C6EF-4440-8ECC-35045D005402}" dt="2023-10-10T14:57:49.929" v="28" actId="47"/>
        <pc:sldMkLst>
          <pc:docMk/>
          <pc:sldMk cId="3829524422" sldId="355"/>
        </pc:sldMkLst>
      </pc:sldChg>
      <pc:sldChg chg="del">
        <pc:chgData name="Anna Karakatsouli" userId="d7ec0d07f17b5ab2" providerId="LiveId" clId="{F6B14408-C6EF-4440-8ECC-35045D005402}" dt="2023-10-10T14:57:21.230" v="19" actId="47"/>
        <pc:sldMkLst>
          <pc:docMk/>
          <pc:sldMk cId="1847510742" sldId="356"/>
        </pc:sldMkLst>
      </pc:sldChg>
      <pc:sldChg chg="del">
        <pc:chgData name="Anna Karakatsouli" userId="d7ec0d07f17b5ab2" providerId="LiveId" clId="{F6B14408-C6EF-4440-8ECC-35045D005402}" dt="2023-10-10T14:57:49.929" v="28" actId="47"/>
        <pc:sldMkLst>
          <pc:docMk/>
          <pc:sldMk cId="1664473792" sldId="357"/>
        </pc:sldMkLst>
      </pc:sldChg>
      <pc:sldChg chg="del">
        <pc:chgData name="Anna Karakatsouli" userId="d7ec0d07f17b5ab2" providerId="LiveId" clId="{F6B14408-C6EF-4440-8ECC-35045D005402}" dt="2023-10-10T14:56:42.574" v="8" actId="47"/>
        <pc:sldMkLst>
          <pc:docMk/>
          <pc:sldMk cId="3879168588" sldId="358"/>
        </pc:sldMkLst>
      </pc:sldChg>
      <pc:sldChg chg="del">
        <pc:chgData name="Anna Karakatsouli" userId="d7ec0d07f17b5ab2" providerId="LiveId" clId="{F6B14408-C6EF-4440-8ECC-35045D005402}" dt="2023-10-10T14:58:01.433" v="30" actId="47"/>
        <pc:sldMkLst>
          <pc:docMk/>
          <pc:sldMk cId="2038542296" sldId="361"/>
        </pc:sldMkLst>
      </pc:sldChg>
      <pc:sldChg chg="del">
        <pc:chgData name="Anna Karakatsouli" userId="d7ec0d07f17b5ab2" providerId="LiveId" clId="{F6B14408-C6EF-4440-8ECC-35045D005402}" dt="2023-10-10T14:58:01.433" v="30" actId="47"/>
        <pc:sldMkLst>
          <pc:docMk/>
          <pc:sldMk cId="2332572931" sldId="362"/>
        </pc:sldMkLst>
      </pc:sldChg>
      <pc:sldChg chg="del">
        <pc:chgData name="Anna Karakatsouli" userId="d7ec0d07f17b5ab2" providerId="LiveId" clId="{F6B14408-C6EF-4440-8ECC-35045D005402}" dt="2023-10-10T14:57:55.919" v="29" actId="47"/>
        <pc:sldMkLst>
          <pc:docMk/>
          <pc:sldMk cId="392575065" sldId="363"/>
        </pc:sldMkLst>
      </pc:sldChg>
      <pc:sldChg chg="del">
        <pc:chgData name="Anna Karakatsouli" userId="d7ec0d07f17b5ab2" providerId="LiveId" clId="{F6B14408-C6EF-4440-8ECC-35045D005402}" dt="2023-10-10T14:57:15.129" v="18" actId="47"/>
        <pc:sldMkLst>
          <pc:docMk/>
          <pc:sldMk cId="578391371" sldId="365"/>
        </pc:sldMkLst>
      </pc:sldChg>
      <pc:sldChg chg="del">
        <pc:chgData name="Anna Karakatsouli" userId="d7ec0d07f17b5ab2" providerId="LiveId" clId="{F6B14408-C6EF-4440-8ECC-35045D005402}" dt="2023-10-10T14:58:47.072" v="34" actId="47"/>
        <pc:sldMkLst>
          <pc:docMk/>
          <pc:sldMk cId="2862017009" sldId="369"/>
        </pc:sldMkLst>
      </pc:sldChg>
      <pc:sldChg chg="del">
        <pc:chgData name="Anna Karakatsouli" userId="d7ec0d07f17b5ab2" providerId="LiveId" clId="{F6B14408-C6EF-4440-8ECC-35045D005402}" dt="2023-10-10T14:58:47.072" v="34" actId="47"/>
        <pc:sldMkLst>
          <pc:docMk/>
          <pc:sldMk cId="1847083673" sldId="370"/>
        </pc:sldMkLst>
      </pc:sldChg>
      <pc:sldChg chg="del">
        <pc:chgData name="Anna Karakatsouli" userId="d7ec0d07f17b5ab2" providerId="LiveId" clId="{F6B14408-C6EF-4440-8ECC-35045D005402}" dt="2023-10-10T14:58:47.072" v="34" actId="47"/>
        <pc:sldMkLst>
          <pc:docMk/>
          <pc:sldMk cId="1846598006" sldId="371"/>
        </pc:sldMkLst>
      </pc:sldChg>
      <pc:sldChg chg="del">
        <pc:chgData name="Anna Karakatsouli" userId="d7ec0d07f17b5ab2" providerId="LiveId" clId="{F6B14408-C6EF-4440-8ECC-35045D005402}" dt="2023-10-10T14:58:09.895" v="32" actId="47"/>
        <pc:sldMkLst>
          <pc:docMk/>
          <pc:sldMk cId="926100488" sldId="372"/>
        </pc:sldMkLst>
      </pc:sldChg>
      <pc:sldChg chg="del">
        <pc:chgData name="Anna Karakatsouli" userId="d7ec0d07f17b5ab2" providerId="LiveId" clId="{F6B14408-C6EF-4440-8ECC-35045D005402}" dt="2023-10-10T14:56:46.294" v="9" actId="47"/>
        <pc:sldMkLst>
          <pc:docMk/>
          <pc:sldMk cId="2752567103" sldId="375"/>
        </pc:sldMkLst>
      </pc:sldChg>
      <pc:sldChg chg="del">
        <pc:chgData name="Anna Karakatsouli" userId="d7ec0d07f17b5ab2" providerId="LiveId" clId="{F6B14408-C6EF-4440-8ECC-35045D005402}" dt="2023-10-10T14:57:21.230" v="19" actId="47"/>
        <pc:sldMkLst>
          <pc:docMk/>
          <pc:sldMk cId="840302292" sldId="376"/>
        </pc:sldMkLst>
      </pc:sldChg>
      <pc:sldChg chg="del">
        <pc:chgData name="Anna Karakatsouli" userId="d7ec0d07f17b5ab2" providerId="LiveId" clId="{F6B14408-C6EF-4440-8ECC-35045D005402}" dt="2023-10-10T14:57:21.230" v="19" actId="47"/>
        <pc:sldMkLst>
          <pc:docMk/>
          <pc:sldMk cId="1219630594" sldId="377"/>
        </pc:sldMkLst>
      </pc:sldChg>
      <pc:sldChg chg="del">
        <pc:chgData name="Anna Karakatsouli" userId="d7ec0d07f17b5ab2" providerId="LiveId" clId="{F6B14408-C6EF-4440-8ECC-35045D005402}" dt="2023-10-10T14:58:47.072" v="34" actId="47"/>
        <pc:sldMkLst>
          <pc:docMk/>
          <pc:sldMk cId="805233888" sldId="378"/>
        </pc:sldMkLst>
      </pc:sldChg>
      <pc:sldChg chg="del">
        <pc:chgData name="Anna Karakatsouli" userId="d7ec0d07f17b5ab2" providerId="LiveId" clId="{F6B14408-C6EF-4440-8ECC-35045D005402}" dt="2023-10-10T14:56:48.153" v="10" actId="47"/>
        <pc:sldMkLst>
          <pc:docMk/>
          <pc:sldMk cId="2227763156" sldId="387"/>
        </pc:sldMkLst>
      </pc:sldChg>
      <pc:sldChg chg="del">
        <pc:chgData name="Anna Karakatsouli" userId="d7ec0d07f17b5ab2" providerId="LiveId" clId="{F6B14408-C6EF-4440-8ECC-35045D005402}" dt="2023-10-10T14:56:56.039" v="13" actId="47"/>
        <pc:sldMkLst>
          <pc:docMk/>
          <pc:sldMk cId="4215622442" sldId="392"/>
        </pc:sldMkLst>
      </pc:sldChg>
      <pc:sldChg chg="del">
        <pc:chgData name="Anna Karakatsouli" userId="d7ec0d07f17b5ab2" providerId="LiveId" clId="{F6B14408-C6EF-4440-8ECC-35045D005402}" dt="2023-10-10T14:58:08.857" v="31" actId="47"/>
        <pc:sldMkLst>
          <pc:docMk/>
          <pc:sldMk cId="3734581938" sldId="546"/>
        </pc:sldMkLst>
      </pc:sldChg>
      <pc:sldChg chg="del">
        <pc:chgData name="Anna Karakatsouli" userId="d7ec0d07f17b5ab2" providerId="LiveId" clId="{F6B14408-C6EF-4440-8ECC-35045D005402}" dt="2023-10-10T14:56:40.900" v="7" actId="47"/>
        <pc:sldMkLst>
          <pc:docMk/>
          <pc:sldMk cId="984976060" sldId="547"/>
        </pc:sldMkLst>
      </pc:sldChg>
      <pc:sldChg chg="addSp delSp modSp mod setBg">
        <pc:chgData name="Anna Karakatsouli" userId="d7ec0d07f17b5ab2" providerId="LiveId" clId="{F6B14408-C6EF-4440-8ECC-35045D005402}" dt="2023-10-10T14:56:27.318" v="6" actId="26606"/>
        <pc:sldMkLst>
          <pc:docMk/>
          <pc:sldMk cId="4278641151" sldId="548"/>
        </pc:sldMkLst>
        <pc:spChg chg="mod">
          <ac:chgData name="Anna Karakatsouli" userId="d7ec0d07f17b5ab2" providerId="LiveId" clId="{F6B14408-C6EF-4440-8ECC-35045D005402}" dt="2023-10-10T14:56:27.318" v="6" actId="26606"/>
          <ac:spMkLst>
            <pc:docMk/>
            <pc:sldMk cId="4278641151" sldId="548"/>
            <ac:spMk id="3" creationId="{9009937F-F941-AB46-C736-CCE796EB4E17}"/>
          </ac:spMkLst>
        </pc:spChg>
        <pc:spChg chg="add del">
          <ac:chgData name="Anna Karakatsouli" userId="d7ec0d07f17b5ab2" providerId="LiveId" clId="{F6B14408-C6EF-4440-8ECC-35045D005402}" dt="2023-10-10T14:56:27.318" v="6" actId="26606"/>
          <ac:spMkLst>
            <pc:docMk/>
            <pc:sldMk cId="4278641151" sldId="548"/>
            <ac:spMk id="10" creationId="{B7FB7A9B-784B-420E-958E-CFF26E6F7D0D}"/>
          </ac:spMkLst>
        </pc:spChg>
        <pc:spChg chg="add del">
          <ac:chgData name="Anna Karakatsouli" userId="d7ec0d07f17b5ab2" providerId="LiveId" clId="{F6B14408-C6EF-4440-8ECC-35045D005402}" dt="2023-10-10T14:56:27.318" v="6" actId="26606"/>
          <ac:spMkLst>
            <pc:docMk/>
            <pc:sldMk cId="4278641151" sldId="548"/>
            <ac:spMk id="12" creationId="{2E84BA90-E9ED-4A63-A287-BAC727DE2AEF}"/>
          </ac:spMkLst>
        </pc:spChg>
        <pc:spChg chg="add del">
          <ac:chgData name="Anna Karakatsouli" userId="d7ec0d07f17b5ab2" providerId="LiveId" clId="{F6B14408-C6EF-4440-8ECC-35045D005402}" dt="2023-10-10T14:56:27.318" v="6" actId="26606"/>
          <ac:spMkLst>
            <pc:docMk/>
            <pc:sldMk cId="4278641151" sldId="548"/>
            <ac:spMk id="14" creationId="{89A0C2DC-52D2-4576-8602-832D9EB451A3}"/>
          </ac:spMkLst>
        </pc:spChg>
        <pc:spChg chg="add del">
          <ac:chgData name="Anna Karakatsouli" userId="d7ec0d07f17b5ab2" providerId="LiveId" clId="{F6B14408-C6EF-4440-8ECC-35045D005402}" dt="2023-10-10T14:56:27.308" v="5" actId="26606"/>
          <ac:spMkLst>
            <pc:docMk/>
            <pc:sldMk cId="4278641151" sldId="548"/>
            <ac:spMk id="19" creationId="{5DB23C2B-2054-4D8B-9E98-9190F8E05EAD}"/>
          </ac:spMkLst>
        </pc:spChg>
        <pc:spChg chg="add del">
          <ac:chgData name="Anna Karakatsouli" userId="d7ec0d07f17b5ab2" providerId="LiveId" clId="{F6B14408-C6EF-4440-8ECC-35045D005402}" dt="2023-10-10T14:56:27.308" v="5" actId="26606"/>
          <ac:spMkLst>
            <pc:docMk/>
            <pc:sldMk cId="4278641151" sldId="548"/>
            <ac:spMk id="21" creationId="{8797B5BC-9873-45F9-97D6-298FB5AF08FF}"/>
          </ac:spMkLst>
        </pc:spChg>
        <pc:spChg chg="add del">
          <ac:chgData name="Anna Karakatsouli" userId="d7ec0d07f17b5ab2" providerId="LiveId" clId="{F6B14408-C6EF-4440-8ECC-35045D005402}" dt="2023-10-10T14:56:27.308" v="5" actId="26606"/>
          <ac:spMkLst>
            <pc:docMk/>
            <pc:sldMk cId="4278641151" sldId="548"/>
            <ac:spMk id="23" creationId="{665C2FCD-09A4-4B4B-AA73-F330DFE91799}"/>
          </ac:spMkLst>
        </pc:spChg>
        <pc:spChg chg="add">
          <ac:chgData name="Anna Karakatsouli" userId="d7ec0d07f17b5ab2" providerId="LiveId" clId="{F6B14408-C6EF-4440-8ECC-35045D005402}" dt="2023-10-10T14:56:27.318" v="6" actId="26606"/>
          <ac:spMkLst>
            <pc:docMk/>
            <pc:sldMk cId="4278641151" sldId="548"/>
            <ac:spMk id="25" creationId="{9A206779-5C74-4555-94BC-5845C92EC3A8}"/>
          </ac:spMkLst>
        </pc:spChg>
        <pc:spChg chg="add">
          <ac:chgData name="Anna Karakatsouli" userId="d7ec0d07f17b5ab2" providerId="LiveId" clId="{F6B14408-C6EF-4440-8ECC-35045D005402}" dt="2023-10-10T14:56:27.318" v="6" actId="26606"/>
          <ac:spMkLst>
            <pc:docMk/>
            <pc:sldMk cId="4278641151" sldId="548"/>
            <ac:spMk id="26" creationId="{80516254-1D9F-4F3A-9870-3A3280BE2BFE}"/>
          </ac:spMkLst>
        </pc:spChg>
        <pc:spChg chg="add">
          <ac:chgData name="Anna Karakatsouli" userId="d7ec0d07f17b5ab2" providerId="LiveId" clId="{F6B14408-C6EF-4440-8ECC-35045D005402}" dt="2023-10-10T14:56:27.318" v="6" actId="26606"/>
          <ac:spMkLst>
            <pc:docMk/>
            <pc:sldMk cId="4278641151" sldId="548"/>
            <ac:spMk id="27" creationId="{FC14672B-27A5-4CDA-ABAF-5E4CF4B41C23}"/>
          </ac:spMkLst>
        </pc:spChg>
        <pc:picChg chg="del">
          <ac:chgData name="Anna Karakatsouli" userId="d7ec0d07f17b5ab2" providerId="LiveId" clId="{F6B14408-C6EF-4440-8ECC-35045D005402}" dt="2023-10-10T14:56:18.601" v="3" actId="478"/>
          <ac:picMkLst>
            <pc:docMk/>
            <pc:sldMk cId="4278641151" sldId="548"/>
            <ac:picMk id="5" creationId="{F792D18F-20F0-1DA2-8DB7-C883D1DB63F3}"/>
          </ac:picMkLst>
        </pc:picChg>
        <pc:cxnChg chg="add">
          <ac:chgData name="Anna Karakatsouli" userId="d7ec0d07f17b5ab2" providerId="LiveId" clId="{F6B14408-C6EF-4440-8ECC-35045D005402}" dt="2023-10-10T14:56:27.318" v="6" actId="26606"/>
          <ac:cxnSpMkLst>
            <pc:docMk/>
            <pc:sldMk cId="4278641151" sldId="548"/>
            <ac:cxnSpMk id="28" creationId="{8D89589C-2C90-4407-A995-05EC3DD7AB14}"/>
          </ac:cxnSpMkLst>
        </pc:cxnChg>
      </pc:sldChg>
      <pc:sldChg chg="del">
        <pc:chgData name="Anna Karakatsouli" userId="d7ec0d07f17b5ab2" providerId="LiveId" clId="{F6B14408-C6EF-4440-8ECC-35045D005402}" dt="2023-10-10T14:56:40.900" v="7" actId="47"/>
        <pc:sldMkLst>
          <pc:docMk/>
          <pc:sldMk cId="4222325961" sldId="549"/>
        </pc:sldMkLst>
      </pc:sldChg>
      <pc:sldChg chg="del">
        <pc:chgData name="Anna Karakatsouli" userId="d7ec0d07f17b5ab2" providerId="LiveId" clId="{F6B14408-C6EF-4440-8ECC-35045D005402}" dt="2023-10-10T14:56:10.419" v="0" actId="47"/>
        <pc:sldMkLst>
          <pc:docMk/>
          <pc:sldMk cId="3154309356" sldId="550"/>
        </pc:sldMkLst>
      </pc:sldChg>
      <pc:sldChg chg="del">
        <pc:chgData name="Anna Karakatsouli" userId="d7ec0d07f17b5ab2" providerId="LiveId" clId="{F6B14408-C6EF-4440-8ECC-35045D005402}" dt="2023-10-10T14:56:13.398" v="1" actId="47"/>
        <pc:sldMkLst>
          <pc:docMk/>
          <pc:sldMk cId="819910802" sldId="551"/>
        </pc:sldMkLst>
      </pc:sldChg>
      <pc:sldChg chg="del">
        <pc:chgData name="Anna Karakatsouli" userId="d7ec0d07f17b5ab2" providerId="LiveId" clId="{F6B14408-C6EF-4440-8ECC-35045D005402}" dt="2023-10-10T14:59:16.687" v="39" actId="47"/>
        <pc:sldMkLst>
          <pc:docMk/>
          <pc:sldMk cId="1797267962" sldId="552"/>
        </pc:sldMkLst>
      </pc:sldChg>
      <pc:sldChg chg="addSp delSp modSp new mod ord setBg">
        <pc:chgData name="Anna Karakatsouli" userId="d7ec0d07f17b5ab2" providerId="LiveId" clId="{F6B14408-C6EF-4440-8ECC-35045D005402}" dt="2023-10-10T14:59:57.058" v="48"/>
        <pc:sldMkLst>
          <pc:docMk/>
          <pc:sldMk cId="3658573415" sldId="554"/>
        </pc:sldMkLst>
        <pc:spChg chg="mod">
          <ac:chgData name="Anna Karakatsouli" userId="d7ec0d07f17b5ab2" providerId="LiveId" clId="{F6B14408-C6EF-4440-8ECC-35045D005402}" dt="2023-10-10T14:59:41.276" v="46" actId="26606"/>
          <ac:spMkLst>
            <pc:docMk/>
            <pc:sldMk cId="3658573415" sldId="554"/>
            <ac:spMk id="2" creationId="{B5368B36-167F-DAA5-8753-C8ACB07739AE}"/>
          </ac:spMkLst>
        </pc:spChg>
        <pc:spChg chg="add del mod">
          <ac:chgData name="Anna Karakatsouli" userId="d7ec0d07f17b5ab2" providerId="LiveId" clId="{F6B14408-C6EF-4440-8ECC-35045D005402}" dt="2023-10-10T14:59:41.276" v="46" actId="26606"/>
          <ac:spMkLst>
            <pc:docMk/>
            <pc:sldMk cId="3658573415" sldId="554"/>
            <ac:spMk id="3" creationId="{52CAA2BB-6139-2FF5-7E39-E5F9539E8A9F}"/>
          </ac:spMkLst>
        </pc:spChg>
        <pc:spChg chg="mod">
          <ac:chgData name="Anna Karakatsouli" userId="d7ec0d07f17b5ab2" providerId="LiveId" clId="{F6B14408-C6EF-4440-8ECC-35045D005402}" dt="2023-10-10T14:59:41.276" v="46" actId="26606"/>
          <ac:spMkLst>
            <pc:docMk/>
            <pc:sldMk cId="3658573415" sldId="554"/>
            <ac:spMk id="4" creationId="{38495DBA-9268-4601-D641-5622970253E2}"/>
          </ac:spMkLst>
        </pc:spChg>
        <pc:spChg chg="add del">
          <ac:chgData name="Anna Karakatsouli" userId="d7ec0d07f17b5ab2" providerId="LiveId" clId="{F6B14408-C6EF-4440-8ECC-35045D005402}" dt="2023-10-10T14:59:30.478" v="41" actId="26606"/>
          <ac:spMkLst>
            <pc:docMk/>
            <pc:sldMk cId="3658573415" sldId="554"/>
            <ac:spMk id="10" creationId="{DADC4F84-175A-4AB1-916C-1E5796E1E0D3}"/>
          </ac:spMkLst>
        </pc:spChg>
        <pc:spChg chg="add del">
          <ac:chgData name="Anna Karakatsouli" userId="d7ec0d07f17b5ab2" providerId="LiveId" clId="{F6B14408-C6EF-4440-8ECC-35045D005402}" dt="2023-10-10T14:59:35.788" v="43" actId="26606"/>
          <ac:spMkLst>
            <pc:docMk/>
            <pc:sldMk cId="3658573415" sldId="554"/>
            <ac:spMk id="12" creationId="{F9258D3F-3594-4FF6-8C83-16F29A8620BE}"/>
          </ac:spMkLst>
        </pc:spChg>
        <pc:spChg chg="add del">
          <ac:chgData name="Anna Karakatsouli" userId="d7ec0d07f17b5ab2" providerId="LiveId" clId="{F6B14408-C6EF-4440-8ECC-35045D005402}" dt="2023-10-10T14:59:35.788" v="43" actId="26606"/>
          <ac:spMkLst>
            <pc:docMk/>
            <pc:sldMk cId="3658573415" sldId="554"/>
            <ac:spMk id="13" creationId="{BB45ABDE-2EA6-40F6-9A5A-05AF187760EE}"/>
          </ac:spMkLst>
        </pc:spChg>
        <pc:spChg chg="add del">
          <ac:chgData name="Anna Karakatsouli" userId="d7ec0d07f17b5ab2" providerId="LiveId" clId="{F6B14408-C6EF-4440-8ECC-35045D005402}" dt="2023-10-10T14:59:35.788" v="43" actId="26606"/>
          <ac:spMkLst>
            <pc:docMk/>
            <pc:sldMk cId="3658573415" sldId="554"/>
            <ac:spMk id="14" creationId="{B7BD14D8-D35D-4C1B-9EBB-1F2F8FA63699}"/>
          </ac:spMkLst>
        </pc:spChg>
        <pc:spChg chg="add">
          <ac:chgData name="Anna Karakatsouli" userId="d7ec0d07f17b5ab2" providerId="LiveId" clId="{F6B14408-C6EF-4440-8ECC-35045D005402}" dt="2023-10-10T14:59:41.276" v="46" actId="26606"/>
          <ac:spMkLst>
            <pc:docMk/>
            <pc:sldMk cId="3658573415" sldId="554"/>
            <ac:spMk id="19" creationId="{DADC4F84-175A-4AB1-916C-1E5796E1E0D3}"/>
          </ac:spMkLst>
        </pc:spChg>
        <pc:spChg chg="add">
          <ac:chgData name="Anna Karakatsouli" userId="d7ec0d07f17b5ab2" providerId="LiveId" clId="{F6B14408-C6EF-4440-8ECC-35045D005402}" dt="2023-10-10T14:59:41.276" v="46" actId="26606"/>
          <ac:spMkLst>
            <pc:docMk/>
            <pc:sldMk cId="3658573415" sldId="554"/>
            <ac:spMk id="21" creationId="{52CAA2BB-6139-2FF5-7E39-E5F9539E8A9F}"/>
          </ac:spMkLst>
        </pc:spChg>
        <pc:graphicFrameChg chg="add del">
          <ac:chgData name="Anna Karakatsouli" userId="d7ec0d07f17b5ab2" providerId="LiveId" clId="{F6B14408-C6EF-4440-8ECC-35045D005402}" dt="2023-10-10T14:59:41.247" v="45" actId="26606"/>
          <ac:graphicFrameMkLst>
            <pc:docMk/>
            <pc:sldMk cId="3658573415" sldId="554"/>
            <ac:graphicFrameMk id="17" creationId="{CB9575D2-8152-0FD5-E7B1-90183E0E9C19}"/>
          </ac:graphicFrameMkLst>
        </pc:graphicFrameChg>
        <pc:picChg chg="add del">
          <ac:chgData name="Anna Karakatsouli" userId="d7ec0d07f17b5ab2" providerId="LiveId" clId="{F6B14408-C6EF-4440-8ECC-35045D005402}" dt="2023-10-10T14:59:30.478" v="41" actId="26606"/>
          <ac:picMkLst>
            <pc:docMk/>
            <pc:sldMk cId="3658573415" sldId="554"/>
            <ac:picMk id="6" creationId="{EE7CED11-50EC-AA9E-4E84-DD0CE939A118}"/>
          </ac:picMkLst>
        </pc:picChg>
        <pc:picChg chg="add del">
          <ac:chgData name="Anna Karakatsouli" userId="d7ec0d07f17b5ab2" providerId="LiveId" clId="{F6B14408-C6EF-4440-8ECC-35045D005402}" dt="2023-10-10T14:59:35.788" v="43" actId="26606"/>
          <ac:picMkLst>
            <pc:docMk/>
            <pc:sldMk cId="3658573415" sldId="554"/>
            <ac:picMk id="15" creationId="{CDCE8CCF-D662-B9D5-CE20-590083F01992}"/>
          </ac:picMkLst>
        </pc:picChg>
        <pc:picChg chg="add">
          <ac:chgData name="Anna Karakatsouli" userId="d7ec0d07f17b5ab2" providerId="LiveId" clId="{F6B14408-C6EF-4440-8ECC-35045D005402}" dt="2023-10-10T14:59:41.276" v="46" actId="26606"/>
          <ac:picMkLst>
            <pc:docMk/>
            <pc:sldMk cId="3658573415" sldId="554"/>
            <ac:picMk id="20" creationId="{EE7CED11-50EC-AA9E-4E84-DD0CE939A11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7A22D-B5CB-4B26-A087-3ECCC8D4488E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00C00F6-229D-4CEB-A529-ADFC0A0ED7D4}">
      <dgm:prSet/>
      <dgm:spPr/>
      <dgm:t>
        <a:bodyPr/>
        <a:lstStyle/>
        <a:p>
          <a:r>
            <a:rPr lang="el-GR"/>
            <a:t>Περ. 1450, επινόηση τυπογραφίας με κινητά στοιχεία στη Μαγεντία (</a:t>
          </a:r>
          <a:r>
            <a:rPr lang="en-US"/>
            <a:t>Mainz</a:t>
          </a:r>
          <a:r>
            <a:rPr lang="el-GR"/>
            <a:t>) από Γουτεμβέργιο</a:t>
          </a:r>
          <a:endParaRPr lang="en-US"/>
        </a:p>
      </dgm:t>
    </dgm:pt>
    <dgm:pt modelId="{61891F07-9475-4501-A62D-545FEE5C18AE}" type="parTrans" cxnId="{02B5A62A-8E1A-467C-A474-5456C525427A}">
      <dgm:prSet/>
      <dgm:spPr/>
      <dgm:t>
        <a:bodyPr/>
        <a:lstStyle/>
        <a:p>
          <a:endParaRPr lang="en-US"/>
        </a:p>
      </dgm:t>
    </dgm:pt>
    <dgm:pt modelId="{D17FDBD2-C1C4-4322-9D74-C5210A028705}" type="sibTrans" cxnId="{02B5A62A-8E1A-467C-A474-5456C525427A}">
      <dgm:prSet/>
      <dgm:spPr/>
      <dgm:t>
        <a:bodyPr/>
        <a:lstStyle/>
        <a:p>
          <a:endParaRPr lang="en-US"/>
        </a:p>
      </dgm:t>
    </dgm:pt>
    <dgm:pt modelId="{DB45AFA0-8BAE-4FDE-B701-9B5B75F05B29}">
      <dgm:prSet/>
      <dgm:spPr/>
      <dgm:t>
        <a:bodyPr/>
        <a:lstStyle/>
        <a:p>
          <a:r>
            <a:rPr lang="el-GR"/>
            <a:t>Στοιχεία από κράμα μολύβδου, κασσίτερου και αντιμονίου</a:t>
          </a:r>
          <a:endParaRPr lang="en-US"/>
        </a:p>
      </dgm:t>
    </dgm:pt>
    <dgm:pt modelId="{27BED497-CBD2-4B8C-8543-7314A2A3A319}" type="parTrans" cxnId="{7746BF44-EAB6-434F-90C3-9DE028CC172A}">
      <dgm:prSet/>
      <dgm:spPr/>
      <dgm:t>
        <a:bodyPr/>
        <a:lstStyle/>
        <a:p>
          <a:endParaRPr lang="en-US"/>
        </a:p>
      </dgm:t>
    </dgm:pt>
    <dgm:pt modelId="{016FD5C8-F83E-43AE-986C-5CE512773AB9}" type="sibTrans" cxnId="{7746BF44-EAB6-434F-90C3-9DE028CC172A}">
      <dgm:prSet/>
      <dgm:spPr/>
      <dgm:t>
        <a:bodyPr/>
        <a:lstStyle/>
        <a:p>
          <a:endParaRPr lang="en-US"/>
        </a:p>
      </dgm:t>
    </dgm:pt>
    <dgm:pt modelId="{B8035190-B6E8-4588-B52F-663AC6A88402}">
      <dgm:prSet/>
      <dgm:spPr/>
      <dgm:t>
        <a:bodyPr/>
        <a:lstStyle/>
        <a:p>
          <a:r>
            <a:rPr lang="el-GR"/>
            <a:t>Πιεστήριο από προσαρμογή αρχαίας πρέσας λαδιού και κρασιού</a:t>
          </a:r>
          <a:endParaRPr lang="en-US"/>
        </a:p>
      </dgm:t>
    </dgm:pt>
    <dgm:pt modelId="{95F50D93-A581-4D6B-A9E4-C71388F0C220}" type="parTrans" cxnId="{2A2BDDBD-C9A3-441B-9335-8EF7F108B194}">
      <dgm:prSet/>
      <dgm:spPr/>
      <dgm:t>
        <a:bodyPr/>
        <a:lstStyle/>
        <a:p>
          <a:endParaRPr lang="en-US"/>
        </a:p>
      </dgm:t>
    </dgm:pt>
    <dgm:pt modelId="{71253645-A985-4D7B-8376-011AF4CF62B0}" type="sibTrans" cxnId="{2A2BDDBD-C9A3-441B-9335-8EF7F108B194}">
      <dgm:prSet/>
      <dgm:spPr/>
      <dgm:t>
        <a:bodyPr/>
        <a:lstStyle/>
        <a:p>
          <a:endParaRPr lang="en-US"/>
        </a:p>
      </dgm:t>
    </dgm:pt>
    <dgm:pt modelId="{D4FE339F-3980-4C05-9538-EB9E7F59F35C}">
      <dgm:prSet/>
      <dgm:spPr/>
      <dgm:t>
        <a:bodyPr/>
        <a:lstStyle/>
        <a:p>
          <a:r>
            <a:rPr lang="el-GR"/>
            <a:t>Πλανόδιοι τυπογράφοι σε περιοχή Ρήνου, Ιταλία, Παρίσι, Ολλανδία, Γερμανία</a:t>
          </a:r>
          <a:endParaRPr lang="en-US"/>
        </a:p>
      </dgm:t>
    </dgm:pt>
    <dgm:pt modelId="{3EE5EE05-C376-4867-B5A0-23DB888CC019}" type="parTrans" cxnId="{EE9EC96E-A648-4724-8328-580C0F9F5762}">
      <dgm:prSet/>
      <dgm:spPr/>
      <dgm:t>
        <a:bodyPr/>
        <a:lstStyle/>
        <a:p>
          <a:endParaRPr lang="en-US"/>
        </a:p>
      </dgm:t>
    </dgm:pt>
    <dgm:pt modelId="{D473D826-59E0-410B-92C6-76039E7EA371}" type="sibTrans" cxnId="{EE9EC96E-A648-4724-8328-580C0F9F5762}">
      <dgm:prSet/>
      <dgm:spPr/>
      <dgm:t>
        <a:bodyPr/>
        <a:lstStyle/>
        <a:p>
          <a:endParaRPr lang="en-US"/>
        </a:p>
      </dgm:t>
    </dgm:pt>
    <dgm:pt modelId="{B493B93A-E29E-411F-BBD6-B2C1E51CC916}">
      <dgm:prSet/>
      <dgm:spPr/>
      <dgm:t>
        <a:bodyPr/>
        <a:lstStyle/>
        <a:p>
          <a:r>
            <a:rPr lang="el-GR"/>
            <a:t>Ταχεία διάδοση νέας εφεύρεσης</a:t>
          </a:r>
          <a:endParaRPr lang="en-US"/>
        </a:p>
      </dgm:t>
    </dgm:pt>
    <dgm:pt modelId="{E787BD32-5F42-4541-BAC2-7AC12B087431}" type="parTrans" cxnId="{E7EE367C-421C-4D50-BCFF-7FA126F6E86A}">
      <dgm:prSet/>
      <dgm:spPr/>
      <dgm:t>
        <a:bodyPr/>
        <a:lstStyle/>
        <a:p>
          <a:endParaRPr lang="en-US"/>
        </a:p>
      </dgm:t>
    </dgm:pt>
    <dgm:pt modelId="{80EBA252-A11D-48E8-9A29-988BCB1DB819}" type="sibTrans" cxnId="{E7EE367C-421C-4D50-BCFF-7FA126F6E86A}">
      <dgm:prSet/>
      <dgm:spPr/>
      <dgm:t>
        <a:bodyPr/>
        <a:lstStyle/>
        <a:p>
          <a:endParaRPr lang="en-US"/>
        </a:p>
      </dgm:t>
    </dgm:pt>
    <dgm:pt modelId="{84F9FAF4-AC13-4447-80BC-ED9C7214DDC2}" type="pres">
      <dgm:prSet presAssocID="{4657A22D-B5CB-4B26-A087-3ECCC8D4488E}" presName="vert0" presStyleCnt="0">
        <dgm:presLayoutVars>
          <dgm:dir/>
          <dgm:animOne val="branch"/>
          <dgm:animLvl val="lvl"/>
        </dgm:presLayoutVars>
      </dgm:prSet>
      <dgm:spPr/>
    </dgm:pt>
    <dgm:pt modelId="{7719C812-6EEC-4518-BEF6-49B1D413831A}" type="pres">
      <dgm:prSet presAssocID="{100C00F6-229D-4CEB-A529-ADFC0A0ED7D4}" presName="thickLine" presStyleLbl="alignNode1" presStyleIdx="0" presStyleCnt="5"/>
      <dgm:spPr/>
    </dgm:pt>
    <dgm:pt modelId="{C40FEFE2-61E5-4B46-AFAF-87A8DB98B179}" type="pres">
      <dgm:prSet presAssocID="{100C00F6-229D-4CEB-A529-ADFC0A0ED7D4}" presName="horz1" presStyleCnt="0"/>
      <dgm:spPr/>
    </dgm:pt>
    <dgm:pt modelId="{5C5DA6C9-FC60-4AA4-A7AA-95CF692A473A}" type="pres">
      <dgm:prSet presAssocID="{100C00F6-229D-4CEB-A529-ADFC0A0ED7D4}" presName="tx1" presStyleLbl="revTx" presStyleIdx="0" presStyleCnt="5"/>
      <dgm:spPr/>
    </dgm:pt>
    <dgm:pt modelId="{71AACD9C-43E4-44FD-ABAC-4AEC40A23852}" type="pres">
      <dgm:prSet presAssocID="{100C00F6-229D-4CEB-A529-ADFC0A0ED7D4}" presName="vert1" presStyleCnt="0"/>
      <dgm:spPr/>
    </dgm:pt>
    <dgm:pt modelId="{5EA172E7-F745-459B-8FBD-C002521F98F4}" type="pres">
      <dgm:prSet presAssocID="{DB45AFA0-8BAE-4FDE-B701-9B5B75F05B29}" presName="thickLine" presStyleLbl="alignNode1" presStyleIdx="1" presStyleCnt="5"/>
      <dgm:spPr/>
    </dgm:pt>
    <dgm:pt modelId="{641F5DC9-650F-4825-A055-CDCC823335CA}" type="pres">
      <dgm:prSet presAssocID="{DB45AFA0-8BAE-4FDE-B701-9B5B75F05B29}" presName="horz1" presStyleCnt="0"/>
      <dgm:spPr/>
    </dgm:pt>
    <dgm:pt modelId="{8F7BAA16-601A-4543-A5BD-C9205CA6F83B}" type="pres">
      <dgm:prSet presAssocID="{DB45AFA0-8BAE-4FDE-B701-9B5B75F05B29}" presName="tx1" presStyleLbl="revTx" presStyleIdx="1" presStyleCnt="5"/>
      <dgm:spPr/>
    </dgm:pt>
    <dgm:pt modelId="{8E263752-F0D5-4A46-B408-37DE55C948FE}" type="pres">
      <dgm:prSet presAssocID="{DB45AFA0-8BAE-4FDE-B701-9B5B75F05B29}" presName="vert1" presStyleCnt="0"/>
      <dgm:spPr/>
    </dgm:pt>
    <dgm:pt modelId="{8538BB72-83E9-4085-BABE-B434FC7DE6EE}" type="pres">
      <dgm:prSet presAssocID="{B8035190-B6E8-4588-B52F-663AC6A88402}" presName="thickLine" presStyleLbl="alignNode1" presStyleIdx="2" presStyleCnt="5"/>
      <dgm:spPr/>
    </dgm:pt>
    <dgm:pt modelId="{FEDB31C8-5D9C-4A2B-A229-E06CFAF76111}" type="pres">
      <dgm:prSet presAssocID="{B8035190-B6E8-4588-B52F-663AC6A88402}" presName="horz1" presStyleCnt="0"/>
      <dgm:spPr/>
    </dgm:pt>
    <dgm:pt modelId="{8120B81F-C927-42C6-83A1-AAEECA4F5ADD}" type="pres">
      <dgm:prSet presAssocID="{B8035190-B6E8-4588-B52F-663AC6A88402}" presName="tx1" presStyleLbl="revTx" presStyleIdx="2" presStyleCnt="5"/>
      <dgm:spPr/>
    </dgm:pt>
    <dgm:pt modelId="{F995C527-3D64-4A0E-B270-6D034AD5CD92}" type="pres">
      <dgm:prSet presAssocID="{B8035190-B6E8-4588-B52F-663AC6A88402}" presName="vert1" presStyleCnt="0"/>
      <dgm:spPr/>
    </dgm:pt>
    <dgm:pt modelId="{F109CFBD-AA6F-441F-83F3-97A8ADDF66F6}" type="pres">
      <dgm:prSet presAssocID="{D4FE339F-3980-4C05-9538-EB9E7F59F35C}" presName="thickLine" presStyleLbl="alignNode1" presStyleIdx="3" presStyleCnt="5"/>
      <dgm:spPr/>
    </dgm:pt>
    <dgm:pt modelId="{6BCB5C94-20AD-463B-8F13-5A23C8A79906}" type="pres">
      <dgm:prSet presAssocID="{D4FE339F-3980-4C05-9538-EB9E7F59F35C}" presName="horz1" presStyleCnt="0"/>
      <dgm:spPr/>
    </dgm:pt>
    <dgm:pt modelId="{BCD89A73-B2DB-4330-B7D4-EC14003DA968}" type="pres">
      <dgm:prSet presAssocID="{D4FE339F-3980-4C05-9538-EB9E7F59F35C}" presName="tx1" presStyleLbl="revTx" presStyleIdx="3" presStyleCnt="5"/>
      <dgm:spPr/>
    </dgm:pt>
    <dgm:pt modelId="{D119F688-FEE6-4829-A86B-53E1757CC2A1}" type="pres">
      <dgm:prSet presAssocID="{D4FE339F-3980-4C05-9538-EB9E7F59F35C}" presName="vert1" presStyleCnt="0"/>
      <dgm:spPr/>
    </dgm:pt>
    <dgm:pt modelId="{3F9AEA1F-2F8A-44CD-8007-8D7540F66C72}" type="pres">
      <dgm:prSet presAssocID="{B493B93A-E29E-411F-BBD6-B2C1E51CC916}" presName="thickLine" presStyleLbl="alignNode1" presStyleIdx="4" presStyleCnt="5"/>
      <dgm:spPr/>
    </dgm:pt>
    <dgm:pt modelId="{38308C16-6FB9-4228-93E6-A5ADD3B33C76}" type="pres">
      <dgm:prSet presAssocID="{B493B93A-E29E-411F-BBD6-B2C1E51CC916}" presName="horz1" presStyleCnt="0"/>
      <dgm:spPr/>
    </dgm:pt>
    <dgm:pt modelId="{1561B59E-B13C-4681-A6D8-D3652B357260}" type="pres">
      <dgm:prSet presAssocID="{B493B93A-E29E-411F-BBD6-B2C1E51CC916}" presName="tx1" presStyleLbl="revTx" presStyleIdx="4" presStyleCnt="5"/>
      <dgm:spPr/>
    </dgm:pt>
    <dgm:pt modelId="{ED49E6C9-8591-404B-BFAD-241B30B9670B}" type="pres">
      <dgm:prSet presAssocID="{B493B93A-E29E-411F-BBD6-B2C1E51CC916}" presName="vert1" presStyleCnt="0"/>
      <dgm:spPr/>
    </dgm:pt>
  </dgm:ptLst>
  <dgm:cxnLst>
    <dgm:cxn modelId="{02B5A62A-8E1A-467C-A474-5456C525427A}" srcId="{4657A22D-B5CB-4B26-A087-3ECCC8D4488E}" destId="{100C00F6-229D-4CEB-A529-ADFC0A0ED7D4}" srcOrd="0" destOrd="0" parTransId="{61891F07-9475-4501-A62D-545FEE5C18AE}" sibTransId="{D17FDBD2-C1C4-4322-9D74-C5210A028705}"/>
    <dgm:cxn modelId="{A7CE8F35-E059-40C1-9592-8A9013CA21AC}" type="presOf" srcId="{D4FE339F-3980-4C05-9538-EB9E7F59F35C}" destId="{BCD89A73-B2DB-4330-B7D4-EC14003DA968}" srcOrd="0" destOrd="0" presId="urn:microsoft.com/office/officeart/2008/layout/LinedList"/>
    <dgm:cxn modelId="{7746BF44-EAB6-434F-90C3-9DE028CC172A}" srcId="{4657A22D-B5CB-4B26-A087-3ECCC8D4488E}" destId="{DB45AFA0-8BAE-4FDE-B701-9B5B75F05B29}" srcOrd="1" destOrd="0" parTransId="{27BED497-CBD2-4B8C-8543-7314A2A3A319}" sibTransId="{016FD5C8-F83E-43AE-986C-5CE512773AB9}"/>
    <dgm:cxn modelId="{54AF584E-A36C-44A9-97F0-4AC619A39DAE}" type="presOf" srcId="{B493B93A-E29E-411F-BBD6-B2C1E51CC916}" destId="{1561B59E-B13C-4681-A6D8-D3652B357260}" srcOrd="0" destOrd="0" presId="urn:microsoft.com/office/officeart/2008/layout/LinedList"/>
    <dgm:cxn modelId="{EE9EC96E-A648-4724-8328-580C0F9F5762}" srcId="{4657A22D-B5CB-4B26-A087-3ECCC8D4488E}" destId="{D4FE339F-3980-4C05-9538-EB9E7F59F35C}" srcOrd="3" destOrd="0" parTransId="{3EE5EE05-C376-4867-B5A0-23DB888CC019}" sibTransId="{D473D826-59E0-410B-92C6-76039E7EA371}"/>
    <dgm:cxn modelId="{E7EE367C-421C-4D50-BCFF-7FA126F6E86A}" srcId="{4657A22D-B5CB-4B26-A087-3ECCC8D4488E}" destId="{B493B93A-E29E-411F-BBD6-B2C1E51CC916}" srcOrd="4" destOrd="0" parTransId="{E787BD32-5F42-4541-BAC2-7AC12B087431}" sibTransId="{80EBA252-A11D-48E8-9A29-988BCB1DB819}"/>
    <dgm:cxn modelId="{3FC27F9A-FE53-480B-80E7-702AE8E3A293}" type="presOf" srcId="{100C00F6-229D-4CEB-A529-ADFC0A0ED7D4}" destId="{5C5DA6C9-FC60-4AA4-A7AA-95CF692A473A}" srcOrd="0" destOrd="0" presId="urn:microsoft.com/office/officeart/2008/layout/LinedList"/>
    <dgm:cxn modelId="{2F7D02A6-D026-4E46-A9B5-61EDAC6848B3}" type="presOf" srcId="{4657A22D-B5CB-4B26-A087-3ECCC8D4488E}" destId="{84F9FAF4-AC13-4447-80BC-ED9C7214DDC2}" srcOrd="0" destOrd="0" presId="urn:microsoft.com/office/officeart/2008/layout/LinedList"/>
    <dgm:cxn modelId="{2A2BDDBD-C9A3-441B-9335-8EF7F108B194}" srcId="{4657A22D-B5CB-4B26-A087-3ECCC8D4488E}" destId="{B8035190-B6E8-4588-B52F-663AC6A88402}" srcOrd="2" destOrd="0" parTransId="{95F50D93-A581-4D6B-A9E4-C71388F0C220}" sibTransId="{71253645-A985-4D7B-8376-011AF4CF62B0}"/>
    <dgm:cxn modelId="{EB2BE4CE-3404-4055-A3A2-838A7CDE1C22}" type="presOf" srcId="{B8035190-B6E8-4588-B52F-663AC6A88402}" destId="{8120B81F-C927-42C6-83A1-AAEECA4F5ADD}" srcOrd="0" destOrd="0" presId="urn:microsoft.com/office/officeart/2008/layout/LinedList"/>
    <dgm:cxn modelId="{3012FDED-C4BB-4FD3-8899-667B75BDD176}" type="presOf" srcId="{DB45AFA0-8BAE-4FDE-B701-9B5B75F05B29}" destId="{8F7BAA16-601A-4543-A5BD-C9205CA6F83B}" srcOrd="0" destOrd="0" presId="urn:microsoft.com/office/officeart/2008/layout/LinedList"/>
    <dgm:cxn modelId="{D3534D9E-25E2-4A91-99FA-28CDBBA55980}" type="presParOf" srcId="{84F9FAF4-AC13-4447-80BC-ED9C7214DDC2}" destId="{7719C812-6EEC-4518-BEF6-49B1D413831A}" srcOrd="0" destOrd="0" presId="urn:microsoft.com/office/officeart/2008/layout/LinedList"/>
    <dgm:cxn modelId="{717634B9-E361-4F53-82F7-2B862DE25ECC}" type="presParOf" srcId="{84F9FAF4-AC13-4447-80BC-ED9C7214DDC2}" destId="{C40FEFE2-61E5-4B46-AFAF-87A8DB98B179}" srcOrd="1" destOrd="0" presId="urn:microsoft.com/office/officeart/2008/layout/LinedList"/>
    <dgm:cxn modelId="{48AACB5D-7BE2-4E93-9893-B5F5516008C1}" type="presParOf" srcId="{C40FEFE2-61E5-4B46-AFAF-87A8DB98B179}" destId="{5C5DA6C9-FC60-4AA4-A7AA-95CF692A473A}" srcOrd="0" destOrd="0" presId="urn:microsoft.com/office/officeart/2008/layout/LinedList"/>
    <dgm:cxn modelId="{94BB02C7-A73D-4413-8D60-2AE0B86E4864}" type="presParOf" srcId="{C40FEFE2-61E5-4B46-AFAF-87A8DB98B179}" destId="{71AACD9C-43E4-44FD-ABAC-4AEC40A23852}" srcOrd="1" destOrd="0" presId="urn:microsoft.com/office/officeart/2008/layout/LinedList"/>
    <dgm:cxn modelId="{D10F3590-992A-460B-A990-70194A780303}" type="presParOf" srcId="{84F9FAF4-AC13-4447-80BC-ED9C7214DDC2}" destId="{5EA172E7-F745-459B-8FBD-C002521F98F4}" srcOrd="2" destOrd="0" presId="urn:microsoft.com/office/officeart/2008/layout/LinedList"/>
    <dgm:cxn modelId="{E58B519B-B939-4897-9465-4364D4A242DC}" type="presParOf" srcId="{84F9FAF4-AC13-4447-80BC-ED9C7214DDC2}" destId="{641F5DC9-650F-4825-A055-CDCC823335CA}" srcOrd="3" destOrd="0" presId="urn:microsoft.com/office/officeart/2008/layout/LinedList"/>
    <dgm:cxn modelId="{BB76FE17-C42D-4F02-870F-2535F5F1F602}" type="presParOf" srcId="{641F5DC9-650F-4825-A055-CDCC823335CA}" destId="{8F7BAA16-601A-4543-A5BD-C9205CA6F83B}" srcOrd="0" destOrd="0" presId="urn:microsoft.com/office/officeart/2008/layout/LinedList"/>
    <dgm:cxn modelId="{C7296972-612B-47EB-A570-46E7B0A56279}" type="presParOf" srcId="{641F5DC9-650F-4825-A055-CDCC823335CA}" destId="{8E263752-F0D5-4A46-B408-37DE55C948FE}" srcOrd="1" destOrd="0" presId="urn:microsoft.com/office/officeart/2008/layout/LinedList"/>
    <dgm:cxn modelId="{D2845896-42F7-4615-B328-5E53D7A9E9F1}" type="presParOf" srcId="{84F9FAF4-AC13-4447-80BC-ED9C7214DDC2}" destId="{8538BB72-83E9-4085-BABE-B434FC7DE6EE}" srcOrd="4" destOrd="0" presId="urn:microsoft.com/office/officeart/2008/layout/LinedList"/>
    <dgm:cxn modelId="{FDE65227-D247-4582-A4EB-EA3D2E30B758}" type="presParOf" srcId="{84F9FAF4-AC13-4447-80BC-ED9C7214DDC2}" destId="{FEDB31C8-5D9C-4A2B-A229-E06CFAF76111}" srcOrd="5" destOrd="0" presId="urn:microsoft.com/office/officeart/2008/layout/LinedList"/>
    <dgm:cxn modelId="{BD09E45E-B868-45E1-BB3F-3C0A78EE4F4A}" type="presParOf" srcId="{FEDB31C8-5D9C-4A2B-A229-E06CFAF76111}" destId="{8120B81F-C927-42C6-83A1-AAEECA4F5ADD}" srcOrd="0" destOrd="0" presId="urn:microsoft.com/office/officeart/2008/layout/LinedList"/>
    <dgm:cxn modelId="{5D6BC734-6612-4F2A-B1B5-4CA2F98BB0E6}" type="presParOf" srcId="{FEDB31C8-5D9C-4A2B-A229-E06CFAF76111}" destId="{F995C527-3D64-4A0E-B270-6D034AD5CD92}" srcOrd="1" destOrd="0" presId="urn:microsoft.com/office/officeart/2008/layout/LinedList"/>
    <dgm:cxn modelId="{5C9970CC-BEB8-47D6-B0D6-31C11CD8DCA4}" type="presParOf" srcId="{84F9FAF4-AC13-4447-80BC-ED9C7214DDC2}" destId="{F109CFBD-AA6F-441F-83F3-97A8ADDF66F6}" srcOrd="6" destOrd="0" presId="urn:microsoft.com/office/officeart/2008/layout/LinedList"/>
    <dgm:cxn modelId="{9ACF9C0B-D4B2-4DC4-877C-2D1161955E38}" type="presParOf" srcId="{84F9FAF4-AC13-4447-80BC-ED9C7214DDC2}" destId="{6BCB5C94-20AD-463B-8F13-5A23C8A79906}" srcOrd="7" destOrd="0" presId="urn:microsoft.com/office/officeart/2008/layout/LinedList"/>
    <dgm:cxn modelId="{08D68CC4-BF03-4ED1-B8B6-5B614C2D259E}" type="presParOf" srcId="{6BCB5C94-20AD-463B-8F13-5A23C8A79906}" destId="{BCD89A73-B2DB-4330-B7D4-EC14003DA968}" srcOrd="0" destOrd="0" presId="urn:microsoft.com/office/officeart/2008/layout/LinedList"/>
    <dgm:cxn modelId="{57CE0478-41EC-4834-B04B-827F7C3B1489}" type="presParOf" srcId="{6BCB5C94-20AD-463B-8F13-5A23C8A79906}" destId="{D119F688-FEE6-4829-A86B-53E1757CC2A1}" srcOrd="1" destOrd="0" presId="urn:microsoft.com/office/officeart/2008/layout/LinedList"/>
    <dgm:cxn modelId="{9ACE5057-0865-43CE-9812-19B672ABE56E}" type="presParOf" srcId="{84F9FAF4-AC13-4447-80BC-ED9C7214DDC2}" destId="{3F9AEA1F-2F8A-44CD-8007-8D7540F66C72}" srcOrd="8" destOrd="0" presId="urn:microsoft.com/office/officeart/2008/layout/LinedList"/>
    <dgm:cxn modelId="{74382C0C-230A-49A7-B1D5-386F6582A433}" type="presParOf" srcId="{84F9FAF4-AC13-4447-80BC-ED9C7214DDC2}" destId="{38308C16-6FB9-4228-93E6-A5ADD3B33C76}" srcOrd="9" destOrd="0" presId="urn:microsoft.com/office/officeart/2008/layout/LinedList"/>
    <dgm:cxn modelId="{F6D8BB8D-EAAE-4AEC-AD3D-59942D4665C2}" type="presParOf" srcId="{38308C16-6FB9-4228-93E6-A5ADD3B33C76}" destId="{1561B59E-B13C-4681-A6D8-D3652B357260}" srcOrd="0" destOrd="0" presId="urn:microsoft.com/office/officeart/2008/layout/LinedList"/>
    <dgm:cxn modelId="{37D3F8D6-2CD4-45A1-A3CC-876C5A9B4CE5}" type="presParOf" srcId="{38308C16-6FB9-4228-93E6-A5ADD3B33C76}" destId="{ED49E6C9-8591-404B-BFAD-241B30B967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17A516-7441-43F6-A744-9A75E528742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CC6DC00-C214-417D-A1F1-17127309F2FF}">
      <dgm:prSet/>
      <dgm:spPr/>
      <dgm:t>
        <a:bodyPr/>
        <a:lstStyle/>
        <a:p>
          <a:r>
            <a:rPr lang="el-GR"/>
            <a:t>Κυρίως ουμανιστές λόγιοι, φοιτητές, ευγενείς, κοσμικοί και θρησκευτικοί άρχοντες (εκδόσεις στα αρχαία ελληνικά και λατινικά, λεξικά, γραμματικές)</a:t>
          </a:r>
          <a:endParaRPr lang="en-US"/>
        </a:p>
      </dgm:t>
    </dgm:pt>
    <dgm:pt modelId="{36AE0D63-0EEF-4250-9593-E534EF0C90C2}" type="parTrans" cxnId="{19C5723E-C789-43AA-8533-D933A5D4F8D8}">
      <dgm:prSet/>
      <dgm:spPr/>
      <dgm:t>
        <a:bodyPr/>
        <a:lstStyle/>
        <a:p>
          <a:endParaRPr lang="en-US"/>
        </a:p>
      </dgm:t>
    </dgm:pt>
    <dgm:pt modelId="{15956E5D-277E-4ED6-9C98-4CECDB671486}" type="sibTrans" cxnId="{19C5723E-C789-43AA-8533-D933A5D4F8D8}">
      <dgm:prSet/>
      <dgm:spPr/>
      <dgm:t>
        <a:bodyPr/>
        <a:lstStyle/>
        <a:p>
          <a:endParaRPr lang="en-US"/>
        </a:p>
      </dgm:t>
    </dgm:pt>
    <dgm:pt modelId="{46B59764-33C6-4BBF-A609-5A07FD76FC76}">
      <dgm:prSet/>
      <dgm:spPr/>
      <dgm:t>
        <a:bodyPr/>
        <a:lstStyle/>
        <a:p>
          <a:r>
            <a:rPr lang="el-GR"/>
            <a:t>Λατινικά = </a:t>
          </a:r>
          <a:r>
            <a:rPr lang="en-US" i="1"/>
            <a:t>lingua franca </a:t>
          </a:r>
          <a:r>
            <a:rPr lang="el-GR"/>
            <a:t>για την επιστημονική επικοινωνία</a:t>
          </a:r>
          <a:r>
            <a:rPr lang="en-US"/>
            <a:t>. </a:t>
          </a:r>
        </a:p>
      </dgm:t>
    </dgm:pt>
    <dgm:pt modelId="{3BA6C772-0960-4B34-9DE9-89098E0D9929}" type="parTrans" cxnId="{89335D4E-B083-4F9B-8A26-1B271D9DE08E}">
      <dgm:prSet/>
      <dgm:spPr/>
      <dgm:t>
        <a:bodyPr/>
        <a:lstStyle/>
        <a:p>
          <a:endParaRPr lang="en-US"/>
        </a:p>
      </dgm:t>
    </dgm:pt>
    <dgm:pt modelId="{F08F324B-92CF-4F51-9747-26F4B278CEF8}" type="sibTrans" cxnId="{89335D4E-B083-4F9B-8A26-1B271D9DE08E}">
      <dgm:prSet/>
      <dgm:spPr/>
      <dgm:t>
        <a:bodyPr/>
        <a:lstStyle/>
        <a:p>
          <a:endParaRPr lang="en-US"/>
        </a:p>
      </dgm:t>
    </dgm:pt>
    <dgm:pt modelId="{00F7CBF7-F2DF-4F3B-93A9-6D04D83048F3}">
      <dgm:prSet/>
      <dgm:spPr/>
      <dgm:t>
        <a:bodyPr/>
        <a:lstStyle/>
        <a:p>
          <a:r>
            <a:rPr lang="el-GR"/>
            <a:t>Οι πρώτοι τυπογράφοι-εκδότες απευθύνονταν σε ένα προσδιορισμένο αναγνωστικό κοινό με διαμορφωμένες ανάγκες, προσδοκίες και αισθητικές αντιλήψεις, ανεξάρτητα από τον τόπο διαμονής </a:t>
          </a:r>
          <a:endParaRPr lang="en-US"/>
        </a:p>
      </dgm:t>
    </dgm:pt>
    <dgm:pt modelId="{055A280C-8E4A-49E4-82F7-F09DFF80A212}" type="parTrans" cxnId="{9C402D27-49F7-4BD0-8E17-CF48041787C7}">
      <dgm:prSet/>
      <dgm:spPr/>
      <dgm:t>
        <a:bodyPr/>
        <a:lstStyle/>
        <a:p>
          <a:endParaRPr lang="en-US"/>
        </a:p>
      </dgm:t>
    </dgm:pt>
    <dgm:pt modelId="{1F57DD7A-0A3B-49EC-8240-17EE25D90081}" type="sibTrans" cxnId="{9C402D27-49F7-4BD0-8E17-CF48041787C7}">
      <dgm:prSet/>
      <dgm:spPr/>
      <dgm:t>
        <a:bodyPr/>
        <a:lstStyle/>
        <a:p>
          <a:endParaRPr lang="en-US"/>
        </a:p>
      </dgm:t>
    </dgm:pt>
    <dgm:pt modelId="{2AA1DF39-5540-41B2-A5D9-08FD4667C525}" type="pres">
      <dgm:prSet presAssocID="{3517A516-7441-43F6-A744-9A75E5287421}" presName="vert0" presStyleCnt="0">
        <dgm:presLayoutVars>
          <dgm:dir/>
          <dgm:animOne val="branch"/>
          <dgm:animLvl val="lvl"/>
        </dgm:presLayoutVars>
      </dgm:prSet>
      <dgm:spPr/>
    </dgm:pt>
    <dgm:pt modelId="{C71ED4BB-8E35-44A1-8F35-421CA49CE310}" type="pres">
      <dgm:prSet presAssocID="{2CC6DC00-C214-417D-A1F1-17127309F2FF}" presName="thickLine" presStyleLbl="alignNode1" presStyleIdx="0" presStyleCnt="3"/>
      <dgm:spPr/>
    </dgm:pt>
    <dgm:pt modelId="{9B2A6976-C680-483B-9037-78650F16F436}" type="pres">
      <dgm:prSet presAssocID="{2CC6DC00-C214-417D-A1F1-17127309F2FF}" presName="horz1" presStyleCnt="0"/>
      <dgm:spPr/>
    </dgm:pt>
    <dgm:pt modelId="{F4C33162-72FE-4745-9A43-4D6078FC4144}" type="pres">
      <dgm:prSet presAssocID="{2CC6DC00-C214-417D-A1F1-17127309F2FF}" presName="tx1" presStyleLbl="revTx" presStyleIdx="0" presStyleCnt="3"/>
      <dgm:spPr/>
    </dgm:pt>
    <dgm:pt modelId="{EDA87F37-B8D4-40CC-A296-43B29EB72024}" type="pres">
      <dgm:prSet presAssocID="{2CC6DC00-C214-417D-A1F1-17127309F2FF}" presName="vert1" presStyleCnt="0"/>
      <dgm:spPr/>
    </dgm:pt>
    <dgm:pt modelId="{6F411DB1-F328-440A-8F96-B7D6FEEE677E}" type="pres">
      <dgm:prSet presAssocID="{46B59764-33C6-4BBF-A609-5A07FD76FC76}" presName="thickLine" presStyleLbl="alignNode1" presStyleIdx="1" presStyleCnt="3"/>
      <dgm:spPr/>
    </dgm:pt>
    <dgm:pt modelId="{E6B74E52-A005-4112-9203-DE1ED59CC4DF}" type="pres">
      <dgm:prSet presAssocID="{46B59764-33C6-4BBF-A609-5A07FD76FC76}" presName="horz1" presStyleCnt="0"/>
      <dgm:spPr/>
    </dgm:pt>
    <dgm:pt modelId="{93E72FEB-791B-4F36-A593-91C55793CCE5}" type="pres">
      <dgm:prSet presAssocID="{46B59764-33C6-4BBF-A609-5A07FD76FC76}" presName="tx1" presStyleLbl="revTx" presStyleIdx="1" presStyleCnt="3"/>
      <dgm:spPr/>
    </dgm:pt>
    <dgm:pt modelId="{3AA1A944-0E60-4248-A6FE-9D30932EBEFA}" type="pres">
      <dgm:prSet presAssocID="{46B59764-33C6-4BBF-A609-5A07FD76FC76}" presName="vert1" presStyleCnt="0"/>
      <dgm:spPr/>
    </dgm:pt>
    <dgm:pt modelId="{69AD8B4E-81DF-4186-91F3-09A3830C1A97}" type="pres">
      <dgm:prSet presAssocID="{00F7CBF7-F2DF-4F3B-93A9-6D04D83048F3}" presName="thickLine" presStyleLbl="alignNode1" presStyleIdx="2" presStyleCnt="3"/>
      <dgm:spPr/>
    </dgm:pt>
    <dgm:pt modelId="{0D5A44F7-BD2F-484D-9952-690A0FC11FAE}" type="pres">
      <dgm:prSet presAssocID="{00F7CBF7-F2DF-4F3B-93A9-6D04D83048F3}" presName="horz1" presStyleCnt="0"/>
      <dgm:spPr/>
    </dgm:pt>
    <dgm:pt modelId="{B40AD51D-F123-4307-A60B-6EA8A4199153}" type="pres">
      <dgm:prSet presAssocID="{00F7CBF7-F2DF-4F3B-93A9-6D04D83048F3}" presName="tx1" presStyleLbl="revTx" presStyleIdx="2" presStyleCnt="3"/>
      <dgm:spPr/>
    </dgm:pt>
    <dgm:pt modelId="{C5F519E1-3D71-4080-9008-B74CB18EF8CC}" type="pres">
      <dgm:prSet presAssocID="{00F7CBF7-F2DF-4F3B-93A9-6D04D83048F3}" presName="vert1" presStyleCnt="0"/>
      <dgm:spPr/>
    </dgm:pt>
  </dgm:ptLst>
  <dgm:cxnLst>
    <dgm:cxn modelId="{9C402D27-49F7-4BD0-8E17-CF48041787C7}" srcId="{3517A516-7441-43F6-A744-9A75E5287421}" destId="{00F7CBF7-F2DF-4F3B-93A9-6D04D83048F3}" srcOrd="2" destOrd="0" parTransId="{055A280C-8E4A-49E4-82F7-F09DFF80A212}" sibTransId="{1F57DD7A-0A3B-49EC-8240-17EE25D90081}"/>
    <dgm:cxn modelId="{CF62E130-83AE-4681-BBA5-072803B48711}" type="presOf" srcId="{00F7CBF7-F2DF-4F3B-93A9-6D04D83048F3}" destId="{B40AD51D-F123-4307-A60B-6EA8A4199153}" srcOrd="0" destOrd="0" presId="urn:microsoft.com/office/officeart/2008/layout/LinedList"/>
    <dgm:cxn modelId="{19C5723E-C789-43AA-8533-D933A5D4F8D8}" srcId="{3517A516-7441-43F6-A744-9A75E5287421}" destId="{2CC6DC00-C214-417D-A1F1-17127309F2FF}" srcOrd="0" destOrd="0" parTransId="{36AE0D63-0EEF-4250-9593-E534EF0C90C2}" sibTransId="{15956E5D-277E-4ED6-9C98-4CECDB671486}"/>
    <dgm:cxn modelId="{89335D4E-B083-4F9B-8A26-1B271D9DE08E}" srcId="{3517A516-7441-43F6-A744-9A75E5287421}" destId="{46B59764-33C6-4BBF-A609-5A07FD76FC76}" srcOrd="1" destOrd="0" parTransId="{3BA6C772-0960-4B34-9DE9-89098E0D9929}" sibTransId="{F08F324B-92CF-4F51-9747-26F4B278CEF8}"/>
    <dgm:cxn modelId="{7F599373-9551-42DC-9D65-AA79AFE803F7}" type="presOf" srcId="{46B59764-33C6-4BBF-A609-5A07FD76FC76}" destId="{93E72FEB-791B-4F36-A593-91C55793CCE5}" srcOrd="0" destOrd="0" presId="urn:microsoft.com/office/officeart/2008/layout/LinedList"/>
    <dgm:cxn modelId="{2D48478E-D946-4E28-A6FD-E2ED0B570B77}" type="presOf" srcId="{2CC6DC00-C214-417D-A1F1-17127309F2FF}" destId="{F4C33162-72FE-4745-9A43-4D6078FC4144}" srcOrd="0" destOrd="0" presId="urn:microsoft.com/office/officeart/2008/layout/LinedList"/>
    <dgm:cxn modelId="{735326CE-326E-4A82-AC8A-8CDCFDF38E34}" type="presOf" srcId="{3517A516-7441-43F6-A744-9A75E5287421}" destId="{2AA1DF39-5540-41B2-A5D9-08FD4667C525}" srcOrd="0" destOrd="0" presId="urn:microsoft.com/office/officeart/2008/layout/LinedList"/>
    <dgm:cxn modelId="{B7198A0F-A7E9-4EF2-B867-4C1D27944317}" type="presParOf" srcId="{2AA1DF39-5540-41B2-A5D9-08FD4667C525}" destId="{C71ED4BB-8E35-44A1-8F35-421CA49CE310}" srcOrd="0" destOrd="0" presId="urn:microsoft.com/office/officeart/2008/layout/LinedList"/>
    <dgm:cxn modelId="{EF8AE0F6-9C50-4E8C-B54C-42F8EF520DA8}" type="presParOf" srcId="{2AA1DF39-5540-41B2-A5D9-08FD4667C525}" destId="{9B2A6976-C680-483B-9037-78650F16F436}" srcOrd="1" destOrd="0" presId="urn:microsoft.com/office/officeart/2008/layout/LinedList"/>
    <dgm:cxn modelId="{C40F93F3-38EA-438E-8683-BD2FCA4180C4}" type="presParOf" srcId="{9B2A6976-C680-483B-9037-78650F16F436}" destId="{F4C33162-72FE-4745-9A43-4D6078FC4144}" srcOrd="0" destOrd="0" presId="urn:microsoft.com/office/officeart/2008/layout/LinedList"/>
    <dgm:cxn modelId="{2AD5A57C-ABF3-416F-BBBD-B3F0B0D1D14E}" type="presParOf" srcId="{9B2A6976-C680-483B-9037-78650F16F436}" destId="{EDA87F37-B8D4-40CC-A296-43B29EB72024}" srcOrd="1" destOrd="0" presId="urn:microsoft.com/office/officeart/2008/layout/LinedList"/>
    <dgm:cxn modelId="{2F5BF210-FE67-4082-88DD-D650923B40DE}" type="presParOf" srcId="{2AA1DF39-5540-41B2-A5D9-08FD4667C525}" destId="{6F411DB1-F328-440A-8F96-B7D6FEEE677E}" srcOrd="2" destOrd="0" presId="urn:microsoft.com/office/officeart/2008/layout/LinedList"/>
    <dgm:cxn modelId="{889C1B78-B492-40A0-B1D3-7CD76D229214}" type="presParOf" srcId="{2AA1DF39-5540-41B2-A5D9-08FD4667C525}" destId="{E6B74E52-A005-4112-9203-DE1ED59CC4DF}" srcOrd="3" destOrd="0" presId="urn:microsoft.com/office/officeart/2008/layout/LinedList"/>
    <dgm:cxn modelId="{07148D22-5C55-4B8F-9430-ADD36A5F2705}" type="presParOf" srcId="{E6B74E52-A005-4112-9203-DE1ED59CC4DF}" destId="{93E72FEB-791B-4F36-A593-91C55793CCE5}" srcOrd="0" destOrd="0" presId="urn:microsoft.com/office/officeart/2008/layout/LinedList"/>
    <dgm:cxn modelId="{BF4C78EA-156C-4B1D-8FD0-38BE62E51129}" type="presParOf" srcId="{E6B74E52-A005-4112-9203-DE1ED59CC4DF}" destId="{3AA1A944-0E60-4248-A6FE-9D30932EBEFA}" srcOrd="1" destOrd="0" presId="urn:microsoft.com/office/officeart/2008/layout/LinedList"/>
    <dgm:cxn modelId="{1CC64789-0B95-49FD-9931-5F70121EE7B5}" type="presParOf" srcId="{2AA1DF39-5540-41B2-A5D9-08FD4667C525}" destId="{69AD8B4E-81DF-4186-91F3-09A3830C1A97}" srcOrd="4" destOrd="0" presId="urn:microsoft.com/office/officeart/2008/layout/LinedList"/>
    <dgm:cxn modelId="{2A84FA17-F6A8-4B1C-ABE0-0282165A5A80}" type="presParOf" srcId="{2AA1DF39-5540-41B2-A5D9-08FD4667C525}" destId="{0D5A44F7-BD2F-484D-9952-690A0FC11FAE}" srcOrd="5" destOrd="0" presId="urn:microsoft.com/office/officeart/2008/layout/LinedList"/>
    <dgm:cxn modelId="{0DD1138F-4785-4A90-AC48-55108DB2A867}" type="presParOf" srcId="{0D5A44F7-BD2F-484D-9952-690A0FC11FAE}" destId="{B40AD51D-F123-4307-A60B-6EA8A4199153}" srcOrd="0" destOrd="0" presId="urn:microsoft.com/office/officeart/2008/layout/LinedList"/>
    <dgm:cxn modelId="{B9CAB363-BADD-4656-AA70-B3F1C959EB74}" type="presParOf" srcId="{0D5A44F7-BD2F-484D-9952-690A0FC11FAE}" destId="{C5F519E1-3D71-4080-9008-B74CB18EF8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AF1353-3EE1-45AB-AAF5-871C4FD95C3D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713DFD-6777-4A7F-A023-9CAAF7CFEDC4}">
      <dgm:prSet/>
      <dgm:spPr/>
      <dgm:t>
        <a:bodyPr/>
        <a:lstStyle/>
        <a:p>
          <a:r>
            <a:rPr lang="el-GR"/>
            <a:t>Σημαντική αύξηση παραγωγής βιβλίων</a:t>
          </a:r>
          <a:endParaRPr lang="en-US"/>
        </a:p>
      </dgm:t>
    </dgm:pt>
    <dgm:pt modelId="{F1139CA1-CD76-4151-9F47-318ECA3ABEFD}" type="parTrans" cxnId="{79C333FD-1C2E-4411-9D87-6E2D9EAC90BF}">
      <dgm:prSet/>
      <dgm:spPr/>
      <dgm:t>
        <a:bodyPr/>
        <a:lstStyle/>
        <a:p>
          <a:endParaRPr lang="en-US"/>
        </a:p>
      </dgm:t>
    </dgm:pt>
    <dgm:pt modelId="{69D73B0D-DD34-4AB7-9A4D-0E0E672ED739}" type="sibTrans" cxnId="{79C333FD-1C2E-4411-9D87-6E2D9EAC90BF}">
      <dgm:prSet/>
      <dgm:spPr/>
      <dgm:t>
        <a:bodyPr/>
        <a:lstStyle/>
        <a:p>
          <a:endParaRPr lang="en-US"/>
        </a:p>
      </dgm:t>
    </dgm:pt>
    <dgm:pt modelId="{112EB28F-1F24-4781-90F6-0DEDDAB76F5B}">
      <dgm:prSet/>
      <dgm:spPr/>
      <dgm:t>
        <a:bodyPr/>
        <a:lstStyle/>
        <a:p>
          <a:r>
            <a:rPr lang="el-GR"/>
            <a:t>Δραστική μείωση χρόνου παραγωγής</a:t>
          </a:r>
          <a:endParaRPr lang="en-US"/>
        </a:p>
      </dgm:t>
    </dgm:pt>
    <dgm:pt modelId="{B719C10E-7173-475F-9182-9A6FA2F7EA89}" type="parTrans" cxnId="{F83C1448-4815-44D4-BC68-BC87262DA2AC}">
      <dgm:prSet/>
      <dgm:spPr/>
      <dgm:t>
        <a:bodyPr/>
        <a:lstStyle/>
        <a:p>
          <a:endParaRPr lang="en-US"/>
        </a:p>
      </dgm:t>
    </dgm:pt>
    <dgm:pt modelId="{8085B47F-6CF2-46B1-94BC-4DE9C2EDF552}" type="sibTrans" cxnId="{F83C1448-4815-44D4-BC68-BC87262DA2AC}">
      <dgm:prSet/>
      <dgm:spPr/>
      <dgm:t>
        <a:bodyPr/>
        <a:lstStyle/>
        <a:p>
          <a:endParaRPr lang="en-US"/>
        </a:p>
      </dgm:t>
    </dgm:pt>
    <dgm:pt modelId="{11655A56-4FF7-4119-9A68-0EEB564408E2}">
      <dgm:prSet/>
      <dgm:spPr/>
      <dgm:t>
        <a:bodyPr/>
        <a:lstStyle/>
        <a:p>
          <a:r>
            <a:rPr lang="el-GR"/>
            <a:t>Πανομοιότυπα κείμενα / εικόνες / πίνακες / σχέδια, προσιτά σε πολλαπλούς αναγνώστες</a:t>
          </a:r>
          <a:endParaRPr lang="en-US"/>
        </a:p>
      </dgm:t>
    </dgm:pt>
    <dgm:pt modelId="{C0996431-5561-4439-9ED9-C6EFD722CDF9}" type="parTrans" cxnId="{ACDE5AF3-ECA1-480F-BECD-8EA4E96595D3}">
      <dgm:prSet/>
      <dgm:spPr/>
      <dgm:t>
        <a:bodyPr/>
        <a:lstStyle/>
        <a:p>
          <a:endParaRPr lang="en-US"/>
        </a:p>
      </dgm:t>
    </dgm:pt>
    <dgm:pt modelId="{6D81703D-E139-477E-A6D2-C0C626E475E5}" type="sibTrans" cxnId="{ACDE5AF3-ECA1-480F-BECD-8EA4E96595D3}">
      <dgm:prSet/>
      <dgm:spPr/>
      <dgm:t>
        <a:bodyPr/>
        <a:lstStyle/>
        <a:p>
          <a:endParaRPr lang="en-US"/>
        </a:p>
      </dgm:t>
    </dgm:pt>
    <dgm:pt modelId="{A39BC3C3-E64D-43BC-8FBE-707F8565F1E0}">
      <dgm:prSet/>
      <dgm:spPr/>
      <dgm:t>
        <a:bodyPr/>
        <a:lstStyle/>
        <a:p>
          <a:r>
            <a:rPr lang="el-GR"/>
            <a:t>Δυνατότητα κριτικής σύγκρισης κειμένων, πηγών και εκδόσεων</a:t>
          </a:r>
          <a:endParaRPr lang="en-US"/>
        </a:p>
      </dgm:t>
    </dgm:pt>
    <dgm:pt modelId="{6E1C758C-DF10-4788-A073-4A1A5B644363}" type="parTrans" cxnId="{36CDF974-7BAD-4FF5-9A8E-F84F91CFCD67}">
      <dgm:prSet/>
      <dgm:spPr/>
      <dgm:t>
        <a:bodyPr/>
        <a:lstStyle/>
        <a:p>
          <a:endParaRPr lang="en-US"/>
        </a:p>
      </dgm:t>
    </dgm:pt>
    <dgm:pt modelId="{5547A2C7-AA38-41DD-A0EC-584B463D7762}" type="sibTrans" cxnId="{36CDF974-7BAD-4FF5-9A8E-F84F91CFCD67}">
      <dgm:prSet/>
      <dgm:spPr/>
      <dgm:t>
        <a:bodyPr/>
        <a:lstStyle/>
        <a:p>
          <a:endParaRPr lang="en-US"/>
        </a:p>
      </dgm:t>
    </dgm:pt>
    <dgm:pt modelId="{D45BC4D4-A541-4E08-B356-CD034DA717E2}" type="pres">
      <dgm:prSet presAssocID="{E8AF1353-3EE1-45AB-AAF5-871C4FD95C3D}" presName="vert0" presStyleCnt="0">
        <dgm:presLayoutVars>
          <dgm:dir/>
          <dgm:animOne val="branch"/>
          <dgm:animLvl val="lvl"/>
        </dgm:presLayoutVars>
      </dgm:prSet>
      <dgm:spPr/>
    </dgm:pt>
    <dgm:pt modelId="{FCDB9636-F69B-4217-9451-B54836193173}" type="pres">
      <dgm:prSet presAssocID="{B0713DFD-6777-4A7F-A023-9CAAF7CFEDC4}" presName="thickLine" presStyleLbl="alignNode1" presStyleIdx="0" presStyleCnt="4"/>
      <dgm:spPr/>
    </dgm:pt>
    <dgm:pt modelId="{F00996EA-3BE2-466A-874B-A92B66D24CE5}" type="pres">
      <dgm:prSet presAssocID="{B0713DFD-6777-4A7F-A023-9CAAF7CFEDC4}" presName="horz1" presStyleCnt="0"/>
      <dgm:spPr/>
    </dgm:pt>
    <dgm:pt modelId="{045413FC-5707-42D1-B5A7-7196BEBB9912}" type="pres">
      <dgm:prSet presAssocID="{B0713DFD-6777-4A7F-A023-9CAAF7CFEDC4}" presName="tx1" presStyleLbl="revTx" presStyleIdx="0" presStyleCnt="4"/>
      <dgm:spPr/>
    </dgm:pt>
    <dgm:pt modelId="{8F38BD5C-B24A-4CAA-94F8-6354A79EE9B7}" type="pres">
      <dgm:prSet presAssocID="{B0713DFD-6777-4A7F-A023-9CAAF7CFEDC4}" presName="vert1" presStyleCnt="0"/>
      <dgm:spPr/>
    </dgm:pt>
    <dgm:pt modelId="{52B8F32C-CD83-4646-8761-48D57F4526BF}" type="pres">
      <dgm:prSet presAssocID="{112EB28F-1F24-4781-90F6-0DEDDAB76F5B}" presName="thickLine" presStyleLbl="alignNode1" presStyleIdx="1" presStyleCnt="4"/>
      <dgm:spPr/>
    </dgm:pt>
    <dgm:pt modelId="{7B903A61-9A3E-42D8-988A-73CC9E87C0B3}" type="pres">
      <dgm:prSet presAssocID="{112EB28F-1F24-4781-90F6-0DEDDAB76F5B}" presName="horz1" presStyleCnt="0"/>
      <dgm:spPr/>
    </dgm:pt>
    <dgm:pt modelId="{5A3CDDCE-016E-4C59-AFE0-96A9A299C721}" type="pres">
      <dgm:prSet presAssocID="{112EB28F-1F24-4781-90F6-0DEDDAB76F5B}" presName="tx1" presStyleLbl="revTx" presStyleIdx="1" presStyleCnt="4"/>
      <dgm:spPr/>
    </dgm:pt>
    <dgm:pt modelId="{D4577EB5-5A25-4A7F-8DDA-FF8AA81B66BE}" type="pres">
      <dgm:prSet presAssocID="{112EB28F-1F24-4781-90F6-0DEDDAB76F5B}" presName="vert1" presStyleCnt="0"/>
      <dgm:spPr/>
    </dgm:pt>
    <dgm:pt modelId="{2E7E4102-12D9-4688-823D-963E990CB870}" type="pres">
      <dgm:prSet presAssocID="{11655A56-4FF7-4119-9A68-0EEB564408E2}" presName="thickLine" presStyleLbl="alignNode1" presStyleIdx="2" presStyleCnt="4"/>
      <dgm:spPr/>
    </dgm:pt>
    <dgm:pt modelId="{CE3D0393-3B2E-47F8-92F3-4E356E6D93A7}" type="pres">
      <dgm:prSet presAssocID="{11655A56-4FF7-4119-9A68-0EEB564408E2}" presName="horz1" presStyleCnt="0"/>
      <dgm:spPr/>
    </dgm:pt>
    <dgm:pt modelId="{3C009B90-FE80-4A7C-9F74-CA5701861858}" type="pres">
      <dgm:prSet presAssocID="{11655A56-4FF7-4119-9A68-0EEB564408E2}" presName="tx1" presStyleLbl="revTx" presStyleIdx="2" presStyleCnt="4"/>
      <dgm:spPr/>
    </dgm:pt>
    <dgm:pt modelId="{ECDB56B0-5D8C-4991-BC5A-741175D2DAED}" type="pres">
      <dgm:prSet presAssocID="{11655A56-4FF7-4119-9A68-0EEB564408E2}" presName="vert1" presStyleCnt="0"/>
      <dgm:spPr/>
    </dgm:pt>
    <dgm:pt modelId="{B28E2BD5-12A4-4ECA-A878-73C5C8CF8EE9}" type="pres">
      <dgm:prSet presAssocID="{A39BC3C3-E64D-43BC-8FBE-707F8565F1E0}" presName="thickLine" presStyleLbl="alignNode1" presStyleIdx="3" presStyleCnt="4"/>
      <dgm:spPr/>
    </dgm:pt>
    <dgm:pt modelId="{E72AB988-0C3E-4DBD-A63A-DD41B1701849}" type="pres">
      <dgm:prSet presAssocID="{A39BC3C3-E64D-43BC-8FBE-707F8565F1E0}" presName="horz1" presStyleCnt="0"/>
      <dgm:spPr/>
    </dgm:pt>
    <dgm:pt modelId="{8F9DA27A-00D3-41DE-9CE5-2AD14455B87E}" type="pres">
      <dgm:prSet presAssocID="{A39BC3C3-E64D-43BC-8FBE-707F8565F1E0}" presName="tx1" presStyleLbl="revTx" presStyleIdx="3" presStyleCnt="4"/>
      <dgm:spPr/>
    </dgm:pt>
    <dgm:pt modelId="{0C7D1248-A162-4A64-8E9D-556A8F4F774B}" type="pres">
      <dgm:prSet presAssocID="{A39BC3C3-E64D-43BC-8FBE-707F8565F1E0}" presName="vert1" presStyleCnt="0"/>
      <dgm:spPr/>
    </dgm:pt>
  </dgm:ptLst>
  <dgm:cxnLst>
    <dgm:cxn modelId="{9D516963-0ADC-447E-9C5C-B6E18694063D}" type="presOf" srcId="{E8AF1353-3EE1-45AB-AAF5-871C4FD95C3D}" destId="{D45BC4D4-A541-4E08-B356-CD034DA717E2}" srcOrd="0" destOrd="0" presId="urn:microsoft.com/office/officeart/2008/layout/LinedList"/>
    <dgm:cxn modelId="{CB173B47-C648-4C7A-982D-75D178F3C148}" type="presOf" srcId="{B0713DFD-6777-4A7F-A023-9CAAF7CFEDC4}" destId="{045413FC-5707-42D1-B5A7-7196BEBB9912}" srcOrd="0" destOrd="0" presId="urn:microsoft.com/office/officeart/2008/layout/LinedList"/>
    <dgm:cxn modelId="{F83C1448-4815-44D4-BC68-BC87262DA2AC}" srcId="{E8AF1353-3EE1-45AB-AAF5-871C4FD95C3D}" destId="{112EB28F-1F24-4781-90F6-0DEDDAB76F5B}" srcOrd="1" destOrd="0" parTransId="{B719C10E-7173-475F-9182-9A6FA2F7EA89}" sibTransId="{8085B47F-6CF2-46B1-94BC-4DE9C2EDF552}"/>
    <dgm:cxn modelId="{36CDF974-7BAD-4FF5-9A8E-F84F91CFCD67}" srcId="{E8AF1353-3EE1-45AB-AAF5-871C4FD95C3D}" destId="{A39BC3C3-E64D-43BC-8FBE-707F8565F1E0}" srcOrd="3" destOrd="0" parTransId="{6E1C758C-DF10-4788-A073-4A1A5B644363}" sibTransId="{5547A2C7-AA38-41DD-A0EC-584B463D7762}"/>
    <dgm:cxn modelId="{B8548682-A20B-4E14-9B7D-C0AACAA094E4}" type="presOf" srcId="{11655A56-4FF7-4119-9A68-0EEB564408E2}" destId="{3C009B90-FE80-4A7C-9F74-CA5701861858}" srcOrd="0" destOrd="0" presId="urn:microsoft.com/office/officeart/2008/layout/LinedList"/>
    <dgm:cxn modelId="{C12D0EA1-9687-4CAE-9E52-F3B7DB895248}" type="presOf" srcId="{112EB28F-1F24-4781-90F6-0DEDDAB76F5B}" destId="{5A3CDDCE-016E-4C59-AFE0-96A9A299C721}" srcOrd="0" destOrd="0" presId="urn:microsoft.com/office/officeart/2008/layout/LinedList"/>
    <dgm:cxn modelId="{ACDE5AF3-ECA1-480F-BECD-8EA4E96595D3}" srcId="{E8AF1353-3EE1-45AB-AAF5-871C4FD95C3D}" destId="{11655A56-4FF7-4119-9A68-0EEB564408E2}" srcOrd="2" destOrd="0" parTransId="{C0996431-5561-4439-9ED9-C6EFD722CDF9}" sibTransId="{6D81703D-E139-477E-A6D2-C0C626E475E5}"/>
    <dgm:cxn modelId="{505D46FA-A988-4249-B5DA-969C7C0BCAE7}" type="presOf" srcId="{A39BC3C3-E64D-43BC-8FBE-707F8565F1E0}" destId="{8F9DA27A-00D3-41DE-9CE5-2AD14455B87E}" srcOrd="0" destOrd="0" presId="urn:microsoft.com/office/officeart/2008/layout/LinedList"/>
    <dgm:cxn modelId="{79C333FD-1C2E-4411-9D87-6E2D9EAC90BF}" srcId="{E8AF1353-3EE1-45AB-AAF5-871C4FD95C3D}" destId="{B0713DFD-6777-4A7F-A023-9CAAF7CFEDC4}" srcOrd="0" destOrd="0" parTransId="{F1139CA1-CD76-4151-9F47-318ECA3ABEFD}" sibTransId="{69D73B0D-DD34-4AB7-9A4D-0E0E672ED739}"/>
    <dgm:cxn modelId="{C3D23C4F-9D9D-4424-955D-E0E3B790E3E0}" type="presParOf" srcId="{D45BC4D4-A541-4E08-B356-CD034DA717E2}" destId="{FCDB9636-F69B-4217-9451-B54836193173}" srcOrd="0" destOrd="0" presId="urn:microsoft.com/office/officeart/2008/layout/LinedList"/>
    <dgm:cxn modelId="{963EF14E-12E8-4D0C-8571-034C7E68D632}" type="presParOf" srcId="{D45BC4D4-A541-4E08-B356-CD034DA717E2}" destId="{F00996EA-3BE2-466A-874B-A92B66D24CE5}" srcOrd="1" destOrd="0" presId="urn:microsoft.com/office/officeart/2008/layout/LinedList"/>
    <dgm:cxn modelId="{845D2DB4-F07A-4C44-B332-95AA13BB0309}" type="presParOf" srcId="{F00996EA-3BE2-466A-874B-A92B66D24CE5}" destId="{045413FC-5707-42D1-B5A7-7196BEBB9912}" srcOrd="0" destOrd="0" presId="urn:microsoft.com/office/officeart/2008/layout/LinedList"/>
    <dgm:cxn modelId="{2D181C97-817F-4ACB-B866-0E78D2D4A851}" type="presParOf" srcId="{F00996EA-3BE2-466A-874B-A92B66D24CE5}" destId="{8F38BD5C-B24A-4CAA-94F8-6354A79EE9B7}" srcOrd="1" destOrd="0" presId="urn:microsoft.com/office/officeart/2008/layout/LinedList"/>
    <dgm:cxn modelId="{85D957EB-5101-4921-9037-B6E29BA7EF9B}" type="presParOf" srcId="{D45BC4D4-A541-4E08-B356-CD034DA717E2}" destId="{52B8F32C-CD83-4646-8761-48D57F4526BF}" srcOrd="2" destOrd="0" presId="urn:microsoft.com/office/officeart/2008/layout/LinedList"/>
    <dgm:cxn modelId="{6668802F-6E02-411D-A6DB-E593D9165B24}" type="presParOf" srcId="{D45BC4D4-A541-4E08-B356-CD034DA717E2}" destId="{7B903A61-9A3E-42D8-988A-73CC9E87C0B3}" srcOrd="3" destOrd="0" presId="urn:microsoft.com/office/officeart/2008/layout/LinedList"/>
    <dgm:cxn modelId="{8074E526-7E46-4F07-ACC0-3023A90AC5C8}" type="presParOf" srcId="{7B903A61-9A3E-42D8-988A-73CC9E87C0B3}" destId="{5A3CDDCE-016E-4C59-AFE0-96A9A299C721}" srcOrd="0" destOrd="0" presId="urn:microsoft.com/office/officeart/2008/layout/LinedList"/>
    <dgm:cxn modelId="{E29001EE-DD4E-4A7F-8740-1905933C8C2B}" type="presParOf" srcId="{7B903A61-9A3E-42D8-988A-73CC9E87C0B3}" destId="{D4577EB5-5A25-4A7F-8DDA-FF8AA81B66BE}" srcOrd="1" destOrd="0" presId="urn:microsoft.com/office/officeart/2008/layout/LinedList"/>
    <dgm:cxn modelId="{444A1BB8-9906-483C-A60D-A8D4B79A75FF}" type="presParOf" srcId="{D45BC4D4-A541-4E08-B356-CD034DA717E2}" destId="{2E7E4102-12D9-4688-823D-963E990CB870}" srcOrd="4" destOrd="0" presId="urn:microsoft.com/office/officeart/2008/layout/LinedList"/>
    <dgm:cxn modelId="{7F722E7C-186C-41A0-9F71-A6F08956B73F}" type="presParOf" srcId="{D45BC4D4-A541-4E08-B356-CD034DA717E2}" destId="{CE3D0393-3B2E-47F8-92F3-4E356E6D93A7}" srcOrd="5" destOrd="0" presId="urn:microsoft.com/office/officeart/2008/layout/LinedList"/>
    <dgm:cxn modelId="{A5F10B10-3229-4578-9BBE-284AD546E9DA}" type="presParOf" srcId="{CE3D0393-3B2E-47F8-92F3-4E356E6D93A7}" destId="{3C009B90-FE80-4A7C-9F74-CA5701861858}" srcOrd="0" destOrd="0" presId="urn:microsoft.com/office/officeart/2008/layout/LinedList"/>
    <dgm:cxn modelId="{98C70485-3209-4289-B236-D7FB556D116A}" type="presParOf" srcId="{CE3D0393-3B2E-47F8-92F3-4E356E6D93A7}" destId="{ECDB56B0-5D8C-4991-BC5A-741175D2DAED}" srcOrd="1" destOrd="0" presId="urn:microsoft.com/office/officeart/2008/layout/LinedList"/>
    <dgm:cxn modelId="{C1475947-CAA1-447A-82A5-A8DCB3F572B8}" type="presParOf" srcId="{D45BC4D4-A541-4E08-B356-CD034DA717E2}" destId="{B28E2BD5-12A4-4ECA-A878-73C5C8CF8EE9}" srcOrd="6" destOrd="0" presId="urn:microsoft.com/office/officeart/2008/layout/LinedList"/>
    <dgm:cxn modelId="{33EFEDC1-EA6A-4613-8F11-25D04BB76722}" type="presParOf" srcId="{D45BC4D4-A541-4E08-B356-CD034DA717E2}" destId="{E72AB988-0C3E-4DBD-A63A-DD41B1701849}" srcOrd="7" destOrd="0" presId="urn:microsoft.com/office/officeart/2008/layout/LinedList"/>
    <dgm:cxn modelId="{DF2E94D8-9C87-4155-9534-127C58C2A181}" type="presParOf" srcId="{E72AB988-0C3E-4DBD-A63A-DD41B1701849}" destId="{8F9DA27A-00D3-41DE-9CE5-2AD14455B87E}" srcOrd="0" destOrd="0" presId="urn:microsoft.com/office/officeart/2008/layout/LinedList"/>
    <dgm:cxn modelId="{EAA48D42-05E4-4E06-BC15-9584202133A9}" type="presParOf" srcId="{E72AB988-0C3E-4DBD-A63A-DD41B1701849}" destId="{0C7D1248-A162-4A64-8E9D-556A8F4F77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8F6B36-E2D3-49E7-AE63-21ADDABEEA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4E3C16-EEDE-49F4-9559-F886E77A1AB6}">
      <dgm:prSet/>
      <dgm:spPr/>
      <dgm:t>
        <a:bodyPr/>
        <a:lstStyle/>
        <a:p>
          <a:r>
            <a:rPr lang="el-GR"/>
            <a:t>Ενθουσιασμός για τις δυνατότητες του νέου τρόπου μαζικής παραγωγής των κειμένων. Αποτελεσματικό μέσο διάδοσης της πληροφορίας και της γνώσης</a:t>
          </a:r>
          <a:endParaRPr lang="en-US"/>
        </a:p>
      </dgm:t>
    </dgm:pt>
    <dgm:pt modelId="{DA0471B9-6156-4627-B12F-9441797F5900}" type="parTrans" cxnId="{AD327648-272A-4BB2-A27B-73E13AF5D175}">
      <dgm:prSet/>
      <dgm:spPr/>
      <dgm:t>
        <a:bodyPr/>
        <a:lstStyle/>
        <a:p>
          <a:endParaRPr lang="en-US"/>
        </a:p>
      </dgm:t>
    </dgm:pt>
    <dgm:pt modelId="{E8D759BE-BD1E-409F-8C22-F84E365721E3}" type="sibTrans" cxnId="{AD327648-272A-4BB2-A27B-73E13AF5D175}">
      <dgm:prSet/>
      <dgm:spPr/>
      <dgm:t>
        <a:bodyPr/>
        <a:lstStyle/>
        <a:p>
          <a:endParaRPr lang="en-US"/>
        </a:p>
      </dgm:t>
    </dgm:pt>
    <dgm:pt modelId="{8946B457-1958-46FD-9002-C682665657AC}">
      <dgm:prSet/>
      <dgm:spPr/>
      <dgm:t>
        <a:bodyPr/>
        <a:lstStyle/>
        <a:p>
          <a:r>
            <a:rPr lang="el-GR"/>
            <a:t>Εγκώμια της τυπογραφίας [«ευλογημένη τέχνη», «ένδοξη», «θεϊκή», «ύψιστη χάρις»]. Ο Γουτεμβέργιος ως «Προμηθέας των τύπων». </a:t>
          </a:r>
          <a:endParaRPr lang="en-US"/>
        </a:p>
      </dgm:t>
    </dgm:pt>
    <dgm:pt modelId="{9D8D76B7-D86C-44A8-A843-414A533263E6}" type="parTrans" cxnId="{A7FF50A8-0D19-4F50-9C98-CCA0773E0BAC}">
      <dgm:prSet/>
      <dgm:spPr/>
      <dgm:t>
        <a:bodyPr/>
        <a:lstStyle/>
        <a:p>
          <a:endParaRPr lang="en-US"/>
        </a:p>
      </dgm:t>
    </dgm:pt>
    <dgm:pt modelId="{8B6BF629-5FF4-4097-A7B4-73D1BDDAE6C7}" type="sibTrans" cxnId="{A7FF50A8-0D19-4F50-9C98-CCA0773E0BAC}">
      <dgm:prSet/>
      <dgm:spPr/>
      <dgm:t>
        <a:bodyPr/>
        <a:lstStyle/>
        <a:p>
          <a:endParaRPr lang="en-US"/>
        </a:p>
      </dgm:t>
    </dgm:pt>
    <dgm:pt modelId="{F08C2557-E019-4AB4-A9AE-C5ADC4159098}">
      <dgm:prSet/>
      <dgm:spPr/>
      <dgm:t>
        <a:bodyPr/>
        <a:lstStyle/>
        <a:p>
          <a:r>
            <a:rPr lang="el-GR"/>
            <a:t>Επιφυλάξεις &amp; καχυποψία, κυρίως για την αισθητική των εντύπων βιβλίων</a:t>
          </a:r>
          <a:endParaRPr lang="en-US"/>
        </a:p>
      </dgm:t>
    </dgm:pt>
    <dgm:pt modelId="{E0F5B30A-7196-4450-A8E8-6D6773E03D67}" type="parTrans" cxnId="{C6F100F7-124F-4E1A-A877-FBFEC413E3DC}">
      <dgm:prSet/>
      <dgm:spPr/>
      <dgm:t>
        <a:bodyPr/>
        <a:lstStyle/>
        <a:p>
          <a:endParaRPr lang="en-US"/>
        </a:p>
      </dgm:t>
    </dgm:pt>
    <dgm:pt modelId="{34CE73EC-BBF9-44B4-BC4E-CCEE7496ED5E}" type="sibTrans" cxnId="{C6F100F7-124F-4E1A-A877-FBFEC413E3DC}">
      <dgm:prSet/>
      <dgm:spPr/>
      <dgm:t>
        <a:bodyPr/>
        <a:lstStyle/>
        <a:p>
          <a:endParaRPr lang="en-US"/>
        </a:p>
      </dgm:t>
    </dgm:pt>
    <dgm:pt modelId="{950EFAC8-9ECF-492D-AD57-CD69C9A616C2}">
      <dgm:prSet/>
      <dgm:spPr/>
      <dgm:t>
        <a:bodyPr/>
        <a:lstStyle/>
        <a:p>
          <a:r>
            <a:rPr lang="el-GR"/>
            <a:t>Από το χειρόγραφο στο έντυπο: Μετάβαση ή ρήξη;</a:t>
          </a:r>
          <a:endParaRPr lang="en-US"/>
        </a:p>
      </dgm:t>
    </dgm:pt>
    <dgm:pt modelId="{0B57920A-7FAD-4460-A692-50AD7CBC3DED}" type="parTrans" cxnId="{2C133700-197A-4326-AD98-428F84FA61A2}">
      <dgm:prSet/>
      <dgm:spPr/>
      <dgm:t>
        <a:bodyPr/>
        <a:lstStyle/>
        <a:p>
          <a:endParaRPr lang="en-US"/>
        </a:p>
      </dgm:t>
    </dgm:pt>
    <dgm:pt modelId="{7496F1A1-B806-4883-8D33-FD2E98F1C7F5}" type="sibTrans" cxnId="{2C133700-197A-4326-AD98-428F84FA61A2}">
      <dgm:prSet/>
      <dgm:spPr/>
      <dgm:t>
        <a:bodyPr/>
        <a:lstStyle/>
        <a:p>
          <a:endParaRPr lang="en-US"/>
        </a:p>
      </dgm:t>
    </dgm:pt>
    <dgm:pt modelId="{25E9E1D4-78B7-41DF-B8A5-9BE671E87225}" type="pres">
      <dgm:prSet presAssocID="{2E8F6B36-E2D3-49E7-AE63-21ADDABEEAB2}" presName="vert0" presStyleCnt="0">
        <dgm:presLayoutVars>
          <dgm:dir/>
          <dgm:animOne val="branch"/>
          <dgm:animLvl val="lvl"/>
        </dgm:presLayoutVars>
      </dgm:prSet>
      <dgm:spPr/>
    </dgm:pt>
    <dgm:pt modelId="{BCC1F4FF-369B-4A1D-A292-BE5996A8596F}" type="pres">
      <dgm:prSet presAssocID="{6B4E3C16-EEDE-49F4-9559-F886E77A1AB6}" presName="thickLine" presStyleLbl="alignNode1" presStyleIdx="0" presStyleCnt="4"/>
      <dgm:spPr/>
    </dgm:pt>
    <dgm:pt modelId="{F60617DE-2F3B-4774-82F2-08243E5BA15B}" type="pres">
      <dgm:prSet presAssocID="{6B4E3C16-EEDE-49F4-9559-F886E77A1AB6}" presName="horz1" presStyleCnt="0"/>
      <dgm:spPr/>
    </dgm:pt>
    <dgm:pt modelId="{03115FE6-2FEE-4ECE-B059-957B0FE1D060}" type="pres">
      <dgm:prSet presAssocID="{6B4E3C16-EEDE-49F4-9559-F886E77A1AB6}" presName="tx1" presStyleLbl="revTx" presStyleIdx="0" presStyleCnt="4"/>
      <dgm:spPr/>
    </dgm:pt>
    <dgm:pt modelId="{30C55823-9C74-4BEE-AC54-68D67D012F19}" type="pres">
      <dgm:prSet presAssocID="{6B4E3C16-EEDE-49F4-9559-F886E77A1AB6}" presName="vert1" presStyleCnt="0"/>
      <dgm:spPr/>
    </dgm:pt>
    <dgm:pt modelId="{4F00654D-7EEE-4747-BA07-D4593D41FB26}" type="pres">
      <dgm:prSet presAssocID="{8946B457-1958-46FD-9002-C682665657AC}" presName="thickLine" presStyleLbl="alignNode1" presStyleIdx="1" presStyleCnt="4"/>
      <dgm:spPr/>
    </dgm:pt>
    <dgm:pt modelId="{AD68A759-6E3E-48AA-9F48-FE547980A2C3}" type="pres">
      <dgm:prSet presAssocID="{8946B457-1958-46FD-9002-C682665657AC}" presName="horz1" presStyleCnt="0"/>
      <dgm:spPr/>
    </dgm:pt>
    <dgm:pt modelId="{8BC8DF81-8C7E-423E-94BA-DBE85F5AB901}" type="pres">
      <dgm:prSet presAssocID="{8946B457-1958-46FD-9002-C682665657AC}" presName="tx1" presStyleLbl="revTx" presStyleIdx="1" presStyleCnt="4"/>
      <dgm:spPr/>
    </dgm:pt>
    <dgm:pt modelId="{143BEB4C-D5CD-41BF-9AB7-51DA73C24084}" type="pres">
      <dgm:prSet presAssocID="{8946B457-1958-46FD-9002-C682665657AC}" presName="vert1" presStyleCnt="0"/>
      <dgm:spPr/>
    </dgm:pt>
    <dgm:pt modelId="{307EE419-84D5-4612-BFA4-5699C52BD9B0}" type="pres">
      <dgm:prSet presAssocID="{F08C2557-E019-4AB4-A9AE-C5ADC4159098}" presName="thickLine" presStyleLbl="alignNode1" presStyleIdx="2" presStyleCnt="4"/>
      <dgm:spPr/>
    </dgm:pt>
    <dgm:pt modelId="{BBAE6C78-F7C8-4BDD-980D-2767036BB518}" type="pres">
      <dgm:prSet presAssocID="{F08C2557-E019-4AB4-A9AE-C5ADC4159098}" presName="horz1" presStyleCnt="0"/>
      <dgm:spPr/>
    </dgm:pt>
    <dgm:pt modelId="{025B46D9-B329-4FA9-AB81-553295725F83}" type="pres">
      <dgm:prSet presAssocID="{F08C2557-E019-4AB4-A9AE-C5ADC4159098}" presName="tx1" presStyleLbl="revTx" presStyleIdx="2" presStyleCnt="4"/>
      <dgm:spPr/>
    </dgm:pt>
    <dgm:pt modelId="{509C3618-0041-42CB-AA12-21C4F9BB9EE5}" type="pres">
      <dgm:prSet presAssocID="{F08C2557-E019-4AB4-A9AE-C5ADC4159098}" presName="vert1" presStyleCnt="0"/>
      <dgm:spPr/>
    </dgm:pt>
    <dgm:pt modelId="{BBADB6E2-A852-4B90-99CA-A4658350921D}" type="pres">
      <dgm:prSet presAssocID="{950EFAC8-9ECF-492D-AD57-CD69C9A616C2}" presName="thickLine" presStyleLbl="alignNode1" presStyleIdx="3" presStyleCnt="4"/>
      <dgm:spPr/>
    </dgm:pt>
    <dgm:pt modelId="{6DFD2081-4010-4A02-BB9F-12DB3A49FE87}" type="pres">
      <dgm:prSet presAssocID="{950EFAC8-9ECF-492D-AD57-CD69C9A616C2}" presName="horz1" presStyleCnt="0"/>
      <dgm:spPr/>
    </dgm:pt>
    <dgm:pt modelId="{A24C258E-10D3-4F9B-9846-23F1B9D5D814}" type="pres">
      <dgm:prSet presAssocID="{950EFAC8-9ECF-492D-AD57-CD69C9A616C2}" presName="tx1" presStyleLbl="revTx" presStyleIdx="3" presStyleCnt="4"/>
      <dgm:spPr/>
    </dgm:pt>
    <dgm:pt modelId="{DB1DCDA0-EACE-4D08-888B-08F3A65F2448}" type="pres">
      <dgm:prSet presAssocID="{950EFAC8-9ECF-492D-AD57-CD69C9A616C2}" presName="vert1" presStyleCnt="0"/>
      <dgm:spPr/>
    </dgm:pt>
  </dgm:ptLst>
  <dgm:cxnLst>
    <dgm:cxn modelId="{2C133700-197A-4326-AD98-428F84FA61A2}" srcId="{2E8F6B36-E2D3-49E7-AE63-21ADDABEEAB2}" destId="{950EFAC8-9ECF-492D-AD57-CD69C9A616C2}" srcOrd="3" destOrd="0" parTransId="{0B57920A-7FAD-4460-A692-50AD7CBC3DED}" sibTransId="{7496F1A1-B806-4883-8D33-FD2E98F1C7F5}"/>
    <dgm:cxn modelId="{AD327648-272A-4BB2-A27B-73E13AF5D175}" srcId="{2E8F6B36-E2D3-49E7-AE63-21ADDABEEAB2}" destId="{6B4E3C16-EEDE-49F4-9559-F886E77A1AB6}" srcOrd="0" destOrd="0" parTransId="{DA0471B9-6156-4627-B12F-9441797F5900}" sibTransId="{E8D759BE-BD1E-409F-8C22-F84E365721E3}"/>
    <dgm:cxn modelId="{DBEC5977-5448-4065-B5C0-50AC593B4FCF}" type="presOf" srcId="{2E8F6B36-E2D3-49E7-AE63-21ADDABEEAB2}" destId="{25E9E1D4-78B7-41DF-B8A5-9BE671E87225}" srcOrd="0" destOrd="0" presId="urn:microsoft.com/office/officeart/2008/layout/LinedList"/>
    <dgm:cxn modelId="{A7FF50A8-0D19-4F50-9C98-CCA0773E0BAC}" srcId="{2E8F6B36-E2D3-49E7-AE63-21ADDABEEAB2}" destId="{8946B457-1958-46FD-9002-C682665657AC}" srcOrd="1" destOrd="0" parTransId="{9D8D76B7-D86C-44A8-A843-414A533263E6}" sibTransId="{8B6BF629-5FF4-4097-A7B4-73D1BDDAE6C7}"/>
    <dgm:cxn modelId="{975191B0-D1A5-4954-B114-6FB08AACEDA9}" type="presOf" srcId="{950EFAC8-9ECF-492D-AD57-CD69C9A616C2}" destId="{A24C258E-10D3-4F9B-9846-23F1B9D5D814}" srcOrd="0" destOrd="0" presId="urn:microsoft.com/office/officeart/2008/layout/LinedList"/>
    <dgm:cxn modelId="{748B5AB5-C9A9-4E04-A41C-6F6B1BD36901}" type="presOf" srcId="{8946B457-1958-46FD-9002-C682665657AC}" destId="{8BC8DF81-8C7E-423E-94BA-DBE85F5AB901}" srcOrd="0" destOrd="0" presId="urn:microsoft.com/office/officeart/2008/layout/LinedList"/>
    <dgm:cxn modelId="{A94FF5D4-DEF1-4BA6-8E7F-688705BE4748}" type="presOf" srcId="{6B4E3C16-EEDE-49F4-9559-F886E77A1AB6}" destId="{03115FE6-2FEE-4ECE-B059-957B0FE1D060}" srcOrd="0" destOrd="0" presId="urn:microsoft.com/office/officeart/2008/layout/LinedList"/>
    <dgm:cxn modelId="{167CB8E2-9360-4AAF-A8A2-7EBC06AA78FE}" type="presOf" srcId="{F08C2557-E019-4AB4-A9AE-C5ADC4159098}" destId="{025B46D9-B329-4FA9-AB81-553295725F83}" srcOrd="0" destOrd="0" presId="urn:microsoft.com/office/officeart/2008/layout/LinedList"/>
    <dgm:cxn modelId="{C6F100F7-124F-4E1A-A877-FBFEC413E3DC}" srcId="{2E8F6B36-E2D3-49E7-AE63-21ADDABEEAB2}" destId="{F08C2557-E019-4AB4-A9AE-C5ADC4159098}" srcOrd="2" destOrd="0" parTransId="{E0F5B30A-7196-4450-A8E8-6D6773E03D67}" sibTransId="{34CE73EC-BBF9-44B4-BC4E-CCEE7496ED5E}"/>
    <dgm:cxn modelId="{1CC58DC3-42AE-481B-BCBB-630A162D5A0D}" type="presParOf" srcId="{25E9E1D4-78B7-41DF-B8A5-9BE671E87225}" destId="{BCC1F4FF-369B-4A1D-A292-BE5996A8596F}" srcOrd="0" destOrd="0" presId="urn:microsoft.com/office/officeart/2008/layout/LinedList"/>
    <dgm:cxn modelId="{79421571-0E2E-4C3D-AB8B-CED70221D0ED}" type="presParOf" srcId="{25E9E1D4-78B7-41DF-B8A5-9BE671E87225}" destId="{F60617DE-2F3B-4774-82F2-08243E5BA15B}" srcOrd="1" destOrd="0" presId="urn:microsoft.com/office/officeart/2008/layout/LinedList"/>
    <dgm:cxn modelId="{228C6FCE-F187-4523-A0C1-A80646FDBE8A}" type="presParOf" srcId="{F60617DE-2F3B-4774-82F2-08243E5BA15B}" destId="{03115FE6-2FEE-4ECE-B059-957B0FE1D060}" srcOrd="0" destOrd="0" presId="urn:microsoft.com/office/officeart/2008/layout/LinedList"/>
    <dgm:cxn modelId="{A366CC09-4EA0-4287-AFD2-A16EA5246440}" type="presParOf" srcId="{F60617DE-2F3B-4774-82F2-08243E5BA15B}" destId="{30C55823-9C74-4BEE-AC54-68D67D012F19}" srcOrd="1" destOrd="0" presId="urn:microsoft.com/office/officeart/2008/layout/LinedList"/>
    <dgm:cxn modelId="{DBC70432-246E-4CD9-846A-063686080069}" type="presParOf" srcId="{25E9E1D4-78B7-41DF-B8A5-9BE671E87225}" destId="{4F00654D-7EEE-4747-BA07-D4593D41FB26}" srcOrd="2" destOrd="0" presId="urn:microsoft.com/office/officeart/2008/layout/LinedList"/>
    <dgm:cxn modelId="{EA47EE12-C7B0-4D57-9845-458C5E7CE53E}" type="presParOf" srcId="{25E9E1D4-78B7-41DF-B8A5-9BE671E87225}" destId="{AD68A759-6E3E-48AA-9F48-FE547980A2C3}" srcOrd="3" destOrd="0" presId="urn:microsoft.com/office/officeart/2008/layout/LinedList"/>
    <dgm:cxn modelId="{2C178022-D110-46E0-9341-B11375208D0A}" type="presParOf" srcId="{AD68A759-6E3E-48AA-9F48-FE547980A2C3}" destId="{8BC8DF81-8C7E-423E-94BA-DBE85F5AB901}" srcOrd="0" destOrd="0" presId="urn:microsoft.com/office/officeart/2008/layout/LinedList"/>
    <dgm:cxn modelId="{C91BCB2C-BEA4-4F66-B6EF-DB5F85E69A74}" type="presParOf" srcId="{AD68A759-6E3E-48AA-9F48-FE547980A2C3}" destId="{143BEB4C-D5CD-41BF-9AB7-51DA73C24084}" srcOrd="1" destOrd="0" presId="urn:microsoft.com/office/officeart/2008/layout/LinedList"/>
    <dgm:cxn modelId="{F30EC410-649C-475B-BAC4-6D316CA1268B}" type="presParOf" srcId="{25E9E1D4-78B7-41DF-B8A5-9BE671E87225}" destId="{307EE419-84D5-4612-BFA4-5699C52BD9B0}" srcOrd="4" destOrd="0" presId="urn:microsoft.com/office/officeart/2008/layout/LinedList"/>
    <dgm:cxn modelId="{75006EE3-7C38-4685-B95E-BADA8D3D4599}" type="presParOf" srcId="{25E9E1D4-78B7-41DF-B8A5-9BE671E87225}" destId="{BBAE6C78-F7C8-4BDD-980D-2767036BB518}" srcOrd="5" destOrd="0" presId="urn:microsoft.com/office/officeart/2008/layout/LinedList"/>
    <dgm:cxn modelId="{16672CF0-705B-44F4-AA2A-70E92CC4840A}" type="presParOf" srcId="{BBAE6C78-F7C8-4BDD-980D-2767036BB518}" destId="{025B46D9-B329-4FA9-AB81-553295725F83}" srcOrd="0" destOrd="0" presId="urn:microsoft.com/office/officeart/2008/layout/LinedList"/>
    <dgm:cxn modelId="{B5710DA0-1ED5-4F60-916A-6960D9A591D6}" type="presParOf" srcId="{BBAE6C78-F7C8-4BDD-980D-2767036BB518}" destId="{509C3618-0041-42CB-AA12-21C4F9BB9EE5}" srcOrd="1" destOrd="0" presId="urn:microsoft.com/office/officeart/2008/layout/LinedList"/>
    <dgm:cxn modelId="{EF705871-6FDA-4817-BE35-6EECF1191837}" type="presParOf" srcId="{25E9E1D4-78B7-41DF-B8A5-9BE671E87225}" destId="{BBADB6E2-A852-4B90-99CA-A4658350921D}" srcOrd="6" destOrd="0" presId="urn:microsoft.com/office/officeart/2008/layout/LinedList"/>
    <dgm:cxn modelId="{1BB2C1E8-9222-49B4-A913-74688B625E29}" type="presParOf" srcId="{25E9E1D4-78B7-41DF-B8A5-9BE671E87225}" destId="{6DFD2081-4010-4A02-BB9F-12DB3A49FE87}" srcOrd="7" destOrd="0" presId="urn:microsoft.com/office/officeart/2008/layout/LinedList"/>
    <dgm:cxn modelId="{35FEAAB9-0F95-4972-97E0-38E1CB8395B3}" type="presParOf" srcId="{6DFD2081-4010-4A02-BB9F-12DB3A49FE87}" destId="{A24C258E-10D3-4F9B-9846-23F1B9D5D814}" srcOrd="0" destOrd="0" presId="urn:microsoft.com/office/officeart/2008/layout/LinedList"/>
    <dgm:cxn modelId="{87C8CDBF-F4C5-4086-B255-EB6F70ED41C2}" type="presParOf" srcId="{6DFD2081-4010-4A02-BB9F-12DB3A49FE87}" destId="{DB1DCDA0-EACE-4D08-888B-08F3A65F24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1220F4-5209-44EF-B0FE-8CDFCA23A47E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C14C253-1B3A-42E0-9098-00BE2330EA99}">
      <dgm:prSet/>
      <dgm:spPr/>
      <dgm:t>
        <a:bodyPr/>
        <a:lstStyle/>
        <a:p>
          <a:r>
            <a:rPr lang="el-GR"/>
            <a:t>Τη μετάβαση από τη μεγαλόφωνη στη σιωπηλή ανάγνωση, και την εδραίωση νέων αναγνωστικών συμπεριφορών και τακτικών </a:t>
          </a:r>
          <a:endParaRPr lang="en-US"/>
        </a:p>
      </dgm:t>
    </dgm:pt>
    <dgm:pt modelId="{D947216F-B3A5-4836-B71E-4E7AC9B5CFC5}" type="parTrans" cxnId="{50A95D77-5FF5-4D4B-BD1F-90C06D60DF63}">
      <dgm:prSet/>
      <dgm:spPr/>
      <dgm:t>
        <a:bodyPr/>
        <a:lstStyle/>
        <a:p>
          <a:endParaRPr lang="en-US"/>
        </a:p>
      </dgm:t>
    </dgm:pt>
    <dgm:pt modelId="{FA29BA6B-346F-4BB1-8E19-D4FCBF50C2E3}" type="sibTrans" cxnId="{50A95D77-5FF5-4D4B-BD1F-90C06D60DF63}">
      <dgm:prSet/>
      <dgm:spPr/>
      <dgm:t>
        <a:bodyPr/>
        <a:lstStyle/>
        <a:p>
          <a:endParaRPr lang="en-US"/>
        </a:p>
      </dgm:t>
    </dgm:pt>
    <dgm:pt modelId="{9BEFE6A7-EE48-4948-BB38-5AF8F818FE1B}">
      <dgm:prSet/>
      <dgm:spPr/>
      <dgm:t>
        <a:bodyPr/>
        <a:lstStyle/>
        <a:p>
          <a:r>
            <a:rPr lang="el-GR"/>
            <a:t>Το αναγνωστικό κοινό (ανάγκες, προσδοκίες, αντιλήψεις)</a:t>
          </a:r>
          <a:endParaRPr lang="en-US"/>
        </a:p>
      </dgm:t>
    </dgm:pt>
    <dgm:pt modelId="{311F4980-9E0F-4C7A-BD94-8698A00F8446}" type="parTrans" cxnId="{1C8184D9-C4AE-4A8A-A31C-0BFAD09F460F}">
      <dgm:prSet/>
      <dgm:spPr/>
      <dgm:t>
        <a:bodyPr/>
        <a:lstStyle/>
        <a:p>
          <a:endParaRPr lang="en-US"/>
        </a:p>
      </dgm:t>
    </dgm:pt>
    <dgm:pt modelId="{E9CAC4C2-9F07-40CA-B1DE-E0448A319224}" type="sibTrans" cxnId="{1C8184D9-C4AE-4A8A-A31C-0BFAD09F460F}">
      <dgm:prSet/>
      <dgm:spPr/>
      <dgm:t>
        <a:bodyPr/>
        <a:lstStyle/>
        <a:p>
          <a:endParaRPr lang="en-US"/>
        </a:p>
      </dgm:t>
    </dgm:pt>
    <dgm:pt modelId="{27B55BCC-6947-45AA-B575-6883FAE2549B}">
      <dgm:prSet/>
      <dgm:spPr/>
      <dgm:t>
        <a:bodyPr/>
        <a:lstStyle/>
        <a:p>
          <a:r>
            <a:rPr lang="el-GR"/>
            <a:t>Τη μορφή του εντύπου βιβλίου, τη διαμόρφωση της τυπωμένης σελίδας, ώστε να είναι όσο το δυνατόν πιο εύχρηστη, πιο ευανάγνωστη και αισθητικά άρτια</a:t>
          </a:r>
          <a:endParaRPr lang="en-US"/>
        </a:p>
      </dgm:t>
    </dgm:pt>
    <dgm:pt modelId="{1EE00DC3-8963-4D19-95B0-64D511A84516}" type="parTrans" cxnId="{9E97CBB4-8F7C-464F-B618-36284647D7F4}">
      <dgm:prSet/>
      <dgm:spPr/>
      <dgm:t>
        <a:bodyPr/>
        <a:lstStyle/>
        <a:p>
          <a:endParaRPr lang="en-US"/>
        </a:p>
      </dgm:t>
    </dgm:pt>
    <dgm:pt modelId="{ADBE1EFF-25D3-4344-B98D-896319954F4B}" type="sibTrans" cxnId="{9E97CBB4-8F7C-464F-B618-36284647D7F4}">
      <dgm:prSet/>
      <dgm:spPr/>
      <dgm:t>
        <a:bodyPr/>
        <a:lstStyle/>
        <a:p>
          <a:endParaRPr lang="en-US"/>
        </a:p>
      </dgm:t>
    </dgm:pt>
    <dgm:pt modelId="{6CD85A60-196F-46DE-B8A5-260335C8BEBB}">
      <dgm:prSet/>
      <dgm:spPr/>
      <dgm:t>
        <a:bodyPr/>
        <a:lstStyle/>
        <a:p>
          <a:r>
            <a:rPr lang="el-GR"/>
            <a:t>Την παραγωγή, διακίνηση και προώθηση του βιβλίου</a:t>
          </a:r>
          <a:endParaRPr lang="en-US"/>
        </a:p>
      </dgm:t>
    </dgm:pt>
    <dgm:pt modelId="{DC55F092-0FCC-41A6-9549-C46E87C1594A}" type="parTrans" cxnId="{87D8D7ED-EDAF-43C1-88CF-BE09DE6C9859}">
      <dgm:prSet/>
      <dgm:spPr/>
      <dgm:t>
        <a:bodyPr/>
        <a:lstStyle/>
        <a:p>
          <a:endParaRPr lang="en-US"/>
        </a:p>
      </dgm:t>
    </dgm:pt>
    <dgm:pt modelId="{BDD84227-B233-4369-8557-724341DAE5EA}" type="sibTrans" cxnId="{87D8D7ED-EDAF-43C1-88CF-BE09DE6C9859}">
      <dgm:prSet/>
      <dgm:spPr/>
      <dgm:t>
        <a:bodyPr/>
        <a:lstStyle/>
        <a:p>
          <a:endParaRPr lang="en-US"/>
        </a:p>
      </dgm:t>
    </dgm:pt>
    <dgm:pt modelId="{6DBAA761-DE15-4F42-B097-221B2B977DBC}" type="pres">
      <dgm:prSet presAssocID="{BA1220F4-5209-44EF-B0FE-8CDFCA23A47E}" presName="vert0" presStyleCnt="0">
        <dgm:presLayoutVars>
          <dgm:dir/>
          <dgm:animOne val="branch"/>
          <dgm:animLvl val="lvl"/>
        </dgm:presLayoutVars>
      </dgm:prSet>
      <dgm:spPr/>
    </dgm:pt>
    <dgm:pt modelId="{41F33002-C6A1-43F6-B64E-8DFA2B6327B7}" type="pres">
      <dgm:prSet presAssocID="{AC14C253-1B3A-42E0-9098-00BE2330EA99}" presName="thickLine" presStyleLbl="alignNode1" presStyleIdx="0" presStyleCnt="4"/>
      <dgm:spPr/>
    </dgm:pt>
    <dgm:pt modelId="{2AF58764-D636-45C0-A97A-F6C877A0FE5B}" type="pres">
      <dgm:prSet presAssocID="{AC14C253-1B3A-42E0-9098-00BE2330EA99}" presName="horz1" presStyleCnt="0"/>
      <dgm:spPr/>
    </dgm:pt>
    <dgm:pt modelId="{9D831B2D-D3CA-4501-8CBD-047609A2E0A0}" type="pres">
      <dgm:prSet presAssocID="{AC14C253-1B3A-42E0-9098-00BE2330EA99}" presName="tx1" presStyleLbl="revTx" presStyleIdx="0" presStyleCnt="4"/>
      <dgm:spPr/>
    </dgm:pt>
    <dgm:pt modelId="{E42C29D1-6439-4161-B23B-2BDD0ED541E7}" type="pres">
      <dgm:prSet presAssocID="{AC14C253-1B3A-42E0-9098-00BE2330EA99}" presName="vert1" presStyleCnt="0"/>
      <dgm:spPr/>
    </dgm:pt>
    <dgm:pt modelId="{6E3E2DE2-E1E9-494D-92DA-EF89FDDDF777}" type="pres">
      <dgm:prSet presAssocID="{9BEFE6A7-EE48-4948-BB38-5AF8F818FE1B}" presName="thickLine" presStyleLbl="alignNode1" presStyleIdx="1" presStyleCnt="4"/>
      <dgm:spPr/>
    </dgm:pt>
    <dgm:pt modelId="{3C74F845-9212-4A27-BA31-FC9865CF9BD7}" type="pres">
      <dgm:prSet presAssocID="{9BEFE6A7-EE48-4948-BB38-5AF8F818FE1B}" presName="horz1" presStyleCnt="0"/>
      <dgm:spPr/>
    </dgm:pt>
    <dgm:pt modelId="{346C2FEC-D747-4278-9A97-EED3642A802F}" type="pres">
      <dgm:prSet presAssocID="{9BEFE6A7-EE48-4948-BB38-5AF8F818FE1B}" presName="tx1" presStyleLbl="revTx" presStyleIdx="1" presStyleCnt="4"/>
      <dgm:spPr/>
    </dgm:pt>
    <dgm:pt modelId="{1A91CFA7-6712-4D7C-980E-7E5CF32EB7FA}" type="pres">
      <dgm:prSet presAssocID="{9BEFE6A7-EE48-4948-BB38-5AF8F818FE1B}" presName="vert1" presStyleCnt="0"/>
      <dgm:spPr/>
    </dgm:pt>
    <dgm:pt modelId="{2D5C638D-A941-4E0A-BAA6-B3E38168D3A8}" type="pres">
      <dgm:prSet presAssocID="{27B55BCC-6947-45AA-B575-6883FAE2549B}" presName="thickLine" presStyleLbl="alignNode1" presStyleIdx="2" presStyleCnt="4"/>
      <dgm:spPr/>
    </dgm:pt>
    <dgm:pt modelId="{F8B5CE4F-15A9-49DF-962F-B4C87E63502F}" type="pres">
      <dgm:prSet presAssocID="{27B55BCC-6947-45AA-B575-6883FAE2549B}" presName="horz1" presStyleCnt="0"/>
      <dgm:spPr/>
    </dgm:pt>
    <dgm:pt modelId="{E8751AD8-07D0-444D-996B-7BB87FAD52E6}" type="pres">
      <dgm:prSet presAssocID="{27B55BCC-6947-45AA-B575-6883FAE2549B}" presName="tx1" presStyleLbl="revTx" presStyleIdx="2" presStyleCnt="4"/>
      <dgm:spPr/>
    </dgm:pt>
    <dgm:pt modelId="{5D6FC765-DBC7-45C1-9F5B-C5D6C0AE4D65}" type="pres">
      <dgm:prSet presAssocID="{27B55BCC-6947-45AA-B575-6883FAE2549B}" presName="vert1" presStyleCnt="0"/>
      <dgm:spPr/>
    </dgm:pt>
    <dgm:pt modelId="{A6D6DCC0-CA69-49C4-8621-18A1533FBA63}" type="pres">
      <dgm:prSet presAssocID="{6CD85A60-196F-46DE-B8A5-260335C8BEBB}" presName="thickLine" presStyleLbl="alignNode1" presStyleIdx="3" presStyleCnt="4"/>
      <dgm:spPr/>
    </dgm:pt>
    <dgm:pt modelId="{71811015-3F9F-49C9-B4F9-4A82BDF23B38}" type="pres">
      <dgm:prSet presAssocID="{6CD85A60-196F-46DE-B8A5-260335C8BEBB}" presName="horz1" presStyleCnt="0"/>
      <dgm:spPr/>
    </dgm:pt>
    <dgm:pt modelId="{845EFC91-7359-47BB-8509-6841AD78C99B}" type="pres">
      <dgm:prSet presAssocID="{6CD85A60-196F-46DE-B8A5-260335C8BEBB}" presName="tx1" presStyleLbl="revTx" presStyleIdx="3" presStyleCnt="4"/>
      <dgm:spPr/>
    </dgm:pt>
    <dgm:pt modelId="{CFBAE745-A09B-4140-88DA-7040955E0A1F}" type="pres">
      <dgm:prSet presAssocID="{6CD85A60-196F-46DE-B8A5-260335C8BEBB}" presName="vert1" presStyleCnt="0"/>
      <dgm:spPr/>
    </dgm:pt>
  </dgm:ptLst>
  <dgm:cxnLst>
    <dgm:cxn modelId="{E610311D-78A0-43B5-A1ED-7F6939D4B60E}" type="presOf" srcId="{9BEFE6A7-EE48-4948-BB38-5AF8F818FE1B}" destId="{346C2FEC-D747-4278-9A97-EED3642A802F}" srcOrd="0" destOrd="0" presId="urn:microsoft.com/office/officeart/2008/layout/LinedList"/>
    <dgm:cxn modelId="{39627B71-C06F-4613-A84B-D3EA2B8D2840}" type="presOf" srcId="{AC14C253-1B3A-42E0-9098-00BE2330EA99}" destId="{9D831B2D-D3CA-4501-8CBD-047609A2E0A0}" srcOrd="0" destOrd="0" presId="urn:microsoft.com/office/officeart/2008/layout/LinedList"/>
    <dgm:cxn modelId="{50A95D77-5FF5-4D4B-BD1F-90C06D60DF63}" srcId="{BA1220F4-5209-44EF-B0FE-8CDFCA23A47E}" destId="{AC14C253-1B3A-42E0-9098-00BE2330EA99}" srcOrd="0" destOrd="0" parTransId="{D947216F-B3A5-4836-B71E-4E7AC9B5CFC5}" sibTransId="{FA29BA6B-346F-4BB1-8E19-D4FCBF50C2E3}"/>
    <dgm:cxn modelId="{AEB37C7C-1826-4618-9AD5-3417ABE71A95}" type="presOf" srcId="{6CD85A60-196F-46DE-B8A5-260335C8BEBB}" destId="{845EFC91-7359-47BB-8509-6841AD78C99B}" srcOrd="0" destOrd="0" presId="urn:microsoft.com/office/officeart/2008/layout/LinedList"/>
    <dgm:cxn modelId="{00415593-DA02-4A51-8867-D89E81B7103A}" type="presOf" srcId="{27B55BCC-6947-45AA-B575-6883FAE2549B}" destId="{E8751AD8-07D0-444D-996B-7BB87FAD52E6}" srcOrd="0" destOrd="0" presId="urn:microsoft.com/office/officeart/2008/layout/LinedList"/>
    <dgm:cxn modelId="{9E97CBB4-8F7C-464F-B618-36284647D7F4}" srcId="{BA1220F4-5209-44EF-B0FE-8CDFCA23A47E}" destId="{27B55BCC-6947-45AA-B575-6883FAE2549B}" srcOrd="2" destOrd="0" parTransId="{1EE00DC3-8963-4D19-95B0-64D511A84516}" sibTransId="{ADBE1EFF-25D3-4344-B98D-896319954F4B}"/>
    <dgm:cxn modelId="{64EE5EC5-EBA6-44CB-B97D-884F41C149DA}" type="presOf" srcId="{BA1220F4-5209-44EF-B0FE-8CDFCA23A47E}" destId="{6DBAA761-DE15-4F42-B097-221B2B977DBC}" srcOrd="0" destOrd="0" presId="urn:microsoft.com/office/officeart/2008/layout/LinedList"/>
    <dgm:cxn modelId="{1C8184D9-C4AE-4A8A-A31C-0BFAD09F460F}" srcId="{BA1220F4-5209-44EF-B0FE-8CDFCA23A47E}" destId="{9BEFE6A7-EE48-4948-BB38-5AF8F818FE1B}" srcOrd="1" destOrd="0" parTransId="{311F4980-9E0F-4C7A-BD94-8698A00F8446}" sibTransId="{E9CAC4C2-9F07-40CA-B1DE-E0448A319224}"/>
    <dgm:cxn modelId="{87D8D7ED-EDAF-43C1-88CF-BE09DE6C9859}" srcId="{BA1220F4-5209-44EF-B0FE-8CDFCA23A47E}" destId="{6CD85A60-196F-46DE-B8A5-260335C8BEBB}" srcOrd="3" destOrd="0" parTransId="{DC55F092-0FCC-41A6-9549-C46E87C1594A}" sibTransId="{BDD84227-B233-4369-8557-724341DAE5EA}"/>
    <dgm:cxn modelId="{427C6CDC-882D-44FD-9E7D-D64C34FD035B}" type="presParOf" srcId="{6DBAA761-DE15-4F42-B097-221B2B977DBC}" destId="{41F33002-C6A1-43F6-B64E-8DFA2B6327B7}" srcOrd="0" destOrd="0" presId="urn:microsoft.com/office/officeart/2008/layout/LinedList"/>
    <dgm:cxn modelId="{29A2E0B3-2984-425A-A12A-578CAA7633FD}" type="presParOf" srcId="{6DBAA761-DE15-4F42-B097-221B2B977DBC}" destId="{2AF58764-D636-45C0-A97A-F6C877A0FE5B}" srcOrd="1" destOrd="0" presId="urn:microsoft.com/office/officeart/2008/layout/LinedList"/>
    <dgm:cxn modelId="{F8BC4886-2F1A-49D7-8647-45549006FC58}" type="presParOf" srcId="{2AF58764-D636-45C0-A97A-F6C877A0FE5B}" destId="{9D831B2D-D3CA-4501-8CBD-047609A2E0A0}" srcOrd="0" destOrd="0" presId="urn:microsoft.com/office/officeart/2008/layout/LinedList"/>
    <dgm:cxn modelId="{989E2FD9-447F-42C4-B150-6206466E32A0}" type="presParOf" srcId="{2AF58764-D636-45C0-A97A-F6C877A0FE5B}" destId="{E42C29D1-6439-4161-B23B-2BDD0ED541E7}" srcOrd="1" destOrd="0" presId="urn:microsoft.com/office/officeart/2008/layout/LinedList"/>
    <dgm:cxn modelId="{B48D49F7-477D-41D5-B348-F1BA2198A9B0}" type="presParOf" srcId="{6DBAA761-DE15-4F42-B097-221B2B977DBC}" destId="{6E3E2DE2-E1E9-494D-92DA-EF89FDDDF777}" srcOrd="2" destOrd="0" presId="urn:microsoft.com/office/officeart/2008/layout/LinedList"/>
    <dgm:cxn modelId="{04DB6544-7A51-4C93-99E1-A8EB0C0F1BDB}" type="presParOf" srcId="{6DBAA761-DE15-4F42-B097-221B2B977DBC}" destId="{3C74F845-9212-4A27-BA31-FC9865CF9BD7}" srcOrd="3" destOrd="0" presId="urn:microsoft.com/office/officeart/2008/layout/LinedList"/>
    <dgm:cxn modelId="{7D5257CF-7EF6-4C87-8E8C-53C099E4D9F8}" type="presParOf" srcId="{3C74F845-9212-4A27-BA31-FC9865CF9BD7}" destId="{346C2FEC-D747-4278-9A97-EED3642A802F}" srcOrd="0" destOrd="0" presId="urn:microsoft.com/office/officeart/2008/layout/LinedList"/>
    <dgm:cxn modelId="{13FE3900-24F9-4BD7-9122-700258DBE24A}" type="presParOf" srcId="{3C74F845-9212-4A27-BA31-FC9865CF9BD7}" destId="{1A91CFA7-6712-4D7C-980E-7E5CF32EB7FA}" srcOrd="1" destOrd="0" presId="urn:microsoft.com/office/officeart/2008/layout/LinedList"/>
    <dgm:cxn modelId="{5473F05F-4FDB-4F1A-9B4A-B109F93D7008}" type="presParOf" srcId="{6DBAA761-DE15-4F42-B097-221B2B977DBC}" destId="{2D5C638D-A941-4E0A-BAA6-B3E38168D3A8}" srcOrd="4" destOrd="0" presId="urn:microsoft.com/office/officeart/2008/layout/LinedList"/>
    <dgm:cxn modelId="{82EE8FC6-D316-476F-A70B-BB3F8D06EB05}" type="presParOf" srcId="{6DBAA761-DE15-4F42-B097-221B2B977DBC}" destId="{F8B5CE4F-15A9-49DF-962F-B4C87E63502F}" srcOrd="5" destOrd="0" presId="urn:microsoft.com/office/officeart/2008/layout/LinedList"/>
    <dgm:cxn modelId="{CC628A6F-A14A-4EA2-AC90-93162FFA5669}" type="presParOf" srcId="{F8B5CE4F-15A9-49DF-962F-B4C87E63502F}" destId="{E8751AD8-07D0-444D-996B-7BB87FAD52E6}" srcOrd="0" destOrd="0" presId="urn:microsoft.com/office/officeart/2008/layout/LinedList"/>
    <dgm:cxn modelId="{A8361B87-89B0-42C1-9ECA-90D07452E806}" type="presParOf" srcId="{F8B5CE4F-15A9-49DF-962F-B4C87E63502F}" destId="{5D6FC765-DBC7-45C1-9F5B-C5D6C0AE4D65}" srcOrd="1" destOrd="0" presId="urn:microsoft.com/office/officeart/2008/layout/LinedList"/>
    <dgm:cxn modelId="{3C8FCB27-7825-4A0B-B39A-338386213EC7}" type="presParOf" srcId="{6DBAA761-DE15-4F42-B097-221B2B977DBC}" destId="{A6D6DCC0-CA69-49C4-8621-18A1533FBA63}" srcOrd="6" destOrd="0" presId="urn:microsoft.com/office/officeart/2008/layout/LinedList"/>
    <dgm:cxn modelId="{66992258-E825-4E17-9B4A-466A24953B06}" type="presParOf" srcId="{6DBAA761-DE15-4F42-B097-221B2B977DBC}" destId="{71811015-3F9F-49C9-B4F9-4A82BDF23B38}" srcOrd="7" destOrd="0" presId="urn:microsoft.com/office/officeart/2008/layout/LinedList"/>
    <dgm:cxn modelId="{405730D6-D334-4F25-9171-52BA63590056}" type="presParOf" srcId="{71811015-3F9F-49C9-B4F9-4A82BDF23B38}" destId="{845EFC91-7359-47BB-8509-6841AD78C99B}" srcOrd="0" destOrd="0" presId="urn:microsoft.com/office/officeart/2008/layout/LinedList"/>
    <dgm:cxn modelId="{84C49305-EDD8-459B-AE11-E2BCC964A96C}" type="presParOf" srcId="{71811015-3F9F-49C9-B4F9-4A82BDF23B38}" destId="{CFBAE745-A09B-4140-88DA-7040955E0A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9C812-6EEC-4518-BEF6-49B1D413831A}">
      <dsp:nvSpPr>
        <dsp:cNvPr id="0" name=""/>
        <dsp:cNvSpPr/>
      </dsp:nvSpPr>
      <dsp:spPr>
        <a:xfrm>
          <a:off x="0" y="615"/>
          <a:ext cx="729361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5DA6C9-FC60-4AA4-A7AA-95CF692A473A}">
      <dsp:nvSpPr>
        <dsp:cNvPr id="0" name=""/>
        <dsp:cNvSpPr/>
      </dsp:nvSpPr>
      <dsp:spPr>
        <a:xfrm>
          <a:off x="0" y="615"/>
          <a:ext cx="7293610" cy="1008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/>
            <a:t>Περ. 1450, επινόηση τυπογραφίας με κινητά στοιχεία στη Μαγεντία (</a:t>
          </a:r>
          <a:r>
            <a:rPr lang="en-US" sz="2600" kern="1200"/>
            <a:t>Mainz</a:t>
          </a:r>
          <a:r>
            <a:rPr lang="el-GR" sz="2600" kern="1200"/>
            <a:t>) από Γουτεμβέργιο</a:t>
          </a:r>
          <a:endParaRPr lang="en-US" sz="2600" kern="1200"/>
        </a:p>
      </dsp:txBody>
      <dsp:txXfrm>
        <a:off x="0" y="615"/>
        <a:ext cx="7293610" cy="1008119"/>
      </dsp:txXfrm>
    </dsp:sp>
    <dsp:sp modelId="{5EA172E7-F745-459B-8FBD-C002521F98F4}">
      <dsp:nvSpPr>
        <dsp:cNvPr id="0" name=""/>
        <dsp:cNvSpPr/>
      </dsp:nvSpPr>
      <dsp:spPr>
        <a:xfrm>
          <a:off x="0" y="1008735"/>
          <a:ext cx="7293610" cy="0"/>
        </a:xfrm>
        <a:prstGeom prst="line">
          <a:avLst/>
        </a:prstGeom>
        <a:solidFill>
          <a:schemeClr val="accent5">
            <a:hueOff val="4426755"/>
            <a:satOff val="-20684"/>
            <a:lumOff val="-4020"/>
            <a:alphaOff val="0"/>
          </a:schemeClr>
        </a:solidFill>
        <a:ln w="9525" cap="flat" cmpd="sng" algn="ctr">
          <a:solidFill>
            <a:schemeClr val="accent5">
              <a:hueOff val="4426755"/>
              <a:satOff val="-20684"/>
              <a:lumOff val="-40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7BAA16-601A-4543-A5BD-C9205CA6F83B}">
      <dsp:nvSpPr>
        <dsp:cNvPr id="0" name=""/>
        <dsp:cNvSpPr/>
      </dsp:nvSpPr>
      <dsp:spPr>
        <a:xfrm>
          <a:off x="0" y="1008735"/>
          <a:ext cx="7293610" cy="1008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/>
            <a:t>Στοιχεία από κράμα μολύβδου, κασσίτερου και αντιμονίου</a:t>
          </a:r>
          <a:endParaRPr lang="en-US" sz="2600" kern="1200"/>
        </a:p>
      </dsp:txBody>
      <dsp:txXfrm>
        <a:off x="0" y="1008735"/>
        <a:ext cx="7293610" cy="1008119"/>
      </dsp:txXfrm>
    </dsp:sp>
    <dsp:sp modelId="{8538BB72-83E9-4085-BABE-B434FC7DE6EE}">
      <dsp:nvSpPr>
        <dsp:cNvPr id="0" name=""/>
        <dsp:cNvSpPr/>
      </dsp:nvSpPr>
      <dsp:spPr>
        <a:xfrm>
          <a:off x="0" y="2016854"/>
          <a:ext cx="7293610" cy="0"/>
        </a:xfrm>
        <a:prstGeom prst="line">
          <a:avLst/>
        </a:prstGeom>
        <a:solidFill>
          <a:schemeClr val="accent5">
            <a:hueOff val="8853510"/>
            <a:satOff val="-41368"/>
            <a:lumOff val="-8040"/>
            <a:alphaOff val="0"/>
          </a:schemeClr>
        </a:solidFill>
        <a:ln w="9525" cap="flat" cmpd="sng" algn="ctr">
          <a:solidFill>
            <a:schemeClr val="accent5">
              <a:hueOff val="8853510"/>
              <a:satOff val="-41368"/>
              <a:lumOff val="-80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20B81F-C927-42C6-83A1-AAEECA4F5ADD}">
      <dsp:nvSpPr>
        <dsp:cNvPr id="0" name=""/>
        <dsp:cNvSpPr/>
      </dsp:nvSpPr>
      <dsp:spPr>
        <a:xfrm>
          <a:off x="0" y="2016854"/>
          <a:ext cx="7293610" cy="1008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/>
            <a:t>Πιεστήριο από προσαρμογή αρχαίας πρέσας λαδιού και κρασιού</a:t>
          </a:r>
          <a:endParaRPr lang="en-US" sz="2600" kern="1200"/>
        </a:p>
      </dsp:txBody>
      <dsp:txXfrm>
        <a:off x="0" y="2016854"/>
        <a:ext cx="7293610" cy="1008119"/>
      </dsp:txXfrm>
    </dsp:sp>
    <dsp:sp modelId="{F109CFBD-AA6F-441F-83F3-97A8ADDF66F6}">
      <dsp:nvSpPr>
        <dsp:cNvPr id="0" name=""/>
        <dsp:cNvSpPr/>
      </dsp:nvSpPr>
      <dsp:spPr>
        <a:xfrm>
          <a:off x="0" y="3024974"/>
          <a:ext cx="7293610" cy="0"/>
        </a:xfrm>
        <a:prstGeom prst="line">
          <a:avLst/>
        </a:prstGeom>
        <a:solidFill>
          <a:schemeClr val="accent5">
            <a:hueOff val="13280265"/>
            <a:satOff val="-62053"/>
            <a:lumOff val="-12059"/>
            <a:alphaOff val="0"/>
          </a:schemeClr>
        </a:solidFill>
        <a:ln w="9525" cap="flat" cmpd="sng" algn="ctr">
          <a:solidFill>
            <a:schemeClr val="accent5">
              <a:hueOff val="13280265"/>
              <a:satOff val="-62053"/>
              <a:lumOff val="-12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D89A73-B2DB-4330-B7D4-EC14003DA968}">
      <dsp:nvSpPr>
        <dsp:cNvPr id="0" name=""/>
        <dsp:cNvSpPr/>
      </dsp:nvSpPr>
      <dsp:spPr>
        <a:xfrm>
          <a:off x="0" y="3024974"/>
          <a:ext cx="7293610" cy="1008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/>
            <a:t>Πλανόδιοι τυπογράφοι σε περιοχή Ρήνου, Ιταλία, Παρίσι, Ολλανδία, Γερμανία</a:t>
          </a:r>
          <a:endParaRPr lang="en-US" sz="2600" kern="1200"/>
        </a:p>
      </dsp:txBody>
      <dsp:txXfrm>
        <a:off x="0" y="3024974"/>
        <a:ext cx="7293610" cy="1008119"/>
      </dsp:txXfrm>
    </dsp:sp>
    <dsp:sp modelId="{3F9AEA1F-2F8A-44CD-8007-8D7540F66C72}">
      <dsp:nvSpPr>
        <dsp:cNvPr id="0" name=""/>
        <dsp:cNvSpPr/>
      </dsp:nvSpPr>
      <dsp:spPr>
        <a:xfrm>
          <a:off x="0" y="4033093"/>
          <a:ext cx="7293610" cy="0"/>
        </a:xfrm>
        <a:prstGeom prst="line">
          <a:avLst/>
        </a:prstGeom>
        <a:solidFill>
          <a:schemeClr val="accent5">
            <a:hueOff val="17707020"/>
            <a:satOff val="-82737"/>
            <a:lumOff val="-16079"/>
            <a:alphaOff val="0"/>
          </a:schemeClr>
        </a:solidFill>
        <a:ln w="9525" cap="flat" cmpd="sng" algn="ctr">
          <a:solidFill>
            <a:schemeClr val="accent5">
              <a:hueOff val="17707020"/>
              <a:satOff val="-82737"/>
              <a:lumOff val="-16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61B59E-B13C-4681-A6D8-D3652B357260}">
      <dsp:nvSpPr>
        <dsp:cNvPr id="0" name=""/>
        <dsp:cNvSpPr/>
      </dsp:nvSpPr>
      <dsp:spPr>
        <a:xfrm>
          <a:off x="0" y="4033093"/>
          <a:ext cx="7293610" cy="1008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/>
            <a:t>Ταχεία διάδοση νέας εφεύρεσης</a:t>
          </a:r>
          <a:endParaRPr lang="en-US" sz="2600" kern="1200"/>
        </a:p>
      </dsp:txBody>
      <dsp:txXfrm>
        <a:off x="0" y="4033093"/>
        <a:ext cx="7293610" cy="1008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ED4BB-8E35-44A1-8F35-421CA49CE310}">
      <dsp:nvSpPr>
        <dsp:cNvPr id="0" name=""/>
        <dsp:cNvSpPr/>
      </dsp:nvSpPr>
      <dsp:spPr>
        <a:xfrm>
          <a:off x="0" y="2500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33162-72FE-4745-9A43-4D6078FC4144}">
      <dsp:nvSpPr>
        <dsp:cNvPr id="0" name=""/>
        <dsp:cNvSpPr/>
      </dsp:nvSpPr>
      <dsp:spPr>
        <a:xfrm>
          <a:off x="0" y="2500"/>
          <a:ext cx="7315200" cy="1705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Κυρίως ουμανιστές λόγιοι, φοιτητές, ευγενείς, κοσμικοί και θρησκευτικοί άρχοντες (εκδόσεις στα αρχαία ελληνικά και λατινικά, λεξικά, γραμματικές)</a:t>
          </a:r>
          <a:endParaRPr lang="en-US" sz="2500" kern="1200"/>
        </a:p>
      </dsp:txBody>
      <dsp:txXfrm>
        <a:off x="0" y="2500"/>
        <a:ext cx="7315200" cy="1705213"/>
      </dsp:txXfrm>
    </dsp:sp>
    <dsp:sp modelId="{6F411DB1-F328-440A-8F96-B7D6FEEE677E}">
      <dsp:nvSpPr>
        <dsp:cNvPr id="0" name=""/>
        <dsp:cNvSpPr/>
      </dsp:nvSpPr>
      <dsp:spPr>
        <a:xfrm>
          <a:off x="0" y="1707713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72FEB-791B-4F36-A593-91C55793CCE5}">
      <dsp:nvSpPr>
        <dsp:cNvPr id="0" name=""/>
        <dsp:cNvSpPr/>
      </dsp:nvSpPr>
      <dsp:spPr>
        <a:xfrm>
          <a:off x="0" y="1707713"/>
          <a:ext cx="7315200" cy="1705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Λατινικά = </a:t>
          </a:r>
          <a:r>
            <a:rPr lang="en-US" sz="2500" i="1" kern="1200"/>
            <a:t>lingua franca </a:t>
          </a:r>
          <a:r>
            <a:rPr lang="el-GR" sz="2500" kern="1200"/>
            <a:t>για την επιστημονική επικοινωνία</a:t>
          </a:r>
          <a:r>
            <a:rPr lang="en-US" sz="2500" kern="1200"/>
            <a:t>. </a:t>
          </a:r>
        </a:p>
      </dsp:txBody>
      <dsp:txXfrm>
        <a:off x="0" y="1707713"/>
        <a:ext cx="7315200" cy="1705213"/>
      </dsp:txXfrm>
    </dsp:sp>
    <dsp:sp modelId="{69AD8B4E-81DF-4186-91F3-09A3830C1A97}">
      <dsp:nvSpPr>
        <dsp:cNvPr id="0" name=""/>
        <dsp:cNvSpPr/>
      </dsp:nvSpPr>
      <dsp:spPr>
        <a:xfrm>
          <a:off x="0" y="3412926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AD51D-F123-4307-A60B-6EA8A4199153}">
      <dsp:nvSpPr>
        <dsp:cNvPr id="0" name=""/>
        <dsp:cNvSpPr/>
      </dsp:nvSpPr>
      <dsp:spPr>
        <a:xfrm>
          <a:off x="0" y="3412926"/>
          <a:ext cx="7315200" cy="1705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Οι πρώτοι τυπογράφοι-εκδότες απευθύνονταν σε ένα προσδιορισμένο αναγνωστικό κοινό με διαμορφωμένες ανάγκες, προσδοκίες και αισθητικές αντιλήψεις, ανεξάρτητα από τον τόπο διαμονής </a:t>
          </a:r>
          <a:endParaRPr lang="en-US" sz="2500" kern="1200"/>
        </a:p>
      </dsp:txBody>
      <dsp:txXfrm>
        <a:off x="0" y="3412926"/>
        <a:ext cx="7315200" cy="17052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B9636-F69B-4217-9451-B54836193173}">
      <dsp:nvSpPr>
        <dsp:cNvPr id="0" name=""/>
        <dsp:cNvSpPr/>
      </dsp:nvSpPr>
      <dsp:spPr>
        <a:xfrm>
          <a:off x="0" y="0"/>
          <a:ext cx="6711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5413FC-5707-42D1-B5A7-7196BEBB9912}">
      <dsp:nvSpPr>
        <dsp:cNvPr id="0" name=""/>
        <dsp:cNvSpPr/>
      </dsp:nvSpPr>
      <dsp:spPr>
        <a:xfrm>
          <a:off x="0" y="0"/>
          <a:ext cx="6711950" cy="1005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Σημαντική αύξηση παραγωγής βιβλίων</a:t>
          </a:r>
          <a:endParaRPr lang="en-US" sz="2700" kern="1200"/>
        </a:p>
      </dsp:txBody>
      <dsp:txXfrm>
        <a:off x="0" y="0"/>
        <a:ext cx="6711950" cy="1005284"/>
      </dsp:txXfrm>
    </dsp:sp>
    <dsp:sp modelId="{52B8F32C-CD83-4646-8761-48D57F4526BF}">
      <dsp:nvSpPr>
        <dsp:cNvPr id="0" name=""/>
        <dsp:cNvSpPr/>
      </dsp:nvSpPr>
      <dsp:spPr>
        <a:xfrm>
          <a:off x="0" y="1005284"/>
          <a:ext cx="6711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3CDDCE-016E-4C59-AFE0-96A9A299C721}">
      <dsp:nvSpPr>
        <dsp:cNvPr id="0" name=""/>
        <dsp:cNvSpPr/>
      </dsp:nvSpPr>
      <dsp:spPr>
        <a:xfrm>
          <a:off x="0" y="1005284"/>
          <a:ext cx="6711950" cy="1005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Δραστική μείωση χρόνου παραγωγής</a:t>
          </a:r>
          <a:endParaRPr lang="en-US" sz="2700" kern="1200"/>
        </a:p>
      </dsp:txBody>
      <dsp:txXfrm>
        <a:off x="0" y="1005284"/>
        <a:ext cx="6711950" cy="1005284"/>
      </dsp:txXfrm>
    </dsp:sp>
    <dsp:sp modelId="{2E7E4102-12D9-4688-823D-963E990CB870}">
      <dsp:nvSpPr>
        <dsp:cNvPr id="0" name=""/>
        <dsp:cNvSpPr/>
      </dsp:nvSpPr>
      <dsp:spPr>
        <a:xfrm>
          <a:off x="0" y="2010569"/>
          <a:ext cx="6711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09B90-FE80-4A7C-9F74-CA5701861858}">
      <dsp:nvSpPr>
        <dsp:cNvPr id="0" name=""/>
        <dsp:cNvSpPr/>
      </dsp:nvSpPr>
      <dsp:spPr>
        <a:xfrm>
          <a:off x="0" y="2010569"/>
          <a:ext cx="6711950" cy="1005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Πανομοιότυπα κείμενα / εικόνες / πίνακες / σχέδια, προσιτά σε πολλαπλούς αναγνώστες</a:t>
          </a:r>
          <a:endParaRPr lang="en-US" sz="2700" kern="1200"/>
        </a:p>
      </dsp:txBody>
      <dsp:txXfrm>
        <a:off x="0" y="2010569"/>
        <a:ext cx="6711950" cy="1005284"/>
      </dsp:txXfrm>
    </dsp:sp>
    <dsp:sp modelId="{B28E2BD5-12A4-4ECA-A878-73C5C8CF8EE9}">
      <dsp:nvSpPr>
        <dsp:cNvPr id="0" name=""/>
        <dsp:cNvSpPr/>
      </dsp:nvSpPr>
      <dsp:spPr>
        <a:xfrm>
          <a:off x="0" y="3015853"/>
          <a:ext cx="6711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9DA27A-00D3-41DE-9CE5-2AD14455B87E}">
      <dsp:nvSpPr>
        <dsp:cNvPr id="0" name=""/>
        <dsp:cNvSpPr/>
      </dsp:nvSpPr>
      <dsp:spPr>
        <a:xfrm>
          <a:off x="0" y="3015853"/>
          <a:ext cx="6711950" cy="1005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Δυνατότητα κριτικής σύγκρισης κειμένων, πηγών και εκδόσεων</a:t>
          </a:r>
          <a:endParaRPr lang="en-US" sz="2700" kern="1200"/>
        </a:p>
      </dsp:txBody>
      <dsp:txXfrm>
        <a:off x="0" y="3015853"/>
        <a:ext cx="6711950" cy="10052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1F4FF-369B-4A1D-A292-BE5996A8596F}">
      <dsp:nvSpPr>
        <dsp:cNvPr id="0" name=""/>
        <dsp:cNvSpPr/>
      </dsp:nvSpPr>
      <dsp:spPr>
        <a:xfrm>
          <a:off x="0" y="0"/>
          <a:ext cx="59106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15FE6-2FEE-4ECE-B059-957B0FE1D060}">
      <dsp:nvSpPr>
        <dsp:cNvPr id="0" name=""/>
        <dsp:cNvSpPr/>
      </dsp:nvSpPr>
      <dsp:spPr>
        <a:xfrm>
          <a:off x="0" y="0"/>
          <a:ext cx="5910677" cy="1280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Ενθουσιασμός για τις δυνατότητες του νέου τρόπου μαζικής παραγωγής των κειμένων. Αποτελεσματικό μέσο διάδοσης της πληροφορίας και της γνώσης</a:t>
          </a:r>
          <a:endParaRPr lang="en-US" sz="2000" kern="1200"/>
        </a:p>
      </dsp:txBody>
      <dsp:txXfrm>
        <a:off x="0" y="0"/>
        <a:ext cx="5910677" cy="1280159"/>
      </dsp:txXfrm>
    </dsp:sp>
    <dsp:sp modelId="{4F00654D-7EEE-4747-BA07-D4593D41FB26}">
      <dsp:nvSpPr>
        <dsp:cNvPr id="0" name=""/>
        <dsp:cNvSpPr/>
      </dsp:nvSpPr>
      <dsp:spPr>
        <a:xfrm>
          <a:off x="0" y="1280160"/>
          <a:ext cx="59106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8DF81-8C7E-423E-94BA-DBE85F5AB901}">
      <dsp:nvSpPr>
        <dsp:cNvPr id="0" name=""/>
        <dsp:cNvSpPr/>
      </dsp:nvSpPr>
      <dsp:spPr>
        <a:xfrm>
          <a:off x="0" y="1280159"/>
          <a:ext cx="5910677" cy="1280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Εγκώμια της τυπογραφίας [«ευλογημένη τέχνη», «ένδοξη», «θεϊκή», «ύψιστη χάρις»]. Ο Γουτεμβέργιος ως «Προμηθέας των τύπων». </a:t>
          </a:r>
          <a:endParaRPr lang="en-US" sz="2000" kern="1200"/>
        </a:p>
      </dsp:txBody>
      <dsp:txXfrm>
        <a:off x="0" y="1280159"/>
        <a:ext cx="5910677" cy="1280159"/>
      </dsp:txXfrm>
    </dsp:sp>
    <dsp:sp modelId="{307EE419-84D5-4612-BFA4-5699C52BD9B0}">
      <dsp:nvSpPr>
        <dsp:cNvPr id="0" name=""/>
        <dsp:cNvSpPr/>
      </dsp:nvSpPr>
      <dsp:spPr>
        <a:xfrm>
          <a:off x="0" y="2560320"/>
          <a:ext cx="59106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B46D9-B329-4FA9-AB81-553295725F83}">
      <dsp:nvSpPr>
        <dsp:cNvPr id="0" name=""/>
        <dsp:cNvSpPr/>
      </dsp:nvSpPr>
      <dsp:spPr>
        <a:xfrm>
          <a:off x="0" y="2560319"/>
          <a:ext cx="5910677" cy="1280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Επιφυλάξεις &amp; καχυποψία, κυρίως για την αισθητική των εντύπων βιβλίων</a:t>
          </a:r>
          <a:endParaRPr lang="en-US" sz="2000" kern="1200"/>
        </a:p>
      </dsp:txBody>
      <dsp:txXfrm>
        <a:off x="0" y="2560319"/>
        <a:ext cx="5910677" cy="1280159"/>
      </dsp:txXfrm>
    </dsp:sp>
    <dsp:sp modelId="{BBADB6E2-A852-4B90-99CA-A4658350921D}">
      <dsp:nvSpPr>
        <dsp:cNvPr id="0" name=""/>
        <dsp:cNvSpPr/>
      </dsp:nvSpPr>
      <dsp:spPr>
        <a:xfrm>
          <a:off x="0" y="3840480"/>
          <a:ext cx="59106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C258E-10D3-4F9B-9846-23F1B9D5D814}">
      <dsp:nvSpPr>
        <dsp:cNvPr id="0" name=""/>
        <dsp:cNvSpPr/>
      </dsp:nvSpPr>
      <dsp:spPr>
        <a:xfrm>
          <a:off x="0" y="3840479"/>
          <a:ext cx="5910677" cy="1280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Από το χειρόγραφο στο έντυπο: Μετάβαση ή ρήξη;</a:t>
          </a:r>
          <a:endParaRPr lang="en-US" sz="2000" kern="1200"/>
        </a:p>
      </dsp:txBody>
      <dsp:txXfrm>
        <a:off x="0" y="3840479"/>
        <a:ext cx="5910677" cy="12801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3002-C6A1-43F6-B64E-8DFA2B6327B7}">
      <dsp:nvSpPr>
        <dsp:cNvPr id="0" name=""/>
        <dsp:cNvSpPr/>
      </dsp:nvSpPr>
      <dsp:spPr>
        <a:xfrm>
          <a:off x="0" y="0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831B2D-D3CA-4501-8CBD-047609A2E0A0}">
      <dsp:nvSpPr>
        <dsp:cNvPr id="0" name=""/>
        <dsp:cNvSpPr/>
      </dsp:nvSpPr>
      <dsp:spPr>
        <a:xfrm>
          <a:off x="0" y="0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Τη μετάβαση από τη μεγαλόφωνη στη σιωπηλή ανάγνωση, και την εδραίωση νέων αναγνωστικών συμπεριφορών και τακτικών </a:t>
          </a:r>
          <a:endParaRPr lang="en-US" sz="2500" kern="1200"/>
        </a:p>
      </dsp:txBody>
      <dsp:txXfrm>
        <a:off x="0" y="0"/>
        <a:ext cx="7728267" cy="1271831"/>
      </dsp:txXfrm>
    </dsp:sp>
    <dsp:sp modelId="{6E3E2DE2-E1E9-494D-92DA-EF89FDDDF777}">
      <dsp:nvSpPr>
        <dsp:cNvPr id="0" name=""/>
        <dsp:cNvSpPr/>
      </dsp:nvSpPr>
      <dsp:spPr>
        <a:xfrm>
          <a:off x="0" y="1271831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6C2FEC-D747-4278-9A97-EED3642A802F}">
      <dsp:nvSpPr>
        <dsp:cNvPr id="0" name=""/>
        <dsp:cNvSpPr/>
      </dsp:nvSpPr>
      <dsp:spPr>
        <a:xfrm>
          <a:off x="0" y="1271831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Το αναγνωστικό κοινό (ανάγκες, προσδοκίες, αντιλήψεις)</a:t>
          </a:r>
          <a:endParaRPr lang="en-US" sz="2500" kern="1200"/>
        </a:p>
      </dsp:txBody>
      <dsp:txXfrm>
        <a:off x="0" y="1271831"/>
        <a:ext cx="7728267" cy="1271831"/>
      </dsp:txXfrm>
    </dsp:sp>
    <dsp:sp modelId="{2D5C638D-A941-4E0A-BAA6-B3E38168D3A8}">
      <dsp:nvSpPr>
        <dsp:cNvPr id="0" name=""/>
        <dsp:cNvSpPr/>
      </dsp:nvSpPr>
      <dsp:spPr>
        <a:xfrm>
          <a:off x="0" y="2543662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751AD8-07D0-444D-996B-7BB87FAD52E6}">
      <dsp:nvSpPr>
        <dsp:cNvPr id="0" name=""/>
        <dsp:cNvSpPr/>
      </dsp:nvSpPr>
      <dsp:spPr>
        <a:xfrm>
          <a:off x="0" y="2543662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Τη μορφή του εντύπου βιβλίου, τη διαμόρφωση της τυπωμένης σελίδας, ώστε να είναι όσο το δυνατόν πιο εύχρηστη, πιο ευανάγνωστη και αισθητικά άρτια</a:t>
          </a:r>
          <a:endParaRPr lang="en-US" sz="2500" kern="1200"/>
        </a:p>
      </dsp:txBody>
      <dsp:txXfrm>
        <a:off x="0" y="2543662"/>
        <a:ext cx="7728267" cy="1271831"/>
      </dsp:txXfrm>
    </dsp:sp>
    <dsp:sp modelId="{A6D6DCC0-CA69-49C4-8621-18A1533FBA63}">
      <dsp:nvSpPr>
        <dsp:cNvPr id="0" name=""/>
        <dsp:cNvSpPr/>
      </dsp:nvSpPr>
      <dsp:spPr>
        <a:xfrm>
          <a:off x="0" y="3815493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5EFC91-7359-47BB-8509-6841AD78C99B}">
      <dsp:nvSpPr>
        <dsp:cNvPr id="0" name=""/>
        <dsp:cNvSpPr/>
      </dsp:nvSpPr>
      <dsp:spPr>
        <a:xfrm>
          <a:off x="0" y="3815493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Την παραγωγή, διακίνηση και προώθηση του βιβλίου</a:t>
          </a:r>
          <a:endParaRPr lang="en-US" sz="2500" kern="1200"/>
        </a:p>
      </dsp:txBody>
      <dsp:txXfrm>
        <a:off x="0" y="3815493"/>
        <a:ext cx="7728267" cy="1271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83A0F-550A-460D-914F-987DFCACA23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309FE-A7D2-4E48-AE12-D5C23C1F6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7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09FE-A7D2-4E48-AE12-D5C23C1F65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1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345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553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333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287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E3A49-51C7-46B4-860E-2EF9F7F8D9E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61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E3A49-51C7-46B4-860E-2EF9F7F8D9E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4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C0FF-D87A-4FB0-B233-A8F6EC725BC0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0854-27C7-4157-B66E-71B0F7AA2C86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BD5E-10FC-4D1D-AF54-822135FE3D20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19D9-65E3-4B48-9070-0934D31061B0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B4E7-151B-45D5-A253-B68BD5417514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767A-6904-4F80-BB3B-6CB7620363A5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1E0B-98C3-4CCD-9B8E-BA3E3B9F89A7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6991-3F21-4F7B-A80D-D2CF31DAD754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861-4656-4A13-B566-8A8B3A40E882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FA45-A329-48A3-99B5-CDE62FDE3C17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3965-FF14-4F6A-8ADF-FF2FA358C1CE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6B71F7DC-2079-4F57-98D1-B7CC0321A66D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17aCX2iBB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gCYovlFRNY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-xn3wDZFHQ" TargetMode="External"/><Relationship Id="rId4" Type="http://schemas.openxmlformats.org/officeDocument/2006/relationships/hyperlink" Target="http://special.lib.gla.ac.uk/exhibns/month/apr2008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en.wikipedia.org/wiki/File:Fi_garamond_sort_001.png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Νεώτερη</a:t>
            </a:r>
            <a:r>
              <a:rPr lang="el-GR" dirty="0"/>
              <a:t> και Σύγχρονη Ιστορία του Βιβλίου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Μάθημα 2</a:t>
            </a:r>
            <a:r>
              <a:rPr lang="el-GR" baseline="30000" dirty="0"/>
              <a:t>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7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l-GR" dirty="0"/>
              <a:t>Ουμανισμός και Αναγέννηση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l-GR" sz="1700">
                <a:solidFill>
                  <a:schemeClr val="tx1"/>
                </a:solidFill>
              </a:rPr>
              <a:t>Τυπογραφεία, μεγάλης κλίμακας επιχειρήσεις</a:t>
            </a:r>
          </a:p>
          <a:p>
            <a:pPr lvl="1"/>
            <a:r>
              <a:rPr lang="el-GR" sz="1700">
                <a:solidFill>
                  <a:schemeClr val="tx1"/>
                </a:solidFill>
              </a:rPr>
              <a:t>Καταμερισμός εργασίας και ποικιλία ειδικοτήτων: στοιχειοθέτες, πιεστές, διορθωτές, επικεφαλής εργαστηρίου</a:t>
            </a:r>
          </a:p>
          <a:p>
            <a:pPr lvl="1"/>
            <a:r>
              <a:rPr lang="el-GR" sz="1700">
                <a:solidFill>
                  <a:schemeClr val="tx1"/>
                </a:solidFill>
              </a:rPr>
              <a:t>Μεγάλη επένδυση σε χαρτί, εξοπλισμό και προσωπικό</a:t>
            </a:r>
          </a:p>
          <a:p>
            <a:pPr lvl="1"/>
            <a:r>
              <a:rPr lang="en-US" sz="170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Incunabula</a:t>
            </a:r>
            <a:r>
              <a:rPr lang="en-US" sz="1700">
                <a:solidFill>
                  <a:schemeClr val="tx1"/>
                </a:solidFill>
              </a:rPr>
              <a:t> </a:t>
            </a:r>
            <a:r>
              <a:rPr lang="el-GR" sz="1700">
                <a:solidFill>
                  <a:schemeClr val="tx1"/>
                </a:solidFill>
              </a:rPr>
              <a:t>= βιβλία τυπωμένα πριν το 1501</a:t>
            </a:r>
            <a:r>
              <a:rPr lang="en-US" sz="1700">
                <a:solidFill>
                  <a:schemeClr val="tx1"/>
                </a:solidFill>
              </a:rPr>
              <a:t> (9-20 </a:t>
            </a:r>
            <a:r>
              <a:rPr lang="el-GR" sz="1700">
                <a:solidFill>
                  <a:schemeClr val="tx1"/>
                </a:solidFill>
              </a:rPr>
              <a:t>εκατ. τόμοι)</a:t>
            </a:r>
          </a:p>
          <a:p>
            <a:pPr lvl="1"/>
            <a:r>
              <a:rPr lang="el-GR" sz="1700">
                <a:solidFill>
                  <a:schemeClr val="tx1"/>
                </a:solidFill>
              </a:rPr>
              <a:t>16</a:t>
            </a:r>
            <a:r>
              <a:rPr lang="el-GR" sz="1700" baseline="30000">
                <a:solidFill>
                  <a:schemeClr val="tx1"/>
                </a:solidFill>
              </a:rPr>
              <a:t>ος</a:t>
            </a:r>
            <a:r>
              <a:rPr lang="el-GR" sz="1700">
                <a:solidFill>
                  <a:schemeClr val="tx1"/>
                </a:solidFill>
              </a:rPr>
              <a:t> αι. </a:t>
            </a:r>
            <a:r>
              <a:rPr lang="el-GR" sz="1700">
                <a:solidFill>
                  <a:schemeClr val="tx1"/>
                </a:solidFill>
                <a:sym typeface="Wingdings"/>
              </a:rPr>
              <a:t> έκδοση</a:t>
            </a:r>
            <a:r>
              <a:rPr lang="el-GR" sz="1700">
                <a:solidFill>
                  <a:schemeClr val="tx1"/>
                </a:solidFill>
              </a:rPr>
              <a:t> 200.000 τίτλων</a:t>
            </a:r>
          </a:p>
          <a:p>
            <a:pPr lvl="1"/>
            <a:r>
              <a:rPr lang="el-GR" sz="1700">
                <a:solidFill>
                  <a:schemeClr val="tx1"/>
                </a:solidFill>
              </a:rPr>
              <a:t>Εκτύπωση λειτουργικών και νομικών κειμένων, βιβλίων ιατρικής, εγχειριδίων για σπουδαστές (λεξικά, κλασικά κείμενα κλπ.), οδηγών. Κριτικές εκδόσεις Αγίας Γραφής</a:t>
            </a:r>
          </a:p>
          <a:p>
            <a:pPr lvl="1"/>
            <a:r>
              <a:rPr lang="el-GR" sz="1700">
                <a:solidFill>
                  <a:schemeClr val="tx1"/>
                </a:solidFill>
              </a:rPr>
              <a:t>Κέντρα συνάντησης διανοουμένων και ανταλλαγής απόψεων</a:t>
            </a:r>
          </a:p>
          <a:p>
            <a:r>
              <a:rPr lang="el-GR" sz="1700">
                <a:solidFill>
                  <a:schemeClr val="tx1"/>
                </a:solidFill>
              </a:rPr>
              <a:t>Διάδοση ανάγνωσης, πολλαπλασιασμός εκπαιδευτικών ιδρυμάτων όλων των βαθμίδων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936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8" name="Rectangle 1024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 eaLnBrk="1" hangingPunct="1"/>
            <a:r>
              <a:rPr lang="el-GR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Η τυπογραφία</a:t>
            </a:r>
            <a:r>
              <a:rPr lang="en-GB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σηματοδότησε αλλαγές :</a:t>
            </a:r>
            <a:endParaRPr lang="en-US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250" name="Rectangle 1024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10252" name="Straight Connector 1025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/>
              <a:t>Στη διάχυση των ιδεών, στον επιστημονικό διάλογο και στην εκπαιδευτική διεργασία</a:t>
            </a:r>
          </a:p>
          <a:p>
            <a:pPr eaLnBrk="1" hangingPunct="1"/>
            <a:r>
              <a:rPr lang="el-GR" altLang="en-US"/>
              <a:t>Στην πρόσβαση στην πληροφορία</a:t>
            </a:r>
          </a:p>
          <a:p>
            <a:pPr eaLnBrk="1" hangingPunct="1"/>
            <a:r>
              <a:rPr lang="el-GR" altLang="en-US"/>
              <a:t>Στη διεξαγωγή διαλόγου και τη διαμόρφωση ιδεολογιών και αισθητικών αντιλήψεων με βάση τις οικονομικές, πολιτικές, καλλιτεχνικές και πολιτισμικές συνθήκες της εποχής τους</a:t>
            </a:r>
          </a:p>
          <a:p>
            <a:pPr eaLnBrk="1" hangingPunct="1"/>
            <a:r>
              <a:rPr lang="el-GR" altLang="en-US"/>
              <a:t>Στα επαγγέλματα, που σχετίζονταν με την παραγωγή, διακίνηση και διάθεση του βιβλίου</a:t>
            </a:r>
            <a:endParaRPr lang="en-US" altLang="en-US"/>
          </a:p>
          <a:p>
            <a:pPr eaLnBrk="1" hangingPunct="1"/>
            <a:r>
              <a:rPr lang="el-GR" altLang="en-US"/>
              <a:t>Διαμόρφωση της εκδοτικής αλυσίδας ως αλυσίδας προστιθέμενης αξίας. Συστηματοποίηση της εκδοτικής παραγωγής  </a:t>
            </a:r>
            <a:endParaRPr lang="en-US" altLang="en-US"/>
          </a:p>
        </p:txBody>
      </p:sp>
      <p:sp>
        <p:nvSpPr>
          <p:cNvPr id="10254" name="Rectangle 1025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4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75" name="Rectangle 27674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K</a:t>
            </a:r>
            <a:r>
              <a:rPr lang="el-GR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αταμερισμός εργασίας στα τυπογραφεία </a:t>
            </a:r>
          </a:p>
        </p:txBody>
      </p:sp>
      <p:sp>
        <p:nvSpPr>
          <p:cNvPr id="27676" name="Rectangle 27675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27677" name="Straight Connector 27676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US" altLang="en-US" dirty="0"/>
              <a:t>Capo </a:t>
            </a:r>
            <a:r>
              <a:rPr lang="en-US" altLang="en-US" dirty="0" err="1"/>
              <a:t>stampa</a:t>
            </a:r>
            <a:r>
              <a:rPr lang="en-US" altLang="en-US" dirty="0"/>
              <a:t>, </a:t>
            </a:r>
            <a:r>
              <a:rPr lang="en-US" altLang="en-US" dirty="0" err="1"/>
              <a:t>prototipografo</a:t>
            </a:r>
            <a:r>
              <a:rPr lang="el-GR" altLang="en-US" dirty="0"/>
              <a:t>: </a:t>
            </a:r>
            <a:r>
              <a:rPr lang="en-US" altLang="en-US" dirty="0"/>
              <a:t> </a:t>
            </a:r>
            <a:r>
              <a:rPr lang="el-GR" altLang="en-US" dirty="0"/>
              <a:t>εκδότης - τυπογράφος </a:t>
            </a:r>
          </a:p>
          <a:p>
            <a:pPr eaLnBrk="1" hangingPunct="1"/>
            <a:r>
              <a:rPr lang="el-GR" altLang="en-US" dirty="0"/>
              <a:t>Τυπογράφοι: οι χειριστές του πιεστηρίου</a:t>
            </a:r>
          </a:p>
          <a:p>
            <a:pPr lvl="1"/>
            <a:r>
              <a:rPr lang="el-GR" altLang="en-US" dirty="0"/>
              <a:t>Πιεστής – </a:t>
            </a:r>
            <a:r>
              <a:rPr lang="en-US" altLang="en-US" dirty="0" err="1"/>
              <a:t>tiratore</a:t>
            </a:r>
            <a:endParaRPr lang="el-GR" altLang="en-US" dirty="0"/>
          </a:p>
          <a:p>
            <a:pPr lvl="1"/>
            <a:r>
              <a:rPr lang="el-GR" altLang="en-US" dirty="0" err="1"/>
              <a:t>Μελανωτής</a:t>
            </a:r>
            <a:r>
              <a:rPr lang="en-US" altLang="en-US" dirty="0"/>
              <a:t> </a:t>
            </a:r>
            <a:r>
              <a:rPr lang="el-GR" altLang="en-US" dirty="0"/>
              <a:t>– </a:t>
            </a:r>
            <a:r>
              <a:rPr lang="en-US" altLang="en-US" dirty="0" err="1"/>
              <a:t>battitore</a:t>
            </a:r>
            <a:endParaRPr lang="el-GR" altLang="en-US" dirty="0"/>
          </a:p>
          <a:p>
            <a:pPr eaLnBrk="1" hangingPunct="1"/>
            <a:r>
              <a:rPr lang="el-GR" altLang="en-US" dirty="0"/>
              <a:t>Διορθωτές </a:t>
            </a:r>
          </a:p>
          <a:p>
            <a:pPr eaLnBrk="1" hangingPunct="1"/>
            <a:r>
              <a:rPr lang="el-GR" altLang="en-US" dirty="0"/>
              <a:t>Στοιχειοθέτες </a:t>
            </a:r>
          </a:p>
          <a:p>
            <a:pPr eaLnBrk="1" hangingPunct="1"/>
            <a:r>
              <a:rPr lang="el-GR" altLang="en-US" dirty="0"/>
              <a:t>Μαθητευόμενοι</a:t>
            </a:r>
          </a:p>
          <a:p>
            <a:r>
              <a:rPr lang="el-GR" dirty="0">
                <a:hlinkClick r:id="rId2"/>
              </a:rPr>
              <a:t>Η εκτυπωτική διαδικασία</a:t>
            </a:r>
            <a:endParaRPr lang="en-US" dirty="0"/>
          </a:p>
        </p:txBody>
      </p:sp>
      <p:sp>
        <p:nvSpPr>
          <p:cNvPr id="27678" name="Rectangle 27677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51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3" y="259882"/>
            <a:ext cx="4046392" cy="6355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brightnessContrast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53" y="2717224"/>
            <a:ext cx="5302634" cy="3743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600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5" y="259881"/>
            <a:ext cx="4609881" cy="2304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50" y="0"/>
            <a:ext cx="492443" cy="66154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l-GR" sz="2000" dirty="0"/>
              <a:t>Δίπλωμα και στάχωση τυπογραφικών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8980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 eaLnBrk="1" hangingPunct="1"/>
            <a:r>
              <a:rPr lang="el-GR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Διαμόρφωση της τυπωμένης σελίδας κατά την Αναγέννηση </a:t>
            </a:r>
            <a:endParaRPr lang="en-US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Rectangle 3"/>
          <p:cNvSpPr>
            <a:spLocks noGrp="1" noChangeArrowheads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/>
              <a:t>Τυπογραφικά στοιχεία </a:t>
            </a:r>
          </a:p>
          <a:p>
            <a:pPr eaLnBrk="1" hangingPunct="1"/>
            <a:r>
              <a:rPr lang="el-GR" altLang="en-US"/>
              <a:t>Διάστιχα</a:t>
            </a:r>
          </a:p>
          <a:p>
            <a:pPr eaLnBrk="1" hangingPunct="1"/>
            <a:r>
              <a:rPr lang="el-GR" altLang="en-US"/>
              <a:t>Περιθώρια</a:t>
            </a:r>
          </a:p>
          <a:p>
            <a:pPr eaLnBrk="1" hangingPunct="1"/>
            <a:r>
              <a:rPr lang="el-GR" altLang="en-US" err="1"/>
              <a:t>Διάστηλα</a:t>
            </a:r>
            <a:endParaRPr lang="el-GR" altLang="en-US"/>
          </a:p>
          <a:p>
            <a:pPr eaLnBrk="1" hangingPunct="1"/>
            <a:r>
              <a:rPr lang="el-GR" altLang="en-US"/>
              <a:t>Κεφαλίδες </a:t>
            </a:r>
          </a:p>
          <a:p>
            <a:pPr eaLnBrk="1" hangingPunct="1"/>
            <a:r>
              <a:rPr lang="el-GR" altLang="en-US"/>
              <a:t>Αρίθμηση των τυπογραφικών τετραδίων</a:t>
            </a:r>
          </a:p>
          <a:p>
            <a:pPr eaLnBrk="1" hangingPunct="1"/>
            <a:r>
              <a:rPr lang="el-GR" altLang="en-US" err="1"/>
              <a:t>Σελιδαρίθμηση</a:t>
            </a:r>
            <a:r>
              <a:rPr lang="el-GR" altLang="en-US"/>
              <a:t> </a:t>
            </a:r>
          </a:p>
          <a:p>
            <a:pPr eaLnBrk="1" hangingPunct="1"/>
            <a:r>
              <a:rPr lang="el-GR" altLang="en-US"/>
              <a:t>Γένεση και διαμόρφωση της σελίδας τίτλου</a:t>
            </a:r>
          </a:p>
          <a:p>
            <a:pPr eaLnBrk="1" hangingPunct="1"/>
            <a:r>
              <a:rPr lang="el-GR" altLang="en-US"/>
              <a:t>Εικονογράφηση και διακόσμηση. Χρήση της ξυλογραφίας και της χαλκογραφίας</a:t>
            </a:r>
            <a:endParaRPr lang="en-US" alt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7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l-GR" dirty="0"/>
              <a:t>Ουμανισμός και Αναγέννηση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el-GR" dirty="0"/>
              <a:t>Αύξηση παραγωγής = πολλαπλασιασμός κειμένων, δυνατότητα σύγκρισης και κριτικής, μεγαλύτερη πιθανότητα διάσωσης</a:t>
            </a:r>
          </a:p>
          <a:p>
            <a:r>
              <a:rPr lang="el-GR" dirty="0"/>
              <a:t>Τυποποίηση κειμένων, χαρτών, πινάκων, κλπ.</a:t>
            </a:r>
          </a:p>
          <a:p>
            <a:r>
              <a:rPr lang="el-GR" dirty="0"/>
              <a:t>Διάδοση λογιστικής και αριθμητικής</a:t>
            </a:r>
          </a:p>
          <a:p>
            <a:r>
              <a:rPr lang="el-GR" dirty="0"/>
              <a:t>Διόρθωση και βελτίωση διαδοχικών εκδόσεων</a:t>
            </a:r>
          </a:p>
          <a:p>
            <a:r>
              <a:rPr lang="el-GR" dirty="0"/>
              <a:t>Εξορθολογισμός </a:t>
            </a:r>
            <a:r>
              <a:rPr lang="en-US" dirty="0"/>
              <a:t> </a:t>
            </a:r>
            <a:r>
              <a:rPr lang="el-GR" dirty="0"/>
              <a:t>καταλογογράφησης και κωδικοποίησης, αλφαβητική κατάταξη καταλόγων</a:t>
            </a:r>
          </a:p>
          <a:p>
            <a:r>
              <a:rPr lang="el-GR" dirty="0"/>
              <a:t>«Δημοκρατία των Γραμμάτων»</a:t>
            </a:r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48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B45ABDE-2EA6-40F6-9A5A-05AF18776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he planet earth taken from the outer space">
            <a:extLst>
              <a:ext uri="{FF2B5EF4-FFF2-40B4-BE49-F238E27FC236}">
                <a16:creationId xmlns:a16="http://schemas.microsoft.com/office/drawing/2014/main" id="{BA0B0EF5-2DDB-464F-D23E-B6C1F2EF10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909" r="-1" b="11861"/>
          <a:stretch/>
        </p:blipFill>
        <p:spPr>
          <a:xfrm>
            <a:off x="10960" y="-4572"/>
            <a:ext cx="121889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258D3F-3594-4FF6-8C83-16F29A862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 dirty="0"/>
              <a:t>Ουμανισμός και Αναγέννηση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 Bacon, </a:t>
            </a:r>
            <a:r>
              <a:rPr lang="en-US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Novum</a:t>
            </a: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Organum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(1620):</a:t>
            </a:r>
          </a:p>
          <a:p>
            <a:pPr marL="0" indent="0">
              <a:buNone/>
            </a:pP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Printing, gunpowder and the compass: These three have changed the whole face and state of things throughout the world; the first in literature, the second in warfare, the third in navigation; whence have followed innumerable changes, in so much that no empire, no sect, no star seems to have exerted greater power and influence in human affairs than these mechanical discoveries.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BD14D8-D35D-4C1B-9EBB-1F2F8FA63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54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Αναγνωστικό κοινό Αναγέννησης</a:t>
            </a:r>
            <a:endParaRPr lang="en-US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86A6C4C-96D5-A5CD-A8B4-BC462DE861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04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Εκδόσεις 15</a:t>
            </a:r>
            <a:r>
              <a:rPr lang="el-GR" baseline="30000" dirty="0"/>
              <a:t>ου</a:t>
            </a:r>
            <a:r>
              <a:rPr lang="el-GR" dirty="0"/>
              <a:t> αιώνα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200" dirty="0"/>
              <a:t>Εκδόσεις μεγάλου σχήματος</a:t>
            </a:r>
          </a:p>
          <a:p>
            <a:r>
              <a:rPr lang="el-GR" sz="2200" dirty="0"/>
              <a:t>Βίβλος στα λατινικά, Πατέρες της Εκκλησίας</a:t>
            </a:r>
          </a:p>
          <a:p>
            <a:r>
              <a:rPr lang="el-GR" sz="2200" dirty="0"/>
              <a:t>Ηθική θεολογία</a:t>
            </a:r>
          </a:p>
          <a:p>
            <a:r>
              <a:rPr lang="el-GR" sz="2200" dirty="0"/>
              <a:t>Αστικό  και κανονικό δίκαιο</a:t>
            </a:r>
          </a:p>
          <a:p>
            <a:r>
              <a:rPr lang="el-GR" sz="2200" dirty="0"/>
              <a:t>Λειτουργικά έργα</a:t>
            </a:r>
          </a:p>
          <a:p>
            <a:r>
              <a:rPr lang="el-GR" sz="2200" dirty="0"/>
              <a:t>Έργα κλασικής Αρχαιότητας</a:t>
            </a:r>
          </a:p>
          <a:p>
            <a:r>
              <a:rPr lang="el-GR" sz="2200" dirty="0"/>
              <a:t>Ιατρικές πραγματείες Αράβων</a:t>
            </a:r>
          </a:p>
          <a:p>
            <a:r>
              <a:rPr lang="el-GR" sz="2200" dirty="0"/>
              <a:t>Εγχειρίδια μικρού σχήματος (4</a:t>
            </a:r>
            <a:r>
              <a:rPr lang="el-GR" sz="2200" baseline="30000" dirty="0"/>
              <a:t>ο</a:t>
            </a:r>
            <a:r>
              <a:rPr lang="el-GR" sz="2200" dirty="0"/>
              <a:t>) για πανεπιστημιακή χρήση</a:t>
            </a:r>
          </a:p>
          <a:p>
            <a:r>
              <a:rPr lang="el-GR" sz="2200" dirty="0"/>
              <a:t>Έργα Ιστορίας ή </a:t>
            </a:r>
            <a:r>
              <a:rPr lang="el-GR" sz="2200" dirty="0" err="1"/>
              <a:t>ψευδοϊστορίας</a:t>
            </a:r>
            <a:endParaRPr lang="en-US" sz="2200" dirty="0"/>
          </a:p>
          <a:p>
            <a:r>
              <a:rPr lang="el-GR" sz="2200" dirty="0"/>
              <a:t>Έργα σε καθομιλουμένη (συνήθως θρησκευτικού περιεχομένου για ποίμνιο)</a:t>
            </a:r>
            <a:endParaRPr lang="en-US" sz="2200" dirty="0"/>
          </a:p>
          <a:p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Συνύπαρξη με χειρόγραφη παράδοση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36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Τα αναγνώσματα του λαϊκού κοινού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eaLnBrk="1" hangingPunct="1"/>
            <a:endParaRPr lang="el-GR" altLang="en-US" sz="1900" dirty="0">
              <a:latin typeface="Book Antiqua" panose="02040602050305030304" pitchFamily="18" charset="0"/>
            </a:endParaRPr>
          </a:p>
          <a:p>
            <a:r>
              <a:rPr lang="el-GR" altLang="en-US" sz="1900" dirty="0"/>
              <a:t>Βιβλία με εικόνες, με μεγάλα τυπογραφικά στοιχεία, σε χαμηλής ποιότητας χαρτί, σε προσιτή τιμή </a:t>
            </a:r>
          </a:p>
          <a:p>
            <a:r>
              <a:rPr lang="el-GR" altLang="en-US" sz="1900" dirty="0"/>
              <a:t>Βίοι αγίων, μύθοι του Αισώπου, διδαχές, θρησκευτικά βιβλία (όπως Ψαλτήρια), φυλλάδες – ριμάδες, ιπποτικά μυθιστορήματα</a:t>
            </a:r>
          </a:p>
          <a:p>
            <a:r>
              <a:rPr lang="el-GR" altLang="en-US" sz="1900" i="1" dirty="0"/>
              <a:t>Ακόμα και αν δεν γνωρίζετε να διαβάζετε, μην παραιτείσθε από την απόκτηση καλών βιβλίων αφού μπορείτε να αναθέσετε στους άλλους να διαβάζουν για εσάς. Η πανάγαθη </a:t>
            </a:r>
            <a:r>
              <a:rPr lang="en-US" altLang="en-US" sz="1900" i="1" dirty="0" err="1"/>
              <a:t>Armelle</a:t>
            </a:r>
            <a:r>
              <a:rPr lang="en-US" altLang="en-US" sz="1900" i="1" dirty="0"/>
              <a:t> Nicolas</a:t>
            </a:r>
            <a:r>
              <a:rPr lang="el-GR" altLang="en-US" sz="1900" i="1" dirty="0"/>
              <a:t>, αποβιώσασα στη </a:t>
            </a:r>
            <a:r>
              <a:rPr lang="en-US" altLang="en-US" sz="1900" i="1" dirty="0"/>
              <a:t>Vannes</a:t>
            </a:r>
            <a:r>
              <a:rPr lang="el-GR" altLang="en-US" sz="1900" i="1" dirty="0"/>
              <a:t> μέσα σε ευωδία αγιοσύνης, έπραττε το ίδιο. Έφερε πάντοτε μαζί της τη </a:t>
            </a:r>
            <a:r>
              <a:rPr lang="el-GR" altLang="en-US" sz="1900" dirty="0"/>
              <a:t>Μίμηση</a:t>
            </a:r>
            <a:r>
              <a:rPr lang="el-GR" altLang="en-US" sz="1900" i="1" dirty="0"/>
              <a:t> του Κυρίου Ημών και μόλις έβρισκε κάποιον που γνώριζε ανάγνωση τον παρακαλούσε να της διαβάσει μερικές αράδες εκ του βιβλίου της και ακολούθως διέκοπτε για να τις στοχαστεί ξανά.  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7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επινόηση της τυπογραφίας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58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200" dirty="0"/>
              <a:t>Λαϊκό αναγνωστικό κοινό - Γνωρίσματα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sz="2500" dirty="0"/>
              <a:t>Κάτοχοι ορισμένων μόνο βιβλίων </a:t>
            </a:r>
          </a:p>
          <a:p>
            <a:pPr eaLnBrk="1" hangingPunct="1"/>
            <a:r>
              <a:rPr lang="el-GR" altLang="en-US" sz="2500" dirty="0"/>
              <a:t>Εντατική παρά </a:t>
            </a:r>
            <a:r>
              <a:rPr lang="el-GR" altLang="en-US" sz="2500" dirty="0" err="1"/>
              <a:t>εκτατική</a:t>
            </a:r>
            <a:r>
              <a:rPr lang="el-GR" altLang="en-US" sz="2500" dirty="0"/>
              <a:t> ανάγνωση</a:t>
            </a:r>
          </a:p>
          <a:p>
            <a:pPr eaLnBrk="1" hangingPunct="1"/>
            <a:r>
              <a:rPr lang="el-GR" altLang="en-US" sz="2500" dirty="0"/>
              <a:t>Δανεισμός βιβλίων μεταξύ των αναγνωστών σε κλειστές κοινότητες</a:t>
            </a:r>
            <a:r>
              <a:rPr lang="en-US" altLang="en-US" sz="2500" dirty="0"/>
              <a:t> (</a:t>
            </a:r>
            <a:r>
              <a:rPr lang="el-GR" altLang="en-US" sz="2500" dirty="0"/>
              <a:t>π.χ. Μενόκκιο)</a:t>
            </a:r>
          </a:p>
          <a:p>
            <a:pPr eaLnBrk="1" hangingPunct="1"/>
            <a:r>
              <a:rPr lang="el-GR" altLang="en-US" sz="2500" dirty="0"/>
              <a:t>Θρησκευτικά βιβλία, βίοι αγίων, αλμανάκ, παραμύθια, μύθοι, εγχειρίδια</a:t>
            </a:r>
          </a:p>
          <a:p>
            <a:pPr eaLnBrk="1" hangingPunct="1"/>
            <a:r>
              <a:rPr lang="el-GR" altLang="en-US" sz="2500" dirty="0"/>
              <a:t>Τα ιπποτικά μυθιστορήματα απευθύνονταν τόσο σε αριστοκρατικό, εγγράμματο κοινό όσο και σε λαϊκό  </a:t>
            </a:r>
          </a:p>
        </p:txBody>
      </p:sp>
    </p:spTree>
    <p:extLst>
      <p:ext uri="{BB962C8B-B14F-4D97-AF65-F5344CB8AC3E}">
        <p14:creationId xmlns:p14="http://schemas.microsoft.com/office/powerpoint/2010/main" val="310949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54" name="Rectangle 35853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5" name="Freeform: Shape 35854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l-GR" altLang="en-US" dirty="0" err="1"/>
              <a:t>Άλδος</a:t>
            </a:r>
            <a:r>
              <a:rPr lang="el-GR" altLang="en-US" dirty="0"/>
              <a:t> </a:t>
            </a:r>
            <a:r>
              <a:rPr lang="el-GR" altLang="en-US" dirty="0" err="1"/>
              <a:t>Μανούτιος</a:t>
            </a:r>
            <a:br>
              <a:rPr lang="el-GR" altLang="en-US" dirty="0"/>
            </a:br>
            <a:r>
              <a:rPr lang="el-GR" dirty="0"/>
              <a:t>1449-1515</a:t>
            </a:r>
            <a:br>
              <a:rPr lang="el-GR" dirty="0"/>
            </a:br>
            <a:r>
              <a:rPr lang="el-GR" altLang="en-US" dirty="0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el-GR" altLang="en-US" sz="1700"/>
              <a:t>Κατάρτιση του εκδοτικού καταλόγου ανάλογα με τις ανάγκες και προσδοκίες του αναγνωστικού κοινού. Νέες προτάσεις</a:t>
            </a:r>
          </a:p>
          <a:p>
            <a:r>
              <a:rPr lang="el-GR" altLang="en-US" sz="1700"/>
              <a:t>Συνεργασίες με </a:t>
            </a:r>
            <a:r>
              <a:rPr lang="el-GR" altLang="en-US" sz="1700" err="1"/>
              <a:t>λογίους</a:t>
            </a:r>
            <a:r>
              <a:rPr lang="el-GR" altLang="en-US" sz="1700"/>
              <a:t>. Λόγιοι ως επιμελητές εκδόσεων, μεταφραστές, διορθωτές</a:t>
            </a:r>
          </a:p>
          <a:p>
            <a:r>
              <a:rPr lang="el-GR" altLang="en-US" sz="1700"/>
              <a:t>Νέα τυπογραφικά στοιχεία. </a:t>
            </a:r>
            <a:r>
              <a:rPr lang="en-US" altLang="en-US" sz="1700" i="1"/>
              <a:t>Italics</a:t>
            </a:r>
            <a:r>
              <a:rPr lang="el-GR" altLang="en-US" sz="1700" i="1"/>
              <a:t> </a:t>
            </a:r>
          </a:p>
          <a:p>
            <a:r>
              <a:rPr lang="el-GR" altLang="en-US" sz="1700"/>
              <a:t>Οργάνωση της διακίνησης και γενικότερα της εκδοτικής διαδικασίας</a:t>
            </a:r>
          </a:p>
          <a:p>
            <a:r>
              <a:rPr lang="el-GR" altLang="en-US" sz="1700"/>
              <a:t>Διαφήμιση</a:t>
            </a:r>
            <a:r>
              <a:rPr lang="en-US" altLang="en-US" sz="1700"/>
              <a:t>, </a:t>
            </a:r>
            <a:r>
              <a:rPr lang="el-GR" altLang="en-US" sz="1700"/>
              <a:t>προώθηση των τίτλων (ο ρόλος των προλόγων και εισαγωγών)</a:t>
            </a:r>
          </a:p>
          <a:p>
            <a:r>
              <a:rPr lang="el-GR" altLang="en-US" sz="1700"/>
              <a:t>«Δώσετε ίνα δώσω…ουκ έχω </a:t>
            </a:r>
            <a:r>
              <a:rPr lang="el-GR" altLang="en-US" sz="1700" err="1"/>
              <a:t>εντυπούν</a:t>
            </a:r>
            <a:r>
              <a:rPr lang="el-GR" altLang="en-US" sz="1700"/>
              <a:t> άνευ χρημάτων πολλών»  </a:t>
            </a:r>
          </a:p>
        </p:txBody>
      </p:sp>
      <p:sp>
        <p:nvSpPr>
          <p:cNvPr id="35856" name="Freeform: Shape 35855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5725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4819" name="2 - Θέση περιεχομένου"/>
          <p:cNvSpPr>
            <a:spLocks noGrp="1"/>
          </p:cNvSpPr>
          <p:nvPr>
            <p:ph idx="1"/>
          </p:nvPr>
        </p:nvSpPr>
        <p:spPr>
          <a:xfrm>
            <a:off x="1264150" y="1496501"/>
            <a:ext cx="6461231" cy="3864998"/>
          </a:xfrm>
        </p:spPr>
        <p:txBody>
          <a:bodyPr>
            <a:normAutofit/>
          </a:bodyPr>
          <a:lstStyle/>
          <a:p>
            <a:r>
              <a:rPr lang="el-GR" altLang="en-US"/>
              <a:t>Καινοτομία: εκδόσεις μικρού σχήματος κλασσικών κειμένων</a:t>
            </a:r>
          </a:p>
          <a:p>
            <a:r>
              <a:rPr lang="el-GR" altLang="en-US"/>
              <a:t>Ποιότητα κειμένου (επιμέλεια, μετάφραση) </a:t>
            </a:r>
          </a:p>
          <a:p>
            <a:r>
              <a:rPr lang="el-GR" altLang="en-US"/>
              <a:t>Τυπογραφική - αισθητική αρτιότητα των εκδόσεων</a:t>
            </a:r>
          </a:p>
          <a:p>
            <a:r>
              <a:rPr lang="el-GR" altLang="en-US"/>
              <a:t>Το τυπογραφείο – βιβλιοπωλείο ως τόπος συνάντησης και ανταλλαγής απόψεων </a:t>
            </a:r>
          </a:p>
          <a:p>
            <a:r>
              <a:rPr lang="el-GR" altLang="en-US"/>
              <a:t>Μιμήσεις – αντιγραφές</a:t>
            </a:r>
            <a:r>
              <a:rPr lang="en-US" altLang="en-US"/>
              <a:t>, </a:t>
            </a:r>
            <a:r>
              <a:rPr lang="el-GR" altLang="en-US"/>
              <a:t>κλεψίτυπες εκδόσεις  </a:t>
            </a:r>
          </a:p>
          <a:p>
            <a:r>
              <a:rPr lang="el-GR" altLang="en-US"/>
              <a:t>Αναγεννησιακή εικονογράφηση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4818" name="1 - Τίτλος"/>
          <p:cNvSpPr>
            <a:spLocks noGrp="1"/>
          </p:cNvSpPr>
          <p:nvPr>
            <p:ph type="title"/>
          </p:nvPr>
        </p:nvSpPr>
        <p:spPr>
          <a:xfrm>
            <a:off x="8982805" y="1865740"/>
            <a:ext cx="2947482" cy="3126520"/>
          </a:xfrm>
        </p:spPr>
        <p:txBody>
          <a:bodyPr>
            <a:normAutofit/>
          </a:bodyPr>
          <a:lstStyle/>
          <a:p>
            <a:r>
              <a:rPr lang="el-GR" altLang="en-US" dirty="0"/>
              <a:t>Άλδος Μανούτιο</a:t>
            </a:r>
            <a:br>
              <a:rPr lang="el-GR" altLang="en-US" dirty="0"/>
            </a:br>
            <a:r>
              <a:rPr lang="en-US" altLang="en-US" dirty="0"/>
              <a:t>Libri </a:t>
            </a:r>
            <a:r>
              <a:rPr lang="en-US" altLang="en-US" dirty="0" err="1"/>
              <a:t>portatiles</a:t>
            </a:r>
            <a:r>
              <a:rPr lang="en-US" altLang="en-US" dirty="0"/>
              <a:t> 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356856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1E78239-D1AA-4363-A29F-EAE5EAFB8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013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33FFD14-5A9F-4A16-B322-FC579C2EE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8008542" cy="5330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3A2C81-E536-42E0-B937-14ACD6F2E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6729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648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altLang="en-US" dirty="0"/>
              <a:t>H </a:t>
            </a:r>
            <a:r>
              <a:rPr lang="el-GR" altLang="en-US" dirty="0"/>
              <a:t>επανάσταση της τυπογραφίας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EBD472-AC5D-4393-8BDB-66634BCBC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406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D3D2435-525F-6C94-93B4-41E0FB9394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561092"/>
              </p:ext>
            </p:extLst>
          </p:nvPr>
        </p:nvGraphicFramePr>
        <p:xfrm>
          <a:off x="650875" y="1425575"/>
          <a:ext cx="6711950" cy="402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1153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 </a:t>
            </a:r>
            <a:r>
              <a:rPr lang="el-G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επανάσταση της τυπογραφίας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12" name="Rectangle 3">
            <a:extLst>
              <a:ext uri="{FF2B5EF4-FFF2-40B4-BE49-F238E27FC236}">
                <a16:creationId xmlns:a16="http://schemas.microsoft.com/office/drawing/2014/main" id="{7D77134F-F69E-06AD-D094-9800538708C8}"/>
              </a:ext>
            </a:extLst>
          </p:cNvPr>
          <p:cNvGraphicFramePr/>
          <p:nvPr/>
        </p:nvGraphicFramePr>
        <p:xfrm>
          <a:off x="5289229" y="864108"/>
          <a:ext cx="5910677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1258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3" name="Rectangle 71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4" name="Freeform: Shape 73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4355" name="Rectangle 3"/>
          <p:cNvSpPr>
            <a:spLocks noGrp="1" noChangeArrowheads="1"/>
          </p:cNvSpPr>
          <p:nvPr>
            <p:ph idx="1"/>
          </p:nvPr>
        </p:nvSpPr>
        <p:spPr>
          <a:xfrm>
            <a:off x="1264150" y="1496501"/>
            <a:ext cx="6461231" cy="3864998"/>
          </a:xfrm>
        </p:spPr>
        <p:txBody>
          <a:bodyPr>
            <a:normAutofit/>
          </a:bodyPr>
          <a:lstStyle/>
          <a:p>
            <a:pPr marL="182880" lvl="1">
              <a:spcBef>
                <a:spcPts val="1200"/>
              </a:spcBef>
            </a:pPr>
            <a:r>
              <a:rPr lang="el-GR" altLang="en-US" sz="2000" dirty="0"/>
              <a:t>Στις απαρχές της τυπογραφίας το έντυπο βιβλίο είχε ως πρότυπο το χειρόγραφο</a:t>
            </a:r>
          </a:p>
          <a:p>
            <a:pPr marL="182880" lvl="1">
              <a:spcBef>
                <a:spcPts val="1200"/>
              </a:spcBef>
            </a:pPr>
            <a:r>
              <a:rPr lang="el-GR" altLang="en-US" sz="2000" dirty="0"/>
              <a:t>Η μεγαλύτερη δυνατή ομοιότητα των εντύπων με το χειρόγραφο αποτελούσε εγγύηση για την αρτιότητα, αλλά και την εμπορική επιτυχία των εκδόσεων</a:t>
            </a:r>
          </a:p>
          <a:p>
            <a:pPr marL="182880" lvl="1">
              <a:spcBef>
                <a:spcPts val="1200"/>
              </a:spcBef>
            </a:pPr>
            <a:r>
              <a:rPr lang="el-GR" altLang="en-US" sz="2000" dirty="0"/>
              <a:t>Το υπάρχον, διαμορφωμένο αναγνωστικό κοινό είχε διαμορφωμένες ήδη τις επιθυμίες, τις αισθητικές απόψεις και τις προσδοκίες από το έντυπο βιβλίο</a:t>
            </a:r>
          </a:p>
        </p:txBody>
      </p:sp>
      <p:sp>
        <p:nvSpPr>
          <p:cNvPr id="14356" name="Freeform: Shape 75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82805" y="1865740"/>
            <a:ext cx="2947482" cy="312652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dirty="0"/>
              <a:t>Από το χειρόγραφο στο έντυπο: </a:t>
            </a:r>
            <a:br>
              <a:rPr lang="el-GR" altLang="en-US" dirty="0"/>
            </a:br>
            <a:br>
              <a:rPr lang="el-GR" altLang="en-US" dirty="0"/>
            </a:br>
            <a:r>
              <a:rPr lang="el-GR" altLang="en-US" dirty="0"/>
              <a:t>Μετάβαση;</a:t>
            </a:r>
            <a:r>
              <a:rPr lang="el-GR" altLang="en-US" dirty="0">
                <a:latin typeface="Book Antiqua" panose="02040602050305030304" pitchFamily="18" charset="0"/>
              </a:rPr>
              <a:t>		</a:t>
            </a:r>
            <a:endParaRPr lang="en-US" alt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72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264150" y="1496501"/>
            <a:ext cx="6461231" cy="4075624"/>
          </a:xfrm>
        </p:spPr>
        <p:txBody>
          <a:bodyPr>
            <a:normAutofit/>
          </a:bodyPr>
          <a:lstStyle/>
          <a:p>
            <a:pPr marL="182880" lvl="1">
              <a:spcBef>
                <a:spcPts val="1200"/>
              </a:spcBef>
            </a:pPr>
            <a:r>
              <a:rPr lang="el-GR" altLang="en-US" sz="2000" dirty="0"/>
              <a:t>Λόγοι πρακτικοί, αισθητικοί, οικονομικοί, εμπορικοί - διαφημιστικοί υπαγόρευσαν αλλαγές στο έντυπο βιβλίο. </a:t>
            </a:r>
          </a:p>
          <a:p>
            <a:pPr marL="182880" lvl="1">
              <a:spcBef>
                <a:spcPts val="1200"/>
              </a:spcBef>
            </a:pPr>
            <a:r>
              <a:rPr lang="el-GR" altLang="en-US" sz="2000" dirty="0"/>
              <a:t>Στόχος ήταν το κείμενο να είναι ευανάγνωστο, η έκδοση αισθητικά άρτια, το βιβλίο όσο το δυνατόν οικονομικότερο και πιο φιλικό, ο χρόνος εκτύπωσης όσο το δυνατόν συντομότερος και ο σωματικός κόπος των τυπογράφων μικρότερος</a:t>
            </a:r>
          </a:p>
          <a:p>
            <a:pPr marL="182880" lvl="1">
              <a:spcBef>
                <a:spcPts val="1200"/>
              </a:spcBef>
            </a:pPr>
            <a:r>
              <a:rPr lang="el-GR" altLang="en-US" sz="2000" dirty="0"/>
              <a:t>Συνεπώς, το έντυπο βιβλίο άρχισε σταδιακά να αποκτά την δική του ιδιαίτερη ταυτότητα και να απαγκιστρώνεται από το πρότυπο του χειρογράφου</a:t>
            </a:r>
          </a:p>
          <a:p>
            <a:pPr marL="182880" lvl="1">
              <a:spcBef>
                <a:spcPts val="1200"/>
              </a:spcBef>
            </a:pPr>
            <a:r>
              <a:rPr lang="el-GR" altLang="en-US" sz="2000" dirty="0"/>
              <a:t>Παράδειγμα: η διαμόρφωση σελίδας τίτλου</a:t>
            </a:r>
            <a:endParaRPr lang="en-US" altLang="en-US" sz="2000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82805" y="1865740"/>
            <a:ext cx="2947482" cy="312652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dirty="0"/>
              <a:t>...ή ρήξη; 	</a:t>
            </a:r>
            <a:r>
              <a:rPr lang="el-GR" altLang="en-US" dirty="0">
                <a:latin typeface="Book Antiqua" panose="02040602050305030304" pitchFamily="18" charset="0"/>
              </a:rPr>
              <a:t>			</a:t>
            </a:r>
            <a:endParaRPr lang="en-US" alt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97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Autofit/>
          </a:bodyPr>
          <a:lstStyle/>
          <a:p>
            <a:r>
              <a:rPr lang="el-GR" dirty="0"/>
              <a:t>16</a:t>
            </a:r>
            <a:r>
              <a:rPr lang="el-GR" baseline="30000" dirty="0"/>
              <a:t>ος</a:t>
            </a:r>
            <a:r>
              <a:rPr lang="el-GR" dirty="0"/>
              <a:t> αιώνας – Αναλογίες με χειρόγραφα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Τυπογραφικά στοιχεία που αναπαράγουν μοντέλο χειρογράφου</a:t>
            </a:r>
          </a:p>
          <a:p>
            <a:r>
              <a:rPr lang="el-GR" dirty="0">
                <a:solidFill>
                  <a:schemeClr val="tx1"/>
                </a:solidFill>
              </a:rPr>
              <a:t>Σχετικά πολλές συντομογραφίες</a:t>
            </a:r>
          </a:p>
          <a:p>
            <a:r>
              <a:rPr lang="el-GR" dirty="0">
                <a:solidFill>
                  <a:schemeClr val="tx1"/>
                </a:solidFill>
              </a:rPr>
              <a:t>Σταδιακή εισαγωγή βοηθητικών στοιχείων για αναγνώστη (κεφαλίδες, αριθμοί σελίδων, πίνακες, ευρετήριο, κλπ.)</a:t>
            </a:r>
          </a:p>
          <a:p>
            <a:r>
              <a:rPr lang="el-GR" dirty="0">
                <a:solidFill>
                  <a:schemeClr val="tx1"/>
                </a:solidFill>
              </a:rPr>
              <a:t>Συμπλήρωση με το χέρι πρωτογραμμάτων, εικονογραφήσεων, χρωματισμού εικόνων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6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512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0" name="Rectangle 512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dirty="0"/>
              <a:t>Εκδημοκρατισμός της γνώσης και του γούστου </a:t>
            </a:r>
          </a:p>
        </p:txBody>
      </p:sp>
      <p:sp>
        <p:nvSpPr>
          <p:cNvPr id="5132" name="Rectangle 513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5136" name="Rectangle 513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l-GR" altLang="en-US">
                <a:solidFill>
                  <a:schemeClr val="tx1"/>
                </a:solidFill>
              </a:rPr>
              <a:t>Η αξία της τυπογραφίας: μαζική διάδοση της γνώσης και της πληροφορίας</a:t>
            </a:r>
          </a:p>
          <a:p>
            <a:r>
              <a:rPr lang="el-GR" altLang="en-US">
                <a:solidFill>
                  <a:schemeClr val="tx1"/>
                </a:solidFill>
              </a:rPr>
              <a:t>Έντυπο βιβλίο, δημοκρατικό μέσο διάδοσης της γνώσης και της πληροφορίας</a:t>
            </a:r>
          </a:p>
          <a:p>
            <a:r>
              <a:rPr lang="el-GR" altLang="en-US">
                <a:solidFill>
                  <a:schemeClr val="tx1"/>
                </a:solidFill>
              </a:rPr>
              <a:t>Επανάσταση στην επικοινωνία, την πληροφόρηση, την εκπαιδευτική διεργασία, την ανταλλαγή απόψεων, τη μελέτη, τον επιστημονικό διάλογο αλλά και την προπαγάνδα</a:t>
            </a:r>
          </a:p>
          <a:p>
            <a:r>
              <a:rPr lang="el-GR" altLang="en-US">
                <a:solidFill>
                  <a:schemeClr val="tx1"/>
                </a:solidFill>
              </a:rPr>
              <a:t>Αποφασιστική συμβολή στη διαμόρφωση των αναγνωστικών και των αισθητικών προτιμήσεων του αναγνωστικού κοινού</a:t>
            </a:r>
          </a:p>
          <a:p>
            <a:pPr lvl="1"/>
            <a:r>
              <a:rPr lang="el-GR" altLang="en-US">
                <a:solidFill>
                  <a:schemeClr val="tx1"/>
                </a:solidFill>
              </a:rPr>
              <a:t>Προσιτό και οικονομικό μέσο</a:t>
            </a:r>
          </a:p>
          <a:p>
            <a:pPr lvl="1"/>
            <a:r>
              <a:rPr lang="el-GR" altLang="en-US">
                <a:solidFill>
                  <a:schemeClr val="tx1"/>
                </a:solidFill>
              </a:rPr>
              <a:t>Με την πάροδο του χρόνου, ολοένα πιο προσιτό και φιλικό για σταδιακά διευρυνόμενες ομάδες αναγνωστών</a:t>
            </a:r>
          </a:p>
        </p:txBody>
      </p:sp>
    </p:spTree>
    <p:extLst>
      <p:ext uri="{BB962C8B-B14F-4D97-AF65-F5344CB8AC3E}">
        <p14:creationId xmlns:p14="http://schemas.microsoft.com/office/powerpoint/2010/main" val="238193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 altLang="en-US"/>
              <a:t>Η τυπογραφία οριοθετεί</a:t>
            </a:r>
            <a:r>
              <a:rPr lang="en-US" altLang="en-US"/>
              <a:t>, </a:t>
            </a:r>
            <a:r>
              <a:rPr lang="el-GR" altLang="en-US"/>
              <a:t>συνεπώς </a:t>
            </a:r>
            <a:endParaRPr lang="en-US" altLang="en-US"/>
          </a:p>
        </p:txBody>
      </p:sp>
      <p:graphicFrame>
        <p:nvGraphicFramePr>
          <p:cNvPr id="13317" name="Rectangle 3">
            <a:extLst>
              <a:ext uri="{FF2B5EF4-FFF2-40B4-BE49-F238E27FC236}">
                <a16:creationId xmlns:a16="http://schemas.microsoft.com/office/drawing/2014/main" id="{BF8B1541-F48B-4DB5-BC03-0432462959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719787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57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C34168A-5EF9-4D3B-8340-62769BFD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F9CE7E-17C1-4726-8CAE-3CF424CB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 dirty="0"/>
              <a:t>Η επινόηση της τυπογραφίας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246596-C397-4ADF-8DBA-FDAA55928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71D27FF-F4E0-095B-350F-C9B389516B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926388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7926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1D7602-6D2D-46C2-A7B2-434F3678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39253-EA7C-41D9-9930-0923683AA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810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123837"/>
            <a:ext cx="3073914" cy="4601183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Αντιδράσεις σε έντυπο κείμενο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480" y="2085681"/>
            <a:ext cx="0" cy="26866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93580" y="864108"/>
            <a:ext cx="6144367" cy="5120640"/>
          </a:xfrm>
        </p:spPr>
        <p:txBody>
          <a:bodyPr>
            <a:normAutofit/>
          </a:bodyPr>
          <a:lstStyle/>
          <a:p>
            <a:r>
              <a:rPr lang="el-GR"/>
              <a:t>Κατώτερες τάξεις απορρίπτουν γραπτό πολιτισμό ως όργανο κυριαρχίας</a:t>
            </a:r>
          </a:p>
          <a:p>
            <a:r>
              <a:rPr lang="el-GR"/>
              <a:t>Ελίτ αντιδρούν σε οικειοποίηση από το πλήθος της γνώσης που πριν κατείχαν κατ’ αποκλειστικότητα</a:t>
            </a:r>
          </a:p>
          <a:p>
            <a:r>
              <a:rPr lang="en-US"/>
              <a:t>Shakespeare, </a:t>
            </a:r>
            <a:r>
              <a:rPr lang="en-US" i="1"/>
              <a:t>Henry VI </a:t>
            </a:r>
            <a:r>
              <a:rPr lang="en-US"/>
              <a:t>(1591)</a:t>
            </a:r>
            <a:r>
              <a:rPr lang="el-GR"/>
              <a:t>,</a:t>
            </a:r>
            <a:r>
              <a:rPr lang="en-US"/>
              <a:t> </a:t>
            </a:r>
            <a:r>
              <a:rPr lang="el-GR"/>
              <a:t>απόρριψη γραφής γιατί :</a:t>
            </a:r>
          </a:p>
          <a:p>
            <a:pPr lvl="1"/>
            <a:r>
              <a:rPr lang="el-GR"/>
              <a:t>Συνδέεται με βασιλικά διατάγματα</a:t>
            </a:r>
          </a:p>
          <a:p>
            <a:pPr lvl="1"/>
            <a:r>
              <a:rPr lang="el-GR"/>
              <a:t>Καταγράφει υποχρεώσεις φτωχών</a:t>
            </a:r>
          </a:p>
          <a:p>
            <a:pPr lvl="1"/>
            <a:r>
              <a:rPr lang="el-GR"/>
              <a:t>Διαθέτει μαγικές και κακόβουλες ιδιότητες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75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F1D7602-6D2D-46C2-A7B2-434F3678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539253-EA7C-41D9-9930-0923683AA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810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123837"/>
            <a:ext cx="3073914" cy="4601183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Αντιδράσεις σε έντυπο κείμενο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480" y="2085681"/>
            <a:ext cx="0" cy="26866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93580" y="864108"/>
            <a:ext cx="6144367" cy="5120640"/>
          </a:xfrm>
        </p:spPr>
        <p:txBody>
          <a:bodyPr>
            <a:normAutofit/>
          </a:bodyPr>
          <a:lstStyle/>
          <a:p>
            <a:r>
              <a:rPr lang="el-GR"/>
              <a:t>1473, </a:t>
            </a:r>
            <a:r>
              <a:rPr lang="en-US"/>
              <a:t>Filippo de Strata, </a:t>
            </a:r>
            <a:r>
              <a:rPr lang="el-GR" i="1"/>
              <a:t>Επιχειρήματα κατά της τυπογραφίας</a:t>
            </a:r>
            <a:r>
              <a:rPr lang="el-GR"/>
              <a:t> (βενεδικτίνος μοναχός σε Βενετία και αντιγραφέας χειρογράφων) :</a:t>
            </a:r>
          </a:p>
          <a:p>
            <a:pPr lvl="1"/>
            <a:r>
              <a:rPr lang="el-GR"/>
              <a:t>Διαφθείρει κείμενα με κακέκτυπες εκδόσεις με σκοπό το κέρδος</a:t>
            </a:r>
          </a:p>
          <a:p>
            <a:pPr lvl="1"/>
            <a:r>
              <a:rPr lang="el-GR"/>
              <a:t>Διαφθείρει πνεύματα παρέχοντας αιρετικά και ανήθικα έργα</a:t>
            </a:r>
          </a:p>
          <a:p>
            <a:pPr lvl="1"/>
            <a:r>
              <a:rPr lang="el-GR"/>
              <a:t>Διαφθείρει γνώση με διάδοσή της σε αδαείς</a:t>
            </a:r>
          </a:p>
          <a:p>
            <a:pPr lvl="1"/>
            <a:r>
              <a:rPr lang="en-US" i="1"/>
              <a:t>Est </a:t>
            </a:r>
            <a:r>
              <a:rPr lang="en-US" i="1" err="1"/>
              <a:t>virgo</a:t>
            </a:r>
            <a:r>
              <a:rPr lang="en-US" i="1"/>
              <a:t> </a:t>
            </a:r>
            <a:r>
              <a:rPr lang="en-US" i="1" err="1"/>
              <a:t>hec</a:t>
            </a:r>
            <a:r>
              <a:rPr lang="en-US" i="1"/>
              <a:t> </a:t>
            </a:r>
            <a:r>
              <a:rPr lang="en-US" i="1" err="1"/>
              <a:t>penna</a:t>
            </a:r>
            <a:r>
              <a:rPr lang="en-US" i="1"/>
              <a:t>, meretrix </a:t>
            </a:r>
            <a:r>
              <a:rPr lang="en-US" i="1" err="1"/>
              <a:t>est</a:t>
            </a:r>
            <a:r>
              <a:rPr lang="en-US" i="1"/>
              <a:t> </a:t>
            </a:r>
            <a:r>
              <a:rPr lang="en-US" i="1" err="1"/>
              <a:t>stampificata</a:t>
            </a:r>
            <a:endParaRPr lang="el-GR" i="1"/>
          </a:p>
          <a:p>
            <a:r>
              <a:rPr lang="el-GR"/>
              <a:t>1474, αίτημα αντιγραφέων σε Δόγη Βενετίας να εκδιώξει τυπογράφους από την πόλη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9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5" b="4166"/>
          <a:stretch/>
        </p:blipFill>
        <p:spPr>
          <a:xfrm>
            <a:off x="1360713" y="206829"/>
            <a:ext cx="9427029" cy="63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86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l-GR" dirty="0"/>
              <a:t>Όψη του βιβλίου </a:t>
            </a:r>
            <a:r>
              <a:rPr lang="en-US" dirty="0"/>
              <a:t>    </a:t>
            </a:r>
            <a:r>
              <a:rPr lang="el-GR" dirty="0"/>
              <a:t>(16</a:t>
            </a:r>
            <a:r>
              <a:rPr lang="el-GR" baseline="30000" dirty="0"/>
              <a:t>ος</a:t>
            </a:r>
            <a:r>
              <a:rPr lang="el-GR" dirty="0"/>
              <a:t> αι.)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pPr lvl="1"/>
            <a:r>
              <a:rPr lang="el-GR"/>
              <a:t>Σελίδα τίτλου</a:t>
            </a:r>
          </a:p>
          <a:p>
            <a:pPr lvl="2"/>
            <a:r>
              <a:rPr lang="el-GR"/>
              <a:t>Αναφορά συγγραφέα, τίτλου, εκδότη, τόπου &amp; χρόνου έκδοσης κατά κανόνα σε κολοφώνα μαζί με τυπογραφικό σήμα εργαστηρίου</a:t>
            </a:r>
            <a:r>
              <a:rPr lang="el-GR" dirty="0"/>
              <a:t> </a:t>
            </a:r>
          </a:p>
          <a:p>
            <a:pPr lvl="1"/>
            <a:r>
              <a:rPr lang="el-GR"/>
              <a:t>Εικονογράφηση</a:t>
            </a:r>
          </a:p>
          <a:p>
            <a:pPr lvl="2"/>
            <a:r>
              <a:rPr lang="el-GR"/>
              <a:t>Έντυπη εικονογράφηση από 1461</a:t>
            </a:r>
            <a:endParaRPr lang="en-US"/>
          </a:p>
          <a:p>
            <a:pPr lvl="2"/>
            <a:r>
              <a:rPr lang="el-GR"/>
              <a:t>Ξυλογραφίες</a:t>
            </a:r>
          </a:p>
          <a:p>
            <a:pPr lvl="1"/>
            <a:r>
              <a:rPr lang="el-GR"/>
              <a:t>Σχεδιασμός σε Ιταλία νέων τυπογραφικών στοιχείων, λιγότερο γωνιώδη («νόθα»)</a:t>
            </a:r>
          </a:p>
          <a:p>
            <a:pPr lvl="1"/>
            <a:r>
              <a:rPr lang="el-GR"/>
              <a:t>Μεγαλύτερη χρήση λευκών διαστημάτων και γεωμετρικών σχημάτων σε διάταξη κειμένου</a:t>
            </a: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41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Μεταρρύθμιση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l-GR"/>
              <a:t>1485, η πρώτη Έκθεση Βιβλίου στην Φρανκφούρτη</a:t>
            </a:r>
          </a:p>
          <a:p>
            <a:pPr lvl="1"/>
            <a:r>
              <a:rPr lang="el-GR"/>
              <a:t>1564, εκτύπωση του πρώτου καταλόγου βιβλίων προς πώληση</a:t>
            </a:r>
            <a:endParaRPr lang="en-US"/>
          </a:p>
          <a:p>
            <a:r>
              <a:rPr lang="el-GR"/>
              <a:t>1517-1524, πωλούνται περισσότερα από 300.000 αντίτυπα έργων Λούθηρου, έντυπα φυλλάδια πολλαπλασιάζονται </a:t>
            </a:r>
            <a:r>
              <a:rPr lang="en-US"/>
              <a:t>x </a:t>
            </a:r>
            <a:r>
              <a:rPr lang="el-GR"/>
              <a:t>40</a:t>
            </a:r>
          </a:p>
          <a:p>
            <a:r>
              <a:rPr lang="el-GR"/>
              <a:t>Χρήση εντύπου από Προτεσταντισμό ως μαζικό μέσο επικοινωνίας για </a:t>
            </a:r>
            <a:r>
              <a:rPr lang="el-GR" err="1"/>
              <a:t>προπαγάνδιση</a:t>
            </a:r>
            <a:r>
              <a:rPr lang="el-GR"/>
              <a:t> νέου δόγματος</a:t>
            </a:r>
          </a:p>
          <a:p>
            <a:r>
              <a:rPr lang="el-GR"/>
              <a:t>Σύντομα κείμενα σε γερμανική γλώσσα, προσιτά στους πολλούς, σε απλή γλώσσα και χαμηλή τιμή</a:t>
            </a:r>
          </a:p>
          <a:p>
            <a:pPr lvl="1"/>
            <a:r>
              <a:rPr lang="el-GR"/>
              <a:t>Διαφορετικά από τα μαχητικά κείμενα στα λατινικά με τα αναλυτικά θεολογικά επιχειρήματα</a:t>
            </a:r>
          </a:p>
          <a:p>
            <a:r>
              <a:rPr lang="el-GR"/>
              <a:t>Έμφαση σε αλφαβητισμό πιστών για προσωπική πρόσβαση σε ιερά κείμενα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11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Μεταρρύθμιση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l-GR"/>
              <a:t>Μονόφυλλα και </a:t>
            </a:r>
            <a:r>
              <a:rPr lang="el-GR" err="1"/>
              <a:t>αντιπαπικές</a:t>
            </a:r>
            <a:r>
              <a:rPr lang="el-GR"/>
              <a:t> καρικατούρες</a:t>
            </a:r>
          </a:p>
          <a:p>
            <a:r>
              <a:rPr lang="el-GR"/>
              <a:t>Συστηματική προώθηση προτεσταντικών φυλλαδίων μέσω πλανόδιων πωλητών</a:t>
            </a:r>
            <a:endParaRPr lang="en-US"/>
          </a:p>
          <a:p>
            <a:r>
              <a:rPr lang="el-GR"/>
              <a:t>Εφεύρεση Γουτεμβέργιου</a:t>
            </a:r>
            <a:r>
              <a:rPr lang="en-US"/>
              <a:t>,</a:t>
            </a:r>
            <a:r>
              <a:rPr lang="el-GR"/>
              <a:t> δείγμα θείας ευλογίας σε γερμανικό έθνος για απελευθέρωσή του από ζυγό Ρώμης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81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 sz="3100">
                <a:solidFill>
                  <a:schemeClr val="tx1">
                    <a:lumMod val="85000"/>
                    <a:lumOff val="15000"/>
                  </a:schemeClr>
                </a:solidFill>
              </a:rPr>
              <a:t>Διάδοση προτεσταντισμού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l-GR" dirty="0"/>
              <a:t>Έμφαση και σημασία εγγραμματοσύνης</a:t>
            </a:r>
            <a:endParaRPr lang="en-US" dirty="0"/>
          </a:p>
          <a:p>
            <a:r>
              <a:rPr lang="el-GR" dirty="0"/>
              <a:t>Χαρακτικά, θρησκευτικοί ύμνοι και θεατρικά έργα για αρχική διάδοση Μεταρρύθμισης</a:t>
            </a:r>
          </a:p>
          <a:p>
            <a:pPr lvl="1"/>
            <a:r>
              <a:rPr lang="el-GR"/>
              <a:t>Σατιρικά έργα </a:t>
            </a:r>
            <a:r>
              <a:rPr lang="en-US"/>
              <a:t>Niklaus Manuel</a:t>
            </a:r>
            <a:r>
              <a:rPr lang="el-GR"/>
              <a:t> </a:t>
            </a:r>
            <a:r>
              <a:rPr lang="el-GR">
                <a:latin typeface="Calibri" pitchFamily="34" charset="0"/>
              </a:rPr>
              <a:t>(Βέρνη, </a:t>
            </a:r>
            <a:r>
              <a:rPr lang="en-US">
                <a:latin typeface="Calibri" pitchFamily="34" charset="0"/>
              </a:rPr>
              <a:t>1484-1530)</a:t>
            </a:r>
            <a:endParaRPr lang="el-GR">
              <a:latin typeface="Calibri" pitchFamily="34" charset="0"/>
            </a:endParaRPr>
          </a:p>
          <a:p>
            <a:pPr lvl="1"/>
            <a:r>
              <a:rPr lang="el-GR">
                <a:latin typeface="Calibri"/>
              </a:rPr>
              <a:t>≠ </a:t>
            </a:r>
            <a:r>
              <a:rPr lang="el-GR">
                <a:latin typeface="Calibri" pitchFamily="34" charset="0"/>
              </a:rPr>
              <a:t>μεταγενέστερη «εικονομαχία» Προτεσταντών</a:t>
            </a:r>
          </a:p>
          <a:p>
            <a:r>
              <a:rPr lang="el-GR" dirty="0"/>
              <a:t>Μεγάλα κύματα προσφύγων λόγω θρησκευτικών διώξεων και πολέμων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2905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20" name="Rectangle 38919">
            <a:extLst>
              <a:ext uri="{FF2B5EF4-FFF2-40B4-BE49-F238E27FC236}">
                <a16:creationId xmlns:a16="http://schemas.microsoft.com/office/drawing/2014/main" id="{4102E8E4-3982-4884-AA0F-68EC37047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80736" y="1405464"/>
            <a:ext cx="3242383" cy="4690532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l-GR" altLang="en-US">
                <a:solidFill>
                  <a:schemeClr val="accent1"/>
                </a:solidFill>
              </a:rPr>
              <a:t>Επιστημονική Επανάσταση και τυπογραφία </a:t>
            </a:r>
          </a:p>
        </p:txBody>
      </p:sp>
      <p:sp>
        <p:nvSpPr>
          <p:cNvPr id="38922" name="Rectangle 38921">
            <a:extLst>
              <a:ext uri="{FF2B5EF4-FFF2-40B4-BE49-F238E27FC236}">
                <a16:creationId xmlns:a16="http://schemas.microsoft.com/office/drawing/2014/main" id="{51EB3F61-F91A-45E6-81DA-F22A4CBAC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8"/>
            <a:ext cx="1286934" cy="5333999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447802" y="1405464"/>
            <a:ext cx="6682071" cy="4690532"/>
          </a:xfrm>
        </p:spPr>
        <p:txBody>
          <a:bodyPr anchor="t">
            <a:normAutofit/>
          </a:bodyPr>
          <a:lstStyle/>
          <a:p>
            <a:r>
              <a:rPr lang="el-GR" altLang="en-US"/>
              <a:t>Επιστημονικός διάλογος </a:t>
            </a:r>
          </a:p>
          <a:p>
            <a:r>
              <a:rPr lang="el-GR" altLang="en-US"/>
              <a:t>Εμπειριστές 16</a:t>
            </a:r>
            <a:r>
              <a:rPr lang="el-GR" altLang="en-US" baseline="30000"/>
              <a:t>ου</a:t>
            </a:r>
            <a:r>
              <a:rPr lang="el-GR" altLang="en-US"/>
              <a:t> αι.: προκατάληψη υπεροχής «βιβλίου της Φύσης» και προσωπικής παρατήρησης έναντι γραπτών κειμένων</a:t>
            </a:r>
          </a:p>
          <a:p>
            <a:r>
              <a:rPr lang="el-GR" altLang="en-US"/>
              <a:t>Κοπέρνικος, </a:t>
            </a:r>
            <a:r>
              <a:rPr lang="en-US" altLang="en-US" i="1"/>
              <a:t>De </a:t>
            </a:r>
            <a:r>
              <a:rPr lang="en-US" altLang="en-US" i="1" err="1"/>
              <a:t>revolutionibus</a:t>
            </a:r>
            <a:r>
              <a:rPr lang="en-US" altLang="en-US" i="1"/>
              <a:t> </a:t>
            </a:r>
            <a:r>
              <a:rPr lang="en-US" altLang="en-US" i="1" err="1"/>
              <a:t>orbium</a:t>
            </a:r>
            <a:r>
              <a:rPr lang="en-US" altLang="en-US" i="1"/>
              <a:t> </a:t>
            </a:r>
            <a:r>
              <a:rPr lang="en-US" altLang="en-US" i="1" err="1"/>
              <a:t>caelestium</a:t>
            </a:r>
            <a:r>
              <a:rPr lang="en-US" altLang="en-US" i="1"/>
              <a:t> </a:t>
            </a:r>
            <a:r>
              <a:rPr lang="en-US" altLang="en-US" i="1" err="1"/>
              <a:t>libri</a:t>
            </a:r>
            <a:r>
              <a:rPr lang="en-US" altLang="en-US" i="1"/>
              <a:t> sex</a:t>
            </a:r>
            <a:r>
              <a:rPr lang="en-US" altLang="en-US"/>
              <a:t>, Johannes </a:t>
            </a:r>
            <a:r>
              <a:rPr lang="en-US" altLang="en-US" err="1"/>
              <a:t>Petrius</a:t>
            </a:r>
            <a:r>
              <a:rPr lang="en-US" altLang="en-US"/>
              <a:t>, </a:t>
            </a:r>
            <a:r>
              <a:rPr lang="el-GR" altLang="en-US"/>
              <a:t>Νυρεμβέργη, </a:t>
            </a:r>
            <a:r>
              <a:rPr lang="en-US" altLang="en-US"/>
              <a:t>1543</a:t>
            </a:r>
            <a:endParaRPr lang="el-GR" altLang="en-US"/>
          </a:p>
          <a:p>
            <a:r>
              <a:rPr lang="el-GR" altLang="en-US"/>
              <a:t>Έκδοση επιστημονικών βιβλίων στην καθομιλουμένη (Γαλιλαίος και άλλοι)</a:t>
            </a:r>
          </a:p>
          <a:p>
            <a:r>
              <a:rPr lang="el-GR" altLang="en-US"/>
              <a:t>Γιοχάνες </a:t>
            </a:r>
            <a:r>
              <a:rPr lang="el-GR" altLang="en-US" err="1"/>
              <a:t>Κέπλερ</a:t>
            </a:r>
            <a:r>
              <a:rPr lang="el-GR" altLang="en-US"/>
              <a:t>: «Αν με συγχωρήσετε, θα χαρώ πολύ. Αν θυμώσετε μαζί μου, θα το ανεχτώ. Ιδού, </a:t>
            </a:r>
            <a:r>
              <a:rPr lang="el-GR" altLang="en-US" err="1"/>
              <a:t>ερρίφθη</a:t>
            </a:r>
            <a:r>
              <a:rPr lang="el-GR" altLang="en-US"/>
              <a:t> ο κύβος, γράφω ένα βιβλίο για τους συγχρόνους μου ή –δεν πειράζει– για τους μεταγενέστερους. Ίσως το βιβλίο μου να περιμένει τους αναγνώστες του εκατό χρόνια…» </a:t>
            </a:r>
            <a:endParaRPr lang="el-GR" altLang="en-US" b="1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4" name="Rectangle 38923">
            <a:extLst>
              <a:ext uri="{FF2B5EF4-FFF2-40B4-BE49-F238E27FC236}">
                <a16:creationId xmlns:a16="http://schemas.microsoft.com/office/drawing/2014/main" id="{C0D1CB9A-4C6B-4843-B8E9-CD0071D37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45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20" name="Rectangle 38919">
            <a:extLst>
              <a:ext uri="{FF2B5EF4-FFF2-40B4-BE49-F238E27FC236}">
                <a16:creationId xmlns:a16="http://schemas.microsoft.com/office/drawing/2014/main" id="{4102E8E4-3982-4884-AA0F-68EC37047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80736" y="1405464"/>
            <a:ext cx="3242383" cy="4690532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l-GR" altLang="en-US" dirty="0">
                <a:solidFill>
                  <a:schemeClr val="accent1"/>
                </a:solidFill>
              </a:rPr>
              <a:t>Επιστημονική Επανάσταση και τυπογραφία </a:t>
            </a:r>
          </a:p>
        </p:txBody>
      </p:sp>
      <p:sp>
        <p:nvSpPr>
          <p:cNvPr id="38922" name="Rectangle 38921">
            <a:extLst>
              <a:ext uri="{FF2B5EF4-FFF2-40B4-BE49-F238E27FC236}">
                <a16:creationId xmlns:a16="http://schemas.microsoft.com/office/drawing/2014/main" id="{51EB3F61-F91A-45E6-81DA-F22A4CBAC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8"/>
            <a:ext cx="1286934" cy="5333999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2" y="1405464"/>
            <a:ext cx="6682071" cy="4690532"/>
          </a:xfrm>
        </p:spPr>
        <p:txBody>
          <a:bodyPr anchor="t">
            <a:normAutofit/>
          </a:bodyPr>
          <a:lstStyle/>
          <a:p>
            <a:pPr marL="0" indent="0" eaLnBrk="1" hangingPunct="1">
              <a:buNone/>
            </a:pPr>
            <a:endParaRPr lang="el-GR" altLang="en-US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dirty="0"/>
              <a:t>1616, </a:t>
            </a:r>
            <a:r>
              <a:rPr lang="en-US" altLang="en-US" i="1" dirty="0"/>
              <a:t>Index</a:t>
            </a:r>
            <a:r>
              <a:rPr lang="el-GR" altLang="en-US" i="1" dirty="0"/>
              <a:t> </a:t>
            </a:r>
            <a:r>
              <a:rPr lang="en-US" altLang="en-US" i="1" dirty="0" err="1"/>
              <a:t>librorum</a:t>
            </a:r>
            <a:r>
              <a:rPr lang="en-US" altLang="en-US" i="1" dirty="0"/>
              <a:t> </a:t>
            </a:r>
            <a:r>
              <a:rPr lang="en-US" altLang="en-US" i="1" dirty="0" err="1"/>
              <a:t>prohibitorum</a:t>
            </a:r>
            <a:r>
              <a:rPr lang="el-GR" altLang="en-US" dirty="0"/>
              <a:t>, απαγορεύεται το έργο Κοπέρνικου. «Δεν έπρεπε το δόγμα του να πρεσβεύεται ή να υπερασπίζεται», επιτρεπόταν μόνο η εμπιστευτική χρήση του ως μαθηματικής τεχνικής</a:t>
            </a:r>
          </a:p>
          <a:p>
            <a:pPr eaLnBrk="1" hangingPunct="1"/>
            <a:r>
              <a:rPr lang="el-GR" altLang="en-US" dirty="0"/>
              <a:t>Κυρίως στην Ιταλία εντοπίζονται λογοκριμένα αντίτυπα, όχι στην Γαλλία και την Ισπανία</a:t>
            </a:r>
          </a:p>
          <a:p>
            <a:pPr eaLnBrk="1" hangingPunct="1"/>
            <a:r>
              <a:rPr lang="el-GR" altLang="en-US" dirty="0"/>
              <a:t>Απαγόρευση σε ισχύ ως το 1835</a:t>
            </a:r>
            <a:endParaRPr lang="el-GR" altLang="en-US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 b="1" dirty="0">
              <a:latin typeface="Book Antiqua" panose="02040602050305030304" pitchFamily="18" charset="0"/>
            </a:endParaRPr>
          </a:p>
        </p:txBody>
      </p:sp>
      <p:sp>
        <p:nvSpPr>
          <p:cNvPr id="38924" name="Rectangle 38923">
            <a:extLst>
              <a:ext uri="{FF2B5EF4-FFF2-40B4-BE49-F238E27FC236}">
                <a16:creationId xmlns:a16="http://schemas.microsoft.com/office/drawing/2014/main" id="{C0D1CB9A-4C6B-4843-B8E9-CD0071D37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64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Αφηρημένο δίκτυο κόμβων και πλέγματος">
            <a:extLst>
              <a:ext uri="{FF2B5EF4-FFF2-40B4-BE49-F238E27FC236}">
                <a16:creationId xmlns:a16="http://schemas.microsoft.com/office/drawing/2014/main" id="{EE7CED11-50EC-AA9E-4E84-DD0CE939A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059" b="239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8B36-167F-DAA5-8753-C8ACB077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1113" cy="460118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LINKS</a:t>
            </a:r>
            <a:endParaRPr lang="el-GR">
              <a:solidFill>
                <a:schemeClr val="tx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2CAA2BB-6139-2FF5-7E39-E5F9539E8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  <a:hlinkClick r:id="rId3"/>
              </a:rPr>
              <a:t>Η τεχνική της ξυλογραφίας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Copernicus, De </a:t>
            </a:r>
            <a:r>
              <a:rPr lang="en-US" dirty="0" err="1">
                <a:solidFill>
                  <a:schemeClr val="tx1"/>
                </a:solidFill>
                <a:hlinkClick r:id="rId4"/>
              </a:rPr>
              <a:t>Revolutionibus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Printing Evolution, 1450-1500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95DBA-9268-4601-D641-56229702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7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l-GR" dirty="0"/>
              <a:t>Η επινόηση της τυπογραφίας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/>
                </a:solidFill>
              </a:rPr>
              <a:t>Σταδιακή αλλαγή προϊόντος (μορφής βιβλίου) </a:t>
            </a:r>
            <a:r>
              <a:rPr lang="el-GR">
                <a:solidFill>
                  <a:schemeClr val="tx1"/>
                </a:solidFill>
                <a:sym typeface="Symbol" panose="05050102010706020507" pitchFamily="18" charset="2"/>
              </a:rPr>
              <a:t></a:t>
            </a:r>
            <a:r>
              <a:rPr lang="el-GR">
                <a:solidFill>
                  <a:schemeClr val="tx1"/>
                </a:solidFill>
              </a:rPr>
              <a:t> επαναστατική αλλαγή τρόπου παραγωγής</a:t>
            </a:r>
            <a:endParaRPr lang="en-US">
              <a:solidFill>
                <a:schemeClr val="tx1"/>
              </a:solidFill>
            </a:endParaRPr>
          </a:p>
          <a:p>
            <a:r>
              <a:rPr lang="el-GR">
                <a:solidFill>
                  <a:schemeClr val="tx1"/>
                </a:solidFill>
              </a:rPr>
              <a:t>Τυπογράφος ενδιαφέρεται για μορφή, όχι για περιεχόμενο κειμένου</a:t>
            </a:r>
          </a:p>
          <a:p>
            <a:r>
              <a:rPr lang="el-GR">
                <a:solidFill>
                  <a:schemeClr val="tx1"/>
                </a:solidFill>
              </a:rPr>
              <a:t>Συνδυασμός κειμένου με ξυλογραφίες</a:t>
            </a:r>
          </a:p>
          <a:p>
            <a:r>
              <a:rPr lang="el-GR" b="1">
                <a:solidFill>
                  <a:schemeClr val="tx1"/>
                </a:solidFill>
              </a:rPr>
              <a:t>Τεχνολογία σταθερή μέχρι 19</a:t>
            </a:r>
            <a:r>
              <a:rPr lang="el-GR" b="1" baseline="30000">
                <a:solidFill>
                  <a:schemeClr val="tx1"/>
                </a:solidFill>
              </a:rPr>
              <a:t>ο</a:t>
            </a:r>
            <a:r>
              <a:rPr lang="el-GR" b="1">
                <a:solidFill>
                  <a:schemeClr val="tx1"/>
                </a:solidFill>
              </a:rPr>
              <a:t> αιώνα!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5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9411469" y="5618582"/>
            <a:ext cx="237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Johannes Gutenberg</a:t>
            </a:r>
          </a:p>
          <a:p>
            <a:pPr algn="ctr"/>
            <a:r>
              <a:rPr lang="en-US" sz="2000" dirty="0"/>
              <a:t>1395-1468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" y="79746"/>
            <a:ext cx="8910084" cy="6682562"/>
          </a:xfrm>
          <a:prstGeom prst="rect">
            <a:avLst/>
          </a:prstGeom>
        </p:spPr>
      </p:pic>
      <p:pic>
        <p:nvPicPr>
          <p:cNvPr id="33798" name="Picture 6" descr="http://2.bp.blogspot.com/_XTIWtr1f5lE/SLIQUkHLSvI/AAAAAAAAAEk/x61WqDa2VSc/s320/Printing+Pr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871" y="0"/>
            <a:ext cx="4122128" cy="4752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12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35846" name="Picture 6" descr="http://upload.wikimedia.org/wikipedia/commons/thumb/b/b0/Gutenberg_Bible.jpg/640px-Gutenberg_Bi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347" y="3027396"/>
            <a:ext cx="5349250" cy="361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5637" y="6066065"/>
            <a:ext cx="452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Η Βίβλος του Γουτεμβέργιου</a:t>
            </a:r>
            <a:r>
              <a:rPr lang="en-US" sz="2000" dirty="0"/>
              <a:t> </a:t>
            </a:r>
            <a:endParaRPr lang="el-GR" sz="2000" dirty="0"/>
          </a:p>
          <a:p>
            <a:pPr algn="ctr"/>
            <a:r>
              <a:rPr lang="el-GR" sz="2000" dirty="0"/>
              <a:t>«των 42 γραμμών», 1282 σελ. (1454/55)</a:t>
            </a:r>
          </a:p>
        </p:txBody>
      </p:sp>
      <p:pic>
        <p:nvPicPr>
          <p:cNvPr id="35848" name="Picture 8" descr="http://upload.wikimedia.org/wikipedia/commons/thumb/3/31/Fi_garamond_sort_001.png/180px-Fi_garamond_sort_001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722" y="260648"/>
            <a:ext cx="1714500" cy="244792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6" y="260648"/>
            <a:ext cx="4158214" cy="57924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80AD3A-74B4-47F0-8B60-53B499F06525}"/>
              </a:ext>
            </a:extLst>
          </p:cNvPr>
          <p:cNvSpPr txBox="1"/>
          <p:nvPr/>
        </p:nvSpPr>
        <p:spPr>
          <a:xfrm>
            <a:off x="9744557" y="1067492"/>
            <a:ext cx="1779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48 αντίτυπα σώζονται από τα περ. 170 που τυπώθηκαν</a:t>
            </a:r>
          </a:p>
        </p:txBody>
      </p:sp>
    </p:spTree>
    <p:extLst>
      <p:ext uri="{BB962C8B-B14F-4D97-AF65-F5344CB8AC3E}">
        <p14:creationId xmlns:p14="http://schemas.microsoft.com/office/powerpoint/2010/main" val="133848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937F-F941-AB46-C736-CCE796EB4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l-GR"/>
              <a:t>Πρώτες εκτυπώσεις Γουτεμβέργιου</a:t>
            </a:r>
          </a:p>
          <a:p>
            <a:pPr lvl="1"/>
            <a:r>
              <a:rPr lang="el-GR"/>
              <a:t>Μια γραμματική</a:t>
            </a:r>
          </a:p>
          <a:p>
            <a:pPr lvl="1"/>
            <a:r>
              <a:rPr lang="el-GR"/>
              <a:t>Συγχωροχάρτια</a:t>
            </a:r>
          </a:p>
          <a:p>
            <a:pPr lvl="1"/>
            <a:r>
              <a:rPr lang="el-GR"/>
              <a:t>Φυλλάδιο κατά Οθωμανών (1454) </a:t>
            </a:r>
          </a:p>
          <a:p>
            <a:r>
              <a:rPr lang="el-GR"/>
              <a:t>Πλήρες κείμενο Βίβλου, δυσεύρετο στην αγορά</a:t>
            </a:r>
          </a:p>
          <a:p>
            <a:pPr lvl="1"/>
            <a:r>
              <a:rPr lang="el-GR"/>
              <a:t>Άλωση Κωνσταντινούπολης, οθωμανική απειλή</a:t>
            </a:r>
          </a:p>
          <a:p>
            <a:pPr lvl="1"/>
            <a:r>
              <a:rPr lang="el-GR"/>
              <a:t>Υψηλή ζήτηση</a:t>
            </a:r>
          </a:p>
          <a:p>
            <a:pPr lvl="1"/>
            <a:r>
              <a:rPr lang="el-GR"/>
              <a:t>Επιλογή μεγάλου μεγέθους (πιο επιβλητικό)</a:t>
            </a:r>
          </a:p>
          <a:p>
            <a:r>
              <a:rPr lang="el-GR"/>
              <a:t>Μεγάλο κόστος επιχείρησης, εκτύπωση ακριβή και χρονοβόρα</a:t>
            </a:r>
          </a:p>
          <a:p>
            <a:r>
              <a:rPr lang="el-GR"/>
              <a:t>Χρεοκοπία Γουτεμβέργιου το 1455</a:t>
            </a:r>
          </a:p>
          <a:p>
            <a:pPr lvl="1"/>
            <a:endParaRPr lang="el-G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51836-D8C0-4F7D-BB01-4DD4CD16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41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brightnessContrast bright="-7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9" y="34135"/>
            <a:ext cx="6174644" cy="6687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4000"/>
                    </a14:imgEffect>
                    <a14:imgEffect>
                      <a14:brightnessContrast bright="-16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41" y="908773"/>
            <a:ext cx="5485531" cy="466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3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579031" y="1253899"/>
            <a:ext cx="6742112" cy="4884737"/>
          </a:xfrm>
        </p:spPr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Caxton (1415-1492)</a:t>
            </a:r>
          </a:p>
          <a:p>
            <a:r>
              <a:rPr lang="el-GR" dirty="0"/>
              <a:t>Άγγλος έμπορος, διπλωμάτης, συγγραφέας και τυπογράφος</a:t>
            </a:r>
          </a:p>
          <a:p>
            <a:r>
              <a:rPr lang="el-GR" dirty="0"/>
              <a:t>1476, εισάγει το πρώτο τυπογραφικό πιεστήριο σε Αγγλία</a:t>
            </a:r>
          </a:p>
          <a:p>
            <a:r>
              <a:rPr lang="el-GR" dirty="0"/>
              <a:t>Πρόλογοι και επίλογοι στις εκδόσεις του όπου απευθύνεται σε αναγνώστες εξηγώντας τις επιλογές του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" y="20782"/>
            <a:ext cx="4374572" cy="6788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68091" y="6356350"/>
            <a:ext cx="3938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1481, </a:t>
            </a:r>
            <a:r>
              <a:rPr lang="en-US" sz="2000" i="1" dirty="0" err="1"/>
              <a:t>Godefrey</a:t>
            </a:r>
            <a:r>
              <a:rPr lang="en-US" sz="2000" i="1" dirty="0"/>
              <a:t> of </a:t>
            </a:r>
            <a:r>
              <a:rPr lang="en-US" sz="2000" i="1" dirty="0" err="1"/>
              <a:t>Boloyne</a:t>
            </a:r>
            <a:r>
              <a:rPr lang="el-GR" sz="2000" i="1" dirty="0"/>
              <a:t> </a:t>
            </a:r>
            <a:r>
              <a:rPr lang="el-GR" sz="2000" dirty="0"/>
              <a:t>(1</a:t>
            </a:r>
            <a:r>
              <a:rPr lang="el-GR" sz="2000" baseline="30000" dirty="0"/>
              <a:t>η</a:t>
            </a:r>
            <a:r>
              <a:rPr lang="el-GR" sz="2000" dirty="0"/>
              <a:t> σελ.)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20782"/>
            <a:ext cx="2259062" cy="26840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82ACD9-9FD4-44BD-B593-D6241ABB0A26}"/>
              </a:ext>
            </a:extLst>
          </p:cNvPr>
          <p:cNvSpPr txBox="1"/>
          <p:nvPr/>
        </p:nvSpPr>
        <p:spPr>
          <a:xfrm>
            <a:off x="372862" y="2858609"/>
            <a:ext cx="159798" cy="8167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867259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rame">
    <a:dk1>
      <a:sysClr val="windowText" lastClr="000000"/>
    </a:dk1>
    <a:lt1>
      <a:sysClr val="window" lastClr="FFFFFF"/>
    </a:lt1>
    <a:dk2>
      <a:srgbClr val="4A3F38"/>
    </a:dk2>
    <a:lt2>
      <a:srgbClr val="EEEDCB"/>
    </a:lt2>
    <a:accent1>
      <a:srgbClr val="818E9F"/>
    </a:accent1>
    <a:accent2>
      <a:srgbClr val="D26400"/>
    </a:accent2>
    <a:accent3>
      <a:srgbClr val="C3BA45"/>
    </a:accent3>
    <a:accent4>
      <a:srgbClr val="8A8552"/>
    </a:accent4>
    <a:accent5>
      <a:srgbClr val="F3B843"/>
    </a:accent5>
    <a:accent6>
      <a:srgbClr val="786C71"/>
    </a:accent6>
    <a:hlink>
      <a:srgbClr val="46A7CA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1969</Words>
  <Application>Microsoft Office PowerPoint</Application>
  <PresentationFormat>Widescreen</PresentationFormat>
  <Paragraphs>242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Book Antiqua</vt:lpstr>
      <vt:lpstr>Calibri</vt:lpstr>
      <vt:lpstr>Corbel</vt:lpstr>
      <vt:lpstr>Wingdings 2</vt:lpstr>
      <vt:lpstr>Frame</vt:lpstr>
      <vt:lpstr>Νεώτερη και Σύγχρονη Ιστορία του Βιβλίου</vt:lpstr>
      <vt:lpstr>Η επινόηση της τυπογραφίας</vt:lpstr>
      <vt:lpstr>Η επινόηση της τυπογραφίας</vt:lpstr>
      <vt:lpstr>Η επινόηση της τυπογραφίας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Ουμανισμός και Αναγέννηση</vt:lpstr>
      <vt:lpstr>Η τυπογραφία σηματοδότησε αλλαγές :</vt:lpstr>
      <vt:lpstr>Kαταμερισμός εργασίας στα τυπογραφεία </vt:lpstr>
      <vt:lpstr>PowerPoint Presentation</vt:lpstr>
      <vt:lpstr>Διαμόρφωση της τυπωμένης σελίδας κατά την Αναγέννηση </vt:lpstr>
      <vt:lpstr>Ουμανισμός και Αναγέννηση</vt:lpstr>
      <vt:lpstr>Ουμανισμός και Αναγέννηση</vt:lpstr>
      <vt:lpstr>Αναγνωστικό κοινό Αναγέννησης</vt:lpstr>
      <vt:lpstr>Εκδόσεις 15ου αιώνα</vt:lpstr>
      <vt:lpstr>Τα αναγνώσματα του λαϊκού κοινού</vt:lpstr>
      <vt:lpstr>Λαϊκό αναγνωστικό κοινό - Γνωρίσματα</vt:lpstr>
      <vt:lpstr>Άλδος Μανούτιος 1449-1515  </vt:lpstr>
      <vt:lpstr>Άλδος Μανούτιο Libri portatiles </vt:lpstr>
      <vt:lpstr>H επανάσταση της τυπογραφίας</vt:lpstr>
      <vt:lpstr>H επανάσταση της τυπογραφίας</vt:lpstr>
      <vt:lpstr>Από το χειρόγραφο στο έντυπο:   Μετάβαση;  </vt:lpstr>
      <vt:lpstr>...ή ρήξη;     </vt:lpstr>
      <vt:lpstr>16ος αιώνας – Αναλογίες με χειρόγραφα</vt:lpstr>
      <vt:lpstr>Εκδημοκρατισμός της γνώσης και του γούστου </vt:lpstr>
      <vt:lpstr>Η τυπογραφία οριοθετεί, συνεπώς </vt:lpstr>
      <vt:lpstr>Αντιδράσεις σε έντυπο κείμενο</vt:lpstr>
      <vt:lpstr>Αντιδράσεις σε έντυπο κείμενο</vt:lpstr>
      <vt:lpstr>PowerPoint Presentation</vt:lpstr>
      <vt:lpstr>Όψη του βιβλίου     (16ος αι.)</vt:lpstr>
      <vt:lpstr>Μεταρρύθμιση</vt:lpstr>
      <vt:lpstr>Μεταρρύθμιση</vt:lpstr>
      <vt:lpstr>Διάδοση προτεσταντισμού</vt:lpstr>
      <vt:lpstr>Επιστημονική Επανάσταση και τυπογραφία </vt:lpstr>
      <vt:lpstr>Επιστημονική Επανάσταση και τυπογραφία </vt:lpstr>
      <vt:lpstr>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Νεώτερη και Σύγχρονη Ιστορία του Βιβλίου</dc:title>
  <dc:creator>Anna Karakatsouli</dc:creator>
  <cp:lastModifiedBy>Anna Karakatsouli</cp:lastModifiedBy>
  <cp:revision>2</cp:revision>
  <dcterms:created xsi:type="dcterms:W3CDTF">2019-10-09T05:52:43Z</dcterms:created>
  <dcterms:modified xsi:type="dcterms:W3CDTF">2023-10-10T15:00:54Z</dcterms:modified>
</cp:coreProperties>
</file>