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840" r:id="rId1"/>
  </p:sldMasterIdLst>
  <p:notesMasterIdLst>
    <p:notesMasterId r:id="rId42"/>
  </p:notesMasterIdLst>
  <p:sldIdLst>
    <p:sldId id="256" r:id="rId2"/>
    <p:sldId id="537" r:id="rId3"/>
    <p:sldId id="319" r:id="rId4"/>
    <p:sldId id="545" r:id="rId5"/>
    <p:sldId id="271" r:id="rId6"/>
    <p:sldId id="305" r:id="rId7"/>
    <p:sldId id="273" r:id="rId8"/>
    <p:sldId id="315" r:id="rId9"/>
    <p:sldId id="278" r:id="rId10"/>
    <p:sldId id="722" r:id="rId11"/>
    <p:sldId id="371" r:id="rId12"/>
    <p:sldId id="372" r:id="rId13"/>
    <p:sldId id="265" r:id="rId14"/>
    <p:sldId id="540" r:id="rId15"/>
    <p:sldId id="541" r:id="rId16"/>
    <p:sldId id="719" r:id="rId17"/>
    <p:sldId id="723" r:id="rId18"/>
    <p:sldId id="382" r:id="rId19"/>
    <p:sldId id="327" r:id="rId20"/>
    <p:sldId id="385" r:id="rId21"/>
    <p:sldId id="721" r:id="rId22"/>
    <p:sldId id="277" r:id="rId23"/>
    <p:sldId id="323" r:id="rId24"/>
    <p:sldId id="383" r:id="rId25"/>
    <p:sldId id="718" r:id="rId26"/>
    <p:sldId id="356" r:id="rId27"/>
    <p:sldId id="344" r:id="rId28"/>
    <p:sldId id="345" r:id="rId29"/>
    <p:sldId id="377" r:id="rId30"/>
    <p:sldId id="357" r:id="rId31"/>
    <p:sldId id="370" r:id="rId32"/>
    <p:sldId id="386" r:id="rId33"/>
    <p:sldId id="720" r:id="rId34"/>
    <p:sldId id="328" r:id="rId35"/>
    <p:sldId id="329" r:id="rId36"/>
    <p:sldId id="330" r:id="rId37"/>
    <p:sldId id="378" r:id="rId38"/>
    <p:sldId id="334" r:id="rId39"/>
    <p:sldId id="341" r:id="rId40"/>
    <p:sldId id="343" r:id="rId4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F42200-8140-42DB-B5F3-28580597F385}" v="1" dt="2023-10-17T15:00:58.6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15" autoAdjust="0"/>
    <p:restoredTop sz="94710" autoAdjust="0"/>
  </p:normalViewPr>
  <p:slideViewPr>
    <p:cSldViewPr snapToGrid="0">
      <p:cViewPr varScale="1">
        <p:scale>
          <a:sx n="79" d="100"/>
          <a:sy n="79" d="100"/>
        </p:scale>
        <p:origin x="74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4" d="100"/>
        <a:sy n="54" d="100"/>
      </p:scale>
      <p:origin x="0" y="-6144"/>
    </p:cViewPr>
  </p:sorterViewPr>
  <p:notesViewPr>
    <p:cSldViewPr snapToGrid="0">
      <p:cViewPr varScale="1">
        <p:scale>
          <a:sx n="70" d="100"/>
          <a:sy n="70" d="100"/>
        </p:scale>
        <p:origin x="324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48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a Karakatsouli" userId="d7ec0d07f17b5ab2" providerId="LiveId" clId="{6CF42200-8140-42DB-B5F3-28580597F385}"/>
    <pc:docChg chg="undo custSel delSld modSld">
      <pc:chgData name="Anna Karakatsouli" userId="d7ec0d07f17b5ab2" providerId="LiveId" clId="{6CF42200-8140-42DB-B5F3-28580597F385}" dt="2023-10-17T15:03:36.326" v="30" actId="47"/>
      <pc:docMkLst>
        <pc:docMk/>
      </pc:docMkLst>
      <pc:sldChg chg="del">
        <pc:chgData name="Anna Karakatsouli" userId="d7ec0d07f17b5ab2" providerId="LiveId" clId="{6CF42200-8140-42DB-B5F3-28580597F385}" dt="2023-10-17T15:02:08.650" v="11" actId="47"/>
        <pc:sldMkLst>
          <pc:docMk/>
          <pc:sldMk cId="4173163348" sldId="266"/>
        </pc:sldMkLst>
      </pc:sldChg>
      <pc:sldChg chg="del">
        <pc:chgData name="Anna Karakatsouli" userId="d7ec0d07f17b5ab2" providerId="LiveId" clId="{6CF42200-8140-42DB-B5F3-28580597F385}" dt="2023-10-17T15:02:08.650" v="11" actId="47"/>
        <pc:sldMkLst>
          <pc:docMk/>
          <pc:sldMk cId="23230897" sldId="267"/>
        </pc:sldMkLst>
      </pc:sldChg>
      <pc:sldChg chg="del">
        <pc:chgData name="Anna Karakatsouli" userId="d7ec0d07f17b5ab2" providerId="LiveId" clId="{6CF42200-8140-42DB-B5F3-28580597F385}" dt="2023-10-17T15:02:08.650" v="11" actId="47"/>
        <pc:sldMkLst>
          <pc:docMk/>
          <pc:sldMk cId="3237335072" sldId="268"/>
        </pc:sldMkLst>
      </pc:sldChg>
      <pc:sldChg chg="del">
        <pc:chgData name="Anna Karakatsouli" userId="d7ec0d07f17b5ab2" providerId="LiveId" clId="{6CF42200-8140-42DB-B5F3-28580597F385}" dt="2023-10-17T15:02:08.650" v="11" actId="47"/>
        <pc:sldMkLst>
          <pc:docMk/>
          <pc:sldMk cId="3885084084" sldId="269"/>
        </pc:sldMkLst>
      </pc:sldChg>
      <pc:sldChg chg="del">
        <pc:chgData name="Anna Karakatsouli" userId="d7ec0d07f17b5ab2" providerId="LiveId" clId="{6CF42200-8140-42DB-B5F3-28580597F385}" dt="2023-10-17T15:01:11.522" v="1" actId="47"/>
        <pc:sldMkLst>
          <pc:docMk/>
          <pc:sldMk cId="4192737775" sldId="272"/>
        </pc:sldMkLst>
      </pc:sldChg>
      <pc:sldChg chg="del">
        <pc:chgData name="Anna Karakatsouli" userId="d7ec0d07f17b5ab2" providerId="LiveId" clId="{6CF42200-8140-42DB-B5F3-28580597F385}" dt="2023-10-17T15:01:20.524" v="3" actId="47"/>
        <pc:sldMkLst>
          <pc:docMk/>
          <pc:sldMk cId="981971468" sldId="274"/>
        </pc:sldMkLst>
      </pc:sldChg>
      <pc:sldChg chg="del">
        <pc:chgData name="Anna Karakatsouli" userId="d7ec0d07f17b5ab2" providerId="LiveId" clId="{6CF42200-8140-42DB-B5F3-28580597F385}" dt="2023-10-17T15:01:20.524" v="3" actId="47"/>
        <pc:sldMkLst>
          <pc:docMk/>
          <pc:sldMk cId="625513898" sldId="275"/>
        </pc:sldMkLst>
      </pc:sldChg>
      <pc:sldChg chg="del">
        <pc:chgData name="Anna Karakatsouli" userId="d7ec0d07f17b5ab2" providerId="LiveId" clId="{6CF42200-8140-42DB-B5F3-28580597F385}" dt="2023-10-17T15:01:20.524" v="3" actId="47"/>
        <pc:sldMkLst>
          <pc:docMk/>
          <pc:sldMk cId="2448334227" sldId="294"/>
        </pc:sldMkLst>
      </pc:sldChg>
      <pc:sldChg chg="del">
        <pc:chgData name="Anna Karakatsouli" userId="d7ec0d07f17b5ab2" providerId="LiveId" clId="{6CF42200-8140-42DB-B5F3-28580597F385}" dt="2023-10-17T15:02:51.224" v="17" actId="47"/>
        <pc:sldMkLst>
          <pc:docMk/>
          <pc:sldMk cId="92936424" sldId="295"/>
        </pc:sldMkLst>
      </pc:sldChg>
      <pc:sldChg chg="del">
        <pc:chgData name="Anna Karakatsouli" userId="d7ec0d07f17b5ab2" providerId="LiveId" clId="{6CF42200-8140-42DB-B5F3-28580597F385}" dt="2023-10-17T15:01:24.735" v="4" actId="47"/>
        <pc:sldMkLst>
          <pc:docMk/>
          <pc:sldMk cId="767551355" sldId="299"/>
        </pc:sldMkLst>
      </pc:sldChg>
      <pc:sldChg chg="del">
        <pc:chgData name="Anna Karakatsouli" userId="d7ec0d07f17b5ab2" providerId="LiveId" clId="{6CF42200-8140-42DB-B5F3-28580597F385}" dt="2023-10-17T15:02:08.650" v="11" actId="47"/>
        <pc:sldMkLst>
          <pc:docMk/>
          <pc:sldMk cId="2877695792" sldId="309"/>
        </pc:sldMkLst>
      </pc:sldChg>
      <pc:sldChg chg="del">
        <pc:chgData name="Anna Karakatsouli" userId="d7ec0d07f17b5ab2" providerId="LiveId" clId="{6CF42200-8140-42DB-B5F3-28580597F385}" dt="2023-10-17T15:01:07.813" v="0" actId="47"/>
        <pc:sldMkLst>
          <pc:docMk/>
          <pc:sldMk cId="352349334" sldId="314"/>
        </pc:sldMkLst>
      </pc:sldChg>
      <pc:sldChg chg="del">
        <pc:chgData name="Anna Karakatsouli" userId="d7ec0d07f17b5ab2" providerId="LiveId" clId="{6CF42200-8140-42DB-B5F3-28580597F385}" dt="2023-10-17T15:01:14.906" v="2" actId="47"/>
        <pc:sldMkLst>
          <pc:docMk/>
          <pc:sldMk cId="3389838069" sldId="316"/>
        </pc:sldMkLst>
      </pc:sldChg>
      <pc:sldChg chg="del">
        <pc:chgData name="Anna Karakatsouli" userId="d7ec0d07f17b5ab2" providerId="LiveId" clId="{6CF42200-8140-42DB-B5F3-28580597F385}" dt="2023-10-17T15:01:07.813" v="0" actId="47"/>
        <pc:sldMkLst>
          <pc:docMk/>
          <pc:sldMk cId="2305424002" sldId="317"/>
        </pc:sldMkLst>
      </pc:sldChg>
      <pc:sldChg chg="del">
        <pc:chgData name="Anna Karakatsouli" userId="d7ec0d07f17b5ab2" providerId="LiveId" clId="{6CF42200-8140-42DB-B5F3-28580597F385}" dt="2023-10-17T15:01:07.813" v="0" actId="47"/>
        <pc:sldMkLst>
          <pc:docMk/>
          <pc:sldMk cId="1411813023" sldId="318"/>
        </pc:sldMkLst>
      </pc:sldChg>
      <pc:sldChg chg="del">
        <pc:chgData name="Anna Karakatsouli" userId="d7ec0d07f17b5ab2" providerId="LiveId" clId="{6CF42200-8140-42DB-B5F3-28580597F385}" dt="2023-10-17T15:01:07.813" v="0" actId="47"/>
        <pc:sldMkLst>
          <pc:docMk/>
          <pc:sldMk cId="1988310970" sldId="320"/>
        </pc:sldMkLst>
      </pc:sldChg>
      <pc:sldChg chg="del">
        <pc:chgData name="Anna Karakatsouli" userId="d7ec0d07f17b5ab2" providerId="LiveId" clId="{6CF42200-8140-42DB-B5F3-28580597F385}" dt="2023-10-17T15:01:07.813" v="0" actId="47"/>
        <pc:sldMkLst>
          <pc:docMk/>
          <pc:sldMk cId="2176794573" sldId="321"/>
        </pc:sldMkLst>
      </pc:sldChg>
      <pc:sldChg chg="del">
        <pc:chgData name="Anna Karakatsouli" userId="d7ec0d07f17b5ab2" providerId="LiveId" clId="{6CF42200-8140-42DB-B5F3-28580597F385}" dt="2023-10-17T15:01:07.813" v="0" actId="47"/>
        <pc:sldMkLst>
          <pc:docMk/>
          <pc:sldMk cId="669237880" sldId="322"/>
        </pc:sldMkLst>
      </pc:sldChg>
      <pc:sldChg chg="del">
        <pc:chgData name="Anna Karakatsouli" userId="d7ec0d07f17b5ab2" providerId="LiveId" clId="{6CF42200-8140-42DB-B5F3-28580597F385}" dt="2023-10-17T15:02:51.224" v="17" actId="47"/>
        <pc:sldMkLst>
          <pc:docMk/>
          <pc:sldMk cId="3058375425" sldId="324"/>
        </pc:sldMkLst>
      </pc:sldChg>
      <pc:sldChg chg="del">
        <pc:chgData name="Anna Karakatsouli" userId="d7ec0d07f17b5ab2" providerId="LiveId" clId="{6CF42200-8140-42DB-B5F3-28580597F385}" dt="2023-10-17T15:02:57.471" v="19" actId="47"/>
        <pc:sldMkLst>
          <pc:docMk/>
          <pc:sldMk cId="2706811684" sldId="325"/>
        </pc:sldMkLst>
      </pc:sldChg>
      <pc:sldChg chg="del">
        <pc:chgData name="Anna Karakatsouli" userId="d7ec0d07f17b5ab2" providerId="LiveId" clId="{6CF42200-8140-42DB-B5F3-28580597F385}" dt="2023-10-17T15:02:56.129" v="18" actId="47"/>
        <pc:sldMkLst>
          <pc:docMk/>
          <pc:sldMk cId="3163519807" sldId="326"/>
        </pc:sldMkLst>
      </pc:sldChg>
      <pc:sldChg chg="del">
        <pc:chgData name="Anna Karakatsouli" userId="d7ec0d07f17b5ab2" providerId="LiveId" clId="{6CF42200-8140-42DB-B5F3-28580597F385}" dt="2023-10-17T15:03:24.301" v="27" actId="47"/>
        <pc:sldMkLst>
          <pc:docMk/>
          <pc:sldMk cId="4225892559" sldId="331"/>
        </pc:sldMkLst>
      </pc:sldChg>
      <pc:sldChg chg="del">
        <pc:chgData name="Anna Karakatsouli" userId="d7ec0d07f17b5ab2" providerId="LiveId" clId="{6CF42200-8140-42DB-B5F3-28580597F385}" dt="2023-10-17T15:03:33.672" v="29" actId="47"/>
        <pc:sldMkLst>
          <pc:docMk/>
          <pc:sldMk cId="2711829161" sldId="335"/>
        </pc:sldMkLst>
      </pc:sldChg>
      <pc:sldChg chg="del">
        <pc:chgData name="Anna Karakatsouli" userId="d7ec0d07f17b5ab2" providerId="LiveId" clId="{6CF42200-8140-42DB-B5F3-28580597F385}" dt="2023-10-17T15:03:33.672" v="29" actId="47"/>
        <pc:sldMkLst>
          <pc:docMk/>
          <pc:sldMk cId="1826993604" sldId="336"/>
        </pc:sldMkLst>
      </pc:sldChg>
      <pc:sldChg chg="del">
        <pc:chgData name="Anna Karakatsouli" userId="d7ec0d07f17b5ab2" providerId="LiveId" clId="{6CF42200-8140-42DB-B5F3-28580597F385}" dt="2023-10-17T15:03:33.672" v="29" actId="47"/>
        <pc:sldMkLst>
          <pc:docMk/>
          <pc:sldMk cId="961028214" sldId="337"/>
        </pc:sldMkLst>
      </pc:sldChg>
      <pc:sldChg chg="del">
        <pc:chgData name="Anna Karakatsouli" userId="d7ec0d07f17b5ab2" providerId="LiveId" clId="{6CF42200-8140-42DB-B5F3-28580597F385}" dt="2023-10-17T15:03:33.672" v="29" actId="47"/>
        <pc:sldMkLst>
          <pc:docMk/>
          <pc:sldMk cId="2063736553" sldId="338"/>
        </pc:sldMkLst>
      </pc:sldChg>
      <pc:sldChg chg="del">
        <pc:chgData name="Anna Karakatsouli" userId="d7ec0d07f17b5ab2" providerId="LiveId" clId="{6CF42200-8140-42DB-B5F3-28580597F385}" dt="2023-10-17T15:03:33.672" v="29" actId="47"/>
        <pc:sldMkLst>
          <pc:docMk/>
          <pc:sldMk cId="3248638339" sldId="339"/>
        </pc:sldMkLst>
      </pc:sldChg>
      <pc:sldChg chg="del">
        <pc:chgData name="Anna Karakatsouli" userId="d7ec0d07f17b5ab2" providerId="LiveId" clId="{6CF42200-8140-42DB-B5F3-28580597F385}" dt="2023-10-17T15:03:33.672" v="29" actId="47"/>
        <pc:sldMkLst>
          <pc:docMk/>
          <pc:sldMk cId="896856385" sldId="340"/>
        </pc:sldMkLst>
      </pc:sldChg>
      <pc:sldChg chg="del">
        <pc:chgData name="Anna Karakatsouli" userId="d7ec0d07f17b5ab2" providerId="LiveId" clId="{6CF42200-8140-42DB-B5F3-28580597F385}" dt="2023-10-17T15:03:36.326" v="30" actId="47"/>
        <pc:sldMkLst>
          <pc:docMk/>
          <pc:sldMk cId="1667592088" sldId="342"/>
        </pc:sldMkLst>
      </pc:sldChg>
      <pc:sldChg chg="del">
        <pc:chgData name="Anna Karakatsouli" userId="d7ec0d07f17b5ab2" providerId="LiveId" clId="{6CF42200-8140-42DB-B5F3-28580597F385}" dt="2023-10-17T15:03:00.726" v="20" actId="47"/>
        <pc:sldMkLst>
          <pc:docMk/>
          <pc:sldMk cId="1579278162" sldId="346"/>
        </pc:sldMkLst>
      </pc:sldChg>
      <pc:sldChg chg="del">
        <pc:chgData name="Anna Karakatsouli" userId="d7ec0d07f17b5ab2" providerId="LiveId" clId="{6CF42200-8140-42DB-B5F3-28580597F385}" dt="2023-10-17T15:03:25.456" v="28" actId="47"/>
        <pc:sldMkLst>
          <pc:docMk/>
          <pc:sldMk cId="3207935077" sldId="349"/>
        </pc:sldMkLst>
      </pc:sldChg>
      <pc:sldChg chg="del">
        <pc:chgData name="Anna Karakatsouli" userId="d7ec0d07f17b5ab2" providerId="LiveId" clId="{6CF42200-8140-42DB-B5F3-28580597F385}" dt="2023-10-17T15:03:19.850" v="25" actId="47"/>
        <pc:sldMkLst>
          <pc:docMk/>
          <pc:sldMk cId="1963287724" sldId="350"/>
        </pc:sldMkLst>
      </pc:sldChg>
      <pc:sldChg chg="del">
        <pc:chgData name="Anna Karakatsouli" userId="d7ec0d07f17b5ab2" providerId="LiveId" clId="{6CF42200-8140-42DB-B5F3-28580597F385}" dt="2023-10-17T15:03:21.218" v="26" actId="47"/>
        <pc:sldMkLst>
          <pc:docMk/>
          <pc:sldMk cId="787301397" sldId="351"/>
        </pc:sldMkLst>
      </pc:sldChg>
      <pc:sldChg chg="del">
        <pc:chgData name="Anna Karakatsouli" userId="d7ec0d07f17b5ab2" providerId="LiveId" clId="{6CF42200-8140-42DB-B5F3-28580597F385}" dt="2023-10-17T15:03:06.016" v="21" actId="47"/>
        <pc:sldMkLst>
          <pc:docMk/>
          <pc:sldMk cId="1618728339" sldId="358"/>
        </pc:sldMkLst>
      </pc:sldChg>
      <pc:sldChg chg="del">
        <pc:chgData name="Anna Karakatsouli" userId="d7ec0d07f17b5ab2" providerId="LiveId" clId="{6CF42200-8140-42DB-B5F3-28580597F385}" dt="2023-10-17T15:03:07.574" v="22" actId="47"/>
        <pc:sldMkLst>
          <pc:docMk/>
          <pc:sldMk cId="3593738562" sldId="359"/>
        </pc:sldMkLst>
      </pc:sldChg>
      <pc:sldChg chg="del">
        <pc:chgData name="Anna Karakatsouli" userId="d7ec0d07f17b5ab2" providerId="LiveId" clId="{6CF42200-8140-42DB-B5F3-28580597F385}" dt="2023-10-17T15:01:57.941" v="10" actId="47"/>
        <pc:sldMkLst>
          <pc:docMk/>
          <pc:sldMk cId="3836157697" sldId="373"/>
        </pc:sldMkLst>
      </pc:sldChg>
      <pc:sldChg chg="del">
        <pc:chgData name="Anna Karakatsouli" userId="d7ec0d07f17b5ab2" providerId="LiveId" clId="{6CF42200-8140-42DB-B5F3-28580597F385}" dt="2023-10-17T15:01:57.941" v="10" actId="47"/>
        <pc:sldMkLst>
          <pc:docMk/>
          <pc:sldMk cId="702623931" sldId="374"/>
        </pc:sldMkLst>
      </pc:sldChg>
      <pc:sldChg chg="del">
        <pc:chgData name="Anna Karakatsouli" userId="d7ec0d07f17b5ab2" providerId="LiveId" clId="{6CF42200-8140-42DB-B5F3-28580597F385}" dt="2023-10-17T15:01:57.941" v="10" actId="47"/>
        <pc:sldMkLst>
          <pc:docMk/>
          <pc:sldMk cId="2085314331" sldId="375"/>
        </pc:sldMkLst>
      </pc:sldChg>
      <pc:sldChg chg="del">
        <pc:chgData name="Anna Karakatsouli" userId="d7ec0d07f17b5ab2" providerId="LiveId" clId="{6CF42200-8140-42DB-B5F3-28580597F385}" dt="2023-10-17T15:01:57.941" v="10" actId="47"/>
        <pc:sldMkLst>
          <pc:docMk/>
          <pc:sldMk cId="2552877733" sldId="376"/>
        </pc:sldMkLst>
      </pc:sldChg>
      <pc:sldChg chg="del">
        <pc:chgData name="Anna Karakatsouli" userId="d7ec0d07f17b5ab2" providerId="LiveId" clId="{6CF42200-8140-42DB-B5F3-28580597F385}" dt="2023-10-17T15:01:49.768" v="9" actId="47"/>
        <pc:sldMkLst>
          <pc:docMk/>
          <pc:sldMk cId="2791616103" sldId="379"/>
        </pc:sldMkLst>
      </pc:sldChg>
      <pc:sldChg chg="del">
        <pc:chgData name="Anna Karakatsouli" userId="d7ec0d07f17b5ab2" providerId="LiveId" clId="{6CF42200-8140-42DB-B5F3-28580597F385}" dt="2023-10-17T15:02:51.224" v="17" actId="47"/>
        <pc:sldMkLst>
          <pc:docMk/>
          <pc:sldMk cId="4060842122" sldId="380"/>
        </pc:sldMkLst>
      </pc:sldChg>
      <pc:sldChg chg="del">
        <pc:chgData name="Anna Karakatsouli" userId="d7ec0d07f17b5ab2" providerId="LiveId" clId="{6CF42200-8140-42DB-B5F3-28580597F385}" dt="2023-10-17T15:02:08.650" v="11" actId="47"/>
        <pc:sldMkLst>
          <pc:docMk/>
          <pc:sldMk cId="1867891206" sldId="381"/>
        </pc:sldMkLst>
      </pc:sldChg>
      <pc:sldChg chg="del">
        <pc:chgData name="Anna Karakatsouli" userId="d7ec0d07f17b5ab2" providerId="LiveId" clId="{6CF42200-8140-42DB-B5F3-28580597F385}" dt="2023-10-17T15:02:36.022" v="14" actId="47"/>
        <pc:sldMkLst>
          <pc:docMk/>
          <pc:sldMk cId="3045832692" sldId="384"/>
        </pc:sldMkLst>
      </pc:sldChg>
      <pc:sldChg chg="del">
        <pc:chgData name="Anna Karakatsouli" userId="d7ec0d07f17b5ab2" providerId="LiveId" clId="{6CF42200-8140-42DB-B5F3-28580597F385}" dt="2023-10-17T15:02:08.650" v="11" actId="47"/>
        <pc:sldMkLst>
          <pc:docMk/>
          <pc:sldMk cId="2644159172" sldId="538"/>
        </pc:sldMkLst>
      </pc:sldChg>
      <pc:sldChg chg="del">
        <pc:chgData name="Anna Karakatsouli" userId="d7ec0d07f17b5ab2" providerId="LiveId" clId="{6CF42200-8140-42DB-B5F3-28580597F385}" dt="2023-10-17T15:02:08.650" v="11" actId="47"/>
        <pc:sldMkLst>
          <pc:docMk/>
          <pc:sldMk cId="675041117" sldId="539"/>
        </pc:sldMkLst>
      </pc:sldChg>
      <pc:sldChg chg="del">
        <pc:chgData name="Anna Karakatsouli" userId="d7ec0d07f17b5ab2" providerId="LiveId" clId="{6CF42200-8140-42DB-B5F3-28580597F385}" dt="2023-10-17T15:02:36.022" v="14" actId="47"/>
        <pc:sldMkLst>
          <pc:docMk/>
          <pc:sldMk cId="926078194" sldId="542"/>
        </pc:sldMkLst>
      </pc:sldChg>
      <pc:sldChg chg="del">
        <pc:chgData name="Anna Karakatsouli" userId="d7ec0d07f17b5ab2" providerId="LiveId" clId="{6CF42200-8140-42DB-B5F3-28580597F385}" dt="2023-10-17T15:02:36.022" v="14" actId="47"/>
        <pc:sldMkLst>
          <pc:docMk/>
          <pc:sldMk cId="633473998" sldId="543"/>
        </pc:sldMkLst>
      </pc:sldChg>
      <pc:sldChg chg="del">
        <pc:chgData name="Anna Karakatsouli" userId="d7ec0d07f17b5ab2" providerId="LiveId" clId="{6CF42200-8140-42DB-B5F3-28580597F385}" dt="2023-10-17T15:02:36.022" v="14" actId="47"/>
        <pc:sldMkLst>
          <pc:docMk/>
          <pc:sldMk cId="2009315663" sldId="544"/>
        </pc:sldMkLst>
      </pc:sldChg>
      <pc:sldChg chg="del">
        <pc:chgData name="Anna Karakatsouli" userId="d7ec0d07f17b5ab2" providerId="LiveId" clId="{6CF42200-8140-42DB-B5F3-28580597F385}" dt="2023-10-17T15:01:07.813" v="0" actId="47"/>
        <pc:sldMkLst>
          <pc:docMk/>
          <pc:sldMk cId="3734581938" sldId="546"/>
        </pc:sldMkLst>
      </pc:sldChg>
      <pc:sldChg chg="addSp delSp modSp mod setBg">
        <pc:chgData name="Anna Karakatsouli" userId="d7ec0d07f17b5ab2" providerId="LiveId" clId="{6CF42200-8140-42DB-B5F3-28580597F385}" dt="2023-10-17T15:03:13.763" v="24" actId="26606"/>
        <pc:sldMkLst>
          <pc:docMk/>
          <pc:sldMk cId="2146685164" sldId="720"/>
        </pc:sldMkLst>
        <pc:spChg chg="mod">
          <ac:chgData name="Anna Karakatsouli" userId="d7ec0d07f17b5ab2" providerId="LiveId" clId="{6CF42200-8140-42DB-B5F3-28580597F385}" dt="2023-10-17T15:03:13.763" v="24" actId="26606"/>
          <ac:spMkLst>
            <pc:docMk/>
            <pc:sldMk cId="2146685164" sldId="720"/>
            <ac:spMk id="2" creationId="{38E6193B-6153-454B-A934-6A4D5EBD300C}"/>
          </ac:spMkLst>
        </pc:spChg>
        <pc:spChg chg="mod">
          <ac:chgData name="Anna Karakatsouli" userId="d7ec0d07f17b5ab2" providerId="LiveId" clId="{6CF42200-8140-42DB-B5F3-28580597F385}" dt="2023-10-17T15:03:13.763" v="24" actId="26606"/>
          <ac:spMkLst>
            <pc:docMk/>
            <pc:sldMk cId="2146685164" sldId="720"/>
            <ac:spMk id="3" creationId="{3D348B7A-3781-4AF5-A16B-67294B76C15A}"/>
          </ac:spMkLst>
        </pc:spChg>
        <pc:spChg chg="mod">
          <ac:chgData name="Anna Karakatsouli" userId="d7ec0d07f17b5ab2" providerId="LiveId" clId="{6CF42200-8140-42DB-B5F3-28580597F385}" dt="2023-10-17T15:03:13.763" v="24" actId="26606"/>
          <ac:spMkLst>
            <pc:docMk/>
            <pc:sldMk cId="2146685164" sldId="720"/>
            <ac:spMk id="4" creationId="{0497F0B9-72E9-4667-AEAD-6ADC495ABFE8}"/>
          </ac:spMkLst>
        </pc:spChg>
        <pc:spChg chg="del">
          <ac:chgData name="Anna Karakatsouli" userId="d7ec0d07f17b5ab2" providerId="LiveId" clId="{6CF42200-8140-42DB-B5F3-28580597F385}" dt="2023-10-17T15:03:13.763" v="24" actId="26606"/>
          <ac:spMkLst>
            <pc:docMk/>
            <pc:sldMk cId="2146685164" sldId="720"/>
            <ac:spMk id="26" creationId="{1E658C22-2BBB-4CC7-AC94-BA42B45B4075}"/>
          </ac:spMkLst>
        </pc:spChg>
        <pc:spChg chg="del">
          <ac:chgData name="Anna Karakatsouli" userId="d7ec0d07f17b5ab2" providerId="LiveId" clId="{6CF42200-8140-42DB-B5F3-28580597F385}" dt="2023-10-17T15:03:13.763" v="24" actId="26606"/>
          <ac:spMkLst>
            <pc:docMk/>
            <pc:sldMk cId="2146685164" sldId="720"/>
            <ac:spMk id="28" creationId="{26E714D6-B8AE-4EAF-80CA-1900AE364020}"/>
          </ac:spMkLst>
        </pc:spChg>
        <pc:spChg chg="del">
          <ac:chgData name="Anna Karakatsouli" userId="d7ec0d07f17b5ab2" providerId="LiveId" clId="{6CF42200-8140-42DB-B5F3-28580597F385}" dt="2023-10-17T15:03:13.763" v="24" actId="26606"/>
          <ac:spMkLst>
            <pc:docMk/>
            <pc:sldMk cId="2146685164" sldId="720"/>
            <ac:spMk id="30" creationId="{5E40FA13-8792-401C-A9B1-AFB63F508516}"/>
          </ac:spMkLst>
        </pc:spChg>
        <pc:spChg chg="del">
          <ac:chgData name="Anna Karakatsouli" userId="d7ec0d07f17b5ab2" providerId="LiveId" clId="{6CF42200-8140-42DB-B5F3-28580597F385}" dt="2023-10-17T15:03:13.763" v="24" actId="26606"/>
          <ac:spMkLst>
            <pc:docMk/>
            <pc:sldMk cId="2146685164" sldId="720"/>
            <ac:spMk id="32" creationId="{E84323AF-559C-4105-8782-F6C3FBB1F9C4}"/>
          </ac:spMkLst>
        </pc:spChg>
        <pc:spChg chg="add">
          <ac:chgData name="Anna Karakatsouli" userId="d7ec0d07f17b5ab2" providerId="LiveId" clId="{6CF42200-8140-42DB-B5F3-28580597F385}" dt="2023-10-17T15:03:13.763" v="24" actId="26606"/>
          <ac:spMkLst>
            <pc:docMk/>
            <pc:sldMk cId="2146685164" sldId="720"/>
            <ac:spMk id="37" creationId="{C162DF2A-64D1-4AA9-BA42-8A4063EADE09}"/>
          </ac:spMkLst>
        </pc:spChg>
        <pc:spChg chg="add">
          <ac:chgData name="Anna Karakatsouli" userId="d7ec0d07f17b5ab2" providerId="LiveId" clId="{6CF42200-8140-42DB-B5F3-28580597F385}" dt="2023-10-17T15:03:13.763" v="24" actId="26606"/>
          <ac:spMkLst>
            <pc:docMk/>
            <pc:sldMk cId="2146685164" sldId="720"/>
            <ac:spMk id="39" creationId="{5D7C1373-63AF-4A75-909E-990E05356670}"/>
          </ac:spMkLst>
        </pc:spChg>
        <pc:spChg chg="add">
          <ac:chgData name="Anna Karakatsouli" userId="d7ec0d07f17b5ab2" providerId="LiveId" clId="{6CF42200-8140-42DB-B5F3-28580597F385}" dt="2023-10-17T15:03:13.763" v="24" actId="26606"/>
          <ac:spMkLst>
            <pc:docMk/>
            <pc:sldMk cId="2146685164" sldId="720"/>
            <ac:spMk id="41" creationId="{5BDAAE7A-177F-4691-8F07-36CBBA6113AB}"/>
          </ac:spMkLst>
        </pc:spChg>
        <pc:spChg chg="add">
          <ac:chgData name="Anna Karakatsouli" userId="d7ec0d07f17b5ab2" providerId="LiveId" clId="{6CF42200-8140-42DB-B5F3-28580597F385}" dt="2023-10-17T15:03:13.763" v="24" actId="26606"/>
          <ac:spMkLst>
            <pc:docMk/>
            <pc:sldMk cId="2146685164" sldId="720"/>
            <ac:spMk id="43" creationId="{5BF82D1D-28BC-4216-A1EA-F7D9C6D1AA82}"/>
          </ac:spMkLst>
        </pc:spChg>
        <pc:spChg chg="add">
          <ac:chgData name="Anna Karakatsouli" userId="d7ec0d07f17b5ab2" providerId="LiveId" clId="{6CF42200-8140-42DB-B5F3-28580597F385}" dt="2023-10-17T15:03:13.763" v="24" actId="26606"/>
          <ac:spMkLst>
            <pc:docMk/>
            <pc:sldMk cId="2146685164" sldId="720"/>
            <ac:spMk id="45" creationId="{60A1DC48-C242-4442-822C-570436B809FC}"/>
          </ac:spMkLst>
        </pc:spChg>
        <pc:picChg chg="del">
          <ac:chgData name="Anna Karakatsouli" userId="d7ec0d07f17b5ab2" providerId="LiveId" clId="{6CF42200-8140-42DB-B5F3-28580597F385}" dt="2023-10-17T15:03:10.760" v="23" actId="478"/>
          <ac:picMkLst>
            <pc:docMk/>
            <pc:sldMk cId="2146685164" sldId="720"/>
            <ac:picMk id="6" creationId="{CDB82C8F-8E2C-C64D-03FE-70C177213384}"/>
          </ac:picMkLst>
        </pc:picChg>
      </pc:sldChg>
      <pc:sldChg chg="addSp delSp modSp mod setBg">
        <pc:chgData name="Anna Karakatsouli" userId="d7ec0d07f17b5ab2" providerId="LiveId" clId="{6CF42200-8140-42DB-B5F3-28580597F385}" dt="2023-10-17T15:02:43.791" v="16" actId="26606"/>
        <pc:sldMkLst>
          <pc:docMk/>
          <pc:sldMk cId="2452053390" sldId="721"/>
        </pc:sldMkLst>
        <pc:spChg chg="mod">
          <ac:chgData name="Anna Karakatsouli" userId="d7ec0d07f17b5ab2" providerId="LiveId" clId="{6CF42200-8140-42DB-B5F3-28580597F385}" dt="2023-10-17T15:02:43.791" v="16" actId="26606"/>
          <ac:spMkLst>
            <pc:docMk/>
            <pc:sldMk cId="2452053390" sldId="721"/>
            <ac:spMk id="2" creationId="{F6A864FC-1D3A-40FC-BE54-9A68EF111A69}"/>
          </ac:spMkLst>
        </pc:spChg>
        <pc:spChg chg="mod">
          <ac:chgData name="Anna Karakatsouli" userId="d7ec0d07f17b5ab2" providerId="LiveId" clId="{6CF42200-8140-42DB-B5F3-28580597F385}" dt="2023-10-17T15:02:43.791" v="16" actId="26606"/>
          <ac:spMkLst>
            <pc:docMk/>
            <pc:sldMk cId="2452053390" sldId="721"/>
            <ac:spMk id="3" creationId="{FF51F438-3C75-4C16-AD9D-C1657A65A345}"/>
          </ac:spMkLst>
        </pc:spChg>
        <pc:spChg chg="mod">
          <ac:chgData name="Anna Karakatsouli" userId="d7ec0d07f17b5ab2" providerId="LiveId" clId="{6CF42200-8140-42DB-B5F3-28580597F385}" dt="2023-10-17T15:02:43.791" v="16" actId="26606"/>
          <ac:spMkLst>
            <pc:docMk/>
            <pc:sldMk cId="2452053390" sldId="721"/>
            <ac:spMk id="4" creationId="{11C41D1E-6B63-4305-827D-A0465F7FE941}"/>
          </ac:spMkLst>
        </pc:spChg>
        <pc:spChg chg="del">
          <ac:chgData name="Anna Karakatsouli" userId="d7ec0d07f17b5ab2" providerId="LiveId" clId="{6CF42200-8140-42DB-B5F3-28580597F385}" dt="2023-10-17T15:02:43.791" v="16" actId="26606"/>
          <ac:spMkLst>
            <pc:docMk/>
            <pc:sldMk cId="2452053390" sldId="721"/>
            <ac:spMk id="26" creationId="{1E658C22-2BBB-4CC7-AC94-BA42B45B4075}"/>
          </ac:spMkLst>
        </pc:spChg>
        <pc:spChg chg="del">
          <ac:chgData name="Anna Karakatsouli" userId="d7ec0d07f17b5ab2" providerId="LiveId" clId="{6CF42200-8140-42DB-B5F3-28580597F385}" dt="2023-10-17T15:02:43.791" v="16" actId="26606"/>
          <ac:spMkLst>
            <pc:docMk/>
            <pc:sldMk cId="2452053390" sldId="721"/>
            <ac:spMk id="27" creationId="{26E714D6-B8AE-4EAF-80CA-1900AE364020}"/>
          </ac:spMkLst>
        </pc:spChg>
        <pc:spChg chg="del">
          <ac:chgData name="Anna Karakatsouli" userId="d7ec0d07f17b5ab2" providerId="LiveId" clId="{6CF42200-8140-42DB-B5F3-28580597F385}" dt="2023-10-17T15:02:43.791" v="16" actId="26606"/>
          <ac:spMkLst>
            <pc:docMk/>
            <pc:sldMk cId="2452053390" sldId="721"/>
            <ac:spMk id="28" creationId="{3C9F552B-DCB6-4F35-BD71-460EB521426C}"/>
          </ac:spMkLst>
        </pc:spChg>
        <pc:spChg chg="del">
          <ac:chgData name="Anna Karakatsouli" userId="d7ec0d07f17b5ab2" providerId="LiveId" clId="{6CF42200-8140-42DB-B5F3-28580597F385}" dt="2023-10-17T15:02:43.791" v="16" actId="26606"/>
          <ac:spMkLst>
            <pc:docMk/>
            <pc:sldMk cId="2452053390" sldId="721"/>
            <ac:spMk id="29" creationId="{58BBB6C2-81F3-4E09-8CD4-84B450166A23}"/>
          </ac:spMkLst>
        </pc:spChg>
        <pc:spChg chg="del">
          <ac:chgData name="Anna Karakatsouli" userId="d7ec0d07f17b5ab2" providerId="LiveId" clId="{6CF42200-8140-42DB-B5F3-28580597F385}" dt="2023-10-17T15:02:43.791" v="16" actId="26606"/>
          <ac:spMkLst>
            <pc:docMk/>
            <pc:sldMk cId="2452053390" sldId="721"/>
            <ac:spMk id="30" creationId="{D1F58FC1-4C90-4EE0-9204-6F89AA9AB590}"/>
          </ac:spMkLst>
        </pc:spChg>
        <pc:spChg chg="add">
          <ac:chgData name="Anna Karakatsouli" userId="d7ec0d07f17b5ab2" providerId="LiveId" clId="{6CF42200-8140-42DB-B5F3-28580597F385}" dt="2023-10-17T15:02:43.791" v="16" actId="26606"/>
          <ac:spMkLst>
            <pc:docMk/>
            <pc:sldMk cId="2452053390" sldId="721"/>
            <ac:spMk id="35" creationId="{C162DF2A-64D1-4AA9-BA42-8A4063EADE09}"/>
          </ac:spMkLst>
        </pc:spChg>
        <pc:spChg chg="add">
          <ac:chgData name="Anna Karakatsouli" userId="d7ec0d07f17b5ab2" providerId="LiveId" clId="{6CF42200-8140-42DB-B5F3-28580597F385}" dt="2023-10-17T15:02:43.791" v="16" actId="26606"/>
          <ac:spMkLst>
            <pc:docMk/>
            <pc:sldMk cId="2452053390" sldId="721"/>
            <ac:spMk id="37" creationId="{5D7C1373-63AF-4A75-909E-990E05356670}"/>
          </ac:spMkLst>
        </pc:spChg>
        <pc:spChg chg="add">
          <ac:chgData name="Anna Karakatsouli" userId="d7ec0d07f17b5ab2" providerId="LiveId" clId="{6CF42200-8140-42DB-B5F3-28580597F385}" dt="2023-10-17T15:02:43.791" v="16" actId="26606"/>
          <ac:spMkLst>
            <pc:docMk/>
            <pc:sldMk cId="2452053390" sldId="721"/>
            <ac:spMk id="39" creationId="{5BDAAE7A-177F-4691-8F07-36CBBA6113AB}"/>
          </ac:spMkLst>
        </pc:spChg>
        <pc:spChg chg="add">
          <ac:chgData name="Anna Karakatsouli" userId="d7ec0d07f17b5ab2" providerId="LiveId" clId="{6CF42200-8140-42DB-B5F3-28580597F385}" dt="2023-10-17T15:02:43.791" v="16" actId="26606"/>
          <ac:spMkLst>
            <pc:docMk/>
            <pc:sldMk cId="2452053390" sldId="721"/>
            <ac:spMk id="41" creationId="{5BF82D1D-28BC-4216-A1EA-F7D9C6D1AA82}"/>
          </ac:spMkLst>
        </pc:spChg>
        <pc:spChg chg="add">
          <ac:chgData name="Anna Karakatsouli" userId="d7ec0d07f17b5ab2" providerId="LiveId" clId="{6CF42200-8140-42DB-B5F3-28580597F385}" dt="2023-10-17T15:02:43.791" v="16" actId="26606"/>
          <ac:spMkLst>
            <pc:docMk/>
            <pc:sldMk cId="2452053390" sldId="721"/>
            <ac:spMk id="43" creationId="{60A1DC48-C242-4442-822C-570436B809FC}"/>
          </ac:spMkLst>
        </pc:spChg>
        <pc:picChg chg="del">
          <ac:chgData name="Anna Karakatsouli" userId="d7ec0d07f17b5ab2" providerId="LiveId" clId="{6CF42200-8140-42DB-B5F3-28580597F385}" dt="2023-10-17T15:02:40.219" v="15" actId="478"/>
          <ac:picMkLst>
            <pc:docMk/>
            <pc:sldMk cId="2452053390" sldId="721"/>
            <ac:picMk id="5" creationId="{9BA01664-BBDB-E956-556C-45C80F70F81A}"/>
          </ac:picMkLst>
        </pc:picChg>
      </pc:sldChg>
      <pc:sldChg chg="addSp delSp modSp mod setBg">
        <pc:chgData name="Anna Karakatsouli" userId="d7ec0d07f17b5ab2" providerId="LiveId" clId="{6CF42200-8140-42DB-B5F3-28580597F385}" dt="2023-10-17T15:01:45.171" v="8" actId="26606"/>
        <pc:sldMkLst>
          <pc:docMk/>
          <pc:sldMk cId="159019134" sldId="722"/>
        </pc:sldMkLst>
        <pc:spChg chg="mod">
          <ac:chgData name="Anna Karakatsouli" userId="d7ec0d07f17b5ab2" providerId="LiveId" clId="{6CF42200-8140-42DB-B5F3-28580597F385}" dt="2023-10-17T15:01:45.171" v="8" actId="26606"/>
          <ac:spMkLst>
            <pc:docMk/>
            <pc:sldMk cId="159019134" sldId="722"/>
            <ac:spMk id="2" creationId="{30AE8985-6E6D-B6E5-6E57-E7B0329FAFE0}"/>
          </ac:spMkLst>
        </pc:spChg>
        <pc:spChg chg="mod">
          <ac:chgData name="Anna Karakatsouli" userId="d7ec0d07f17b5ab2" providerId="LiveId" clId="{6CF42200-8140-42DB-B5F3-28580597F385}" dt="2023-10-17T15:01:45.171" v="8" actId="26606"/>
          <ac:spMkLst>
            <pc:docMk/>
            <pc:sldMk cId="159019134" sldId="722"/>
            <ac:spMk id="3" creationId="{1EF84CC0-FF3F-9A98-0E96-F11E80E67342}"/>
          </ac:spMkLst>
        </pc:spChg>
        <pc:spChg chg="mod">
          <ac:chgData name="Anna Karakatsouli" userId="d7ec0d07f17b5ab2" providerId="LiveId" clId="{6CF42200-8140-42DB-B5F3-28580597F385}" dt="2023-10-17T15:01:45.171" v="8" actId="26606"/>
          <ac:spMkLst>
            <pc:docMk/>
            <pc:sldMk cId="159019134" sldId="722"/>
            <ac:spMk id="4" creationId="{374F0AAD-9A1B-E2E5-B060-7AFC4C466EEB}"/>
          </ac:spMkLst>
        </pc:spChg>
        <pc:spChg chg="add del">
          <ac:chgData name="Anna Karakatsouli" userId="d7ec0d07f17b5ab2" providerId="LiveId" clId="{6CF42200-8140-42DB-B5F3-28580597F385}" dt="2023-10-17T15:01:45.171" v="8" actId="26606"/>
          <ac:spMkLst>
            <pc:docMk/>
            <pc:sldMk cId="159019134" sldId="722"/>
            <ac:spMk id="23" creationId="{1E658C22-2BBB-4CC7-AC94-BA42B45B4075}"/>
          </ac:spMkLst>
        </pc:spChg>
        <pc:spChg chg="add del">
          <ac:chgData name="Anna Karakatsouli" userId="d7ec0d07f17b5ab2" providerId="LiveId" clId="{6CF42200-8140-42DB-B5F3-28580597F385}" dt="2023-10-17T15:01:45.171" v="8" actId="26606"/>
          <ac:spMkLst>
            <pc:docMk/>
            <pc:sldMk cId="159019134" sldId="722"/>
            <ac:spMk id="24" creationId="{26E714D6-B8AE-4EAF-80CA-1900AE364020}"/>
          </ac:spMkLst>
        </pc:spChg>
        <pc:spChg chg="add del">
          <ac:chgData name="Anna Karakatsouli" userId="d7ec0d07f17b5ab2" providerId="LiveId" clId="{6CF42200-8140-42DB-B5F3-28580597F385}" dt="2023-10-17T15:01:45.171" v="8" actId="26606"/>
          <ac:spMkLst>
            <pc:docMk/>
            <pc:sldMk cId="159019134" sldId="722"/>
            <ac:spMk id="25" creationId="{3C9F552B-DCB6-4F35-BD71-460EB521426C}"/>
          </ac:spMkLst>
        </pc:spChg>
        <pc:spChg chg="add del">
          <ac:chgData name="Anna Karakatsouli" userId="d7ec0d07f17b5ab2" providerId="LiveId" clId="{6CF42200-8140-42DB-B5F3-28580597F385}" dt="2023-10-17T15:01:45.171" v="8" actId="26606"/>
          <ac:spMkLst>
            <pc:docMk/>
            <pc:sldMk cId="159019134" sldId="722"/>
            <ac:spMk id="26" creationId="{58BBB6C2-81F3-4E09-8CD4-84B450166A23}"/>
          </ac:spMkLst>
        </pc:spChg>
        <pc:spChg chg="add del">
          <ac:chgData name="Anna Karakatsouli" userId="d7ec0d07f17b5ab2" providerId="LiveId" clId="{6CF42200-8140-42DB-B5F3-28580597F385}" dt="2023-10-17T15:01:45.171" v="8" actId="26606"/>
          <ac:spMkLst>
            <pc:docMk/>
            <pc:sldMk cId="159019134" sldId="722"/>
            <ac:spMk id="27" creationId="{D1F58FC1-4C90-4EE0-9204-6F89AA9AB590}"/>
          </ac:spMkLst>
        </pc:spChg>
        <pc:spChg chg="add">
          <ac:chgData name="Anna Karakatsouli" userId="d7ec0d07f17b5ab2" providerId="LiveId" clId="{6CF42200-8140-42DB-B5F3-28580597F385}" dt="2023-10-17T15:01:45.171" v="8" actId="26606"/>
          <ac:spMkLst>
            <pc:docMk/>
            <pc:sldMk cId="159019134" sldId="722"/>
            <ac:spMk id="32" creationId="{C162DF2A-64D1-4AA9-BA42-8A4063EADE09}"/>
          </ac:spMkLst>
        </pc:spChg>
        <pc:spChg chg="add del">
          <ac:chgData name="Anna Karakatsouli" userId="d7ec0d07f17b5ab2" providerId="LiveId" clId="{6CF42200-8140-42DB-B5F3-28580597F385}" dt="2023-10-17T15:01:45.151" v="7" actId="26606"/>
          <ac:spMkLst>
            <pc:docMk/>
            <pc:sldMk cId="159019134" sldId="722"/>
            <ac:spMk id="33" creationId="{1E658C22-2BBB-4CC7-AC94-BA42B45B4075}"/>
          </ac:spMkLst>
        </pc:spChg>
        <pc:spChg chg="add">
          <ac:chgData name="Anna Karakatsouli" userId="d7ec0d07f17b5ab2" providerId="LiveId" clId="{6CF42200-8140-42DB-B5F3-28580597F385}" dt="2023-10-17T15:01:45.171" v="8" actId="26606"/>
          <ac:spMkLst>
            <pc:docMk/>
            <pc:sldMk cId="159019134" sldId="722"/>
            <ac:spMk id="34" creationId="{5D7C1373-63AF-4A75-909E-990E05356670}"/>
          </ac:spMkLst>
        </pc:spChg>
        <pc:spChg chg="add del">
          <ac:chgData name="Anna Karakatsouli" userId="d7ec0d07f17b5ab2" providerId="LiveId" clId="{6CF42200-8140-42DB-B5F3-28580597F385}" dt="2023-10-17T15:01:45.151" v="7" actId="26606"/>
          <ac:spMkLst>
            <pc:docMk/>
            <pc:sldMk cId="159019134" sldId="722"/>
            <ac:spMk id="35" creationId="{26E714D6-B8AE-4EAF-80CA-1900AE364020}"/>
          </ac:spMkLst>
        </pc:spChg>
        <pc:spChg chg="add">
          <ac:chgData name="Anna Karakatsouli" userId="d7ec0d07f17b5ab2" providerId="LiveId" clId="{6CF42200-8140-42DB-B5F3-28580597F385}" dt="2023-10-17T15:01:45.171" v="8" actId="26606"/>
          <ac:spMkLst>
            <pc:docMk/>
            <pc:sldMk cId="159019134" sldId="722"/>
            <ac:spMk id="36" creationId="{5BDAAE7A-177F-4691-8F07-36CBBA6113AB}"/>
          </ac:spMkLst>
        </pc:spChg>
        <pc:spChg chg="add del">
          <ac:chgData name="Anna Karakatsouli" userId="d7ec0d07f17b5ab2" providerId="LiveId" clId="{6CF42200-8140-42DB-B5F3-28580597F385}" dt="2023-10-17T15:01:45.151" v="7" actId="26606"/>
          <ac:spMkLst>
            <pc:docMk/>
            <pc:sldMk cId="159019134" sldId="722"/>
            <ac:spMk id="37" creationId="{5E40FA13-8792-401C-A9B1-AFB63F508516}"/>
          </ac:spMkLst>
        </pc:spChg>
        <pc:spChg chg="add">
          <ac:chgData name="Anna Karakatsouli" userId="d7ec0d07f17b5ab2" providerId="LiveId" clId="{6CF42200-8140-42DB-B5F3-28580597F385}" dt="2023-10-17T15:01:45.171" v="8" actId="26606"/>
          <ac:spMkLst>
            <pc:docMk/>
            <pc:sldMk cId="159019134" sldId="722"/>
            <ac:spMk id="38" creationId="{5BF82D1D-28BC-4216-A1EA-F7D9C6D1AA82}"/>
          </ac:spMkLst>
        </pc:spChg>
        <pc:spChg chg="add del">
          <ac:chgData name="Anna Karakatsouli" userId="d7ec0d07f17b5ab2" providerId="LiveId" clId="{6CF42200-8140-42DB-B5F3-28580597F385}" dt="2023-10-17T15:01:45.151" v="7" actId="26606"/>
          <ac:spMkLst>
            <pc:docMk/>
            <pc:sldMk cId="159019134" sldId="722"/>
            <ac:spMk id="39" creationId="{E84323AF-559C-4105-8782-F6C3FBB1F9C4}"/>
          </ac:spMkLst>
        </pc:spChg>
        <pc:spChg chg="add">
          <ac:chgData name="Anna Karakatsouli" userId="d7ec0d07f17b5ab2" providerId="LiveId" clId="{6CF42200-8140-42DB-B5F3-28580597F385}" dt="2023-10-17T15:01:45.171" v="8" actId="26606"/>
          <ac:spMkLst>
            <pc:docMk/>
            <pc:sldMk cId="159019134" sldId="722"/>
            <ac:spMk id="40" creationId="{60A1DC48-C242-4442-822C-570436B809FC}"/>
          </ac:spMkLst>
        </pc:spChg>
        <pc:picChg chg="del">
          <ac:chgData name="Anna Karakatsouli" userId="d7ec0d07f17b5ab2" providerId="LiveId" clId="{6CF42200-8140-42DB-B5F3-28580597F385}" dt="2023-10-17T15:01:28.964" v="5" actId="478"/>
          <ac:picMkLst>
            <pc:docMk/>
            <pc:sldMk cId="159019134" sldId="722"/>
            <ac:picMk id="5" creationId="{8684018D-6686-1463-8C67-E7B0F61DA94A}"/>
          </ac:picMkLst>
        </pc:picChg>
        <pc:picChg chg="add del">
          <ac:chgData name="Anna Karakatsouli" userId="d7ec0d07f17b5ab2" providerId="LiveId" clId="{6CF42200-8140-42DB-B5F3-28580597F385}" dt="2023-10-17T15:01:45.151" v="7" actId="26606"/>
          <ac:picMkLst>
            <pc:docMk/>
            <pc:sldMk cId="159019134" sldId="722"/>
            <ac:picMk id="29" creationId="{6D2741AD-2C1A-C086-B281-64C026549A73}"/>
          </ac:picMkLst>
        </pc:picChg>
      </pc:sldChg>
      <pc:sldChg chg="addSp delSp modSp mod setBg">
        <pc:chgData name="Anna Karakatsouli" userId="d7ec0d07f17b5ab2" providerId="LiveId" clId="{6CF42200-8140-42DB-B5F3-28580597F385}" dt="2023-10-17T15:02:22.247" v="13" actId="26606"/>
        <pc:sldMkLst>
          <pc:docMk/>
          <pc:sldMk cId="1028664737" sldId="723"/>
        </pc:sldMkLst>
        <pc:spChg chg="mod">
          <ac:chgData name="Anna Karakatsouli" userId="d7ec0d07f17b5ab2" providerId="LiveId" clId="{6CF42200-8140-42DB-B5F3-28580597F385}" dt="2023-10-17T15:02:22.247" v="13" actId="26606"/>
          <ac:spMkLst>
            <pc:docMk/>
            <pc:sldMk cId="1028664737" sldId="723"/>
            <ac:spMk id="2" creationId="{AEE2E172-5289-74AE-C76F-8982DB981E6A}"/>
          </ac:spMkLst>
        </pc:spChg>
        <pc:spChg chg="mod">
          <ac:chgData name="Anna Karakatsouli" userId="d7ec0d07f17b5ab2" providerId="LiveId" clId="{6CF42200-8140-42DB-B5F3-28580597F385}" dt="2023-10-17T15:02:22.247" v="13" actId="26606"/>
          <ac:spMkLst>
            <pc:docMk/>
            <pc:sldMk cId="1028664737" sldId="723"/>
            <ac:spMk id="3" creationId="{1E346E46-5922-3276-5D0D-459C64A237F7}"/>
          </ac:spMkLst>
        </pc:spChg>
        <pc:spChg chg="mod">
          <ac:chgData name="Anna Karakatsouli" userId="d7ec0d07f17b5ab2" providerId="LiveId" clId="{6CF42200-8140-42DB-B5F3-28580597F385}" dt="2023-10-17T15:02:22.247" v="13" actId="26606"/>
          <ac:spMkLst>
            <pc:docMk/>
            <pc:sldMk cId="1028664737" sldId="723"/>
            <ac:spMk id="4" creationId="{50A14A67-27F5-FAD3-50C4-10C975830367}"/>
          </ac:spMkLst>
        </pc:spChg>
        <pc:spChg chg="del">
          <ac:chgData name="Anna Karakatsouli" userId="d7ec0d07f17b5ab2" providerId="LiveId" clId="{6CF42200-8140-42DB-B5F3-28580597F385}" dt="2023-10-17T15:02:22.247" v="13" actId="26606"/>
          <ac:spMkLst>
            <pc:docMk/>
            <pc:sldMk cId="1028664737" sldId="723"/>
            <ac:spMk id="26" creationId="{1E658C22-2BBB-4CC7-AC94-BA42B45B4075}"/>
          </ac:spMkLst>
        </pc:spChg>
        <pc:spChg chg="del">
          <ac:chgData name="Anna Karakatsouli" userId="d7ec0d07f17b5ab2" providerId="LiveId" clId="{6CF42200-8140-42DB-B5F3-28580597F385}" dt="2023-10-17T15:02:22.247" v="13" actId="26606"/>
          <ac:spMkLst>
            <pc:docMk/>
            <pc:sldMk cId="1028664737" sldId="723"/>
            <ac:spMk id="27" creationId="{26E714D6-B8AE-4EAF-80CA-1900AE364020}"/>
          </ac:spMkLst>
        </pc:spChg>
        <pc:spChg chg="del">
          <ac:chgData name="Anna Karakatsouli" userId="d7ec0d07f17b5ab2" providerId="LiveId" clId="{6CF42200-8140-42DB-B5F3-28580597F385}" dt="2023-10-17T15:02:22.247" v="13" actId="26606"/>
          <ac:spMkLst>
            <pc:docMk/>
            <pc:sldMk cId="1028664737" sldId="723"/>
            <ac:spMk id="28" creationId="{3C9F552B-DCB6-4F35-BD71-460EB521426C}"/>
          </ac:spMkLst>
        </pc:spChg>
        <pc:spChg chg="del">
          <ac:chgData name="Anna Karakatsouli" userId="d7ec0d07f17b5ab2" providerId="LiveId" clId="{6CF42200-8140-42DB-B5F3-28580597F385}" dt="2023-10-17T15:02:22.247" v="13" actId="26606"/>
          <ac:spMkLst>
            <pc:docMk/>
            <pc:sldMk cId="1028664737" sldId="723"/>
            <ac:spMk id="29" creationId="{58BBB6C2-81F3-4E09-8CD4-84B450166A23}"/>
          </ac:spMkLst>
        </pc:spChg>
        <pc:spChg chg="del">
          <ac:chgData name="Anna Karakatsouli" userId="d7ec0d07f17b5ab2" providerId="LiveId" clId="{6CF42200-8140-42DB-B5F3-28580597F385}" dt="2023-10-17T15:02:22.247" v="13" actId="26606"/>
          <ac:spMkLst>
            <pc:docMk/>
            <pc:sldMk cId="1028664737" sldId="723"/>
            <ac:spMk id="30" creationId="{D1F58FC1-4C90-4EE0-9204-6F89AA9AB590}"/>
          </ac:spMkLst>
        </pc:spChg>
        <pc:spChg chg="add">
          <ac:chgData name="Anna Karakatsouli" userId="d7ec0d07f17b5ab2" providerId="LiveId" clId="{6CF42200-8140-42DB-B5F3-28580597F385}" dt="2023-10-17T15:02:22.247" v="13" actId="26606"/>
          <ac:spMkLst>
            <pc:docMk/>
            <pc:sldMk cId="1028664737" sldId="723"/>
            <ac:spMk id="35" creationId="{C162DF2A-64D1-4AA9-BA42-8A4063EADE09}"/>
          </ac:spMkLst>
        </pc:spChg>
        <pc:spChg chg="add">
          <ac:chgData name="Anna Karakatsouli" userId="d7ec0d07f17b5ab2" providerId="LiveId" clId="{6CF42200-8140-42DB-B5F3-28580597F385}" dt="2023-10-17T15:02:22.247" v="13" actId="26606"/>
          <ac:spMkLst>
            <pc:docMk/>
            <pc:sldMk cId="1028664737" sldId="723"/>
            <ac:spMk id="37" creationId="{5D7C1373-63AF-4A75-909E-990E05356670}"/>
          </ac:spMkLst>
        </pc:spChg>
        <pc:spChg chg="add">
          <ac:chgData name="Anna Karakatsouli" userId="d7ec0d07f17b5ab2" providerId="LiveId" clId="{6CF42200-8140-42DB-B5F3-28580597F385}" dt="2023-10-17T15:02:22.247" v="13" actId="26606"/>
          <ac:spMkLst>
            <pc:docMk/>
            <pc:sldMk cId="1028664737" sldId="723"/>
            <ac:spMk id="39" creationId="{5BDAAE7A-177F-4691-8F07-36CBBA6113AB}"/>
          </ac:spMkLst>
        </pc:spChg>
        <pc:spChg chg="add">
          <ac:chgData name="Anna Karakatsouli" userId="d7ec0d07f17b5ab2" providerId="LiveId" clId="{6CF42200-8140-42DB-B5F3-28580597F385}" dt="2023-10-17T15:02:22.247" v="13" actId="26606"/>
          <ac:spMkLst>
            <pc:docMk/>
            <pc:sldMk cId="1028664737" sldId="723"/>
            <ac:spMk id="41" creationId="{5BF82D1D-28BC-4216-A1EA-F7D9C6D1AA82}"/>
          </ac:spMkLst>
        </pc:spChg>
        <pc:spChg chg="add">
          <ac:chgData name="Anna Karakatsouli" userId="d7ec0d07f17b5ab2" providerId="LiveId" clId="{6CF42200-8140-42DB-B5F3-28580597F385}" dt="2023-10-17T15:02:22.247" v="13" actId="26606"/>
          <ac:spMkLst>
            <pc:docMk/>
            <pc:sldMk cId="1028664737" sldId="723"/>
            <ac:spMk id="43" creationId="{60A1DC48-C242-4442-822C-570436B809FC}"/>
          </ac:spMkLst>
        </pc:spChg>
        <pc:picChg chg="del">
          <ac:chgData name="Anna Karakatsouli" userId="d7ec0d07f17b5ab2" providerId="LiveId" clId="{6CF42200-8140-42DB-B5F3-28580597F385}" dt="2023-10-17T15:02:14.358" v="12" actId="478"/>
          <ac:picMkLst>
            <pc:docMk/>
            <pc:sldMk cId="1028664737" sldId="723"/>
            <ac:picMk id="5" creationId="{F30C1E90-DB5E-7E04-9482-90E2FC14183D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E0B1A3-911F-403D-809B-1D0ED3937C3A}" type="doc">
      <dgm:prSet loTypeId="urn:microsoft.com/office/officeart/2005/8/layout/hierarchy3" loCatId="hierarchy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1E90097-0CA0-44C9-A3C3-AE164C731A0B}">
      <dgm:prSet/>
      <dgm:spPr/>
      <dgm:t>
        <a:bodyPr/>
        <a:lstStyle/>
        <a:p>
          <a:r>
            <a:rPr lang="el-GR"/>
            <a:t>Οικονομική άνθηση</a:t>
          </a:r>
          <a:r>
            <a:rPr lang="en-US"/>
            <a:t>, </a:t>
          </a:r>
          <a:r>
            <a:rPr lang="el-GR"/>
            <a:t>μεσάζοντες διεθνούς εμπορίου</a:t>
          </a:r>
          <a:endParaRPr lang="en-US"/>
        </a:p>
      </dgm:t>
    </dgm:pt>
    <dgm:pt modelId="{E85647A5-DB1F-4C94-9DD6-F3CCD58693A8}" type="parTrans" cxnId="{7057A023-1577-4148-8FC5-A288CDDF5B59}">
      <dgm:prSet/>
      <dgm:spPr/>
      <dgm:t>
        <a:bodyPr/>
        <a:lstStyle/>
        <a:p>
          <a:endParaRPr lang="en-US"/>
        </a:p>
      </dgm:t>
    </dgm:pt>
    <dgm:pt modelId="{F78E5021-384C-4130-AC87-9D783C0F3486}" type="sibTrans" cxnId="{7057A023-1577-4148-8FC5-A288CDDF5B59}">
      <dgm:prSet/>
      <dgm:spPr/>
      <dgm:t>
        <a:bodyPr/>
        <a:lstStyle/>
        <a:p>
          <a:endParaRPr lang="en-US"/>
        </a:p>
      </dgm:t>
    </dgm:pt>
    <dgm:pt modelId="{D25B6E38-ABD1-4F0B-A169-84A45924A7F7}">
      <dgm:prSet/>
      <dgm:spPr/>
      <dgm:t>
        <a:bodyPr/>
        <a:lstStyle/>
        <a:p>
          <a:r>
            <a:rPr lang="el-GR"/>
            <a:t>Χώρα θρησκευτικής ανοχής και ασύλου (Εβραίοι Ισπανίας, Προτεστάντες Γαλλίας, Πουριτανοί Αγγλίας)</a:t>
          </a:r>
          <a:endParaRPr lang="en-US"/>
        </a:p>
      </dgm:t>
    </dgm:pt>
    <dgm:pt modelId="{44ED88F3-6ECE-4DD4-A1AD-777BD5A84258}" type="parTrans" cxnId="{C945E014-3661-4A43-8049-63D147037625}">
      <dgm:prSet/>
      <dgm:spPr/>
      <dgm:t>
        <a:bodyPr/>
        <a:lstStyle/>
        <a:p>
          <a:endParaRPr lang="en-US"/>
        </a:p>
      </dgm:t>
    </dgm:pt>
    <dgm:pt modelId="{588F3534-7859-4252-9457-352A8D86EAC8}" type="sibTrans" cxnId="{C945E014-3661-4A43-8049-63D147037625}">
      <dgm:prSet/>
      <dgm:spPr/>
      <dgm:t>
        <a:bodyPr/>
        <a:lstStyle/>
        <a:p>
          <a:endParaRPr lang="en-US"/>
        </a:p>
      </dgm:t>
    </dgm:pt>
    <dgm:pt modelId="{733A96B1-7E79-44A1-97A3-B07E26649094}">
      <dgm:prSet/>
      <dgm:spPr/>
      <dgm:t>
        <a:bodyPr/>
        <a:lstStyle/>
        <a:p>
          <a:r>
            <a:rPr lang="el-GR"/>
            <a:t>1685, ανάκληση Έδικτου Νάντης από Λουδοβίκο ΙΔ΄</a:t>
          </a:r>
          <a:endParaRPr lang="en-US"/>
        </a:p>
      </dgm:t>
    </dgm:pt>
    <dgm:pt modelId="{2D1E6059-08DD-4D21-9EEA-C6D9F379997C}" type="parTrans" cxnId="{FE15BBB6-CB41-426F-AB8D-67647216CC82}">
      <dgm:prSet/>
      <dgm:spPr/>
      <dgm:t>
        <a:bodyPr/>
        <a:lstStyle/>
        <a:p>
          <a:endParaRPr lang="en-US"/>
        </a:p>
      </dgm:t>
    </dgm:pt>
    <dgm:pt modelId="{F7E30382-998A-4EA5-A0CD-65D2859E9E9A}" type="sibTrans" cxnId="{FE15BBB6-CB41-426F-AB8D-67647216CC82}">
      <dgm:prSet/>
      <dgm:spPr/>
      <dgm:t>
        <a:bodyPr/>
        <a:lstStyle/>
        <a:p>
          <a:endParaRPr lang="en-US"/>
        </a:p>
      </dgm:t>
    </dgm:pt>
    <dgm:pt modelId="{9C7476BA-BAD5-40A1-B98F-4742D4BAB001}">
      <dgm:prSet/>
      <dgm:spPr/>
      <dgm:t>
        <a:bodyPr/>
        <a:lstStyle/>
        <a:p>
          <a:r>
            <a:rPr lang="el-GR" dirty="0"/>
            <a:t>Προσέλκυση ειδικευμένων τεχνιτών </a:t>
          </a:r>
          <a:r>
            <a:rPr lang="el-GR" dirty="0">
              <a:sym typeface="Wingdings" panose="05000000000000000000" pitchFamily="2" charset="2"/>
            </a:rPr>
            <a:t></a:t>
          </a:r>
          <a:r>
            <a:rPr lang="el-GR" dirty="0"/>
            <a:t> ανάπτυξη υψηλού επιπέδου βιοτεχνίας, </a:t>
          </a:r>
          <a:r>
            <a:rPr lang="el-GR" dirty="0" err="1"/>
            <a:t>ναυπηγικής</a:t>
          </a:r>
          <a:r>
            <a:rPr lang="el-GR" dirty="0"/>
            <a:t>, γεωργίας</a:t>
          </a:r>
          <a:endParaRPr lang="en-US" dirty="0"/>
        </a:p>
      </dgm:t>
    </dgm:pt>
    <dgm:pt modelId="{D791AFD8-CF57-4128-833F-341B57B49771}" type="parTrans" cxnId="{E0F36E7F-85E7-4DB3-B00E-A69D96210767}">
      <dgm:prSet/>
      <dgm:spPr/>
      <dgm:t>
        <a:bodyPr/>
        <a:lstStyle/>
        <a:p>
          <a:endParaRPr lang="en-US"/>
        </a:p>
      </dgm:t>
    </dgm:pt>
    <dgm:pt modelId="{4739CB47-3E00-4FE3-BACB-FC86E33C652F}" type="sibTrans" cxnId="{E0F36E7F-85E7-4DB3-B00E-A69D96210767}">
      <dgm:prSet/>
      <dgm:spPr/>
      <dgm:t>
        <a:bodyPr/>
        <a:lstStyle/>
        <a:p>
          <a:endParaRPr lang="en-US"/>
        </a:p>
      </dgm:t>
    </dgm:pt>
    <dgm:pt modelId="{314C770B-C85C-4728-8692-D7D365123F63}">
      <dgm:prSet/>
      <dgm:spPr/>
      <dgm:t>
        <a:bodyPr/>
        <a:lstStyle/>
        <a:p>
          <a:r>
            <a:rPr lang="el-GR" dirty="0"/>
            <a:t>Ανάπτυξη χρηματοπιστωτικών υποδομών και σύγχρονων εταιρικών μορφών</a:t>
          </a:r>
          <a:endParaRPr lang="en-US" dirty="0"/>
        </a:p>
      </dgm:t>
    </dgm:pt>
    <dgm:pt modelId="{FF21E9DC-4AD3-4010-BD6F-D498C42EAC88}" type="parTrans" cxnId="{D97ECFB2-ED51-4210-85E5-378A449DB588}">
      <dgm:prSet/>
      <dgm:spPr/>
      <dgm:t>
        <a:bodyPr/>
        <a:lstStyle/>
        <a:p>
          <a:endParaRPr lang="en-US"/>
        </a:p>
      </dgm:t>
    </dgm:pt>
    <dgm:pt modelId="{F280BA58-952D-4CDC-98D1-BC174D08BDDF}" type="sibTrans" cxnId="{D97ECFB2-ED51-4210-85E5-378A449DB588}">
      <dgm:prSet/>
      <dgm:spPr/>
      <dgm:t>
        <a:bodyPr/>
        <a:lstStyle/>
        <a:p>
          <a:endParaRPr lang="en-US"/>
        </a:p>
      </dgm:t>
    </dgm:pt>
    <dgm:pt modelId="{16651E82-5ACA-4910-98F1-C8AD0981FEF3}">
      <dgm:prSet/>
      <dgm:spPr/>
      <dgm:t>
        <a:bodyPr/>
        <a:lstStyle/>
        <a:p>
          <a:r>
            <a:rPr lang="el-GR" dirty="0"/>
            <a:t>1602, Ολλανδική Εταιρεία Ανατολικών Ινδιών </a:t>
          </a:r>
          <a:r>
            <a:rPr lang="en-US" dirty="0"/>
            <a:t>[VOC] </a:t>
          </a:r>
          <a:r>
            <a:rPr lang="el-GR" dirty="0"/>
            <a:t>&amp; δημιουργία Χρηματιστηρίου Άμστερνταμ</a:t>
          </a:r>
          <a:endParaRPr lang="en-US" dirty="0"/>
        </a:p>
      </dgm:t>
    </dgm:pt>
    <dgm:pt modelId="{D9892D98-EB1E-4CC7-B502-487584093033}" type="parTrans" cxnId="{C7F90135-129D-4688-A053-5CC1BF8FC93D}">
      <dgm:prSet/>
      <dgm:spPr/>
      <dgm:t>
        <a:bodyPr/>
        <a:lstStyle/>
        <a:p>
          <a:endParaRPr lang="en-US"/>
        </a:p>
      </dgm:t>
    </dgm:pt>
    <dgm:pt modelId="{61FE9D24-4164-4213-8C2A-A7188449CDB0}" type="sibTrans" cxnId="{C7F90135-129D-4688-A053-5CC1BF8FC93D}">
      <dgm:prSet/>
      <dgm:spPr/>
      <dgm:t>
        <a:bodyPr/>
        <a:lstStyle/>
        <a:p>
          <a:endParaRPr lang="en-US"/>
        </a:p>
      </dgm:t>
    </dgm:pt>
    <dgm:pt modelId="{8FB2A831-EFD9-4BF5-98D0-5ECB5F8A5414}">
      <dgm:prSet/>
      <dgm:spPr/>
      <dgm:t>
        <a:bodyPr/>
        <a:lstStyle/>
        <a:p>
          <a:r>
            <a:rPr lang="el-GR" dirty="0"/>
            <a:t>Άμστερνταμ: 1570 = 30.000 </a:t>
          </a:r>
          <a:r>
            <a:rPr lang="el-GR" dirty="0" err="1"/>
            <a:t>κατ</a:t>
          </a:r>
          <a:r>
            <a:rPr lang="el-GR" dirty="0"/>
            <a:t>. / 1700 = 200.000 </a:t>
          </a:r>
          <a:r>
            <a:rPr lang="el-GR" dirty="0" err="1"/>
            <a:t>κατ</a:t>
          </a:r>
          <a:r>
            <a:rPr lang="el-GR" dirty="0"/>
            <a:t>.</a:t>
          </a:r>
          <a:endParaRPr lang="en-US" dirty="0"/>
        </a:p>
      </dgm:t>
    </dgm:pt>
    <dgm:pt modelId="{7C39C013-B70F-42F9-836F-19028FBD00AB}" type="parTrans" cxnId="{DD913512-CD96-435F-BEED-7FEE43E4D419}">
      <dgm:prSet/>
      <dgm:spPr/>
      <dgm:t>
        <a:bodyPr/>
        <a:lstStyle/>
        <a:p>
          <a:endParaRPr lang="en-US"/>
        </a:p>
      </dgm:t>
    </dgm:pt>
    <dgm:pt modelId="{57BE3024-CB67-48AB-BD7D-62D27B2E93B7}" type="sibTrans" cxnId="{DD913512-CD96-435F-BEED-7FEE43E4D419}">
      <dgm:prSet/>
      <dgm:spPr/>
      <dgm:t>
        <a:bodyPr/>
        <a:lstStyle/>
        <a:p>
          <a:endParaRPr lang="en-US"/>
        </a:p>
      </dgm:t>
    </dgm:pt>
    <dgm:pt modelId="{8D9444C8-ECBE-48B3-8793-E4107FD199EB}" type="pres">
      <dgm:prSet presAssocID="{CEE0B1A3-911F-403D-809B-1D0ED3937C3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2D0A434-78BA-4C28-ADDB-7D1040FFB0BA}" type="pres">
      <dgm:prSet presAssocID="{A1E90097-0CA0-44C9-A3C3-AE164C731A0B}" presName="root" presStyleCnt="0"/>
      <dgm:spPr/>
    </dgm:pt>
    <dgm:pt modelId="{068CE16F-2EA6-45A3-99FC-7E05701FE5B3}" type="pres">
      <dgm:prSet presAssocID="{A1E90097-0CA0-44C9-A3C3-AE164C731A0B}" presName="rootComposite" presStyleCnt="0"/>
      <dgm:spPr/>
    </dgm:pt>
    <dgm:pt modelId="{AA93EEC8-0A90-4A99-8E53-15B2B8FAEE77}" type="pres">
      <dgm:prSet presAssocID="{A1E90097-0CA0-44C9-A3C3-AE164C731A0B}" presName="rootText" presStyleLbl="node1" presStyleIdx="0" presStyleCnt="4"/>
      <dgm:spPr/>
    </dgm:pt>
    <dgm:pt modelId="{30439260-652D-4386-8CCC-C19302062681}" type="pres">
      <dgm:prSet presAssocID="{A1E90097-0CA0-44C9-A3C3-AE164C731A0B}" presName="rootConnector" presStyleLbl="node1" presStyleIdx="0" presStyleCnt="4"/>
      <dgm:spPr/>
    </dgm:pt>
    <dgm:pt modelId="{97A817CD-7C32-4195-8CF8-6BD17D18288C}" type="pres">
      <dgm:prSet presAssocID="{A1E90097-0CA0-44C9-A3C3-AE164C731A0B}" presName="childShape" presStyleCnt="0"/>
      <dgm:spPr/>
    </dgm:pt>
    <dgm:pt modelId="{2882C6F2-34E4-4298-BDDD-DEE88D06190A}" type="pres">
      <dgm:prSet presAssocID="{D25B6E38-ABD1-4F0B-A169-84A45924A7F7}" presName="root" presStyleCnt="0"/>
      <dgm:spPr/>
    </dgm:pt>
    <dgm:pt modelId="{AF326AE0-F727-45DA-BA25-217E4013D4AE}" type="pres">
      <dgm:prSet presAssocID="{D25B6E38-ABD1-4F0B-A169-84A45924A7F7}" presName="rootComposite" presStyleCnt="0"/>
      <dgm:spPr/>
    </dgm:pt>
    <dgm:pt modelId="{20A1EA03-27AC-47C1-BD30-13D51FBC7494}" type="pres">
      <dgm:prSet presAssocID="{D25B6E38-ABD1-4F0B-A169-84A45924A7F7}" presName="rootText" presStyleLbl="node1" presStyleIdx="1" presStyleCnt="4"/>
      <dgm:spPr/>
    </dgm:pt>
    <dgm:pt modelId="{DE1DA690-F7AC-446E-951A-4401E340A68C}" type="pres">
      <dgm:prSet presAssocID="{D25B6E38-ABD1-4F0B-A169-84A45924A7F7}" presName="rootConnector" presStyleLbl="node1" presStyleIdx="1" presStyleCnt="4"/>
      <dgm:spPr/>
    </dgm:pt>
    <dgm:pt modelId="{EED8B891-A89D-4F0A-9873-033072040EF1}" type="pres">
      <dgm:prSet presAssocID="{D25B6E38-ABD1-4F0B-A169-84A45924A7F7}" presName="childShape" presStyleCnt="0"/>
      <dgm:spPr/>
    </dgm:pt>
    <dgm:pt modelId="{D2FBEA6C-9517-4AED-B5F7-F1CFF5B1921E}" type="pres">
      <dgm:prSet presAssocID="{2D1E6059-08DD-4D21-9EEA-C6D9F379997C}" presName="Name13" presStyleLbl="parChTrans1D2" presStyleIdx="0" presStyleCnt="3"/>
      <dgm:spPr/>
    </dgm:pt>
    <dgm:pt modelId="{2D01AB79-856C-45A8-95CE-0AAA573F8CC8}" type="pres">
      <dgm:prSet presAssocID="{733A96B1-7E79-44A1-97A3-B07E26649094}" presName="childText" presStyleLbl="bgAcc1" presStyleIdx="0" presStyleCnt="3">
        <dgm:presLayoutVars>
          <dgm:bulletEnabled val="1"/>
        </dgm:presLayoutVars>
      </dgm:prSet>
      <dgm:spPr/>
    </dgm:pt>
    <dgm:pt modelId="{17E11247-D5AF-4773-8DD4-E91103D26BD8}" type="pres">
      <dgm:prSet presAssocID="{9C7476BA-BAD5-40A1-B98F-4742D4BAB001}" presName="root" presStyleCnt="0"/>
      <dgm:spPr/>
    </dgm:pt>
    <dgm:pt modelId="{115823F3-5512-428A-B6AB-DF6A3DF8FED9}" type="pres">
      <dgm:prSet presAssocID="{9C7476BA-BAD5-40A1-B98F-4742D4BAB001}" presName="rootComposite" presStyleCnt="0"/>
      <dgm:spPr/>
    </dgm:pt>
    <dgm:pt modelId="{C352E1F9-3C75-4393-BD4A-BA60EC00F51D}" type="pres">
      <dgm:prSet presAssocID="{9C7476BA-BAD5-40A1-B98F-4742D4BAB001}" presName="rootText" presStyleLbl="node1" presStyleIdx="2" presStyleCnt="4"/>
      <dgm:spPr/>
    </dgm:pt>
    <dgm:pt modelId="{52C25459-9919-44E2-9A46-E6E17054A09B}" type="pres">
      <dgm:prSet presAssocID="{9C7476BA-BAD5-40A1-B98F-4742D4BAB001}" presName="rootConnector" presStyleLbl="node1" presStyleIdx="2" presStyleCnt="4"/>
      <dgm:spPr/>
    </dgm:pt>
    <dgm:pt modelId="{FC545554-D821-4309-842E-CBAE3A2CDE99}" type="pres">
      <dgm:prSet presAssocID="{9C7476BA-BAD5-40A1-B98F-4742D4BAB001}" presName="childShape" presStyleCnt="0"/>
      <dgm:spPr/>
    </dgm:pt>
    <dgm:pt modelId="{9594097C-23DB-4A97-97A9-AA88D1D3D7E9}" type="pres">
      <dgm:prSet presAssocID="{314C770B-C85C-4728-8692-D7D365123F63}" presName="root" presStyleCnt="0"/>
      <dgm:spPr/>
    </dgm:pt>
    <dgm:pt modelId="{7BCF4C9D-8670-41B6-A2F9-97D0145DF122}" type="pres">
      <dgm:prSet presAssocID="{314C770B-C85C-4728-8692-D7D365123F63}" presName="rootComposite" presStyleCnt="0"/>
      <dgm:spPr/>
    </dgm:pt>
    <dgm:pt modelId="{71939330-0F6B-4612-A721-038D3429C6FA}" type="pres">
      <dgm:prSet presAssocID="{314C770B-C85C-4728-8692-D7D365123F63}" presName="rootText" presStyleLbl="node1" presStyleIdx="3" presStyleCnt="4"/>
      <dgm:spPr/>
    </dgm:pt>
    <dgm:pt modelId="{BD8E9D0B-2852-4274-8FEE-2CE0DF9A885C}" type="pres">
      <dgm:prSet presAssocID="{314C770B-C85C-4728-8692-D7D365123F63}" presName="rootConnector" presStyleLbl="node1" presStyleIdx="3" presStyleCnt="4"/>
      <dgm:spPr/>
    </dgm:pt>
    <dgm:pt modelId="{52C73E6F-5728-4357-A098-FDA05F521B28}" type="pres">
      <dgm:prSet presAssocID="{314C770B-C85C-4728-8692-D7D365123F63}" presName="childShape" presStyleCnt="0"/>
      <dgm:spPr/>
    </dgm:pt>
    <dgm:pt modelId="{BEA6878B-2B4B-4B00-8738-3B0E184F4CE1}" type="pres">
      <dgm:prSet presAssocID="{D9892D98-EB1E-4CC7-B502-487584093033}" presName="Name13" presStyleLbl="parChTrans1D2" presStyleIdx="1" presStyleCnt="3"/>
      <dgm:spPr/>
    </dgm:pt>
    <dgm:pt modelId="{F928C405-DE16-4359-815C-3213CD6C34BC}" type="pres">
      <dgm:prSet presAssocID="{16651E82-5ACA-4910-98F1-C8AD0981FEF3}" presName="childText" presStyleLbl="bgAcc1" presStyleIdx="1" presStyleCnt="3">
        <dgm:presLayoutVars>
          <dgm:bulletEnabled val="1"/>
        </dgm:presLayoutVars>
      </dgm:prSet>
      <dgm:spPr/>
    </dgm:pt>
    <dgm:pt modelId="{826B8AC7-7919-45F8-A248-CC9156E062DE}" type="pres">
      <dgm:prSet presAssocID="{7C39C013-B70F-42F9-836F-19028FBD00AB}" presName="Name13" presStyleLbl="parChTrans1D2" presStyleIdx="2" presStyleCnt="3"/>
      <dgm:spPr/>
    </dgm:pt>
    <dgm:pt modelId="{09C070A2-177F-4EB2-9758-081BB12AB475}" type="pres">
      <dgm:prSet presAssocID="{8FB2A831-EFD9-4BF5-98D0-5ECB5F8A5414}" presName="childText" presStyleLbl="bgAcc1" presStyleIdx="2" presStyleCnt="3">
        <dgm:presLayoutVars>
          <dgm:bulletEnabled val="1"/>
        </dgm:presLayoutVars>
      </dgm:prSet>
      <dgm:spPr/>
    </dgm:pt>
  </dgm:ptLst>
  <dgm:cxnLst>
    <dgm:cxn modelId="{F2927709-A6F9-468F-9F19-DAF0421480F2}" type="presOf" srcId="{A1E90097-0CA0-44C9-A3C3-AE164C731A0B}" destId="{AA93EEC8-0A90-4A99-8E53-15B2B8FAEE77}" srcOrd="0" destOrd="0" presId="urn:microsoft.com/office/officeart/2005/8/layout/hierarchy3"/>
    <dgm:cxn modelId="{D476B40B-03DB-42C9-B08E-E8ED7F64DC45}" type="presOf" srcId="{D9892D98-EB1E-4CC7-B502-487584093033}" destId="{BEA6878B-2B4B-4B00-8738-3B0E184F4CE1}" srcOrd="0" destOrd="0" presId="urn:microsoft.com/office/officeart/2005/8/layout/hierarchy3"/>
    <dgm:cxn modelId="{DD913512-CD96-435F-BEED-7FEE43E4D419}" srcId="{314C770B-C85C-4728-8692-D7D365123F63}" destId="{8FB2A831-EFD9-4BF5-98D0-5ECB5F8A5414}" srcOrd="1" destOrd="0" parTransId="{7C39C013-B70F-42F9-836F-19028FBD00AB}" sibTransId="{57BE3024-CB67-48AB-BD7D-62D27B2E93B7}"/>
    <dgm:cxn modelId="{C945E014-3661-4A43-8049-63D147037625}" srcId="{CEE0B1A3-911F-403D-809B-1D0ED3937C3A}" destId="{D25B6E38-ABD1-4F0B-A169-84A45924A7F7}" srcOrd="1" destOrd="0" parTransId="{44ED88F3-6ECE-4DD4-A1AD-777BD5A84258}" sibTransId="{588F3534-7859-4252-9457-352A8D86EAC8}"/>
    <dgm:cxn modelId="{F848FE18-666C-40E4-B5EB-5733251C388D}" type="presOf" srcId="{D25B6E38-ABD1-4F0B-A169-84A45924A7F7}" destId="{DE1DA690-F7AC-446E-951A-4401E340A68C}" srcOrd="1" destOrd="0" presId="urn:microsoft.com/office/officeart/2005/8/layout/hierarchy3"/>
    <dgm:cxn modelId="{7057A023-1577-4148-8FC5-A288CDDF5B59}" srcId="{CEE0B1A3-911F-403D-809B-1D0ED3937C3A}" destId="{A1E90097-0CA0-44C9-A3C3-AE164C731A0B}" srcOrd="0" destOrd="0" parTransId="{E85647A5-DB1F-4C94-9DD6-F3CCD58693A8}" sibTransId="{F78E5021-384C-4130-AC87-9D783C0F3486}"/>
    <dgm:cxn modelId="{A59E8429-9041-4646-A118-65E784438815}" type="presOf" srcId="{7C39C013-B70F-42F9-836F-19028FBD00AB}" destId="{826B8AC7-7919-45F8-A248-CC9156E062DE}" srcOrd="0" destOrd="0" presId="urn:microsoft.com/office/officeart/2005/8/layout/hierarchy3"/>
    <dgm:cxn modelId="{8B1ED233-54F7-4AF4-AF23-53D623155AB8}" type="presOf" srcId="{8FB2A831-EFD9-4BF5-98D0-5ECB5F8A5414}" destId="{09C070A2-177F-4EB2-9758-081BB12AB475}" srcOrd="0" destOrd="0" presId="urn:microsoft.com/office/officeart/2005/8/layout/hierarchy3"/>
    <dgm:cxn modelId="{63837234-6395-44FC-82D0-BB7280C231C4}" type="presOf" srcId="{314C770B-C85C-4728-8692-D7D365123F63}" destId="{BD8E9D0B-2852-4274-8FEE-2CE0DF9A885C}" srcOrd="1" destOrd="0" presId="urn:microsoft.com/office/officeart/2005/8/layout/hierarchy3"/>
    <dgm:cxn modelId="{C7F90135-129D-4688-A053-5CC1BF8FC93D}" srcId="{314C770B-C85C-4728-8692-D7D365123F63}" destId="{16651E82-5ACA-4910-98F1-C8AD0981FEF3}" srcOrd="0" destOrd="0" parTransId="{D9892D98-EB1E-4CC7-B502-487584093033}" sibTransId="{61FE9D24-4164-4213-8C2A-A7188449CDB0}"/>
    <dgm:cxn modelId="{8D21016F-F4D5-4D42-8ECF-C65B5403CAD8}" type="presOf" srcId="{733A96B1-7E79-44A1-97A3-B07E26649094}" destId="{2D01AB79-856C-45A8-95CE-0AAA573F8CC8}" srcOrd="0" destOrd="0" presId="urn:microsoft.com/office/officeart/2005/8/layout/hierarchy3"/>
    <dgm:cxn modelId="{A955DF59-30B9-439D-9DAD-A74FAC12463D}" type="presOf" srcId="{9C7476BA-BAD5-40A1-B98F-4742D4BAB001}" destId="{C352E1F9-3C75-4393-BD4A-BA60EC00F51D}" srcOrd="0" destOrd="0" presId="urn:microsoft.com/office/officeart/2005/8/layout/hierarchy3"/>
    <dgm:cxn modelId="{E0F36E7F-85E7-4DB3-B00E-A69D96210767}" srcId="{CEE0B1A3-911F-403D-809B-1D0ED3937C3A}" destId="{9C7476BA-BAD5-40A1-B98F-4742D4BAB001}" srcOrd="2" destOrd="0" parTransId="{D791AFD8-CF57-4128-833F-341B57B49771}" sibTransId="{4739CB47-3E00-4FE3-BACB-FC86E33C652F}"/>
    <dgm:cxn modelId="{478E4990-E4EA-42AA-A3A3-D1C9DDC1BDCD}" type="presOf" srcId="{16651E82-5ACA-4910-98F1-C8AD0981FEF3}" destId="{F928C405-DE16-4359-815C-3213CD6C34BC}" srcOrd="0" destOrd="0" presId="urn:microsoft.com/office/officeart/2005/8/layout/hierarchy3"/>
    <dgm:cxn modelId="{070FFAAB-842C-4577-965C-04432DF8A59F}" type="presOf" srcId="{D25B6E38-ABD1-4F0B-A169-84A45924A7F7}" destId="{20A1EA03-27AC-47C1-BD30-13D51FBC7494}" srcOrd="0" destOrd="0" presId="urn:microsoft.com/office/officeart/2005/8/layout/hierarchy3"/>
    <dgm:cxn modelId="{D97ECFB2-ED51-4210-85E5-378A449DB588}" srcId="{CEE0B1A3-911F-403D-809B-1D0ED3937C3A}" destId="{314C770B-C85C-4728-8692-D7D365123F63}" srcOrd="3" destOrd="0" parTransId="{FF21E9DC-4AD3-4010-BD6F-D498C42EAC88}" sibTransId="{F280BA58-952D-4CDC-98D1-BC174D08BDDF}"/>
    <dgm:cxn modelId="{FE15BBB6-CB41-426F-AB8D-67647216CC82}" srcId="{D25B6E38-ABD1-4F0B-A169-84A45924A7F7}" destId="{733A96B1-7E79-44A1-97A3-B07E26649094}" srcOrd="0" destOrd="0" parTransId="{2D1E6059-08DD-4D21-9EEA-C6D9F379997C}" sibTransId="{F7E30382-998A-4EA5-A0CD-65D2859E9E9A}"/>
    <dgm:cxn modelId="{935924C9-FD4F-4E20-9BBA-57C04218ACC6}" type="presOf" srcId="{314C770B-C85C-4728-8692-D7D365123F63}" destId="{71939330-0F6B-4612-A721-038D3429C6FA}" srcOrd="0" destOrd="0" presId="urn:microsoft.com/office/officeart/2005/8/layout/hierarchy3"/>
    <dgm:cxn modelId="{1CF83FE9-41E5-4725-8145-E91A3303D14C}" type="presOf" srcId="{A1E90097-0CA0-44C9-A3C3-AE164C731A0B}" destId="{30439260-652D-4386-8CCC-C19302062681}" srcOrd="1" destOrd="0" presId="urn:microsoft.com/office/officeart/2005/8/layout/hierarchy3"/>
    <dgm:cxn modelId="{AC65E6F3-F6D7-473A-AE36-7DC7E46F7D59}" type="presOf" srcId="{CEE0B1A3-911F-403D-809B-1D0ED3937C3A}" destId="{8D9444C8-ECBE-48B3-8793-E4107FD199EB}" srcOrd="0" destOrd="0" presId="urn:microsoft.com/office/officeart/2005/8/layout/hierarchy3"/>
    <dgm:cxn modelId="{462077F5-B1E8-4E44-BD98-A7CCF65762DF}" type="presOf" srcId="{9C7476BA-BAD5-40A1-B98F-4742D4BAB001}" destId="{52C25459-9919-44E2-9A46-E6E17054A09B}" srcOrd="1" destOrd="0" presId="urn:microsoft.com/office/officeart/2005/8/layout/hierarchy3"/>
    <dgm:cxn modelId="{C769C3FC-6B8C-4FC9-AD60-E4B12C930422}" type="presOf" srcId="{2D1E6059-08DD-4D21-9EEA-C6D9F379997C}" destId="{D2FBEA6C-9517-4AED-B5F7-F1CFF5B1921E}" srcOrd="0" destOrd="0" presId="urn:microsoft.com/office/officeart/2005/8/layout/hierarchy3"/>
    <dgm:cxn modelId="{BE386CAA-1A99-4DA4-8F30-E708A3F825D9}" type="presParOf" srcId="{8D9444C8-ECBE-48B3-8793-E4107FD199EB}" destId="{22D0A434-78BA-4C28-ADDB-7D1040FFB0BA}" srcOrd="0" destOrd="0" presId="urn:microsoft.com/office/officeart/2005/8/layout/hierarchy3"/>
    <dgm:cxn modelId="{8FE1A9BC-BC9F-48A6-9E0C-15BD19017BDE}" type="presParOf" srcId="{22D0A434-78BA-4C28-ADDB-7D1040FFB0BA}" destId="{068CE16F-2EA6-45A3-99FC-7E05701FE5B3}" srcOrd="0" destOrd="0" presId="urn:microsoft.com/office/officeart/2005/8/layout/hierarchy3"/>
    <dgm:cxn modelId="{07BE69CE-5E97-46DA-92D3-0050BD686E76}" type="presParOf" srcId="{068CE16F-2EA6-45A3-99FC-7E05701FE5B3}" destId="{AA93EEC8-0A90-4A99-8E53-15B2B8FAEE77}" srcOrd="0" destOrd="0" presId="urn:microsoft.com/office/officeart/2005/8/layout/hierarchy3"/>
    <dgm:cxn modelId="{B7FB0C3F-F824-4940-994D-BB9987451715}" type="presParOf" srcId="{068CE16F-2EA6-45A3-99FC-7E05701FE5B3}" destId="{30439260-652D-4386-8CCC-C19302062681}" srcOrd="1" destOrd="0" presId="urn:microsoft.com/office/officeart/2005/8/layout/hierarchy3"/>
    <dgm:cxn modelId="{06E4EFD7-0F43-4B52-A6A4-7787F0E3200A}" type="presParOf" srcId="{22D0A434-78BA-4C28-ADDB-7D1040FFB0BA}" destId="{97A817CD-7C32-4195-8CF8-6BD17D18288C}" srcOrd="1" destOrd="0" presId="urn:microsoft.com/office/officeart/2005/8/layout/hierarchy3"/>
    <dgm:cxn modelId="{C169DADB-96ED-4AD3-BF71-39F489F56708}" type="presParOf" srcId="{8D9444C8-ECBE-48B3-8793-E4107FD199EB}" destId="{2882C6F2-34E4-4298-BDDD-DEE88D06190A}" srcOrd="1" destOrd="0" presId="urn:microsoft.com/office/officeart/2005/8/layout/hierarchy3"/>
    <dgm:cxn modelId="{24E8B3DE-AA06-4358-ADDF-83671FBDD665}" type="presParOf" srcId="{2882C6F2-34E4-4298-BDDD-DEE88D06190A}" destId="{AF326AE0-F727-45DA-BA25-217E4013D4AE}" srcOrd="0" destOrd="0" presId="urn:microsoft.com/office/officeart/2005/8/layout/hierarchy3"/>
    <dgm:cxn modelId="{8A273029-1B3D-4EE5-9015-29F5A5AEF7CA}" type="presParOf" srcId="{AF326AE0-F727-45DA-BA25-217E4013D4AE}" destId="{20A1EA03-27AC-47C1-BD30-13D51FBC7494}" srcOrd="0" destOrd="0" presId="urn:microsoft.com/office/officeart/2005/8/layout/hierarchy3"/>
    <dgm:cxn modelId="{6D38D022-B07A-457A-BA32-7B762756C572}" type="presParOf" srcId="{AF326AE0-F727-45DA-BA25-217E4013D4AE}" destId="{DE1DA690-F7AC-446E-951A-4401E340A68C}" srcOrd="1" destOrd="0" presId="urn:microsoft.com/office/officeart/2005/8/layout/hierarchy3"/>
    <dgm:cxn modelId="{6044157E-15A8-4450-8722-EAB4515A4850}" type="presParOf" srcId="{2882C6F2-34E4-4298-BDDD-DEE88D06190A}" destId="{EED8B891-A89D-4F0A-9873-033072040EF1}" srcOrd="1" destOrd="0" presId="urn:microsoft.com/office/officeart/2005/8/layout/hierarchy3"/>
    <dgm:cxn modelId="{C39136F6-F8C3-4C37-81AB-05A053881E07}" type="presParOf" srcId="{EED8B891-A89D-4F0A-9873-033072040EF1}" destId="{D2FBEA6C-9517-4AED-B5F7-F1CFF5B1921E}" srcOrd="0" destOrd="0" presId="urn:microsoft.com/office/officeart/2005/8/layout/hierarchy3"/>
    <dgm:cxn modelId="{E1AA0BB0-F70A-42BC-BD1A-F51F9C460167}" type="presParOf" srcId="{EED8B891-A89D-4F0A-9873-033072040EF1}" destId="{2D01AB79-856C-45A8-95CE-0AAA573F8CC8}" srcOrd="1" destOrd="0" presId="urn:microsoft.com/office/officeart/2005/8/layout/hierarchy3"/>
    <dgm:cxn modelId="{130842E4-EF59-41FE-A5AA-EA5FC802878D}" type="presParOf" srcId="{8D9444C8-ECBE-48B3-8793-E4107FD199EB}" destId="{17E11247-D5AF-4773-8DD4-E91103D26BD8}" srcOrd="2" destOrd="0" presId="urn:microsoft.com/office/officeart/2005/8/layout/hierarchy3"/>
    <dgm:cxn modelId="{3E6ABCE0-5AA8-4413-81F6-C7003E8B0258}" type="presParOf" srcId="{17E11247-D5AF-4773-8DD4-E91103D26BD8}" destId="{115823F3-5512-428A-B6AB-DF6A3DF8FED9}" srcOrd="0" destOrd="0" presId="urn:microsoft.com/office/officeart/2005/8/layout/hierarchy3"/>
    <dgm:cxn modelId="{1A91EF11-4BA1-4405-8DE7-388FF253B211}" type="presParOf" srcId="{115823F3-5512-428A-B6AB-DF6A3DF8FED9}" destId="{C352E1F9-3C75-4393-BD4A-BA60EC00F51D}" srcOrd="0" destOrd="0" presId="urn:microsoft.com/office/officeart/2005/8/layout/hierarchy3"/>
    <dgm:cxn modelId="{C8274942-0FCF-46C0-B519-D8898733314E}" type="presParOf" srcId="{115823F3-5512-428A-B6AB-DF6A3DF8FED9}" destId="{52C25459-9919-44E2-9A46-E6E17054A09B}" srcOrd="1" destOrd="0" presId="urn:microsoft.com/office/officeart/2005/8/layout/hierarchy3"/>
    <dgm:cxn modelId="{F14A77A3-E7F0-4749-91F0-2583476B8D10}" type="presParOf" srcId="{17E11247-D5AF-4773-8DD4-E91103D26BD8}" destId="{FC545554-D821-4309-842E-CBAE3A2CDE99}" srcOrd="1" destOrd="0" presId="urn:microsoft.com/office/officeart/2005/8/layout/hierarchy3"/>
    <dgm:cxn modelId="{48EB76D7-66DE-415C-B393-C0685EE4CC34}" type="presParOf" srcId="{8D9444C8-ECBE-48B3-8793-E4107FD199EB}" destId="{9594097C-23DB-4A97-97A9-AA88D1D3D7E9}" srcOrd="3" destOrd="0" presId="urn:microsoft.com/office/officeart/2005/8/layout/hierarchy3"/>
    <dgm:cxn modelId="{038B0407-F842-4327-B2D0-95BEE884B305}" type="presParOf" srcId="{9594097C-23DB-4A97-97A9-AA88D1D3D7E9}" destId="{7BCF4C9D-8670-41B6-A2F9-97D0145DF122}" srcOrd="0" destOrd="0" presId="urn:microsoft.com/office/officeart/2005/8/layout/hierarchy3"/>
    <dgm:cxn modelId="{47FA0A5D-7CF5-4AD1-904C-D643F31D5D03}" type="presParOf" srcId="{7BCF4C9D-8670-41B6-A2F9-97D0145DF122}" destId="{71939330-0F6B-4612-A721-038D3429C6FA}" srcOrd="0" destOrd="0" presId="urn:microsoft.com/office/officeart/2005/8/layout/hierarchy3"/>
    <dgm:cxn modelId="{FA44EF99-8EE9-4FA9-A3FE-4D659B69440B}" type="presParOf" srcId="{7BCF4C9D-8670-41B6-A2F9-97D0145DF122}" destId="{BD8E9D0B-2852-4274-8FEE-2CE0DF9A885C}" srcOrd="1" destOrd="0" presId="urn:microsoft.com/office/officeart/2005/8/layout/hierarchy3"/>
    <dgm:cxn modelId="{3BDEE3A1-4F24-42AB-8906-EB906F7675EC}" type="presParOf" srcId="{9594097C-23DB-4A97-97A9-AA88D1D3D7E9}" destId="{52C73E6F-5728-4357-A098-FDA05F521B28}" srcOrd="1" destOrd="0" presId="urn:microsoft.com/office/officeart/2005/8/layout/hierarchy3"/>
    <dgm:cxn modelId="{F65D0493-1DD6-4C01-916D-231218F72EF1}" type="presParOf" srcId="{52C73E6F-5728-4357-A098-FDA05F521B28}" destId="{BEA6878B-2B4B-4B00-8738-3B0E184F4CE1}" srcOrd="0" destOrd="0" presId="urn:microsoft.com/office/officeart/2005/8/layout/hierarchy3"/>
    <dgm:cxn modelId="{6F02607F-1A0D-4BD7-8818-8318DD83C750}" type="presParOf" srcId="{52C73E6F-5728-4357-A098-FDA05F521B28}" destId="{F928C405-DE16-4359-815C-3213CD6C34BC}" srcOrd="1" destOrd="0" presId="urn:microsoft.com/office/officeart/2005/8/layout/hierarchy3"/>
    <dgm:cxn modelId="{6F460DD8-2962-4B85-8061-CE860A6D9702}" type="presParOf" srcId="{52C73E6F-5728-4357-A098-FDA05F521B28}" destId="{826B8AC7-7919-45F8-A248-CC9156E062DE}" srcOrd="2" destOrd="0" presId="urn:microsoft.com/office/officeart/2005/8/layout/hierarchy3"/>
    <dgm:cxn modelId="{A9B2A55E-76C6-4839-A74B-2F86C8B68693}" type="presParOf" srcId="{52C73E6F-5728-4357-A098-FDA05F521B28}" destId="{09C070A2-177F-4EB2-9758-081BB12AB475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42128E-1FA1-4F5A-AE63-532B83F8C513}" type="doc">
      <dgm:prSet loTypeId="urn:microsoft.com/office/officeart/2005/8/layout/hList1" loCatId="list" qsTypeId="urn:microsoft.com/office/officeart/2005/8/quickstyle/simple2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455E90F2-EB26-4972-B0D8-0FD1F20AD945}">
      <dgm:prSet/>
      <dgm:spPr/>
      <dgm:t>
        <a:bodyPr/>
        <a:lstStyle/>
        <a:p>
          <a:r>
            <a:rPr lang="el-GR"/>
            <a:t>Γαλλία εκτοπίζει Ηνωμένες Επαρχίες στα μέσα του 18</a:t>
          </a:r>
          <a:r>
            <a:rPr lang="el-GR" baseline="30000"/>
            <a:t>ου</a:t>
          </a:r>
          <a:r>
            <a:rPr lang="el-GR"/>
            <a:t> αι.</a:t>
          </a:r>
          <a:endParaRPr lang="en-US"/>
        </a:p>
      </dgm:t>
    </dgm:pt>
    <dgm:pt modelId="{AE46573B-A17C-4536-A6ED-D8DBD492C94A}" type="parTrans" cxnId="{3E742DA3-AAF3-49A1-A77B-D8FE6A971514}">
      <dgm:prSet/>
      <dgm:spPr/>
      <dgm:t>
        <a:bodyPr/>
        <a:lstStyle/>
        <a:p>
          <a:endParaRPr lang="en-US"/>
        </a:p>
      </dgm:t>
    </dgm:pt>
    <dgm:pt modelId="{C3990145-23EE-448F-BC4B-4F2AD26BEC2A}" type="sibTrans" cxnId="{3E742DA3-AAF3-49A1-A77B-D8FE6A971514}">
      <dgm:prSet/>
      <dgm:spPr/>
      <dgm:t>
        <a:bodyPr/>
        <a:lstStyle/>
        <a:p>
          <a:endParaRPr lang="en-US"/>
        </a:p>
      </dgm:t>
    </dgm:pt>
    <dgm:pt modelId="{67A16933-A8B9-4FDB-B0CC-D501DCA955CE}">
      <dgm:prSet/>
      <dgm:spPr/>
      <dgm:t>
        <a:bodyPr/>
        <a:lstStyle/>
        <a:p>
          <a:r>
            <a:rPr lang="el-GR"/>
            <a:t>Τριπλασιασμός γαλλικής παραγωγής</a:t>
          </a:r>
          <a:endParaRPr lang="en-US"/>
        </a:p>
      </dgm:t>
    </dgm:pt>
    <dgm:pt modelId="{F99A6D37-AF4E-43BA-BBE8-36CDFE2ABD13}" type="parTrans" cxnId="{BEE95F48-D884-4607-A542-CC8BFA308F57}">
      <dgm:prSet/>
      <dgm:spPr/>
      <dgm:t>
        <a:bodyPr/>
        <a:lstStyle/>
        <a:p>
          <a:endParaRPr lang="en-US"/>
        </a:p>
      </dgm:t>
    </dgm:pt>
    <dgm:pt modelId="{50F3104C-E06F-46D0-BE0D-1627CBFF513C}" type="sibTrans" cxnId="{BEE95F48-D884-4607-A542-CC8BFA308F57}">
      <dgm:prSet/>
      <dgm:spPr/>
      <dgm:t>
        <a:bodyPr/>
        <a:lstStyle/>
        <a:p>
          <a:endParaRPr lang="en-US"/>
        </a:p>
      </dgm:t>
    </dgm:pt>
    <dgm:pt modelId="{5B9EE9F6-677C-4109-A1F0-971B83B15BC7}">
      <dgm:prSet/>
      <dgm:spPr/>
      <dgm:t>
        <a:bodyPr/>
        <a:lstStyle/>
        <a:p>
          <a:r>
            <a:rPr lang="el-GR"/>
            <a:t>Περίπου 2000 τίτλοι ετησίως την εποχή της Επανάστασης</a:t>
          </a:r>
          <a:endParaRPr lang="en-US"/>
        </a:p>
      </dgm:t>
    </dgm:pt>
    <dgm:pt modelId="{36269B16-C660-4DFC-B2C0-AA97C30476FD}" type="parTrans" cxnId="{72F212A5-349C-411F-AC74-464CF0B53720}">
      <dgm:prSet/>
      <dgm:spPr/>
      <dgm:t>
        <a:bodyPr/>
        <a:lstStyle/>
        <a:p>
          <a:endParaRPr lang="en-US"/>
        </a:p>
      </dgm:t>
    </dgm:pt>
    <dgm:pt modelId="{0D7621F5-8083-4018-975D-D3F4E605955D}" type="sibTrans" cxnId="{72F212A5-349C-411F-AC74-464CF0B53720}">
      <dgm:prSet/>
      <dgm:spPr/>
      <dgm:t>
        <a:bodyPr/>
        <a:lstStyle/>
        <a:p>
          <a:endParaRPr lang="en-US"/>
        </a:p>
      </dgm:t>
    </dgm:pt>
    <dgm:pt modelId="{D27D5F6B-25FA-400B-95F1-E93C1E5C7C29}">
      <dgm:prSet/>
      <dgm:spPr/>
      <dgm:t>
        <a:bodyPr/>
        <a:lstStyle/>
        <a:p>
          <a:r>
            <a:rPr lang="el-GR"/>
            <a:t>1750, διορισμός </a:t>
          </a:r>
          <a:r>
            <a:rPr lang="en-US"/>
            <a:t>Malesherbes</a:t>
          </a:r>
          <a:r>
            <a:rPr lang="el-GR"/>
            <a:t> ως επικεφαλής λογοκρισίας Λουδοβίκου ΙΕ΄</a:t>
          </a:r>
          <a:endParaRPr lang="en-US"/>
        </a:p>
      </dgm:t>
    </dgm:pt>
    <dgm:pt modelId="{463B48F6-F749-4729-84E1-D01817ABF9EA}" type="parTrans" cxnId="{EBE71C01-9158-4D3B-AD40-6B1D87E02BB6}">
      <dgm:prSet/>
      <dgm:spPr/>
      <dgm:t>
        <a:bodyPr/>
        <a:lstStyle/>
        <a:p>
          <a:endParaRPr lang="en-US"/>
        </a:p>
      </dgm:t>
    </dgm:pt>
    <dgm:pt modelId="{2D1B5700-F061-416B-A9C3-E385E3DE30FB}" type="sibTrans" cxnId="{EBE71C01-9158-4D3B-AD40-6B1D87E02BB6}">
      <dgm:prSet/>
      <dgm:spPr/>
      <dgm:t>
        <a:bodyPr/>
        <a:lstStyle/>
        <a:p>
          <a:endParaRPr lang="en-US"/>
        </a:p>
      </dgm:t>
    </dgm:pt>
    <dgm:pt modelId="{CC80A755-FC80-4019-908E-4A1F329950E7}">
      <dgm:prSet/>
      <dgm:spPr/>
      <dgm:t>
        <a:bodyPr/>
        <a:lstStyle/>
        <a:p>
          <a:r>
            <a:rPr lang="en-US"/>
            <a:t>“Permission tacite” </a:t>
          </a:r>
          <a:r>
            <a:rPr lang="el-GR"/>
            <a:t>από 1709</a:t>
          </a:r>
          <a:endParaRPr lang="en-US"/>
        </a:p>
      </dgm:t>
    </dgm:pt>
    <dgm:pt modelId="{128B7CE4-B1EB-4259-B2F8-9246D6076345}" type="parTrans" cxnId="{B6D8C6E9-792D-4403-9F2C-AAE4E98A788B}">
      <dgm:prSet/>
      <dgm:spPr/>
      <dgm:t>
        <a:bodyPr/>
        <a:lstStyle/>
        <a:p>
          <a:endParaRPr lang="en-US"/>
        </a:p>
      </dgm:t>
    </dgm:pt>
    <dgm:pt modelId="{F2CFB93A-3F39-4FB5-98D5-2132B0B7342C}" type="sibTrans" cxnId="{B6D8C6E9-792D-4403-9F2C-AAE4E98A788B}">
      <dgm:prSet/>
      <dgm:spPr/>
      <dgm:t>
        <a:bodyPr/>
        <a:lstStyle/>
        <a:p>
          <a:endParaRPr lang="en-US"/>
        </a:p>
      </dgm:t>
    </dgm:pt>
    <dgm:pt modelId="{852EBB82-3D3B-4483-8B2E-06C7FE347B4E}">
      <dgm:prSet/>
      <dgm:spPr/>
      <dgm:t>
        <a:bodyPr/>
        <a:lstStyle/>
        <a:p>
          <a:r>
            <a:rPr lang="el-GR"/>
            <a:t>Προάσπιση συμφερόντων Γάλλων εκδοτών έναντι εκκλησιαστικής λογοκρισίας</a:t>
          </a:r>
          <a:endParaRPr lang="en-US"/>
        </a:p>
      </dgm:t>
    </dgm:pt>
    <dgm:pt modelId="{691591F9-96AE-4090-A1EC-CCB61352F4B7}" type="parTrans" cxnId="{1959371C-9AB8-492A-810B-7956E04D1DFE}">
      <dgm:prSet/>
      <dgm:spPr/>
      <dgm:t>
        <a:bodyPr/>
        <a:lstStyle/>
        <a:p>
          <a:endParaRPr lang="en-US"/>
        </a:p>
      </dgm:t>
    </dgm:pt>
    <dgm:pt modelId="{69EC09D3-841E-4993-A27F-33742AB6D011}" type="sibTrans" cxnId="{1959371C-9AB8-492A-810B-7956E04D1DFE}">
      <dgm:prSet/>
      <dgm:spPr/>
      <dgm:t>
        <a:bodyPr/>
        <a:lstStyle/>
        <a:p>
          <a:endParaRPr lang="en-US"/>
        </a:p>
      </dgm:t>
    </dgm:pt>
    <dgm:pt modelId="{CAA2F69C-E89D-44EE-BD9A-9BF2C930BB99}" type="pres">
      <dgm:prSet presAssocID="{A842128E-1FA1-4F5A-AE63-532B83F8C513}" presName="Name0" presStyleCnt="0">
        <dgm:presLayoutVars>
          <dgm:dir/>
          <dgm:animLvl val="lvl"/>
          <dgm:resizeHandles val="exact"/>
        </dgm:presLayoutVars>
      </dgm:prSet>
      <dgm:spPr/>
    </dgm:pt>
    <dgm:pt modelId="{EB522FC0-B568-40D7-A1ED-6DEDC86280ED}" type="pres">
      <dgm:prSet presAssocID="{455E90F2-EB26-4972-B0D8-0FD1F20AD945}" presName="composite" presStyleCnt="0"/>
      <dgm:spPr/>
    </dgm:pt>
    <dgm:pt modelId="{660E2FD2-844C-48DD-8805-3800C5DCC2EB}" type="pres">
      <dgm:prSet presAssocID="{455E90F2-EB26-4972-B0D8-0FD1F20AD945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FC1A6E1F-2A29-4D97-B83C-FE15CA5E3706}" type="pres">
      <dgm:prSet presAssocID="{455E90F2-EB26-4972-B0D8-0FD1F20AD945}" presName="desTx" presStyleLbl="alignAccFollowNode1" presStyleIdx="0" presStyleCnt="2">
        <dgm:presLayoutVars>
          <dgm:bulletEnabled val="1"/>
        </dgm:presLayoutVars>
      </dgm:prSet>
      <dgm:spPr/>
    </dgm:pt>
    <dgm:pt modelId="{6D950DEF-BB45-4258-ABB1-9B9CB531883C}" type="pres">
      <dgm:prSet presAssocID="{C3990145-23EE-448F-BC4B-4F2AD26BEC2A}" presName="space" presStyleCnt="0"/>
      <dgm:spPr/>
    </dgm:pt>
    <dgm:pt modelId="{F37AF746-1AFE-4B9F-9B24-1D6DA5EC91C8}" type="pres">
      <dgm:prSet presAssocID="{D27D5F6B-25FA-400B-95F1-E93C1E5C7C29}" presName="composite" presStyleCnt="0"/>
      <dgm:spPr/>
    </dgm:pt>
    <dgm:pt modelId="{AA37C9C2-8790-4490-A5AA-880A7C8953A8}" type="pres">
      <dgm:prSet presAssocID="{D27D5F6B-25FA-400B-95F1-E93C1E5C7C29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8715F8E3-8282-4AC3-A691-19B5DEC8A13A}" type="pres">
      <dgm:prSet presAssocID="{D27D5F6B-25FA-400B-95F1-E93C1E5C7C29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EBE71C01-9158-4D3B-AD40-6B1D87E02BB6}" srcId="{A842128E-1FA1-4F5A-AE63-532B83F8C513}" destId="{D27D5F6B-25FA-400B-95F1-E93C1E5C7C29}" srcOrd="1" destOrd="0" parTransId="{463B48F6-F749-4729-84E1-D01817ABF9EA}" sibTransId="{2D1B5700-F061-416B-A9C3-E385E3DE30FB}"/>
    <dgm:cxn modelId="{358C3219-D1F2-4288-B68D-3ADB6BAF965B}" type="presOf" srcId="{455E90F2-EB26-4972-B0D8-0FD1F20AD945}" destId="{660E2FD2-844C-48DD-8805-3800C5DCC2EB}" srcOrd="0" destOrd="0" presId="urn:microsoft.com/office/officeart/2005/8/layout/hList1"/>
    <dgm:cxn modelId="{1959371C-9AB8-492A-810B-7956E04D1DFE}" srcId="{D27D5F6B-25FA-400B-95F1-E93C1E5C7C29}" destId="{852EBB82-3D3B-4483-8B2E-06C7FE347B4E}" srcOrd="1" destOrd="0" parTransId="{691591F9-96AE-4090-A1EC-CCB61352F4B7}" sibTransId="{69EC09D3-841E-4993-A27F-33742AB6D011}"/>
    <dgm:cxn modelId="{1CC7B82B-6E9F-49B8-9985-079ED12387DD}" type="presOf" srcId="{CC80A755-FC80-4019-908E-4A1F329950E7}" destId="{8715F8E3-8282-4AC3-A691-19B5DEC8A13A}" srcOrd="0" destOrd="0" presId="urn:microsoft.com/office/officeart/2005/8/layout/hList1"/>
    <dgm:cxn modelId="{0F49745E-90F7-4F23-A213-5204C3B54537}" type="presOf" srcId="{852EBB82-3D3B-4483-8B2E-06C7FE347B4E}" destId="{8715F8E3-8282-4AC3-A691-19B5DEC8A13A}" srcOrd="0" destOrd="1" presId="urn:microsoft.com/office/officeart/2005/8/layout/hList1"/>
    <dgm:cxn modelId="{BEE95F48-D884-4607-A542-CC8BFA308F57}" srcId="{455E90F2-EB26-4972-B0D8-0FD1F20AD945}" destId="{67A16933-A8B9-4FDB-B0CC-D501DCA955CE}" srcOrd="0" destOrd="0" parTransId="{F99A6D37-AF4E-43BA-BBE8-36CDFE2ABD13}" sibTransId="{50F3104C-E06F-46D0-BE0D-1627CBFF513C}"/>
    <dgm:cxn modelId="{A15CBC59-FF78-4AFE-85FB-31A66F145C71}" type="presOf" srcId="{A842128E-1FA1-4F5A-AE63-532B83F8C513}" destId="{CAA2F69C-E89D-44EE-BD9A-9BF2C930BB99}" srcOrd="0" destOrd="0" presId="urn:microsoft.com/office/officeart/2005/8/layout/hList1"/>
    <dgm:cxn modelId="{9887C279-C1D4-4A38-8051-470DCAAD0DF6}" type="presOf" srcId="{D27D5F6B-25FA-400B-95F1-E93C1E5C7C29}" destId="{AA37C9C2-8790-4490-A5AA-880A7C8953A8}" srcOrd="0" destOrd="0" presId="urn:microsoft.com/office/officeart/2005/8/layout/hList1"/>
    <dgm:cxn modelId="{3E742DA3-AAF3-49A1-A77B-D8FE6A971514}" srcId="{A842128E-1FA1-4F5A-AE63-532B83F8C513}" destId="{455E90F2-EB26-4972-B0D8-0FD1F20AD945}" srcOrd="0" destOrd="0" parTransId="{AE46573B-A17C-4536-A6ED-D8DBD492C94A}" sibTransId="{C3990145-23EE-448F-BC4B-4F2AD26BEC2A}"/>
    <dgm:cxn modelId="{72F212A5-349C-411F-AC74-464CF0B53720}" srcId="{455E90F2-EB26-4972-B0D8-0FD1F20AD945}" destId="{5B9EE9F6-677C-4109-A1F0-971B83B15BC7}" srcOrd="1" destOrd="0" parTransId="{36269B16-C660-4DFC-B2C0-AA97C30476FD}" sibTransId="{0D7621F5-8083-4018-975D-D3F4E605955D}"/>
    <dgm:cxn modelId="{BBEDD6A9-ECDF-410C-AA4F-84DD07B7E426}" type="presOf" srcId="{67A16933-A8B9-4FDB-B0CC-D501DCA955CE}" destId="{FC1A6E1F-2A29-4D97-B83C-FE15CA5E3706}" srcOrd="0" destOrd="0" presId="urn:microsoft.com/office/officeart/2005/8/layout/hList1"/>
    <dgm:cxn modelId="{2BE3F8AF-E640-4EED-B635-558F5D74CB5C}" type="presOf" srcId="{5B9EE9F6-677C-4109-A1F0-971B83B15BC7}" destId="{FC1A6E1F-2A29-4D97-B83C-FE15CA5E3706}" srcOrd="0" destOrd="1" presId="urn:microsoft.com/office/officeart/2005/8/layout/hList1"/>
    <dgm:cxn modelId="{B6D8C6E9-792D-4403-9F2C-AAE4E98A788B}" srcId="{D27D5F6B-25FA-400B-95F1-E93C1E5C7C29}" destId="{CC80A755-FC80-4019-908E-4A1F329950E7}" srcOrd="0" destOrd="0" parTransId="{128B7CE4-B1EB-4259-B2F8-9246D6076345}" sibTransId="{F2CFB93A-3F39-4FB5-98D5-2132B0B7342C}"/>
    <dgm:cxn modelId="{BE10C898-89F8-4A6C-A82F-EE28C06E72CC}" type="presParOf" srcId="{CAA2F69C-E89D-44EE-BD9A-9BF2C930BB99}" destId="{EB522FC0-B568-40D7-A1ED-6DEDC86280ED}" srcOrd="0" destOrd="0" presId="urn:microsoft.com/office/officeart/2005/8/layout/hList1"/>
    <dgm:cxn modelId="{4F8433AA-3D9D-40AF-B0F4-FF10DB8995AA}" type="presParOf" srcId="{EB522FC0-B568-40D7-A1ED-6DEDC86280ED}" destId="{660E2FD2-844C-48DD-8805-3800C5DCC2EB}" srcOrd="0" destOrd="0" presId="urn:microsoft.com/office/officeart/2005/8/layout/hList1"/>
    <dgm:cxn modelId="{42F870B8-1161-49B0-8230-6C6F6136E9FF}" type="presParOf" srcId="{EB522FC0-B568-40D7-A1ED-6DEDC86280ED}" destId="{FC1A6E1F-2A29-4D97-B83C-FE15CA5E3706}" srcOrd="1" destOrd="0" presId="urn:microsoft.com/office/officeart/2005/8/layout/hList1"/>
    <dgm:cxn modelId="{2D0EE025-8EA7-484B-B410-1C912698030A}" type="presParOf" srcId="{CAA2F69C-E89D-44EE-BD9A-9BF2C930BB99}" destId="{6D950DEF-BB45-4258-ABB1-9B9CB531883C}" srcOrd="1" destOrd="0" presId="urn:microsoft.com/office/officeart/2005/8/layout/hList1"/>
    <dgm:cxn modelId="{7ADAAFFF-069C-49D4-91E5-FB56CC7D35F6}" type="presParOf" srcId="{CAA2F69C-E89D-44EE-BD9A-9BF2C930BB99}" destId="{F37AF746-1AFE-4B9F-9B24-1D6DA5EC91C8}" srcOrd="2" destOrd="0" presId="urn:microsoft.com/office/officeart/2005/8/layout/hList1"/>
    <dgm:cxn modelId="{A46F0383-9FD3-44F1-B081-EEC3D0F0716D}" type="presParOf" srcId="{F37AF746-1AFE-4B9F-9B24-1D6DA5EC91C8}" destId="{AA37C9C2-8790-4490-A5AA-880A7C8953A8}" srcOrd="0" destOrd="0" presId="urn:microsoft.com/office/officeart/2005/8/layout/hList1"/>
    <dgm:cxn modelId="{551068C5-0068-426F-89A3-A27E65FBED72}" type="presParOf" srcId="{F37AF746-1AFE-4B9F-9B24-1D6DA5EC91C8}" destId="{8715F8E3-8282-4AC3-A691-19B5DEC8A13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20CA69A-879D-4BF2-9CC7-764C043E3028}" type="doc">
      <dgm:prSet loTypeId="urn:microsoft.com/office/officeart/2008/layout/LinedList" loCatId="list" qsTypeId="urn:microsoft.com/office/officeart/2005/8/quickstyle/simple2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D9C8DC8-D3EC-4F82-ADA4-1A1757056EC7}">
      <dgm:prSet/>
      <dgm:spPr/>
      <dgm:t>
        <a:bodyPr/>
        <a:lstStyle/>
        <a:p>
          <a:r>
            <a:rPr lang="el-GR"/>
            <a:t>Παραγωγή βιβλίων περιορισμένη σε βιβλιοπώλες και τυπογράφους Λονδίνου (</a:t>
          </a:r>
          <a:r>
            <a:rPr lang="en-US"/>
            <a:t>Stationers’ Company</a:t>
          </a:r>
          <a:r>
            <a:rPr lang="el-GR"/>
            <a:t>)</a:t>
          </a:r>
          <a:endParaRPr lang="en-US"/>
        </a:p>
      </dgm:t>
    </dgm:pt>
    <dgm:pt modelId="{0EB22299-E08A-45A2-8F2D-5652768C0823}" type="parTrans" cxnId="{B542E531-002C-4C56-97B2-EB9F7819B8BD}">
      <dgm:prSet/>
      <dgm:spPr/>
      <dgm:t>
        <a:bodyPr/>
        <a:lstStyle/>
        <a:p>
          <a:endParaRPr lang="en-US"/>
        </a:p>
      </dgm:t>
    </dgm:pt>
    <dgm:pt modelId="{50F80FE4-EA63-4064-AA29-D40F95BAFA9A}" type="sibTrans" cxnId="{B542E531-002C-4C56-97B2-EB9F7819B8BD}">
      <dgm:prSet/>
      <dgm:spPr/>
      <dgm:t>
        <a:bodyPr/>
        <a:lstStyle/>
        <a:p>
          <a:endParaRPr lang="en-US"/>
        </a:p>
      </dgm:t>
    </dgm:pt>
    <dgm:pt modelId="{EFACDBB3-B34A-45F9-8433-E06B7D49C4A4}">
      <dgm:prSet/>
      <dgm:spPr/>
      <dgm:t>
        <a:bodyPr/>
        <a:lstStyle/>
        <a:p>
          <a:r>
            <a:rPr lang="el-GR"/>
            <a:t>Παραγωγή βιβλίων στην αγγλική γλώσσα</a:t>
          </a:r>
          <a:endParaRPr lang="en-US"/>
        </a:p>
      </dgm:t>
    </dgm:pt>
    <dgm:pt modelId="{27C46891-7E39-4267-BB82-8E1B8EB62968}" type="parTrans" cxnId="{BFC03A9E-E45C-4043-93F0-1C1B01000F5E}">
      <dgm:prSet/>
      <dgm:spPr/>
      <dgm:t>
        <a:bodyPr/>
        <a:lstStyle/>
        <a:p>
          <a:endParaRPr lang="en-US"/>
        </a:p>
      </dgm:t>
    </dgm:pt>
    <dgm:pt modelId="{D7A5BF43-9B42-4CF8-AFB1-36BF3AFD8888}" type="sibTrans" cxnId="{BFC03A9E-E45C-4043-93F0-1C1B01000F5E}">
      <dgm:prSet/>
      <dgm:spPr/>
      <dgm:t>
        <a:bodyPr/>
        <a:lstStyle/>
        <a:p>
          <a:endParaRPr lang="en-US"/>
        </a:p>
      </dgm:t>
    </dgm:pt>
    <dgm:pt modelId="{5B9735A8-D9C7-46A0-B43D-597A1DFA34EA}">
      <dgm:prSet/>
      <dgm:spPr/>
      <dgm:t>
        <a:bodyPr/>
        <a:lstStyle/>
        <a:p>
          <a:r>
            <a:rPr lang="el-GR"/>
            <a:t>Εισαγωγή των λατινικών τίτλων (</a:t>
          </a:r>
          <a:r>
            <a:rPr lang="en-US"/>
            <a:t>“Latin trade”) </a:t>
          </a:r>
          <a:r>
            <a:rPr lang="el-GR">
              <a:sym typeface="Wingdings" panose="05000000000000000000" pitchFamily="2" charset="2"/>
            </a:rPr>
            <a:t></a:t>
          </a:r>
          <a:r>
            <a:rPr lang="el-GR"/>
            <a:t> καθυστέρηση σε επιστημονικές εκδόσεις στις βρετανικές νήσους</a:t>
          </a:r>
          <a:endParaRPr lang="en-US"/>
        </a:p>
      </dgm:t>
    </dgm:pt>
    <dgm:pt modelId="{F3E415F8-AFC3-4EF1-A0B0-1ACA79345C88}" type="parTrans" cxnId="{880B9629-6ABD-457E-BB12-228164539850}">
      <dgm:prSet/>
      <dgm:spPr/>
      <dgm:t>
        <a:bodyPr/>
        <a:lstStyle/>
        <a:p>
          <a:endParaRPr lang="en-US"/>
        </a:p>
      </dgm:t>
    </dgm:pt>
    <dgm:pt modelId="{36457F2E-8DBD-4C2A-B58B-61CC34B38AA4}" type="sibTrans" cxnId="{880B9629-6ABD-457E-BB12-228164539850}">
      <dgm:prSet/>
      <dgm:spPr/>
      <dgm:t>
        <a:bodyPr/>
        <a:lstStyle/>
        <a:p>
          <a:endParaRPr lang="en-US"/>
        </a:p>
      </dgm:t>
    </dgm:pt>
    <dgm:pt modelId="{1D838842-519F-4102-AC2B-5B404D8D4842}">
      <dgm:prSet/>
      <dgm:spPr/>
      <dgm:t>
        <a:bodyPr/>
        <a:lstStyle/>
        <a:p>
          <a:r>
            <a:rPr lang="el-GR"/>
            <a:t>Βιβλιοπώλης συγκεντρώνει λειτουργίες εκδότη, τυπογράφου και ενίοτε βιβλιοδέτη</a:t>
          </a:r>
          <a:endParaRPr lang="en-US"/>
        </a:p>
      </dgm:t>
    </dgm:pt>
    <dgm:pt modelId="{74D1771D-F3C1-40C1-B0DA-8279FF06BCF4}" type="parTrans" cxnId="{2CF1D5C5-AB76-4877-808D-2CE2B7D27712}">
      <dgm:prSet/>
      <dgm:spPr/>
      <dgm:t>
        <a:bodyPr/>
        <a:lstStyle/>
        <a:p>
          <a:endParaRPr lang="en-US"/>
        </a:p>
      </dgm:t>
    </dgm:pt>
    <dgm:pt modelId="{4B112D70-F0FF-41D4-9028-09D2DA07B75B}" type="sibTrans" cxnId="{2CF1D5C5-AB76-4877-808D-2CE2B7D27712}">
      <dgm:prSet/>
      <dgm:spPr/>
      <dgm:t>
        <a:bodyPr/>
        <a:lstStyle/>
        <a:p>
          <a:endParaRPr lang="en-US"/>
        </a:p>
      </dgm:t>
    </dgm:pt>
    <dgm:pt modelId="{D0996B66-636C-435C-A2BE-0DE091B0E776}" type="pres">
      <dgm:prSet presAssocID="{B20CA69A-879D-4BF2-9CC7-764C043E3028}" presName="vert0" presStyleCnt="0">
        <dgm:presLayoutVars>
          <dgm:dir/>
          <dgm:animOne val="branch"/>
          <dgm:animLvl val="lvl"/>
        </dgm:presLayoutVars>
      </dgm:prSet>
      <dgm:spPr/>
    </dgm:pt>
    <dgm:pt modelId="{86E1DCA9-927E-41B1-BB31-DF413933EC88}" type="pres">
      <dgm:prSet presAssocID="{0D9C8DC8-D3EC-4F82-ADA4-1A1757056EC7}" presName="thickLine" presStyleLbl="alignNode1" presStyleIdx="0" presStyleCnt="4"/>
      <dgm:spPr/>
    </dgm:pt>
    <dgm:pt modelId="{803A62B3-EB7A-4C4D-8F5F-2BB40450EB42}" type="pres">
      <dgm:prSet presAssocID="{0D9C8DC8-D3EC-4F82-ADA4-1A1757056EC7}" presName="horz1" presStyleCnt="0"/>
      <dgm:spPr/>
    </dgm:pt>
    <dgm:pt modelId="{0AAC082D-CB5E-42C6-A9C8-A6D49EEB605C}" type="pres">
      <dgm:prSet presAssocID="{0D9C8DC8-D3EC-4F82-ADA4-1A1757056EC7}" presName="tx1" presStyleLbl="revTx" presStyleIdx="0" presStyleCnt="4"/>
      <dgm:spPr/>
    </dgm:pt>
    <dgm:pt modelId="{7175BB35-837B-466E-A6B9-743D4633C112}" type="pres">
      <dgm:prSet presAssocID="{0D9C8DC8-D3EC-4F82-ADA4-1A1757056EC7}" presName="vert1" presStyleCnt="0"/>
      <dgm:spPr/>
    </dgm:pt>
    <dgm:pt modelId="{DB5E38BB-3AF5-47EB-813B-4FDF830EAFD9}" type="pres">
      <dgm:prSet presAssocID="{EFACDBB3-B34A-45F9-8433-E06B7D49C4A4}" presName="thickLine" presStyleLbl="alignNode1" presStyleIdx="1" presStyleCnt="4"/>
      <dgm:spPr/>
    </dgm:pt>
    <dgm:pt modelId="{2653AFEE-7059-46F3-A193-13D34BB9EEFC}" type="pres">
      <dgm:prSet presAssocID="{EFACDBB3-B34A-45F9-8433-E06B7D49C4A4}" presName="horz1" presStyleCnt="0"/>
      <dgm:spPr/>
    </dgm:pt>
    <dgm:pt modelId="{E9676E13-650A-4865-B2A0-F49C30C5CCF4}" type="pres">
      <dgm:prSet presAssocID="{EFACDBB3-B34A-45F9-8433-E06B7D49C4A4}" presName="tx1" presStyleLbl="revTx" presStyleIdx="1" presStyleCnt="4"/>
      <dgm:spPr/>
    </dgm:pt>
    <dgm:pt modelId="{4F1CDB39-3C6A-456F-829D-ABAB065E5A10}" type="pres">
      <dgm:prSet presAssocID="{EFACDBB3-B34A-45F9-8433-E06B7D49C4A4}" presName="vert1" presStyleCnt="0"/>
      <dgm:spPr/>
    </dgm:pt>
    <dgm:pt modelId="{5B4D0485-3F31-44BB-BD4B-A9A225E012C7}" type="pres">
      <dgm:prSet presAssocID="{5B9735A8-D9C7-46A0-B43D-597A1DFA34EA}" presName="thickLine" presStyleLbl="alignNode1" presStyleIdx="2" presStyleCnt="4"/>
      <dgm:spPr/>
    </dgm:pt>
    <dgm:pt modelId="{910DA02E-F378-41D9-8DE2-6C1B95551778}" type="pres">
      <dgm:prSet presAssocID="{5B9735A8-D9C7-46A0-B43D-597A1DFA34EA}" presName="horz1" presStyleCnt="0"/>
      <dgm:spPr/>
    </dgm:pt>
    <dgm:pt modelId="{FFAAD796-EA59-40CA-B846-F5374DC70FA6}" type="pres">
      <dgm:prSet presAssocID="{5B9735A8-D9C7-46A0-B43D-597A1DFA34EA}" presName="tx1" presStyleLbl="revTx" presStyleIdx="2" presStyleCnt="4"/>
      <dgm:spPr/>
    </dgm:pt>
    <dgm:pt modelId="{C7DB86B9-CF42-429B-B97B-FA0C56EBABEE}" type="pres">
      <dgm:prSet presAssocID="{5B9735A8-D9C7-46A0-B43D-597A1DFA34EA}" presName="vert1" presStyleCnt="0"/>
      <dgm:spPr/>
    </dgm:pt>
    <dgm:pt modelId="{5011B3F4-AD57-4777-BCBB-F29B8C989CC1}" type="pres">
      <dgm:prSet presAssocID="{1D838842-519F-4102-AC2B-5B404D8D4842}" presName="thickLine" presStyleLbl="alignNode1" presStyleIdx="3" presStyleCnt="4"/>
      <dgm:spPr/>
    </dgm:pt>
    <dgm:pt modelId="{F5A0CE92-91C4-467B-A7F3-243B87CA74FD}" type="pres">
      <dgm:prSet presAssocID="{1D838842-519F-4102-AC2B-5B404D8D4842}" presName="horz1" presStyleCnt="0"/>
      <dgm:spPr/>
    </dgm:pt>
    <dgm:pt modelId="{D0104D4F-F705-462D-AC50-A36A04D5CE17}" type="pres">
      <dgm:prSet presAssocID="{1D838842-519F-4102-AC2B-5B404D8D4842}" presName="tx1" presStyleLbl="revTx" presStyleIdx="3" presStyleCnt="4"/>
      <dgm:spPr/>
    </dgm:pt>
    <dgm:pt modelId="{B338E7CD-C365-4E35-8F7B-932117FD9CAB}" type="pres">
      <dgm:prSet presAssocID="{1D838842-519F-4102-AC2B-5B404D8D4842}" presName="vert1" presStyleCnt="0"/>
      <dgm:spPr/>
    </dgm:pt>
  </dgm:ptLst>
  <dgm:cxnLst>
    <dgm:cxn modelId="{7F07D311-5848-42DB-848B-09C2256099FD}" type="presOf" srcId="{B20CA69A-879D-4BF2-9CC7-764C043E3028}" destId="{D0996B66-636C-435C-A2BE-0DE091B0E776}" srcOrd="0" destOrd="0" presId="urn:microsoft.com/office/officeart/2008/layout/LinedList"/>
    <dgm:cxn modelId="{880B9629-6ABD-457E-BB12-228164539850}" srcId="{B20CA69A-879D-4BF2-9CC7-764C043E3028}" destId="{5B9735A8-D9C7-46A0-B43D-597A1DFA34EA}" srcOrd="2" destOrd="0" parTransId="{F3E415F8-AFC3-4EF1-A0B0-1ACA79345C88}" sibTransId="{36457F2E-8DBD-4C2A-B58B-61CC34B38AA4}"/>
    <dgm:cxn modelId="{B542E531-002C-4C56-97B2-EB9F7819B8BD}" srcId="{B20CA69A-879D-4BF2-9CC7-764C043E3028}" destId="{0D9C8DC8-D3EC-4F82-ADA4-1A1757056EC7}" srcOrd="0" destOrd="0" parTransId="{0EB22299-E08A-45A2-8F2D-5652768C0823}" sibTransId="{50F80FE4-EA63-4064-AA29-D40F95BAFA9A}"/>
    <dgm:cxn modelId="{DFA66276-2026-4BFD-821F-7E80E478568B}" type="presOf" srcId="{EFACDBB3-B34A-45F9-8433-E06B7D49C4A4}" destId="{E9676E13-650A-4865-B2A0-F49C30C5CCF4}" srcOrd="0" destOrd="0" presId="urn:microsoft.com/office/officeart/2008/layout/LinedList"/>
    <dgm:cxn modelId="{BFC03A9E-E45C-4043-93F0-1C1B01000F5E}" srcId="{B20CA69A-879D-4BF2-9CC7-764C043E3028}" destId="{EFACDBB3-B34A-45F9-8433-E06B7D49C4A4}" srcOrd="1" destOrd="0" parTransId="{27C46891-7E39-4267-BB82-8E1B8EB62968}" sibTransId="{D7A5BF43-9B42-4CF8-AFB1-36BF3AFD8888}"/>
    <dgm:cxn modelId="{2CF1D5C5-AB76-4877-808D-2CE2B7D27712}" srcId="{B20CA69A-879D-4BF2-9CC7-764C043E3028}" destId="{1D838842-519F-4102-AC2B-5B404D8D4842}" srcOrd="3" destOrd="0" parTransId="{74D1771D-F3C1-40C1-B0DA-8279FF06BCF4}" sibTransId="{4B112D70-F0FF-41D4-9028-09D2DA07B75B}"/>
    <dgm:cxn modelId="{8C63FAC7-856C-4308-A616-261B7D4852EC}" type="presOf" srcId="{0D9C8DC8-D3EC-4F82-ADA4-1A1757056EC7}" destId="{0AAC082D-CB5E-42C6-A9C8-A6D49EEB605C}" srcOrd="0" destOrd="0" presId="urn:microsoft.com/office/officeart/2008/layout/LinedList"/>
    <dgm:cxn modelId="{FF63F6F6-E89F-48BD-BDF5-21E321DEFD20}" type="presOf" srcId="{5B9735A8-D9C7-46A0-B43D-597A1DFA34EA}" destId="{FFAAD796-EA59-40CA-B846-F5374DC70FA6}" srcOrd="0" destOrd="0" presId="urn:microsoft.com/office/officeart/2008/layout/LinedList"/>
    <dgm:cxn modelId="{040C0BFB-6C61-4223-B2E9-89C19CF81191}" type="presOf" srcId="{1D838842-519F-4102-AC2B-5B404D8D4842}" destId="{D0104D4F-F705-462D-AC50-A36A04D5CE17}" srcOrd="0" destOrd="0" presId="urn:microsoft.com/office/officeart/2008/layout/LinedList"/>
    <dgm:cxn modelId="{B11B2B67-6DBF-439A-AB66-156040AE39AB}" type="presParOf" srcId="{D0996B66-636C-435C-A2BE-0DE091B0E776}" destId="{86E1DCA9-927E-41B1-BB31-DF413933EC88}" srcOrd="0" destOrd="0" presId="urn:microsoft.com/office/officeart/2008/layout/LinedList"/>
    <dgm:cxn modelId="{28A6B6D0-34EC-490B-9180-EBDF270CEDF9}" type="presParOf" srcId="{D0996B66-636C-435C-A2BE-0DE091B0E776}" destId="{803A62B3-EB7A-4C4D-8F5F-2BB40450EB42}" srcOrd="1" destOrd="0" presId="urn:microsoft.com/office/officeart/2008/layout/LinedList"/>
    <dgm:cxn modelId="{F361D922-92B5-4653-B1D6-D3A46786DAAB}" type="presParOf" srcId="{803A62B3-EB7A-4C4D-8F5F-2BB40450EB42}" destId="{0AAC082D-CB5E-42C6-A9C8-A6D49EEB605C}" srcOrd="0" destOrd="0" presId="urn:microsoft.com/office/officeart/2008/layout/LinedList"/>
    <dgm:cxn modelId="{9D3F7AF1-8E11-47AB-8086-D3B101620420}" type="presParOf" srcId="{803A62B3-EB7A-4C4D-8F5F-2BB40450EB42}" destId="{7175BB35-837B-466E-A6B9-743D4633C112}" srcOrd="1" destOrd="0" presId="urn:microsoft.com/office/officeart/2008/layout/LinedList"/>
    <dgm:cxn modelId="{A8232413-4052-49EB-8C0A-58BD4447BFFE}" type="presParOf" srcId="{D0996B66-636C-435C-A2BE-0DE091B0E776}" destId="{DB5E38BB-3AF5-47EB-813B-4FDF830EAFD9}" srcOrd="2" destOrd="0" presId="urn:microsoft.com/office/officeart/2008/layout/LinedList"/>
    <dgm:cxn modelId="{43B55FA5-D49A-4D01-96D3-DF49A64B57EE}" type="presParOf" srcId="{D0996B66-636C-435C-A2BE-0DE091B0E776}" destId="{2653AFEE-7059-46F3-A193-13D34BB9EEFC}" srcOrd="3" destOrd="0" presId="urn:microsoft.com/office/officeart/2008/layout/LinedList"/>
    <dgm:cxn modelId="{8BC1E734-0E37-4670-B96E-B89F2D22212A}" type="presParOf" srcId="{2653AFEE-7059-46F3-A193-13D34BB9EEFC}" destId="{E9676E13-650A-4865-B2A0-F49C30C5CCF4}" srcOrd="0" destOrd="0" presId="urn:microsoft.com/office/officeart/2008/layout/LinedList"/>
    <dgm:cxn modelId="{73645C13-9248-4CB4-9576-B27D457FA8A7}" type="presParOf" srcId="{2653AFEE-7059-46F3-A193-13D34BB9EEFC}" destId="{4F1CDB39-3C6A-456F-829D-ABAB065E5A10}" srcOrd="1" destOrd="0" presId="urn:microsoft.com/office/officeart/2008/layout/LinedList"/>
    <dgm:cxn modelId="{5170AF48-2639-442A-8AD9-0B061DF8128D}" type="presParOf" srcId="{D0996B66-636C-435C-A2BE-0DE091B0E776}" destId="{5B4D0485-3F31-44BB-BD4B-A9A225E012C7}" srcOrd="4" destOrd="0" presId="urn:microsoft.com/office/officeart/2008/layout/LinedList"/>
    <dgm:cxn modelId="{A6D3131E-7687-48F3-8D10-55A7158C360A}" type="presParOf" srcId="{D0996B66-636C-435C-A2BE-0DE091B0E776}" destId="{910DA02E-F378-41D9-8DE2-6C1B95551778}" srcOrd="5" destOrd="0" presId="urn:microsoft.com/office/officeart/2008/layout/LinedList"/>
    <dgm:cxn modelId="{FC62408E-2DDB-48B9-BAE0-D604CCAA986C}" type="presParOf" srcId="{910DA02E-F378-41D9-8DE2-6C1B95551778}" destId="{FFAAD796-EA59-40CA-B846-F5374DC70FA6}" srcOrd="0" destOrd="0" presId="urn:microsoft.com/office/officeart/2008/layout/LinedList"/>
    <dgm:cxn modelId="{C1813D5F-3281-47B5-9DEB-AA49300D7089}" type="presParOf" srcId="{910DA02E-F378-41D9-8DE2-6C1B95551778}" destId="{C7DB86B9-CF42-429B-B97B-FA0C56EBABEE}" srcOrd="1" destOrd="0" presId="urn:microsoft.com/office/officeart/2008/layout/LinedList"/>
    <dgm:cxn modelId="{1EAFFDA8-1C24-4308-9DCB-DB6C28FABA4B}" type="presParOf" srcId="{D0996B66-636C-435C-A2BE-0DE091B0E776}" destId="{5011B3F4-AD57-4777-BCBB-F29B8C989CC1}" srcOrd="6" destOrd="0" presId="urn:microsoft.com/office/officeart/2008/layout/LinedList"/>
    <dgm:cxn modelId="{C5581D9B-73A9-48FE-8A02-E8BE84E221C6}" type="presParOf" srcId="{D0996B66-636C-435C-A2BE-0DE091B0E776}" destId="{F5A0CE92-91C4-467B-A7F3-243B87CA74FD}" srcOrd="7" destOrd="0" presId="urn:microsoft.com/office/officeart/2008/layout/LinedList"/>
    <dgm:cxn modelId="{8971A4D8-4FD9-4123-B317-6B6FD081D179}" type="presParOf" srcId="{F5A0CE92-91C4-467B-A7F3-243B87CA74FD}" destId="{D0104D4F-F705-462D-AC50-A36A04D5CE17}" srcOrd="0" destOrd="0" presId="urn:microsoft.com/office/officeart/2008/layout/LinedList"/>
    <dgm:cxn modelId="{3CBF37E8-55F1-49D8-AAE9-1F0DFD4121D1}" type="presParOf" srcId="{F5A0CE92-91C4-467B-A7F3-243B87CA74FD}" destId="{B338E7CD-C365-4E35-8F7B-932117FD9CA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93EEC8-0A90-4A99-8E53-15B2B8FAEE77}">
      <dsp:nvSpPr>
        <dsp:cNvPr id="0" name=""/>
        <dsp:cNvSpPr/>
      </dsp:nvSpPr>
      <dsp:spPr>
        <a:xfrm>
          <a:off x="794017" y="1539"/>
          <a:ext cx="1828152" cy="9140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100" kern="1200"/>
            <a:t>Οικονομική άνθηση</a:t>
          </a:r>
          <a:r>
            <a:rPr lang="en-US" sz="1100" kern="1200"/>
            <a:t>, </a:t>
          </a:r>
          <a:r>
            <a:rPr lang="el-GR" sz="1100" kern="1200"/>
            <a:t>μεσάζοντες διεθνούς εμπορίου</a:t>
          </a:r>
          <a:endParaRPr lang="en-US" sz="1100" kern="1200"/>
        </a:p>
      </dsp:txBody>
      <dsp:txXfrm>
        <a:off x="820789" y="28311"/>
        <a:ext cx="1774608" cy="860532"/>
      </dsp:txXfrm>
    </dsp:sp>
    <dsp:sp modelId="{20A1EA03-27AC-47C1-BD30-13D51FBC7494}">
      <dsp:nvSpPr>
        <dsp:cNvPr id="0" name=""/>
        <dsp:cNvSpPr/>
      </dsp:nvSpPr>
      <dsp:spPr>
        <a:xfrm>
          <a:off x="3079208" y="1539"/>
          <a:ext cx="1828152" cy="9140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100" kern="1200"/>
            <a:t>Χώρα θρησκευτικής ανοχής και ασύλου (Εβραίοι Ισπανίας, Προτεστάντες Γαλλίας, Πουριτανοί Αγγλίας)</a:t>
          </a:r>
          <a:endParaRPr lang="en-US" sz="1100" kern="1200"/>
        </a:p>
      </dsp:txBody>
      <dsp:txXfrm>
        <a:off x="3105980" y="28311"/>
        <a:ext cx="1774608" cy="860532"/>
      </dsp:txXfrm>
    </dsp:sp>
    <dsp:sp modelId="{D2FBEA6C-9517-4AED-B5F7-F1CFF5B1921E}">
      <dsp:nvSpPr>
        <dsp:cNvPr id="0" name=""/>
        <dsp:cNvSpPr/>
      </dsp:nvSpPr>
      <dsp:spPr>
        <a:xfrm>
          <a:off x="3262023" y="915615"/>
          <a:ext cx="182815" cy="6855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5557"/>
              </a:lnTo>
              <a:lnTo>
                <a:pt x="182815" y="685557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01AB79-856C-45A8-95CE-0AAA573F8CC8}">
      <dsp:nvSpPr>
        <dsp:cNvPr id="0" name=""/>
        <dsp:cNvSpPr/>
      </dsp:nvSpPr>
      <dsp:spPr>
        <a:xfrm>
          <a:off x="3444838" y="1144134"/>
          <a:ext cx="1462522" cy="9140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900" kern="1200"/>
            <a:t>1685, ανάκληση Έδικτου Νάντης από Λουδοβίκο ΙΔ΄</a:t>
          </a:r>
          <a:endParaRPr lang="en-US" sz="900" kern="1200"/>
        </a:p>
      </dsp:txBody>
      <dsp:txXfrm>
        <a:off x="3471610" y="1170906"/>
        <a:ext cx="1408978" cy="860532"/>
      </dsp:txXfrm>
    </dsp:sp>
    <dsp:sp modelId="{C352E1F9-3C75-4393-BD4A-BA60EC00F51D}">
      <dsp:nvSpPr>
        <dsp:cNvPr id="0" name=""/>
        <dsp:cNvSpPr/>
      </dsp:nvSpPr>
      <dsp:spPr>
        <a:xfrm>
          <a:off x="5364399" y="1539"/>
          <a:ext cx="1828152" cy="9140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100" kern="1200" dirty="0"/>
            <a:t>Προσέλκυση ειδικευμένων τεχνιτών </a:t>
          </a:r>
          <a:r>
            <a:rPr lang="el-GR" sz="1100" kern="1200" dirty="0">
              <a:sym typeface="Wingdings" panose="05000000000000000000" pitchFamily="2" charset="2"/>
            </a:rPr>
            <a:t></a:t>
          </a:r>
          <a:r>
            <a:rPr lang="el-GR" sz="1100" kern="1200" dirty="0"/>
            <a:t> ανάπτυξη υψηλού επιπέδου βιοτεχνίας, </a:t>
          </a:r>
          <a:r>
            <a:rPr lang="el-GR" sz="1100" kern="1200" dirty="0" err="1"/>
            <a:t>ναυπηγικής</a:t>
          </a:r>
          <a:r>
            <a:rPr lang="el-GR" sz="1100" kern="1200" dirty="0"/>
            <a:t>, γεωργίας</a:t>
          </a:r>
          <a:endParaRPr lang="en-US" sz="1100" kern="1200" dirty="0"/>
        </a:p>
      </dsp:txBody>
      <dsp:txXfrm>
        <a:off x="5391171" y="28311"/>
        <a:ext cx="1774608" cy="860532"/>
      </dsp:txXfrm>
    </dsp:sp>
    <dsp:sp modelId="{71939330-0F6B-4612-A721-038D3429C6FA}">
      <dsp:nvSpPr>
        <dsp:cNvPr id="0" name=""/>
        <dsp:cNvSpPr/>
      </dsp:nvSpPr>
      <dsp:spPr>
        <a:xfrm>
          <a:off x="7649589" y="1539"/>
          <a:ext cx="1828152" cy="9140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100" kern="1200" dirty="0"/>
            <a:t>Ανάπτυξη χρηματοπιστωτικών υποδομών και σύγχρονων εταιρικών μορφών</a:t>
          </a:r>
          <a:endParaRPr lang="en-US" sz="1100" kern="1200" dirty="0"/>
        </a:p>
      </dsp:txBody>
      <dsp:txXfrm>
        <a:off x="7676361" y="28311"/>
        <a:ext cx="1774608" cy="860532"/>
      </dsp:txXfrm>
    </dsp:sp>
    <dsp:sp modelId="{BEA6878B-2B4B-4B00-8738-3B0E184F4CE1}">
      <dsp:nvSpPr>
        <dsp:cNvPr id="0" name=""/>
        <dsp:cNvSpPr/>
      </dsp:nvSpPr>
      <dsp:spPr>
        <a:xfrm>
          <a:off x="7832405" y="915615"/>
          <a:ext cx="182815" cy="6855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5557"/>
              </a:lnTo>
              <a:lnTo>
                <a:pt x="182815" y="685557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28C405-DE16-4359-815C-3213CD6C34BC}">
      <dsp:nvSpPr>
        <dsp:cNvPr id="0" name=""/>
        <dsp:cNvSpPr/>
      </dsp:nvSpPr>
      <dsp:spPr>
        <a:xfrm>
          <a:off x="8015220" y="1144134"/>
          <a:ext cx="1462522" cy="9140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900" kern="1200" dirty="0"/>
            <a:t>1602, Ολλανδική Εταιρεία Ανατολικών Ινδιών </a:t>
          </a:r>
          <a:r>
            <a:rPr lang="en-US" sz="900" kern="1200" dirty="0"/>
            <a:t>[VOC] </a:t>
          </a:r>
          <a:r>
            <a:rPr lang="el-GR" sz="900" kern="1200" dirty="0"/>
            <a:t>&amp; δημιουργία Χρηματιστηρίου Άμστερνταμ</a:t>
          </a:r>
          <a:endParaRPr lang="en-US" sz="900" kern="1200" dirty="0"/>
        </a:p>
      </dsp:txBody>
      <dsp:txXfrm>
        <a:off x="8041992" y="1170906"/>
        <a:ext cx="1408978" cy="860532"/>
      </dsp:txXfrm>
    </dsp:sp>
    <dsp:sp modelId="{826B8AC7-7919-45F8-A248-CC9156E062DE}">
      <dsp:nvSpPr>
        <dsp:cNvPr id="0" name=""/>
        <dsp:cNvSpPr/>
      </dsp:nvSpPr>
      <dsp:spPr>
        <a:xfrm>
          <a:off x="7832405" y="915615"/>
          <a:ext cx="182815" cy="18281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8152"/>
              </a:lnTo>
              <a:lnTo>
                <a:pt x="182815" y="1828152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C070A2-177F-4EB2-9758-081BB12AB475}">
      <dsp:nvSpPr>
        <dsp:cNvPr id="0" name=""/>
        <dsp:cNvSpPr/>
      </dsp:nvSpPr>
      <dsp:spPr>
        <a:xfrm>
          <a:off x="8015220" y="2286730"/>
          <a:ext cx="1462522" cy="9140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900" kern="1200" dirty="0"/>
            <a:t>Άμστερνταμ: 1570 = 30.000 </a:t>
          </a:r>
          <a:r>
            <a:rPr lang="el-GR" sz="900" kern="1200" dirty="0" err="1"/>
            <a:t>κατ</a:t>
          </a:r>
          <a:r>
            <a:rPr lang="el-GR" sz="900" kern="1200" dirty="0"/>
            <a:t>. / 1700 = 200.000 </a:t>
          </a:r>
          <a:r>
            <a:rPr lang="el-GR" sz="900" kern="1200" dirty="0" err="1"/>
            <a:t>κατ</a:t>
          </a:r>
          <a:r>
            <a:rPr lang="el-GR" sz="900" kern="1200" dirty="0"/>
            <a:t>.</a:t>
          </a:r>
          <a:endParaRPr lang="en-US" sz="900" kern="1200" dirty="0"/>
        </a:p>
      </dsp:txBody>
      <dsp:txXfrm>
        <a:off x="8041992" y="2313502"/>
        <a:ext cx="1408978" cy="8605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0E2FD2-844C-48DD-8805-3800C5DCC2EB}">
      <dsp:nvSpPr>
        <dsp:cNvPr id="0" name=""/>
        <dsp:cNvSpPr/>
      </dsp:nvSpPr>
      <dsp:spPr>
        <a:xfrm>
          <a:off x="37" y="737084"/>
          <a:ext cx="3611304" cy="141363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200" kern="1200"/>
            <a:t>Γαλλία εκτοπίζει Ηνωμένες Επαρχίες στα μέσα του 18</a:t>
          </a:r>
          <a:r>
            <a:rPr lang="el-GR" sz="2200" kern="1200" baseline="30000"/>
            <a:t>ου</a:t>
          </a:r>
          <a:r>
            <a:rPr lang="el-GR" sz="2200" kern="1200"/>
            <a:t> αι.</a:t>
          </a:r>
          <a:endParaRPr lang="en-US" sz="2200" kern="1200"/>
        </a:p>
      </dsp:txBody>
      <dsp:txXfrm>
        <a:off x="37" y="737084"/>
        <a:ext cx="3611304" cy="1413637"/>
      </dsp:txXfrm>
    </dsp:sp>
    <dsp:sp modelId="{FC1A6E1F-2A29-4D97-B83C-FE15CA5E3706}">
      <dsp:nvSpPr>
        <dsp:cNvPr id="0" name=""/>
        <dsp:cNvSpPr/>
      </dsp:nvSpPr>
      <dsp:spPr>
        <a:xfrm>
          <a:off x="37" y="2150722"/>
          <a:ext cx="3611304" cy="2199517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200" kern="1200"/>
            <a:t>Τριπλασιασμός γαλλικής παραγωγής</a:t>
          </a:r>
          <a:endParaRPr lang="en-US" sz="2200" kern="120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200" kern="1200"/>
            <a:t>Περίπου 2000 τίτλοι ετησίως την εποχή της Επανάστασης</a:t>
          </a:r>
          <a:endParaRPr lang="en-US" sz="2200" kern="1200"/>
        </a:p>
      </dsp:txBody>
      <dsp:txXfrm>
        <a:off x="37" y="2150722"/>
        <a:ext cx="3611304" cy="2199517"/>
      </dsp:txXfrm>
    </dsp:sp>
    <dsp:sp modelId="{AA37C9C2-8790-4490-A5AA-880A7C8953A8}">
      <dsp:nvSpPr>
        <dsp:cNvPr id="0" name=""/>
        <dsp:cNvSpPr/>
      </dsp:nvSpPr>
      <dsp:spPr>
        <a:xfrm>
          <a:off x="4116924" y="737084"/>
          <a:ext cx="3611304" cy="141363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200" kern="1200"/>
            <a:t>1750, διορισμός </a:t>
          </a:r>
          <a:r>
            <a:rPr lang="en-US" sz="2200" kern="1200"/>
            <a:t>Malesherbes</a:t>
          </a:r>
          <a:r>
            <a:rPr lang="el-GR" sz="2200" kern="1200"/>
            <a:t> ως επικεφαλής λογοκρισίας Λουδοβίκου ΙΕ΄</a:t>
          </a:r>
          <a:endParaRPr lang="en-US" sz="2200" kern="1200"/>
        </a:p>
      </dsp:txBody>
      <dsp:txXfrm>
        <a:off x="4116924" y="737084"/>
        <a:ext cx="3611304" cy="1413637"/>
      </dsp:txXfrm>
    </dsp:sp>
    <dsp:sp modelId="{8715F8E3-8282-4AC3-A691-19B5DEC8A13A}">
      <dsp:nvSpPr>
        <dsp:cNvPr id="0" name=""/>
        <dsp:cNvSpPr/>
      </dsp:nvSpPr>
      <dsp:spPr>
        <a:xfrm>
          <a:off x="4116924" y="2150722"/>
          <a:ext cx="3611304" cy="2199517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“Permission tacite” </a:t>
          </a:r>
          <a:r>
            <a:rPr lang="el-GR" sz="2200" kern="1200"/>
            <a:t>από 1709</a:t>
          </a:r>
          <a:endParaRPr lang="en-US" sz="2200" kern="120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200" kern="1200"/>
            <a:t>Προάσπιση συμφερόντων Γάλλων εκδοτών έναντι εκκλησιαστικής λογοκρισίας</a:t>
          </a:r>
          <a:endParaRPr lang="en-US" sz="2200" kern="1200"/>
        </a:p>
      </dsp:txBody>
      <dsp:txXfrm>
        <a:off x="4116924" y="2150722"/>
        <a:ext cx="3611304" cy="219951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E1DCA9-927E-41B1-BB31-DF413933EC88}">
      <dsp:nvSpPr>
        <dsp:cNvPr id="0" name=""/>
        <dsp:cNvSpPr/>
      </dsp:nvSpPr>
      <dsp:spPr>
        <a:xfrm>
          <a:off x="0" y="0"/>
          <a:ext cx="73152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AAC082D-CB5E-42C6-A9C8-A6D49EEB605C}">
      <dsp:nvSpPr>
        <dsp:cNvPr id="0" name=""/>
        <dsp:cNvSpPr/>
      </dsp:nvSpPr>
      <dsp:spPr>
        <a:xfrm>
          <a:off x="0" y="0"/>
          <a:ext cx="7315200" cy="12803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500" kern="1200"/>
            <a:t>Παραγωγή βιβλίων περιορισμένη σε βιβλιοπώλες και τυπογράφους Λονδίνου (</a:t>
          </a:r>
          <a:r>
            <a:rPr lang="en-US" sz="2500" kern="1200"/>
            <a:t>Stationers’ Company</a:t>
          </a:r>
          <a:r>
            <a:rPr lang="el-GR" sz="2500" kern="1200"/>
            <a:t>)</a:t>
          </a:r>
          <a:endParaRPr lang="en-US" sz="2500" kern="1200"/>
        </a:p>
      </dsp:txBody>
      <dsp:txXfrm>
        <a:off x="0" y="0"/>
        <a:ext cx="7315200" cy="1280318"/>
      </dsp:txXfrm>
    </dsp:sp>
    <dsp:sp modelId="{DB5E38BB-3AF5-47EB-813B-4FDF830EAFD9}">
      <dsp:nvSpPr>
        <dsp:cNvPr id="0" name=""/>
        <dsp:cNvSpPr/>
      </dsp:nvSpPr>
      <dsp:spPr>
        <a:xfrm>
          <a:off x="0" y="1280318"/>
          <a:ext cx="7315200" cy="0"/>
        </a:xfrm>
        <a:prstGeom prst="line">
          <a:avLst/>
        </a:prstGeom>
        <a:solidFill>
          <a:schemeClr val="accent2">
            <a:hueOff val="542858"/>
            <a:satOff val="-16260"/>
            <a:lumOff val="3529"/>
            <a:alphaOff val="0"/>
          </a:schemeClr>
        </a:solidFill>
        <a:ln w="10795" cap="flat" cmpd="sng" algn="ctr">
          <a:solidFill>
            <a:schemeClr val="accent2">
              <a:hueOff val="542858"/>
              <a:satOff val="-16260"/>
              <a:lumOff val="35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9676E13-650A-4865-B2A0-F49C30C5CCF4}">
      <dsp:nvSpPr>
        <dsp:cNvPr id="0" name=""/>
        <dsp:cNvSpPr/>
      </dsp:nvSpPr>
      <dsp:spPr>
        <a:xfrm>
          <a:off x="0" y="1280318"/>
          <a:ext cx="7315200" cy="12803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500" kern="1200"/>
            <a:t>Παραγωγή βιβλίων στην αγγλική γλώσσα</a:t>
          </a:r>
          <a:endParaRPr lang="en-US" sz="2500" kern="1200"/>
        </a:p>
      </dsp:txBody>
      <dsp:txXfrm>
        <a:off x="0" y="1280318"/>
        <a:ext cx="7315200" cy="1280318"/>
      </dsp:txXfrm>
    </dsp:sp>
    <dsp:sp modelId="{5B4D0485-3F31-44BB-BD4B-A9A225E012C7}">
      <dsp:nvSpPr>
        <dsp:cNvPr id="0" name=""/>
        <dsp:cNvSpPr/>
      </dsp:nvSpPr>
      <dsp:spPr>
        <a:xfrm>
          <a:off x="0" y="2560637"/>
          <a:ext cx="7315200" cy="0"/>
        </a:xfrm>
        <a:prstGeom prst="line">
          <a:avLst/>
        </a:prstGeom>
        <a:solidFill>
          <a:schemeClr val="accent2">
            <a:hueOff val="1085715"/>
            <a:satOff val="-32521"/>
            <a:lumOff val="7059"/>
            <a:alphaOff val="0"/>
          </a:schemeClr>
        </a:solidFill>
        <a:ln w="10795" cap="flat" cmpd="sng" algn="ctr">
          <a:solidFill>
            <a:schemeClr val="accent2">
              <a:hueOff val="1085715"/>
              <a:satOff val="-32521"/>
              <a:lumOff val="70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FAAD796-EA59-40CA-B846-F5374DC70FA6}">
      <dsp:nvSpPr>
        <dsp:cNvPr id="0" name=""/>
        <dsp:cNvSpPr/>
      </dsp:nvSpPr>
      <dsp:spPr>
        <a:xfrm>
          <a:off x="0" y="2560637"/>
          <a:ext cx="7315200" cy="12803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500" kern="1200"/>
            <a:t>Εισαγωγή των λατινικών τίτλων (</a:t>
          </a:r>
          <a:r>
            <a:rPr lang="en-US" sz="2500" kern="1200"/>
            <a:t>“Latin trade”) </a:t>
          </a:r>
          <a:r>
            <a:rPr lang="el-GR" sz="2500" kern="1200">
              <a:sym typeface="Wingdings" panose="05000000000000000000" pitchFamily="2" charset="2"/>
            </a:rPr>
            <a:t></a:t>
          </a:r>
          <a:r>
            <a:rPr lang="el-GR" sz="2500" kern="1200"/>
            <a:t> καθυστέρηση σε επιστημονικές εκδόσεις στις βρετανικές νήσους</a:t>
          </a:r>
          <a:endParaRPr lang="en-US" sz="2500" kern="1200"/>
        </a:p>
      </dsp:txBody>
      <dsp:txXfrm>
        <a:off x="0" y="2560637"/>
        <a:ext cx="7315200" cy="1280318"/>
      </dsp:txXfrm>
    </dsp:sp>
    <dsp:sp modelId="{5011B3F4-AD57-4777-BCBB-F29B8C989CC1}">
      <dsp:nvSpPr>
        <dsp:cNvPr id="0" name=""/>
        <dsp:cNvSpPr/>
      </dsp:nvSpPr>
      <dsp:spPr>
        <a:xfrm>
          <a:off x="0" y="3840956"/>
          <a:ext cx="7315200" cy="0"/>
        </a:xfrm>
        <a:prstGeom prst="line">
          <a:avLst/>
        </a:prstGeom>
        <a:solidFill>
          <a:schemeClr val="accent2">
            <a:hueOff val="1628573"/>
            <a:satOff val="-48781"/>
            <a:lumOff val="10588"/>
            <a:alphaOff val="0"/>
          </a:schemeClr>
        </a:solidFill>
        <a:ln w="10795" cap="flat" cmpd="sng" algn="ctr">
          <a:solidFill>
            <a:schemeClr val="accent2">
              <a:hueOff val="1628573"/>
              <a:satOff val="-48781"/>
              <a:lumOff val="10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0104D4F-F705-462D-AC50-A36A04D5CE17}">
      <dsp:nvSpPr>
        <dsp:cNvPr id="0" name=""/>
        <dsp:cNvSpPr/>
      </dsp:nvSpPr>
      <dsp:spPr>
        <a:xfrm>
          <a:off x="0" y="3840956"/>
          <a:ext cx="7315200" cy="12803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500" kern="1200"/>
            <a:t>Βιβλιοπώλης συγκεντρώνει λειτουργίες εκδότη, τυπογράφου και ενίοτε βιβλιοδέτη</a:t>
          </a:r>
          <a:endParaRPr lang="en-US" sz="2500" kern="1200"/>
        </a:p>
      </dsp:txBody>
      <dsp:txXfrm>
        <a:off x="0" y="3840956"/>
        <a:ext cx="7315200" cy="12803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B83A0F-550A-460D-914F-987DFCACA231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7309FE-A7D2-4E48-AE12-D5C23C1F6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878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309FE-A7D2-4E48-AE12-D5C23C1F65F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715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8370B-64A5-4F3F-8205-4003CCFD31F9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296313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6BB30F-AAC5-4D2A-A25A-969C172394E3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160953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8370B-64A5-4F3F-8205-4003CCFD31F9}" type="slidenum">
              <a:rPr lang="el-GR" smtClean="0"/>
              <a:pPr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98160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4B93576-C479-445B-9A85-29CCF8CEDC40}" type="slidenum">
              <a:rPr lang="el-GR"/>
              <a:pPr/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82192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4C0FF-D87A-4FB0-B233-A8F6EC725BC0}" type="datetime1">
              <a:rPr lang="en-US" smtClean="0"/>
              <a:t>10/17/2023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0854-27C7-4157-B66E-71B0F7AA2C86}" type="datetime1">
              <a:rPr lang="en-US" smtClean="0"/>
              <a:t>10/17/2023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FBD5E-10FC-4D1D-AF54-822135FE3D20}" type="datetime1">
              <a:rPr lang="en-US" smtClean="0"/>
              <a:t>10/17/2023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A19D9-65E3-4B48-9070-0934D31061B0}" type="datetime1">
              <a:rPr lang="en-US" smtClean="0"/>
              <a:t>10/17/2023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3B4E7-151B-45D5-A253-B68BD5417514}" type="datetime1">
              <a:rPr lang="en-US" smtClean="0"/>
              <a:t>10/17/2023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E767A-6904-4F80-BB3B-6CB7620363A5}" type="datetime1">
              <a:rPr lang="en-US" smtClean="0"/>
              <a:t>10/17/2023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E1E0B-98C3-4CCD-9B8E-BA3E3B9F89A7}" type="datetime1">
              <a:rPr lang="en-US" smtClean="0"/>
              <a:t>10/17/2023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16991-3F21-4F7B-A80D-D2CF31DAD754}" type="datetime1">
              <a:rPr lang="en-US" smtClean="0"/>
              <a:t>10/17/2023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3B861-4656-4A13-B566-8A8B3A40E882}" type="datetime1">
              <a:rPr lang="en-US" smtClean="0"/>
              <a:t>10/17/2023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0FA45-A329-48A3-99B5-CDE62FDE3C17}" type="datetime1">
              <a:rPr lang="en-US" smtClean="0"/>
              <a:t>10/17/2023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50000"/>
              <a:lumOff val="5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13965-FF14-4F6A-8ADF-FF2FA358C1CE}" type="datetime1">
              <a:rPr lang="en-US" smtClean="0"/>
              <a:t>10/17/2023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</a:lstStyle>
          <a:p>
            <a:fld id="{6B71F7DC-2079-4F57-98D1-B7CC0321A66D}" type="datetime1">
              <a:rPr lang="en-US" smtClean="0"/>
              <a:t>10/17/2023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20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8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6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microsoft.com/office/2007/relationships/hdphoto" Target="../media/hdphoto7.wdp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err="1"/>
              <a:t>Νεώτερη</a:t>
            </a:r>
            <a:r>
              <a:rPr lang="el-GR" dirty="0"/>
              <a:t> και Σύγχρονη Ιστορία του Βιβλίου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/>
              <a:t>Μάθημα </a:t>
            </a:r>
            <a:r>
              <a:rPr lang="en-US" dirty="0"/>
              <a:t>3</a:t>
            </a:r>
            <a:r>
              <a:rPr lang="el-GR" baseline="30000" dirty="0"/>
              <a:t>ο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877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C162DF2A-64D1-4AA9-BA42-8A4063EAD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D7C1373-63AF-4A75-909E-990E05356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5BDAAE7A-177F-4691-8F07-36CBBA6113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9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AE8985-6E6D-B6E5-6E57-E7B0329FA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7" y="762000"/>
            <a:ext cx="7462083" cy="5334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>
                <a:solidFill>
                  <a:schemeClr val="accent1"/>
                </a:solidFill>
              </a:rPr>
              <a:t>Ηνωμένες Επαρχίες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F84CC0-FF3F-9A98-0E96-F11E80E673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92483" y="761999"/>
            <a:ext cx="1971562" cy="533399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600">
                <a:solidFill>
                  <a:schemeClr val="tx1">
                    <a:lumMod val="50000"/>
                    <a:lumOff val="50000"/>
                  </a:schemeClr>
                </a:solidFill>
              </a:rPr>
              <a:t>Ιδρ. 1588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BF82D1D-28BC-4216-A1EA-F7D9C6D1AA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128693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0A1DC48-C242-4442-822C-570436B80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85778" y="767825"/>
            <a:ext cx="508012" cy="5328173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4F0AAD-9A1B-E2E5-B060-7AFC4C466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10</a:t>
            </a:fld>
            <a:endParaRPr lang="en-US" b="1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019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ΗΝΩΜΕΝΕΣ ΕΠΑΡΧΙΕΣ</a:t>
            </a:r>
            <a:br>
              <a:rPr lang="el-GR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Ένωση των επτά προτεσταντικών επαρχιών</a:t>
            </a:r>
            <a:endParaRPr lang="en-GB" dirty="0"/>
          </a:p>
          <a:p>
            <a:r>
              <a:rPr lang="el-GR" dirty="0"/>
              <a:t>Ευνοϊκή πολιτική δομή</a:t>
            </a:r>
          </a:p>
          <a:p>
            <a:r>
              <a:rPr lang="el-GR" dirty="0"/>
              <a:t>Τεράστια οικονομική άνθηση</a:t>
            </a:r>
          </a:p>
          <a:p>
            <a:r>
              <a:rPr lang="el-GR" dirty="0"/>
              <a:t>Εξαιρετικές εμπορικές σχέσεις</a:t>
            </a:r>
          </a:p>
          <a:p>
            <a:r>
              <a:rPr lang="el-GR" dirty="0"/>
              <a:t>Θρησκευτική ανεκτικότητα</a:t>
            </a:r>
          </a:p>
          <a:p>
            <a:r>
              <a:rPr lang="el-GR" dirty="0"/>
              <a:t>Διαθέσιμα κεφάλαια για επενδύσεις</a:t>
            </a:r>
          </a:p>
          <a:p>
            <a:r>
              <a:rPr lang="el-GR" dirty="0" err="1"/>
              <a:t>Σεφαρδίτικη</a:t>
            </a:r>
            <a:r>
              <a:rPr lang="el-GR" dirty="0"/>
              <a:t> κοινότητα σε Άμστερνταμ </a:t>
            </a:r>
            <a:r>
              <a:rPr lang="el-GR" dirty="0">
                <a:sym typeface="Wingdings" panose="05000000000000000000" pitchFamily="2" charset="2"/>
              </a:rPr>
              <a:t> το παγκόσμιο κέντρο του εβραϊκού βιβλίου</a:t>
            </a:r>
          </a:p>
          <a:p>
            <a:r>
              <a:rPr lang="el-GR" dirty="0">
                <a:sym typeface="Wingdings" panose="05000000000000000000" pitchFamily="2" charset="2"/>
              </a:rPr>
              <a:t>Ουγενότοι λόγιοι και βιβλιοπώλες-εκδότες, ανάπτυξη γαλλόφωνης παραγωγής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556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0">
            <a:extLst>
              <a:ext uri="{FF2B5EF4-FFF2-40B4-BE49-F238E27FC236}">
                <a16:creationId xmlns:a16="http://schemas.microsoft.com/office/drawing/2014/main" id="{04522A69-BD28-4FAB-BC21-12F304DB5E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2AB9AAA3-D906-4243-B467-80BFE82B9D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993" y="4367639"/>
            <a:ext cx="11430014" cy="18521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477" y="4599160"/>
            <a:ext cx="11079804" cy="1358020"/>
          </a:xfrm>
        </p:spPr>
        <p:txBody>
          <a:bodyPr anchor="ctr">
            <a:normAutofit/>
          </a:bodyPr>
          <a:lstStyle/>
          <a:p>
            <a:pPr algn="ctr"/>
            <a:r>
              <a:rPr lang="el-GR" sz="4400"/>
              <a:t>Ο ολλανδικός «Χρυσός Αιώνας»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284288" y="6356350"/>
            <a:ext cx="175659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85D9EB69-2F0A-417E-BFEF-377E820DEEE2}" type="slidenum">
              <a:rPr lang="el-GR" sz="1200" smtClean="0"/>
              <a:pPr>
                <a:spcAft>
                  <a:spcPts val="600"/>
                </a:spcAft>
                <a:defRPr/>
              </a:pPr>
              <a:t>12</a:t>
            </a:fld>
            <a:endParaRPr lang="el-GR" sz="1200"/>
          </a:p>
        </p:txBody>
      </p:sp>
      <p:graphicFrame>
        <p:nvGraphicFramePr>
          <p:cNvPr id="19" name="Content Placeholder 2">
            <a:extLst>
              <a:ext uri="{FF2B5EF4-FFF2-40B4-BE49-F238E27FC236}">
                <a16:creationId xmlns:a16="http://schemas.microsoft.com/office/drawing/2014/main" id="{47E412B3-5D29-4D3A-8013-BFE31EE55F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0248687"/>
              </p:ext>
            </p:extLst>
          </p:nvPr>
        </p:nvGraphicFramePr>
        <p:xfrm>
          <a:off x="960120" y="640080"/>
          <a:ext cx="10271760" cy="3202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02235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5356A-3538-4907-94A4-C8E424ED6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9268" y="4704734"/>
            <a:ext cx="7616950" cy="1394313"/>
          </a:xfrm>
        </p:spPr>
        <p:txBody>
          <a:bodyPr anchor="b">
            <a:normAutofit/>
          </a:bodyPr>
          <a:lstStyle/>
          <a:p>
            <a:r>
              <a:rPr lang="en-US" sz="4400" dirty="0">
                <a:solidFill>
                  <a:schemeClr val="accent1"/>
                </a:solidFill>
              </a:rPr>
              <a:t>Christophe </a:t>
            </a:r>
            <a:r>
              <a:rPr lang="en-US" sz="4400" dirty="0" err="1">
                <a:solidFill>
                  <a:schemeClr val="accent1"/>
                </a:solidFill>
              </a:rPr>
              <a:t>Plantin</a:t>
            </a:r>
            <a:endParaRPr lang="en-US" sz="4400" dirty="0">
              <a:solidFill>
                <a:schemeClr val="accent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A751B43-BCEE-4BC8-B138-B3BB87C180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758951"/>
            <a:ext cx="3708400" cy="3687687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758951"/>
            <a:ext cx="7616950" cy="3809257"/>
          </a:xfrm>
        </p:spPr>
        <p:txBody>
          <a:bodyPr anchor="ctr">
            <a:normAutofit/>
          </a:bodyPr>
          <a:lstStyle/>
          <a:p>
            <a:r>
              <a:rPr lang="en-US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Christophe </a:t>
            </a:r>
            <a:r>
              <a:rPr lang="en-US" sz="1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Plantin</a:t>
            </a:r>
            <a:r>
              <a:rPr lang="el-GR" sz="1500" dirty="0"/>
              <a:t>, «Αρχιτυπογράφος του Βασιλιά»</a:t>
            </a:r>
            <a:r>
              <a:rPr lang="en-GB" sz="1500" dirty="0"/>
              <a:t> (</a:t>
            </a:r>
            <a:r>
              <a:rPr lang="en-US" sz="1600" dirty="0" err="1"/>
              <a:t>Officina</a:t>
            </a:r>
            <a:r>
              <a:rPr lang="en-US" sz="1600" dirty="0"/>
              <a:t> </a:t>
            </a:r>
            <a:r>
              <a:rPr lang="en-US" sz="1600" dirty="0" err="1"/>
              <a:t>Plantiniana</a:t>
            </a:r>
            <a:r>
              <a:rPr lang="en-US" sz="1600" dirty="0"/>
              <a:t>)</a:t>
            </a:r>
            <a:endParaRPr lang="el-GR" sz="1500" dirty="0"/>
          </a:p>
          <a:p>
            <a:pPr lvl="1"/>
            <a:r>
              <a:rPr lang="el-GR" sz="1500" dirty="0"/>
              <a:t>Μονοπώλιο παραγωγής θρησκευτικών βιβλίων σε ισπανική αυτοκρατορία</a:t>
            </a:r>
          </a:p>
          <a:p>
            <a:pPr lvl="1"/>
            <a:r>
              <a:rPr lang="el-GR" sz="1500" dirty="0"/>
              <a:t>1567: θυγατρικό τυπογραφείο στο Παρίσι</a:t>
            </a:r>
          </a:p>
          <a:p>
            <a:pPr lvl="1"/>
            <a:r>
              <a:rPr lang="el-GR" sz="1500" dirty="0"/>
              <a:t>1574: 16 πιεστήρια, 20 στοιχειοθέτες, 32 πιεστές, 3 διορθωτές</a:t>
            </a:r>
          </a:p>
          <a:p>
            <a:pPr lvl="1"/>
            <a:r>
              <a:rPr lang="el-GR" sz="1500" dirty="0"/>
              <a:t>34 χρόνια δραστηριότητας, 2350 εκδόσεις</a:t>
            </a:r>
          </a:p>
          <a:p>
            <a:pPr lvl="1"/>
            <a:r>
              <a:rPr lang="el-GR" sz="1500" dirty="0"/>
              <a:t>Λειτουργία επιχείρησης έως 1876</a:t>
            </a:r>
            <a:endParaRPr lang="en-US" sz="1500" dirty="0"/>
          </a:p>
          <a:p>
            <a:r>
              <a:rPr lang="el-GR" sz="1500" dirty="0"/>
              <a:t>1576, λεηλασία Αμβέρσας</a:t>
            </a:r>
            <a:r>
              <a:rPr lang="en-US" sz="1500" dirty="0"/>
              <a:t>. </a:t>
            </a:r>
            <a:r>
              <a:rPr lang="el-GR" sz="1500" dirty="0"/>
              <a:t>Μεταφορά επιχείρησης σε Παρίσι και </a:t>
            </a:r>
            <a:r>
              <a:rPr lang="en-US" sz="1500" dirty="0"/>
              <a:t>Leiden</a:t>
            </a:r>
            <a:endParaRPr lang="el-GR" sz="1500" dirty="0"/>
          </a:p>
          <a:p>
            <a:pPr lvl="1"/>
            <a:r>
              <a:rPr lang="el-GR" sz="1500" dirty="0"/>
              <a:t>1583, </a:t>
            </a:r>
            <a:r>
              <a:rPr lang="en-GB" sz="1500" dirty="0" err="1"/>
              <a:t>Plantin</a:t>
            </a:r>
            <a:r>
              <a:rPr lang="en-GB" sz="1500" dirty="0"/>
              <a:t> </a:t>
            </a:r>
            <a:r>
              <a:rPr lang="el-GR" sz="1500" dirty="0"/>
              <a:t>ορίζεται επίσημος εκδότης Πανεπιστημίου του </a:t>
            </a:r>
            <a:r>
              <a:rPr lang="en-GB" sz="1500" dirty="0"/>
              <a:t>Leiden </a:t>
            </a:r>
          </a:p>
          <a:p>
            <a:pPr lvl="1"/>
            <a:r>
              <a:rPr lang="el-GR" sz="1500" dirty="0"/>
              <a:t>Εκδόσεις και σε εβραϊκά και αραβικά</a:t>
            </a:r>
          </a:p>
          <a:p>
            <a:pPr lvl="1"/>
            <a:r>
              <a:rPr lang="el-GR" sz="1500" dirty="0"/>
              <a:t>Σχεδιασμός αραβικών τυπογραφικών στοιχείων από τον γαμπρό του </a:t>
            </a:r>
            <a:r>
              <a:rPr lang="en-GB" sz="1500" dirty="0" err="1"/>
              <a:t>Plantin</a:t>
            </a:r>
            <a:r>
              <a:rPr lang="en-GB" sz="1500" dirty="0"/>
              <a:t>, </a:t>
            </a:r>
            <a:r>
              <a:rPr lang="en-US" sz="1500" dirty="0" err="1"/>
              <a:t>Franciscus</a:t>
            </a:r>
            <a:r>
              <a:rPr lang="en-US" sz="1500" dirty="0"/>
              <a:t> I </a:t>
            </a:r>
            <a:r>
              <a:rPr lang="en-US" sz="1500" dirty="0" err="1"/>
              <a:t>Raphelengius</a:t>
            </a:r>
            <a:r>
              <a:rPr lang="el-GR" sz="1500" dirty="0"/>
              <a:t> (καλβινιστής)</a:t>
            </a:r>
            <a:endParaRPr lang="en-US" sz="1500" dirty="0"/>
          </a:p>
          <a:p>
            <a:pPr lvl="2"/>
            <a:r>
              <a:rPr lang="en-US" sz="1300" dirty="0"/>
              <a:t>1613, </a:t>
            </a:r>
            <a:r>
              <a:rPr lang="el-GR" sz="1300" dirty="0"/>
              <a:t>αραβο-λατινικό λεξικό</a:t>
            </a:r>
            <a:endParaRPr lang="en-US" sz="13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88B4A48-8749-414E-ACEB-62F9B1D4FD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07952" y="758951"/>
            <a:ext cx="384048" cy="3687687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FF73465-2DBE-4D7B-B54D-18CA38D811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4572000"/>
            <a:ext cx="3708398" cy="15179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A5A17C8-1CD9-40A8-B61D-CCC2B885E4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07952" y="4572000"/>
            <a:ext cx="384048" cy="15179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 sz="1200" smtClean="0"/>
              <a:pPr>
                <a:spcAft>
                  <a:spcPts val="600"/>
                </a:spcAft>
              </a:pPr>
              <a:t>13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253645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5356A-3538-4907-94A4-C8E424ED6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9268" y="4704734"/>
            <a:ext cx="7616950" cy="1394313"/>
          </a:xfrm>
        </p:spPr>
        <p:txBody>
          <a:bodyPr anchor="b">
            <a:normAutofit/>
          </a:bodyPr>
          <a:lstStyle/>
          <a:p>
            <a:r>
              <a:rPr lang="en-US" sz="4400" dirty="0">
                <a:solidFill>
                  <a:schemeClr val="accent1"/>
                </a:solidFill>
              </a:rPr>
              <a:t>Christophe </a:t>
            </a:r>
            <a:r>
              <a:rPr lang="en-US" sz="4400" dirty="0" err="1">
                <a:solidFill>
                  <a:schemeClr val="accent1"/>
                </a:solidFill>
              </a:rPr>
              <a:t>Plantin</a:t>
            </a:r>
            <a:endParaRPr lang="en-US" sz="4400" dirty="0">
              <a:solidFill>
                <a:schemeClr val="accent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A751B43-BCEE-4BC8-B138-B3BB87C180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758951"/>
            <a:ext cx="3708400" cy="3687687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758951"/>
            <a:ext cx="7616950" cy="3809257"/>
          </a:xfrm>
        </p:spPr>
        <p:txBody>
          <a:bodyPr anchor="ctr">
            <a:normAutofit/>
          </a:bodyPr>
          <a:lstStyle/>
          <a:p>
            <a:r>
              <a:rPr lang="el-GR" sz="1700" dirty="0"/>
              <a:t>Μετακίνηση παγκόσμιου οικονομικού κέντρου σε Άμστερνταμ</a:t>
            </a:r>
          </a:p>
          <a:p>
            <a:r>
              <a:rPr lang="el-GR" sz="1700" dirty="0"/>
              <a:t>Πανεπιστήμιο του </a:t>
            </a:r>
            <a:r>
              <a:rPr lang="en-US" sz="1700" dirty="0"/>
              <a:t>Leiden (</a:t>
            </a:r>
            <a:r>
              <a:rPr lang="el-GR" sz="1700" dirty="0"/>
              <a:t>ιδρ. 1575)</a:t>
            </a:r>
            <a:endParaRPr lang="en-GB" sz="1700" dirty="0"/>
          </a:p>
          <a:p>
            <a:r>
              <a:rPr lang="el-GR" sz="1700" dirty="0"/>
              <a:t>Νέα πανεπιστήμια με σύγχρονα επιστημονικά αντικείμενα σπουδών και διδασκαλία στα ολλανδικά</a:t>
            </a:r>
            <a:endParaRPr lang="en-US" sz="1700" dirty="0"/>
          </a:p>
          <a:p>
            <a:r>
              <a:rPr lang="el-GR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Οίκος </a:t>
            </a:r>
            <a:r>
              <a:rPr lang="en-US" sz="17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Elzevier</a:t>
            </a:r>
            <a:r>
              <a:rPr lang="el-GR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1700" dirty="0"/>
              <a:t>(ιδρ. 1616 / επίσημος τυπογράφος Πανεπιστημίου, 1620)</a:t>
            </a:r>
          </a:p>
          <a:p>
            <a:r>
              <a:rPr lang="el-GR" sz="1700" dirty="0"/>
              <a:t>1601-1700, ολλανδική εκδοτική παραγωγή ξεπερνά τους 67.000 τίτλους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88B4A48-8749-414E-ACEB-62F9B1D4FD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07952" y="758951"/>
            <a:ext cx="384048" cy="3687687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FF73465-2DBE-4D7B-B54D-18CA38D811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4572000"/>
            <a:ext cx="3708398" cy="15179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A5A17C8-1CD9-40A8-B61D-CCC2B885E4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07952" y="4572000"/>
            <a:ext cx="384048" cy="15179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 sz="1200" smtClean="0"/>
              <a:pPr>
                <a:spcAft>
                  <a:spcPts val="600"/>
                </a:spcAft>
              </a:pPr>
              <a:t>14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5425098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B0402D5-8F9B-4A5F-9116-A8C6AE260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FE8D65-DB57-4049-A5CD-BE8A9A3463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33A1FB4-05EE-41FD-AC21-D08883B9BEB7}"/>
              </a:ext>
            </a:extLst>
          </p:cNvPr>
          <p:cNvSpPr txBox="1"/>
          <p:nvPr/>
        </p:nvSpPr>
        <p:spPr>
          <a:xfrm>
            <a:off x="10838329" y="4840941"/>
            <a:ext cx="878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(2008)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77108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4175D19-1FEC-4DFB-BF2A-971D4B973F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A651283-6D7A-4DC5-B604-9D8A825FAC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5400" cap="sq">
            <a:solidFill>
              <a:srgbClr val="FAA427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CFF306-AB3F-4A0B-8628-EBAB257E9FD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1" b="7536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2373FEF-8258-4117-831D-C13CEF1D0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pPr>
                <a:spcAft>
                  <a:spcPts val="600"/>
                </a:spcAft>
              </a:pPr>
              <a:t>16</a:t>
            </a:fld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3365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C162DF2A-64D1-4AA9-BA42-8A4063EAD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D7C1373-63AF-4A75-909E-990E05356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5BDAAE7A-177F-4691-8F07-36CBBA6113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9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E2E172-5289-74AE-C76F-8982DB981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7" y="762000"/>
            <a:ext cx="7462083" cy="5334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>
                <a:solidFill>
                  <a:schemeClr val="accent1"/>
                </a:solidFill>
              </a:rPr>
              <a:t>Γερμανία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346E46-5922-3276-5D0D-459C64A23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92483" y="761999"/>
            <a:ext cx="1971562" cy="533399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600">
                <a:solidFill>
                  <a:schemeClr val="tx1">
                    <a:lumMod val="50000"/>
                    <a:lumOff val="50000"/>
                  </a:schemeClr>
                </a:solidFill>
              </a:rPr>
              <a:t>160ς-17ος αι.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BF82D1D-28BC-4216-A1EA-F7D9C6D1AA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128693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0A1DC48-C242-4442-822C-570436B80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85778" y="767825"/>
            <a:ext cx="508012" cy="5328173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A14A67-27F5-FAD3-50C4-10C975830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17</a:t>
            </a:fld>
            <a:endParaRPr lang="en-US" b="1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86647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Μορφή του βιβλίου</a:t>
            </a:r>
            <a:br>
              <a:rPr lang="en-US" dirty="0"/>
            </a:br>
            <a:br>
              <a:rPr lang="en-US" dirty="0"/>
            </a:br>
            <a:r>
              <a:rPr lang="el-GR" dirty="0"/>
              <a:t>ΓΕΡΜΑΝΙΑ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l-GR" sz="2400" dirty="0"/>
              <a:t>Γερμανόφωνες χώρες διατηρούν γοτθικά στοιχεία για λόγους εθνικής ιδιαιτερότητας</a:t>
            </a:r>
            <a:endParaRPr lang="en-GB" sz="2400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l-GR" sz="2200" dirty="0"/>
              <a:t>Εισαγωγή τον 16</a:t>
            </a:r>
            <a:r>
              <a:rPr lang="el-GR" sz="2200" baseline="30000" dirty="0"/>
              <a:t>ο</a:t>
            </a:r>
            <a:r>
              <a:rPr lang="el-GR" sz="2200" dirty="0"/>
              <a:t> από Αυτοκράτορα Μαξιμιλιανό</a:t>
            </a:r>
            <a:endParaRPr lang="en-GB" sz="2200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GB" sz="2200" dirty="0"/>
              <a:t>Fraktur vs. Antiqua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sz="2200" dirty="0"/>
              <a:t>1941, Fraktur = </a:t>
            </a:r>
            <a:r>
              <a:rPr lang="en-GB" sz="2200" dirty="0" err="1"/>
              <a:t>Judenlettern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5679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873" y="1361210"/>
            <a:ext cx="4572000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7018" y="40121"/>
            <a:ext cx="6681354" cy="66813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0936" y="322119"/>
            <a:ext cx="33458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Old English Text MT" panose="03040902040508030806" pitchFamily="66" charset="0"/>
              </a:rPr>
              <a:t>FRAKTUR</a:t>
            </a:r>
          </a:p>
        </p:txBody>
      </p:sp>
    </p:spTree>
    <p:extLst>
      <p:ext uri="{BB962C8B-B14F-4D97-AF65-F5344CB8AC3E}">
        <p14:creationId xmlns:p14="http://schemas.microsoft.com/office/powerpoint/2010/main" val="2803733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9DC5A77-10C9-4ECF-B7EB-8D917F36A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FE28B5-FB16-49A9-B851-3C35FAC0C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10905976" cy="1651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754" y="1087374"/>
            <a:ext cx="8983489" cy="1000978"/>
          </a:xfrm>
        </p:spPr>
        <p:txBody>
          <a:bodyPr>
            <a:normAutofit/>
          </a:bodyPr>
          <a:lstStyle/>
          <a:p>
            <a:r>
              <a:rPr lang="el-GR" sz="3600"/>
              <a:t>17</a:t>
            </a:r>
            <a:r>
              <a:rPr lang="el-GR" sz="3600" baseline="30000"/>
              <a:t>ος</a:t>
            </a:r>
            <a:r>
              <a:rPr lang="el-GR" sz="3600"/>
              <a:t> αιώνας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1014442-855A-4E0F-8D09-C314661A4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4533" y="758952"/>
            <a:ext cx="1185379" cy="1651133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B1ABF09-86CF-414E-88A5-2B84CC723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3" y="2526526"/>
            <a:ext cx="1169701" cy="3563378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FE91770-CDBB-4D24-94E5-AD484F36C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79019" y="2526526"/>
            <a:ext cx="10920893" cy="3563377"/>
          </a:xfrm>
          <a:prstGeom prst="rect">
            <a:avLst/>
          </a:prstGeom>
          <a:solidFill>
            <a:schemeClr val="bg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600753" y="2738507"/>
            <a:ext cx="8983489" cy="3351396"/>
          </a:xfrm>
        </p:spPr>
        <p:txBody>
          <a:bodyPr>
            <a:normAutofit/>
          </a:bodyPr>
          <a:lstStyle/>
          <a:p>
            <a:r>
              <a:rPr lang="el-GR" sz="2000" dirty="0">
                <a:solidFill>
                  <a:schemeClr val="tx1"/>
                </a:solidFill>
              </a:rPr>
              <a:t>Αναστροφή της ευνοϊκής συγκυρίας</a:t>
            </a:r>
          </a:p>
          <a:p>
            <a:r>
              <a:rPr lang="el-GR" sz="2000" dirty="0">
                <a:solidFill>
                  <a:schemeClr val="tx1"/>
                </a:solidFill>
              </a:rPr>
              <a:t>Εμφύλιοι και διακρατικοί πόλεμοι</a:t>
            </a:r>
          </a:p>
          <a:p>
            <a:pPr lvl="1"/>
            <a:r>
              <a:rPr lang="el-GR" dirty="0">
                <a:solidFill>
                  <a:schemeClr val="tx1"/>
                </a:solidFill>
              </a:rPr>
              <a:t>Ογδοηκονταετής πόλεμος (15</a:t>
            </a:r>
            <a:r>
              <a:rPr lang="en-GB" dirty="0">
                <a:solidFill>
                  <a:schemeClr val="tx1"/>
                </a:solidFill>
              </a:rPr>
              <a:t>68-1648), </a:t>
            </a:r>
            <a:r>
              <a:rPr lang="el-GR" dirty="0">
                <a:solidFill>
                  <a:schemeClr val="tx1"/>
                </a:solidFill>
              </a:rPr>
              <a:t>Τριακονταετής Πόλεμος (1618-1648)</a:t>
            </a:r>
          </a:p>
          <a:p>
            <a:r>
              <a:rPr lang="el-GR" sz="2000" dirty="0">
                <a:solidFill>
                  <a:schemeClr val="tx1"/>
                </a:solidFill>
              </a:rPr>
              <a:t>Πολιτικές και θεσμικές κρίσεις (Αγγλία, Γαλλία, Ολλανδία)</a:t>
            </a:r>
          </a:p>
          <a:p>
            <a:r>
              <a:rPr lang="el-GR" sz="2000" dirty="0">
                <a:solidFill>
                  <a:schemeClr val="tx1"/>
                </a:solidFill>
              </a:rPr>
              <a:t>Απόλυτη μοναρχία Λουδοβίκου ΙΔ΄ </a:t>
            </a:r>
          </a:p>
          <a:p>
            <a:r>
              <a:rPr lang="el-GR" dirty="0">
                <a:solidFill>
                  <a:schemeClr val="tx1"/>
                </a:solidFill>
              </a:rPr>
              <a:t>Ή</a:t>
            </a:r>
            <a:r>
              <a:rPr lang="el-GR" sz="2000" dirty="0">
                <a:solidFill>
                  <a:schemeClr val="tx1"/>
                </a:solidFill>
              </a:rPr>
              <a:t>πια μοναρχία του βρετανικού κοινοβουλευτισμού</a:t>
            </a:r>
          </a:p>
          <a:p>
            <a:r>
              <a:rPr lang="el-GR" sz="2000" dirty="0">
                <a:solidFill>
                  <a:schemeClr val="tx1"/>
                </a:solidFill>
              </a:rPr>
              <a:t>Μπαρόκ και κλασικισμός</a:t>
            </a:r>
          </a:p>
          <a:p>
            <a:r>
              <a:rPr lang="el-GR" sz="2000" dirty="0">
                <a:solidFill>
                  <a:schemeClr val="tx1"/>
                </a:solidFill>
              </a:rPr>
              <a:t>Εδραίωση επιστημονικού πνεύματος</a:t>
            </a:r>
          </a:p>
          <a:p>
            <a:endParaRPr lang="el-GR" sz="200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9D9BFEA-A0A6-470B-9C1A-C222B6B00C5D}" type="slidenum">
              <a:rPr lang="el-GR" sz="1200" smtClean="0"/>
              <a:pPr>
                <a:spcAft>
                  <a:spcPts val="600"/>
                </a:spcAft>
              </a:pPr>
              <a:t>2</a:t>
            </a:fld>
            <a:endParaRPr lang="el-GR" sz="1200"/>
          </a:p>
        </p:txBody>
      </p:sp>
    </p:spTree>
    <p:extLst>
      <p:ext uri="{BB962C8B-B14F-4D97-AF65-F5344CB8AC3E}">
        <p14:creationId xmlns:p14="http://schemas.microsoft.com/office/powerpoint/2010/main" val="30407692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9760493-B5BC-4865-944D-1ED3547E1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09EBB6-6635-4AE5-9FE7-15AA6B4BAA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06" y="107769"/>
            <a:ext cx="6326155" cy="66424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05F2E1C-9B7E-4DAB-AAD1-B04A25AD40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1000"/>
                    </a14:imgEffect>
                    <a14:imgEffect>
                      <a14:brightnessContrast bright="17000"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4849" y="1344191"/>
            <a:ext cx="4527680" cy="33957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5617EC0-30B4-4BFA-BFFE-B1C30CD73BB4}"/>
              </a:ext>
            </a:extLst>
          </p:cNvPr>
          <p:cNvSpPr txBox="1"/>
          <p:nvPr/>
        </p:nvSpPr>
        <p:spPr>
          <a:xfrm>
            <a:off x="7397970" y="5513809"/>
            <a:ext cx="4001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Tannenberg (</a:t>
            </a:r>
            <a:r>
              <a:rPr lang="el-GR" dirty="0"/>
              <a:t>σχεδιαστής </a:t>
            </a:r>
            <a:r>
              <a:rPr lang="en-GB" dirty="0"/>
              <a:t>Erich Meyer)</a:t>
            </a:r>
          </a:p>
          <a:p>
            <a:pPr algn="ctr"/>
            <a:r>
              <a:rPr lang="en-GB" dirty="0"/>
              <a:t>1933-35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629801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C162DF2A-64D1-4AA9-BA42-8A4063EAD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D7C1373-63AF-4A75-909E-990E05356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5BDAAE7A-177F-4691-8F07-36CBBA6113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9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A864FC-1D3A-40FC-BE54-9A68EF111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7" y="762000"/>
            <a:ext cx="7462083" cy="5334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>
                <a:solidFill>
                  <a:schemeClr val="accent1"/>
                </a:solidFill>
              </a:rPr>
              <a:t>Γαλλία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51F438-3C75-4C16-AD9D-C1657A65A3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92483" y="761999"/>
            <a:ext cx="1971562" cy="533399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600">
                <a:solidFill>
                  <a:schemeClr val="tx1">
                    <a:lumMod val="50000"/>
                    <a:lumOff val="50000"/>
                  </a:schemeClr>
                </a:solidFill>
              </a:rPr>
              <a:t>17ος-18ος αι.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BF82D1D-28BC-4216-A1EA-F7D9C6D1AA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128693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0A1DC48-C242-4442-822C-570436B80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85778" y="767825"/>
            <a:ext cx="508012" cy="5328173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C41D1E-6B63-4305-827D-A0465F7FE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21</a:t>
            </a:fld>
            <a:endParaRPr lang="en-US" b="1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20533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ED7D299-072B-4BF6-A359-0BE180D21A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3605138-1C68-4F6B-A3AA-5C65989865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8952"/>
            <a:ext cx="7052486" cy="5334001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89248" y="1123837"/>
            <a:ext cx="6451110" cy="1255469"/>
          </a:xfrm>
        </p:spPr>
        <p:txBody>
          <a:bodyPr>
            <a:normAutofit/>
          </a:bodyPr>
          <a:lstStyle/>
          <a:p>
            <a:r>
              <a:rPr lang="el-GR" dirty="0"/>
              <a:t>ΓΑΛΛΙΑ</a:t>
            </a:r>
            <a:br>
              <a:rPr lang="el-GR" dirty="0"/>
            </a:b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89248" y="2510395"/>
            <a:ext cx="6451109" cy="3274586"/>
          </a:xfrm>
        </p:spPr>
        <p:txBody>
          <a:bodyPr anchor="t">
            <a:normAutofit/>
          </a:bodyPr>
          <a:lstStyle/>
          <a:p>
            <a:r>
              <a:rPr lang="en-US" sz="1600">
                <a:solidFill>
                  <a:srgbClr val="FFFFFF"/>
                </a:solidFill>
              </a:rPr>
              <a:t>Richelieu: </a:t>
            </a:r>
            <a:r>
              <a:rPr lang="el-GR" sz="1600">
                <a:solidFill>
                  <a:srgbClr val="FFFFFF"/>
                </a:solidFill>
              </a:rPr>
              <a:t>Εύνοια σε μεγάλες οικογένειες τυπογράφων Παρισιού, καλύτερος έλεγχος παραγωγής</a:t>
            </a:r>
            <a:endParaRPr lang="en-US" sz="1600">
              <a:solidFill>
                <a:srgbClr val="FFFFFF"/>
              </a:solidFill>
            </a:endParaRPr>
          </a:p>
          <a:p>
            <a:r>
              <a:rPr lang="el-GR" sz="1600">
                <a:solidFill>
                  <a:srgbClr val="FFFFFF"/>
                </a:solidFill>
              </a:rPr>
              <a:t>1639/40, ίδρυση Βασιλικού Τυπογραφείου</a:t>
            </a:r>
          </a:p>
          <a:p>
            <a:r>
              <a:rPr lang="el-GR" sz="1600">
                <a:solidFill>
                  <a:srgbClr val="FFFFFF"/>
                </a:solidFill>
              </a:rPr>
              <a:t>1667, απαγόρευση εγκατάστασης νέων αρχιτυπογράφων σε Παρίσι</a:t>
            </a:r>
          </a:p>
          <a:p>
            <a:r>
              <a:rPr lang="el-GR" sz="1600">
                <a:solidFill>
                  <a:srgbClr val="FFFFFF"/>
                </a:solidFill>
              </a:rPr>
              <a:t>1668, απαγόρευση επεκτείνεται στην επαρχία</a:t>
            </a:r>
          </a:p>
          <a:p>
            <a:r>
              <a:rPr lang="el-GR" sz="1600">
                <a:solidFill>
                  <a:srgbClr val="FFFFFF"/>
                </a:solidFill>
              </a:rPr>
              <a:t>Μεγάλα έργα προς δόξα του ηγεμόνα, εκτύπωση πολυτελών τόμων που υμνούν μοναρχία</a:t>
            </a:r>
          </a:p>
          <a:p>
            <a:r>
              <a:rPr lang="el-GR" sz="1600">
                <a:solidFill>
                  <a:srgbClr val="FFFFFF"/>
                </a:solidFill>
              </a:rPr>
              <a:t>Εισαγωγή κλασικισμού σε τυπογραφία</a:t>
            </a:r>
          </a:p>
          <a:p>
            <a:r>
              <a:rPr lang="el-GR" sz="1600">
                <a:solidFill>
                  <a:srgbClr val="FFFFFF"/>
                </a:solidFill>
              </a:rPr>
              <a:t>Προβληματισμός για «καλή χρήση» γαλλικής γλώσσας (λεξικά, γραμματικές, κλπ.)</a:t>
            </a:r>
            <a:endParaRPr lang="en-US" sz="160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sz="1600">
              <a:solidFill>
                <a:srgbClr val="FFFFFF"/>
              </a:solidFill>
            </a:endParaRPr>
          </a:p>
        </p:txBody>
      </p:sp>
      <p:pic>
        <p:nvPicPr>
          <p:cNvPr id="9" name="Picture 8" descr="Text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9565" y="758952"/>
            <a:ext cx="3225043" cy="533065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7F6F248D-01B8-4491-9506-88EAB82A75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 smtClean="0"/>
              <a:pPr>
                <a:spcAft>
                  <a:spcPts val="600"/>
                </a:spcAft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0751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0516254-1D9F-4F3A-9870-3A3280BE2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9116" y="864108"/>
            <a:ext cx="3073914" cy="5120639"/>
          </a:xfrm>
        </p:spPr>
        <p:txBody>
          <a:bodyPr>
            <a:normAutofit/>
          </a:bodyPr>
          <a:lstStyle/>
          <a:p>
            <a:pPr algn="r"/>
            <a:r>
              <a:rPr lang="el-GR">
                <a:solidFill>
                  <a:schemeClr val="tx1">
                    <a:lumMod val="85000"/>
                    <a:lumOff val="15000"/>
                  </a:schemeClr>
                </a:solidFill>
              </a:rPr>
              <a:t>Μορφή του βιβλίου</a:t>
            </a:r>
            <a:br>
              <a:rPr lang="el-GR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el-GR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l-GR">
                <a:solidFill>
                  <a:schemeClr val="tx1">
                    <a:lumMod val="85000"/>
                    <a:lumOff val="15000"/>
                  </a:schemeClr>
                </a:solidFill>
              </a:rPr>
              <a:t>ΓΑΛΛΙΑ</a:t>
            </a:r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C14672B-27A5-4CDA-ABAF-5E4CF4B41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128693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D89589C-2C90-4407-A995-05EC3DD7A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51129" y="2085681"/>
            <a:ext cx="0" cy="2686639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9229" y="864108"/>
            <a:ext cx="5910677" cy="5120640"/>
          </a:xfrm>
        </p:spPr>
        <p:txBody>
          <a:bodyPr>
            <a:normAutofit/>
          </a:bodyPr>
          <a:lstStyle/>
          <a:p>
            <a:r>
              <a:rPr lang="el-GR"/>
              <a:t>Βασιλικό Τυπογραφείο αναθέτει σε ανεξάρτητους χαράκτες και στοιχειοχύτες τη δημιουργία νέων τυπογραφικών στοιχείων</a:t>
            </a:r>
            <a:endParaRPr lang="en-GB"/>
          </a:p>
          <a:p>
            <a:r>
              <a:rPr lang="el-GR"/>
              <a:t>Παραγωγή νέων γραμματοσειρών</a:t>
            </a:r>
            <a:endParaRPr lang="en-US"/>
          </a:p>
          <a:p>
            <a:pPr marL="0" indent="0">
              <a:buNone/>
            </a:pPr>
            <a:endParaRPr lang="el-G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A206779-5C74-4555-94BC-5845C92EC3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83988" y="767825"/>
            <a:ext cx="508012" cy="5328173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 smtClean="0"/>
              <a:pPr>
                <a:spcAft>
                  <a:spcPts val="600"/>
                </a:spcAft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2379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80516254-1D9F-4F3A-9870-3A3280BE2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9116" y="864108"/>
            <a:ext cx="3073914" cy="5120639"/>
          </a:xfrm>
        </p:spPr>
        <p:txBody>
          <a:bodyPr>
            <a:normAutofit/>
          </a:bodyPr>
          <a:lstStyle/>
          <a:p>
            <a:pPr algn="r"/>
            <a:r>
              <a:rPr lang="el-GR">
                <a:solidFill>
                  <a:schemeClr val="tx1">
                    <a:lumMod val="85000"/>
                    <a:lumOff val="15000"/>
                  </a:schemeClr>
                </a:solidFill>
              </a:rPr>
              <a:t>Μορφή του βιβλίου</a:t>
            </a:r>
            <a:br>
              <a:rPr lang="el-GR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el-GR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l-GR">
                <a:solidFill>
                  <a:schemeClr val="tx1">
                    <a:lumMod val="85000"/>
                    <a:lumOff val="15000"/>
                  </a:schemeClr>
                </a:solidFill>
              </a:rPr>
              <a:t>ΓΑΛΛΙΑ</a:t>
            </a:r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C14672B-27A5-4CDA-ABAF-5E4CF4B41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128693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D89589C-2C90-4407-A995-05EC3DD7A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51129" y="2085681"/>
            <a:ext cx="0" cy="2686639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5289229" y="864108"/>
            <a:ext cx="5910677" cy="5120640"/>
          </a:xfrm>
        </p:spPr>
        <p:txBody>
          <a:bodyPr>
            <a:normAutofit/>
          </a:bodyPr>
          <a:lstStyle/>
          <a:p>
            <a:r>
              <a:rPr lang="en-US" dirty="0"/>
              <a:t>Philippe </a:t>
            </a:r>
            <a:r>
              <a:rPr lang="en-US" dirty="0" err="1"/>
              <a:t>Grandjean</a:t>
            </a:r>
            <a:r>
              <a:rPr lang="en-US" dirty="0"/>
              <a:t> (1666-1714)</a:t>
            </a:r>
          </a:p>
          <a:p>
            <a:pPr lvl="1"/>
            <a:r>
              <a:rPr lang="en-US" dirty="0"/>
              <a:t>“Les Romains du Roy”</a:t>
            </a:r>
            <a:endParaRPr lang="el-GR" dirty="0"/>
          </a:p>
          <a:p>
            <a:r>
              <a:rPr lang="en-US" dirty="0"/>
              <a:t>Pierre Simon Fournier le </a:t>
            </a:r>
            <a:r>
              <a:rPr lang="en-US" dirty="0" err="1"/>
              <a:t>Jeune</a:t>
            </a:r>
            <a:r>
              <a:rPr lang="en-US" dirty="0"/>
              <a:t> (1712-1768)</a:t>
            </a:r>
          </a:p>
          <a:p>
            <a:pPr lvl="1"/>
            <a:r>
              <a:rPr lang="el-GR" dirty="0"/>
              <a:t>Νέα στοιχεία, νότες μουσικής, βινιέτες</a:t>
            </a:r>
          </a:p>
          <a:p>
            <a:pPr lvl="1"/>
            <a:r>
              <a:rPr lang="el-GR" dirty="0"/>
              <a:t>Εισαγωγή τυπογραφικής στιγμής για συστηματικό υπολογισμό διαστάσεων στοιχείων</a:t>
            </a:r>
          </a:p>
          <a:p>
            <a:r>
              <a:rPr lang="el-GR" dirty="0"/>
              <a:t>Δυναστεία </a:t>
            </a:r>
            <a:r>
              <a:rPr lang="en-US" dirty="0"/>
              <a:t>Didot (</a:t>
            </a:r>
            <a:r>
              <a:rPr lang="el-GR" dirty="0"/>
              <a:t>2</a:t>
            </a:r>
            <a:r>
              <a:rPr lang="el-GR" baseline="30000" dirty="0"/>
              <a:t>ο</a:t>
            </a:r>
            <a:r>
              <a:rPr lang="el-GR" dirty="0"/>
              <a:t> ήμισυ 18ου αι.)</a:t>
            </a:r>
            <a:endParaRPr lang="en-US" dirty="0"/>
          </a:p>
          <a:p>
            <a:pPr lvl="1"/>
            <a:r>
              <a:rPr lang="el-GR" dirty="0"/>
              <a:t>Οι τελειότεροι εκπρόσωποι του κλασικισμού</a:t>
            </a:r>
          </a:p>
          <a:p>
            <a:pPr lvl="1"/>
            <a:r>
              <a:rPr lang="en-US" dirty="0"/>
              <a:t>Firmin Didot</a:t>
            </a:r>
            <a:r>
              <a:rPr lang="el-GR" dirty="0"/>
              <a:t>: επινόηση στερεοτυπίας</a:t>
            </a:r>
            <a:r>
              <a:rPr lang="en-US" dirty="0"/>
              <a:t> </a:t>
            </a:r>
            <a:r>
              <a:rPr lang="el-GR" dirty="0"/>
              <a:t>για εκτύπωση λογαριθμικών πινάκων </a:t>
            </a:r>
            <a:r>
              <a:rPr lang="en-US" dirty="0"/>
              <a:t>(1795)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A206779-5C74-4555-94BC-5845C92EC3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83988" y="767825"/>
            <a:ext cx="508012" cy="5328173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 smtClean="0"/>
              <a:pPr>
                <a:spcAft>
                  <a:spcPts val="600"/>
                </a:spcAft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0902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9DC5A77-10C9-4ECF-B7EB-8D917F36A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FE28B5-FB16-49A9-B851-3C35FAC0C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10905976" cy="1651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754" y="1087374"/>
            <a:ext cx="8983489" cy="1000978"/>
          </a:xfrm>
        </p:spPr>
        <p:txBody>
          <a:bodyPr>
            <a:normAutofit/>
          </a:bodyPr>
          <a:lstStyle/>
          <a:p>
            <a:r>
              <a:rPr lang="el-GR" sz="3600" dirty="0"/>
              <a:t>18</a:t>
            </a:r>
            <a:r>
              <a:rPr lang="el-GR" sz="3600" baseline="30000" dirty="0"/>
              <a:t>ος</a:t>
            </a:r>
            <a:r>
              <a:rPr lang="el-GR" sz="3600" dirty="0"/>
              <a:t> αιώνας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1014442-855A-4E0F-8D09-C314661A4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4533" y="758952"/>
            <a:ext cx="1185379" cy="1651133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B1ABF09-86CF-414E-88A5-2B84CC723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3" y="2526526"/>
            <a:ext cx="1169701" cy="3563378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FE91770-CDBB-4D24-94E5-AD484F36C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79019" y="2526526"/>
            <a:ext cx="10920893" cy="3563377"/>
          </a:xfrm>
          <a:prstGeom prst="rect">
            <a:avLst/>
          </a:prstGeom>
          <a:solidFill>
            <a:schemeClr val="bg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600753" y="2535446"/>
            <a:ext cx="8983489" cy="3554457"/>
          </a:xfrm>
        </p:spPr>
        <p:txBody>
          <a:bodyPr>
            <a:normAutofit/>
          </a:bodyPr>
          <a:lstStyle/>
          <a:p>
            <a:r>
              <a:rPr lang="el-GR">
                <a:solidFill>
                  <a:schemeClr val="tx1"/>
                </a:solidFill>
              </a:rPr>
              <a:t>Πολιτικά συστήματα:</a:t>
            </a:r>
          </a:p>
          <a:p>
            <a:pPr lvl="1"/>
            <a:r>
              <a:rPr lang="el-GR">
                <a:solidFill>
                  <a:schemeClr val="tx1"/>
                </a:solidFill>
              </a:rPr>
              <a:t>Βασιλική απολυταρχία (Γαλλία)</a:t>
            </a:r>
          </a:p>
          <a:p>
            <a:pPr lvl="1"/>
            <a:r>
              <a:rPr lang="el-GR">
                <a:solidFill>
                  <a:schemeClr val="tx1"/>
                </a:solidFill>
              </a:rPr>
              <a:t>Κοινοβουλευτικό πρότυπο (Μεγάλη Βρετανία) </a:t>
            </a:r>
          </a:p>
          <a:p>
            <a:pPr lvl="1"/>
            <a:r>
              <a:rPr lang="el-GR">
                <a:solidFill>
                  <a:schemeClr val="tx1"/>
                </a:solidFill>
              </a:rPr>
              <a:t>Πεφωτισμένη δεσποτεία (Κεντρική και Ανατολική Ευρώπη)</a:t>
            </a:r>
          </a:p>
          <a:p>
            <a:r>
              <a:rPr lang="el-GR">
                <a:solidFill>
                  <a:schemeClr val="tx1"/>
                </a:solidFill>
              </a:rPr>
              <a:t>Οικονομική ανάπτυξη, Βιομηχανική Επανάσταση</a:t>
            </a:r>
          </a:p>
          <a:p>
            <a:r>
              <a:rPr lang="el-GR">
                <a:solidFill>
                  <a:schemeClr val="tx1"/>
                </a:solidFill>
              </a:rPr>
              <a:t>Κοινωνικοί μετασχηματισμοί. Εμφάνιση αστικής και εργατικής τάξης</a:t>
            </a:r>
          </a:p>
          <a:p>
            <a:r>
              <a:rPr lang="el-GR">
                <a:solidFill>
                  <a:schemeClr val="tx1"/>
                </a:solidFill>
              </a:rPr>
              <a:t>Διαφωτισμός</a:t>
            </a:r>
          </a:p>
          <a:p>
            <a:r>
              <a:rPr lang="el-GR">
                <a:solidFill>
                  <a:schemeClr val="tx1"/>
                </a:solidFill>
              </a:rPr>
              <a:t>Αμερικανική και Γαλλική Επανάσταση</a:t>
            </a:r>
          </a:p>
          <a:p>
            <a:pPr>
              <a:buNone/>
            </a:pPr>
            <a:endParaRPr lang="el-GR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9D9BFEA-A0A6-470B-9C1A-C222B6B00C5D}" type="slidenum">
              <a:rPr lang="el-GR" sz="1200" smtClean="0"/>
              <a:pPr>
                <a:spcAft>
                  <a:spcPts val="600"/>
                </a:spcAft>
              </a:pPr>
              <a:t>25</a:t>
            </a:fld>
            <a:endParaRPr lang="el-GR" sz="1200"/>
          </a:p>
        </p:txBody>
      </p:sp>
    </p:spTree>
    <p:extLst>
      <p:ext uri="{BB962C8B-B14F-4D97-AF65-F5344CB8AC3E}">
        <p14:creationId xmlns:p14="http://schemas.microsoft.com/office/powerpoint/2010/main" val="40064638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9">
            <a:extLst>
              <a:ext uri="{FF2B5EF4-FFF2-40B4-BE49-F238E27FC236}">
                <a16:creationId xmlns:a16="http://schemas.microsoft.com/office/drawing/2014/main" id="{B6092D12-C345-4C42-81BB-EEEAC5EDF3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1">
            <a:extLst>
              <a:ext uri="{FF2B5EF4-FFF2-40B4-BE49-F238E27FC236}">
                <a16:creationId xmlns:a16="http://schemas.microsoft.com/office/drawing/2014/main" id="{8A02E91F-0583-4184-949B-A90DE2550E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4642228" cy="5334001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249" y="1123837"/>
            <a:ext cx="4016116" cy="1255469"/>
          </a:xfrm>
        </p:spPr>
        <p:txBody>
          <a:bodyPr>
            <a:normAutofit/>
          </a:bodyPr>
          <a:lstStyle/>
          <a:p>
            <a:r>
              <a:rPr lang="el-GR" dirty="0"/>
              <a:t>18</a:t>
            </a:r>
            <a:r>
              <a:rPr lang="el-GR" baseline="30000" dirty="0"/>
              <a:t>ος</a:t>
            </a:r>
            <a:r>
              <a:rPr lang="el-GR" dirty="0"/>
              <a:t> αιώνας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249" y="2510395"/>
            <a:ext cx="4016116" cy="3274586"/>
          </a:xfrm>
        </p:spPr>
        <p:txBody>
          <a:bodyPr anchor="t">
            <a:normAutofit/>
          </a:bodyPr>
          <a:lstStyle/>
          <a:p>
            <a:r>
              <a:rPr lang="el-GR" dirty="0">
                <a:solidFill>
                  <a:srgbClr val="FFFFFF"/>
                </a:solidFill>
              </a:rPr>
              <a:t>18</a:t>
            </a:r>
            <a:r>
              <a:rPr lang="el-GR" baseline="30000" dirty="0">
                <a:solidFill>
                  <a:srgbClr val="FFFFFF"/>
                </a:solidFill>
              </a:rPr>
              <a:t>ος</a:t>
            </a:r>
            <a:r>
              <a:rPr lang="el-GR" dirty="0">
                <a:solidFill>
                  <a:srgbClr val="FFFFFF"/>
                </a:solidFill>
              </a:rPr>
              <a:t> αιώνας = πρόοδος &amp; νεωτερικότητα</a:t>
            </a:r>
          </a:p>
          <a:p>
            <a:r>
              <a:rPr lang="el-GR" dirty="0">
                <a:solidFill>
                  <a:srgbClr val="FFFFFF"/>
                </a:solidFill>
              </a:rPr>
              <a:t>Γενικές συνθήκες ανάπτυξης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- </a:t>
            </a:r>
            <a:r>
              <a:rPr lang="el-GR" dirty="0">
                <a:solidFill>
                  <a:srgbClr val="FFFFFF"/>
                </a:solidFill>
              </a:rPr>
              <a:t>Δημογραφική έκρηξη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- </a:t>
            </a:r>
            <a:r>
              <a:rPr lang="el-GR" dirty="0">
                <a:solidFill>
                  <a:srgbClr val="FFFFFF"/>
                </a:solidFill>
              </a:rPr>
              <a:t>Ανάπτυξη πόλεων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- </a:t>
            </a:r>
            <a:r>
              <a:rPr lang="el-GR" dirty="0">
                <a:solidFill>
                  <a:srgbClr val="FFFFFF"/>
                </a:solidFill>
              </a:rPr>
              <a:t>Οικονομική ανάπτυξη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- </a:t>
            </a:r>
            <a:r>
              <a:rPr lang="el-GR" dirty="0">
                <a:solidFill>
                  <a:srgbClr val="FFFFFF"/>
                </a:solidFill>
              </a:rPr>
              <a:t>Βελτίωση μεταφορών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  <a:p>
            <a:pPr lvl="1"/>
            <a:endParaRPr lang="el-GR" dirty="0">
              <a:solidFill>
                <a:srgbClr val="FFFFFF"/>
              </a:solidFill>
            </a:endParaRPr>
          </a:p>
          <a:p>
            <a:pPr lvl="1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2" name="Rectangle 13">
            <a:extLst>
              <a:ext uri="{FF2B5EF4-FFF2-40B4-BE49-F238E27FC236}">
                <a16:creationId xmlns:a16="http://schemas.microsoft.com/office/drawing/2014/main" id="{90955CFF-AE70-4EDA-8E89-88F2FC6104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 smtClean="0"/>
              <a:pPr>
                <a:spcAft>
                  <a:spcPts val="600"/>
                </a:spcAft>
              </a:pPr>
              <a:t>26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2391421"/>
              </p:ext>
            </p:extLst>
          </p:nvPr>
        </p:nvGraphicFramePr>
        <p:xfrm>
          <a:off x="5137463" y="2048311"/>
          <a:ext cx="6193769" cy="2751932"/>
        </p:xfrm>
        <a:graphic>
          <a:graphicData uri="http://schemas.openxmlformats.org/drawingml/2006/table">
            <a:tbl>
              <a:tblPr firstRow="1" bandRow="1">
                <a:solidFill>
                  <a:srgbClr val="F2F2F2">
                    <a:alpha val="45098"/>
                  </a:srgbClr>
                </a:solidFill>
                <a:tableStyleId>{3B4B98B0-60AC-42C2-AFA5-B58CD77FA1E5}</a:tableStyleId>
              </a:tblPr>
              <a:tblGrid>
                <a:gridCol w="11916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52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04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64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31162">
                <a:tc>
                  <a:txBody>
                    <a:bodyPr/>
                    <a:lstStyle/>
                    <a:p>
                      <a:endParaRPr lang="en-US" sz="2600" b="0" cap="none" spc="0">
                        <a:solidFill>
                          <a:schemeClr val="bg1"/>
                        </a:solidFill>
                      </a:endParaRPr>
                    </a:p>
                  </a:txBody>
                  <a:tcPr marL="172715" marR="172715" marT="172715" marB="86358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2600" b="0" cap="none" spc="0">
                          <a:solidFill>
                            <a:schemeClr val="bg1"/>
                          </a:solidFill>
                        </a:rPr>
                        <a:t>Ευρώπη</a:t>
                      </a:r>
                      <a:endParaRPr lang="en-US" sz="2600" b="0" cap="none" spc="0">
                        <a:solidFill>
                          <a:schemeClr val="bg1"/>
                        </a:solidFill>
                      </a:endParaRPr>
                    </a:p>
                  </a:txBody>
                  <a:tcPr marL="172715" marR="172715" marT="172715" marB="86358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2600" b="0" cap="none" spc="0">
                          <a:solidFill>
                            <a:schemeClr val="bg1"/>
                          </a:solidFill>
                        </a:rPr>
                        <a:t>Γαλλία</a:t>
                      </a:r>
                      <a:endParaRPr lang="en-US" sz="2600" b="0" cap="none" spc="0">
                        <a:solidFill>
                          <a:schemeClr val="bg1"/>
                        </a:solidFill>
                      </a:endParaRPr>
                    </a:p>
                  </a:txBody>
                  <a:tcPr marL="172715" marR="172715" marT="172715" marB="86358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2600" b="0" cap="none" spc="0">
                          <a:solidFill>
                            <a:schemeClr val="bg1"/>
                          </a:solidFill>
                        </a:rPr>
                        <a:t>Αγγλία</a:t>
                      </a:r>
                      <a:endParaRPr lang="en-US" sz="2600" b="0" cap="none" spc="0">
                        <a:solidFill>
                          <a:schemeClr val="bg1"/>
                        </a:solidFill>
                      </a:endParaRPr>
                    </a:p>
                  </a:txBody>
                  <a:tcPr marL="172715" marR="172715" marT="172715" marB="86358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3590">
                <a:tc>
                  <a:txBody>
                    <a:bodyPr/>
                    <a:lstStyle/>
                    <a:p>
                      <a:r>
                        <a:rPr lang="el-GR" sz="2300" cap="none" spc="0">
                          <a:solidFill>
                            <a:schemeClr val="tx1"/>
                          </a:solidFill>
                        </a:rPr>
                        <a:t>1650</a:t>
                      </a:r>
                      <a:endParaRPr lang="en-US" sz="23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72715" marR="172715" marT="172715" marB="8635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2300" cap="none" spc="0">
                          <a:solidFill>
                            <a:schemeClr val="tx1"/>
                          </a:solidFill>
                        </a:rPr>
                        <a:t>100 εκατ.</a:t>
                      </a:r>
                      <a:endParaRPr lang="en-US" sz="23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72715" marR="172715" marT="172715" marB="8635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2300" cap="none" spc="0">
                          <a:solidFill>
                            <a:schemeClr val="tx1"/>
                          </a:solidFill>
                        </a:rPr>
                        <a:t>19 εκατ.</a:t>
                      </a:r>
                      <a:endParaRPr lang="en-US" sz="23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72715" marR="172715" marT="172715" marB="8635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2300" cap="none" spc="0">
                          <a:solidFill>
                            <a:schemeClr val="tx1"/>
                          </a:solidFill>
                        </a:rPr>
                        <a:t>6 εκατ.</a:t>
                      </a:r>
                      <a:endParaRPr lang="en-US" sz="23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72715" marR="172715" marT="172715" marB="8635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3590">
                <a:tc>
                  <a:txBody>
                    <a:bodyPr/>
                    <a:lstStyle/>
                    <a:p>
                      <a:r>
                        <a:rPr lang="el-GR" sz="2300" cap="none" spc="0">
                          <a:solidFill>
                            <a:schemeClr val="tx1"/>
                          </a:solidFill>
                        </a:rPr>
                        <a:t>1750</a:t>
                      </a:r>
                      <a:endParaRPr lang="en-US" sz="23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72715" marR="172715" marT="172715" marB="8635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FBFB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2300" cap="none" spc="0">
                          <a:solidFill>
                            <a:schemeClr val="tx1"/>
                          </a:solidFill>
                        </a:rPr>
                        <a:t>140 εκατ.</a:t>
                      </a:r>
                      <a:endParaRPr lang="en-US" sz="23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72715" marR="172715" marT="172715" marB="8635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FBFB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2300" cap="none" spc="0">
                          <a:solidFill>
                            <a:schemeClr val="tx1"/>
                          </a:solidFill>
                        </a:rPr>
                        <a:t>24 εκατ.</a:t>
                      </a:r>
                      <a:endParaRPr lang="en-US" sz="23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72715" marR="172715" marT="172715" marB="8635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FBFB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2300" cap="none" spc="0">
                          <a:solidFill>
                            <a:schemeClr val="tx1"/>
                          </a:solidFill>
                        </a:rPr>
                        <a:t>7 εκατ.</a:t>
                      </a:r>
                      <a:endParaRPr lang="en-US" sz="23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72715" marR="172715" marT="172715" marB="8635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FBFBF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3590">
                <a:tc>
                  <a:txBody>
                    <a:bodyPr/>
                    <a:lstStyle/>
                    <a:p>
                      <a:r>
                        <a:rPr lang="el-GR" sz="2300" cap="none" spc="0">
                          <a:solidFill>
                            <a:schemeClr val="tx1"/>
                          </a:solidFill>
                        </a:rPr>
                        <a:t>1800</a:t>
                      </a:r>
                      <a:endParaRPr lang="en-US" sz="23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72715" marR="172715" marT="172715" marB="8635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2300" cap="none" spc="0">
                          <a:solidFill>
                            <a:schemeClr val="tx1"/>
                          </a:solidFill>
                        </a:rPr>
                        <a:t>190 εκατ.</a:t>
                      </a:r>
                      <a:endParaRPr lang="en-US" sz="23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72715" marR="172715" marT="172715" marB="8635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2300" cap="none" spc="0">
                          <a:solidFill>
                            <a:schemeClr val="tx1"/>
                          </a:solidFill>
                        </a:rPr>
                        <a:t>27 εκατ.</a:t>
                      </a:r>
                      <a:endParaRPr lang="en-US" sz="23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72715" marR="172715" marT="172715" marB="8635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2300" cap="none" spc="0" dirty="0">
                          <a:solidFill>
                            <a:schemeClr val="tx1"/>
                          </a:solidFill>
                        </a:rPr>
                        <a:t>9 εκατ.</a:t>
                      </a:r>
                      <a:endParaRPr lang="en-US" sz="23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72715" marR="172715" marT="172715" marB="8635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61098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9">
            <a:extLst>
              <a:ext uri="{FF2B5EF4-FFF2-40B4-BE49-F238E27FC236}">
                <a16:creationId xmlns:a16="http://schemas.microsoft.com/office/drawing/2014/main" id="{326861C3-901A-4432-8CE0-A6D1961BDE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11">
            <a:extLst>
              <a:ext uri="{FF2B5EF4-FFF2-40B4-BE49-F238E27FC236}">
                <a16:creationId xmlns:a16="http://schemas.microsoft.com/office/drawing/2014/main" id="{A308BABA-FFC6-4FBA-A31C-4A760D3A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8952"/>
            <a:ext cx="5608255" cy="5334001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248" y="1123837"/>
            <a:ext cx="4998963" cy="1255469"/>
          </a:xfrm>
        </p:spPr>
        <p:txBody>
          <a:bodyPr>
            <a:normAutofit/>
          </a:bodyPr>
          <a:lstStyle/>
          <a:p>
            <a:r>
              <a:rPr lang="el-GR" sz="2400" b="1" dirty="0"/>
              <a:t>Παλαιό Καθεστώς</a:t>
            </a:r>
            <a:br>
              <a:rPr lang="el-GR" sz="2000" dirty="0"/>
            </a:b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249" y="2510395"/>
            <a:ext cx="4998962" cy="3274586"/>
          </a:xfrm>
        </p:spPr>
        <p:txBody>
          <a:bodyPr anchor="t">
            <a:normAutofit/>
          </a:bodyPr>
          <a:lstStyle/>
          <a:p>
            <a:r>
              <a:rPr lang="el-GR" sz="1900">
                <a:solidFill>
                  <a:srgbClr val="FFFFFF"/>
                </a:solidFill>
              </a:rPr>
              <a:t>Έλεγχοι και λογοκρισία (</a:t>
            </a:r>
            <a:r>
              <a:rPr lang="en-US" sz="1900">
                <a:solidFill>
                  <a:srgbClr val="FFFFFF"/>
                </a:solidFill>
              </a:rPr>
              <a:t>Malesherbes, 1721-1794)</a:t>
            </a:r>
            <a:endParaRPr lang="el-GR" sz="1900">
              <a:solidFill>
                <a:srgbClr val="FFFFFF"/>
              </a:solidFill>
            </a:endParaRPr>
          </a:p>
          <a:p>
            <a:r>
              <a:rPr lang="el-GR" sz="1900">
                <a:solidFill>
                  <a:srgbClr val="FFFFFF"/>
                </a:solidFill>
              </a:rPr>
              <a:t>Προνόμια (</a:t>
            </a:r>
            <a:r>
              <a:rPr lang="fr-FR" sz="1900">
                <a:solidFill>
                  <a:srgbClr val="FFFFFF"/>
                </a:solidFill>
              </a:rPr>
              <a:t>privilèges</a:t>
            </a:r>
            <a:r>
              <a:rPr lang="el-GR" sz="1900">
                <a:solidFill>
                  <a:srgbClr val="FFFFFF"/>
                </a:solidFill>
              </a:rPr>
              <a:t>)</a:t>
            </a:r>
          </a:p>
          <a:p>
            <a:r>
              <a:rPr lang="el-GR" sz="1900">
                <a:solidFill>
                  <a:srgbClr val="FFFFFF"/>
                </a:solidFill>
              </a:rPr>
              <a:t>Επανάληψη ρυθμιστικών διατάξεων (π.χ. για έλεγχο σημείων πώλησης σε Παρίσι) = αδυναμία εφαρμογής τους</a:t>
            </a:r>
          </a:p>
          <a:p>
            <a:r>
              <a:rPr lang="el-GR" sz="1900">
                <a:solidFill>
                  <a:srgbClr val="FFFFFF"/>
                </a:solidFill>
              </a:rPr>
              <a:t>Παραδοσιακά κλειστά επαγγέλματα βιβλίου</a:t>
            </a:r>
          </a:p>
          <a:p>
            <a:r>
              <a:rPr lang="el-GR" sz="1900">
                <a:solidFill>
                  <a:srgbClr val="FFFFFF"/>
                </a:solidFill>
              </a:rPr>
              <a:t>Περιορισμός επιτρεπόμενων τυπογραφείων</a:t>
            </a:r>
          </a:p>
          <a:p>
            <a:pPr marL="0" indent="0">
              <a:buNone/>
            </a:pPr>
            <a:endParaRPr lang="el-GR" sz="1900">
              <a:solidFill>
                <a:srgbClr val="FFFFFF"/>
              </a:solidFill>
            </a:endParaRPr>
          </a:p>
          <a:p>
            <a:endParaRPr lang="el-GR" sz="1900">
              <a:solidFill>
                <a:srgbClr val="FFFFFF"/>
              </a:solidFill>
            </a:endParaRPr>
          </a:p>
          <a:p>
            <a:endParaRPr lang="el-GR" sz="1900">
              <a:solidFill>
                <a:srgbClr val="FFFFFF"/>
              </a:solidFill>
            </a:endParaRPr>
          </a:p>
          <a:p>
            <a:endParaRPr lang="el-GR" sz="1900">
              <a:solidFill>
                <a:srgbClr val="FFFFFF"/>
              </a:solidFill>
            </a:endParaRPr>
          </a:p>
        </p:txBody>
      </p:sp>
      <p:sp>
        <p:nvSpPr>
          <p:cNvPr id="30" name="Rectangle 13">
            <a:extLst>
              <a:ext uri="{FF2B5EF4-FFF2-40B4-BE49-F238E27FC236}">
                <a16:creationId xmlns:a16="http://schemas.microsoft.com/office/drawing/2014/main" id="{DAE8CF35-4F57-4B34-80F2-70ADD87647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 sz="1200" smtClean="0"/>
              <a:pPr>
                <a:spcAft>
                  <a:spcPts val="600"/>
                </a:spcAft>
              </a:pPr>
              <a:t>27</a:t>
            </a:fld>
            <a:endParaRPr lang="en-US" sz="120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954461"/>
              </p:ext>
            </p:extLst>
          </p:nvPr>
        </p:nvGraphicFramePr>
        <p:xfrm>
          <a:off x="6092890" y="2818279"/>
          <a:ext cx="5238343" cy="1211997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9702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06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73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46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53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42466">
                <a:tc rowSpan="3">
                  <a:txBody>
                    <a:bodyPr/>
                    <a:lstStyle/>
                    <a:p>
                      <a:r>
                        <a:rPr lang="el-GR" sz="1600"/>
                        <a:t>ΓΑΛΛΙΑ</a:t>
                      </a:r>
                      <a:endParaRPr lang="en-US" sz="1600"/>
                    </a:p>
                  </a:txBody>
                  <a:tcPr marL="73306" marR="73306" marT="36653" marB="36653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0"/>
                    </a:p>
                  </a:txBody>
                  <a:tcPr marL="73306" marR="73306" marT="36653" marB="366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0"/>
                        <a:t>Πόλεις με τυπογραφείο</a:t>
                      </a:r>
                      <a:endParaRPr lang="en-US" sz="1400" b="0"/>
                    </a:p>
                  </a:txBody>
                  <a:tcPr marL="73306" marR="73306" marT="36653" marB="36653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b="0"/>
                        <a:t>Εργαστήρια</a:t>
                      </a:r>
                      <a:endParaRPr lang="en-US" sz="1400" b="0"/>
                    </a:p>
                  </a:txBody>
                  <a:tcPr marL="73306" marR="73306" marT="36653" marB="366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0"/>
                        <a:t>Πιεστήρια</a:t>
                      </a:r>
                      <a:endParaRPr lang="en-US" sz="1400" b="0"/>
                    </a:p>
                  </a:txBody>
                  <a:tcPr marL="73306" marR="73306" marT="36653" marB="36653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98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b="0"/>
                        <a:t>1701</a:t>
                      </a:r>
                      <a:endParaRPr lang="en-US" sz="1600" b="0"/>
                    </a:p>
                  </a:txBody>
                  <a:tcPr marL="73306" marR="73306" marT="36653" marB="366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b="0"/>
                        <a:t>122</a:t>
                      </a:r>
                      <a:endParaRPr lang="en-US" sz="1600" b="0"/>
                    </a:p>
                  </a:txBody>
                  <a:tcPr marL="73306" marR="73306" marT="36653" marB="366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b="0"/>
                        <a:t>567</a:t>
                      </a:r>
                      <a:endParaRPr lang="en-US" sz="1600" b="0"/>
                    </a:p>
                  </a:txBody>
                  <a:tcPr marL="73306" marR="73306" marT="36653" marB="366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b="0"/>
                        <a:t>676</a:t>
                      </a:r>
                      <a:endParaRPr lang="en-US" sz="1600" b="0"/>
                    </a:p>
                  </a:txBody>
                  <a:tcPr marL="73306" marR="73306" marT="36653" marB="36653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54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/>
                        <a:t>1764</a:t>
                      </a:r>
                      <a:endParaRPr lang="en-US" sz="1400"/>
                    </a:p>
                  </a:txBody>
                  <a:tcPr marL="73306" marR="73306" marT="36653" marB="366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/>
                        <a:t>132</a:t>
                      </a:r>
                      <a:endParaRPr lang="en-US" sz="1400"/>
                    </a:p>
                  </a:txBody>
                  <a:tcPr marL="73306" marR="73306" marT="36653" marB="366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/>
                        <a:t>247</a:t>
                      </a:r>
                      <a:endParaRPr lang="en-US" sz="1400"/>
                    </a:p>
                  </a:txBody>
                  <a:tcPr marL="73306" marR="73306" marT="36653" marB="366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/>
                        <a:t>666</a:t>
                      </a:r>
                      <a:endParaRPr lang="en-US" sz="1400"/>
                    </a:p>
                  </a:txBody>
                  <a:tcPr marL="73306" marR="73306" marT="36653" marB="36653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87489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09E1670-83B7-48FC-9C47-C7318A21CD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9C30EE-515E-4D1E-8044-1E02EBC141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72832"/>
            <a:ext cx="1194619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7A34BAF-52BF-49D4-B4CA-F56A96FC8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4" y="758952"/>
            <a:ext cx="4665257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2693" y="1123837"/>
            <a:ext cx="3801594" cy="4644334"/>
          </a:xfrm>
        </p:spPr>
        <p:txBody>
          <a:bodyPr anchor="b">
            <a:normAutofit/>
          </a:bodyPr>
          <a:lstStyle/>
          <a:p>
            <a:r>
              <a:rPr lang="el-GR" sz="3600" dirty="0"/>
              <a:t>Παλαιό Καθεστώς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2658" y="1094564"/>
            <a:ext cx="5700264" cy="4673607"/>
          </a:xfrm>
        </p:spPr>
        <p:txBody>
          <a:bodyPr anchor="b">
            <a:normAutofit/>
          </a:bodyPr>
          <a:lstStyle/>
          <a:p>
            <a:endParaRPr lang="el-GR" dirty="0"/>
          </a:p>
          <a:p>
            <a:r>
              <a:rPr lang="el-GR" dirty="0"/>
              <a:t>Κυριαρχία Παρισιού</a:t>
            </a:r>
          </a:p>
          <a:p>
            <a:pPr lvl="1"/>
            <a:r>
              <a:rPr lang="el-GR" dirty="0"/>
              <a:t>1710, 300 μέλη σε κοινότητα τυπογράφων/εκδοτών</a:t>
            </a:r>
          </a:p>
          <a:p>
            <a:pPr lvl="1"/>
            <a:r>
              <a:rPr lang="el-GR" dirty="0"/>
              <a:t>Μειονότητα με προνόμια και μεγάλε περιουσίες, οικογενειακοί δεσμοί μεταξύ μεγάλων οίκων</a:t>
            </a:r>
          </a:p>
          <a:p>
            <a:pPr lvl="1"/>
            <a:r>
              <a:rPr lang="el-GR" dirty="0"/>
              <a:t>1723, μαθητευόμενοι μετατρέπονται σε «εργάτες με σύμβαση» που δεν μπορούν να γίνουν αρχιμάστορες</a:t>
            </a:r>
          </a:p>
          <a:p>
            <a:pPr lvl="1"/>
            <a:r>
              <a:rPr lang="el-GR" dirty="0"/>
              <a:t>1785, τα μέλη μειώνονται σε 220</a:t>
            </a:r>
          </a:p>
          <a:p>
            <a:r>
              <a:rPr lang="el-GR" dirty="0"/>
              <a:t>Οργανωμένα δίκτυα λαθρεμπορίου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 sz="1200" smtClean="0"/>
              <a:pPr>
                <a:spcAft>
                  <a:spcPts val="600"/>
                </a:spcAft>
              </a:pPr>
              <a:t>28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3175866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r>
              <a:rPr lang="el-GR"/>
              <a:t>Το βιβλίο στην Ευρώπη</a:t>
            </a:r>
            <a:br>
              <a:rPr lang="el-GR"/>
            </a:br>
            <a:r>
              <a:rPr lang="el-GR"/>
              <a:t>περ. 1750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 smtClean="0"/>
              <a:pPr>
                <a:spcAft>
                  <a:spcPts val="600"/>
                </a:spcAft>
              </a:pPr>
              <a:t>29</a:t>
            </a:fld>
            <a:endParaRPr lang="en-US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C075EE6E-9DBA-46AA-B5C0-C6C7A0CFE3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9588524"/>
              </p:ext>
            </p:extLst>
          </p:nvPr>
        </p:nvGraphicFramePr>
        <p:xfrm>
          <a:off x="3759896" y="885459"/>
          <a:ext cx="7728267" cy="5087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64912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29DC5A77-10C9-4ECF-B7EB-8D917F36A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FFE28B5-FB16-49A9-B851-3C35FAC0C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10905976" cy="1651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754" y="1087374"/>
            <a:ext cx="8983489" cy="1000978"/>
          </a:xfrm>
        </p:spPr>
        <p:txBody>
          <a:bodyPr>
            <a:normAutofit/>
          </a:bodyPr>
          <a:lstStyle/>
          <a:p>
            <a:r>
              <a:rPr lang="el-GR" sz="3300"/>
              <a:t>17</a:t>
            </a:r>
            <a:r>
              <a:rPr lang="el-GR" sz="3300" baseline="30000"/>
              <a:t>ος</a:t>
            </a:r>
            <a:r>
              <a:rPr lang="el-GR" sz="3300"/>
              <a:t> αιώνας</a:t>
            </a:r>
            <a:br>
              <a:rPr lang="el-GR" sz="3300"/>
            </a:br>
            <a:endParaRPr lang="en-US" sz="330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1014442-855A-4E0F-8D09-C314661A4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4533" y="758952"/>
            <a:ext cx="1185379" cy="1651133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B1ABF09-86CF-414E-88A5-2B84CC723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3" y="2526526"/>
            <a:ext cx="1169701" cy="3563378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FE91770-CDBB-4D24-94E5-AD484F36C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79019" y="2526526"/>
            <a:ext cx="10920893" cy="3563377"/>
          </a:xfrm>
          <a:prstGeom prst="rect">
            <a:avLst/>
          </a:prstGeom>
          <a:solidFill>
            <a:schemeClr val="bg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753" y="2535446"/>
            <a:ext cx="8983489" cy="3554457"/>
          </a:xfrm>
        </p:spPr>
        <p:txBody>
          <a:bodyPr>
            <a:normAutofit lnSpcReduction="10000"/>
          </a:bodyPr>
          <a:lstStyle/>
          <a:p>
            <a:r>
              <a:rPr lang="el-GR" sz="1700" dirty="0">
                <a:solidFill>
                  <a:schemeClr val="tx1"/>
                </a:solidFill>
              </a:rPr>
              <a:t>17</a:t>
            </a:r>
            <a:r>
              <a:rPr lang="el-GR" sz="1700" baseline="30000" dirty="0">
                <a:solidFill>
                  <a:schemeClr val="tx1"/>
                </a:solidFill>
              </a:rPr>
              <a:t>ος</a:t>
            </a:r>
            <a:r>
              <a:rPr lang="el-GR" sz="1700" dirty="0">
                <a:solidFill>
                  <a:schemeClr val="tx1"/>
                </a:solidFill>
              </a:rPr>
              <a:t> αι.: Πολύ χαμηλοί δημογραφικοί δείκτες, ιδιαίτερα αισθητή μείωση πληθυσμού σε Γερμανία (30ετής πόλεμος)</a:t>
            </a:r>
          </a:p>
          <a:p>
            <a:r>
              <a:rPr lang="el-GR" sz="1700" dirty="0">
                <a:solidFill>
                  <a:schemeClr val="tx1"/>
                </a:solidFill>
              </a:rPr>
              <a:t>Παρακμή Βενετίας (1669, απώλεια Κρήτης)</a:t>
            </a:r>
            <a:endParaRPr lang="en-US" sz="1700" dirty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r>
              <a:rPr lang="el-GR" sz="1700" dirty="0">
                <a:solidFill>
                  <a:schemeClr val="tx1"/>
                </a:solidFill>
              </a:rPr>
              <a:t>«Επιστημονική Επανάσταση»</a:t>
            </a:r>
          </a:p>
          <a:p>
            <a:pPr lvl="1">
              <a:spcAft>
                <a:spcPts val="0"/>
              </a:spcAft>
            </a:pPr>
            <a:r>
              <a:rPr lang="el-GR" sz="1700" dirty="0">
                <a:solidFill>
                  <a:schemeClr val="tx1"/>
                </a:solidFill>
              </a:rPr>
              <a:t>Ανακαλύψεις</a:t>
            </a:r>
            <a:r>
              <a:rPr lang="en-US" sz="1700" dirty="0">
                <a:solidFill>
                  <a:schemeClr val="tx1"/>
                </a:solidFill>
              </a:rPr>
              <a:t> </a:t>
            </a:r>
            <a:r>
              <a:rPr lang="el-GR" sz="1700" dirty="0">
                <a:solidFill>
                  <a:schemeClr val="tx1"/>
                </a:solidFill>
              </a:rPr>
              <a:t>σε Μαθηματικά, Αστρονομία, Βιολογία, Ανατομία, Φυσική &amp; Χημεία</a:t>
            </a:r>
          </a:p>
          <a:p>
            <a:pPr lvl="2">
              <a:spcAft>
                <a:spcPts val="1200"/>
              </a:spcAft>
            </a:pPr>
            <a:r>
              <a:rPr lang="el-GR" sz="1700" dirty="0">
                <a:solidFill>
                  <a:schemeClr val="tx1"/>
                </a:solidFill>
              </a:rPr>
              <a:t>Ηλιοκεντρικό σύστημα, νόμοι της βαρύτητας, ηλεκτρισμός, τηλεσκόπιο, αντλία κενού, κλπ.</a:t>
            </a:r>
            <a:endParaRPr lang="en-US" sz="1700" dirty="0">
              <a:solidFill>
                <a:schemeClr val="tx1"/>
              </a:solidFill>
            </a:endParaRPr>
          </a:p>
          <a:p>
            <a:pPr lvl="1">
              <a:spcAft>
                <a:spcPts val="1200"/>
              </a:spcAft>
            </a:pPr>
            <a:r>
              <a:rPr lang="el-GR" sz="1700" dirty="0">
                <a:solidFill>
                  <a:schemeClr val="tx1"/>
                </a:solidFill>
              </a:rPr>
              <a:t>Πρόοδος χαρτογραφίας</a:t>
            </a:r>
          </a:p>
          <a:p>
            <a:pPr lvl="1">
              <a:spcAft>
                <a:spcPts val="0"/>
              </a:spcAft>
            </a:pPr>
            <a:r>
              <a:rPr lang="el-GR" sz="1700" dirty="0">
                <a:solidFill>
                  <a:schemeClr val="tx1"/>
                </a:solidFill>
              </a:rPr>
              <a:t>Έργα φιλοσοφίας της επιστήμης </a:t>
            </a:r>
            <a:endParaRPr lang="en-US" sz="1700" dirty="0">
              <a:solidFill>
                <a:schemeClr val="tx1"/>
              </a:solidFill>
            </a:endParaRPr>
          </a:p>
          <a:p>
            <a:pPr lvl="2">
              <a:spcAft>
                <a:spcPts val="0"/>
              </a:spcAft>
            </a:pPr>
            <a:r>
              <a:rPr lang="en-US" sz="1700" dirty="0">
                <a:solidFill>
                  <a:schemeClr val="tx1"/>
                </a:solidFill>
              </a:rPr>
              <a:t>Francis Bacon, </a:t>
            </a:r>
            <a:r>
              <a:rPr lang="en-US" sz="1700" i="1" dirty="0">
                <a:solidFill>
                  <a:schemeClr val="tx1"/>
                </a:solidFill>
              </a:rPr>
              <a:t>Novum Organum </a:t>
            </a:r>
            <a:r>
              <a:rPr lang="en-US" sz="1700" dirty="0">
                <a:solidFill>
                  <a:schemeClr val="tx1"/>
                </a:solidFill>
              </a:rPr>
              <a:t>(1620)</a:t>
            </a:r>
          </a:p>
          <a:p>
            <a:pPr lvl="2">
              <a:spcAft>
                <a:spcPts val="0"/>
              </a:spcAft>
            </a:pPr>
            <a:r>
              <a:rPr lang="fr-FR" sz="1700" dirty="0">
                <a:solidFill>
                  <a:schemeClr val="tx1"/>
                </a:solidFill>
              </a:rPr>
              <a:t>René Descartes, </a:t>
            </a:r>
            <a:r>
              <a:rPr lang="en-US" sz="1700" i="1" dirty="0" err="1">
                <a:solidFill>
                  <a:schemeClr val="tx1"/>
                </a:solidFill>
              </a:rPr>
              <a:t>Discours</a:t>
            </a:r>
            <a:r>
              <a:rPr lang="en-US" sz="1700" i="1" dirty="0">
                <a:solidFill>
                  <a:schemeClr val="tx1"/>
                </a:solidFill>
              </a:rPr>
              <a:t> de la </a:t>
            </a:r>
            <a:r>
              <a:rPr lang="en-US" sz="1700" i="1" dirty="0" err="1">
                <a:solidFill>
                  <a:schemeClr val="tx1"/>
                </a:solidFill>
              </a:rPr>
              <a:t>méthode</a:t>
            </a:r>
            <a:r>
              <a:rPr lang="en-US" sz="1700" i="1" dirty="0">
                <a:solidFill>
                  <a:schemeClr val="tx1"/>
                </a:solidFill>
              </a:rPr>
              <a:t> </a:t>
            </a:r>
            <a:r>
              <a:rPr lang="en-US" sz="1700" dirty="0">
                <a:solidFill>
                  <a:schemeClr val="tx1"/>
                </a:solidFill>
              </a:rPr>
              <a:t>(1637)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9968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5356A-3538-4907-94A4-C8E424ED6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9268" y="4704734"/>
            <a:ext cx="7616950" cy="1394313"/>
          </a:xfrm>
        </p:spPr>
        <p:txBody>
          <a:bodyPr anchor="b">
            <a:normAutofit/>
          </a:bodyPr>
          <a:lstStyle/>
          <a:p>
            <a:r>
              <a:rPr lang="el-GR" sz="4400" dirty="0">
                <a:solidFill>
                  <a:schemeClr val="accent1"/>
                </a:solidFill>
              </a:rPr>
              <a:t>18</a:t>
            </a:r>
            <a:r>
              <a:rPr lang="el-GR" sz="4400" baseline="30000" dirty="0">
                <a:solidFill>
                  <a:schemeClr val="accent1"/>
                </a:solidFill>
              </a:rPr>
              <a:t>ος</a:t>
            </a:r>
            <a:r>
              <a:rPr lang="el-GR" sz="4400" dirty="0">
                <a:solidFill>
                  <a:schemeClr val="accent1"/>
                </a:solidFill>
              </a:rPr>
              <a:t> αιώνας</a:t>
            </a:r>
            <a:endParaRPr lang="en-US" sz="4400" dirty="0">
              <a:solidFill>
                <a:schemeClr val="accent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A751B43-BCEE-4BC8-B138-B3BB87C180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758951"/>
            <a:ext cx="3708400" cy="3687687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758952"/>
            <a:ext cx="7616950" cy="3680314"/>
          </a:xfrm>
        </p:spPr>
        <p:txBody>
          <a:bodyPr anchor="ctr">
            <a:normAutofit/>
          </a:bodyPr>
          <a:lstStyle/>
          <a:p>
            <a:r>
              <a:rPr lang="el-GR" sz="1800" dirty="0"/>
              <a:t>Διάκριση ρόλων σε οικονομία βιβλίου</a:t>
            </a:r>
          </a:p>
          <a:p>
            <a:pPr lvl="1"/>
            <a:r>
              <a:rPr lang="el-GR" dirty="0"/>
              <a:t>Συγγραφέας – Εκδότης – Τυπογράφος – Βιβλιοπώλης </a:t>
            </a:r>
          </a:p>
          <a:p>
            <a:r>
              <a:rPr lang="el-GR" sz="1800" dirty="0"/>
              <a:t>Ανάπτυξη εύπορης αστικής τάξης</a:t>
            </a:r>
            <a:r>
              <a:rPr lang="en-US" sz="1800" dirty="0"/>
              <a:t> </a:t>
            </a:r>
            <a:r>
              <a:rPr lang="el-GR" sz="1800" dirty="0"/>
              <a:t>και δημόσιας σφαίρας</a:t>
            </a:r>
          </a:p>
          <a:p>
            <a:r>
              <a:rPr lang="el-GR" sz="1800" dirty="0"/>
              <a:t>Άνθηση βιβλίου ως μέσου αναψυχής, όχι μόνο μόρφωσης</a:t>
            </a:r>
          </a:p>
          <a:p>
            <a:pPr lvl="1"/>
            <a:r>
              <a:rPr lang="el-GR" dirty="0"/>
              <a:t>Μυθιστόρημα, ποίηση, θεατρικά έργα, συχνά εικονογραφημένα</a:t>
            </a:r>
          </a:p>
          <a:p>
            <a:r>
              <a:rPr lang="el-GR" sz="1800" dirty="0"/>
              <a:t>Έκδοση μεγάλων επιστημονικών συνθέσεων</a:t>
            </a:r>
          </a:p>
          <a:p>
            <a:pPr lvl="1"/>
            <a:r>
              <a:rPr lang="el-GR" dirty="0"/>
              <a:t>Λινναίος, </a:t>
            </a:r>
            <a:r>
              <a:rPr lang="en-US" i="1" dirty="0" err="1"/>
              <a:t>Systema</a:t>
            </a:r>
            <a:r>
              <a:rPr lang="en-US" i="1" dirty="0"/>
              <a:t> </a:t>
            </a:r>
            <a:r>
              <a:rPr lang="en-US" i="1" dirty="0" err="1"/>
              <a:t>Naturae</a:t>
            </a:r>
            <a:r>
              <a:rPr lang="en-US" i="1" dirty="0"/>
              <a:t> </a:t>
            </a:r>
            <a:r>
              <a:rPr lang="en-US" dirty="0"/>
              <a:t>(1735)</a:t>
            </a:r>
            <a:endParaRPr lang="el-GR" dirty="0"/>
          </a:p>
          <a:p>
            <a:pPr lvl="1"/>
            <a:r>
              <a:rPr lang="fr-FR" dirty="0"/>
              <a:t>Georges Buffon</a:t>
            </a:r>
            <a:r>
              <a:rPr lang="el-GR" i="1" dirty="0"/>
              <a:t>,</a:t>
            </a:r>
            <a:r>
              <a:rPr lang="fr-FR" i="1" dirty="0"/>
              <a:t> Histoire naturelle, générale et particulière</a:t>
            </a:r>
            <a:r>
              <a:rPr lang="el-GR" i="1" dirty="0"/>
              <a:t> </a:t>
            </a:r>
            <a:r>
              <a:rPr lang="el-GR" dirty="0"/>
              <a:t>(</a:t>
            </a:r>
            <a:r>
              <a:rPr lang="fr-FR" dirty="0"/>
              <a:t>174</a:t>
            </a:r>
            <a:r>
              <a:rPr lang="el-GR" dirty="0"/>
              <a:t>9-</a:t>
            </a:r>
            <a:r>
              <a:rPr lang="fr-FR" dirty="0"/>
              <a:t>1788, </a:t>
            </a:r>
            <a:r>
              <a:rPr lang="el-GR" dirty="0"/>
              <a:t>36 τόμ.)</a:t>
            </a:r>
            <a:endParaRPr lang="en-US" dirty="0"/>
          </a:p>
          <a:p>
            <a:pPr lvl="1"/>
            <a:r>
              <a:rPr lang="fr-FR" i="1" dirty="0"/>
              <a:t>Encyclopédie, ou dictionnaire raisonné des sciences, des arts et des métiers</a:t>
            </a:r>
            <a:r>
              <a:rPr lang="fr-FR" dirty="0"/>
              <a:t>, 1751-1772</a:t>
            </a:r>
            <a:r>
              <a:rPr lang="el-GR" dirty="0"/>
              <a:t>:</a:t>
            </a:r>
            <a:r>
              <a:rPr lang="fr-FR" dirty="0"/>
              <a:t> </a:t>
            </a:r>
            <a:r>
              <a:rPr lang="el-GR" dirty="0"/>
              <a:t>17 τόμοι κειμένων &amp; 17 τόμοι εικόνες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88B4A48-8749-414E-ACEB-62F9B1D4FD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07952" y="758951"/>
            <a:ext cx="384048" cy="3687687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FF73465-2DBE-4D7B-B54D-18CA38D811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4572000"/>
            <a:ext cx="3708398" cy="15179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A5A17C8-1CD9-40A8-B61D-CCC2B885E4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07952" y="4572000"/>
            <a:ext cx="384048" cy="15179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 sz="1200" smtClean="0"/>
              <a:pPr>
                <a:spcAft>
                  <a:spcPts val="600"/>
                </a:spcAft>
              </a:pPr>
              <a:t>30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976443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8">
            <a:extLst>
              <a:ext uri="{FF2B5EF4-FFF2-40B4-BE49-F238E27FC236}">
                <a16:creationId xmlns:a16="http://schemas.microsoft.com/office/drawing/2014/main" id="{29DC5A77-10C9-4ECF-B7EB-8D917F36A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2FFE28B5-FB16-49A9-B851-3C35FAC0C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10905976" cy="1651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754" y="1087374"/>
            <a:ext cx="8983489" cy="1000978"/>
          </a:xfrm>
        </p:spPr>
        <p:txBody>
          <a:bodyPr>
            <a:normAutofit/>
          </a:bodyPr>
          <a:lstStyle/>
          <a:p>
            <a:r>
              <a:rPr lang="el-GR" sz="3300"/>
              <a:t>Το βιβλίο στην Ευρώπη</a:t>
            </a:r>
            <a:br>
              <a:rPr lang="el-GR" sz="3300"/>
            </a:br>
            <a:r>
              <a:rPr lang="el-GR" sz="3300"/>
              <a:t>1700-1750</a:t>
            </a:r>
            <a:endParaRPr lang="en-US" sz="3300"/>
          </a:p>
        </p:txBody>
      </p:sp>
      <p:sp>
        <p:nvSpPr>
          <p:cNvPr id="19" name="Rectangle 12">
            <a:extLst>
              <a:ext uri="{FF2B5EF4-FFF2-40B4-BE49-F238E27FC236}">
                <a16:creationId xmlns:a16="http://schemas.microsoft.com/office/drawing/2014/main" id="{01014442-855A-4E0F-8D09-C314661A4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4533" y="758952"/>
            <a:ext cx="1185379" cy="1651133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B1ABF09-86CF-414E-88A5-2B84CC723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3" y="2526526"/>
            <a:ext cx="1169701" cy="3563378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FE91770-CDBB-4D24-94E5-AD484F36C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79019" y="2526526"/>
            <a:ext cx="10920893" cy="3563377"/>
          </a:xfrm>
          <a:prstGeom prst="rect">
            <a:avLst/>
          </a:prstGeom>
          <a:solidFill>
            <a:schemeClr val="bg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753" y="2535446"/>
            <a:ext cx="8983489" cy="3554457"/>
          </a:xfrm>
        </p:spPr>
        <p:txBody>
          <a:bodyPr>
            <a:normAutofit/>
          </a:bodyPr>
          <a:lstStyle/>
          <a:p>
            <a:r>
              <a:rPr lang="el-GR">
                <a:solidFill>
                  <a:schemeClr val="tx1"/>
                </a:solidFill>
              </a:rPr>
              <a:t>Αύξηση ποσότητας και ποιότητας παραγωγής</a:t>
            </a:r>
          </a:p>
          <a:p>
            <a:r>
              <a:rPr lang="el-GR">
                <a:solidFill>
                  <a:schemeClr val="tx1"/>
                </a:solidFill>
              </a:rPr>
              <a:t>Άνιση ανάπτυξη αγοράς βιβλίου ανάλογα με:</a:t>
            </a:r>
          </a:p>
          <a:p>
            <a:pPr lvl="1"/>
            <a:r>
              <a:rPr lang="el-GR">
                <a:solidFill>
                  <a:schemeClr val="tx1"/>
                </a:solidFill>
              </a:rPr>
              <a:t>Βαθμό αστικοποίησης</a:t>
            </a:r>
          </a:p>
          <a:p>
            <a:pPr lvl="1"/>
            <a:r>
              <a:rPr lang="el-GR">
                <a:solidFill>
                  <a:schemeClr val="tx1"/>
                </a:solidFill>
              </a:rPr>
              <a:t>Επιρροή Εκκλησίας</a:t>
            </a:r>
          </a:p>
          <a:p>
            <a:pPr lvl="1"/>
            <a:r>
              <a:rPr lang="el-GR">
                <a:solidFill>
                  <a:schemeClr val="tx1"/>
                </a:solidFill>
              </a:rPr>
              <a:t>Φιλοδοξίες ηγεμόνα</a:t>
            </a:r>
          </a:p>
          <a:p>
            <a:r>
              <a:rPr lang="el-GR">
                <a:solidFill>
                  <a:schemeClr val="tx1"/>
                </a:solidFill>
              </a:rPr>
              <a:t>ΙΤΑΛΙΑ = υποχώρηση Βενετίας (θρησκευτικό βιβλίο και σχολικό εγχειρίδιο για Ισπανία) έναντι Ρώμης (μεγάλη κοινότητα λογίων)</a:t>
            </a:r>
          </a:p>
          <a:p>
            <a:pPr lvl="1"/>
            <a:r>
              <a:rPr lang="el-GR">
                <a:solidFill>
                  <a:schemeClr val="tx1"/>
                </a:solidFill>
              </a:rPr>
              <a:t>1766, 4942 τίτλοι σε </a:t>
            </a:r>
            <a:r>
              <a:rPr lang="fr-FR">
                <a:solidFill>
                  <a:schemeClr val="tx1"/>
                </a:solidFill>
              </a:rPr>
              <a:t>Index</a:t>
            </a:r>
            <a:endParaRPr lang="el-GR">
              <a:solidFill>
                <a:schemeClr val="tx1"/>
              </a:solidFill>
            </a:endParaRPr>
          </a:p>
          <a:p>
            <a:r>
              <a:rPr lang="el-GR">
                <a:solidFill>
                  <a:schemeClr val="tx1"/>
                </a:solidFill>
              </a:rPr>
              <a:t>ΙΣΠΑΝΙΑ = έντονος προστατευτισμός (Κάρολος Γ΄), λογοκρισία Εκκλησίας</a:t>
            </a:r>
            <a:endParaRPr lang="en-US">
              <a:solidFill>
                <a:schemeClr val="tx1"/>
              </a:solidFill>
            </a:endParaRPr>
          </a:p>
          <a:p>
            <a:pPr lvl="1"/>
            <a:r>
              <a:rPr lang="el-GR">
                <a:solidFill>
                  <a:schemeClr val="tx1"/>
                </a:solidFill>
              </a:rPr>
              <a:t>Αύξηση πιεστηρίων (Μαδρίτη: 1770, 113 / 1792, 209)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 smtClean="0"/>
              <a:pPr>
                <a:spcAft>
                  <a:spcPts val="600"/>
                </a:spcAft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7193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9DC5A77-10C9-4ECF-B7EB-8D917F36A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FE28B5-FB16-49A9-B851-3C35FAC0C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10905976" cy="1651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754" y="1087374"/>
            <a:ext cx="8983489" cy="1000978"/>
          </a:xfrm>
        </p:spPr>
        <p:txBody>
          <a:bodyPr>
            <a:normAutofit/>
          </a:bodyPr>
          <a:lstStyle/>
          <a:p>
            <a:r>
              <a:rPr lang="el-GR" sz="3300"/>
              <a:t>Το βιβλίο στην Ευρώπη</a:t>
            </a:r>
            <a:br>
              <a:rPr lang="el-GR" sz="3300"/>
            </a:br>
            <a:r>
              <a:rPr lang="el-GR" sz="3300"/>
              <a:t>περ. 1750</a:t>
            </a:r>
            <a:endParaRPr lang="en-US" sz="33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1014442-855A-4E0F-8D09-C314661A4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4533" y="758952"/>
            <a:ext cx="1185379" cy="1651133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B1ABF09-86CF-414E-88A5-2B84CC723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3" y="2526526"/>
            <a:ext cx="1169701" cy="3563378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FE91770-CDBB-4D24-94E5-AD484F36C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79019" y="2526526"/>
            <a:ext cx="10920893" cy="3563377"/>
          </a:xfrm>
          <a:prstGeom prst="rect">
            <a:avLst/>
          </a:prstGeom>
          <a:solidFill>
            <a:schemeClr val="bg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753" y="2535446"/>
            <a:ext cx="8983489" cy="3554457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Ισχυρή οικονομική ανάπτυξη γερμανικών κρατών, ανάκαμψη από 30ετή πόλεμο</a:t>
            </a:r>
          </a:p>
          <a:p>
            <a:pPr lvl="1"/>
            <a:r>
              <a:rPr lang="el-GR" dirty="0">
                <a:solidFill>
                  <a:schemeClr val="tx1"/>
                </a:solidFill>
              </a:rPr>
              <a:t>1740, Φρειδερίκος Β΄ σε Πρωσία</a:t>
            </a:r>
          </a:p>
          <a:p>
            <a:pPr lvl="1"/>
            <a:r>
              <a:rPr lang="el-GR" dirty="0">
                <a:solidFill>
                  <a:schemeClr val="tx1"/>
                </a:solidFill>
              </a:rPr>
              <a:t>Βερολίνο, κέντρο διανόησης και επιστημών</a:t>
            </a:r>
          </a:p>
          <a:p>
            <a:pPr lvl="1"/>
            <a:r>
              <a:rPr lang="el-GR" dirty="0">
                <a:solidFill>
                  <a:schemeClr val="tx1"/>
                </a:solidFill>
              </a:rPr>
              <a:t>Προσέλκυση διάσημων λογίων (Βολταίρος)</a:t>
            </a:r>
          </a:p>
          <a:p>
            <a:pPr lvl="1"/>
            <a:r>
              <a:rPr lang="el-GR" dirty="0">
                <a:solidFill>
                  <a:schemeClr val="tx1"/>
                </a:solidFill>
              </a:rPr>
              <a:t>Παρουσία πολλών Ουγενότων, ανθηρό εμπόριο βιβλίου</a:t>
            </a:r>
          </a:p>
          <a:p>
            <a:r>
              <a:rPr lang="el-GR" dirty="0">
                <a:solidFill>
                  <a:schemeClr val="tx1"/>
                </a:solidFill>
              </a:rPr>
              <a:t>1765, βιβλιοπαραγωγή ανακτά επίπεδα 1620</a:t>
            </a:r>
          </a:p>
          <a:p>
            <a:pPr marL="502920" lvl="1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 sz="1200" smtClean="0"/>
              <a:pPr>
                <a:spcAft>
                  <a:spcPts val="600"/>
                </a:spcAft>
              </a:pPr>
              <a:t>32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6369899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C162DF2A-64D1-4AA9-BA42-8A4063EAD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D7C1373-63AF-4A75-909E-990E05356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5BDAAE7A-177F-4691-8F07-36CBBA6113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9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E6193B-6153-454B-A934-6A4D5EBD3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7" y="762000"/>
            <a:ext cx="7462083" cy="5334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>
                <a:solidFill>
                  <a:schemeClr val="accent1"/>
                </a:solidFill>
              </a:rPr>
              <a:t>Αγγλία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348B7A-3781-4AF5-A16B-67294B76C1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92483" y="761999"/>
            <a:ext cx="1971562" cy="533399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600">
                <a:solidFill>
                  <a:schemeClr val="tx1">
                    <a:lumMod val="50000"/>
                    <a:lumOff val="50000"/>
                  </a:schemeClr>
                </a:solidFill>
              </a:rPr>
              <a:t>17ος-18ος αι.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BF82D1D-28BC-4216-A1EA-F7D9C6D1AA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128693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0A1DC48-C242-4442-822C-570436B80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85778" y="767825"/>
            <a:ext cx="508012" cy="5328173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97F0B9-72E9-4667-AEAD-6ADC495AB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33</a:t>
            </a:fld>
            <a:endParaRPr lang="en-US" b="1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66851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7115F77-2FAE-4CA7-9A7F-10D5F2C8F8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CD4C046-A04C-46CC-AFA3-6B0621F628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D589E016-1EE1-484C-8423-012B4B780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6100866-3689-418C-84D9-07C7E2435C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300114"/>
            <a:ext cx="4053525" cy="4257773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557" y="1653703"/>
            <a:ext cx="3361953" cy="24704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spc="-100">
                <a:solidFill>
                  <a:schemeClr val="tx1"/>
                </a:solidFill>
              </a:rPr>
              <a:t>ΑΓΓΛΙΑ</a:t>
            </a:r>
            <a:br>
              <a:rPr lang="en-US" sz="4400" spc="-100">
                <a:solidFill>
                  <a:schemeClr val="tx1"/>
                </a:solidFill>
              </a:rPr>
            </a:br>
            <a:r>
              <a:rPr lang="en-US" sz="4400" spc="-100">
                <a:solidFill>
                  <a:schemeClr val="tx1"/>
                </a:solidFill>
              </a:rPr>
              <a:t>1600-1800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34</a:t>
            </a:fld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FA717F7F-EC2B-4EDB-9264-C23F60218C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2858175"/>
              </p:ext>
            </p:extLst>
          </p:nvPr>
        </p:nvGraphicFramePr>
        <p:xfrm>
          <a:off x="3868738" y="863600"/>
          <a:ext cx="7315200" cy="5121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084860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0516254-1D9F-4F3A-9870-3A3280BE2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9116" y="864108"/>
            <a:ext cx="3073914" cy="5120639"/>
          </a:xfrm>
        </p:spPr>
        <p:txBody>
          <a:bodyPr>
            <a:normAutofit/>
          </a:bodyPr>
          <a:lstStyle/>
          <a:p>
            <a:pPr algn="r"/>
            <a:r>
              <a:rPr lang="el-G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ΑΓΓΛΙΑ</a:t>
            </a:r>
            <a:br>
              <a:rPr lang="el-GR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l-G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1600-1800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C14672B-27A5-4CDA-ABAF-5E4CF4B41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128693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D89589C-2C90-4407-A995-05EC3DD7A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51129" y="2085681"/>
            <a:ext cx="0" cy="2686639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9229" y="864108"/>
            <a:ext cx="5910677" cy="5120640"/>
          </a:xfrm>
        </p:spPr>
        <p:txBody>
          <a:bodyPr>
            <a:normAutofit/>
          </a:bodyPr>
          <a:lstStyle/>
          <a:p>
            <a:r>
              <a:rPr lang="en-US" dirty="0"/>
              <a:t>1662, Licensing of the Press Act</a:t>
            </a:r>
            <a:endParaRPr lang="el-GR" dirty="0"/>
          </a:p>
          <a:p>
            <a:pPr lvl="1"/>
            <a:r>
              <a:rPr lang="el-GR" dirty="0"/>
              <a:t>Ρυθμίζει </a:t>
            </a:r>
            <a:r>
              <a:rPr lang="el-GR" dirty="0" err="1"/>
              <a:t>αδειοδότηση</a:t>
            </a:r>
            <a:r>
              <a:rPr lang="el-GR" dirty="0"/>
              <a:t> βιβλιοπωλών, καταγραφή εντύπων από </a:t>
            </a:r>
            <a:r>
              <a:rPr lang="en-US" dirty="0"/>
              <a:t>Stationers’ Company, </a:t>
            </a:r>
            <a:r>
              <a:rPr lang="el-GR" dirty="0"/>
              <a:t>υποχρεωτική κατάθεση αντιτύπου</a:t>
            </a:r>
            <a:endParaRPr lang="en-US" dirty="0"/>
          </a:p>
          <a:p>
            <a:pPr lvl="1"/>
            <a:r>
              <a:rPr lang="el-GR" dirty="0"/>
              <a:t>Απαγόρευση αδήλωτων πιεστηρίων</a:t>
            </a:r>
            <a:endParaRPr lang="en-US" dirty="0"/>
          </a:p>
          <a:p>
            <a:pPr lvl="1"/>
            <a:r>
              <a:rPr lang="el-GR" dirty="0"/>
              <a:t>1695, λήξη ισχύος της</a:t>
            </a:r>
            <a:endParaRPr lang="en-US" dirty="0"/>
          </a:p>
          <a:p>
            <a:r>
              <a:rPr lang="el-GR" b="1" dirty="0"/>
              <a:t>1710, </a:t>
            </a:r>
            <a:r>
              <a:rPr lang="en-US" b="1" dirty="0"/>
              <a:t>British Copyright Act</a:t>
            </a:r>
            <a:endParaRPr lang="el-GR" b="1" dirty="0"/>
          </a:p>
          <a:p>
            <a:pPr lvl="1"/>
            <a:r>
              <a:rPr lang="el-GR" dirty="0"/>
              <a:t>Συγγραφέας διατηρεί αποκλειστικό δικαίωμα σε έκδοση/ανατύπωση έργου του επί 14 έτη</a:t>
            </a:r>
            <a:endParaRPr lang="en-US" dirty="0"/>
          </a:p>
          <a:p>
            <a:pPr lvl="1"/>
            <a:r>
              <a:rPr lang="el-GR" dirty="0"/>
              <a:t>Γέννηση μυθιστορήματος</a:t>
            </a:r>
          </a:p>
          <a:p>
            <a:pPr lvl="2"/>
            <a:r>
              <a:rPr lang="en-US" dirty="0">
                <a:sym typeface="Wingdings" charset="2"/>
              </a:rPr>
              <a:t>Daniel Defoe, </a:t>
            </a:r>
            <a:r>
              <a:rPr lang="en-US" i="1" dirty="0">
                <a:sym typeface="Wingdings" charset="2"/>
              </a:rPr>
              <a:t>Robinson Crusoe </a:t>
            </a:r>
            <a:r>
              <a:rPr lang="en-US" dirty="0">
                <a:sym typeface="Wingdings" charset="2"/>
              </a:rPr>
              <a:t>(1719)</a:t>
            </a:r>
          </a:p>
          <a:p>
            <a:pPr lvl="2"/>
            <a:r>
              <a:rPr lang="en-US" dirty="0">
                <a:sym typeface="Wingdings" charset="2"/>
              </a:rPr>
              <a:t>Jonathan Swift, </a:t>
            </a:r>
            <a:r>
              <a:rPr lang="en-US" i="1" dirty="0">
                <a:sym typeface="Wingdings" charset="2"/>
              </a:rPr>
              <a:t>Gulliver’s Travels </a:t>
            </a:r>
            <a:r>
              <a:rPr lang="en-US" dirty="0">
                <a:sym typeface="Wingdings" charset="2"/>
              </a:rPr>
              <a:t>(1726)</a:t>
            </a:r>
            <a:endParaRPr lang="el-GR" dirty="0">
              <a:sym typeface="Wingdings" charset="2"/>
            </a:endParaRPr>
          </a:p>
          <a:p>
            <a:pPr lvl="1"/>
            <a:r>
              <a:rPr lang="en-US" dirty="0"/>
              <a:t>Alexander Pope (1688-1744)</a:t>
            </a:r>
            <a:endParaRPr lang="el-GR" dirty="0"/>
          </a:p>
          <a:p>
            <a:r>
              <a:rPr lang="el-GR" dirty="0"/>
              <a:t>Συγγραφή εξελίσσεται σε επαγγελματική απασχόληση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A206779-5C74-4555-94BC-5845C92EC3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83988" y="767825"/>
            <a:ext cx="508012" cy="5328173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 smtClean="0"/>
              <a:pPr>
                <a:spcAft>
                  <a:spcPts val="600"/>
                </a:spcAft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1554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21">
            <a:extLst>
              <a:ext uri="{FF2B5EF4-FFF2-40B4-BE49-F238E27FC236}">
                <a16:creationId xmlns:a16="http://schemas.microsoft.com/office/drawing/2014/main" id="{B09E1670-83B7-48FC-9C47-C7318A21CD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23">
            <a:extLst>
              <a:ext uri="{FF2B5EF4-FFF2-40B4-BE49-F238E27FC236}">
                <a16:creationId xmlns:a16="http://schemas.microsoft.com/office/drawing/2014/main" id="{BD9C30EE-515E-4D1E-8044-1E02EBC141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72832"/>
            <a:ext cx="1194619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36" name="Rectangle 25">
            <a:extLst>
              <a:ext uri="{FF2B5EF4-FFF2-40B4-BE49-F238E27FC236}">
                <a16:creationId xmlns:a16="http://schemas.microsoft.com/office/drawing/2014/main" id="{B7A34BAF-52BF-49D4-B4CA-F56A96FC8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4" y="758952"/>
            <a:ext cx="4665257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2693" y="1123837"/>
            <a:ext cx="3801594" cy="4644334"/>
          </a:xfrm>
        </p:spPr>
        <p:txBody>
          <a:bodyPr anchor="b">
            <a:normAutofit/>
          </a:bodyPr>
          <a:lstStyle/>
          <a:p>
            <a:r>
              <a:rPr lang="el-GR" sz="3600" dirty="0"/>
              <a:t>Η αγορά του βιβλίου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2658" y="1094564"/>
            <a:ext cx="5700264" cy="4673607"/>
          </a:xfrm>
        </p:spPr>
        <p:txBody>
          <a:bodyPr anchor="b">
            <a:normAutofit/>
          </a:bodyPr>
          <a:lstStyle/>
          <a:p>
            <a:r>
              <a:rPr lang="el-GR"/>
              <a:t>Αύξηση πληθυσμού και γενική ευημερία</a:t>
            </a:r>
          </a:p>
          <a:p>
            <a:r>
              <a:rPr lang="el-GR"/>
              <a:t>Μεγέθυνση αγοράς για βιβλία, εφημερίδες &amp; περιοδικά</a:t>
            </a:r>
          </a:p>
          <a:p>
            <a:r>
              <a:rPr lang="el-GR"/>
              <a:t>Πρόοδος αλφαβητισμού</a:t>
            </a:r>
          </a:p>
          <a:p>
            <a:pPr lvl="1"/>
            <a:r>
              <a:rPr lang="el-GR"/>
              <a:t>! τέλη 18</a:t>
            </a:r>
            <a:r>
              <a:rPr lang="el-GR" baseline="30000"/>
              <a:t>ου</a:t>
            </a:r>
            <a:r>
              <a:rPr lang="el-GR"/>
              <a:t> αι. = ο αναλφαβητισμός για πρώτη φορά γίνεται αισθητός ως μειονέκτημα</a:t>
            </a:r>
          </a:p>
          <a:p>
            <a:r>
              <a:rPr lang="el-GR"/>
              <a:t>Νέοι αναγνώστες: γυναίκες, παιδιά</a:t>
            </a:r>
          </a:p>
          <a:p>
            <a:pPr lvl="1"/>
            <a:r>
              <a:rPr lang="en-US"/>
              <a:t>John Newbery (1713-1767)</a:t>
            </a:r>
            <a:endParaRPr lang="el-GR"/>
          </a:p>
          <a:p>
            <a:r>
              <a:rPr lang="el-GR"/>
              <a:t>Ζήτηση για φτηνό βιβλίο </a:t>
            </a:r>
            <a:r>
              <a:rPr lang="el-GR">
                <a:sym typeface="Wingdings" panose="05000000000000000000" pitchFamily="2" charset="2"/>
              </a:rPr>
              <a:t> προσαρμογή φυσικής εμφάνισης εντύπου</a:t>
            </a:r>
          </a:p>
          <a:p>
            <a:pPr lvl="1"/>
            <a:r>
              <a:rPr lang="el-GR">
                <a:sym typeface="Wingdings" panose="05000000000000000000" pitchFamily="2" charset="2"/>
              </a:rPr>
              <a:t>Μικρότερα τυπογραφικά στοιχεία, φτηνότερο χαρτί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 sz="1200" smtClean="0"/>
              <a:pPr>
                <a:spcAft>
                  <a:spcPts val="600"/>
                </a:spcAft>
              </a:pPr>
              <a:t>36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4451228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B09E1670-83B7-48FC-9C47-C7318A21CD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BD9C30EE-515E-4D1E-8044-1E02EBC141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72832"/>
            <a:ext cx="1194619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17" name="Rectangle 12">
            <a:extLst>
              <a:ext uri="{FF2B5EF4-FFF2-40B4-BE49-F238E27FC236}">
                <a16:creationId xmlns:a16="http://schemas.microsoft.com/office/drawing/2014/main" id="{B7A34BAF-52BF-49D4-B4CA-F56A96FC8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4" y="758952"/>
            <a:ext cx="4665257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2693" y="1123837"/>
            <a:ext cx="3801594" cy="4644334"/>
          </a:xfrm>
        </p:spPr>
        <p:txBody>
          <a:bodyPr anchor="b">
            <a:normAutofit/>
          </a:bodyPr>
          <a:lstStyle/>
          <a:p>
            <a:r>
              <a:rPr lang="el-GR" sz="3600" dirty="0"/>
              <a:t>Η αγορά του βιβλίου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2658" y="1094564"/>
            <a:ext cx="5700264" cy="4673607"/>
          </a:xfrm>
        </p:spPr>
        <p:txBody>
          <a:bodyPr anchor="b">
            <a:normAutofit/>
          </a:bodyPr>
          <a:lstStyle/>
          <a:p>
            <a:r>
              <a:rPr lang="el-GR" sz="2000" b="1" dirty="0">
                <a:sym typeface="Wingdings" panose="05000000000000000000" pitchFamily="2" charset="2"/>
              </a:rPr>
              <a:t>1774</a:t>
            </a:r>
            <a:r>
              <a:rPr lang="el-GR" sz="2000" dirty="0">
                <a:sym typeface="Wingdings" panose="05000000000000000000" pitchFamily="2" charset="2"/>
              </a:rPr>
              <a:t>, διάρκεια πνευματικών δικαιωμάτων επεκτείνεται στα 28 έτη</a:t>
            </a:r>
          </a:p>
          <a:p>
            <a:r>
              <a:rPr lang="el-GR" sz="2000" dirty="0">
                <a:sym typeface="Wingdings" panose="05000000000000000000" pitchFamily="2" charset="2"/>
              </a:rPr>
              <a:t>Έκδοση σε τεύχη (</a:t>
            </a:r>
            <a:r>
              <a:rPr lang="en-US" sz="2000" dirty="0">
                <a:sym typeface="Wingdings" panose="05000000000000000000" pitchFamily="2" charset="2"/>
              </a:rPr>
              <a:t>part-books)</a:t>
            </a:r>
          </a:p>
          <a:p>
            <a:r>
              <a:rPr lang="el-GR" sz="2000" dirty="0">
                <a:sym typeface="Wingdings" panose="05000000000000000000" pitchFamily="2" charset="2"/>
              </a:rPr>
              <a:t>Ανάπτυξη αγοράς επαρχίας</a:t>
            </a:r>
          </a:p>
          <a:p>
            <a:r>
              <a:rPr lang="el-GR" sz="2000" dirty="0">
                <a:sym typeface="Wingdings" panose="05000000000000000000" pitchFamily="2" charset="2"/>
              </a:rPr>
              <a:t>Δημοσίευση καταλόγων με νέες εκδόσεις</a:t>
            </a:r>
          </a:p>
          <a:p>
            <a:r>
              <a:rPr lang="el-GR" sz="2000" dirty="0">
                <a:sym typeface="Wingdings" panose="05000000000000000000" pitchFamily="2" charset="2"/>
              </a:rPr>
              <a:t>Βελτίωση ταχυδρομείων και μεταφορών (οδικό δίκτυο, κανάλια)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 sz="1200" smtClean="0"/>
              <a:pPr>
                <a:spcAft>
                  <a:spcPts val="600"/>
                </a:spcAft>
              </a:pPr>
              <a:t>37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1152304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80516254-1D9F-4F3A-9870-3A3280BE2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126978" name="Title 1"/>
          <p:cNvSpPr>
            <a:spLocks noGrp="1"/>
          </p:cNvSpPr>
          <p:nvPr>
            <p:ph type="title"/>
          </p:nvPr>
        </p:nvSpPr>
        <p:spPr>
          <a:xfrm>
            <a:off x="1539116" y="864108"/>
            <a:ext cx="3073914" cy="5120639"/>
          </a:xfrm>
        </p:spPr>
        <p:txBody>
          <a:bodyPr>
            <a:normAutofit/>
          </a:bodyPr>
          <a:lstStyle/>
          <a:p>
            <a:pPr algn="r" eaLnBrk="1" hangingPunct="1"/>
            <a:r>
              <a:rPr lang="el-GR" sz="3600">
                <a:solidFill>
                  <a:schemeClr val="tx1">
                    <a:lumMod val="85000"/>
                    <a:lumOff val="15000"/>
                  </a:schemeClr>
                </a:solidFill>
              </a:rPr>
              <a:t>Πνευματική παραγωγή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FC14672B-27A5-4CDA-ABAF-5E4CF4B41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128693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8D89589C-2C90-4407-A995-05EC3DD7A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51129" y="2085681"/>
            <a:ext cx="0" cy="2686639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984" name="Content Placeholder 3"/>
          <p:cNvSpPr>
            <a:spLocks noGrp="1"/>
          </p:cNvSpPr>
          <p:nvPr>
            <p:ph idx="1"/>
          </p:nvPr>
        </p:nvSpPr>
        <p:spPr>
          <a:xfrm>
            <a:off x="5289229" y="864108"/>
            <a:ext cx="5910677" cy="5120640"/>
          </a:xfrm>
        </p:spPr>
        <p:txBody>
          <a:bodyPr>
            <a:normAutofit/>
          </a:bodyPr>
          <a:lstStyle/>
          <a:p>
            <a:pPr eaLnBrk="1" hangingPunct="1"/>
            <a:r>
              <a:rPr lang="en-US">
                <a:latin typeface="Corbel" panose="020B0503020204020204" pitchFamily="34" charset="0"/>
                <a:sym typeface="Wingdings" charset="2"/>
              </a:rPr>
              <a:t>Samuel Richardson (1689-1761)</a:t>
            </a:r>
          </a:p>
          <a:p>
            <a:pPr lvl="1" eaLnBrk="1" hangingPunct="1"/>
            <a:r>
              <a:rPr lang="en-US" i="1">
                <a:latin typeface="Corbel" panose="020B0503020204020204" pitchFamily="34" charset="0"/>
                <a:sym typeface="Wingdings" charset="2"/>
              </a:rPr>
              <a:t>Pamela, or Virtue Rewarded </a:t>
            </a:r>
            <a:r>
              <a:rPr lang="en-US">
                <a:latin typeface="Corbel" panose="020B0503020204020204" pitchFamily="34" charset="0"/>
                <a:sym typeface="Wingdings" charset="2"/>
              </a:rPr>
              <a:t>(1740)</a:t>
            </a:r>
          </a:p>
          <a:p>
            <a:pPr lvl="1" eaLnBrk="1" hangingPunct="1"/>
            <a:r>
              <a:rPr lang="en-US" i="1">
                <a:latin typeface="Corbel" panose="020B0503020204020204" pitchFamily="34" charset="0"/>
                <a:sym typeface="Wingdings" charset="2"/>
              </a:rPr>
              <a:t>Clarissa, or The History of a Young Lady </a:t>
            </a:r>
            <a:r>
              <a:rPr lang="en-US">
                <a:latin typeface="Corbel" panose="020B0503020204020204" pitchFamily="34" charset="0"/>
                <a:sym typeface="Wingdings" charset="2"/>
              </a:rPr>
              <a:t>(1748)</a:t>
            </a:r>
            <a:endParaRPr lang="el-GR">
              <a:latin typeface="Corbel" panose="020B0503020204020204" pitchFamily="34" charset="0"/>
              <a:sym typeface="Wingdings" charset="2"/>
            </a:endParaRPr>
          </a:p>
          <a:p>
            <a:r>
              <a:rPr lang="en-US">
                <a:latin typeface="Corbel" panose="020B0503020204020204" pitchFamily="34" charset="0"/>
                <a:sym typeface="Wingdings" charset="2"/>
              </a:rPr>
              <a:t>Henry Fielding (1707-1754)</a:t>
            </a:r>
          </a:p>
          <a:p>
            <a:pPr lvl="1"/>
            <a:r>
              <a:rPr lang="en-US" i="1">
                <a:latin typeface="Corbel" panose="020B0503020204020204" pitchFamily="34" charset="0"/>
              </a:rPr>
              <a:t>The History of Tom Jones, a Foundling </a:t>
            </a:r>
            <a:r>
              <a:rPr lang="en-US">
                <a:latin typeface="Corbel" panose="020B0503020204020204" pitchFamily="34" charset="0"/>
              </a:rPr>
              <a:t>(1749)</a:t>
            </a:r>
          </a:p>
          <a:p>
            <a:r>
              <a:rPr lang="en-US">
                <a:latin typeface="Corbel" panose="020B0503020204020204" pitchFamily="34" charset="0"/>
              </a:rPr>
              <a:t>Lawrence Sterne (1713-1768)</a:t>
            </a:r>
          </a:p>
          <a:p>
            <a:pPr lvl="1"/>
            <a:r>
              <a:rPr lang="en-US" i="1">
                <a:latin typeface="Corbel" panose="020B0503020204020204" pitchFamily="34" charset="0"/>
              </a:rPr>
              <a:t>The Life and Opinions of </a:t>
            </a:r>
            <a:r>
              <a:rPr lang="en-US" i="1" err="1">
                <a:latin typeface="Corbel" panose="020B0503020204020204" pitchFamily="34" charset="0"/>
              </a:rPr>
              <a:t>Tristram</a:t>
            </a:r>
            <a:r>
              <a:rPr lang="en-US" i="1">
                <a:latin typeface="Corbel" panose="020B0503020204020204" pitchFamily="34" charset="0"/>
              </a:rPr>
              <a:t> </a:t>
            </a:r>
            <a:r>
              <a:rPr lang="en-US" i="1" err="1">
                <a:latin typeface="Corbel" panose="020B0503020204020204" pitchFamily="34" charset="0"/>
              </a:rPr>
              <a:t>Shandy</a:t>
            </a:r>
            <a:r>
              <a:rPr lang="en-US" i="1">
                <a:latin typeface="Corbel" panose="020B0503020204020204" pitchFamily="34" charset="0"/>
              </a:rPr>
              <a:t>, Gentleman </a:t>
            </a:r>
            <a:r>
              <a:rPr lang="en-US">
                <a:latin typeface="Corbel" panose="020B0503020204020204" pitchFamily="34" charset="0"/>
              </a:rPr>
              <a:t>(9 </a:t>
            </a:r>
            <a:r>
              <a:rPr lang="el-GR">
                <a:latin typeface="Corbel" panose="020B0503020204020204" pitchFamily="34" charset="0"/>
              </a:rPr>
              <a:t>τόμοι</a:t>
            </a:r>
            <a:r>
              <a:rPr lang="en-US">
                <a:latin typeface="Corbel" panose="020B0503020204020204" pitchFamily="34" charset="0"/>
              </a:rPr>
              <a:t>, 1759-69)</a:t>
            </a:r>
            <a:endParaRPr lang="el-GR">
              <a:latin typeface="Corbel" panose="020B0503020204020204" pitchFamily="34" charset="0"/>
            </a:endParaRPr>
          </a:p>
          <a:p>
            <a:r>
              <a:rPr lang="el-GR">
                <a:latin typeface="Corbel" panose="020B0503020204020204" pitchFamily="34" charset="0"/>
              </a:rPr>
              <a:t>Ταχεία ανάπτυξη εφημερίδων και περιοδικών</a:t>
            </a:r>
          </a:p>
          <a:p>
            <a:pPr lvl="1"/>
            <a:r>
              <a:rPr lang="en-US">
                <a:latin typeface="Corbel" panose="020B0503020204020204" pitchFamily="34" charset="0"/>
              </a:rPr>
              <a:t>1665,</a:t>
            </a:r>
            <a:r>
              <a:rPr lang="en-US" i="1">
                <a:latin typeface="Corbel" panose="020B0503020204020204" pitchFamily="34" charset="0"/>
              </a:rPr>
              <a:t> London Gazette</a:t>
            </a:r>
          </a:p>
          <a:p>
            <a:pPr lvl="1"/>
            <a:r>
              <a:rPr lang="en-US">
                <a:latin typeface="Corbel" panose="020B0503020204020204" pitchFamily="34" charset="0"/>
              </a:rPr>
              <a:t>1702, </a:t>
            </a:r>
            <a:r>
              <a:rPr lang="en-US" i="1">
                <a:latin typeface="Corbel" panose="020B0503020204020204" pitchFamily="34" charset="0"/>
              </a:rPr>
              <a:t>The Daily Courant</a:t>
            </a:r>
          </a:p>
          <a:p>
            <a:pPr lvl="1"/>
            <a:r>
              <a:rPr lang="en-US" i="1">
                <a:latin typeface="Corbel" panose="020B0503020204020204" pitchFamily="34" charset="0"/>
              </a:rPr>
              <a:t>1711, The Spectator </a:t>
            </a:r>
            <a:r>
              <a:rPr lang="en-US">
                <a:latin typeface="Corbel" panose="020B0503020204020204" pitchFamily="34" charset="0"/>
              </a:rPr>
              <a:t>(Joseph Addison &amp; Richard Steele)</a:t>
            </a:r>
          </a:p>
          <a:p>
            <a:pPr lvl="1"/>
            <a:r>
              <a:rPr lang="en-US">
                <a:latin typeface="Corbel" panose="020B0503020204020204" pitchFamily="34" charset="0"/>
              </a:rPr>
              <a:t>1731,</a:t>
            </a:r>
            <a:r>
              <a:rPr lang="en-US" i="1">
                <a:latin typeface="Corbel" panose="020B0503020204020204" pitchFamily="34" charset="0"/>
              </a:rPr>
              <a:t> The Gentleman’s Magazine </a:t>
            </a:r>
            <a:r>
              <a:rPr lang="en-US">
                <a:latin typeface="Corbel" panose="020B0503020204020204" pitchFamily="34" charset="0"/>
              </a:rPr>
              <a:t>(Edward Cave)</a:t>
            </a:r>
            <a:endParaRPr lang="el-GR">
              <a:latin typeface="Corbel" panose="020B0503020204020204" pitchFamily="34" charset="0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9A206779-5C74-4555-94BC-5845C92EC3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83988" y="767825"/>
            <a:ext cx="508012" cy="5328173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979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E984489-5AAA-4D0E-9A4B-F5C1017ABEF1}" type="slidenum">
              <a:rPr lang="el-GR" sz="1200"/>
              <a:pPr>
                <a:spcAft>
                  <a:spcPts val="600"/>
                </a:spcAft>
              </a:pPr>
              <a:t>38</a:t>
            </a:fld>
            <a:endParaRPr lang="el-GR" sz="1200"/>
          </a:p>
        </p:txBody>
      </p:sp>
    </p:spTree>
    <p:extLst>
      <p:ext uri="{BB962C8B-B14F-4D97-AF65-F5344CB8AC3E}">
        <p14:creationId xmlns:p14="http://schemas.microsoft.com/office/powerpoint/2010/main" val="19503951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8">
            <a:extLst>
              <a:ext uri="{FF2B5EF4-FFF2-40B4-BE49-F238E27FC236}">
                <a16:creationId xmlns:a16="http://schemas.microsoft.com/office/drawing/2014/main" id="{80516254-1D9F-4F3A-9870-3A3280BE2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9116" y="864108"/>
            <a:ext cx="3073914" cy="5120639"/>
          </a:xfrm>
        </p:spPr>
        <p:txBody>
          <a:bodyPr>
            <a:normAutofit/>
          </a:bodyPr>
          <a:lstStyle/>
          <a:p>
            <a:pPr algn="r"/>
            <a:r>
              <a:rPr lang="el-GR" sz="3600">
                <a:solidFill>
                  <a:schemeClr val="tx1">
                    <a:lumMod val="85000"/>
                    <a:lumOff val="15000"/>
                  </a:schemeClr>
                </a:solidFill>
              </a:rPr>
              <a:t>ΑΓΓΛΙΑ</a:t>
            </a:r>
            <a:b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18</a:t>
            </a:r>
            <a:r>
              <a:rPr lang="el-GR" sz="3600" baseline="30000">
                <a:solidFill>
                  <a:schemeClr val="tx1">
                    <a:lumMod val="85000"/>
                    <a:lumOff val="15000"/>
                  </a:schemeClr>
                </a:solidFill>
              </a:rPr>
              <a:t>ος</a:t>
            </a:r>
            <a:r>
              <a:rPr lang="el-GR" sz="3600">
                <a:solidFill>
                  <a:schemeClr val="tx1">
                    <a:lumMod val="85000"/>
                    <a:lumOff val="15000"/>
                  </a:schemeClr>
                </a:solidFill>
              </a:rPr>
              <a:t> αιώνας</a:t>
            </a:r>
            <a:endParaRPr lang="en-US" sz="36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2" name="Rectangle 10">
            <a:extLst>
              <a:ext uri="{FF2B5EF4-FFF2-40B4-BE49-F238E27FC236}">
                <a16:creationId xmlns:a16="http://schemas.microsoft.com/office/drawing/2014/main" id="{FC14672B-27A5-4CDA-ABAF-5E4CF4B41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128693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cxnSp>
        <p:nvCxnSpPr>
          <p:cNvPr id="23" name="Straight Connector 12">
            <a:extLst>
              <a:ext uri="{FF2B5EF4-FFF2-40B4-BE49-F238E27FC236}">
                <a16:creationId xmlns:a16="http://schemas.microsoft.com/office/drawing/2014/main" id="{8D89589C-2C90-4407-A995-05EC3DD7A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51129" y="2085681"/>
            <a:ext cx="0" cy="2686639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9229" y="864108"/>
            <a:ext cx="5910677" cy="5120640"/>
          </a:xfrm>
        </p:spPr>
        <p:txBody>
          <a:bodyPr>
            <a:normAutofit/>
          </a:bodyPr>
          <a:lstStyle/>
          <a:p>
            <a:r>
              <a:rPr lang="el-GR"/>
              <a:t>Η πρώτη χώρα που επηρεάζεται από τη μόδα του νεοκλασικισμού</a:t>
            </a:r>
          </a:p>
          <a:p>
            <a:r>
              <a:rPr lang="el-GR"/>
              <a:t>Σχεδιασμός νέων γραμματοσειρών:</a:t>
            </a:r>
          </a:p>
          <a:p>
            <a:pPr lvl="1"/>
            <a:r>
              <a:rPr lang="en-US"/>
              <a:t>William Caslon (1692-1766)</a:t>
            </a:r>
          </a:p>
          <a:p>
            <a:pPr lvl="1"/>
            <a:r>
              <a:rPr lang="en-US"/>
              <a:t>John Baskerville (1705-1775)</a:t>
            </a:r>
          </a:p>
        </p:txBody>
      </p:sp>
      <p:sp>
        <p:nvSpPr>
          <p:cNvPr id="24" name="Rectangle 14">
            <a:extLst>
              <a:ext uri="{FF2B5EF4-FFF2-40B4-BE49-F238E27FC236}">
                <a16:creationId xmlns:a16="http://schemas.microsoft.com/office/drawing/2014/main" id="{9A206779-5C74-4555-94BC-5845C92EC3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83988" y="767825"/>
            <a:ext cx="508012" cy="5328173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 sz="1200" smtClean="0"/>
              <a:pPr>
                <a:spcAft>
                  <a:spcPts val="600"/>
                </a:spcAft>
              </a:pPr>
              <a:t>39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998278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Επιστημονική Επανάσταση</a:t>
            </a:r>
            <a:br>
              <a:rPr lang="el-GR" dirty="0"/>
            </a:br>
            <a:r>
              <a:rPr lang="el-GR" dirty="0"/>
              <a:t>17</a:t>
            </a:r>
            <a:r>
              <a:rPr lang="el-GR" baseline="30000" dirty="0"/>
              <a:t>ου</a:t>
            </a:r>
            <a:r>
              <a:rPr lang="el-GR" dirty="0"/>
              <a:t> αιώνα</a:t>
            </a:r>
            <a:br>
              <a:rPr lang="el-GR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2232" y="864108"/>
            <a:ext cx="5253950" cy="5120640"/>
          </a:xfrm>
        </p:spPr>
        <p:txBody>
          <a:bodyPr/>
          <a:lstStyle/>
          <a:p>
            <a:r>
              <a:rPr lang="el-GR" dirty="0"/>
              <a:t>Επιστημονική σκέψη ανεξάρτητη από Φιλοσοφία και Θεολογία</a:t>
            </a:r>
          </a:p>
          <a:p>
            <a:pPr lvl="1"/>
            <a:r>
              <a:rPr lang="el-GR" dirty="0"/>
              <a:t>‘ Πώς;’ αντικαθιστά ‘Γιατί;’</a:t>
            </a:r>
          </a:p>
          <a:p>
            <a:pPr lvl="1"/>
            <a:r>
              <a:rPr lang="el-GR" dirty="0"/>
              <a:t>Φύση ως μηχανισμός, όχι ως οργανισμός</a:t>
            </a:r>
            <a:endParaRPr lang="en-GB" dirty="0"/>
          </a:p>
          <a:p>
            <a:r>
              <a:rPr lang="el-GR" dirty="0"/>
              <a:t>Σπουδή ανεξαρτητοποιείται από σχέσεις μαθητείας, προσιτή μέσα από τα βιβλία</a:t>
            </a:r>
          </a:p>
          <a:p>
            <a:r>
              <a:rPr lang="el-GR" dirty="0"/>
              <a:t>Διάδοση συμβόλων και γλώσσας αριθμών</a:t>
            </a:r>
          </a:p>
          <a:p>
            <a:r>
              <a:rPr lang="el-GR" dirty="0"/>
              <a:t>Δυνατότητα αναπαραγωγής πολλαπλών όμοιων αντιτύπων με σχέδια, πίνακες και διαγράμματα</a:t>
            </a:r>
          </a:p>
          <a:p>
            <a:r>
              <a:rPr lang="el-GR" dirty="0"/>
              <a:t>Ακρίβεια χαρτογραφίας γης &amp; ουρανού και εικονογράφησης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026" name="Picture 2" descr="http://upload.wikimedia.org/wikipedia/commons/thumb/4/43/1665_phil_trans_vol_i_title.png/402px-1665_phil_trans_vol_i_title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9000"/>
                    </a14:imgEffect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  <a14:imgEffect>
                      <a14:brightnessContrast bright="-7000"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23218" y="2325499"/>
            <a:ext cx="3041844" cy="45325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946073" y="6075144"/>
            <a:ext cx="4068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/>
              <a:t>Philosophical Transactions </a:t>
            </a:r>
            <a:r>
              <a:rPr lang="el-GR" dirty="0"/>
              <a:t>της </a:t>
            </a:r>
            <a:r>
              <a:rPr lang="en-US" dirty="0"/>
              <a:t>Royal Society of London </a:t>
            </a:r>
            <a:r>
              <a:rPr lang="el-GR" dirty="0"/>
              <a:t>(από 1665)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8601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40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340" y="129811"/>
            <a:ext cx="11332844" cy="6605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391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0516254-1D9F-4F3A-9870-3A3280BE2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9116" y="864108"/>
            <a:ext cx="3073914" cy="5120639"/>
          </a:xfrm>
        </p:spPr>
        <p:txBody>
          <a:bodyPr>
            <a:normAutofit/>
          </a:bodyPr>
          <a:lstStyle/>
          <a:p>
            <a:pPr algn="r"/>
            <a:r>
              <a:rPr lang="el-GR" sz="3600">
                <a:solidFill>
                  <a:schemeClr val="tx1">
                    <a:lumMod val="85000"/>
                    <a:lumOff val="15000"/>
                  </a:schemeClr>
                </a:solidFill>
              </a:rPr>
              <a:t>Η παραγωγή του βιβλίου </a:t>
            </a:r>
            <a:endParaRPr lang="en-US" sz="36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C14672B-27A5-4CDA-ABAF-5E4CF4B41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128693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D89589C-2C90-4407-A995-05EC3DD7A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51129" y="2085681"/>
            <a:ext cx="0" cy="2686639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9229" y="864108"/>
            <a:ext cx="5910677" cy="5120640"/>
          </a:xfrm>
        </p:spPr>
        <p:txBody>
          <a:bodyPr>
            <a:normAutofit/>
          </a:bodyPr>
          <a:lstStyle/>
          <a:p>
            <a:r>
              <a:rPr lang="el-GR"/>
              <a:t>Στάσιμη παραγωγική ικανότητα: </a:t>
            </a:r>
          </a:p>
          <a:p>
            <a:pPr lvl="1"/>
            <a:r>
              <a:rPr lang="el-GR"/>
              <a:t>1480 = 180 φύλλα/ώρα</a:t>
            </a:r>
          </a:p>
          <a:p>
            <a:pPr lvl="1"/>
            <a:r>
              <a:rPr lang="el-GR"/>
              <a:t>1580 = 190 φύλλα/ώρα</a:t>
            </a:r>
          </a:p>
          <a:p>
            <a:pPr lvl="1"/>
            <a:r>
              <a:rPr lang="el-GR"/>
              <a:t>1680 = 200 φύλλα/ώρα</a:t>
            </a:r>
          </a:p>
          <a:p>
            <a:r>
              <a:rPr lang="el-GR"/>
              <a:t>Σημαντικό μέρος της παραγωγής παραμένει χειρόγραφο</a:t>
            </a:r>
          </a:p>
          <a:p>
            <a:pPr lvl="1"/>
            <a:r>
              <a:rPr lang="el-GR"/>
              <a:t>Κείμενα για προσωπική χρήση, απαγορευμένα κείμενα, έξοδα εκτύπωσης</a:t>
            </a:r>
          </a:p>
          <a:p>
            <a:r>
              <a:rPr lang="el-GR"/>
              <a:t>Μαζική δημοσίευση μαχητικών κειμένων (</a:t>
            </a:r>
            <a:r>
              <a:rPr lang="en-US"/>
              <a:t>pamphlets), </a:t>
            </a:r>
            <a:r>
              <a:rPr lang="el-GR"/>
              <a:t>προπαγανδιστικών μονόφυλλων, γελοιογραφιών</a:t>
            </a:r>
          </a:p>
          <a:p>
            <a:pPr lvl="1"/>
            <a:r>
              <a:rPr lang="en-US" err="1"/>
              <a:t>Mazarinades</a:t>
            </a:r>
            <a:r>
              <a:rPr lang="en-US"/>
              <a:t>, </a:t>
            </a:r>
            <a:r>
              <a:rPr lang="el-GR"/>
              <a:t>αγγλικός Εμφύλιος</a:t>
            </a:r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A206779-5C74-4555-94BC-5845C92EC3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83988" y="767825"/>
            <a:ext cx="508012" cy="5328173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 sz="1200" smtClean="0"/>
              <a:pPr>
                <a:spcAft>
                  <a:spcPts val="600"/>
                </a:spcAft>
              </a:pPr>
              <a:t>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120194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5356A-3538-4907-94A4-C8E424ED6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9268" y="4704734"/>
            <a:ext cx="7616950" cy="1394313"/>
          </a:xfrm>
        </p:spPr>
        <p:txBody>
          <a:bodyPr anchor="b">
            <a:normAutofit/>
          </a:bodyPr>
          <a:lstStyle/>
          <a:p>
            <a:r>
              <a:rPr lang="el-GR" sz="4400" dirty="0">
                <a:solidFill>
                  <a:schemeClr val="accent1"/>
                </a:solidFill>
              </a:rPr>
              <a:t>Η διακίνηση του βιβλίου </a:t>
            </a:r>
            <a:endParaRPr lang="en-US" sz="4400" dirty="0">
              <a:solidFill>
                <a:schemeClr val="accent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A751B43-BCEE-4BC8-B138-B3BB87C180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758951"/>
            <a:ext cx="3708400" cy="3687687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758952"/>
            <a:ext cx="7616950" cy="3680314"/>
          </a:xfrm>
        </p:spPr>
        <p:txBody>
          <a:bodyPr anchor="ctr">
            <a:normAutofit/>
          </a:bodyPr>
          <a:lstStyle/>
          <a:p>
            <a:r>
              <a:rPr lang="el-GR"/>
              <a:t>Απουσία ολοκληρωμένων δικτύων πώλησης</a:t>
            </a:r>
          </a:p>
          <a:p>
            <a:r>
              <a:rPr lang="el-GR"/>
              <a:t>Πλανόδιοι πωλητές και μη ειδικευμένοι έμποροι</a:t>
            </a:r>
          </a:p>
          <a:p>
            <a:r>
              <a:rPr lang="el-GR"/>
              <a:t>Εκθέσεις βιβλίου (Φρανκφούρτη) και γενικές εκθέσεις (</a:t>
            </a:r>
            <a:r>
              <a:rPr lang="en-US"/>
              <a:t>Medina del Campo, </a:t>
            </a:r>
            <a:r>
              <a:rPr lang="en-US" err="1"/>
              <a:t>Sennigalia</a:t>
            </a:r>
            <a:r>
              <a:rPr lang="en-US"/>
              <a:t>, Bolzano)</a:t>
            </a:r>
            <a:r>
              <a:rPr lang="el-GR"/>
              <a:t>:</a:t>
            </a:r>
          </a:p>
          <a:p>
            <a:pPr lvl="1"/>
            <a:r>
              <a:rPr lang="el-GR"/>
              <a:t>Παρουσίαση νέων εκδόσεων (εκτύπωση καταλόγων)</a:t>
            </a:r>
          </a:p>
          <a:p>
            <a:pPr lvl="1"/>
            <a:r>
              <a:rPr lang="el-GR"/>
              <a:t>Ανταλλαγή αντιτύπων</a:t>
            </a:r>
          </a:p>
          <a:p>
            <a:pPr lvl="1"/>
            <a:r>
              <a:rPr lang="el-GR"/>
              <a:t>Αγορά υλικού, στρατολόγηση προσωπικού, εξόφληση λογαριασμών</a:t>
            </a:r>
          </a:p>
          <a:p>
            <a:pPr lvl="1"/>
            <a:r>
              <a:rPr lang="el-GR"/>
              <a:t>Ημερομηνίες έκθεσης ρυθμίζουν προγραμματισμό τυπογραφείων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88B4A48-8749-414E-ACEB-62F9B1D4FD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07952" y="758951"/>
            <a:ext cx="384048" cy="3687687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FF73465-2DBE-4D7B-B54D-18CA38D811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4572000"/>
            <a:ext cx="3708398" cy="15179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A5A17C8-1CD9-40A8-B61D-CCC2B885E4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07952" y="4572000"/>
            <a:ext cx="384048" cy="15179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 sz="1200" smtClean="0"/>
              <a:pPr>
                <a:spcAft>
                  <a:spcPts val="600"/>
                </a:spcAft>
              </a:pPr>
              <a:t>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786910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EDBA180-F7F5-43E0-B455-5FC16E2573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CA42AC7-0102-4C6B-A360-D98DDCD5D0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8874233" cy="5334001"/>
          </a:xfrm>
          <a:custGeom>
            <a:avLst/>
            <a:gdLst>
              <a:gd name="connsiteX0" fmla="*/ 0 w 8874233"/>
              <a:gd name="connsiteY0" fmla="*/ 0 h 5334001"/>
              <a:gd name="connsiteX1" fmla="*/ 1126566 w 8874233"/>
              <a:gd name="connsiteY1" fmla="*/ 0 h 5334001"/>
              <a:gd name="connsiteX2" fmla="*/ 7534656 w 8874233"/>
              <a:gd name="connsiteY2" fmla="*/ 0 h 5334001"/>
              <a:gd name="connsiteX3" fmla="*/ 8874233 w 8874233"/>
              <a:gd name="connsiteY3" fmla="*/ 0 h 5334001"/>
              <a:gd name="connsiteX4" fmla="*/ 7858591 w 8874233"/>
              <a:gd name="connsiteY4" fmla="*/ 5334001 h 5334001"/>
              <a:gd name="connsiteX5" fmla="*/ 7534656 w 8874233"/>
              <a:gd name="connsiteY5" fmla="*/ 5334001 h 5334001"/>
              <a:gd name="connsiteX6" fmla="*/ 590 w 8874233"/>
              <a:gd name="connsiteY6" fmla="*/ 5334001 h 5334001"/>
              <a:gd name="connsiteX7" fmla="*/ 0 w 8874233"/>
              <a:gd name="connsiteY7" fmla="*/ 5334001 h 533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74233" h="5334001">
                <a:moveTo>
                  <a:pt x="0" y="0"/>
                </a:moveTo>
                <a:lnTo>
                  <a:pt x="1126566" y="0"/>
                </a:lnTo>
                <a:lnTo>
                  <a:pt x="7534656" y="0"/>
                </a:lnTo>
                <a:lnTo>
                  <a:pt x="8874233" y="0"/>
                </a:lnTo>
                <a:lnTo>
                  <a:pt x="7858591" y="5334001"/>
                </a:lnTo>
                <a:lnTo>
                  <a:pt x="7534656" y="5334001"/>
                </a:lnTo>
                <a:lnTo>
                  <a:pt x="590" y="5334001"/>
                </a:lnTo>
                <a:lnTo>
                  <a:pt x="0" y="53340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60469" y="758953"/>
            <a:ext cx="2786615" cy="5330952"/>
          </a:xfrm>
        </p:spPr>
        <p:txBody>
          <a:bodyPr anchor="b">
            <a:normAutofit/>
          </a:bodyPr>
          <a:lstStyle/>
          <a:p>
            <a:r>
              <a:rPr lang="el-GR" sz="3600" dirty="0">
                <a:solidFill>
                  <a:schemeClr val="accent1"/>
                </a:solidFill>
              </a:rPr>
              <a:t>Το βιβλίο των πολλών</a:t>
            </a: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467" y="864108"/>
            <a:ext cx="7180552" cy="512064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Nicolas Oudot: </a:t>
            </a:r>
            <a:r>
              <a:rPr lang="el-GR">
                <a:solidFill>
                  <a:srgbClr val="FFFFFF"/>
                </a:solidFill>
              </a:rPr>
              <a:t>«</a:t>
            </a:r>
            <a:r>
              <a:rPr lang="fr-FR">
                <a:solidFill>
                  <a:srgbClr val="FFFFFF"/>
                </a:solidFill>
              </a:rPr>
              <a:t>Bibliothèque Bleue</a:t>
            </a:r>
            <a:r>
              <a:rPr lang="el-GR">
                <a:solidFill>
                  <a:srgbClr val="FFFFFF"/>
                </a:solidFill>
              </a:rPr>
              <a:t>»</a:t>
            </a:r>
          </a:p>
          <a:p>
            <a:pPr lvl="1"/>
            <a:r>
              <a:rPr lang="el-GR">
                <a:solidFill>
                  <a:srgbClr val="FFFFFF"/>
                </a:solidFill>
              </a:rPr>
              <a:t>Οικονομικές εκδόσεις με πυκνοτυπωμένα κείμενα και παλιές ξυλογραφίες, φθαρμένα στοιχεία και μέτριο χαρτί</a:t>
            </a:r>
          </a:p>
          <a:p>
            <a:pPr lvl="1"/>
            <a:r>
              <a:rPr lang="el-GR">
                <a:solidFill>
                  <a:srgbClr val="FFFFFF"/>
                </a:solidFill>
              </a:rPr>
              <a:t>Επανεκδίδει τα δημοφιλή έμμετρα «μυθιστορήματα» του Μεσαίωνα, βίους αγίων, θεατρικά έργα, πρακτικά εγχειρίδια, νεώτερα μυθιστορήματα </a:t>
            </a:r>
          </a:p>
          <a:p>
            <a:r>
              <a:rPr lang="el-GR">
                <a:solidFill>
                  <a:srgbClr val="FFFFFF"/>
                </a:solidFill>
              </a:rPr>
              <a:t>Αγγλικά </a:t>
            </a:r>
            <a:r>
              <a:rPr lang="en-US">
                <a:solidFill>
                  <a:srgbClr val="FFFFFF"/>
                </a:solidFill>
              </a:rPr>
              <a:t>chap books</a:t>
            </a:r>
          </a:p>
          <a:p>
            <a:pPr lvl="1"/>
            <a:r>
              <a:rPr lang="el-GR">
                <a:solidFill>
                  <a:srgbClr val="FFFFFF"/>
                </a:solidFill>
              </a:rPr>
              <a:t>Οκτασέλιδα εικονογραφημένα φυλλάδια με πολύ μέτρια εμφάνιση και χαρτί κακής ποιότητας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1EAD543-1503-4630-AAE6-E315D68A50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 sz="1200" smtClean="0"/>
              <a:pPr>
                <a:spcAft>
                  <a:spcPts val="600"/>
                </a:spcAft>
              </a:pPr>
              <a:t>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623910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EDBA180-F7F5-43E0-B455-5FC16E2573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CA42AC7-0102-4C6B-A360-D98DDCD5D0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8874233" cy="5334001"/>
          </a:xfrm>
          <a:custGeom>
            <a:avLst/>
            <a:gdLst>
              <a:gd name="connsiteX0" fmla="*/ 0 w 8874233"/>
              <a:gd name="connsiteY0" fmla="*/ 0 h 5334001"/>
              <a:gd name="connsiteX1" fmla="*/ 1126566 w 8874233"/>
              <a:gd name="connsiteY1" fmla="*/ 0 h 5334001"/>
              <a:gd name="connsiteX2" fmla="*/ 7534656 w 8874233"/>
              <a:gd name="connsiteY2" fmla="*/ 0 h 5334001"/>
              <a:gd name="connsiteX3" fmla="*/ 8874233 w 8874233"/>
              <a:gd name="connsiteY3" fmla="*/ 0 h 5334001"/>
              <a:gd name="connsiteX4" fmla="*/ 7858591 w 8874233"/>
              <a:gd name="connsiteY4" fmla="*/ 5334001 h 5334001"/>
              <a:gd name="connsiteX5" fmla="*/ 7534656 w 8874233"/>
              <a:gd name="connsiteY5" fmla="*/ 5334001 h 5334001"/>
              <a:gd name="connsiteX6" fmla="*/ 590 w 8874233"/>
              <a:gd name="connsiteY6" fmla="*/ 5334001 h 5334001"/>
              <a:gd name="connsiteX7" fmla="*/ 0 w 8874233"/>
              <a:gd name="connsiteY7" fmla="*/ 5334001 h 533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74233" h="5334001">
                <a:moveTo>
                  <a:pt x="0" y="0"/>
                </a:moveTo>
                <a:lnTo>
                  <a:pt x="1126566" y="0"/>
                </a:lnTo>
                <a:lnTo>
                  <a:pt x="7534656" y="0"/>
                </a:lnTo>
                <a:lnTo>
                  <a:pt x="8874233" y="0"/>
                </a:lnTo>
                <a:lnTo>
                  <a:pt x="7858591" y="5334001"/>
                </a:lnTo>
                <a:lnTo>
                  <a:pt x="7534656" y="5334001"/>
                </a:lnTo>
                <a:lnTo>
                  <a:pt x="590" y="5334001"/>
                </a:lnTo>
                <a:lnTo>
                  <a:pt x="0" y="53340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60469" y="758953"/>
            <a:ext cx="2786615" cy="5330952"/>
          </a:xfrm>
        </p:spPr>
        <p:txBody>
          <a:bodyPr anchor="b">
            <a:normAutofit/>
          </a:bodyPr>
          <a:lstStyle/>
          <a:p>
            <a:r>
              <a:rPr lang="el-GR" sz="3600" dirty="0">
                <a:solidFill>
                  <a:schemeClr val="accent1"/>
                </a:solidFill>
              </a:rPr>
              <a:t>Το βιβλίο των πολλών</a:t>
            </a: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467" y="864108"/>
            <a:ext cx="7180552" cy="5120640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rgbClr val="FFFFFF"/>
                </a:solidFill>
              </a:rPr>
              <a:t>Περιοδικά έντυπα πληροφόρησης, πολεμικής και κοινωνικότητας</a:t>
            </a:r>
          </a:p>
          <a:p>
            <a:pPr lvl="1"/>
            <a:r>
              <a:rPr lang="el-GR" dirty="0">
                <a:solidFill>
                  <a:srgbClr val="FFFFFF"/>
                </a:solidFill>
              </a:rPr>
              <a:t>1609, το πρώτο 6μηνιαίο περιοδικό από τον </a:t>
            </a:r>
            <a:r>
              <a:rPr lang="en-US" dirty="0">
                <a:solidFill>
                  <a:srgbClr val="FFFFFF"/>
                </a:solidFill>
              </a:rPr>
              <a:t>Johann Carolus </a:t>
            </a:r>
            <a:r>
              <a:rPr lang="el-GR" dirty="0">
                <a:solidFill>
                  <a:srgbClr val="FFFFFF"/>
                </a:solidFill>
              </a:rPr>
              <a:t>στο Στρασβούργο</a:t>
            </a:r>
          </a:p>
          <a:p>
            <a:pPr lvl="1"/>
            <a:r>
              <a:rPr lang="en-US" i="1" dirty="0" err="1">
                <a:solidFill>
                  <a:srgbClr val="FFFFFF"/>
                </a:solidFill>
              </a:rPr>
              <a:t>Relationes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l-GR" dirty="0">
                <a:solidFill>
                  <a:srgbClr val="FFFFFF"/>
                </a:solidFill>
              </a:rPr>
              <a:t>(«Ανταποκρίσεις») = ειδησεογραφικά φυλλάδια</a:t>
            </a:r>
          </a:p>
          <a:p>
            <a:pPr lvl="1"/>
            <a:r>
              <a:rPr lang="el-GR" dirty="0">
                <a:solidFill>
                  <a:srgbClr val="FFFFFF"/>
                </a:solidFill>
              </a:rPr>
              <a:t>Χαμηλή τιμή, λεπτά τεύχη, σχήμα 4</a:t>
            </a:r>
            <a:r>
              <a:rPr lang="el-GR" baseline="30000" dirty="0">
                <a:solidFill>
                  <a:srgbClr val="FFFFFF"/>
                </a:solidFill>
              </a:rPr>
              <a:t>ο</a:t>
            </a:r>
            <a:r>
              <a:rPr lang="el-GR" dirty="0">
                <a:solidFill>
                  <a:srgbClr val="FFFFFF"/>
                </a:solidFill>
              </a:rPr>
              <a:t> ή 8</a:t>
            </a:r>
            <a:r>
              <a:rPr lang="el-GR" baseline="30000" dirty="0">
                <a:solidFill>
                  <a:srgbClr val="FFFFFF"/>
                </a:solidFill>
              </a:rPr>
              <a:t>ο</a:t>
            </a:r>
            <a:r>
              <a:rPr lang="el-GR" dirty="0">
                <a:solidFill>
                  <a:srgbClr val="FFFFFF"/>
                </a:solidFill>
              </a:rPr>
              <a:t>, μεγάλη ταχύτητα παραγωγής</a:t>
            </a:r>
            <a:endParaRPr lang="en-US" dirty="0">
              <a:solidFill>
                <a:srgbClr val="FFFFFF"/>
              </a:solidFill>
            </a:endParaRPr>
          </a:p>
          <a:p>
            <a:pPr lvl="1"/>
            <a:r>
              <a:rPr lang="fr-FR" dirty="0">
                <a:solidFill>
                  <a:srgbClr val="FFFFFF"/>
                </a:solidFill>
              </a:rPr>
              <a:t>Théophraste Renaudot, </a:t>
            </a:r>
            <a:r>
              <a:rPr lang="fr-FR" i="1" dirty="0">
                <a:solidFill>
                  <a:srgbClr val="FFFFFF"/>
                </a:solidFill>
              </a:rPr>
              <a:t>Gazette</a:t>
            </a:r>
            <a:r>
              <a:rPr lang="fr-FR" dirty="0">
                <a:solidFill>
                  <a:srgbClr val="FFFFFF"/>
                </a:solidFill>
              </a:rPr>
              <a:t> </a:t>
            </a:r>
            <a:r>
              <a:rPr lang="el-GR" dirty="0">
                <a:solidFill>
                  <a:srgbClr val="FFFFFF"/>
                </a:solidFill>
              </a:rPr>
              <a:t>(από 1631)</a:t>
            </a:r>
          </a:p>
          <a:p>
            <a:pPr lvl="1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1EAD543-1503-4630-AAE6-E315D68A50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 sz="1200" smtClean="0"/>
              <a:pPr>
                <a:spcAft>
                  <a:spcPts val="600"/>
                </a:spcAft>
              </a:pPr>
              <a:t>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493592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Έλεγχος και λογοκρισία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1955" y="864108"/>
            <a:ext cx="4988089" cy="5120640"/>
          </a:xfrm>
        </p:spPr>
        <p:txBody>
          <a:bodyPr/>
          <a:lstStyle/>
          <a:p>
            <a:r>
              <a:rPr lang="el-GR" dirty="0"/>
              <a:t>Εκκλησιαστική λογοκρισία (</a:t>
            </a:r>
            <a:r>
              <a:rPr lang="en-US" dirty="0"/>
              <a:t>1559, Index </a:t>
            </a:r>
            <a:r>
              <a:rPr lang="en-US" dirty="0" err="1"/>
              <a:t>Librorum</a:t>
            </a:r>
            <a:r>
              <a:rPr lang="en-US" dirty="0"/>
              <a:t> </a:t>
            </a:r>
            <a:r>
              <a:rPr lang="en-US" dirty="0" err="1"/>
              <a:t>Prohibitorum</a:t>
            </a:r>
            <a:r>
              <a:rPr lang="en-US" dirty="0"/>
              <a:t>)</a:t>
            </a:r>
            <a:endParaRPr lang="el-GR" dirty="0"/>
          </a:p>
          <a:p>
            <a:r>
              <a:rPr lang="el-GR" dirty="0"/>
              <a:t>ΙΣΠΑΝΙΑ: Ιερά Εξέταση</a:t>
            </a:r>
            <a:endParaRPr lang="en-US" dirty="0"/>
          </a:p>
          <a:p>
            <a:r>
              <a:rPr lang="el-GR" dirty="0"/>
              <a:t>ΓΑΛΛΙΑ: Χορήγηση από Αυλή ή δικαστικές αρχές του </a:t>
            </a:r>
            <a:r>
              <a:rPr lang="fr-FR" dirty="0"/>
              <a:t>privilège = </a:t>
            </a:r>
            <a:r>
              <a:rPr lang="el-GR" dirty="0"/>
              <a:t>αποκλειστικό δικαίωμα σε έκδοση για ορισμένο χρόνο</a:t>
            </a:r>
          </a:p>
          <a:p>
            <a:r>
              <a:rPr lang="el-GR" dirty="0"/>
              <a:t>ΑΓΓΛΙΑ: Τυπογραφικό μονοπώλιο από Μαρία </a:t>
            </a:r>
            <a:r>
              <a:rPr lang="el-GR" dirty="0" err="1"/>
              <a:t>Τυδώρ</a:t>
            </a:r>
            <a:r>
              <a:rPr lang="el-GR" dirty="0"/>
              <a:t> σε </a:t>
            </a:r>
            <a:r>
              <a:rPr lang="en-US" dirty="0"/>
              <a:t>Stationers’ Company </a:t>
            </a:r>
            <a:r>
              <a:rPr lang="el-GR" dirty="0"/>
              <a:t>Λονδίνου (1557)</a:t>
            </a:r>
          </a:p>
          <a:p>
            <a:pPr lvl="1"/>
            <a:r>
              <a:rPr lang="el-GR" dirty="0"/>
              <a:t>Καταγραφή όλων των εκδοτών και των νέων εκδόσεων</a:t>
            </a:r>
          </a:p>
          <a:p>
            <a:pPr lvl="1"/>
            <a:r>
              <a:rPr lang="el-GR" dirty="0"/>
              <a:t>Κατοχύρωση από κλεψίτυπες εκδόσεις, προστασία από ανταγωνισμό</a:t>
            </a:r>
          </a:p>
          <a:p>
            <a:pPr lvl="1"/>
            <a:r>
              <a:rPr lang="el-GR" dirty="0"/>
              <a:t>1668, μόνον 26 τυπογραφεία σε Λονδίνο με 198 πιεστήρια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7357" y="951392"/>
            <a:ext cx="3223846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424194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ysClr val="windowText" lastClr="000000"/>
      </a:dk1>
      <a:lt1>
        <a:sysClr val="window" lastClr="FFFFFF"/>
      </a:lt1>
      <a:dk2>
        <a:srgbClr val="4A3F38"/>
      </a:dk2>
      <a:lt2>
        <a:srgbClr val="EEEDCB"/>
      </a:lt2>
      <a:accent1>
        <a:srgbClr val="818E9F"/>
      </a:accent1>
      <a:accent2>
        <a:srgbClr val="D26400"/>
      </a:accent2>
      <a:accent3>
        <a:srgbClr val="C3BA45"/>
      </a:accent3>
      <a:accent4>
        <a:srgbClr val="8A8552"/>
      </a:accent4>
      <a:accent5>
        <a:srgbClr val="F3B843"/>
      </a:accent5>
      <a:accent6>
        <a:srgbClr val="786C71"/>
      </a:accent6>
      <a:hlink>
        <a:srgbClr val="46A7CA"/>
      </a:hlink>
      <a:folHlink>
        <a:srgbClr val="B2B2B2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9935E573-C197-41A8-BCA1-5D5F62C560B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Frame">
    <a:dk1>
      <a:sysClr val="windowText" lastClr="000000"/>
    </a:dk1>
    <a:lt1>
      <a:sysClr val="window" lastClr="FFFFFF"/>
    </a:lt1>
    <a:dk2>
      <a:srgbClr val="4A3F38"/>
    </a:dk2>
    <a:lt2>
      <a:srgbClr val="EEEDCB"/>
    </a:lt2>
    <a:accent1>
      <a:srgbClr val="818E9F"/>
    </a:accent1>
    <a:accent2>
      <a:srgbClr val="D26400"/>
    </a:accent2>
    <a:accent3>
      <a:srgbClr val="C3BA45"/>
    </a:accent3>
    <a:accent4>
      <a:srgbClr val="8A8552"/>
    </a:accent4>
    <a:accent5>
      <a:srgbClr val="F3B843"/>
    </a:accent5>
    <a:accent6>
      <a:srgbClr val="786C71"/>
    </a:accent6>
    <a:hlink>
      <a:srgbClr val="46A7CA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439</TotalTime>
  <Words>1853</Words>
  <Application>Microsoft Office PowerPoint</Application>
  <PresentationFormat>Widescreen</PresentationFormat>
  <Paragraphs>329</Paragraphs>
  <Slides>40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Arial</vt:lpstr>
      <vt:lpstr>Calibri</vt:lpstr>
      <vt:lpstr>Corbel</vt:lpstr>
      <vt:lpstr>Old English Text MT</vt:lpstr>
      <vt:lpstr>Wingdings</vt:lpstr>
      <vt:lpstr>Wingdings 2</vt:lpstr>
      <vt:lpstr>Frame</vt:lpstr>
      <vt:lpstr>Νεώτερη και Σύγχρονη Ιστορία του Βιβλίου</vt:lpstr>
      <vt:lpstr>17ος αιώνας</vt:lpstr>
      <vt:lpstr>17ος αιώνας </vt:lpstr>
      <vt:lpstr>Επιστημονική Επανάσταση 17ου αιώνα </vt:lpstr>
      <vt:lpstr>Η παραγωγή του βιβλίου </vt:lpstr>
      <vt:lpstr>Η διακίνηση του βιβλίου </vt:lpstr>
      <vt:lpstr>Το βιβλίο των πολλών</vt:lpstr>
      <vt:lpstr>Το βιβλίο των πολλών</vt:lpstr>
      <vt:lpstr>Έλεγχος και λογοκρισία</vt:lpstr>
      <vt:lpstr>Ηνωμένες Επαρχίες</vt:lpstr>
      <vt:lpstr>ΗΝΩΜΕΝΕΣ ΕΠΑΡΧΙΕΣ </vt:lpstr>
      <vt:lpstr>Ο ολλανδικός «Χρυσός Αιώνας»</vt:lpstr>
      <vt:lpstr>Christophe Plantin</vt:lpstr>
      <vt:lpstr>Christophe Plantin</vt:lpstr>
      <vt:lpstr>PowerPoint Presentation</vt:lpstr>
      <vt:lpstr>PowerPoint Presentation</vt:lpstr>
      <vt:lpstr>Γερμανία</vt:lpstr>
      <vt:lpstr>Μορφή του βιβλίου  ΓΕΡΜΑΝΙΑ</vt:lpstr>
      <vt:lpstr>PowerPoint Presentation</vt:lpstr>
      <vt:lpstr>PowerPoint Presentation</vt:lpstr>
      <vt:lpstr>Γαλλία</vt:lpstr>
      <vt:lpstr>ΓΑΛΛΙΑ </vt:lpstr>
      <vt:lpstr>Μορφή του βιβλίου  ΓΑΛΛΙΑ</vt:lpstr>
      <vt:lpstr>Μορφή του βιβλίου  ΓΑΛΛΙΑ</vt:lpstr>
      <vt:lpstr>18ος αιώνας</vt:lpstr>
      <vt:lpstr>18ος αιώνας</vt:lpstr>
      <vt:lpstr>Παλαιό Καθεστώς </vt:lpstr>
      <vt:lpstr>Παλαιό Καθεστώς</vt:lpstr>
      <vt:lpstr>Το βιβλίο στην Ευρώπη περ. 1750</vt:lpstr>
      <vt:lpstr>18ος αιώνας</vt:lpstr>
      <vt:lpstr>Το βιβλίο στην Ευρώπη 1700-1750</vt:lpstr>
      <vt:lpstr>Το βιβλίο στην Ευρώπη περ. 1750</vt:lpstr>
      <vt:lpstr>Αγγλία</vt:lpstr>
      <vt:lpstr>ΑΓΓΛΙΑ 1600-1800</vt:lpstr>
      <vt:lpstr>ΑΓΓΛΙΑ 1600-1800</vt:lpstr>
      <vt:lpstr>Η αγορά του βιβλίου </vt:lpstr>
      <vt:lpstr>Η αγορά του βιβλίου </vt:lpstr>
      <vt:lpstr>Πνευματική παραγωγή</vt:lpstr>
      <vt:lpstr>ΑΓΓΛΙΑ 18ος αιώνας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Νεώτερη και Σύγχρονη Ιστορία του Βιβλίου</dc:title>
  <dc:creator>Anna Karakatsouli</dc:creator>
  <cp:lastModifiedBy>Anna Karakatsouli</cp:lastModifiedBy>
  <cp:revision>2</cp:revision>
  <dcterms:created xsi:type="dcterms:W3CDTF">2019-10-22T08:01:18Z</dcterms:created>
  <dcterms:modified xsi:type="dcterms:W3CDTF">2023-10-17T15:03:41Z</dcterms:modified>
</cp:coreProperties>
</file>