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840" r:id="rId1"/>
  </p:sldMasterIdLst>
  <p:notesMasterIdLst>
    <p:notesMasterId r:id="rId50"/>
  </p:notesMasterIdLst>
  <p:sldIdLst>
    <p:sldId id="256" r:id="rId2"/>
    <p:sldId id="394" r:id="rId3"/>
    <p:sldId id="295" r:id="rId4"/>
    <p:sldId id="334" r:id="rId5"/>
    <p:sldId id="335" r:id="rId6"/>
    <p:sldId id="336" r:id="rId7"/>
    <p:sldId id="413" r:id="rId8"/>
    <p:sldId id="337" r:id="rId9"/>
    <p:sldId id="343" r:id="rId10"/>
    <p:sldId id="344" r:id="rId11"/>
    <p:sldId id="257" r:id="rId12"/>
    <p:sldId id="308" r:id="rId13"/>
    <p:sldId id="324" r:id="rId14"/>
    <p:sldId id="258" r:id="rId15"/>
    <p:sldId id="338" r:id="rId16"/>
    <p:sldId id="339" r:id="rId17"/>
    <p:sldId id="325" r:id="rId18"/>
    <p:sldId id="266" r:id="rId19"/>
    <p:sldId id="326" r:id="rId20"/>
    <p:sldId id="271" r:id="rId21"/>
    <p:sldId id="327" r:id="rId22"/>
    <p:sldId id="328" r:id="rId23"/>
    <p:sldId id="309" r:id="rId24"/>
    <p:sldId id="276" r:id="rId25"/>
    <p:sldId id="283" r:id="rId26"/>
    <p:sldId id="330" r:id="rId27"/>
    <p:sldId id="285" r:id="rId28"/>
    <p:sldId id="289" r:id="rId29"/>
    <p:sldId id="347" r:id="rId30"/>
    <p:sldId id="395" r:id="rId31"/>
    <p:sldId id="396" r:id="rId32"/>
    <p:sldId id="350" r:id="rId33"/>
    <p:sldId id="351" r:id="rId34"/>
    <p:sldId id="398" r:id="rId35"/>
    <p:sldId id="399" r:id="rId36"/>
    <p:sldId id="312" r:id="rId37"/>
    <p:sldId id="400" r:id="rId38"/>
    <p:sldId id="402" r:id="rId39"/>
    <p:sldId id="316" r:id="rId40"/>
    <p:sldId id="319" r:id="rId41"/>
    <p:sldId id="405" r:id="rId42"/>
    <p:sldId id="408" r:id="rId43"/>
    <p:sldId id="409" r:id="rId44"/>
    <p:sldId id="410" r:id="rId45"/>
    <p:sldId id="355" r:id="rId46"/>
    <p:sldId id="356" r:id="rId47"/>
    <p:sldId id="359" r:id="rId48"/>
    <p:sldId id="360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390D88-F331-4554-88D1-22252536D8B2}" v="1" dt="2023-10-31T17:17:11.8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19" autoAdjust="0"/>
    <p:restoredTop sz="94660"/>
  </p:normalViewPr>
  <p:slideViewPr>
    <p:cSldViewPr snapToGrid="0">
      <p:cViewPr varScale="1">
        <p:scale>
          <a:sx n="83" d="100"/>
          <a:sy n="83" d="100"/>
        </p:scale>
        <p:origin x="63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17088"/>
    </p:cViewPr>
  </p:sorterViewPr>
  <p:notesViewPr>
    <p:cSldViewPr snapToGrid="0">
      <p:cViewPr varScale="1">
        <p:scale>
          <a:sx n="70" d="100"/>
          <a:sy n="70" d="100"/>
        </p:scale>
        <p:origin x="324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Karakatsouli" userId="d7ec0d07f17b5ab2" providerId="LiveId" clId="{0E390D88-F331-4554-88D1-22252536D8B2}"/>
    <pc:docChg chg="undo custSel addSld delSld modSld">
      <pc:chgData name="Anna Karakatsouli" userId="d7ec0d07f17b5ab2" providerId="LiveId" clId="{0E390D88-F331-4554-88D1-22252536D8B2}" dt="2023-10-31T17:17:58.493" v="58" actId="47"/>
      <pc:docMkLst>
        <pc:docMk/>
      </pc:docMkLst>
      <pc:sldChg chg="del">
        <pc:chgData name="Anna Karakatsouli" userId="d7ec0d07f17b5ab2" providerId="LiveId" clId="{0E390D88-F331-4554-88D1-22252536D8B2}" dt="2023-10-31T17:11:45.464" v="22" actId="47"/>
        <pc:sldMkLst>
          <pc:docMk/>
          <pc:sldMk cId="783738918" sldId="259"/>
        </pc:sldMkLst>
      </pc:sldChg>
      <pc:sldChg chg="del">
        <pc:chgData name="Anna Karakatsouli" userId="d7ec0d07f17b5ab2" providerId="LiveId" clId="{0E390D88-F331-4554-88D1-22252536D8B2}" dt="2023-10-31T17:14:44.944" v="26" actId="47"/>
        <pc:sldMkLst>
          <pc:docMk/>
          <pc:sldMk cId="1801927245" sldId="260"/>
        </pc:sldMkLst>
      </pc:sldChg>
      <pc:sldChg chg="del">
        <pc:chgData name="Anna Karakatsouli" userId="d7ec0d07f17b5ab2" providerId="LiveId" clId="{0E390D88-F331-4554-88D1-22252536D8B2}" dt="2023-10-31T17:10:21.726" v="12" actId="47"/>
        <pc:sldMkLst>
          <pc:docMk/>
          <pc:sldMk cId="3086426322" sldId="261"/>
        </pc:sldMkLst>
      </pc:sldChg>
      <pc:sldChg chg="del">
        <pc:chgData name="Anna Karakatsouli" userId="d7ec0d07f17b5ab2" providerId="LiveId" clId="{0E390D88-F331-4554-88D1-22252536D8B2}" dt="2023-10-31T17:14:44.944" v="26" actId="47"/>
        <pc:sldMkLst>
          <pc:docMk/>
          <pc:sldMk cId="186938754" sldId="262"/>
        </pc:sldMkLst>
      </pc:sldChg>
      <pc:sldChg chg="del">
        <pc:chgData name="Anna Karakatsouli" userId="d7ec0d07f17b5ab2" providerId="LiveId" clId="{0E390D88-F331-4554-88D1-22252536D8B2}" dt="2023-10-31T17:14:44.944" v="26" actId="47"/>
        <pc:sldMkLst>
          <pc:docMk/>
          <pc:sldMk cId="3545000787" sldId="263"/>
        </pc:sldMkLst>
      </pc:sldChg>
      <pc:sldChg chg="del">
        <pc:chgData name="Anna Karakatsouli" userId="d7ec0d07f17b5ab2" providerId="LiveId" clId="{0E390D88-F331-4554-88D1-22252536D8B2}" dt="2023-10-31T17:14:44.944" v="26" actId="47"/>
        <pc:sldMkLst>
          <pc:docMk/>
          <pc:sldMk cId="2320301339" sldId="264"/>
        </pc:sldMkLst>
      </pc:sldChg>
      <pc:sldChg chg="del">
        <pc:chgData name="Anna Karakatsouli" userId="d7ec0d07f17b5ab2" providerId="LiveId" clId="{0E390D88-F331-4554-88D1-22252536D8B2}" dt="2023-10-31T17:14:44.944" v="26" actId="47"/>
        <pc:sldMkLst>
          <pc:docMk/>
          <pc:sldMk cId="4006000067" sldId="265"/>
        </pc:sldMkLst>
      </pc:sldChg>
      <pc:sldChg chg="del">
        <pc:chgData name="Anna Karakatsouli" userId="d7ec0d07f17b5ab2" providerId="LiveId" clId="{0E390D88-F331-4554-88D1-22252536D8B2}" dt="2023-10-31T17:14:47.821" v="27" actId="47"/>
        <pc:sldMkLst>
          <pc:docMk/>
          <pc:sldMk cId="1303034055" sldId="267"/>
        </pc:sldMkLst>
      </pc:sldChg>
      <pc:sldChg chg="del">
        <pc:chgData name="Anna Karakatsouli" userId="d7ec0d07f17b5ab2" providerId="LiveId" clId="{0E390D88-F331-4554-88D1-22252536D8B2}" dt="2023-10-31T17:14:49.608" v="28" actId="47"/>
        <pc:sldMkLst>
          <pc:docMk/>
          <pc:sldMk cId="3438597255" sldId="268"/>
        </pc:sldMkLst>
      </pc:sldChg>
      <pc:sldChg chg="del">
        <pc:chgData name="Anna Karakatsouli" userId="d7ec0d07f17b5ab2" providerId="LiveId" clId="{0E390D88-F331-4554-88D1-22252536D8B2}" dt="2023-10-31T17:14:53.873" v="29" actId="47"/>
        <pc:sldMkLst>
          <pc:docMk/>
          <pc:sldMk cId="3736364038" sldId="269"/>
        </pc:sldMkLst>
      </pc:sldChg>
      <pc:sldChg chg="del">
        <pc:chgData name="Anna Karakatsouli" userId="d7ec0d07f17b5ab2" providerId="LiveId" clId="{0E390D88-F331-4554-88D1-22252536D8B2}" dt="2023-10-31T17:14:55.281" v="30" actId="47"/>
        <pc:sldMkLst>
          <pc:docMk/>
          <pc:sldMk cId="1062065396" sldId="270"/>
        </pc:sldMkLst>
      </pc:sldChg>
      <pc:sldChg chg="del">
        <pc:chgData name="Anna Karakatsouli" userId="d7ec0d07f17b5ab2" providerId="LiveId" clId="{0E390D88-F331-4554-88D1-22252536D8B2}" dt="2023-10-31T17:15:03.177" v="31" actId="47"/>
        <pc:sldMkLst>
          <pc:docMk/>
          <pc:sldMk cId="1172746799" sldId="272"/>
        </pc:sldMkLst>
      </pc:sldChg>
      <pc:sldChg chg="del">
        <pc:chgData name="Anna Karakatsouli" userId="d7ec0d07f17b5ab2" providerId="LiveId" clId="{0E390D88-F331-4554-88D1-22252536D8B2}" dt="2023-10-31T17:15:23.154" v="34" actId="47"/>
        <pc:sldMkLst>
          <pc:docMk/>
          <pc:sldMk cId="3189543944" sldId="273"/>
        </pc:sldMkLst>
      </pc:sldChg>
      <pc:sldChg chg="del">
        <pc:chgData name="Anna Karakatsouli" userId="d7ec0d07f17b5ab2" providerId="LiveId" clId="{0E390D88-F331-4554-88D1-22252536D8B2}" dt="2023-10-31T17:15:03.177" v="31" actId="47"/>
        <pc:sldMkLst>
          <pc:docMk/>
          <pc:sldMk cId="1728002337" sldId="274"/>
        </pc:sldMkLst>
      </pc:sldChg>
      <pc:sldChg chg="del">
        <pc:chgData name="Anna Karakatsouli" userId="d7ec0d07f17b5ab2" providerId="LiveId" clId="{0E390D88-F331-4554-88D1-22252536D8B2}" dt="2023-10-31T17:15:27.008" v="36" actId="47"/>
        <pc:sldMkLst>
          <pc:docMk/>
          <pc:sldMk cId="2863170958" sldId="275"/>
        </pc:sldMkLst>
      </pc:sldChg>
      <pc:sldChg chg="del">
        <pc:chgData name="Anna Karakatsouli" userId="d7ec0d07f17b5ab2" providerId="LiveId" clId="{0E390D88-F331-4554-88D1-22252536D8B2}" dt="2023-10-31T17:15:44.731" v="41" actId="47"/>
        <pc:sldMkLst>
          <pc:docMk/>
          <pc:sldMk cId="2518614529" sldId="277"/>
        </pc:sldMkLst>
      </pc:sldChg>
      <pc:sldChg chg="del">
        <pc:chgData name="Anna Karakatsouli" userId="d7ec0d07f17b5ab2" providerId="LiveId" clId="{0E390D88-F331-4554-88D1-22252536D8B2}" dt="2023-10-31T17:15:49.362" v="42" actId="47"/>
        <pc:sldMkLst>
          <pc:docMk/>
          <pc:sldMk cId="1325524058" sldId="284"/>
        </pc:sldMkLst>
      </pc:sldChg>
      <pc:sldChg chg="del">
        <pc:chgData name="Anna Karakatsouli" userId="d7ec0d07f17b5ab2" providerId="LiveId" clId="{0E390D88-F331-4554-88D1-22252536D8B2}" dt="2023-10-31T17:15:57.188" v="44" actId="47"/>
        <pc:sldMkLst>
          <pc:docMk/>
          <pc:sldMk cId="956733441" sldId="286"/>
        </pc:sldMkLst>
      </pc:sldChg>
      <pc:sldChg chg="del">
        <pc:chgData name="Anna Karakatsouli" userId="d7ec0d07f17b5ab2" providerId="LiveId" clId="{0E390D88-F331-4554-88D1-22252536D8B2}" dt="2023-10-31T17:15:57.188" v="44" actId="47"/>
        <pc:sldMkLst>
          <pc:docMk/>
          <pc:sldMk cId="3312803919" sldId="287"/>
        </pc:sldMkLst>
      </pc:sldChg>
      <pc:sldChg chg="del">
        <pc:chgData name="Anna Karakatsouli" userId="d7ec0d07f17b5ab2" providerId="LiveId" clId="{0E390D88-F331-4554-88D1-22252536D8B2}" dt="2023-10-31T17:15:49.362" v="42" actId="47"/>
        <pc:sldMkLst>
          <pc:docMk/>
          <pc:sldMk cId="3383326407" sldId="297"/>
        </pc:sldMkLst>
      </pc:sldChg>
      <pc:sldChg chg="del">
        <pc:chgData name="Anna Karakatsouli" userId="d7ec0d07f17b5ab2" providerId="LiveId" clId="{0E390D88-F331-4554-88D1-22252536D8B2}" dt="2023-10-31T17:15:57.188" v="44" actId="47"/>
        <pc:sldMkLst>
          <pc:docMk/>
          <pc:sldMk cId="3070491740" sldId="298"/>
        </pc:sldMkLst>
      </pc:sldChg>
      <pc:sldChg chg="del">
        <pc:chgData name="Anna Karakatsouli" userId="d7ec0d07f17b5ab2" providerId="LiveId" clId="{0E390D88-F331-4554-88D1-22252536D8B2}" dt="2023-10-31T17:15:57.188" v="44" actId="47"/>
        <pc:sldMkLst>
          <pc:docMk/>
          <pc:sldMk cId="3921011065" sldId="299"/>
        </pc:sldMkLst>
      </pc:sldChg>
      <pc:sldChg chg="del">
        <pc:chgData name="Anna Karakatsouli" userId="d7ec0d07f17b5ab2" providerId="LiveId" clId="{0E390D88-F331-4554-88D1-22252536D8B2}" dt="2023-10-31T17:15:32.195" v="38" actId="47"/>
        <pc:sldMkLst>
          <pc:docMk/>
          <pc:sldMk cId="189723199" sldId="310"/>
        </pc:sldMkLst>
      </pc:sldChg>
      <pc:sldChg chg="del">
        <pc:chgData name="Anna Karakatsouli" userId="d7ec0d07f17b5ab2" providerId="LiveId" clId="{0E390D88-F331-4554-88D1-22252536D8B2}" dt="2023-10-31T17:15:37.990" v="40" actId="47"/>
        <pc:sldMkLst>
          <pc:docMk/>
          <pc:sldMk cId="909544586" sldId="311"/>
        </pc:sldMkLst>
      </pc:sldChg>
      <pc:sldChg chg="del">
        <pc:chgData name="Anna Karakatsouli" userId="d7ec0d07f17b5ab2" providerId="LiveId" clId="{0E390D88-F331-4554-88D1-22252536D8B2}" dt="2023-10-31T17:15:06.214" v="32" actId="47"/>
        <pc:sldMkLst>
          <pc:docMk/>
          <pc:sldMk cId="4228502714" sldId="313"/>
        </pc:sldMkLst>
      </pc:sldChg>
      <pc:sldChg chg="del">
        <pc:chgData name="Anna Karakatsouli" userId="d7ec0d07f17b5ab2" providerId="LiveId" clId="{0E390D88-F331-4554-88D1-22252536D8B2}" dt="2023-10-31T17:15:03.177" v="31" actId="47"/>
        <pc:sldMkLst>
          <pc:docMk/>
          <pc:sldMk cId="2305806354" sldId="314"/>
        </pc:sldMkLst>
      </pc:sldChg>
      <pc:sldChg chg="del">
        <pc:chgData name="Anna Karakatsouli" userId="d7ec0d07f17b5ab2" providerId="LiveId" clId="{0E390D88-F331-4554-88D1-22252536D8B2}" dt="2023-10-31T17:15:24.666" v="35" actId="47"/>
        <pc:sldMkLst>
          <pc:docMk/>
          <pc:sldMk cId="3890289028" sldId="315"/>
        </pc:sldMkLst>
      </pc:sldChg>
      <pc:sldChg chg="del">
        <pc:chgData name="Anna Karakatsouli" userId="d7ec0d07f17b5ab2" providerId="LiveId" clId="{0E390D88-F331-4554-88D1-22252536D8B2}" dt="2023-10-31T17:16:21.046" v="49" actId="47"/>
        <pc:sldMkLst>
          <pc:docMk/>
          <pc:sldMk cId="1948085163" sldId="317"/>
        </pc:sldMkLst>
      </pc:sldChg>
      <pc:sldChg chg="del">
        <pc:chgData name="Anna Karakatsouli" userId="d7ec0d07f17b5ab2" providerId="LiveId" clId="{0E390D88-F331-4554-88D1-22252536D8B2}" dt="2023-10-31T17:16:21.046" v="49" actId="47"/>
        <pc:sldMkLst>
          <pc:docMk/>
          <pc:sldMk cId="2029375453" sldId="318"/>
        </pc:sldMkLst>
      </pc:sldChg>
      <pc:sldChg chg="del">
        <pc:chgData name="Anna Karakatsouli" userId="d7ec0d07f17b5ab2" providerId="LiveId" clId="{0E390D88-F331-4554-88D1-22252536D8B2}" dt="2023-10-31T17:17:47.902" v="52" actId="47"/>
        <pc:sldMkLst>
          <pc:docMk/>
          <pc:sldMk cId="2381542536" sldId="320"/>
        </pc:sldMkLst>
      </pc:sldChg>
      <pc:sldChg chg="del">
        <pc:chgData name="Anna Karakatsouli" userId="d7ec0d07f17b5ab2" providerId="LiveId" clId="{0E390D88-F331-4554-88D1-22252536D8B2}" dt="2023-10-31T17:17:47.902" v="52" actId="47"/>
        <pc:sldMkLst>
          <pc:docMk/>
          <pc:sldMk cId="2237393724" sldId="321"/>
        </pc:sldMkLst>
      </pc:sldChg>
      <pc:sldChg chg="del">
        <pc:chgData name="Anna Karakatsouli" userId="d7ec0d07f17b5ab2" providerId="LiveId" clId="{0E390D88-F331-4554-88D1-22252536D8B2}" dt="2023-10-31T17:17:47.902" v="52" actId="47"/>
        <pc:sldMkLst>
          <pc:docMk/>
          <pc:sldMk cId="3026793756" sldId="322"/>
        </pc:sldMkLst>
      </pc:sldChg>
      <pc:sldChg chg="del">
        <pc:chgData name="Anna Karakatsouli" userId="d7ec0d07f17b5ab2" providerId="LiveId" clId="{0E390D88-F331-4554-88D1-22252536D8B2}" dt="2023-10-31T17:17:47.902" v="52" actId="47"/>
        <pc:sldMkLst>
          <pc:docMk/>
          <pc:sldMk cId="3172876429" sldId="323"/>
        </pc:sldMkLst>
      </pc:sldChg>
      <pc:sldChg chg="del">
        <pc:chgData name="Anna Karakatsouli" userId="d7ec0d07f17b5ab2" providerId="LiveId" clId="{0E390D88-F331-4554-88D1-22252536D8B2}" dt="2023-10-31T17:17:53.607" v="55" actId="47"/>
        <pc:sldMkLst>
          <pc:docMk/>
          <pc:sldMk cId="3441279944" sldId="329"/>
        </pc:sldMkLst>
      </pc:sldChg>
      <pc:sldChg chg="del">
        <pc:chgData name="Anna Karakatsouli" userId="d7ec0d07f17b5ab2" providerId="LiveId" clId="{0E390D88-F331-4554-88D1-22252536D8B2}" dt="2023-10-31T17:15:51.227" v="43" actId="47"/>
        <pc:sldMkLst>
          <pc:docMk/>
          <pc:sldMk cId="3159364059" sldId="331"/>
        </pc:sldMkLst>
      </pc:sldChg>
      <pc:sldChg chg="addSp delSp modSp mod setBg">
        <pc:chgData name="Anna Karakatsouli" userId="d7ec0d07f17b5ab2" providerId="LiveId" clId="{0E390D88-F331-4554-88D1-22252536D8B2}" dt="2023-10-31T17:09:12.852" v="3" actId="26606"/>
        <pc:sldMkLst>
          <pc:docMk/>
          <pc:sldMk cId="2420000630" sldId="335"/>
        </pc:sldMkLst>
        <pc:spChg chg="mod ord">
          <ac:chgData name="Anna Karakatsouli" userId="d7ec0d07f17b5ab2" providerId="LiveId" clId="{0E390D88-F331-4554-88D1-22252536D8B2}" dt="2023-10-31T17:09:12.852" v="3" actId="26606"/>
          <ac:spMkLst>
            <pc:docMk/>
            <pc:sldMk cId="2420000630" sldId="335"/>
            <ac:spMk id="2" creationId="{00000000-0000-0000-0000-000000000000}"/>
          </ac:spMkLst>
        </pc:spChg>
        <pc:spChg chg="add del">
          <ac:chgData name="Anna Karakatsouli" userId="d7ec0d07f17b5ab2" providerId="LiveId" clId="{0E390D88-F331-4554-88D1-22252536D8B2}" dt="2023-10-31T17:09:12.846" v="2" actId="26606"/>
          <ac:spMkLst>
            <pc:docMk/>
            <pc:sldMk cId="2420000630" sldId="335"/>
            <ac:spMk id="8" creationId="{2ABBB681-F4D2-40F2-ACC3-DE0B4B4880EF}"/>
          </ac:spMkLst>
        </pc:spChg>
        <pc:spChg chg="add del">
          <ac:chgData name="Anna Karakatsouli" userId="d7ec0d07f17b5ab2" providerId="LiveId" clId="{0E390D88-F331-4554-88D1-22252536D8B2}" dt="2023-10-31T17:09:12.846" v="2" actId="26606"/>
          <ac:spMkLst>
            <pc:docMk/>
            <pc:sldMk cId="2420000630" sldId="335"/>
            <ac:spMk id="10" creationId="{09388ED0-1FEF-4E11-B488-BD661D1AC1A6}"/>
          </ac:spMkLst>
        </pc:spChg>
        <pc:spChg chg="add">
          <ac:chgData name="Anna Karakatsouli" userId="d7ec0d07f17b5ab2" providerId="LiveId" clId="{0E390D88-F331-4554-88D1-22252536D8B2}" dt="2023-10-31T17:09:12.852" v="3" actId="26606"/>
          <ac:spMkLst>
            <pc:docMk/>
            <pc:sldMk cId="2420000630" sldId="335"/>
            <ac:spMk id="12" creationId="{F754C990-9493-43C5-A08F-2B9A55F7DF0A}"/>
          </ac:spMkLst>
        </pc:spChg>
        <pc:spChg chg="add">
          <ac:chgData name="Anna Karakatsouli" userId="d7ec0d07f17b5ab2" providerId="LiveId" clId="{0E390D88-F331-4554-88D1-22252536D8B2}" dt="2023-10-31T17:09:12.852" v="3" actId="26606"/>
          <ac:spMkLst>
            <pc:docMk/>
            <pc:sldMk cId="2420000630" sldId="335"/>
            <ac:spMk id="13" creationId="{B176A2F0-4868-448D-8624-668A960A0E45}"/>
          </ac:spMkLst>
        </pc:spChg>
        <pc:picChg chg="mod">
          <ac:chgData name="Anna Karakatsouli" userId="d7ec0d07f17b5ab2" providerId="LiveId" clId="{0E390D88-F331-4554-88D1-22252536D8B2}" dt="2023-10-31T17:09:12.852" v="3" actId="26606"/>
          <ac:picMkLst>
            <pc:docMk/>
            <pc:sldMk cId="2420000630" sldId="335"/>
            <ac:picMk id="3" creationId="{00000000-0000-0000-0000-000000000000}"/>
          </ac:picMkLst>
        </pc:picChg>
        <pc:picChg chg="del">
          <ac:chgData name="Anna Karakatsouli" userId="d7ec0d07f17b5ab2" providerId="LiveId" clId="{0E390D88-F331-4554-88D1-22252536D8B2}" dt="2023-10-31T17:08:59.039" v="0" actId="478"/>
          <ac:picMkLst>
            <pc:docMk/>
            <pc:sldMk cId="2420000630" sldId="335"/>
            <ac:picMk id="4" creationId="{00000000-0000-0000-0000-000000000000}"/>
          </ac:picMkLst>
        </pc:picChg>
      </pc:sldChg>
      <pc:sldChg chg="del">
        <pc:chgData name="Anna Karakatsouli" userId="d7ec0d07f17b5ab2" providerId="LiveId" clId="{0E390D88-F331-4554-88D1-22252536D8B2}" dt="2023-10-31T17:09:52.642" v="4" actId="47"/>
        <pc:sldMkLst>
          <pc:docMk/>
          <pc:sldMk cId="1575754736" sldId="340"/>
        </pc:sldMkLst>
      </pc:sldChg>
      <pc:sldChg chg="del">
        <pc:chgData name="Anna Karakatsouli" userId="d7ec0d07f17b5ab2" providerId="LiveId" clId="{0E390D88-F331-4554-88D1-22252536D8B2}" dt="2023-10-31T17:11:49.528" v="23" actId="47"/>
        <pc:sldMkLst>
          <pc:docMk/>
          <pc:sldMk cId="3614280846" sldId="341"/>
        </pc:sldMkLst>
      </pc:sldChg>
      <pc:sldChg chg="del">
        <pc:chgData name="Anna Karakatsouli" userId="d7ec0d07f17b5ab2" providerId="LiveId" clId="{0E390D88-F331-4554-88D1-22252536D8B2}" dt="2023-10-31T17:14:18.263" v="24" actId="47"/>
        <pc:sldMkLst>
          <pc:docMk/>
          <pc:sldMk cId="210279354" sldId="342"/>
        </pc:sldMkLst>
      </pc:sldChg>
      <pc:sldChg chg="del">
        <pc:chgData name="Anna Karakatsouli" userId="d7ec0d07f17b5ab2" providerId="LiveId" clId="{0E390D88-F331-4554-88D1-22252536D8B2}" dt="2023-10-31T17:10:34.497" v="14" actId="47"/>
        <pc:sldMkLst>
          <pc:docMk/>
          <pc:sldMk cId="2650435683" sldId="345"/>
        </pc:sldMkLst>
      </pc:sldChg>
      <pc:sldChg chg="del">
        <pc:chgData name="Anna Karakatsouli" userId="d7ec0d07f17b5ab2" providerId="LiveId" clId="{0E390D88-F331-4554-88D1-22252536D8B2}" dt="2023-10-31T17:11:37.659" v="21" actId="47"/>
        <pc:sldMkLst>
          <pc:docMk/>
          <pc:sldMk cId="1701563245" sldId="346"/>
        </pc:sldMkLst>
      </pc:sldChg>
      <pc:sldChg chg="del">
        <pc:chgData name="Anna Karakatsouli" userId="d7ec0d07f17b5ab2" providerId="LiveId" clId="{0E390D88-F331-4554-88D1-22252536D8B2}" dt="2023-10-31T17:15:34.494" v="39" actId="47"/>
        <pc:sldMkLst>
          <pc:docMk/>
          <pc:sldMk cId="3203265573" sldId="348"/>
        </pc:sldMkLst>
      </pc:sldChg>
      <pc:sldChg chg="del">
        <pc:chgData name="Anna Karakatsouli" userId="d7ec0d07f17b5ab2" providerId="LiveId" clId="{0E390D88-F331-4554-88D1-22252536D8B2}" dt="2023-10-31T17:15:44.731" v="41" actId="47"/>
        <pc:sldMkLst>
          <pc:docMk/>
          <pc:sldMk cId="1237702307" sldId="349"/>
        </pc:sldMkLst>
      </pc:sldChg>
      <pc:sldChg chg="del">
        <pc:chgData name="Anna Karakatsouli" userId="d7ec0d07f17b5ab2" providerId="LiveId" clId="{0E390D88-F331-4554-88D1-22252536D8B2}" dt="2023-10-31T17:16:03.110" v="45" actId="47"/>
        <pc:sldMkLst>
          <pc:docMk/>
          <pc:sldMk cId="3821027758" sldId="352"/>
        </pc:sldMkLst>
      </pc:sldChg>
      <pc:sldChg chg="del">
        <pc:chgData name="Anna Karakatsouli" userId="d7ec0d07f17b5ab2" providerId="LiveId" clId="{0E390D88-F331-4554-88D1-22252536D8B2}" dt="2023-10-31T17:16:04.024" v="46" actId="47"/>
        <pc:sldMkLst>
          <pc:docMk/>
          <pc:sldMk cId="1565314032" sldId="353"/>
        </pc:sldMkLst>
      </pc:sldChg>
      <pc:sldChg chg="del">
        <pc:chgData name="Anna Karakatsouli" userId="d7ec0d07f17b5ab2" providerId="LiveId" clId="{0E390D88-F331-4554-88D1-22252536D8B2}" dt="2023-10-31T17:16:04.999" v="47" actId="47"/>
        <pc:sldMkLst>
          <pc:docMk/>
          <pc:sldMk cId="3967987160" sldId="354"/>
        </pc:sldMkLst>
      </pc:sldChg>
      <pc:sldChg chg="del">
        <pc:chgData name="Anna Karakatsouli" userId="d7ec0d07f17b5ab2" providerId="LiveId" clId="{0E390D88-F331-4554-88D1-22252536D8B2}" dt="2023-10-31T17:17:57.170" v="56" actId="47"/>
        <pc:sldMkLst>
          <pc:docMk/>
          <pc:sldMk cId="4123895143" sldId="357"/>
        </pc:sldMkLst>
      </pc:sldChg>
      <pc:sldChg chg="del">
        <pc:chgData name="Anna Karakatsouli" userId="d7ec0d07f17b5ab2" providerId="LiveId" clId="{0E390D88-F331-4554-88D1-22252536D8B2}" dt="2023-10-31T17:17:57.821" v="57" actId="47"/>
        <pc:sldMkLst>
          <pc:docMk/>
          <pc:sldMk cId="2821287159" sldId="358"/>
        </pc:sldMkLst>
      </pc:sldChg>
      <pc:sldChg chg="del">
        <pc:chgData name="Anna Karakatsouli" userId="d7ec0d07f17b5ab2" providerId="LiveId" clId="{0E390D88-F331-4554-88D1-22252536D8B2}" dt="2023-10-31T17:14:34.560" v="25" actId="47"/>
        <pc:sldMkLst>
          <pc:docMk/>
          <pc:sldMk cId="3580029656" sldId="374"/>
        </pc:sldMkLst>
      </pc:sldChg>
      <pc:sldChg chg="del">
        <pc:chgData name="Anna Karakatsouli" userId="d7ec0d07f17b5ab2" providerId="LiveId" clId="{0E390D88-F331-4554-88D1-22252536D8B2}" dt="2023-10-31T17:15:44.731" v="41" actId="47"/>
        <pc:sldMkLst>
          <pc:docMk/>
          <pc:sldMk cId="1699837965" sldId="382"/>
        </pc:sldMkLst>
      </pc:sldChg>
      <pc:sldChg chg="del">
        <pc:chgData name="Anna Karakatsouli" userId="d7ec0d07f17b5ab2" providerId="LiveId" clId="{0E390D88-F331-4554-88D1-22252536D8B2}" dt="2023-10-31T17:15:44.731" v="41" actId="47"/>
        <pc:sldMkLst>
          <pc:docMk/>
          <pc:sldMk cId="2376529844" sldId="383"/>
        </pc:sldMkLst>
      </pc:sldChg>
      <pc:sldChg chg="del">
        <pc:chgData name="Anna Karakatsouli" userId="d7ec0d07f17b5ab2" providerId="LiveId" clId="{0E390D88-F331-4554-88D1-22252536D8B2}" dt="2023-10-31T17:17:58.493" v="58" actId="47"/>
        <pc:sldMkLst>
          <pc:docMk/>
          <pc:sldMk cId="964973161" sldId="397"/>
        </pc:sldMkLst>
      </pc:sldChg>
      <pc:sldChg chg="del">
        <pc:chgData name="Anna Karakatsouli" userId="d7ec0d07f17b5ab2" providerId="LiveId" clId="{0E390D88-F331-4554-88D1-22252536D8B2}" dt="2023-10-31T17:16:10.536" v="48" actId="47"/>
        <pc:sldMkLst>
          <pc:docMk/>
          <pc:sldMk cId="1469848867" sldId="401"/>
        </pc:sldMkLst>
      </pc:sldChg>
      <pc:sldChg chg="del">
        <pc:chgData name="Anna Karakatsouli" userId="d7ec0d07f17b5ab2" providerId="LiveId" clId="{0E390D88-F331-4554-88D1-22252536D8B2}" dt="2023-10-31T17:16:21.046" v="49" actId="47"/>
        <pc:sldMkLst>
          <pc:docMk/>
          <pc:sldMk cId="3841373947" sldId="403"/>
        </pc:sldMkLst>
      </pc:sldChg>
      <pc:sldChg chg="del">
        <pc:chgData name="Anna Karakatsouli" userId="d7ec0d07f17b5ab2" providerId="LiveId" clId="{0E390D88-F331-4554-88D1-22252536D8B2}" dt="2023-10-31T17:17:41.736" v="51" actId="47"/>
        <pc:sldMkLst>
          <pc:docMk/>
          <pc:sldMk cId="3273772635" sldId="404"/>
        </pc:sldMkLst>
      </pc:sldChg>
      <pc:sldChg chg="del">
        <pc:chgData name="Anna Karakatsouli" userId="d7ec0d07f17b5ab2" providerId="LiveId" clId="{0E390D88-F331-4554-88D1-22252536D8B2}" dt="2023-10-31T17:17:49.895" v="53" actId="47"/>
        <pc:sldMkLst>
          <pc:docMk/>
          <pc:sldMk cId="3760296565" sldId="406"/>
        </pc:sldMkLst>
      </pc:sldChg>
      <pc:sldChg chg="del">
        <pc:chgData name="Anna Karakatsouli" userId="d7ec0d07f17b5ab2" providerId="LiveId" clId="{0E390D88-F331-4554-88D1-22252536D8B2}" dt="2023-10-31T17:17:51.389" v="54" actId="47"/>
        <pc:sldMkLst>
          <pc:docMk/>
          <pc:sldMk cId="3939593899" sldId="407"/>
        </pc:sldMkLst>
      </pc:sldChg>
      <pc:sldChg chg="del">
        <pc:chgData name="Anna Karakatsouli" userId="d7ec0d07f17b5ab2" providerId="LiveId" clId="{0E390D88-F331-4554-88D1-22252536D8B2}" dt="2023-10-31T17:10:26.211" v="13" actId="47"/>
        <pc:sldMkLst>
          <pc:docMk/>
          <pc:sldMk cId="2026802482" sldId="411"/>
        </pc:sldMkLst>
      </pc:sldChg>
      <pc:sldChg chg="del">
        <pc:chgData name="Anna Karakatsouli" userId="d7ec0d07f17b5ab2" providerId="LiveId" clId="{0E390D88-F331-4554-88D1-22252536D8B2}" dt="2023-10-31T17:15:29.855" v="37" actId="47"/>
        <pc:sldMkLst>
          <pc:docMk/>
          <pc:sldMk cId="3333106421" sldId="412"/>
        </pc:sldMkLst>
      </pc:sldChg>
      <pc:sldChg chg="modSp new mod">
        <pc:chgData name="Anna Karakatsouli" userId="d7ec0d07f17b5ab2" providerId="LiveId" clId="{0E390D88-F331-4554-88D1-22252536D8B2}" dt="2023-10-31T17:16:41.063" v="50"/>
        <pc:sldMkLst>
          <pc:docMk/>
          <pc:sldMk cId="3583568228" sldId="413"/>
        </pc:sldMkLst>
        <pc:spChg chg="mod">
          <ac:chgData name="Anna Karakatsouli" userId="d7ec0d07f17b5ab2" providerId="LiveId" clId="{0E390D88-F331-4554-88D1-22252536D8B2}" dt="2023-10-31T17:10:06.109" v="10" actId="20577"/>
          <ac:spMkLst>
            <pc:docMk/>
            <pc:sldMk cId="3583568228" sldId="413"/>
            <ac:spMk id="2" creationId="{82AFC005-0D06-F9F9-C681-B9101E830191}"/>
          </ac:spMkLst>
        </pc:spChg>
        <pc:spChg chg="mod">
          <ac:chgData name="Anna Karakatsouli" userId="d7ec0d07f17b5ab2" providerId="LiveId" clId="{0E390D88-F331-4554-88D1-22252536D8B2}" dt="2023-10-31T17:16:41.063" v="50"/>
          <ac:spMkLst>
            <pc:docMk/>
            <pc:sldMk cId="3583568228" sldId="413"/>
            <ac:spMk id="3" creationId="{7AFE2283-5664-61F2-FCF7-A663D04068C9}"/>
          </ac:spMkLst>
        </pc:spChg>
      </pc:sldChg>
    </pc:docChg>
  </pc:docChgLst>
</pc:chgInfo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oed.com/" TargetMode="External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oed.com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B3B57E-11BD-44CF-B38A-0D40D346C5CB}" type="doc">
      <dgm:prSet loTypeId="urn:microsoft.com/office/officeart/2005/8/layout/hList1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87FB441-7E4E-4C21-871C-438C49C1E14D}">
      <dgm:prSet/>
      <dgm:spPr/>
      <dgm:t>
        <a:bodyPr/>
        <a:lstStyle/>
        <a:p>
          <a:r>
            <a:rPr lang="el-GR"/>
            <a:t>Κοινωνικές αλλαγές που επιτάσσουν περισσότερο έντυπο υλικό</a:t>
          </a:r>
          <a:endParaRPr lang="en-US"/>
        </a:p>
      </dgm:t>
    </dgm:pt>
    <dgm:pt modelId="{509A94ED-ACAD-4A36-BB03-02DB5B725861}" type="parTrans" cxnId="{05B766F2-266D-4232-A13F-BC9DAAB7DB07}">
      <dgm:prSet/>
      <dgm:spPr/>
      <dgm:t>
        <a:bodyPr/>
        <a:lstStyle/>
        <a:p>
          <a:endParaRPr lang="en-US"/>
        </a:p>
      </dgm:t>
    </dgm:pt>
    <dgm:pt modelId="{07061211-F9D9-4DD5-BE0A-E5A5AD166200}" type="sibTrans" cxnId="{05B766F2-266D-4232-A13F-BC9DAAB7DB07}">
      <dgm:prSet/>
      <dgm:spPr/>
      <dgm:t>
        <a:bodyPr/>
        <a:lstStyle/>
        <a:p>
          <a:endParaRPr lang="en-US"/>
        </a:p>
      </dgm:t>
    </dgm:pt>
    <dgm:pt modelId="{AAECC660-411F-4C32-A804-F9278035414B}">
      <dgm:prSet/>
      <dgm:spPr/>
      <dgm:t>
        <a:bodyPr/>
        <a:lstStyle/>
        <a:p>
          <a:r>
            <a:rPr lang="el-GR"/>
            <a:t>Διάδοση αλφαβητισμού</a:t>
          </a:r>
          <a:endParaRPr lang="en-US"/>
        </a:p>
      </dgm:t>
    </dgm:pt>
    <dgm:pt modelId="{47EF75D8-C3F0-4B3B-B016-5B587E43D4AE}" type="parTrans" cxnId="{F8ECED0D-8AB2-4A91-8667-899307B0F411}">
      <dgm:prSet/>
      <dgm:spPr/>
      <dgm:t>
        <a:bodyPr/>
        <a:lstStyle/>
        <a:p>
          <a:endParaRPr lang="en-US"/>
        </a:p>
      </dgm:t>
    </dgm:pt>
    <dgm:pt modelId="{90FC32C6-AEB6-4580-8184-2264FEF057BA}" type="sibTrans" cxnId="{F8ECED0D-8AB2-4A91-8667-899307B0F411}">
      <dgm:prSet/>
      <dgm:spPr/>
      <dgm:t>
        <a:bodyPr/>
        <a:lstStyle/>
        <a:p>
          <a:endParaRPr lang="en-US"/>
        </a:p>
      </dgm:t>
    </dgm:pt>
    <dgm:pt modelId="{C22A77FC-520A-4106-95B0-BAD7A7D7AE99}">
      <dgm:prSet/>
      <dgm:spPr/>
      <dgm:t>
        <a:bodyPr/>
        <a:lstStyle/>
        <a:p>
          <a:r>
            <a:rPr lang="el-GR"/>
            <a:t>Πρόοδος εκπαίδευσης</a:t>
          </a:r>
          <a:endParaRPr lang="en-US"/>
        </a:p>
      </dgm:t>
    </dgm:pt>
    <dgm:pt modelId="{00A4F910-A62B-425B-8BE0-57B0FF4F910A}" type="parTrans" cxnId="{49D7E023-96FF-4359-A16A-76BF5EE2252F}">
      <dgm:prSet/>
      <dgm:spPr/>
      <dgm:t>
        <a:bodyPr/>
        <a:lstStyle/>
        <a:p>
          <a:endParaRPr lang="en-US"/>
        </a:p>
      </dgm:t>
    </dgm:pt>
    <dgm:pt modelId="{D4A60BE8-8143-4C21-92A9-7A2881528975}" type="sibTrans" cxnId="{49D7E023-96FF-4359-A16A-76BF5EE2252F}">
      <dgm:prSet/>
      <dgm:spPr/>
      <dgm:t>
        <a:bodyPr/>
        <a:lstStyle/>
        <a:p>
          <a:endParaRPr lang="en-US"/>
        </a:p>
      </dgm:t>
    </dgm:pt>
    <dgm:pt modelId="{E89A47BE-D02F-4397-9E5A-ED1B0A63AF63}">
      <dgm:prSet/>
      <dgm:spPr/>
      <dgm:t>
        <a:bodyPr/>
        <a:lstStyle/>
        <a:p>
          <a:r>
            <a:rPr lang="el-GR"/>
            <a:t>Μεγέθυνση κατασκευαστικού τομέα και λιανικών πωλήσεων</a:t>
          </a:r>
          <a:endParaRPr lang="en-US"/>
        </a:p>
      </dgm:t>
    </dgm:pt>
    <dgm:pt modelId="{12C9A196-BB66-4F35-A222-702478C76195}" type="parTrans" cxnId="{AAA631DF-6FBF-4FF0-9256-5C7C2BDD42C4}">
      <dgm:prSet/>
      <dgm:spPr/>
      <dgm:t>
        <a:bodyPr/>
        <a:lstStyle/>
        <a:p>
          <a:endParaRPr lang="en-US"/>
        </a:p>
      </dgm:t>
    </dgm:pt>
    <dgm:pt modelId="{E0F02558-3793-4E48-A95C-82DF4759AC5B}" type="sibTrans" cxnId="{AAA631DF-6FBF-4FF0-9256-5C7C2BDD42C4}">
      <dgm:prSet/>
      <dgm:spPr/>
      <dgm:t>
        <a:bodyPr/>
        <a:lstStyle/>
        <a:p>
          <a:endParaRPr lang="en-US"/>
        </a:p>
      </dgm:t>
    </dgm:pt>
    <dgm:pt modelId="{4EF2394F-63BE-4250-94F5-AD41D5CA1FC5}">
      <dgm:prSet/>
      <dgm:spPr/>
      <dgm:t>
        <a:bodyPr/>
        <a:lstStyle/>
        <a:p>
          <a:r>
            <a:rPr lang="el-GR"/>
            <a:t>Βελτίωση επικοινωνιών: σιδηρόδρομοι, ταχυδρομεία</a:t>
          </a:r>
          <a:endParaRPr lang="en-US"/>
        </a:p>
      </dgm:t>
    </dgm:pt>
    <dgm:pt modelId="{12C549D7-6839-466F-A16B-20B67E8397AF}" type="parTrans" cxnId="{2FB252D5-9C55-41DA-9DB1-A65E391DBE11}">
      <dgm:prSet/>
      <dgm:spPr/>
      <dgm:t>
        <a:bodyPr/>
        <a:lstStyle/>
        <a:p>
          <a:endParaRPr lang="en-US"/>
        </a:p>
      </dgm:t>
    </dgm:pt>
    <dgm:pt modelId="{BC083299-FBFB-434E-9FA4-0894AFC7A9A4}" type="sibTrans" cxnId="{2FB252D5-9C55-41DA-9DB1-A65E391DBE11}">
      <dgm:prSet/>
      <dgm:spPr/>
      <dgm:t>
        <a:bodyPr/>
        <a:lstStyle/>
        <a:p>
          <a:endParaRPr lang="en-US"/>
        </a:p>
      </dgm:t>
    </dgm:pt>
    <dgm:pt modelId="{DFD6C25A-DA4F-4C55-9355-C6BDF13A2F5E}">
      <dgm:prSet/>
      <dgm:spPr/>
      <dgm:t>
        <a:bodyPr/>
        <a:lstStyle/>
        <a:p>
          <a:r>
            <a:rPr lang="el-GR" dirty="0"/>
            <a:t>Τριπλή καινοτομία</a:t>
          </a:r>
          <a:endParaRPr lang="en-US" dirty="0"/>
        </a:p>
      </dgm:t>
    </dgm:pt>
    <dgm:pt modelId="{983F974F-8C53-4A0E-94D1-C6BF1E1FC123}" type="parTrans" cxnId="{AE761510-1B8B-4564-A687-CBC039B40ACD}">
      <dgm:prSet/>
      <dgm:spPr/>
      <dgm:t>
        <a:bodyPr/>
        <a:lstStyle/>
        <a:p>
          <a:endParaRPr lang="en-US"/>
        </a:p>
      </dgm:t>
    </dgm:pt>
    <dgm:pt modelId="{291BC8BF-66B3-4BBA-8D89-700E2B88A463}" type="sibTrans" cxnId="{AE761510-1B8B-4564-A687-CBC039B40ACD}">
      <dgm:prSet/>
      <dgm:spPr/>
      <dgm:t>
        <a:bodyPr/>
        <a:lstStyle/>
        <a:p>
          <a:endParaRPr lang="en-US"/>
        </a:p>
      </dgm:t>
    </dgm:pt>
    <dgm:pt modelId="{B4A853A1-8158-436B-9847-B64F9D9BF688}">
      <dgm:prSet/>
      <dgm:spPr/>
      <dgm:t>
        <a:bodyPr/>
        <a:lstStyle/>
        <a:p>
          <a:r>
            <a:rPr lang="el-GR"/>
            <a:t>Διαδικασία παραγωγής και διακίνησης</a:t>
          </a:r>
          <a:endParaRPr lang="en-US"/>
        </a:p>
      </dgm:t>
    </dgm:pt>
    <dgm:pt modelId="{58BDAA45-C218-4F79-8BED-5850469BBAE1}" type="parTrans" cxnId="{8408958E-CF99-4D14-96EF-21608125EB78}">
      <dgm:prSet/>
      <dgm:spPr/>
      <dgm:t>
        <a:bodyPr/>
        <a:lstStyle/>
        <a:p>
          <a:endParaRPr lang="en-US"/>
        </a:p>
      </dgm:t>
    </dgm:pt>
    <dgm:pt modelId="{9518D9E1-4C2D-48B3-89D4-760256ED75DF}" type="sibTrans" cxnId="{8408958E-CF99-4D14-96EF-21608125EB78}">
      <dgm:prSet/>
      <dgm:spPr/>
      <dgm:t>
        <a:bodyPr/>
        <a:lstStyle/>
        <a:p>
          <a:endParaRPr lang="en-US"/>
        </a:p>
      </dgm:t>
    </dgm:pt>
    <dgm:pt modelId="{AC73124F-1F7A-449E-8C34-9BECAB2778DE}">
      <dgm:prSet/>
      <dgm:spPr/>
      <dgm:t>
        <a:bodyPr/>
        <a:lstStyle/>
        <a:p>
          <a:r>
            <a:rPr lang="el-GR"/>
            <a:t>Μορφή προϊόντος</a:t>
          </a:r>
          <a:endParaRPr lang="en-US"/>
        </a:p>
      </dgm:t>
    </dgm:pt>
    <dgm:pt modelId="{F3E18D1D-258A-4965-9E53-A9DA1F30D5AA}" type="parTrans" cxnId="{C8314A7D-89EA-4A83-85DE-10D5992772D7}">
      <dgm:prSet/>
      <dgm:spPr/>
      <dgm:t>
        <a:bodyPr/>
        <a:lstStyle/>
        <a:p>
          <a:endParaRPr lang="en-US"/>
        </a:p>
      </dgm:t>
    </dgm:pt>
    <dgm:pt modelId="{E7A6F08F-AC8A-404A-B708-F21E98620B26}" type="sibTrans" cxnId="{C8314A7D-89EA-4A83-85DE-10D5992772D7}">
      <dgm:prSet/>
      <dgm:spPr/>
      <dgm:t>
        <a:bodyPr/>
        <a:lstStyle/>
        <a:p>
          <a:endParaRPr lang="en-US"/>
        </a:p>
      </dgm:t>
    </dgm:pt>
    <dgm:pt modelId="{1F33CC50-CD1A-41DC-81C5-362A9521B545}">
      <dgm:prSet/>
      <dgm:spPr/>
      <dgm:t>
        <a:bodyPr/>
        <a:lstStyle/>
        <a:p>
          <a:r>
            <a:rPr lang="el-GR" dirty="0"/>
            <a:t>Πρότυπα και τρόποι κατανάλωσης</a:t>
          </a:r>
          <a:endParaRPr lang="en-US" dirty="0"/>
        </a:p>
      </dgm:t>
    </dgm:pt>
    <dgm:pt modelId="{1E312D48-A031-48E8-8EF2-D4CAA7E4C33F}" type="parTrans" cxnId="{A20C5C02-093F-40C1-8792-8CB97D4FFBDB}">
      <dgm:prSet/>
      <dgm:spPr/>
      <dgm:t>
        <a:bodyPr/>
        <a:lstStyle/>
        <a:p>
          <a:endParaRPr lang="en-US"/>
        </a:p>
      </dgm:t>
    </dgm:pt>
    <dgm:pt modelId="{F9E17021-CE34-4291-9FC5-EC8D47358B9A}" type="sibTrans" cxnId="{A20C5C02-093F-40C1-8792-8CB97D4FFBDB}">
      <dgm:prSet/>
      <dgm:spPr/>
      <dgm:t>
        <a:bodyPr/>
        <a:lstStyle/>
        <a:p>
          <a:endParaRPr lang="en-US"/>
        </a:p>
      </dgm:t>
    </dgm:pt>
    <dgm:pt modelId="{E41358A3-78DC-46CE-94D6-2C5FF41869E8}" type="pres">
      <dgm:prSet presAssocID="{BCB3B57E-11BD-44CF-B38A-0D40D346C5CB}" presName="Name0" presStyleCnt="0">
        <dgm:presLayoutVars>
          <dgm:dir/>
          <dgm:animLvl val="lvl"/>
          <dgm:resizeHandles val="exact"/>
        </dgm:presLayoutVars>
      </dgm:prSet>
      <dgm:spPr/>
    </dgm:pt>
    <dgm:pt modelId="{118E8341-6DF5-4C2C-A934-39D0F10A9D10}" type="pres">
      <dgm:prSet presAssocID="{F87FB441-7E4E-4C21-871C-438C49C1E14D}" presName="composite" presStyleCnt="0"/>
      <dgm:spPr/>
    </dgm:pt>
    <dgm:pt modelId="{117C21BB-7046-4044-98CE-9AFAC3234ED3}" type="pres">
      <dgm:prSet presAssocID="{F87FB441-7E4E-4C21-871C-438C49C1E14D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59758CD4-D99A-41FB-A41C-65E59A52EF95}" type="pres">
      <dgm:prSet presAssocID="{F87FB441-7E4E-4C21-871C-438C49C1E14D}" presName="desTx" presStyleLbl="alignAccFollowNode1" presStyleIdx="0" presStyleCnt="2">
        <dgm:presLayoutVars>
          <dgm:bulletEnabled val="1"/>
        </dgm:presLayoutVars>
      </dgm:prSet>
      <dgm:spPr/>
    </dgm:pt>
    <dgm:pt modelId="{7A52D6CF-6AF7-45DC-AD82-0FD24678AF68}" type="pres">
      <dgm:prSet presAssocID="{07061211-F9D9-4DD5-BE0A-E5A5AD166200}" presName="space" presStyleCnt="0"/>
      <dgm:spPr/>
    </dgm:pt>
    <dgm:pt modelId="{2DE2333D-4473-409F-B0E7-EC25F64CD908}" type="pres">
      <dgm:prSet presAssocID="{DFD6C25A-DA4F-4C55-9355-C6BDF13A2F5E}" presName="composite" presStyleCnt="0"/>
      <dgm:spPr/>
    </dgm:pt>
    <dgm:pt modelId="{0A61F9C7-3261-4067-AF7F-E5D8E8C5CAAD}" type="pres">
      <dgm:prSet presAssocID="{DFD6C25A-DA4F-4C55-9355-C6BDF13A2F5E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2FC7AA75-564D-4823-9BC5-A361C2AA2F4D}" type="pres">
      <dgm:prSet presAssocID="{DFD6C25A-DA4F-4C55-9355-C6BDF13A2F5E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A20C5C02-093F-40C1-8792-8CB97D4FFBDB}" srcId="{DFD6C25A-DA4F-4C55-9355-C6BDF13A2F5E}" destId="{1F33CC50-CD1A-41DC-81C5-362A9521B545}" srcOrd="2" destOrd="0" parTransId="{1E312D48-A031-48E8-8EF2-D4CAA7E4C33F}" sibTransId="{F9E17021-CE34-4291-9FC5-EC8D47358B9A}"/>
    <dgm:cxn modelId="{F8ECED0D-8AB2-4A91-8667-899307B0F411}" srcId="{F87FB441-7E4E-4C21-871C-438C49C1E14D}" destId="{AAECC660-411F-4C32-A804-F9278035414B}" srcOrd="0" destOrd="0" parTransId="{47EF75D8-C3F0-4B3B-B016-5B587E43D4AE}" sibTransId="{90FC32C6-AEB6-4580-8184-2264FEF057BA}"/>
    <dgm:cxn modelId="{AE761510-1B8B-4564-A687-CBC039B40ACD}" srcId="{BCB3B57E-11BD-44CF-B38A-0D40D346C5CB}" destId="{DFD6C25A-DA4F-4C55-9355-C6BDF13A2F5E}" srcOrd="1" destOrd="0" parTransId="{983F974F-8C53-4A0E-94D1-C6BF1E1FC123}" sibTransId="{291BC8BF-66B3-4BBA-8D89-700E2B88A463}"/>
    <dgm:cxn modelId="{576B7114-8ECB-4681-871C-E27AF26A2672}" type="presOf" srcId="{C22A77FC-520A-4106-95B0-BAD7A7D7AE99}" destId="{59758CD4-D99A-41FB-A41C-65E59A52EF95}" srcOrd="0" destOrd="1" presId="urn:microsoft.com/office/officeart/2005/8/layout/hList1"/>
    <dgm:cxn modelId="{49D7E023-96FF-4359-A16A-76BF5EE2252F}" srcId="{F87FB441-7E4E-4C21-871C-438C49C1E14D}" destId="{C22A77FC-520A-4106-95B0-BAD7A7D7AE99}" srcOrd="1" destOrd="0" parTransId="{00A4F910-A62B-425B-8BE0-57B0FF4F910A}" sibTransId="{D4A60BE8-8143-4C21-92A9-7A2881528975}"/>
    <dgm:cxn modelId="{49BBA743-4FB7-4146-A548-B14348CCFFD5}" type="presOf" srcId="{B4A853A1-8158-436B-9847-B64F9D9BF688}" destId="{2FC7AA75-564D-4823-9BC5-A361C2AA2F4D}" srcOrd="0" destOrd="0" presId="urn:microsoft.com/office/officeart/2005/8/layout/hList1"/>
    <dgm:cxn modelId="{6E632245-1226-40B9-A1E4-DE8AB1A419AA}" type="presOf" srcId="{DFD6C25A-DA4F-4C55-9355-C6BDF13A2F5E}" destId="{0A61F9C7-3261-4067-AF7F-E5D8E8C5CAAD}" srcOrd="0" destOrd="0" presId="urn:microsoft.com/office/officeart/2005/8/layout/hList1"/>
    <dgm:cxn modelId="{1A2FB647-135A-4B6A-9832-9B8EE0B24FD7}" type="presOf" srcId="{BCB3B57E-11BD-44CF-B38A-0D40D346C5CB}" destId="{E41358A3-78DC-46CE-94D6-2C5FF41869E8}" srcOrd="0" destOrd="0" presId="urn:microsoft.com/office/officeart/2005/8/layout/hList1"/>
    <dgm:cxn modelId="{C983C55A-F984-43C6-9FC0-540249EB8AA4}" type="presOf" srcId="{E89A47BE-D02F-4397-9E5A-ED1B0A63AF63}" destId="{59758CD4-D99A-41FB-A41C-65E59A52EF95}" srcOrd="0" destOrd="2" presId="urn:microsoft.com/office/officeart/2005/8/layout/hList1"/>
    <dgm:cxn modelId="{C8314A7D-89EA-4A83-85DE-10D5992772D7}" srcId="{DFD6C25A-DA4F-4C55-9355-C6BDF13A2F5E}" destId="{AC73124F-1F7A-449E-8C34-9BECAB2778DE}" srcOrd="1" destOrd="0" parTransId="{F3E18D1D-258A-4965-9E53-A9DA1F30D5AA}" sibTransId="{E7A6F08F-AC8A-404A-B708-F21E98620B26}"/>
    <dgm:cxn modelId="{8408958E-CF99-4D14-96EF-21608125EB78}" srcId="{DFD6C25A-DA4F-4C55-9355-C6BDF13A2F5E}" destId="{B4A853A1-8158-436B-9847-B64F9D9BF688}" srcOrd="0" destOrd="0" parTransId="{58BDAA45-C218-4F79-8BED-5850469BBAE1}" sibTransId="{9518D9E1-4C2D-48B3-89D4-760256ED75DF}"/>
    <dgm:cxn modelId="{799E21AF-7591-4406-85FB-DE3FDE5D2F3A}" type="presOf" srcId="{F87FB441-7E4E-4C21-871C-438C49C1E14D}" destId="{117C21BB-7046-4044-98CE-9AFAC3234ED3}" srcOrd="0" destOrd="0" presId="urn:microsoft.com/office/officeart/2005/8/layout/hList1"/>
    <dgm:cxn modelId="{841C85B5-A815-4149-AEFB-A2E783CBEB39}" type="presOf" srcId="{4EF2394F-63BE-4250-94F5-AD41D5CA1FC5}" destId="{59758CD4-D99A-41FB-A41C-65E59A52EF95}" srcOrd="0" destOrd="3" presId="urn:microsoft.com/office/officeart/2005/8/layout/hList1"/>
    <dgm:cxn modelId="{77A2E0BD-B07E-40CC-8F0F-5A3AA4141C6A}" type="presOf" srcId="{1F33CC50-CD1A-41DC-81C5-362A9521B545}" destId="{2FC7AA75-564D-4823-9BC5-A361C2AA2F4D}" srcOrd="0" destOrd="2" presId="urn:microsoft.com/office/officeart/2005/8/layout/hList1"/>
    <dgm:cxn modelId="{2FB252D5-9C55-41DA-9DB1-A65E391DBE11}" srcId="{F87FB441-7E4E-4C21-871C-438C49C1E14D}" destId="{4EF2394F-63BE-4250-94F5-AD41D5CA1FC5}" srcOrd="3" destOrd="0" parTransId="{12C549D7-6839-466F-A16B-20B67E8397AF}" sibTransId="{BC083299-FBFB-434E-9FA4-0894AFC7A9A4}"/>
    <dgm:cxn modelId="{AAA631DF-6FBF-4FF0-9256-5C7C2BDD42C4}" srcId="{F87FB441-7E4E-4C21-871C-438C49C1E14D}" destId="{E89A47BE-D02F-4397-9E5A-ED1B0A63AF63}" srcOrd="2" destOrd="0" parTransId="{12C9A196-BB66-4F35-A222-702478C76195}" sibTransId="{E0F02558-3793-4E48-A95C-82DF4759AC5B}"/>
    <dgm:cxn modelId="{33AC3DEB-7A7E-4019-92EF-AF42FAFF4A0C}" type="presOf" srcId="{AAECC660-411F-4C32-A804-F9278035414B}" destId="{59758CD4-D99A-41FB-A41C-65E59A52EF95}" srcOrd="0" destOrd="0" presId="urn:microsoft.com/office/officeart/2005/8/layout/hList1"/>
    <dgm:cxn modelId="{6F6E00F1-9B73-4287-BE80-2B7F74C7BCF6}" type="presOf" srcId="{AC73124F-1F7A-449E-8C34-9BECAB2778DE}" destId="{2FC7AA75-564D-4823-9BC5-A361C2AA2F4D}" srcOrd="0" destOrd="1" presId="urn:microsoft.com/office/officeart/2005/8/layout/hList1"/>
    <dgm:cxn modelId="{05B766F2-266D-4232-A13F-BC9DAAB7DB07}" srcId="{BCB3B57E-11BD-44CF-B38A-0D40D346C5CB}" destId="{F87FB441-7E4E-4C21-871C-438C49C1E14D}" srcOrd="0" destOrd="0" parTransId="{509A94ED-ACAD-4A36-BB03-02DB5B725861}" sibTransId="{07061211-F9D9-4DD5-BE0A-E5A5AD166200}"/>
    <dgm:cxn modelId="{A88FD7B6-94BE-4266-B977-519CCFB0634E}" type="presParOf" srcId="{E41358A3-78DC-46CE-94D6-2C5FF41869E8}" destId="{118E8341-6DF5-4C2C-A934-39D0F10A9D10}" srcOrd="0" destOrd="0" presId="urn:microsoft.com/office/officeart/2005/8/layout/hList1"/>
    <dgm:cxn modelId="{EA0A3046-E584-4F86-89D0-01E17FF7FA59}" type="presParOf" srcId="{118E8341-6DF5-4C2C-A934-39D0F10A9D10}" destId="{117C21BB-7046-4044-98CE-9AFAC3234ED3}" srcOrd="0" destOrd="0" presId="urn:microsoft.com/office/officeart/2005/8/layout/hList1"/>
    <dgm:cxn modelId="{DF20A386-A3C1-4815-9B0B-0C001EE961B7}" type="presParOf" srcId="{118E8341-6DF5-4C2C-A934-39D0F10A9D10}" destId="{59758CD4-D99A-41FB-A41C-65E59A52EF95}" srcOrd="1" destOrd="0" presId="urn:microsoft.com/office/officeart/2005/8/layout/hList1"/>
    <dgm:cxn modelId="{4274EA1B-2670-4EEF-B10A-B483241D68B7}" type="presParOf" srcId="{E41358A3-78DC-46CE-94D6-2C5FF41869E8}" destId="{7A52D6CF-6AF7-45DC-AD82-0FD24678AF68}" srcOrd="1" destOrd="0" presId="urn:microsoft.com/office/officeart/2005/8/layout/hList1"/>
    <dgm:cxn modelId="{6949315C-05C5-4313-B81C-A2A0F605876C}" type="presParOf" srcId="{E41358A3-78DC-46CE-94D6-2C5FF41869E8}" destId="{2DE2333D-4473-409F-B0E7-EC25F64CD908}" srcOrd="2" destOrd="0" presId="urn:microsoft.com/office/officeart/2005/8/layout/hList1"/>
    <dgm:cxn modelId="{7AB1AFC2-648F-4C8A-A630-A4A0EB5DA2EB}" type="presParOf" srcId="{2DE2333D-4473-409F-B0E7-EC25F64CD908}" destId="{0A61F9C7-3261-4067-AF7F-E5D8E8C5CAAD}" srcOrd="0" destOrd="0" presId="urn:microsoft.com/office/officeart/2005/8/layout/hList1"/>
    <dgm:cxn modelId="{C1B33FB2-50E0-4BE8-B46D-07A31D87C467}" type="presParOf" srcId="{2DE2333D-4473-409F-B0E7-EC25F64CD908}" destId="{2FC7AA75-564D-4823-9BC5-A361C2AA2F4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68DF59E-1A6D-4BB8-A46C-5E661EFEA81B}" type="doc">
      <dgm:prSet loTypeId="urn:microsoft.com/office/officeart/2005/8/layout/vList2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AA6D074-3842-4E05-B0E6-899AEAE7D037}">
      <dgm:prSet/>
      <dgm:spPr/>
      <dgm:t>
        <a:bodyPr/>
        <a:lstStyle/>
        <a:p>
          <a:r>
            <a:rPr lang="en-US"/>
            <a:t>“Chepe”</a:t>
          </a:r>
          <a:r>
            <a:rPr lang="el-GR"/>
            <a:t> = φθηνός (σε παλαιά αγγλικά)</a:t>
          </a:r>
          <a:endParaRPr lang="en-US"/>
        </a:p>
      </dgm:t>
    </dgm:pt>
    <dgm:pt modelId="{D8381913-AB46-4248-B2F9-C4311792A5E9}" type="parTrans" cxnId="{6DEEB335-F95A-404C-A6E5-7BAAB41D8514}">
      <dgm:prSet/>
      <dgm:spPr/>
      <dgm:t>
        <a:bodyPr/>
        <a:lstStyle/>
        <a:p>
          <a:endParaRPr lang="en-US"/>
        </a:p>
      </dgm:t>
    </dgm:pt>
    <dgm:pt modelId="{B47E64CE-85FE-40D3-AA8E-58E743B098A1}" type="sibTrans" cxnId="{6DEEB335-F95A-404C-A6E5-7BAAB41D8514}">
      <dgm:prSet/>
      <dgm:spPr/>
      <dgm:t>
        <a:bodyPr/>
        <a:lstStyle/>
        <a:p>
          <a:endParaRPr lang="en-US"/>
        </a:p>
      </dgm:t>
    </dgm:pt>
    <dgm:pt modelId="{6C84B308-E536-457B-BA33-A1C457AF557B}">
      <dgm:prSet/>
      <dgm:spPr/>
      <dgm:t>
        <a:bodyPr/>
        <a:lstStyle/>
        <a:p>
          <a:r>
            <a:rPr lang="el-GR"/>
            <a:t>Δεν πωλούνταν στα βιβλιοπωλεία</a:t>
          </a:r>
          <a:endParaRPr lang="en-US"/>
        </a:p>
      </dgm:t>
    </dgm:pt>
    <dgm:pt modelId="{E935EA5F-04D4-4087-8127-83C1D68DA6A2}" type="parTrans" cxnId="{6591DC0B-BECF-4BD6-BF7D-E574053FAA97}">
      <dgm:prSet/>
      <dgm:spPr/>
      <dgm:t>
        <a:bodyPr/>
        <a:lstStyle/>
        <a:p>
          <a:endParaRPr lang="en-US"/>
        </a:p>
      </dgm:t>
    </dgm:pt>
    <dgm:pt modelId="{7D487B8C-0D14-4596-8413-5D466EC656D7}" type="sibTrans" cxnId="{6591DC0B-BECF-4BD6-BF7D-E574053FAA97}">
      <dgm:prSet/>
      <dgm:spPr/>
      <dgm:t>
        <a:bodyPr/>
        <a:lstStyle/>
        <a:p>
          <a:endParaRPr lang="en-US"/>
        </a:p>
      </dgm:t>
    </dgm:pt>
    <dgm:pt modelId="{F66E9389-2E2E-46B2-8777-32C38398857E}">
      <dgm:prSet/>
      <dgm:spPr/>
      <dgm:t>
        <a:bodyPr/>
        <a:lstStyle/>
        <a:p>
          <a:r>
            <a:rPr lang="el-GR"/>
            <a:t>Πρώτη εμφάνιση από τον 17</a:t>
          </a:r>
          <a:r>
            <a:rPr lang="el-GR" baseline="30000"/>
            <a:t>ο</a:t>
          </a:r>
          <a:r>
            <a:rPr lang="el-GR"/>
            <a:t> αι., άνθηση τον 18</a:t>
          </a:r>
          <a:r>
            <a:rPr lang="el-GR" baseline="30000"/>
            <a:t>ο</a:t>
          </a:r>
          <a:r>
            <a:rPr lang="el-GR"/>
            <a:t> αι.</a:t>
          </a:r>
          <a:endParaRPr lang="en-US"/>
        </a:p>
      </dgm:t>
    </dgm:pt>
    <dgm:pt modelId="{1F9A58FF-D344-44E7-B3DB-CF0A90001947}" type="parTrans" cxnId="{F00163FD-59E0-4FBE-B5FA-57A537E34E5E}">
      <dgm:prSet/>
      <dgm:spPr/>
      <dgm:t>
        <a:bodyPr/>
        <a:lstStyle/>
        <a:p>
          <a:endParaRPr lang="en-US"/>
        </a:p>
      </dgm:t>
    </dgm:pt>
    <dgm:pt modelId="{B53965DD-4DCC-4DAD-A459-5C1A26F10981}" type="sibTrans" cxnId="{F00163FD-59E0-4FBE-B5FA-57A537E34E5E}">
      <dgm:prSet/>
      <dgm:spPr/>
      <dgm:t>
        <a:bodyPr/>
        <a:lstStyle/>
        <a:p>
          <a:endParaRPr lang="en-US"/>
        </a:p>
      </dgm:t>
    </dgm:pt>
    <dgm:pt modelId="{2CA39DC4-85F8-4F79-BE28-54811C52AF50}">
      <dgm:prSet/>
      <dgm:spPr/>
      <dgm:t>
        <a:bodyPr/>
        <a:lstStyle/>
        <a:p>
          <a:r>
            <a:rPr lang="el-GR"/>
            <a:t>Μικρά χαρτόδετα φυλλάδια, 15</a:t>
          </a:r>
          <a:r>
            <a:rPr lang="en-US"/>
            <a:t>x</a:t>
          </a:r>
          <a:r>
            <a:rPr lang="el-GR"/>
            <a:t>10 </a:t>
          </a:r>
          <a:r>
            <a:rPr lang="en-US"/>
            <a:t>cm</a:t>
          </a:r>
          <a:r>
            <a:rPr lang="el-GR"/>
            <a:t>, με περίπου 24 σελίδες</a:t>
          </a:r>
          <a:endParaRPr lang="en-US"/>
        </a:p>
      </dgm:t>
    </dgm:pt>
    <dgm:pt modelId="{C31E7B6B-E720-4559-98E5-953820C31E2A}" type="parTrans" cxnId="{9A3DFE39-E318-4FCB-85B5-0B369EB36F66}">
      <dgm:prSet/>
      <dgm:spPr/>
      <dgm:t>
        <a:bodyPr/>
        <a:lstStyle/>
        <a:p>
          <a:endParaRPr lang="en-US"/>
        </a:p>
      </dgm:t>
    </dgm:pt>
    <dgm:pt modelId="{5960BA63-CCE6-4673-B7B0-186E4625AA39}" type="sibTrans" cxnId="{9A3DFE39-E318-4FCB-85B5-0B369EB36F66}">
      <dgm:prSet/>
      <dgm:spPr/>
      <dgm:t>
        <a:bodyPr/>
        <a:lstStyle/>
        <a:p>
          <a:endParaRPr lang="en-US"/>
        </a:p>
      </dgm:t>
    </dgm:pt>
    <dgm:pt modelId="{DE76DCA5-39C4-440C-83AE-1012FB27030F}">
      <dgm:prSet/>
      <dgm:spPr/>
      <dgm:t>
        <a:bodyPr/>
        <a:lstStyle/>
        <a:p>
          <a:r>
            <a:rPr lang="el-GR"/>
            <a:t>Παραδοσιακές ιστορίες και παραμύθια</a:t>
          </a:r>
          <a:endParaRPr lang="en-US"/>
        </a:p>
      </dgm:t>
    </dgm:pt>
    <dgm:pt modelId="{CBD25D7E-ECA4-4E36-BDE3-69EF5FB5DC2D}" type="parTrans" cxnId="{3C8ABA73-8A85-41A3-A1A9-19A80A1353E1}">
      <dgm:prSet/>
      <dgm:spPr/>
      <dgm:t>
        <a:bodyPr/>
        <a:lstStyle/>
        <a:p>
          <a:endParaRPr lang="en-US"/>
        </a:p>
      </dgm:t>
    </dgm:pt>
    <dgm:pt modelId="{DFFC9D44-2AE6-41C7-A0C3-FD8B2E10C961}" type="sibTrans" cxnId="{3C8ABA73-8A85-41A3-A1A9-19A80A1353E1}">
      <dgm:prSet/>
      <dgm:spPr/>
      <dgm:t>
        <a:bodyPr/>
        <a:lstStyle/>
        <a:p>
          <a:endParaRPr lang="en-US"/>
        </a:p>
      </dgm:t>
    </dgm:pt>
    <dgm:pt modelId="{5735F561-F08F-450C-9D1F-88E31F741769}">
      <dgm:prSet/>
      <dgm:spPr/>
      <dgm:t>
        <a:bodyPr/>
        <a:lstStyle/>
        <a:p>
          <a:r>
            <a:rPr lang="el-GR" dirty="0"/>
            <a:t>Κόστος, 1 </a:t>
          </a:r>
          <a:r>
            <a:rPr lang="en-US" dirty="0"/>
            <a:t>d. (</a:t>
          </a:r>
          <a:r>
            <a:rPr lang="el-GR" dirty="0"/>
            <a:t>= μία πένα)</a:t>
          </a:r>
          <a:endParaRPr lang="en-US" dirty="0"/>
        </a:p>
      </dgm:t>
    </dgm:pt>
    <dgm:pt modelId="{6F19EF0B-9089-4557-9E81-D9E59A6C4909}" type="parTrans" cxnId="{94114828-7ED1-42CA-8581-4BF469C703B9}">
      <dgm:prSet/>
      <dgm:spPr/>
      <dgm:t>
        <a:bodyPr/>
        <a:lstStyle/>
        <a:p>
          <a:endParaRPr lang="en-US"/>
        </a:p>
      </dgm:t>
    </dgm:pt>
    <dgm:pt modelId="{F5F84BE4-D8C8-48D5-A8C8-6750D131F20F}" type="sibTrans" cxnId="{94114828-7ED1-42CA-8581-4BF469C703B9}">
      <dgm:prSet/>
      <dgm:spPr/>
      <dgm:t>
        <a:bodyPr/>
        <a:lstStyle/>
        <a:p>
          <a:endParaRPr lang="en-US"/>
        </a:p>
      </dgm:t>
    </dgm:pt>
    <dgm:pt modelId="{E479160D-E434-436E-83AF-579D33A4003F}" type="pres">
      <dgm:prSet presAssocID="{C68DF59E-1A6D-4BB8-A46C-5E661EFEA81B}" presName="linear" presStyleCnt="0">
        <dgm:presLayoutVars>
          <dgm:animLvl val="lvl"/>
          <dgm:resizeHandles val="exact"/>
        </dgm:presLayoutVars>
      </dgm:prSet>
      <dgm:spPr/>
    </dgm:pt>
    <dgm:pt modelId="{4A2A36F7-D9AB-49C8-ABEB-039266664806}" type="pres">
      <dgm:prSet presAssocID="{BAA6D074-3842-4E05-B0E6-899AEAE7D037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74AF35CC-F8AD-491A-AFD3-FD270C385A13}" type="pres">
      <dgm:prSet presAssocID="{B47E64CE-85FE-40D3-AA8E-58E743B098A1}" presName="spacer" presStyleCnt="0"/>
      <dgm:spPr/>
    </dgm:pt>
    <dgm:pt modelId="{90446545-C7E0-4433-A6FB-200EEC3AB3D1}" type="pres">
      <dgm:prSet presAssocID="{6C84B308-E536-457B-BA33-A1C457AF557B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9ADFA61F-425D-44B8-828F-44D97FFA9F36}" type="pres">
      <dgm:prSet presAssocID="{7D487B8C-0D14-4596-8413-5D466EC656D7}" presName="spacer" presStyleCnt="0"/>
      <dgm:spPr/>
    </dgm:pt>
    <dgm:pt modelId="{F214A947-46E9-4AE5-A546-55F71392DFF3}" type="pres">
      <dgm:prSet presAssocID="{F66E9389-2E2E-46B2-8777-32C38398857E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CD6B0060-2297-49D2-9354-26912684FD77}" type="pres">
      <dgm:prSet presAssocID="{B53965DD-4DCC-4DAD-A459-5C1A26F10981}" presName="spacer" presStyleCnt="0"/>
      <dgm:spPr/>
    </dgm:pt>
    <dgm:pt modelId="{01741C02-9902-478F-A1C6-82CE6A3B3F94}" type="pres">
      <dgm:prSet presAssocID="{2CA39DC4-85F8-4F79-BE28-54811C52AF50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99A4802A-D4FF-4462-A402-60EE2021451A}" type="pres">
      <dgm:prSet presAssocID="{5960BA63-CCE6-4673-B7B0-186E4625AA39}" presName="spacer" presStyleCnt="0"/>
      <dgm:spPr/>
    </dgm:pt>
    <dgm:pt modelId="{23BF9EBD-FF8D-45A5-A8A6-78662614DB38}" type="pres">
      <dgm:prSet presAssocID="{DE76DCA5-39C4-440C-83AE-1012FB27030F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6CAFA15D-6E41-4D42-BB5B-A0CB1D83A4BD}" type="pres">
      <dgm:prSet presAssocID="{DFFC9D44-2AE6-41C7-A0C3-FD8B2E10C961}" presName="spacer" presStyleCnt="0"/>
      <dgm:spPr/>
    </dgm:pt>
    <dgm:pt modelId="{36E4BB44-0D84-4097-8695-6FA6E541432F}" type="pres">
      <dgm:prSet presAssocID="{5735F561-F08F-450C-9D1F-88E31F741769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6591DC0B-BECF-4BD6-BF7D-E574053FAA97}" srcId="{C68DF59E-1A6D-4BB8-A46C-5E661EFEA81B}" destId="{6C84B308-E536-457B-BA33-A1C457AF557B}" srcOrd="1" destOrd="0" parTransId="{E935EA5F-04D4-4087-8127-83C1D68DA6A2}" sibTransId="{7D487B8C-0D14-4596-8413-5D466EC656D7}"/>
    <dgm:cxn modelId="{94114828-7ED1-42CA-8581-4BF469C703B9}" srcId="{C68DF59E-1A6D-4BB8-A46C-5E661EFEA81B}" destId="{5735F561-F08F-450C-9D1F-88E31F741769}" srcOrd="5" destOrd="0" parTransId="{6F19EF0B-9089-4557-9E81-D9E59A6C4909}" sibTransId="{F5F84BE4-D8C8-48D5-A8C8-6750D131F20F}"/>
    <dgm:cxn modelId="{6DEEB335-F95A-404C-A6E5-7BAAB41D8514}" srcId="{C68DF59E-1A6D-4BB8-A46C-5E661EFEA81B}" destId="{BAA6D074-3842-4E05-B0E6-899AEAE7D037}" srcOrd="0" destOrd="0" parTransId="{D8381913-AB46-4248-B2F9-C4311792A5E9}" sibTransId="{B47E64CE-85FE-40D3-AA8E-58E743B098A1}"/>
    <dgm:cxn modelId="{9A3DFE39-E318-4FCB-85B5-0B369EB36F66}" srcId="{C68DF59E-1A6D-4BB8-A46C-5E661EFEA81B}" destId="{2CA39DC4-85F8-4F79-BE28-54811C52AF50}" srcOrd="3" destOrd="0" parTransId="{C31E7B6B-E720-4559-98E5-953820C31E2A}" sibTransId="{5960BA63-CCE6-4673-B7B0-186E4625AA39}"/>
    <dgm:cxn modelId="{3C8ABA73-8A85-41A3-A1A9-19A80A1353E1}" srcId="{C68DF59E-1A6D-4BB8-A46C-5E661EFEA81B}" destId="{DE76DCA5-39C4-440C-83AE-1012FB27030F}" srcOrd="4" destOrd="0" parTransId="{CBD25D7E-ECA4-4E36-BDE3-69EF5FB5DC2D}" sibTransId="{DFFC9D44-2AE6-41C7-A0C3-FD8B2E10C961}"/>
    <dgm:cxn modelId="{5C8F1494-420E-4263-8342-53DEB8D9C17F}" type="presOf" srcId="{F66E9389-2E2E-46B2-8777-32C38398857E}" destId="{F214A947-46E9-4AE5-A546-55F71392DFF3}" srcOrd="0" destOrd="0" presId="urn:microsoft.com/office/officeart/2005/8/layout/vList2"/>
    <dgm:cxn modelId="{7EF3D0AE-D367-48C6-953F-B4A4EF0F79EE}" type="presOf" srcId="{C68DF59E-1A6D-4BB8-A46C-5E661EFEA81B}" destId="{E479160D-E434-436E-83AF-579D33A4003F}" srcOrd="0" destOrd="0" presId="urn:microsoft.com/office/officeart/2005/8/layout/vList2"/>
    <dgm:cxn modelId="{B05C18B2-3F31-4953-80A7-58B7A5447BBB}" type="presOf" srcId="{6C84B308-E536-457B-BA33-A1C457AF557B}" destId="{90446545-C7E0-4433-A6FB-200EEC3AB3D1}" srcOrd="0" destOrd="0" presId="urn:microsoft.com/office/officeart/2005/8/layout/vList2"/>
    <dgm:cxn modelId="{5C8985B7-666E-49D8-979C-7D5DD7F893E8}" type="presOf" srcId="{DE76DCA5-39C4-440C-83AE-1012FB27030F}" destId="{23BF9EBD-FF8D-45A5-A8A6-78662614DB38}" srcOrd="0" destOrd="0" presId="urn:microsoft.com/office/officeart/2005/8/layout/vList2"/>
    <dgm:cxn modelId="{27FCB4C6-6797-4C77-84B8-08CB3E5BDB87}" type="presOf" srcId="{2CA39DC4-85F8-4F79-BE28-54811C52AF50}" destId="{01741C02-9902-478F-A1C6-82CE6A3B3F94}" srcOrd="0" destOrd="0" presId="urn:microsoft.com/office/officeart/2005/8/layout/vList2"/>
    <dgm:cxn modelId="{8C4AB1D4-0F50-4760-94D1-09B412AF899D}" type="presOf" srcId="{5735F561-F08F-450C-9D1F-88E31F741769}" destId="{36E4BB44-0D84-4097-8695-6FA6E541432F}" srcOrd="0" destOrd="0" presId="urn:microsoft.com/office/officeart/2005/8/layout/vList2"/>
    <dgm:cxn modelId="{FA60FEEC-BAEF-4B78-BDEE-AA43038A9DFB}" type="presOf" srcId="{BAA6D074-3842-4E05-B0E6-899AEAE7D037}" destId="{4A2A36F7-D9AB-49C8-ABEB-039266664806}" srcOrd="0" destOrd="0" presId="urn:microsoft.com/office/officeart/2005/8/layout/vList2"/>
    <dgm:cxn modelId="{F00163FD-59E0-4FBE-B5FA-57A537E34E5E}" srcId="{C68DF59E-1A6D-4BB8-A46C-5E661EFEA81B}" destId="{F66E9389-2E2E-46B2-8777-32C38398857E}" srcOrd="2" destOrd="0" parTransId="{1F9A58FF-D344-44E7-B3DB-CF0A90001947}" sibTransId="{B53965DD-4DCC-4DAD-A459-5C1A26F10981}"/>
    <dgm:cxn modelId="{95B845D2-5955-4EB1-97DD-5C332063F94E}" type="presParOf" srcId="{E479160D-E434-436E-83AF-579D33A4003F}" destId="{4A2A36F7-D9AB-49C8-ABEB-039266664806}" srcOrd="0" destOrd="0" presId="urn:microsoft.com/office/officeart/2005/8/layout/vList2"/>
    <dgm:cxn modelId="{FE19388D-0BD1-4ABF-A147-1437D3D17B8B}" type="presParOf" srcId="{E479160D-E434-436E-83AF-579D33A4003F}" destId="{74AF35CC-F8AD-491A-AFD3-FD270C385A13}" srcOrd="1" destOrd="0" presId="urn:microsoft.com/office/officeart/2005/8/layout/vList2"/>
    <dgm:cxn modelId="{D9AF4693-403B-4863-BFF1-D1109E5E40E8}" type="presParOf" srcId="{E479160D-E434-436E-83AF-579D33A4003F}" destId="{90446545-C7E0-4433-A6FB-200EEC3AB3D1}" srcOrd="2" destOrd="0" presId="urn:microsoft.com/office/officeart/2005/8/layout/vList2"/>
    <dgm:cxn modelId="{A245E0F7-6B33-4602-8371-16FB4575C27A}" type="presParOf" srcId="{E479160D-E434-436E-83AF-579D33A4003F}" destId="{9ADFA61F-425D-44B8-828F-44D97FFA9F36}" srcOrd="3" destOrd="0" presId="urn:microsoft.com/office/officeart/2005/8/layout/vList2"/>
    <dgm:cxn modelId="{C99557E4-1DCB-4C13-B386-E8DA2429D6C2}" type="presParOf" srcId="{E479160D-E434-436E-83AF-579D33A4003F}" destId="{F214A947-46E9-4AE5-A546-55F71392DFF3}" srcOrd="4" destOrd="0" presId="urn:microsoft.com/office/officeart/2005/8/layout/vList2"/>
    <dgm:cxn modelId="{AC0445FD-B8D8-4DFE-8F2B-94413798BB91}" type="presParOf" srcId="{E479160D-E434-436E-83AF-579D33A4003F}" destId="{CD6B0060-2297-49D2-9354-26912684FD77}" srcOrd="5" destOrd="0" presId="urn:microsoft.com/office/officeart/2005/8/layout/vList2"/>
    <dgm:cxn modelId="{863E484C-1E58-448A-BF44-F10B1C32BA74}" type="presParOf" srcId="{E479160D-E434-436E-83AF-579D33A4003F}" destId="{01741C02-9902-478F-A1C6-82CE6A3B3F94}" srcOrd="6" destOrd="0" presId="urn:microsoft.com/office/officeart/2005/8/layout/vList2"/>
    <dgm:cxn modelId="{BDFBBF48-CF66-42A3-AC0C-8D02F5FA3FF5}" type="presParOf" srcId="{E479160D-E434-436E-83AF-579D33A4003F}" destId="{99A4802A-D4FF-4462-A402-60EE2021451A}" srcOrd="7" destOrd="0" presId="urn:microsoft.com/office/officeart/2005/8/layout/vList2"/>
    <dgm:cxn modelId="{F2A89A4E-B375-4EA4-902D-C82FBBF5033A}" type="presParOf" srcId="{E479160D-E434-436E-83AF-579D33A4003F}" destId="{23BF9EBD-FF8D-45A5-A8A6-78662614DB38}" srcOrd="8" destOrd="0" presId="urn:microsoft.com/office/officeart/2005/8/layout/vList2"/>
    <dgm:cxn modelId="{F0E8C630-7B37-47E3-ACBD-A2CDAB293707}" type="presParOf" srcId="{E479160D-E434-436E-83AF-579D33A4003F}" destId="{6CAFA15D-6E41-4D42-BB5B-A0CB1D83A4BD}" srcOrd="9" destOrd="0" presId="urn:microsoft.com/office/officeart/2005/8/layout/vList2"/>
    <dgm:cxn modelId="{E6189F2C-3CFF-4BD0-B0A4-CCE1D10BAD94}" type="presParOf" srcId="{E479160D-E434-436E-83AF-579D33A4003F}" destId="{36E4BB44-0D84-4097-8695-6FA6E541432F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8BFAE8-5FF9-43AA-98F0-CDD434FC12A7}" type="doc">
      <dgm:prSet loTypeId="urn:microsoft.com/office/officeart/2008/layout/LinedList" loCatId="list" qsTypeId="urn:microsoft.com/office/officeart/2005/8/quickstyle/simple1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C2F45105-1680-47D1-9461-3F56C6FD6BAC}">
      <dgm:prSet/>
      <dgm:spPr/>
      <dgm:t>
        <a:bodyPr/>
        <a:lstStyle/>
        <a:p>
          <a:r>
            <a:rPr lang="el-GR"/>
            <a:t>Αύξηση προσωπικού, μεγαλύτερη εξειδίκευση της θέσης κάθε εργαζομένου</a:t>
          </a:r>
          <a:endParaRPr lang="en-US"/>
        </a:p>
      </dgm:t>
    </dgm:pt>
    <dgm:pt modelId="{FB4C69FE-4C17-4501-9B76-E793068ABFC7}" type="parTrans" cxnId="{8CABAB4E-5FC6-491B-8EEA-F28175B1DCBE}">
      <dgm:prSet/>
      <dgm:spPr/>
      <dgm:t>
        <a:bodyPr/>
        <a:lstStyle/>
        <a:p>
          <a:endParaRPr lang="en-US"/>
        </a:p>
      </dgm:t>
    </dgm:pt>
    <dgm:pt modelId="{D0CF76B6-9A3A-4D5C-A656-FA4BE4F131D6}" type="sibTrans" cxnId="{8CABAB4E-5FC6-491B-8EEA-F28175B1DCBE}">
      <dgm:prSet/>
      <dgm:spPr/>
      <dgm:t>
        <a:bodyPr/>
        <a:lstStyle/>
        <a:p>
          <a:endParaRPr lang="en-US"/>
        </a:p>
      </dgm:t>
    </dgm:pt>
    <dgm:pt modelId="{B5AD05A1-A95B-49A6-8660-8C6C5B430DA9}">
      <dgm:prSet/>
      <dgm:spPr/>
      <dgm:t>
        <a:bodyPr/>
        <a:lstStyle/>
        <a:p>
          <a:r>
            <a:rPr lang="el-GR"/>
            <a:t>Αυξημένη ζήτηση </a:t>
          </a:r>
          <a:r>
            <a:rPr lang="el-GR">
              <a:sym typeface="Wingdings" panose="05000000000000000000" pitchFamily="2" charset="2"/>
            </a:rPr>
            <a:t></a:t>
          </a:r>
          <a:r>
            <a:rPr lang="el-GR"/>
            <a:t> καινοτομίες σε χαρτοποιία, πρώτη εκμηχάνιση (! υψηλό κόστος μηχανών, χαμηλή διείσδυση)</a:t>
          </a:r>
          <a:endParaRPr lang="en-US"/>
        </a:p>
      </dgm:t>
    </dgm:pt>
    <dgm:pt modelId="{340E09B6-5F12-4E6C-8149-31557AB707B9}" type="parTrans" cxnId="{6AD84A94-1BFF-4319-9A08-176ECD412FF5}">
      <dgm:prSet/>
      <dgm:spPr/>
      <dgm:t>
        <a:bodyPr/>
        <a:lstStyle/>
        <a:p>
          <a:endParaRPr lang="en-US"/>
        </a:p>
      </dgm:t>
    </dgm:pt>
    <dgm:pt modelId="{34CC1EE7-E6D3-4D44-922C-2DC19092BA52}" type="sibTrans" cxnId="{6AD84A94-1BFF-4319-9A08-176ECD412FF5}">
      <dgm:prSet/>
      <dgm:spPr/>
      <dgm:t>
        <a:bodyPr/>
        <a:lstStyle/>
        <a:p>
          <a:endParaRPr lang="en-US"/>
        </a:p>
      </dgm:t>
    </dgm:pt>
    <dgm:pt modelId="{7C844E89-A7D8-473C-9A2F-CAFCDA141EC8}">
      <dgm:prSet/>
      <dgm:spPr/>
      <dgm:t>
        <a:bodyPr/>
        <a:lstStyle/>
        <a:p>
          <a:r>
            <a:rPr lang="el-GR"/>
            <a:t>1854, αθλοθέτηση βραβείου 1000 λιρών από εφημ. </a:t>
          </a:r>
          <a:r>
            <a:rPr lang="en-US" i="1"/>
            <a:t>The</a:t>
          </a:r>
          <a:r>
            <a:rPr lang="el-GR" i="1"/>
            <a:t> </a:t>
          </a:r>
          <a:r>
            <a:rPr lang="en-US" i="1"/>
            <a:t>Times</a:t>
          </a:r>
          <a:r>
            <a:rPr lang="el-GR" i="1"/>
            <a:t> </a:t>
          </a:r>
          <a:r>
            <a:rPr lang="el-GR"/>
            <a:t>για επινόηση φθηνού υποκατάστατου κουρελιών ως πρώτη ύλη (= ξυλοπολτός)</a:t>
          </a:r>
          <a:endParaRPr lang="en-US"/>
        </a:p>
      </dgm:t>
    </dgm:pt>
    <dgm:pt modelId="{7C513936-AA00-44CB-AFE2-8D950AE3E8E2}" type="parTrans" cxnId="{B57EC304-EAFA-4944-99CB-B17E8B1F73F4}">
      <dgm:prSet/>
      <dgm:spPr/>
      <dgm:t>
        <a:bodyPr/>
        <a:lstStyle/>
        <a:p>
          <a:endParaRPr lang="en-US"/>
        </a:p>
      </dgm:t>
    </dgm:pt>
    <dgm:pt modelId="{8C225473-1563-4728-8331-93DFAF0D4DD6}" type="sibTrans" cxnId="{B57EC304-EAFA-4944-99CB-B17E8B1F73F4}">
      <dgm:prSet/>
      <dgm:spPr/>
      <dgm:t>
        <a:bodyPr/>
        <a:lstStyle/>
        <a:p>
          <a:endParaRPr lang="en-US"/>
        </a:p>
      </dgm:t>
    </dgm:pt>
    <dgm:pt modelId="{55C0AEC3-5831-4CDB-BBB2-5A6335154D50}" type="pres">
      <dgm:prSet presAssocID="{448BFAE8-5FF9-43AA-98F0-CDD434FC12A7}" presName="vert0" presStyleCnt="0">
        <dgm:presLayoutVars>
          <dgm:dir/>
          <dgm:animOne val="branch"/>
          <dgm:animLvl val="lvl"/>
        </dgm:presLayoutVars>
      </dgm:prSet>
      <dgm:spPr/>
    </dgm:pt>
    <dgm:pt modelId="{B79174F5-DC74-4CEA-8399-6BD937FDAD20}" type="pres">
      <dgm:prSet presAssocID="{C2F45105-1680-47D1-9461-3F56C6FD6BAC}" presName="thickLine" presStyleLbl="alignNode1" presStyleIdx="0" presStyleCnt="3"/>
      <dgm:spPr/>
    </dgm:pt>
    <dgm:pt modelId="{72AF65B2-8831-4AEE-B30A-35BF33F1441A}" type="pres">
      <dgm:prSet presAssocID="{C2F45105-1680-47D1-9461-3F56C6FD6BAC}" presName="horz1" presStyleCnt="0"/>
      <dgm:spPr/>
    </dgm:pt>
    <dgm:pt modelId="{0564AB94-A6AE-455B-AB70-6D4F750EBCDF}" type="pres">
      <dgm:prSet presAssocID="{C2F45105-1680-47D1-9461-3F56C6FD6BAC}" presName="tx1" presStyleLbl="revTx" presStyleIdx="0" presStyleCnt="3"/>
      <dgm:spPr/>
    </dgm:pt>
    <dgm:pt modelId="{1B73AA8E-1278-4B2D-A1EC-ECCF32A5BE45}" type="pres">
      <dgm:prSet presAssocID="{C2F45105-1680-47D1-9461-3F56C6FD6BAC}" presName="vert1" presStyleCnt="0"/>
      <dgm:spPr/>
    </dgm:pt>
    <dgm:pt modelId="{787B446B-1807-40D6-AB9B-E82A691ECDDC}" type="pres">
      <dgm:prSet presAssocID="{B5AD05A1-A95B-49A6-8660-8C6C5B430DA9}" presName="thickLine" presStyleLbl="alignNode1" presStyleIdx="1" presStyleCnt="3"/>
      <dgm:spPr/>
    </dgm:pt>
    <dgm:pt modelId="{0D69059E-279E-4BB3-ADF5-886A15310319}" type="pres">
      <dgm:prSet presAssocID="{B5AD05A1-A95B-49A6-8660-8C6C5B430DA9}" presName="horz1" presStyleCnt="0"/>
      <dgm:spPr/>
    </dgm:pt>
    <dgm:pt modelId="{121E6783-01A4-4ED5-B44B-6DDDA98878A6}" type="pres">
      <dgm:prSet presAssocID="{B5AD05A1-A95B-49A6-8660-8C6C5B430DA9}" presName="tx1" presStyleLbl="revTx" presStyleIdx="1" presStyleCnt="3"/>
      <dgm:spPr/>
    </dgm:pt>
    <dgm:pt modelId="{FEDDA0CC-8525-4271-BCB0-2ADAF6B0E989}" type="pres">
      <dgm:prSet presAssocID="{B5AD05A1-A95B-49A6-8660-8C6C5B430DA9}" presName="vert1" presStyleCnt="0"/>
      <dgm:spPr/>
    </dgm:pt>
    <dgm:pt modelId="{4E71FEB1-A85A-45DA-A88C-D7D4361D3190}" type="pres">
      <dgm:prSet presAssocID="{7C844E89-A7D8-473C-9A2F-CAFCDA141EC8}" presName="thickLine" presStyleLbl="alignNode1" presStyleIdx="2" presStyleCnt="3"/>
      <dgm:spPr/>
    </dgm:pt>
    <dgm:pt modelId="{CB7BDFFB-3DC9-4B59-B690-0CBE06DA3BEE}" type="pres">
      <dgm:prSet presAssocID="{7C844E89-A7D8-473C-9A2F-CAFCDA141EC8}" presName="horz1" presStyleCnt="0"/>
      <dgm:spPr/>
    </dgm:pt>
    <dgm:pt modelId="{7566F941-065F-4DE0-97C1-A641F0B6111C}" type="pres">
      <dgm:prSet presAssocID="{7C844E89-A7D8-473C-9A2F-CAFCDA141EC8}" presName="tx1" presStyleLbl="revTx" presStyleIdx="2" presStyleCnt="3"/>
      <dgm:spPr/>
    </dgm:pt>
    <dgm:pt modelId="{B4C27422-9253-44E1-9D4E-05D3AC177405}" type="pres">
      <dgm:prSet presAssocID="{7C844E89-A7D8-473C-9A2F-CAFCDA141EC8}" presName="vert1" presStyleCnt="0"/>
      <dgm:spPr/>
    </dgm:pt>
  </dgm:ptLst>
  <dgm:cxnLst>
    <dgm:cxn modelId="{B57EC304-EAFA-4944-99CB-B17E8B1F73F4}" srcId="{448BFAE8-5FF9-43AA-98F0-CDD434FC12A7}" destId="{7C844E89-A7D8-473C-9A2F-CAFCDA141EC8}" srcOrd="2" destOrd="0" parTransId="{7C513936-AA00-44CB-AFE2-8D950AE3E8E2}" sibTransId="{8C225473-1563-4728-8331-93DFAF0D4DD6}"/>
    <dgm:cxn modelId="{E7529369-F72F-46E0-AD5B-7447B03B76B7}" type="presOf" srcId="{C2F45105-1680-47D1-9461-3F56C6FD6BAC}" destId="{0564AB94-A6AE-455B-AB70-6D4F750EBCDF}" srcOrd="0" destOrd="0" presId="urn:microsoft.com/office/officeart/2008/layout/LinedList"/>
    <dgm:cxn modelId="{8CABAB4E-5FC6-491B-8EEA-F28175B1DCBE}" srcId="{448BFAE8-5FF9-43AA-98F0-CDD434FC12A7}" destId="{C2F45105-1680-47D1-9461-3F56C6FD6BAC}" srcOrd="0" destOrd="0" parTransId="{FB4C69FE-4C17-4501-9B76-E793068ABFC7}" sibTransId="{D0CF76B6-9A3A-4D5C-A656-FA4BE4F131D6}"/>
    <dgm:cxn modelId="{6AD84A94-1BFF-4319-9A08-176ECD412FF5}" srcId="{448BFAE8-5FF9-43AA-98F0-CDD434FC12A7}" destId="{B5AD05A1-A95B-49A6-8660-8C6C5B430DA9}" srcOrd="1" destOrd="0" parTransId="{340E09B6-5F12-4E6C-8149-31557AB707B9}" sibTransId="{34CC1EE7-E6D3-4D44-922C-2DC19092BA52}"/>
    <dgm:cxn modelId="{2ACE51AE-C91A-467A-B396-E1FC1843C8F8}" type="presOf" srcId="{7C844E89-A7D8-473C-9A2F-CAFCDA141EC8}" destId="{7566F941-065F-4DE0-97C1-A641F0B6111C}" srcOrd="0" destOrd="0" presId="urn:microsoft.com/office/officeart/2008/layout/LinedList"/>
    <dgm:cxn modelId="{35CBAFF3-9AE3-45C1-838E-96882913DEC0}" type="presOf" srcId="{B5AD05A1-A95B-49A6-8660-8C6C5B430DA9}" destId="{121E6783-01A4-4ED5-B44B-6DDDA98878A6}" srcOrd="0" destOrd="0" presId="urn:microsoft.com/office/officeart/2008/layout/LinedList"/>
    <dgm:cxn modelId="{52D238FC-0222-49BD-81F0-4227ACBBCBEA}" type="presOf" srcId="{448BFAE8-5FF9-43AA-98F0-CDD434FC12A7}" destId="{55C0AEC3-5831-4CDB-BBB2-5A6335154D50}" srcOrd="0" destOrd="0" presId="urn:microsoft.com/office/officeart/2008/layout/LinedList"/>
    <dgm:cxn modelId="{DAD3B380-DCA2-482C-9A7C-0B83E4C47CC6}" type="presParOf" srcId="{55C0AEC3-5831-4CDB-BBB2-5A6335154D50}" destId="{B79174F5-DC74-4CEA-8399-6BD937FDAD20}" srcOrd="0" destOrd="0" presId="urn:microsoft.com/office/officeart/2008/layout/LinedList"/>
    <dgm:cxn modelId="{7F60DBD1-1947-4923-8025-0ABEDBFA35B6}" type="presParOf" srcId="{55C0AEC3-5831-4CDB-BBB2-5A6335154D50}" destId="{72AF65B2-8831-4AEE-B30A-35BF33F1441A}" srcOrd="1" destOrd="0" presId="urn:microsoft.com/office/officeart/2008/layout/LinedList"/>
    <dgm:cxn modelId="{E4A7CCAA-DC14-4DC2-8915-2FFA7EBDCE51}" type="presParOf" srcId="{72AF65B2-8831-4AEE-B30A-35BF33F1441A}" destId="{0564AB94-A6AE-455B-AB70-6D4F750EBCDF}" srcOrd="0" destOrd="0" presId="urn:microsoft.com/office/officeart/2008/layout/LinedList"/>
    <dgm:cxn modelId="{E46AC1C8-CA82-4EB4-B60D-04920214EEDF}" type="presParOf" srcId="{72AF65B2-8831-4AEE-B30A-35BF33F1441A}" destId="{1B73AA8E-1278-4B2D-A1EC-ECCF32A5BE45}" srcOrd="1" destOrd="0" presId="urn:microsoft.com/office/officeart/2008/layout/LinedList"/>
    <dgm:cxn modelId="{1C780332-E65C-4A27-A5DC-5AD56C711165}" type="presParOf" srcId="{55C0AEC3-5831-4CDB-BBB2-5A6335154D50}" destId="{787B446B-1807-40D6-AB9B-E82A691ECDDC}" srcOrd="2" destOrd="0" presId="urn:microsoft.com/office/officeart/2008/layout/LinedList"/>
    <dgm:cxn modelId="{B80952DD-BA52-4D15-B4CD-6AC4D5C07647}" type="presParOf" srcId="{55C0AEC3-5831-4CDB-BBB2-5A6335154D50}" destId="{0D69059E-279E-4BB3-ADF5-886A15310319}" srcOrd="3" destOrd="0" presId="urn:microsoft.com/office/officeart/2008/layout/LinedList"/>
    <dgm:cxn modelId="{AF73C323-7844-4EA3-9448-F2A68B7B28FD}" type="presParOf" srcId="{0D69059E-279E-4BB3-ADF5-886A15310319}" destId="{121E6783-01A4-4ED5-B44B-6DDDA98878A6}" srcOrd="0" destOrd="0" presId="urn:microsoft.com/office/officeart/2008/layout/LinedList"/>
    <dgm:cxn modelId="{67FC487C-EE32-4B7F-8E59-F56D926A5B97}" type="presParOf" srcId="{0D69059E-279E-4BB3-ADF5-886A15310319}" destId="{FEDDA0CC-8525-4271-BCB0-2ADAF6B0E989}" srcOrd="1" destOrd="0" presId="urn:microsoft.com/office/officeart/2008/layout/LinedList"/>
    <dgm:cxn modelId="{47CEB49D-795A-495E-9361-B3E8AFBF853A}" type="presParOf" srcId="{55C0AEC3-5831-4CDB-BBB2-5A6335154D50}" destId="{4E71FEB1-A85A-45DA-A88C-D7D4361D3190}" srcOrd="4" destOrd="0" presId="urn:microsoft.com/office/officeart/2008/layout/LinedList"/>
    <dgm:cxn modelId="{C5E29B9C-299A-4A62-91E9-6F564E8E0973}" type="presParOf" srcId="{55C0AEC3-5831-4CDB-BBB2-5A6335154D50}" destId="{CB7BDFFB-3DC9-4B59-B690-0CBE06DA3BEE}" srcOrd="5" destOrd="0" presId="urn:microsoft.com/office/officeart/2008/layout/LinedList"/>
    <dgm:cxn modelId="{667BAF42-A73E-4FD8-A8C4-7C220DEE4978}" type="presParOf" srcId="{CB7BDFFB-3DC9-4B59-B690-0CBE06DA3BEE}" destId="{7566F941-065F-4DE0-97C1-A641F0B6111C}" srcOrd="0" destOrd="0" presId="urn:microsoft.com/office/officeart/2008/layout/LinedList"/>
    <dgm:cxn modelId="{80554465-28CE-4DF3-9EED-E9A94D6CCAF6}" type="presParOf" srcId="{CB7BDFFB-3DC9-4B59-B690-0CBE06DA3BEE}" destId="{B4C27422-9253-44E1-9D4E-05D3AC17740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A2E87A6-81A7-4060-B554-7992F920C594}" type="doc">
      <dgm:prSet loTypeId="urn:microsoft.com/office/officeart/2008/layout/LinedList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5FC95D1-1D8F-4B2B-BA8E-2A06F1E12E01}">
      <dgm:prSet/>
      <dgm:spPr/>
      <dgm:t>
        <a:bodyPr/>
        <a:lstStyle/>
        <a:p>
          <a:r>
            <a:rPr lang="el-GR"/>
            <a:t>1800, ακόμα χειροποίητη βιβλιοδεσία</a:t>
          </a:r>
          <a:endParaRPr lang="en-US"/>
        </a:p>
      </dgm:t>
    </dgm:pt>
    <dgm:pt modelId="{81D43CDB-FCED-404E-9EC0-0A487499B039}" type="parTrans" cxnId="{0FA3E5C4-C3AD-40B9-990A-40529B5E8DE1}">
      <dgm:prSet/>
      <dgm:spPr/>
      <dgm:t>
        <a:bodyPr/>
        <a:lstStyle/>
        <a:p>
          <a:endParaRPr lang="en-US"/>
        </a:p>
      </dgm:t>
    </dgm:pt>
    <dgm:pt modelId="{7A024075-068D-4802-93D3-F0F97711B8DC}" type="sibTrans" cxnId="{0FA3E5C4-C3AD-40B9-990A-40529B5E8DE1}">
      <dgm:prSet/>
      <dgm:spPr/>
      <dgm:t>
        <a:bodyPr/>
        <a:lstStyle/>
        <a:p>
          <a:endParaRPr lang="en-US"/>
        </a:p>
      </dgm:t>
    </dgm:pt>
    <dgm:pt modelId="{226E0225-1EC1-4A3B-B230-706D2EC42A88}">
      <dgm:prSet/>
      <dgm:spPr/>
      <dgm:t>
        <a:bodyPr/>
        <a:lstStyle/>
        <a:p>
          <a:r>
            <a:rPr lang="el-GR"/>
            <a:t>Πώληση βιβλίων σε φύλλα ή με ευτελές και προσωρινό χάρτινο εξώφυλλο</a:t>
          </a:r>
          <a:endParaRPr lang="en-US"/>
        </a:p>
      </dgm:t>
    </dgm:pt>
    <dgm:pt modelId="{C93464A2-2EB7-4764-9782-5BBD9CABAAD3}" type="parTrans" cxnId="{1D2476FC-1700-4951-AE2F-5A2C2664F256}">
      <dgm:prSet/>
      <dgm:spPr/>
      <dgm:t>
        <a:bodyPr/>
        <a:lstStyle/>
        <a:p>
          <a:endParaRPr lang="en-US"/>
        </a:p>
      </dgm:t>
    </dgm:pt>
    <dgm:pt modelId="{FC218D0C-0A65-43BA-AFB1-AF177FB95091}" type="sibTrans" cxnId="{1D2476FC-1700-4951-AE2F-5A2C2664F256}">
      <dgm:prSet/>
      <dgm:spPr/>
      <dgm:t>
        <a:bodyPr/>
        <a:lstStyle/>
        <a:p>
          <a:endParaRPr lang="en-US"/>
        </a:p>
      </dgm:t>
    </dgm:pt>
    <dgm:pt modelId="{A8DE3FE6-4A71-4278-9B1C-9F0AF4EC0D84}">
      <dgm:prSet/>
      <dgm:spPr/>
      <dgm:t>
        <a:bodyPr/>
        <a:lstStyle/>
        <a:p>
          <a:r>
            <a:rPr lang="el-GR"/>
            <a:t>τέλη 19</a:t>
          </a:r>
          <a:r>
            <a:rPr lang="el-GR" baseline="30000"/>
            <a:t>ου</a:t>
          </a:r>
          <a:r>
            <a:rPr lang="el-GR"/>
            <a:t> αι., πλήρης εκμηχάνιση, μόνο δεμένα βιβλία</a:t>
          </a:r>
          <a:endParaRPr lang="en-US"/>
        </a:p>
      </dgm:t>
    </dgm:pt>
    <dgm:pt modelId="{0A55BC5D-115F-4D92-8121-882592A23B63}" type="parTrans" cxnId="{F33CE5CD-E93C-4506-BABA-10BD36462116}">
      <dgm:prSet/>
      <dgm:spPr/>
      <dgm:t>
        <a:bodyPr/>
        <a:lstStyle/>
        <a:p>
          <a:endParaRPr lang="en-US"/>
        </a:p>
      </dgm:t>
    </dgm:pt>
    <dgm:pt modelId="{540700A0-8743-4D79-8B43-C7E93AAFD78E}" type="sibTrans" cxnId="{F33CE5CD-E93C-4506-BABA-10BD36462116}">
      <dgm:prSet/>
      <dgm:spPr/>
      <dgm:t>
        <a:bodyPr/>
        <a:lstStyle/>
        <a:p>
          <a:endParaRPr lang="en-US"/>
        </a:p>
      </dgm:t>
    </dgm:pt>
    <dgm:pt modelId="{7C916C79-88CB-435A-A407-EE0B2E442F6D}">
      <dgm:prSet/>
      <dgm:spPr/>
      <dgm:t>
        <a:bodyPr/>
        <a:lstStyle/>
        <a:p>
          <a:r>
            <a:rPr lang="el-GR" dirty="0"/>
            <a:t>Επινόηση κυλινδρικού πιεστηρίου για ίσιωμα διπλωμένων φύλλων (πρώτα χτύπημα με σφυρί 6,5 </a:t>
          </a:r>
          <a:r>
            <a:rPr lang="en-US" dirty="0"/>
            <a:t>kg)</a:t>
          </a:r>
          <a:r>
            <a:rPr lang="el-GR" dirty="0"/>
            <a:t> </a:t>
          </a:r>
          <a:endParaRPr lang="en-US" dirty="0"/>
        </a:p>
      </dgm:t>
    </dgm:pt>
    <dgm:pt modelId="{38E43847-BB32-48C2-893C-F6B9936F9AF0}" type="parTrans" cxnId="{CE6B4E57-8340-4B4E-B596-F63B66358EC1}">
      <dgm:prSet/>
      <dgm:spPr/>
      <dgm:t>
        <a:bodyPr/>
        <a:lstStyle/>
        <a:p>
          <a:endParaRPr lang="en-US"/>
        </a:p>
      </dgm:t>
    </dgm:pt>
    <dgm:pt modelId="{9832387C-13E6-4382-AA5A-849DBE583FBF}" type="sibTrans" cxnId="{CE6B4E57-8340-4B4E-B596-F63B66358EC1}">
      <dgm:prSet/>
      <dgm:spPr/>
      <dgm:t>
        <a:bodyPr/>
        <a:lstStyle/>
        <a:p>
          <a:endParaRPr lang="en-US"/>
        </a:p>
      </dgm:t>
    </dgm:pt>
    <dgm:pt modelId="{2D53C27A-7BBC-4671-BC43-A8EDF713FAA4}">
      <dgm:prSet/>
      <dgm:spPr/>
      <dgm:t>
        <a:bodyPr/>
        <a:lstStyle/>
        <a:p>
          <a:r>
            <a:rPr lang="el-GR"/>
            <a:t>1830, </a:t>
          </a:r>
          <a:r>
            <a:rPr lang="en-US"/>
            <a:t>Charles Pickering </a:t>
          </a:r>
          <a:r>
            <a:rPr lang="el-GR"/>
            <a:t>τυπώνει τίτλο σε ράχη πανόδετου βιβλίου </a:t>
          </a:r>
          <a:endParaRPr lang="en-US"/>
        </a:p>
      </dgm:t>
    </dgm:pt>
    <dgm:pt modelId="{E03FF816-D6C4-44B1-96BF-B07603E18867}" type="parTrans" cxnId="{76EEE13C-DBA3-4584-A9BA-B02E41F93694}">
      <dgm:prSet/>
      <dgm:spPr/>
      <dgm:t>
        <a:bodyPr/>
        <a:lstStyle/>
        <a:p>
          <a:endParaRPr lang="en-US"/>
        </a:p>
      </dgm:t>
    </dgm:pt>
    <dgm:pt modelId="{A043E81F-22F4-4548-9962-8D8772199E9F}" type="sibTrans" cxnId="{76EEE13C-DBA3-4584-A9BA-B02E41F93694}">
      <dgm:prSet/>
      <dgm:spPr/>
      <dgm:t>
        <a:bodyPr/>
        <a:lstStyle/>
        <a:p>
          <a:endParaRPr lang="en-US"/>
        </a:p>
      </dgm:t>
    </dgm:pt>
    <dgm:pt modelId="{09294A7C-8134-48CD-B1EA-D7DAD9F3278A}">
      <dgm:prSet/>
      <dgm:spPr/>
      <dgm:t>
        <a:bodyPr/>
        <a:lstStyle/>
        <a:p>
          <a:r>
            <a:rPr lang="el-GR"/>
            <a:t>1850, οι πρώτες διπλωτικές μηχανές σε εφημερίδες σε συνδυασμό με τα περιστρεφόμενα πιεστήρια</a:t>
          </a:r>
          <a:endParaRPr lang="en-US"/>
        </a:p>
      </dgm:t>
    </dgm:pt>
    <dgm:pt modelId="{8A17A940-B837-4952-84AD-26D12E9BBB2D}" type="parTrans" cxnId="{E379AF7A-90A3-414E-B266-6B3D1DFFF898}">
      <dgm:prSet/>
      <dgm:spPr/>
      <dgm:t>
        <a:bodyPr/>
        <a:lstStyle/>
        <a:p>
          <a:endParaRPr lang="en-US"/>
        </a:p>
      </dgm:t>
    </dgm:pt>
    <dgm:pt modelId="{4AD5FEA8-5793-4BAA-B77A-CE506EF77F1F}" type="sibTrans" cxnId="{E379AF7A-90A3-414E-B266-6B3D1DFFF898}">
      <dgm:prSet/>
      <dgm:spPr/>
      <dgm:t>
        <a:bodyPr/>
        <a:lstStyle/>
        <a:p>
          <a:endParaRPr lang="en-US"/>
        </a:p>
      </dgm:t>
    </dgm:pt>
    <dgm:pt modelId="{18CE222B-B977-4B44-AC5B-5DA7508B7706}">
      <dgm:prSet/>
      <dgm:spPr/>
      <dgm:t>
        <a:bodyPr/>
        <a:lstStyle/>
        <a:p>
          <a:r>
            <a:rPr lang="el-GR"/>
            <a:t>τέλη 19</a:t>
          </a:r>
          <a:r>
            <a:rPr lang="el-GR" baseline="30000"/>
            <a:t>ου</a:t>
          </a:r>
          <a:r>
            <a:rPr lang="el-GR"/>
            <a:t> αι., εισαγωγή τους σε παραγωγή βιβλίων</a:t>
          </a:r>
          <a:endParaRPr lang="en-US"/>
        </a:p>
      </dgm:t>
    </dgm:pt>
    <dgm:pt modelId="{3843CADC-2BD0-40A1-878F-26C350528BD1}" type="parTrans" cxnId="{D9988E51-7FD5-4C64-8A16-A74DE7F7B219}">
      <dgm:prSet/>
      <dgm:spPr/>
      <dgm:t>
        <a:bodyPr/>
        <a:lstStyle/>
        <a:p>
          <a:endParaRPr lang="en-US"/>
        </a:p>
      </dgm:t>
    </dgm:pt>
    <dgm:pt modelId="{1F4027FD-8CC8-4384-A60A-ABE02E8F6F02}" type="sibTrans" cxnId="{D9988E51-7FD5-4C64-8A16-A74DE7F7B219}">
      <dgm:prSet/>
      <dgm:spPr/>
      <dgm:t>
        <a:bodyPr/>
        <a:lstStyle/>
        <a:p>
          <a:endParaRPr lang="en-US"/>
        </a:p>
      </dgm:t>
    </dgm:pt>
    <dgm:pt modelId="{4D195BE8-C320-4A7F-B51C-64BA68E97D1F}">
      <dgm:prSet/>
      <dgm:spPr/>
      <dgm:t>
        <a:bodyPr/>
        <a:lstStyle/>
        <a:p>
          <a:r>
            <a:rPr lang="el-GR"/>
            <a:t>Αυτοματοποίηση κοπής, ραψίματος και κολλήματος φύλλων</a:t>
          </a:r>
          <a:endParaRPr lang="en-US"/>
        </a:p>
      </dgm:t>
    </dgm:pt>
    <dgm:pt modelId="{B60796F0-0099-4D72-8BB2-3EF9CC06F5E7}" type="parTrans" cxnId="{89376B0F-8845-4CC0-A8CD-95044C5FFC04}">
      <dgm:prSet/>
      <dgm:spPr/>
      <dgm:t>
        <a:bodyPr/>
        <a:lstStyle/>
        <a:p>
          <a:endParaRPr lang="en-US"/>
        </a:p>
      </dgm:t>
    </dgm:pt>
    <dgm:pt modelId="{C2BE5033-DF0E-449C-ABEA-3DEB662A084C}" type="sibTrans" cxnId="{89376B0F-8845-4CC0-A8CD-95044C5FFC04}">
      <dgm:prSet/>
      <dgm:spPr/>
      <dgm:t>
        <a:bodyPr/>
        <a:lstStyle/>
        <a:p>
          <a:endParaRPr lang="en-US"/>
        </a:p>
      </dgm:t>
    </dgm:pt>
    <dgm:pt modelId="{60A85667-6C82-4F28-8C28-9368BC2C8560}" type="pres">
      <dgm:prSet presAssocID="{5A2E87A6-81A7-4060-B554-7992F920C594}" presName="vert0" presStyleCnt="0">
        <dgm:presLayoutVars>
          <dgm:dir/>
          <dgm:animOne val="branch"/>
          <dgm:animLvl val="lvl"/>
        </dgm:presLayoutVars>
      </dgm:prSet>
      <dgm:spPr/>
    </dgm:pt>
    <dgm:pt modelId="{4D31E2C0-699D-4D83-A716-F78EAEA820CC}" type="pres">
      <dgm:prSet presAssocID="{65FC95D1-1D8F-4B2B-BA8E-2A06F1E12E01}" presName="thickLine" presStyleLbl="alignNode1" presStyleIdx="0" presStyleCnt="8"/>
      <dgm:spPr/>
    </dgm:pt>
    <dgm:pt modelId="{C321AD6B-0736-47A7-BC2B-D7E12B299494}" type="pres">
      <dgm:prSet presAssocID="{65FC95D1-1D8F-4B2B-BA8E-2A06F1E12E01}" presName="horz1" presStyleCnt="0"/>
      <dgm:spPr/>
    </dgm:pt>
    <dgm:pt modelId="{FF9EF606-1453-411F-8759-51F062FB12E6}" type="pres">
      <dgm:prSet presAssocID="{65FC95D1-1D8F-4B2B-BA8E-2A06F1E12E01}" presName="tx1" presStyleLbl="revTx" presStyleIdx="0" presStyleCnt="8"/>
      <dgm:spPr/>
    </dgm:pt>
    <dgm:pt modelId="{898F977F-DE3B-48F8-908F-5BD5CE392FF8}" type="pres">
      <dgm:prSet presAssocID="{65FC95D1-1D8F-4B2B-BA8E-2A06F1E12E01}" presName="vert1" presStyleCnt="0"/>
      <dgm:spPr/>
    </dgm:pt>
    <dgm:pt modelId="{2EB6E47B-16DC-4B63-86C1-A3E315F8C086}" type="pres">
      <dgm:prSet presAssocID="{226E0225-1EC1-4A3B-B230-706D2EC42A88}" presName="thickLine" presStyleLbl="alignNode1" presStyleIdx="1" presStyleCnt="8"/>
      <dgm:spPr/>
    </dgm:pt>
    <dgm:pt modelId="{91801B06-88CD-405B-97A1-75145470383C}" type="pres">
      <dgm:prSet presAssocID="{226E0225-1EC1-4A3B-B230-706D2EC42A88}" presName="horz1" presStyleCnt="0"/>
      <dgm:spPr/>
    </dgm:pt>
    <dgm:pt modelId="{C57E6C0F-82F4-4D2D-9293-F7277BAF855A}" type="pres">
      <dgm:prSet presAssocID="{226E0225-1EC1-4A3B-B230-706D2EC42A88}" presName="tx1" presStyleLbl="revTx" presStyleIdx="1" presStyleCnt="8"/>
      <dgm:spPr/>
    </dgm:pt>
    <dgm:pt modelId="{1A86674B-D333-4AF4-ABAB-F185EFA24601}" type="pres">
      <dgm:prSet presAssocID="{226E0225-1EC1-4A3B-B230-706D2EC42A88}" presName="vert1" presStyleCnt="0"/>
      <dgm:spPr/>
    </dgm:pt>
    <dgm:pt modelId="{82863825-CE91-43D9-9E6A-088B05BC0A42}" type="pres">
      <dgm:prSet presAssocID="{A8DE3FE6-4A71-4278-9B1C-9F0AF4EC0D84}" presName="thickLine" presStyleLbl="alignNode1" presStyleIdx="2" presStyleCnt="8"/>
      <dgm:spPr/>
    </dgm:pt>
    <dgm:pt modelId="{94B76FEE-31E7-47C8-9156-0B68DCFED5B2}" type="pres">
      <dgm:prSet presAssocID="{A8DE3FE6-4A71-4278-9B1C-9F0AF4EC0D84}" presName="horz1" presStyleCnt="0"/>
      <dgm:spPr/>
    </dgm:pt>
    <dgm:pt modelId="{40B65CA8-4372-4260-BE78-C12DE597F8D5}" type="pres">
      <dgm:prSet presAssocID="{A8DE3FE6-4A71-4278-9B1C-9F0AF4EC0D84}" presName="tx1" presStyleLbl="revTx" presStyleIdx="2" presStyleCnt="8"/>
      <dgm:spPr/>
    </dgm:pt>
    <dgm:pt modelId="{1EBDB682-F38F-4436-A52C-E7DEFDD494D5}" type="pres">
      <dgm:prSet presAssocID="{A8DE3FE6-4A71-4278-9B1C-9F0AF4EC0D84}" presName="vert1" presStyleCnt="0"/>
      <dgm:spPr/>
    </dgm:pt>
    <dgm:pt modelId="{51D5FE00-B012-4A7F-BE60-1F21FEF20C6B}" type="pres">
      <dgm:prSet presAssocID="{7C916C79-88CB-435A-A407-EE0B2E442F6D}" presName="thickLine" presStyleLbl="alignNode1" presStyleIdx="3" presStyleCnt="8"/>
      <dgm:spPr/>
    </dgm:pt>
    <dgm:pt modelId="{DB5EED9E-C147-4E01-9F12-5D1B4897CAF3}" type="pres">
      <dgm:prSet presAssocID="{7C916C79-88CB-435A-A407-EE0B2E442F6D}" presName="horz1" presStyleCnt="0"/>
      <dgm:spPr/>
    </dgm:pt>
    <dgm:pt modelId="{9029552C-27B0-48B8-AE1E-A6673C874751}" type="pres">
      <dgm:prSet presAssocID="{7C916C79-88CB-435A-A407-EE0B2E442F6D}" presName="tx1" presStyleLbl="revTx" presStyleIdx="3" presStyleCnt="8"/>
      <dgm:spPr/>
    </dgm:pt>
    <dgm:pt modelId="{1A4203BD-7292-4283-9277-262EF2549C22}" type="pres">
      <dgm:prSet presAssocID="{7C916C79-88CB-435A-A407-EE0B2E442F6D}" presName="vert1" presStyleCnt="0"/>
      <dgm:spPr/>
    </dgm:pt>
    <dgm:pt modelId="{08873AAE-0E7F-4AFA-8131-EE8326D69306}" type="pres">
      <dgm:prSet presAssocID="{2D53C27A-7BBC-4671-BC43-A8EDF713FAA4}" presName="thickLine" presStyleLbl="alignNode1" presStyleIdx="4" presStyleCnt="8"/>
      <dgm:spPr/>
    </dgm:pt>
    <dgm:pt modelId="{82791C02-829C-4DA5-ADC5-434A521A68B6}" type="pres">
      <dgm:prSet presAssocID="{2D53C27A-7BBC-4671-BC43-A8EDF713FAA4}" presName="horz1" presStyleCnt="0"/>
      <dgm:spPr/>
    </dgm:pt>
    <dgm:pt modelId="{F0F6A3B7-1E6E-482E-A1F1-0EB3A18FDD02}" type="pres">
      <dgm:prSet presAssocID="{2D53C27A-7BBC-4671-BC43-A8EDF713FAA4}" presName="tx1" presStyleLbl="revTx" presStyleIdx="4" presStyleCnt="8"/>
      <dgm:spPr/>
    </dgm:pt>
    <dgm:pt modelId="{29FC7F64-0315-4363-842D-E95588071BFD}" type="pres">
      <dgm:prSet presAssocID="{2D53C27A-7BBC-4671-BC43-A8EDF713FAA4}" presName="vert1" presStyleCnt="0"/>
      <dgm:spPr/>
    </dgm:pt>
    <dgm:pt modelId="{CB1365F8-D1E6-4952-AD54-6995EC2A59A4}" type="pres">
      <dgm:prSet presAssocID="{09294A7C-8134-48CD-B1EA-D7DAD9F3278A}" presName="thickLine" presStyleLbl="alignNode1" presStyleIdx="5" presStyleCnt="8"/>
      <dgm:spPr/>
    </dgm:pt>
    <dgm:pt modelId="{8772D19E-BDF1-430B-BCDD-3FBAF56F502D}" type="pres">
      <dgm:prSet presAssocID="{09294A7C-8134-48CD-B1EA-D7DAD9F3278A}" presName="horz1" presStyleCnt="0"/>
      <dgm:spPr/>
    </dgm:pt>
    <dgm:pt modelId="{814D260A-6D97-400E-AA43-7A9ED815A4AD}" type="pres">
      <dgm:prSet presAssocID="{09294A7C-8134-48CD-B1EA-D7DAD9F3278A}" presName="tx1" presStyleLbl="revTx" presStyleIdx="5" presStyleCnt="8"/>
      <dgm:spPr/>
    </dgm:pt>
    <dgm:pt modelId="{89C1FE89-276A-47C6-B4D8-687399D80929}" type="pres">
      <dgm:prSet presAssocID="{09294A7C-8134-48CD-B1EA-D7DAD9F3278A}" presName="vert1" presStyleCnt="0"/>
      <dgm:spPr/>
    </dgm:pt>
    <dgm:pt modelId="{13FA1F5B-A897-451A-BD2E-5D029E7F0818}" type="pres">
      <dgm:prSet presAssocID="{18CE222B-B977-4B44-AC5B-5DA7508B7706}" presName="thickLine" presStyleLbl="alignNode1" presStyleIdx="6" presStyleCnt="8"/>
      <dgm:spPr/>
    </dgm:pt>
    <dgm:pt modelId="{8CA6F315-AAFA-471E-B248-E20DC0C9107F}" type="pres">
      <dgm:prSet presAssocID="{18CE222B-B977-4B44-AC5B-5DA7508B7706}" presName="horz1" presStyleCnt="0"/>
      <dgm:spPr/>
    </dgm:pt>
    <dgm:pt modelId="{1FB68E92-CFF0-4576-9213-A4C535B0AE81}" type="pres">
      <dgm:prSet presAssocID="{18CE222B-B977-4B44-AC5B-5DA7508B7706}" presName="tx1" presStyleLbl="revTx" presStyleIdx="6" presStyleCnt="8"/>
      <dgm:spPr/>
    </dgm:pt>
    <dgm:pt modelId="{39230A88-9399-4F35-B149-FE895FA50281}" type="pres">
      <dgm:prSet presAssocID="{18CE222B-B977-4B44-AC5B-5DA7508B7706}" presName="vert1" presStyleCnt="0"/>
      <dgm:spPr/>
    </dgm:pt>
    <dgm:pt modelId="{27FFD311-3730-4D1A-ACCF-496DF66A7587}" type="pres">
      <dgm:prSet presAssocID="{4D195BE8-C320-4A7F-B51C-64BA68E97D1F}" presName="thickLine" presStyleLbl="alignNode1" presStyleIdx="7" presStyleCnt="8"/>
      <dgm:spPr/>
    </dgm:pt>
    <dgm:pt modelId="{208A8E48-FA39-4B32-B51E-BAA5E620EBFD}" type="pres">
      <dgm:prSet presAssocID="{4D195BE8-C320-4A7F-B51C-64BA68E97D1F}" presName="horz1" presStyleCnt="0"/>
      <dgm:spPr/>
    </dgm:pt>
    <dgm:pt modelId="{860EA799-66A9-4F45-AF65-C5B23D4834AC}" type="pres">
      <dgm:prSet presAssocID="{4D195BE8-C320-4A7F-B51C-64BA68E97D1F}" presName="tx1" presStyleLbl="revTx" presStyleIdx="7" presStyleCnt="8"/>
      <dgm:spPr/>
    </dgm:pt>
    <dgm:pt modelId="{BC8ED396-2510-4CBB-9353-34F18F85178F}" type="pres">
      <dgm:prSet presAssocID="{4D195BE8-C320-4A7F-B51C-64BA68E97D1F}" presName="vert1" presStyleCnt="0"/>
      <dgm:spPr/>
    </dgm:pt>
  </dgm:ptLst>
  <dgm:cxnLst>
    <dgm:cxn modelId="{89376B0F-8845-4CC0-A8CD-95044C5FFC04}" srcId="{5A2E87A6-81A7-4060-B554-7992F920C594}" destId="{4D195BE8-C320-4A7F-B51C-64BA68E97D1F}" srcOrd="7" destOrd="0" parTransId="{B60796F0-0099-4D72-8BB2-3EF9CC06F5E7}" sibTransId="{C2BE5033-DF0E-449C-ABEA-3DEB662A084C}"/>
    <dgm:cxn modelId="{5300ED17-98FD-424F-9B03-655FBB3E3ECF}" type="presOf" srcId="{65FC95D1-1D8F-4B2B-BA8E-2A06F1E12E01}" destId="{FF9EF606-1453-411F-8759-51F062FB12E6}" srcOrd="0" destOrd="0" presId="urn:microsoft.com/office/officeart/2008/layout/LinedList"/>
    <dgm:cxn modelId="{76EEE13C-DBA3-4584-A9BA-B02E41F93694}" srcId="{5A2E87A6-81A7-4060-B554-7992F920C594}" destId="{2D53C27A-7BBC-4671-BC43-A8EDF713FAA4}" srcOrd="4" destOrd="0" parTransId="{E03FF816-D6C4-44B1-96BF-B07603E18867}" sibTransId="{A043E81F-22F4-4548-9962-8D8772199E9F}"/>
    <dgm:cxn modelId="{7B79D066-A705-4CF5-BF32-DEB77065EA2B}" type="presOf" srcId="{4D195BE8-C320-4A7F-B51C-64BA68E97D1F}" destId="{860EA799-66A9-4F45-AF65-C5B23D4834AC}" srcOrd="0" destOrd="0" presId="urn:microsoft.com/office/officeart/2008/layout/LinedList"/>
    <dgm:cxn modelId="{477A354D-1098-4ACB-80DB-54A19383941B}" type="presOf" srcId="{2D53C27A-7BBC-4671-BC43-A8EDF713FAA4}" destId="{F0F6A3B7-1E6E-482E-A1F1-0EB3A18FDD02}" srcOrd="0" destOrd="0" presId="urn:microsoft.com/office/officeart/2008/layout/LinedList"/>
    <dgm:cxn modelId="{D9988E51-7FD5-4C64-8A16-A74DE7F7B219}" srcId="{5A2E87A6-81A7-4060-B554-7992F920C594}" destId="{18CE222B-B977-4B44-AC5B-5DA7508B7706}" srcOrd="6" destOrd="0" parTransId="{3843CADC-2BD0-40A1-878F-26C350528BD1}" sibTransId="{1F4027FD-8CC8-4384-A60A-ABE02E8F6F02}"/>
    <dgm:cxn modelId="{CE6B4E57-8340-4B4E-B596-F63B66358EC1}" srcId="{5A2E87A6-81A7-4060-B554-7992F920C594}" destId="{7C916C79-88CB-435A-A407-EE0B2E442F6D}" srcOrd="3" destOrd="0" parTransId="{38E43847-BB32-48C2-893C-F6B9936F9AF0}" sibTransId="{9832387C-13E6-4382-AA5A-849DBE583FBF}"/>
    <dgm:cxn modelId="{E379AF7A-90A3-414E-B266-6B3D1DFFF898}" srcId="{5A2E87A6-81A7-4060-B554-7992F920C594}" destId="{09294A7C-8134-48CD-B1EA-D7DAD9F3278A}" srcOrd="5" destOrd="0" parTransId="{8A17A940-B837-4952-84AD-26D12E9BBB2D}" sibTransId="{4AD5FEA8-5793-4BAA-B77A-CE506EF77F1F}"/>
    <dgm:cxn modelId="{F6C1E781-1512-4A0F-ABA4-D51C6C2EC244}" type="presOf" srcId="{18CE222B-B977-4B44-AC5B-5DA7508B7706}" destId="{1FB68E92-CFF0-4576-9213-A4C535B0AE81}" srcOrd="0" destOrd="0" presId="urn:microsoft.com/office/officeart/2008/layout/LinedList"/>
    <dgm:cxn modelId="{44728D9F-0DED-4799-B80D-37A4F79AFB55}" type="presOf" srcId="{5A2E87A6-81A7-4060-B554-7992F920C594}" destId="{60A85667-6C82-4F28-8C28-9368BC2C8560}" srcOrd="0" destOrd="0" presId="urn:microsoft.com/office/officeart/2008/layout/LinedList"/>
    <dgm:cxn modelId="{8CC580B6-8CF0-4AB3-81C4-462F18DE0A2B}" type="presOf" srcId="{A8DE3FE6-4A71-4278-9B1C-9F0AF4EC0D84}" destId="{40B65CA8-4372-4260-BE78-C12DE597F8D5}" srcOrd="0" destOrd="0" presId="urn:microsoft.com/office/officeart/2008/layout/LinedList"/>
    <dgm:cxn modelId="{0FA3E5C4-C3AD-40B9-990A-40529B5E8DE1}" srcId="{5A2E87A6-81A7-4060-B554-7992F920C594}" destId="{65FC95D1-1D8F-4B2B-BA8E-2A06F1E12E01}" srcOrd="0" destOrd="0" parTransId="{81D43CDB-FCED-404E-9EC0-0A487499B039}" sibTransId="{7A024075-068D-4802-93D3-F0F97711B8DC}"/>
    <dgm:cxn modelId="{B4BBC7C7-EBF1-4AAC-9D43-68C66DF00FC2}" type="presOf" srcId="{226E0225-1EC1-4A3B-B230-706D2EC42A88}" destId="{C57E6C0F-82F4-4D2D-9293-F7277BAF855A}" srcOrd="0" destOrd="0" presId="urn:microsoft.com/office/officeart/2008/layout/LinedList"/>
    <dgm:cxn modelId="{F33CE5CD-E93C-4506-BABA-10BD36462116}" srcId="{5A2E87A6-81A7-4060-B554-7992F920C594}" destId="{A8DE3FE6-4A71-4278-9B1C-9F0AF4EC0D84}" srcOrd="2" destOrd="0" parTransId="{0A55BC5D-115F-4D92-8121-882592A23B63}" sibTransId="{540700A0-8743-4D79-8B43-C7E93AAFD78E}"/>
    <dgm:cxn modelId="{59515CE4-D4BF-4C5C-ABA0-0D3F44AA6B71}" type="presOf" srcId="{09294A7C-8134-48CD-B1EA-D7DAD9F3278A}" destId="{814D260A-6D97-400E-AA43-7A9ED815A4AD}" srcOrd="0" destOrd="0" presId="urn:microsoft.com/office/officeart/2008/layout/LinedList"/>
    <dgm:cxn modelId="{2C7C80E6-73A3-44AC-B942-89FE71D3DB39}" type="presOf" srcId="{7C916C79-88CB-435A-A407-EE0B2E442F6D}" destId="{9029552C-27B0-48B8-AE1E-A6673C874751}" srcOrd="0" destOrd="0" presId="urn:microsoft.com/office/officeart/2008/layout/LinedList"/>
    <dgm:cxn modelId="{1D2476FC-1700-4951-AE2F-5A2C2664F256}" srcId="{5A2E87A6-81A7-4060-B554-7992F920C594}" destId="{226E0225-1EC1-4A3B-B230-706D2EC42A88}" srcOrd="1" destOrd="0" parTransId="{C93464A2-2EB7-4764-9782-5BBD9CABAAD3}" sibTransId="{FC218D0C-0A65-43BA-AFB1-AF177FB95091}"/>
    <dgm:cxn modelId="{BD2A43DE-861C-463A-8743-622044DDE913}" type="presParOf" srcId="{60A85667-6C82-4F28-8C28-9368BC2C8560}" destId="{4D31E2C0-699D-4D83-A716-F78EAEA820CC}" srcOrd="0" destOrd="0" presId="urn:microsoft.com/office/officeart/2008/layout/LinedList"/>
    <dgm:cxn modelId="{A2F53308-7284-42C7-82CF-BE10D5EFF73B}" type="presParOf" srcId="{60A85667-6C82-4F28-8C28-9368BC2C8560}" destId="{C321AD6B-0736-47A7-BC2B-D7E12B299494}" srcOrd="1" destOrd="0" presId="urn:microsoft.com/office/officeart/2008/layout/LinedList"/>
    <dgm:cxn modelId="{9907DAF8-EB58-4B75-BE88-05ACDCB83929}" type="presParOf" srcId="{C321AD6B-0736-47A7-BC2B-D7E12B299494}" destId="{FF9EF606-1453-411F-8759-51F062FB12E6}" srcOrd="0" destOrd="0" presId="urn:microsoft.com/office/officeart/2008/layout/LinedList"/>
    <dgm:cxn modelId="{36106E1D-9363-487A-90B7-851DC417526C}" type="presParOf" srcId="{C321AD6B-0736-47A7-BC2B-D7E12B299494}" destId="{898F977F-DE3B-48F8-908F-5BD5CE392FF8}" srcOrd="1" destOrd="0" presId="urn:microsoft.com/office/officeart/2008/layout/LinedList"/>
    <dgm:cxn modelId="{3CA9DD1E-0793-4E7C-B362-8A9EE1EC8587}" type="presParOf" srcId="{60A85667-6C82-4F28-8C28-9368BC2C8560}" destId="{2EB6E47B-16DC-4B63-86C1-A3E315F8C086}" srcOrd="2" destOrd="0" presId="urn:microsoft.com/office/officeart/2008/layout/LinedList"/>
    <dgm:cxn modelId="{A7557139-994D-4962-8A77-664151D5F881}" type="presParOf" srcId="{60A85667-6C82-4F28-8C28-9368BC2C8560}" destId="{91801B06-88CD-405B-97A1-75145470383C}" srcOrd="3" destOrd="0" presId="urn:microsoft.com/office/officeart/2008/layout/LinedList"/>
    <dgm:cxn modelId="{C24F5C87-982D-4C7E-850E-B0AE88BE9E52}" type="presParOf" srcId="{91801B06-88CD-405B-97A1-75145470383C}" destId="{C57E6C0F-82F4-4D2D-9293-F7277BAF855A}" srcOrd="0" destOrd="0" presId="urn:microsoft.com/office/officeart/2008/layout/LinedList"/>
    <dgm:cxn modelId="{B180F619-5BB9-4E14-AEFB-3A8570AF04AD}" type="presParOf" srcId="{91801B06-88CD-405B-97A1-75145470383C}" destId="{1A86674B-D333-4AF4-ABAB-F185EFA24601}" srcOrd="1" destOrd="0" presId="urn:microsoft.com/office/officeart/2008/layout/LinedList"/>
    <dgm:cxn modelId="{7C5E7461-D631-4251-A5EB-EE5AD2D9CBA7}" type="presParOf" srcId="{60A85667-6C82-4F28-8C28-9368BC2C8560}" destId="{82863825-CE91-43D9-9E6A-088B05BC0A42}" srcOrd="4" destOrd="0" presId="urn:microsoft.com/office/officeart/2008/layout/LinedList"/>
    <dgm:cxn modelId="{A5B53C0F-D228-48ED-8086-5849681AF415}" type="presParOf" srcId="{60A85667-6C82-4F28-8C28-9368BC2C8560}" destId="{94B76FEE-31E7-47C8-9156-0B68DCFED5B2}" srcOrd="5" destOrd="0" presId="urn:microsoft.com/office/officeart/2008/layout/LinedList"/>
    <dgm:cxn modelId="{7B08BE29-5B4B-4F21-BE38-186BB9EA07B4}" type="presParOf" srcId="{94B76FEE-31E7-47C8-9156-0B68DCFED5B2}" destId="{40B65CA8-4372-4260-BE78-C12DE597F8D5}" srcOrd="0" destOrd="0" presId="urn:microsoft.com/office/officeart/2008/layout/LinedList"/>
    <dgm:cxn modelId="{E3470DEC-4542-482D-9CC6-D62AF22856AA}" type="presParOf" srcId="{94B76FEE-31E7-47C8-9156-0B68DCFED5B2}" destId="{1EBDB682-F38F-4436-A52C-E7DEFDD494D5}" srcOrd="1" destOrd="0" presId="urn:microsoft.com/office/officeart/2008/layout/LinedList"/>
    <dgm:cxn modelId="{9FB867F4-276B-4654-B48D-2C1A7CEE77B7}" type="presParOf" srcId="{60A85667-6C82-4F28-8C28-9368BC2C8560}" destId="{51D5FE00-B012-4A7F-BE60-1F21FEF20C6B}" srcOrd="6" destOrd="0" presId="urn:microsoft.com/office/officeart/2008/layout/LinedList"/>
    <dgm:cxn modelId="{8F511A82-CEFF-485A-AC1F-DB83D5ECCCA5}" type="presParOf" srcId="{60A85667-6C82-4F28-8C28-9368BC2C8560}" destId="{DB5EED9E-C147-4E01-9F12-5D1B4897CAF3}" srcOrd="7" destOrd="0" presId="urn:microsoft.com/office/officeart/2008/layout/LinedList"/>
    <dgm:cxn modelId="{165B602D-05C7-44A3-B036-A1468BEE38D6}" type="presParOf" srcId="{DB5EED9E-C147-4E01-9F12-5D1B4897CAF3}" destId="{9029552C-27B0-48B8-AE1E-A6673C874751}" srcOrd="0" destOrd="0" presId="urn:microsoft.com/office/officeart/2008/layout/LinedList"/>
    <dgm:cxn modelId="{F5496489-1AF4-4C23-8E3A-F1990A1C9F53}" type="presParOf" srcId="{DB5EED9E-C147-4E01-9F12-5D1B4897CAF3}" destId="{1A4203BD-7292-4283-9277-262EF2549C22}" srcOrd="1" destOrd="0" presId="urn:microsoft.com/office/officeart/2008/layout/LinedList"/>
    <dgm:cxn modelId="{A0FF5772-0489-402F-B105-837233F5F4DB}" type="presParOf" srcId="{60A85667-6C82-4F28-8C28-9368BC2C8560}" destId="{08873AAE-0E7F-4AFA-8131-EE8326D69306}" srcOrd="8" destOrd="0" presId="urn:microsoft.com/office/officeart/2008/layout/LinedList"/>
    <dgm:cxn modelId="{1BA6B2AD-2FBD-414E-859E-4EF907BA7EEA}" type="presParOf" srcId="{60A85667-6C82-4F28-8C28-9368BC2C8560}" destId="{82791C02-829C-4DA5-ADC5-434A521A68B6}" srcOrd="9" destOrd="0" presId="urn:microsoft.com/office/officeart/2008/layout/LinedList"/>
    <dgm:cxn modelId="{408D2B34-99CA-40BA-BEB8-54E9E3257F12}" type="presParOf" srcId="{82791C02-829C-4DA5-ADC5-434A521A68B6}" destId="{F0F6A3B7-1E6E-482E-A1F1-0EB3A18FDD02}" srcOrd="0" destOrd="0" presId="urn:microsoft.com/office/officeart/2008/layout/LinedList"/>
    <dgm:cxn modelId="{BD1BBD79-6CD2-4CF2-A499-FC57F0B868B0}" type="presParOf" srcId="{82791C02-829C-4DA5-ADC5-434A521A68B6}" destId="{29FC7F64-0315-4363-842D-E95588071BFD}" srcOrd="1" destOrd="0" presId="urn:microsoft.com/office/officeart/2008/layout/LinedList"/>
    <dgm:cxn modelId="{9C2838E0-06DB-4C8E-80F8-AF6A59493923}" type="presParOf" srcId="{60A85667-6C82-4F28-8C28-9368BC2C8560}" destId="{CB1365F8-D1E6-4952-AD54-6995EC2A59A4}" srcOrd="10" destOrd="0" presId="urn:microsoft.com/office/officeart/2008/layout/LinedList"/>
    <dgm:cxn modelId="{E76DFB06-8507-4000-90F7-611E90693776}" type="presParOf" srcId="{60A85667-6C82-4F28-8C28-9368BC2C8560}" destId="{8772D19E-BDF1-430B-BCDD-3FBAF56F502D}" srcOrd="11" destOrd="0" presId="urn:microsoft.com/office/officeart/2008/layout/LinedList"/>
    <dgm:cxn modelId="{EF81E1DC-DB30-4C96-AB50-385F1A02FB8C}" type="presParOf" srcId="{8772D19E-BDF1-430B-BCDD-3FBAF56F502D}" destId="{814D260A-6D97-400E-AA43-7A9ED815A4AD}" srcOrd="0" destOrd="0" presId="urn:microsoft.com/office/officeart/2008/layout/LinedList"/>
    <dgm:cxn modelId="{CF128E3D-109E-46CA-AC71-94E06137C928}" type="presParOf" srcId="{8772D19E-BDF1-430B-BCDD-3FBAF56F502D}" destId="{89C1FE89-276A-47C6-B4D8-687399D80929}" srcOrd="1" destOrd="0" presId="urn:microsoft.com/office/officeart/2008/layout/LinedList"/>
    <dgm:cxn modelId="{6FAC588C-3951-4D9E-A7B0-B61D858290A3}" type="presParOf" srcId="{60A85667-6C82-4F28-8C28-9368BC2C8560}" destId="{13FA1F5B-A897-451A-BD2E-5D029E7F0818}" srcOrd="12" destOrd="0" presId="urn:microsoft.com/office/officeart/2008/layout/LinedList"/>
    <dgm:cxn modelId="{4AB37AE9-4813-4D1F-BA36-2178E5CDD383}" type="presParOf" srcId="{60A85667-6C82-4F28-8C28-9368BC2C8560}" destId="{8CA6F315-AAFA-471E-B248-E20DC0C9107F}" srcOrd="13" destOrd="0" presId="urn:microsoft.com/office/officeart/2008/layout/LinedList"/>
    <dgm:cxn modelId="{85A0EACD-02A8-4EBD-8D7C-F4822EB79734}" type="presParOf" srcId="{8CA6F315-AAFA-471E-B248-E20DC0C9107F}" destId="{1FB68E92-CFF0-4576-9213-A4C535B0AE81}" srcOrd="0" destOrd="0" presId="urn:microsoft.com/office/officeart/2008/layout/LinedList"/>
    <dgm:cxn modelId="{F7545BB1-07E1-46AA-9913-70399F1705E8}" type="presParOf" srcId="{8CA6F315-AAFA-471E-B248-E20DC0C9107F}" destId="{39230A88-9399-4F35-B149-FE895FA50281}" srcOrd="1" destOrd="0" presId="urn:microsoft.com/office/officeart/2008/layout/LinedList"/>
    <dgm:cxn modelId="{5C2D05C3-DFEA-4796-8D68-5D6FCCE3D3B1}" type="presParOf" srcId="{60A85667-6C82-4F28-8C28-9368BC2C8560}" destId="{27FFD311-3730-4D1A-ACCF-496DF66A7587}" srcOrd="14" destOrd="0" presId="urn:microsoft.com/office/officeart/2008/layout/LinedList"/>
    <dgm:cxn modelId="{6C4E7768-99C8-4697-9A54-A3F0265923CC}" type="presParOf" srcId="{60A85667-6C82-4F28-8C28-9368BC2C8560}" destId="{208A8E48-FA39-4B32-B51E-BAA5E620EBFD}" srcOrd="15" destOrd="0" presId="urn:microsoft.com/office/officeart/2008/layout/LinedList"/>
    <dgm:cxn modelId="{CE1BE21F-3C3F-4E42-B4E6-3F39E0A2F967}" type="presParOf" srcId="{208A8E48-FA39-4B32-B51E-BAA5E620EBFD}" destId="{860EA799-66A9-4F45-AF65-C5B23D4834AC}" srcOrd="0" destOrd="0" presId="urn:microsoft.com/office/officeart/2008/layout/LinedList"/>
    <dgm:cxn modelId="{81AF651A-2AF0-4B05-8D25-1F2005304B4E}" type="presParOf" srcId="{208A8E48-FA39-4B32-B51E-BAA5E620EBFD}" destId="{BC8ED396-2510-4CBB-9353-34F18F85178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9E62A1D-4567-4B30-8B38-B1015A84502A}" type="doc">
      <dgm:prSet loTypeId="urn:microsoft.com/office/officeart/2005/8/layout/hierarchy1" loCatId="hierarchy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282A37E-A201-4382-8BBE-72412707E7CB}">
      <dgm:prSet/>
      <dgm:spPr/>
      <dgm:t>
        <a:bodyPr/>
        <a:lstStyle/>
        <a:p>
          <a:r>
            <a:rPr lang="el-GR" dirty="0"/>
            <a:t>Μαζική αγορά για το έντυπο</a:t>
          </a:r>
          <a:r>
            <a:rPr lang="en-US" dirty="0"/>
            <a:t> </a:t>
          </a:r>
          <a:r>
            <a:rPr lang="el-GR" dirty="0">
              <a:sym typeface="Wingdings" panose="05000000000000000000" pitchFamily="2" charset="2"/>
            </a:rPr>
            <a:t></a:t>
          </a:r>
          <a:r>
            <a:rPr lang="en-US" dirty="0">
              <a:sym typeface="Wingdings" panose="05000000000000000000" pitchFamily="2" charset="2"/>
            </a:rPr>
            <a:t> </a:t>
          </a:r>
          <a:r>
            <a:rPr lang="el-GR" dirty="0"/>
            <a:t>διαφορετική λογική κατανάλωσης</a:t>
          </a:r>
          <a:endParaRPr lang="en-US" dirty="0"/>
        </a:p>
      </dgm:t>
    </dgm:pt>
    <dgm:pt modelId="{DAB7A2BB-8991-4380-8FCA-696C49460155}" type="parTrans" cxnId="{8D7DD12A-61CC-4D09-95B8-0A70C57356CC}">
      <dgm:prSet/>
      <dgm:spPr/>
      <dgm:t>
        <a:bodyPr/>
        <a:lstStyle/>
        <a:p>
          <a:endParaRPr lang="en-US"/>
        </a:p>
      </dgm:t>
    </dgm:pt>
    <dgm:pt modelId="{72C7E31F-7663-4587-8CA3-AEAF214F40DC}" type="sibTrans" cxnId="{8D7DD12A-61CC-4D09-95B8-0A70C57356CC}">
      <dgm:prSet/>
      <dgm:spPr/>
      <dgm:t>
        <a:bodyPr/>
        <a:lstStyle/>
        <a:p>
          <a:endParaRPr lang="en-US"/>
        </a:p>
      </dgm:t>
    </dgm:pt>
    <dgm:pt modelId="{E74AA06C-1D59-4768-A3F8-6A717623249D}">
      <dgm:prSet/>
      <dgm:spPr/>
      <dgm:t>
        <a:bodyPr/>
        <a:lstStyle/>
        <a:p>
          <a:r>
            <a:rPr lang="el-GR" dirty="0"/>
            <a:t>Άνοδος μέσου εισοδήματος </a:t>
          </a:r>
          <a:r>
            <a:rPr lang="el-GR" dirty="0">
              <a:sym typeface="Wingdings" panose="05000000000000000000" pitchFamily="2" charset="2"/>
            </a:rPr>
            <a:t></a:t>
          </a:r>
          <a:r>
            <a:rPr lang="el-GR" dirty="0"/>
            <a:t> δυνατότητα δαπάνης για καταναλωτικά αγαθά πέραν της πρώτης ανάγκης</a:t>
          </a:r>
          <a:endParaRPr lang="en-US" dirty="0"/>
        </a:p>
      </dgm:t>
    </dgm:pt>
    <dgm:pt modelId="{E71B848C-63E5-49A0-8EDD-C9E5C12E7E31}" type="parTrans" cxnId="{4476AFB5-7C5E-48C2-B071-6DA744F693DB}">
      <dgm:prSet/>
      <dgm:spPr/>
      <dgm:t>
        <a:bodyPr/>
        <a:lstStyle/>
        <a:p>
          <a:endParaRPr lang="en-US"/>
        </a:p>
      </dgm:t>
    </dgm:pt>
    <dgm:pt modelId="{1890C796-A0A1-426C-A85C-CFA4E4B693CD}" type="sibTrans" cxnId="{4476AFB5-7C5E-48C2-B071-6DA744F693DB}">
      <dgm:prSet/>
      <dgm:spPr/>
      <dgm:t>
        <a:bodyPr/>
        <a:lstStyle/>
        <a:p>
          <a:endParaRPr lang="en-US"/>
        </a:p>
      </dgm:t>
    </dgm:pt>
    <dgm:pt modelId="{4CD242A4-F98F-4D88-8B98-7CE7DAAA0C6A}" type="pres">
      <dgm:prSet presAssocID="{D9E62A1D-4567-4B30-8B38-B1015A84502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2B5933F-610C-4C0D-8FB3-457491573774}" type="pres">
      <dgm:prSet presAssocID="{7282A37E-A201-4382-8BBE-72412707E7CB}" presName="hierRoot1" presStyleCnt="0"/>
      <dgm:spPr/>
    </dgm:pt>
    <dgm:pt modelId="{A96102E8-A402-4C73-A597-D20F95FE25FB}" type="pres">
      <dgm:prSet presAssocID="{7282A37E-A201-4382-8BBE-72412707E7CB}" presName="composite" presStyleCnt="0"/>
      <dgm:spPr/>
    </dgm:pt>
    <dgm:pt modelId="{02FD761E-6340-4261-825B-4CCE1121AA8D}" type="pres">
      <dgm:prSet presAssocID="{7282A37E-A201-4382-8BBE-72412707E7CB}" presName="background" presStyleLbl="node0" presStyleIdx="0" presStyleCnt="2"/>
      <dgm:spPr/>
    </dgm:pt>
    <dgm:pt modelId="{D96A9919-AB2B-422D-8D1D-1FDC7CCFB0F6}" type="pres">
      <dgm:prSet presAssocID="{7282A37E-A201-4382-8BBE-72412707E7CB}" presName="text" presStyleLbl="fgAcc0" presStyleIdx="0" presStyleCnt="2" custLinFactNeighborX="7270" custLinFactNeighborY="770">
        <dgm:presLayoutVars>
          <dgm:chPref val="3"/>
        </dgm:presLayoutVars>
      </dgm:prSet>
      <dgm:spPr/>
    </dgm:pt>
    <dgm:pt modelId="{E6863134-2339-4C06-AF13-745F55792DC7}" type="pres">
      <dgm:prSet presAssocID="{7282A37E-A201-4382-8BBE-72412707E7CB}" presName="hierChild2" presStyleCnt="0"/>
      <dgm:spPr/>
    </dgm:pt>
    <dgm:pt modelId="{9680E87A-54A6-46E7-B231-0F821FAECA88}" type="pres">
      <dgm:prSet presAssocID="{E74AA06C-1D59-4768-A3F8-6A717623249D}" presName="hierRoot1" presStyleCnt="0"/>
      <dgm:spPr/>
    </dgm:pt>
    <dgm:pt modelId="{9558C6AB-6959-4A74-B7B5-6525E4B00E7F}" type="pres">
      <dgm:prSet presAssocID="{E74AA06C-1D59-4768-A3F8-6A717623249D}" presName="composite" presStyleCnt="0"/>
      <dgm:spPr/>
    </dgm:pt>
    <dgm:pt modelId="{9256935D-B347-484B-A271-B8A26FF40BEE}" type="pres">
      <dgm:prSet presAssocID="{E74AA06C-1D59-4768-A3F8-6A717623249D}" presName="background" presStyleLbl="node0" presStyleIdx="1" presStyleCnt="2"/>
      <dgm:spPr/>
    </dgm:pt>
    <dgm:pt modelId="{202901D4-EC88-4F10-AD48-BED92FCBA044}" type="pres">
      <dgm:prSet presAssocID="{E74AA06C-1D59-4768-A3F8-6A717623249D}" presName="text" presStyleLbl="fgAcc0" presStyleIdx="1" presStyleCnt="2">
        <dgm:presLayoutVars>
          <dgm:chPref val="3"/>
        </dgm:presLayoutVars>
      </dgm:prSet>
      <dgm:spPr/>
    </dgm:pt>
    <dgm:pt modelId="{535774C8-A642-49A5-B690-946206CE26DD}" type="pres">
      <dgm:prSet presAssocID="{E74AA06C-1D59-4768-A3F8-6A717623249D}" presName="hierChild2" presStyleCnt="0"/>
      <dgm:spPr/>
    </dgm:pt>
  </dgm:ptLst>
  <dgm:cxnLst>
    <dgm:cxn modelId="{8D7DD12A-61CC-4D09-95B8-0A70C57356CC}" srcId="{D9E62A1D-4567-4B30-8B38-B1015A84502A}" destId="{7282A37E-A201-4382-8BBE-72412707E7CB}" srcOrd="0" destOrd="0" parTransId="{DAB7A2BB-8991-4380-8FCA-696C49460155}" sibTransId="{72C7E31F-7663-4587-8CA3-AEAF214F40DC}"/>
    <dgm:cxn modelId="{CD6D2538-C9C3-4A27-9F85-CBAC80051C8B}" type="presOf" srcId="{7282A37E-A201-4382-8BBE-72412707E7CB}" destId="{D96A9919-AB2B-422D-8D1D-1FDC7CCFB0F6}" srcOrd="0" destOrd="0" presId="urn:microsoft.com/office/officeart/2005/8/layout/hierarchy1"/>
    <dgm:cxn modelId="{07A59350-F84C-49B3-BA74-D89D23A757B9}" type="presOf" srcId="{E74AA06C-1D59-4768-A3F8-6A717623249D}" destId="{202901D4-EC88-4F10-AD48-BED92FCBA044}" srcOrd="0" destOrd="0" presId="urn:microsoft.com/office/officeart/2005/8/layout/hierarchy1"/>
    <dgm:cxn modelId="{69912D7B-EDF8-498D-A1D2-BBB135034DC4}" type="presOf" srcId="{D9E62A1D-4567-4B30-8B38-B1015A84502A}" destId="{4CD242A4-F98F-4D88-8B98-7CE7DAAA0C6A}" srcOrd="0" destOrd="0" presId="urn:microsoft.com/office/officeart/2005/8/layout/hierarchy1"/>
    <dgm:cxn modelId="{4476AFB5-7C5E-48C2-B071-6DA744F693DB}" srcId="{D9E62A1D-4567-4B30-8B38-B1015A84502A}" destId="{E74AA06C-1D59-4768-A3F8-6A717623249D}" srcOrd="1" destOrd="0" parTransId="{E71B848C-63E5-49A0-8EDD-C9E5C12E7E31}" sibTransId="{1890C796-A0A1-426C-A85C-CFA4E4B693CD}"/>
    <dgm:cxn modelId="{3A4279AA-B809-4F6C-A80D-0AF5150E783E}" type="presParOf" srcId="{4CD242A4-F98F-4D88-8B98-7CE7DAAA0C6A}" destId="{32B5933F-610C-4C0D-8FB3-457491573774}" srcOrd="0" destOrd="0" presId="urn:microsoft.com/office/officeart/2005/8/layout/hierarchy1"/>
    <dgm:cxn modelId="{F29607B1-AFFE-4270-8361-AAC34BD06C49}" type="presParOf" srcId="{32B5933F-610C-4C0D-8FB3-457491573774}" destId="{A96102E8-A402-4C73-A597-D20F95FE25FB}" srcOrd="0" destOrd="0" presId="urn:microsoft.com/office/officeart/2005/8/layout/hierarchy1"/>
    <dgm:cxn modelId="{B097B5F5-B570-4BE3-9A33-A2C2C1BBFEE7}" type="presParOf" srcId="{A96102E8-A402-4C73-A597-D20F95FE25FB}" destId="{02FD761E-6340-4261-825B-4CCE1121AA8D}" srcOrd="0" destOrd="0" presId="urn:microsoft.com/office/officeart/2005/8/layout/hierarchy1"/>
    <dgm:cxn modelId="{AD1EDCF2-D6A2-4C85-9184-E89B1308D7A4}" type="presParOf" srcId="{A96102E8-A402-4C73-A597-D20F95FE25FB}" destId="{D96A9919-AB2B-422D-8D1D-1FDC7CCFB0F6}" srcOrd="1" destOrd="0" presId="urn:microsoft.com/office/officeart/2005/8/layout/hierarchy1"/>
    <dgm:cxn modelId="{ABEEA8D1-AEC9-472E-867A-0C38B400E731}" type="presParOf" srcId="{32B5933F-610C-4C0D-8FB3-457491573774}" destId="{E6863134-2339-4C06-AF13-745F55792DC7}" srcOrd="1" destOrd="0" presId="urn:microsoft.com/office/officeart/2005/8/layout/hierarchy1"/>
    <dgm:cxn modelId="{F62A6130-B3C5-4637-B186-BB455B704887}" type="presParOf" srcId="{4CD242A4-F98F-4D88-8B98-7CE7DAAA0C6A}" destId="{9680E87A-54A6-46E7-B231-0F821FAECA88}" srcOrd="1" destOrd="0" presId="urn:microsoft.com/office/officeart/2005/8/layout/hierarchy1"/>
    <dgm:cxn modelId="{CD827417-5B2F-4A2C-B5C0-65F4C965BBB4}" type="presParOf" srcId="{9680E87A-54A6-46E7-B231-0F821FAECA88}" destId="{9558C6AB-6959-4A74-B7B5-6525E4B00E7F}" srcOrd="0" destOrd="0" presId="urn:microsoft.com/office/officeart/2005/8/layout/hierarchy1"/>
    <dgm:cxn modelId="{C251F8F3-2EB7-46A9-B3E0-68840BAAA459}" type="presParOf" srcId="{9558C6AB-6959-4A74-B7B5-6525E4B00E7F}" destId="{9256935D-B347-484B-A271-B8A26FF40BEE}" srcOrd="0" destOrd="0" presId="urn:microsoft.com/office/officeart/2005/8/layout/hierarchy1"/>
    <dgm:cxn modelId="{0DBEBC17-7E18-4750-911E-F98FC23E9750}" type="presParOf" srcId="{9558C6AB-6959-4A74-B7B5-6525E4B00E7F}" destId="{202901D4-EC88-4F10-AD48-BED92FCBA044}" srcOrd="1" destOrd="0" presId="urn:microsoft.com/office/officeart/2005/8/layout/hierarchy1"/>
    <dgm:cxn modelId="{B27E5806-D7C2-4AF6-B245-A44EC3B4D173}" type="presParOf" srcId="{9680E87A-54A6-46E7-B231-0F821FAECA88}" destId="{535774C8-A642-49A5-B690-946206CE26D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EC1CB62-97B8-4A4C-88E0-A846154F3A35}" type="doc">
      <dgm:prSet loTypeId="urn:microsoft.com/office/officeart/2005/8/layout/list1" loCatId="list" qsTypeId="urn:microsoft.com/office/officeart/2005/8/quickstyle/simple2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2DA5E485-3CEA-4D9F-9349-E10A37ED8791}">
      <dgm:prSet/>
      <dgm:spPr/>
      <dgm:t>
        <a:bodyPr/>
        <a:lstStyle/>
        <a:p>
          <a:r>
            <a:rPr lang="el-GR"/>
            <a:t>Μέχρι 1850, επικρατούν θρησκευτικά βιβλία</a:t>
          </a:r>
          <a:endParaRPr lang="en-US"/>
        </a:p>
      </dgm:t>
    </dgm:pt>
    <dgm:pt modelId="{3744B559-BDA5-4AFB-A688-627EBCF531E8}" type="parTrans" cxnId="{18BD4367-48E9-40D8-AC35-0185C7F6B1E2}">
      <dgm:prSet/>
      <dgm:spPr/>
      <dgm:t>
        <a:bodyPr/>
        <a:lstStyle/>
        <a:p>
          <a:endParaRPr lang="en-US"/>
        </a:p>
      </dgm:t>
    </dgm:pt>
    <dgm:pt modelId="{89A7C80E-9E87-4714-9A61-CD4BCF3AA9A2}" type="sibTrans" cxnId="{18BD4367-48E9-40D8-AC35-0185C7F6B1E2}">
      <dgm:prSet/>
      <dgm:spPr/>
      <dgm:t>
        <a:bodyPr/>
        <a:lstStyle/>
        <a:p>
          <a:endParaRPr lang="en-US"/>
        </a:p>
      </dgm:t>
    </dgm:pt>
    <dgm:pt modelId="{771B7945-5893-4F63-89C6-473D5233E403}">
      <dgm:prSet/>
      <dgm:spPr/>
      <dgm:t>
        <a:bodyPr/>
        <a:lstStyle/>
        <a:p>
          <a:r>
            <a:rPr lang="el-GR"/>
            <a:t>Βίβλοι, Καινές Διαθήκες, Ψαλμοί, προσευχητάρια, κηρύγματα, κατήχηση</a:t>
          </a:r>
          <a:endParaRPr lang="en-US"/>
        </a:p>
      </dgm:t>
    </dgm:pt>
    <dgm:pt modelId="{537F9957-04FE-412D-8333-3336CC65B5E3}" type="parTrans" cxnId="{451BAE2B-0BF2-43E7-8EAD-D04B75406EFF}">
      <dgm:prSet/>
      <dgm:spPr/>
      <dgm:t>
        <a:bodyPr/>
        <a:lstStyle/>
        <a:p>
          <a:endParaRPr lang="en-US"/>
        </a:p>
      </dgm:t>
    </dgm:pt>
    <dgm:pt modelId="{C15384AF-4B78-4AE2-958C-73CD7E19B3BA}" type="sibTrans" cxnId="{451BAE2B-0BF2-43E7-8EAD-D04B75406EFF}">
      <dgm:prSet/>
      <dgm:spPr/>
      <dgm:t>
        <a:bodyPr/>
        <a:lstStyle/>
        <a:p>
          <a:endParaRPr lang="en-US"/>
        </a:p>
      </dgm:t>
    </dgm:pt>
    <dgm:pt modelId="{A0A93AB3-E01D-435C-934E-8A3F2EC3281A}">
      <dgm:prSet/>
      <dgm:spPr/>
      <dgm:t>
        <a:bodyPr/>
        <a:lstStyle/>
        <a:p>
          <a:r>
            <a:rPr lang="el-GR"/>
            <a:t>Μετά 1850, άνοδος σχολικού βιβλίου</a:t>
          </a:r>
          <a:endParaRPr lang="en-US"/>
        </a:p>
      </dgm:t>
    </dgm:pt>
    <dgm:pt modelId="{A314E861-7714-4A19-9501-934ACBBD1004}" type="parTrans" cxnId="{31A7831E-8FD9-44CA-A4DF-39C1294CBD3A}">
      <dgm:prSet/>
      <dgm:spPr/>
      <dgm:t>
        <a:bodyPr/>
        <a:lstStyle/>
        <a:p>
          <a:endParaRPr lang="en-US"/>
        </a:p>
      </dgm:t>
    </dgm:pt>
    <dgm:pt modelId="{F286E113-C17E-45F8-9C13-97273B7BF7DF}" type="sibTrans" cxnId="{31A7831E-8FD9-44CA-A4DF-39C1294CBD3A}">
      <dgm:prSet/>
      <dgm:spPr/>
      <dgm:t>
        <a:bodyPr/>
        <a:lstStyle/>
        <a:p>
          <a:endParaRPr lang="en-US"/>
        </a:p>
      </dgm:t>
    </dgm:pt>
    <dgm:pt modelId="{33895361-BD79-49A5-8F4B-B4615BAE7328}">
      <dgm:prSet/>
      <dgm:spPr/>
      <dgm:t>
        <a:bodyPr/>
        <a:lstStyle/>
        <a:p>
          <a:r>
            <a:rPr lang="el-GR"/>
            <a:t>Μακρά διάρκεια ζωής τίτλων</a:t>
          </a:r>
          <a:endParaRPr lang="en-US"/>
        </a:p>
      </dgm:t>
    </dgm:pt>
    <dgm:pt modelId="{C5943D94-A903-4B8E-B0D2-EA7C22996D49}" type="parTrans" cxnId="{C03020BA-28CF-4DF8-9732-8FC36A23FFDD}">
      <dgm:prSet/>
      <dgm:spPr/>
      <dgm:t>
        <a:bodyPr/>
        <a:lstStyle/>
        <a:p>
          <a:endParaRPr lang="en-US"/>
        </a:p>
      </dgm:t>
    </dgm:pt>
    <dgm:pt modelId="{FDA0F41C-96CB-4AB6-A78C-1503A02A16E8}" type="sibTrans" cxnId="{C03020BA-28CF-4DF8-9732-8FC36A23FFDD}">
      <dgm:prSet/>
      <dgm:spPr/>
      <dgm:t>
        <a:bodyPr/>
        <a:lstStyle/>
        <a:p>
          <a:endParaRPr lang="en-US"/>
        </a:p>
      </dgm:t>
    </dgm:pt>
    <dgm:pt modelId="{B9455F9A-2640-4AF6-8603-43B7594822BE}">
      <dgm:prSet/>
      <dgm:spPr/>
      <dgm:t>
        <a:bodyPr/>
        <a:lstStyle/>
        <a:p>
          <a:r>
            <a:rPr lang="el-GR"/>
            <a:t>Μεγάλη κίνηση ποίησης </a:t>
          </a:r>
          <a:endParaRPr lang="en-US"/>
        </a:p>
      </dgm:t>
    </dgm:pt>
    <dgm:pt modelId="{D5641D28-E8E1-4B81-9512-A921B657A026}" type="parTrans" cxnId="{A5D1620D-545B-42DF-9F77-72ECBF2F3896}">
      <dgm:prSet/>
      <dgm:spPr/>
      <dgm:t>
        <a:bodyPr/>
        <a:lstStyle/>
        <a:p>
          <a:endParaRPr lang="en-US"/>
        </a:p>
      </dgm:t>
    </dgm:pt>
    <dgm:pt modelId="{15CA5C7A-7D5E-469C-9607-23E549D41087}" type="sibTrans" cxnId="{A5D1620D-545B-42DF-9F77-72ECBF2F3896}">
      <dgm:prSet/>
      <dgm:spPr/>
      <dgm:t>
        <a:bodyPr/>
        <a:lstStyle/>
        <a:p>
          <a:endParaRPr lang="en-US"/>
        </a:p>
      </dgm:t>
    </dgm:pt>
    <dgm:pt modelId="{68A445D1-5E2A-44EF-BA0A-558247D6BE8F}">
      <dgm:prSet/>
      <dgm:spPr/>
      <dgm:t>
        <a:bodyPr/>
        <a:lstStyle/>
        <a:p>
          <a:r>
            <a:rPr lang="en-US"/>
            <a:t>Byron, Tennyson, Wordsworth</a:t>
          </a:r>
        </a:p>
      </dgm:t>
    </dgm:pt>
    <dgm:pt modelId="{C15E277C-D546-4957-8B06-3ECBE1E2F13F}" type="parTrans" cxnId="{F4494454-17DB-497C-918D-05693F98D65D}">
      <dgm:prSet/>
      <dgm:spPr/>
      <dgm:t>
        <a:bodyPr/>
        <a:lstStyle/>
        <a:p>
          <a:endParaRPr lang="en-US"/>
        </a:p>
      </dgm:t>
    </dgm:pt>
    <dgm:pt modelId="{6D6E95E4-78BC-4DBA-A544-C5B1994945B1}" type="sibTrans" cxnId="{F4494454-17DB-497C-918D-05693F98D65D}">
      <dgm:prSet/>
      <dgm:spPr/>
      <dgm:t>
        <a:bodyPr/>
        <a:lstStyle/>
        <a:p>
          <a:endParaRPr lang="en-US"/>
        </a:p>
      </dgm:t>
    </dgm:pt>
    <dgm:pt modelId="{41446697-A42C-4FA6-87ED-5626930A465B}" type="pres">
      <dgm:prSet presAssocID="{2EC1CB62-97B8-4A4C-88E0-A846154F3A35}" presName="linear" presStyleCnt="0">
        <dgm:presLayoutVars>
          <dgm:dir/>
          <dgm:animLvl val="lvl"/>
          <dgm:resizeHandles val="exact"/>
        </dgm:presLayoutVars>
      </dgm:prSet>
      <dgm:spPr/>
    </dgm:pt>
    <dgm:pt modelId="{C80B1170-E49B-4BD0-9496-F9BDA09DF0A3}" type="pres">
      <dgm:prSet presAssocID="{2DA5E485-3CEA-4D9F-9349-E10A37ED8791}" presName="parentLin" presStyleCnt="0"/>
      <dgm:spPr/>
    </dgm:pt>
    <dgm:pt modelId="{0820A959-DF5C-4A4A-ACDD-D8BEA014C56D}" type="pres">
      <dgm:prSet presAssocID="{2DA5E485-3CEA-4D9F-9349-E10A37ED8791}" presName="parentLeftMargin" presStyleLbl="node1" presStyleIdx="0" presStyleCnt="3"/>
      <dgm:spPr/>
    </dgm:pt>
    <dgm:pt modelId="{24D9ED7E-3675-48FB-9E30-877A0AB6C2D4}" type="pres">
      <dgm:prSet presAssocID="{2DA5E485-3CEA-4D9F-9349-E10A37ED879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CA3F7AE-C7BD-4233-8547-C7E40F6025C0}" type="pres">
      <dgm:prSet presAssocID="{2DA5E485-3CEA-4D9F-9349-E10A37ED8791}" presName="negativeSpace" presStyleCnt="0"/>
      <dgm:spPr/>
    </dgm:pt>
    <dgm:pt modelId="{6FDC0FA6-705E-435A-BC3D-90500B37B671}" type="pres">
      <dgm:prSet presAssocID="{2DA5E485-3CEA-4D9F-9349-E10A37ED8791}" presName="childText" presStyleLbl="conFgAcc1" presStyleIdx="0" presStyleCnt="3">
        <dgm:presLayoutVars>
          <dgm:bulletEnabled val="1"/>
        </dgm:presLayoutVars>
      </dgm:prSet>
      <dgm:spPr/>
    </dgm:pt>
    <dgm:pt modelId="{EF8F4E41-0C2B-4A2B-9827-4BD4AC816A65}" type="pres">
      <dgm:prSet presAssocID="{89A7C80E-9E87-4714-9A61-CD4BCF3AA9A2}" presName="spaceBetweenRectangles" presStyleCnt="0"/>
      <dgm:spPr/>
    </dgm:pt>
    <dgm:pt modelId="{F8ADC734-7192-4868-A497-00C6D2FA91FA}" type="pres">
      <dgm:prSet presAssocID="{A0A93AB3-E01D-435C-934E-8A3F2EC3281A}" presName="parentLin" presStyleCnt="0"/>
      <dgm:spPr/>
    </dgm:pt>
    <dgm:pt modelId="{F41C6003-33C7-47B6-A405-E1D70DC7B83A}" type="pres">
      <dgm:prSet presAssocID="{A0A93AB3-E01D-435C-934E-8A3F2EC3281A}" presName="parentLeftMargin" presStyleLbl="node1" presStyleIdx="0" presStyleCnt="3"/>
      <dgm:spPr/>
    </dgm:pt>
    <dgm:pt modelId="{0BF73A91-FB79-49C7-AE51-5E244C8DEC7B}" type="pres">
      <dgm:prSet presAssocID="{A0A93AB3-E01D-435C-934E-8A3F2EC3281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48442DC-AB45-4191-8CE0-E78F02462E63}" type="pres">
      <dgm:prSet presAssocID="{A0A93AB3-E01D-435C-934E-8A3F2EC3281A}" presName="negativeSpace" presStyleCnt="0"/>
      <dgm:spPr/>
    </dgm:pt>
    <dgm:pt modelId="{F6EFF4EF-C5F9-45B1-B088-23C445268868}" type="pres">
      <dgm:prSet presAssocID="{A0A93AB3-E01D-435C-934E-8A3F2EC3281A}" presName="childText" presStyleLbl="conFgAcc1" presStyleIdx="1" presStyleCnt="3">
        <dgm:presLayoutVars>
          <dgm:bulletEnabled val="1"/>
        </dgm:presLayoutVars>
      </dgm:prSet>
      <dgm:spPr/>
    </dgm:pt>
    <dgm:pt modelId="{8E3D388B-1011-42F4-9820-1A4EFA578CC4}" type="pres">
      <dgm:prSet presAssocID="{F286E113-C17E-45F8-9C13-97273B7BF7DF}" presName="spaceBetweenRectangles" presStyleCnt="0"/>
      <dgm:spPr/>
    </dgm:pt>
    <dgm:pt modelId="{252A1607-1BAC-4074-84D4-599D7669BAFF}" type="pres">
      <dgm:prSet presAssocID="{B9455F9A-2640-4AF6-8603-43B7594822BE}" presName="parentLin" presStyleCnt="0"/>
      <dgm:spPr/>
    </dgm:pt>
    <dgm:pt modelId="{E3028712-C516-489F-851B-E58AE362EE04}" type="pres">
      <dgm:prSet presAssocID="{B9455F9A-2640-4AF6-8603-43B7594822BE}" presName="parentLeftMargin" presStyleLbl="node1" presStyleIdx="1" presStyleCnt="3"/>
      <dgm:spPr/>
    </dgm:pt>
    <dgm:pt modelId="{76AB98BA-42BE-4E90-8FA5-E88E8FE85894}" type="pres">
      <dgm:prSet presAssocID="{B9455F9A-2640-4AF6-8603-43B7594822BE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DBA9D265-5074-4E8A-A09A-5F722D44259B}" type="pres">
      <dgm:prSet presAssocID="{B9455F9A-2640-4AF6-8603-43B7594822BE}" presName="negativeSpace" presStyleCnt="0"/>
      <dgm:spPr/>
    </dgm:pt>
    <dgm:pt modelId="{C4670421-F0C2-4CFB-A21A-30103C10F028}" type="pres">
      <dgm:prSet presAssocID="{B9455F9A-2640-4AF6-8603-43B7594822BE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A5D1620D-545B-42DF-9F77-72ECBF2F3896}" srcId="{2EC1CB62-97B8-4A4C-88E0-A846154F3A35}" destId="{B9455F9A-2640-4AF6-8603-43B7594822BE}" srcOrd="2" destOrd="0" parTransId="{D5641D28-E8E1-4B81-9512-A921B657A026}" sibTransId="{15CA5C7A-7D5E-469C-9607-23E549D41087}"/>
    <dgm:cxn modelId="{B768A115-97C2-4AD9-A2D6-CA5064C6CC25}" type="presOf" srcId="{A0A93AB3-E01D-435C-934E-8A3F2EC3281A}" destId="{F41C6003-33C7-47B6-A405-E1D70DC7B83A}" srcOrd="0" destOrd="0" presId="urn:microsoft.com/office/officeart/2005/8/layout/list1"/>
    <dgm:cxn modelId="{31A7831E-8FD9-44CA-A4DF-39C1294CBD3A}" srcId="{2EC1CB62-97B8-4A4C-88E0-A846154F3A35}" destId="{A0A93AB3-E01D-435C-934E-8A3F2EC3281A}" srcOrd="1" destOrd="0" parTransId="{A314E861-7714-4A19-9501-934ACBBD1004}" sibTransId="{F286E113-C17E-45F8-9C13-97273B7BF7DF}"/>
    <dgm:cxn modelId="{451BAE2B-0BF2-43E7-8EAD-D04B75406EFF}" srcId="{2DA5E485-3CEA-4D9F-9349-E10A37ED8791}" destId="{771B7945-5893-4F63-89C6-473D5233E403}" srcOrd="0" destOrd="0" parTransId="{537F9957-04FE-412D-8333-3336CC65B5E3}" sibTransId="{C15384AF-4B78-4AE2-958C-73CD7E19B3BA}"/>
    <dgm:cxn modelId="{0F4D2466-6297-4FAC-9357-66E331AEC555}" type="presOf" srcId="{33895361-BD79-49A5-8F4B-B4615BAE7328}" destId="{F6EFF4EF-C5F9-45B1-B088-23C445268868}" srcOrd="0" destOrd="0" presId="urn:microsoft.com/office/officeart/2005/8/layout/list1"/>
    <dgm:cxn modelId="{18BD4367-48E9-40D8-AC35-0185C7F6B1E2}" srcId="{2EC1CB62-97B8-4A4C-88E0-A846154F3A35}" destId="{2DA5E485-3CEA-4D9F-9349-E10A37ED8791}" srcOrd="0" destOrd="0" parTransId="{3744B559-BDA5-4AFB-A688-627EBCF531E8}" sibTransId="{89A7C80E-9E87-4714-9A61-CD4BCF3AA9A2}"/>
    <dgm:cxn modelId="{64BB7270-D83D-4DB1-BA99-BC1DE588C2E7}" type="presOf" srcId="{2EC1CB62-97B8-4A4C-88E0-A846154F3A35}" destId="{41446697-A42C-4FA6-87ED-5626930A465B}" srcOrd="0" destOrd="0" presId="urn:microsoft.com/office/officeart/2005/8/layout/list1"/>
    <dgm:cxn modelId="{6A35B073-93CD-4951-A5FB-8C99E23437AE}" type="presOf" srcId="{B9455F9A-2640-4AF6-8603-43B7594822BE}" destId="{76AB98BA-42BE-4E90-8FA5-E88E8FE85894}" srcOrd="1" destOrd="0" presId="urn:microsoft.com/office/officeart/2005/8/layout/list1"/>
    <dgm:cxn modelId="{F4494454-17DB-497C-918D-05693F98D65D}" srcId="{B9455F9A-2640-4AF6-8603-43B7594822BE}" destId="{68A445D1-5E2A-44EF-BA0A-558247D6BE8F}" srcOrd="0" destOrd="0" parTransId="{C15E277C-D546-4957-8B06-3ECBE1E2F13F}" sibTransId="{6D6E95E4-78BC-4DBA-A544-C5B1994945B1}"/>
    <dgm:cxn modelId="{671D7E80-98C3-4CB0-B7A3-B249769E5277}" type="presOf" srcId="{B9455F9A-2640-4AF6-8603-43B7594822BE}" destId="{E3028712-C516-489F-851B-E58AE362EE04}" srcOrd="0" destOrd="0" presId="urn:microsoft.com/office/officeart/2005/8/layout/list1"/>
    <dgm:cxn modelId="{F153D183-8810-4947-B59E-22B2628A1487}" type="presOf" srcId="{A0A93AB3-E01D-435C-934E-8A3F2EC3281A}" destId="{0BF73A91-FB79-49C7-AE51-5E244C8DEC7B}" srcOrd="1" destOrd="0" presId="urn:microsoft.com/office/officeart/2005/8/layout/list1"/>
    <dgm:cxn modelId="{C2616590-5EFE-46E6-A3FC-59EF76D01D9F}" type="presOf" srcId="{2DA5E485-3CEA-4D9F-9349-E10A37ED8791}" destId="{0820A959-DF5C-4A4A-ACDD-D8BEA014C56D}" srcOrd="0" destOrd="0" presId="urn:microsoft.com/office/officeart/2005/8/layout/list1"/>
    <dgm:cxn modelId="{F1560E93-91A9-4C90-AF11-150CA2822A80}" type="presOf" srcId="{2DA5E485-3CEA-4D9F-9349-E10A37ED8791}" destId="{24D9ED7E-3675-48FB-9E30-877A0AB6C2D4}" srcOrd="1" destOrd="0" presId="urn:microsoft.com/office/officeart/2005/8/layout/list1"/>
    <dgm:cxn modelId="{A68F6E97-E707-4753-9351-F466C44B0D3B}" type="presOf" srcId="{771B7945-5893-4F63-89C6-473D5233E403}" destId="{6FDC0FA6-705E-435A-BC3D-90500B37B671}" srcOrd="0" destOrd="0" presId="urn:microsoft.com/office/officeart/2005/8/layout/list1"/>
    <dgm:cxn modelId="{C03020BA-28CF-4DF8-9732-8FC36A23FFDD}" srcId="{A0A93AB3-E01D-435C-934E-8A3F2EC3281A}" destId="{33895361-BD79-49A5-8F4B-B4615BAE7328}" srcOrd="0" destOrd="0" parTransId="{C5943D94-A903-4B8E-B0D2-EA7C22996D49}" sibTransId="{FDA0F41C-96CB-4AB6-A78C-1503A02A16E8}"/>
    <dgm:cxn modelId="{924688CE-7EF4-4196-B091-4732CBE102DD}" type="presOf" srcId="{68A445D1-5E2A-44EF-BA0A-558247D6BE8F}" destId="{C4670421-F0C2-4CFB-A21A-30103C10F028}" srcOrd="0" destOrd="0" presId="urn:microsoft.com/office/officeart/2005/8/layout/list1"/>
    <dgm:cxn modelId="{B68D51F7-9396-4D32-ABF1-F726AE1D546E}" type="presParOf" srcId="{41446697-A42C-4FA6-87ED-5626930A465B}" destId="{C80B1170-E49B-4BD0-9496-F9BDA09DF0A3}" srcOrd="0" destOrd="0" presId="urn:microsoft.com/office/officeart/2005/8/layout/list1"/>
    <dgm:cxn modelId="{F40EBCDF-EC6E-49CD-976A-95E2C3B3542C}" type="presParOf" srcId="{C80B1170-E49B-4BD0-9496-F9BDA09DF0A3}" destId="{0820A959-DF5C-4A4A-ACDD-D8BEA014C56D}" srcOrd="0" destOrd="0" presId="urn:microsoft.com/office/officeart/2005/8/layout/list1"/>
    <dgm:cxn modelId="{872DC4B1-8D27-43D8-A9AD-0ECB47647549}" type="presParOf" srcId="{C80B1170-E49B-4BD0-9496-F9BDA09DF0A3}" destId="{24D9ED7E-3675-48FB-9E30-877A0AB6C2D4}" srcOrd="1" destOrd="0" presId="urn:microsoft.com/office/officeart/2005/8/layout/list1"/>
    <dgm:cxn modelId="{3DEC7A88-CE44-4FC9-A3D8-6F550FD0120D}" type="presParOf" srcId="{41446697-A42C-4FA6-87ED-5626930A465B}" destId="{0CA3F7AE-C7BD-4233-8547-C7E40F6025C0}" srcOrd="1" destOrd="0" presId="urn:microsoft.com/office/officeart/2005/8/layout/list1"/>
    <dgm:cxn modelId="{8F1A7BEA-4A6A-4888-9662-5795CAD8D1DC}" type="presParOf" srcId="{41446697-A42C-4FA6-87ED-5626930A465B}" destId="{6FDC0FA6-705E-435A-BC3D-90500B37B671}" srcOrd="2" destOrd="0" presId="urn:microsoft.com/office/officeart/2005/8/layout/list1"/>
    <dgm:cxn modelId="{D63F42A3-F452-482C-94AE-2E9A9C92348A}" type="presParOf" srcId="{41446697-A42C-4FA6-87ED-5626930A465B}" destId="{EF8F4E41-0C2B-4A2B-9827-4BD4AC816A65}" srcOrd="3" destOrd="0" presId="urn:microsoft.com/office/officeart/2005/8/layout/list1"/>
    <dgm:cxn modelId="{8BFAB024-A8A6-421C-AA63-90E4EE197C5E}" type="presParOf" srcId="{41446697-A42C-4FA6-87ED-5626930A465B}" destId="{F8ADC734-7192-4868-A497-00C6D2FA91FA}" srcOrd="4" destOrd="0" presId="urn:microsoft.com/office/officeart/2005/8/layout/list1"/>
    <dgm:cxn modelId="{DE24564C-194D-40C1-87F3-DE2FB912BCD8}" type="presParOf" srcId="{F8ADC734-7192-4868-A497-00C6D2FA91FA}" destId="{F41C6003-33C7-47B6-A405-E1D70DC7B83A}" srcOrd="0" destOrd="0" presId="urn:microsoft.com/office/officeart/2005/8/layout/list1"/>
    <dgm:cxn modelId="{C9A2FDF0-F438-4163-A985-05F577433D3A}" type="presParOf" srcId="{F8ADC734-7192-4868-A497-00C6D2FA91FA}" destId="{0BF73A91-FB79-49C7-AE51-5E244C8DEC7B}" srcOrd="1" destOrd="0" presId="urn:microsoft.com/office/officeart/2005/8/layout/list1"/>
    <dgm:cxn modelId="{2D7ECAFF-E0FF-4959-B971-7AE94D47964B}" type="presParOf" srcId="{41446697-A42C-4FA6-87ED-5626930A465B}" destId="{B48442DC-AB45-4191-8CE0-E78F02462E63}" srcOrd="5" destOrd="0" presId="urn:microsoft.com/office/officeart/2005/8/layout/list1"/>
    <dgm:cxn modelId="{33C3D706-6B38-4A0D-A91A-6BF369388AA7}" type="presParOf" srcId="{41446697-A42C-4FA6-87ED-5626930A465B}" destId="{F6EFF4EF-C5F9-45B1-B088-23C445268868}" srcOrd="6" destOrd="0" presId="urn:microsoft.com/office/officeart/2005/8/layout/list1"/>
    <dgm:cxn modelId="{9DA27561-AD8E-4AD2-903F-34D816DF5033}" type="presParOf" srcId="{41446697-A42C-4FA6-87ED-5626930A465B}" destId="{8E3D388B-1011-42F4-9820-1A4EFA578CC4}" srcOrd="7" destOrd="0" presId="urn:microsoft.com/office/officeart/2005/8/layout/list1"/>
    <dgm:cxn modelId="{A6499767-AF5B-48B9-8AE8-0E3529EF0C94}" type="presParOf" srcId="{41446697-A42C-4FA6-87ED-5626930A465B}" destId="{252A1607-1BAC-4074-84D4-599D7669BAFF}" srcOrd="8" destOrd="0" presId="urn:microsoft.com/office/officeart/2005/8/layout/list1"/>
    <dgm:cxn modelId="{E6E99D90-AEAA-4775-97D6-97417296322E}" type="presParOf" srcId="{252A1607-1BAC-4074-84D4-599D7669BAFF}" destId="{E3028712-C516-489F-851B-E58AE362EE04}" srcOrd="0" destOrd="0" presId="urn:microsoft.com/office/officeart/2005/8/layout/list1"/>
    <dgm:cxn modelId="{091BE0E4-7A51-4EAD-86F0-460933BCB89E}" type="presParOf" srcId="{252A1607-1BAC-4074-84D4-599D7669BAFF}" destId="{76AB98BA-42BE-4E90-8FA5-E88E8FE85894}" srcOrd="1" destOrd="0" presId="urn:microsoft.com/office/officeart/2005/8/layout/list1"/>
    <dgm:cxn modelId="{EA73AFC2-AE1A-40EB-9DCB-79A361FC1475}" type="presParOf" srcId="{41446697-A42C-4FA6-87ED-5626930A465B}" destId="{DBA9D265-5074-4E8A-A09A-5F722D44259B}" srcOrd="9" destOrd="0" presId="urn:microsoft.com/office/officeart/2005/8/layout/list1"/>
    <dgm:cxn modelId="{03273C7C-2E3F-4732-B96F-671D49D5CBEC}" type="presParOf" srcId="{41446697-A42C-4FA6-87ED-5626930A465B}" destId="{C4670421-F0C2-4CFB-A21A-30103C10F02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B4F4D12-E2BA-45E7-A9D0-1A6D7FF9C01B}" type="doc">
      <dgm:prSet loTypeId="urn:microsoft.com/office/officeart/2005/8/layout/list1" loCatId="list" qsTypeId="urn:microsoft.com/office/officeart/2005/8/quickstyle/simple2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BA801EB1-D91F-47C8-834C-3C94B3C139DF}">
      <dgm:prSet/>
      <dgm:spPr/>
      <dgm:t>
        <a:bodyPr/>
        <a:lstStyle/>
        <a:p>
          <a:r>
            <a:rPr lang="el-GR"/>
            <a:t>Παιδικό βιβλίο</a:t>
          </a:r>
          <a:r>
            <a:rPr lang="en-US"/>
            <a:t> &amp; </a:t>
          </a:r>
          <a:r>
            <a:rPr lang="el-GR"/>
            <a:t>μυθιστορήματα </a:t>
          </a:r>
          <a:endParaRPr lang="en-US"/>
        </a:p>
      </dgm:t>
    </dgm:pt>
    <dgm:pt modelId="{CEB49F32-9D25-4C81-8C83-975438037E2B}" type="parTrans" cxnId="{0CB3DCE0-D81E-43A1-8C72-6686169B3038}">
      <dgm:prSet/>
      <dgm:spPr/>
      <dgm:t>
        <a:bodyPr/>
        <a:lstStyle/>
        <a:p>
          <a:endParaRPr lang="en-US"/>
        </a:p>
      </dgm:t>
    </dgm:pt>
    <dgm:pt modelId="{ADEA7380-22F1-40A9-82B1-D1D568AAEAB1}" type="sibTrans" cxnId="{0CB3DCE0-D81E-43A1-8C72-6686169B3038}">
      <dgm:prSet/>
      <dgm:spPr/>
      <dgm:t>
        <a:bodyPr/>
        <a:lstStyle/>
        <a:p>
          <a:endParaRPr lang="en-US"/>
        </a:p>
      </dgm:t>
    </dgm:pt>
    <dgm:pt modelId="{2C939190-778F-4BB2-9662-1DA48547E5E1}">
      <dgm:prSet/>
      <dgm:spPr/>
      <dgm:t>
        <a:bodyPr/>
        <a:lstStyle/>
        <a:p>
          <a:r>
            <a:rPr lang="el-GR"/>
            <a:t>Πληροφοριακό υλικό κάθε είδους</a:t>
          </a:r>
          <a:endParaRPr lang="en-US"/>
        </a:p>
      </dgm:t>
    </dgm:pt>
    <dgm:pt modelId="{EACC7D47-76BD-4571-8E84-5BEE86D5E586}" type="parTrans" cxnId="{7C6B80D5-2D16-4F77-AED4-DEC58CB612F5}">
      <dgm:prSet/>
      <dgm:spPr/>
      <dgm:t>
        <a:bodyPr/>
        <a:lstStyle/>
        <a:p>
          <a:endParaRPr lang="en-US"/>
        </a:p>
      </dgm:t>
    </dgm:pt>
    <dgm:pt modelId="{88E1BFD7-6C9E-4FD5-BC24-3C1BE471CF97}" type="sibTrans" cxnId="{7C6B80D5-2D16-4F77-AED4-DEC58CB612F5}">
      <dgm:prSet/>
      <dgm:spPr/>
      <dgm:t>
        <a:bodyPr/>
        <a:lstStyle/>
        <a:p>
          <a:endParaRPr lang="en-US"/>
        </a:p>
      </dgm:t>
    </dgm:pt>
    <dgm:pt modelId="{E11CC0E2-3F54-4B4C-A6DC-497A210F7012}">
      <dgm:prSet/>
      <dgm:spPr/>
      <dgm:t>
        <a:bodyPr/>
        <a:lstStyle/>
        <a:p>
          <a:r>
            <a:rPr lang="el-GR"/>
            <a:t>Εγκυκλοπαίδειες, κατάλογοι εκθέσεων, ωράρια τραίνων, πρακτικά Κοινοβουλίου, κ.ά.</a:t>
          </a:r>
          <a:endParaRPr lang="en-US"/>
        </a:p>
      </dgm:t>
    </dgm:pt>
    <dgm:pt modelId="{5F343F5C-3074-48BD-9A68-78B3252A4998}" type="parTrans" cxnId="{0A6F9B18-C3C8-4852-A377-E8F8E0DC594E}">
      <dgm:prSet/>
      <dgm:spPr/>
      <dgm:t>
        <a:bodyPr/>
        <a:lstStyle/>
        <a:p>
          <a:endParaRPr lang="en-US"/>
        </a:p>
      </dgm:t>
    </dgm:pt>
    <dgm:pt modelId="{A635A5E5-437A-426E-AD30-BD27744C0DA6}" type="sibTrans" cxnId="{0A6F9B18-C3C8-4852-A377-E8F8E0DC594E}">
      <dgm:prSet/>
      <dgm:spPr/>
      <dgm:t>
        <a:bodyPr/>
        <a:lstStyle/>
        <a:p>
          <a:endParaRPr lang="en-US"/>
        </a:p>
      </dgm:t>
    </dgm:pt>
    <dgm:pt modelId="{65C3862D-DE34-4ADA-8F9F-F5AF201AB2F5}">
      <dgm:prSet/>
      <dgm:spPr/>
      <dgm:t>
        <a:bodyPr/>
        <a:lstStyle/>
        <a:p>
          <a:r>
            <a:rPr lang="el-GR"/>
            <a:t>Χάρτες και μουσική</a:t>
          </a:r>
          <a:endParaRPr lang="en-US"/>
        </a:p>
      </dgm:t>
    </dgm:pt>
    <dgm:pt modelId="{F8261A1C-9D5B-43FD-8F71-7D69DFD37504}" type="parTrans" cxnId="{206BEB18-92A3-4200-AD65-11D55C20B8C9}">
      <dgm:prSet/>
      <dgm:spPr/>
      <dgm:t>
        <a:bodyPr/>
        <a:lstStyle/>
        <a:p>
          <a:endParaRPr lang="en-US"/>
        </a:p>
      </dgm:t>
    </dgm:pt>
    <dgm:pt modelId="{493AEB52-32DA-4406-BD87-BE96F5A95BD1}" type="sibTrans" cxnId="{206BEB18-92A3-4200-AD65-11D55C20B8C9}">
      <dgm:prSet/>
      <dgm:spPr/>
      <dgm:t>
        <a:bodyPr/>
        <a:lstStyle/>
        <a:p>
          <a:endParaRPr lang="en-US"/>
        </a:p>
      </dgm:t>
    </dgm:pt>
    <dgm:pt modelId="{51921AF0-C428-4FA8-8FB3-D9D832663E94}" type="pres">
      <dgm:prSet presAssocID="{AB4F4D12-E2BA-45E7-A9D0-1A6D7FF9C01B}" presName="linear" presStyleCnt="0">
        <dgm:presLayoutVars>
          <dgm:dir/>
          <dgm:animLvl val="lvl"/>
          <dgm:resizeHandles val="exact"/>
        </dgm:presLayoutVars>
      </dgm:prSet>
      <dgm:spPr/>
    </dgm:pt>
    <dgm:pt modelId="{08EF9368-46F5-4BE9-ACD1-512BE7B6C202}" type="pres">
      <dgm:prSet presAssocID="{BA801EB1-D91F-47C8-834C-3C94B3C139DF}" presName="parentLin" presStyleCnt="0"/>
      <dgm:spPr/>
    </dgm:pt>
    <dgm:pt modelId="{7A409B58-F7AC-4B32-9956-044634DEDE79}" type="pres">
      <dgm:prSet presAssocID="{BA801EB1-D91F-47C8-834C-3C94B3C139DF}" presName="parentLeftMargin" presStyleLbl="node1" presStyleIdx="0" presStyleCnt="3"/>
      <dgm:spPr/>
    </dgm:pt>
    <dgm:pt modelId="{332C3A8B-6A28-426A-88C5-270E87D1BF4B}" type="pres">
      <dgm:prSet presAssocID="{BA801EB1-D91F-47C8-834C-3C94B3C139D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1014B90-8604-4D15-8961-A63E63D62956}" type="pres">
      <dgm:prSet presAssocID="{BA801EB1-D91F-47C8-834C-3C94B3C139DF}" presName="negativeSpace" presStyleCnt="0"/>
      <dgm:spPr/>
    </dgm:pt>
    <dgm:pt modelId="{79B2208E-4353-4335-BECC-86D8034D75C0}" type="pres">
      <dgm:prSet presAssocID="{BA801EB1-D91F-47C8-834C-3C94B3C139DF}" presName="childText" presStyleLbl="conFgAcc1" presStyleIdx="0" presStyleCnt="3">
        <dgm:presLayoutVars>
          <dgm:bulletEnabled val="1"/>
        </dgm:presLayoutVars>
      </dgm:prSet>
      <dgm:spPr/>
    </dgm:pt>
    <dgm:pt modelId="{83BFE1B7-3CAB-4CD0-8662-1E1F55D4E22C}" type="pres">
      <dgm:prSet presAssocID="{ADEA7380-22F1-40A9-82B1-D1D568AAEAB1}" presName="spaceBetweenRectangles" presStyleCnt="0"/>
      <dgm:spPr/>
    </dgm:pt>
    <dgm:pt modelId="{AEE02AD8-47A3-4434-B80D-7E49C6B5540A}" type="pres">
      <dgm:prSet presAssocID="{2C939190-778F-4BB2-9662-1DA48547E5E1}" presName="parentLin" presStyleCnt="0"/>
      <dgm:spPr/>
    </dgm:pt>
    <dgm:pt modelId="{E8D09485-B22B-47B7-9DE9-9459EAE5A70A}" type="pres">
      <dgm:prSet presAssocID="{2C939190-778F-4BB2-9662-1DA48547E5E1}" presName="parentLeftMargin" presStyleLbl="node1" presStyleIdx="0" presStyleCnt="3"/>
      <dgm:spPr/>
    </dgm:pt>
    <dgm:pt modelId="{58F9B457-26D7-4A93-A186-E3CC014F85B6}" type="pres">
      <dgm:prSet presAssocID="{2C939190-778F-4BB2-9662-1DA48547E5E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FAD43C4-3AB4-4A14-9621-84F7759C3F91}" type="pres">
      <dgm:prSet presAssocID="{2C939190-778F-4BB2-9662-1DA48547E5E1}" presName="negativeSpace" presStyleCnt="0"/>
      <dgm:spPr/>
    </dgm:pt>
    <dgm:pt modelId="{A4AAA306-680C-426C-8603-9D2674BF3D1D}" type="pres">
      <dgm:prSet presAssocID="{2C939190-778F-4BB2-9662-1DA48547E5E1}" presName="childText" presStyleLbl="conFgAcc1" presStyleIdx="1" presStyleCnt="3">
        <dgm:presLayoutVars>
          <dgm:bulletEnabled val="1"/>
        </dgm:presLayoutVars>
      </dgm:prSet>
      <dgm:spPr/>
    </dgm:pt>
    <dgm:pt modelId="{6410B955-B036-41DE-8FEC-FD9A08D9D2EC}" type="pres">
      <dgm:prSet presAssocID="{88E1BFD7-6C9E-4FD5-BC24-3C1BE471CF97}" presName="spaceBetweenRectangles" presStyleCnt="0"/>
      <dgm:spPr/>
    </dgm:pt>
    <dgm:pt modelId="{BC01DC66-B287-47B7-BB02-7E74A707D366}" type="pres">
      <dgm:prSet presAssocID="{65C3862D-DE34-4ADA-8F9F-F5AF201AB2F5}" presName="parentLin" presStyleCnt="0"/>
      <dgm:spPr/>
    </dgm:pt>
    <dgm:pt modelId="{E253D595-83E5-4713-97A9-570B75D6AE1E}" type="pres">
      <dgm:prSet presAssocID="{65C3862D-DE34-4ADA-8F9F-F5AF201AB2F5}" presName="parentLeftMargin" presStyleLbl="node1" presStyleIdx="1" presStyleCnt="3"/>
      <dgm:spPr/>
    </dgm:pt>
    <dgm:pt modelId="{00D66BFE-234F-4F7F-87A6-09A0F0C39F1D}" type="pres">
      <dgm:prSet presAssocID="{65C3862D-DE34-4ADA-8F9F-F5AF201AB2F5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8D62BCCB-6C85-48A0-8F4D-643034894CF0}" type="pres">
      <dgm:prSet presAssocID="{65C3862D-DE34-4ADA-8F9F-F5AF201AB2F5}" presName="negativeSpace" presStyleCnt="0"/>
      <dgm:spPr/>
    </dgm:pt>
    <dgm:pt modelId="{9C86EBD8-3BF3-4642-BAE1-264E5153510D}" type="pres">
      <dgm:prSet presAssocID="{65C3862D-DE34-4ADA-8F9F-F5AF201AB2F5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7D9BB101-7ACC-44F4-ADF0-055A784CB070}" type="presOf" srcId="{2C939190-778F-4BB2-9662-1DA48547E5E1}" destId="{58F9B457-26D7-4A93-A186-E3CC014F85B6}" srcOrd="1" destOrd="0" presId="urn:microsoft.com/office/officeart/2005/8/layout/list1"/>
    <dgm:cxn modelId="{0A6F9B18-C3C8-4852-A377-E8F8E0DC594E}" srcId="{2C939190-778F-4BB2-9662-1DA48547E5E1}" destId="{E11CC0E2-3F54-4B4C-A6DC-497A210F7012}" srcOrd="0" destOrd="0" parTransId="{5F343F5C-3074-48BD-9A68-78B3252A4998}" sibTransId="{A635A5E5-437A-426E-AD30-BD27744C0DA6}"/>
    <dgm:cxn modelId="{206BEB18-92A3-4200-AD65-11D55C20B8C9}" srcId="{AB4F4D12-E2BA-45E7-A9D0-1A6D7FF9C01B}" destId="{65C3862D-DE34-4ADA-8F9F-F5AF201AB2F5}" srcOrd="2" destOrd="0" parTransId="{F8261A1C-9D5B-43FD-8F71-7D69DFD37504}" sibTransId="{493AEB52-32DA-4406-BD87-BE96F5A95BD1}"/>
    <dgm:cxn modelId="{66214225-1A30-4044-963D-CB134A7A7130}" type="presOf" srcId="{BA801EB1-D91F-47C8-834C-3C94B3C139DF}" destId="{7A409B58-F7AC-4B32-9956-044634DEDE79}" srcOrd="0" destOrd="0" presId="urn:microsoft.com/office/officeart/2005/8/layout/list1"/>
    <dgm:cxn modelId="{34430737-35AD-4426-B681-51552A47D826}" type="presOf" srcId="{65C3862D-DE34-4ADA-8F9F-F5AF201AB2F5}" destId="{00D66BFE-234F-4F7F-87A6-09A0F0C39F1D}" srcOrd="1" destOrd="0" presId="urn:microsoft.com/office/officeart/2005/8/layout/list1"/>
    <dgm:cxn modelId="{7B885A5F-5AAF-4FBA-929A-7E9866A1780C}" type="presOf" srcId="{AB4F4D12-E2BA-45E7-A9D0-1A6D7FF9C01B}" destId="{51921AF0-C428-4FA8-8FB3-D9D832663E94}" srcOrd="0" destOrd="0" presId="urn:microsoft.com/office/officeart/2005/8/layout/list1"/>
    <dgm:cxn modelId="{D9C3844A-35AF-49A9-BBCC-5E53ACA10B73}" type="presOf" srcId="{65C3862D-DE34-4ADA-8F9F-F5AF201AB2F5}" destId="{E253D595-83E5-4713-97A9-570B75D6AE1E}" srcOrd="0" destOrd="0" presId="urn:microsoft.com/office/officeart/2005/8/layout/list1"/>
    <dgm:cxn modelId="{4B680C71-BEAF-4CB3-93A9-0292E7E25DDE}" type="presOf" srcId="{E11CC0E2-3F54-4B4C-A6DC-497A210F7012}" destId="{A4AAA306-680C-426C-8603-9D2674BF3D1D}" srcOrd="0" destOrd="0" presId="urn:microsoft.com/office/officeart/2005/8/layout/list1"/>
    <dgm:cxn modelId="{674A807F-F6D6-4EEC-89A2-BE5C34CAE30F}" type="presOf" srcId="{BA801EB1-D91F-47C8-834C-3C94B3C139DF}" destId="{332C3A8B-6A28-426A-88C5-270E87D1BF4B}" srcOrd="1" destOrd="0" presId="urn:microsoft.com/office/officeart/2005/8/layout/list1"/>
    <dgm:cxn modelId="{C43B14A3-8591-4469-B5A3-FAEB08E98760}" type="presOf" srcId="{2C939190-778F-4BB2-9662-1DA48547E5E1}" destId="{E8D09485-B22B-47B7-9DE9-9459EAE5A70A}" srcOrd="0" destOrd="0" presId="urn:microsoft.com/office/officeart/2005/8/layout/list1"/>
    <dgm:cxn modelId="{7C6B80D5-2D16-4F77-AED4-DEC58CB612F5}" srcId="{AB4F4D12-E2BA-45E7-A9D0-1A6D7FF9C01B}" destId="{2C939190-778F-4BB2-9662-1DA48547E5E1}" srcOrd="1" destOrd="0" parTransId="{EACC7D47-76BD-4571-8E84-5BEE86D5E586}" sibTransId="{88E1BFD7-6C9E-4FD5-BC24-3C1BE471CF97}"/>
    <dgm:cxn modelId="{0CB3DCE0-D81E-43A1-8C72-6686169B3038}" srcId="{AB4F4D12-E2BA-45E7-A9D0-1A6D7FF9C01B}" destId="{BA801EB1-D91F-47C8-834C-3C94B3C139DF}" srcOrd="0" destOrd="0" parTransId="{CEB49F32-9D25-4C81-8C83-975438037E2B}" sibTransId="{ADEA7380-22F1-40A9-82B1-D1D568AAEAB1}"/>
    <dgm:cxn modelId="{AB09DC90-2A57-4A61-846A-CCA2825B1396}" type="presParOf" srcId="{51921AF0-C428-4FA8-8FB3-D9D832663E94}" destId="{08EF9368-46F5-4BE9-ACD1-512BE7B6C202}" srcOrd="0" destOrd="0" presId="urn:microsoft.com/office/officeart/2005/8/layout/list1"/>
    <dgm:cxn modelId="{29F0D200-F2EB-4188-87EC-351AF512EB0A}" type="presParOf" srcId="{08EF9368-46F5-4BE9-ACD1-512BE7B6C202}" destId="{7A409B58-F7AC-4B32-9956-044634DEDE79}" srcOrd="0" destOrd="0" presId="urn:microsoft.com/office/officeart/2005/8/layout/list1"/>
    <dgm:cxn modelId="{F95BEE41-3E25-4872-9440-1B71855629B3}" type="presParOf" srcId="{08EF9368-46F5-4BE9-ACD1-512BE7B6C202}" destId="{332C3A8B-6A28-426A-88C5-270E87D1BF4B}" srcOrd="1" destOrd="0" presId="urn:microsoft.com/office/officeart/2005/8/layout/list1"/>
    <dgm:cxn modelId="{4A9C4C0F-595A-42FA-AEC4-860FD25EC807}" type="presParOf" srcId="{51921AF0-C428-4FA8-8FB3-D9D832663E94}" destId="{61014B90-8604-4D15-8961-A63E63D62956}" srcOrd="1" destOrd="0" presId="urn:microsoft.com/office/officeart/2005/8/layout/list1"/>
    <dgm:cxn modelId="{CA788554-A0F0-4299-8906-EDF896C0D479}" type="presParOf" srcId="{51921AF0-C428-4FA8-8FB3-D9D832663E94}" destId="{79B2208E-4353-4335-BECC-86D8034D75C0}" srcOrd="2" destOrd="0" presId="urn:microsoft.com/office/officeart/2005/8/layout/list1"/>
    <dgm:cxn modelId="{D1340169-B2DC-4612-8E1B-C285D9F56E34}" type="presParOf" srcId="{51921AF0-C428-4FA8-8FB3-D9D832663E94}" destId="{83BFE1B7-3CAB-4CD0-8662-1E1F55D4E22C}" srcOrd="3" destOrd="0" presId="urn:microsoft.com/office/officeart/2005/8/layout/list1"/>
    <dgm:cxn modelId="{EE4A2E89-B623-431A-8E12-56006DEEB8DD}" type="presParOf" srcId="{51921AF0-C428-4FA8-8FB3-D9D832663E94}" destId="{AEE02AD8-47A3-4434-B80D-7E49C6B5540A}" srcOrd="4" destOrd="0" presId="urn:microsoft.com/office/officeart/2005/8/layout/list1"/>
    <dgm:cxn modelId="{115E2781-3957-47AA-B520-19967B01C345}" type="presParOf" srcId="{AEE02AD8-47A3-4434-B80D-7E49C6B5540A}" destId="{E8D09485-B22B-47B7-9DE9-9459EAE5A70A}" srcOrd="0" destOrd="0" presId="urn:microsoft.com/office/officeart/2005/8/layout/list1"/>
    <dgm:cxn modelId="{0F8B6E89-BDE2-47BE-9E11-EA1FDF8F187D}" type="presParOf" srcId="{AEE02AD8-47A3-4434-B80D-7E49C6B5540A}" destId="{58F9B457-26D7-4A93-A186-E3CC014F85B6}" srcOrd="1" destOrd="0" presId="urn:microsoft.com/office/officeart/2005/8/layout/list1"/>
    <dgm:cxn modelId="{70D5CD1D-C084-4E0B-9939-B8B3373462BF}" type="presParOf" srcId="{51921AF0-C428-4FA8-8FB3-D9D832663E94}" destId="{4FAD43C4-3AB4-4A14-9621-84F7759C3F91}" srcOrd="5" destOrd="0" presId="urn:microsoft.com/office/officeart/2005/8/layout/list1"/>
    <dgm:cxn modelId="{BF90A96A-2DB9-4749-82E5-D08471655238}" type="presParOf" srcId="{51921AF0-C428-4FA8-8FB3-D9D832663E94}" destId="{A4AAA306-680C-426C-8603-9D2674BF3D1D}" srcOrd="6" destOrd="0" presId="urn:microsoft.com/office/officeart/2005/8/layout/list1"/>
    <dgm:cxn modelId="{75756AEA-C36A-4860-89FE-149230ECCD35}" type="presParOf" srcId="{51921AF0-C428-4FA8-8FB3-D9D832663E94}" destId="{6410B955-B036-41DE-8FEC-FD9A08D9D2EC}" srcOrd="7" destOrd="0" presId="urn:microsoft.com/office/officeart/2005/8/layout/list1"/>
    <dgm:cxn modelId="{F195FDCD-BAFA-4C1B-A2DB-15E404C19653}" type="presParOf" srcId="{51921AF0-C428-4FA8-8FB3-D9D832663E94}" destId="{BC01DC66-B287-47B7-BB02-7E74A707D366}" srcOrd="8" destOrd="0" presId="urn:microsoft.com/office/officeart/2005/8/layout/list1"/>
    <dgm:cxn modelId="{4B381841-FC49-4B54-9C6D-6F5FAAF6E1A8}" type="presParOf" srcId="{BC01DC66-B287-47B7-BB02-7E74A707D366}" destId="{E253D595-83E5-4713-97A9-570B75D6AE1E}" srcOrd="0" destOrd="0" presId="urn:microsoft.com/office/officeart/2005/8/layout/list1"/>
    <dgm:cxn modelId="{40825814-768D-4D3F-BDBF-F343AF8D0B30}" type="presParOf" srcId="{BC01DC66-B287-47B7-BB02-7E74A707D366}" destId="{00D66BFE-234F-4F7F-87A6-09A0F0C39F1D}" srcOrd="1" destOrd="0" presId="urn:microsoft.com/office/officeart/2005/8/layout/list1"/>
    <dgm:cxn modelId="{F54F12CB-0056-4CDC-B71F-D1841DEB11A1}" type="presParOf" srcId="{51921AF0-C428-4FA8-8FB3-D9D832663E94}" destId="{8D62BCCB-6C85-48A0-8F4D-643034894CF0}" srcOrd="9" destOrd="0" presId="urn:microsoft.com/office/officeart/2005/8/layout/list1"/>
    <dgm:cxn modelId="{48A1F0B3-3E75-455D-9E14-613A324F8250}" type="presParOf" srcId="{51921AF0-C428-4FA8-8FB3-D9D832663E94}" destId="{9C86EBD8-3BF3-4642-BAE1-264E5153510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1528FA6-D561-4BAE-9CD1-6D29BD5574DF}" type="doc">
      <dgm:prSet loTypeId="urn:microsoft.com/office/officeart/2005/8/layout/list1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EE1A64A-5CE8-4D16-B91D-749DA432FA63}">
      <dgm:prSet/>
      <dgm:spPr/>
      <dgm:t>
        <a:bodyPr/>
        <a:lstStyle/>
        <a:p>
          <a:r>
            <a:rPr lang="el-GR"/>
            <a:t>Τουριστικοί οδηγοί</a:t>
          </a:r>
          <a:endParaRPr lang="en-US"/>
        </a:p>
      </dgm:t>
    </dgm:pt>
    <dgm:pt modelId="{DFAD206A-2686-4CA2-962E-28F52FFA77F4}" type="parTrans" cxnId="{F7D74A2E-985B-4939-9E4F-66E185560DE0}">
      <dgm:prSet/>
      <dgm:spPr/>
      <dgm:t>
        <a:bodyPr/>
        <a:lstStyle/>
        <a:p>
          <a:endParaRPr lang="en-US"/>
        </a:p>
      </dgm:t>
    </dgm:pt>
    <dgm:pt modelId="{EE5AA8C6-0194-4572-A743-FC92938C09BB}" type="sibTrans" cxnId="{F7D74A2E-985B-4939-9E4F-66E185560DE0}">
      <dgm:prSet/>
      <dgm:spPr/>
      <dgm:t>
        <a:bodyPr/>
        <a:lstStyle/>
        <a:p>
          <a:endParaRPr lang="en-US"/>
        </a:p>
      </dgm:t>
    </dgm:pt>
    <dgm:pt modelId="{05BCCA70-ACBA-408E-BFA0-2954EE90909F}">
      <dgm:prSet/>
      <dgm:spPr/>
      <dgm:t>
        <a:bodyPr/>
        <a:lstStyle/>
        <a:p>
          <a:r>
            <a:rPr lang="el-GR"/>
            <a:t>1874, </a:t>
          </a:r>
          <a:r>
            <a:rPr lang="en-US"/>
            <a:t>Thomas Cook</a:t>
          </a:r>
          <a:r>
            <a:rPr lang="el-GR"/>
            <a:t>, </a:t>
          </a:r>
          <a:r>
            <a:rPr lang="en-US" i="1"/>
            <a:t>Tourist’s Handbook </a:t>
          </a:r>
          <a:r>
            <a:rPr lang="el-GR"/>
            <a:t>(σειρά)</a:t>
          </a:r>
          <a:endParaRPr lang="en-US"/>
        </a:p>
      </dgm:t>
    </dgm:pt>
    <dgm:pt modelId="{2AD126E7-4153-4F99-A6FE-97051933410B}" type="parTrans" cxnId="{D04CA2AF-BC8A-41B5-9509-F07D7D9C5360}">
      <dgm:prSet/>
      <dgm:spPr/>
      <dgm:t>
        <a:bodyPr/>
        <a:lstStyle/>
        <a:p>
          <a:endParaRPr lang="en-US"/>
        </a:p>
      </dgm:t>
    </dgm:pt>
    <dgm:pt modelId="{60B2228E-5B7A-4BEB-BBDD-0C382A8B41EF}" type="sibTrans" cxnId="{D04CA2AF-BC8A-41B5-9509-F07D7D9C5360}">
      <dgm:prSet/>
      <dgm:spPr/>
      <dgm:t>
        <a:bodyPr/>
        <a:lstStyle/>
        <a:p>
          <a:endParaRPr lang="en-US"/>
        </a:p>
      </dgm:t>
    </dgm:pt>
    <dgm:pt modelId="{CFED017F-312E-421D-A6ED-30E727574236}">
      <dgm:prSet/>
      <dgm:spPr/>
      <dgm:t>
        <a:bodyPr/>
        <a:lstStyle/>
        <a:p>
          <a:r>
            <a:rPr lang="en-US"/>
            <a:t>Karl Baedecker, Adolphe Joanne </a:t>
          </a:r>
        </a:p>
      </dgm:t>
    </dgm:pt>
    <dgm:pt modelId="{8D28C3FC-2D8F-4E37-8795-E01AA3CBBC64}" type="parTrans" cxnId="{89C97E04-1B4D-4E00-A47E-7994345D253B}">
      <dgm:prSet/>
      <dgm:spPr/>
      <dgm:t>
        <a:bodyPr/>
        <a:lstStyle/>
        <a:p>
          <a:endParaRPr lang="en-US"/>
        </a:p>
      </dgm:t>
    </dgm:pt>
    <dgm:pt modelId="{DBB24215-9C76-46E7-B407-2AA6CB9AE26D}" type="sibTrans" cxnId="{89C97E04-1B4D-4E00-A47E-7994345D253B}">
      <dgm:prSet/>
      <dgm:spPr/>
      <dgm:t>
        <a:bodyPr/>
        <a:lstStyle/>
        <a:p>
          <a:endParaRPr lang="en-US"/>
        </a:p>
      </dgm:t>
    </dgm:pt>
    <dgm:pt modelId="{3ED4507B-3152-440F-A1B7-ACDE004B4877}">
      <dgm:prSet/>
      <dgm:spPr/>
      <dgm:t>
        <a:bodyPr/>
        <a:lstStyle/>
        <a:p>
          <a:r>
            <a:rPr lang="el-GR"/>
            <a:t>Πρακτικά εγχειρίδια (</a:t>
          </a:r>
          <a:r>
            <a:rPr lang="en-US"/>
            <a:t>“How-to” books)</a:t>
          </a:r>
        </a:p>
      </dgm:t>
    </dgm:pt>
    <dgm:pt modelId="{CEF71C42-69C8-4D72-A4CC-BF565193BB55}" type="parTrans" cxnId="{41289407-DC66-43CB-A3B4-48D854A632C0}">
      <dgm:prSet/>
      <dgm:spPr/>
      <dgm:t>
        <a:bodyPr/>
        <a:lstStyle/>
        <a:p>
          <a:endParaRPr lang="en-US"/>
        </a:p>
      </dgm:t>
    </dgm:pt>
    <dgm:pt modelId="{D5102A9D-2FD8-444A-A8DA-478C2B74C98F}" type="sibTrans" cxnId="{41289407-DC66-43CB-A3B4-48D854A632C0}">
      <dgm:prSet/>
      <dgm:spPr/>
      <dgm:t>
        <a:bodyPr/>
        <a:lstStyle/>
        <a:p>
          <a:endParaRPr lang="en-US"/>
        </a:p>
      </dgm:t>
    </dgm:pt>
    <dgm:pt modelId="{E4CCCE12-224C-4D22-8487-1E60BC2C3585}">
      <dgm:prSet/>
      <dgm:spPr/>
      <dgm:t>
        <a:bodyPr/>
        <a:lstStyle/>
        <a:p>
          <a:r>
            <a:rPr lang="en-US" dirty="0"/>
            <a:t>Do-it-yourself</a:t>
          </a:r>
          <a:r>
            <a:rPr lang="el-GR" dirty="0"/>
            <a:t> (ανάγκη εξοικείωσης με ηλεκτρισμό)</a:t>
          </a:r>
          <a:r>
            <a:rPr lang="en-US" dirty="0"/>
            <a:t>, </a:t>
          </a:r>
          <a:r>
            <a:rPr lang="el-GR" dirty="0"/>
            <a:t>μαθήματα ξένων γλωσσών, κλπ.</a:t>
          </a:r>
          <a:endParaRPr lang="en-US" dirty="0"/>
        </a:p>
      </dgm:t>
    </dgm:pt>
    <dgm:pt modelId="{02D66D40-40D4-493D-80D1-3C447E1F573E}" type="parTrans" cxnId="{7D4B866C-9AED-418A-96F0-3ADD4B88B210}">
      <dgm:prSet/>
      <dgm:spPr/>
      <dgm:t>
        <a:bodyPr/>
        <a:lstStyle/>
        <a:p>
          <a:endParaRPr lang="en-US"/>
        </a:p>
      </dgm:t>
    </dgm:pt>
    <dgm:pt modelId="{D1EA8432-BA78-4E8F-9700-ADF93DE477F2}" type="sibTrans" cxnId="{7D4B866C-9AED-418A-96F0-3ADD4B88B210}">
      <dgm:prSet/>
      <dgm:spPr/>
      <dgm:t>
        <a:bodyPr/>
        <a:lstStyle/>
        <a:p>
          <a:endParaRPr lang="en-US"/>
        </a:p>
      </dgm:t>
    </dgm:pt>
    <dgm:pt modelId="{90AD466F-2868-4027-A61D-6B9151BA3E3D}">
      <dgm:prSet/>
      <dgm:spPr/>
      <dgm:t>
        <a:bodyPr/>
        <a:lstStyle/>
        <a:p>
          <a:r>
            <a:rPr lang="el-GR"/>
            <a:t>Λεξικά και εγκυκλοπαίδειες</a:t>
          </a:r>
          <a:endParaRPr lang="en-US"/>
        </a:p>
      </dgm:t>
    </dgm:pt>
    <dgm:pt modelId="{449418B6-3E3C-411C-9D93-C751718AC3D1}" type="parTrans" cxnId="{4BC0BA34-2ADC-449F-8DBA-125BFE80E239}">
      <dgm:prSet/>
      <dgm:spPr/>
      <dgm:t>
        <a:bodyPr/>
        <a:lstStyle/>
        <a:p>
          <a:endParaRPr lang="en-US"/>
        </a:p>
      </dgm:t>
    </dgm:pt>
    <dgm:pt modelId="{00C81173-1441-427A-80C1-F52AF427D592}" type="sibTrans" cxnId="{4BC0BA34-2ADC-449F-8DBA-125BFE80E239}">
      <dgm:prSet/>
      <dgm:spPr/>
      <dgm:t>
        <a:bodyPr/>
        <a:lstStyle/>
        <a:p>
          <a:endParaRPr lang="en-US"/>
        </a:p>
      </dgm:t>
    </dgm:pt>
    <dgm:pt modelId="{B51228CC-C6F7-4EBF-8D7E-0A07F874323C}">
      <dgm:prSet/>
      <dgm:spPr/>
      <dgm:t>
        <a:bodyPr/>
        <a:lstStyle/>
        <a:p>
          <a:r>
            <a:rPr lang="en-US"/>
            <a:t>Friedrich Brockhaus, </a:t>
          </a:r>
          <a:r>
            <a:rPr lang="en-US" i="1"/>
            <a:t>Konversationslexicon</a:t>
          </a:r>
          <a:r>
            <a:rPr lang="en-US"/>
            <a:t> (8 </a:t>
          </a:r>
          <a:r>
            <a:rPr lang="el-GR"/>
            <a:t>τόμοι, </a:t>
          </a:r>
          <a:r>
            <a:rPr lang="en-US"/>
            <a:t>1796-1808</a:t>
          </a:r>
          <a:r>
            <a:rPr lang="el-GR"/>
            <a:t>)</a:t>
          </a:r>
          <a:endParaRPr lang="en-US"/>
        </a:p>
      </dgm:t>
    </dgm:pt>
    <dgm:pt modelId="{68BDD1DE-7D2D-471D-9812-889BDE3724FA}" type="parTrans" cxnId="{5EABB49E-6BD6-49D3-81C5-D1E49F48B051}">
      <dgm:prSet/>
      <dgm:spPr/>
      <dgm:t>
        <a:bodyPr/>
        <a:lstStyle/>
        <a:p>
          <a:endParaRPr lang="en-US"/>
        </a:p>
      </dgm:t>
    </dgm:pt>
    <dgm:pt modelId="{9668D939-B3B1-4FBA-A38E-4DC5F600ED6C}" type="sibTrans" cxnId="{5EABB49E-6BD6-49D3-81C5-D1E49F48B051}">
      <dgm:prSet/>
      <dgm:spPr/>
      <dgm:t>
        <a:bodyPr/>
        <a:lstStyle/>
        <a:p>
          <a:endParaRPr lang="en-US"/>
        </a:p>
      </dgm:t>
    </dgm:pt>
    <dgm:pt modelId="{F6CC6DFC-7604-450F-92DF-850A4800AEC7}">
      <dgm:prSet/>
      <dgm:spPr/>
      <dgm:t>
        <a:bodyPr/>
        <a:lstStyle/>
        <a:p>
          <a:r>
            <a:rPr lang="fr-FR"/>
            <a:t>Claude Augé, </a:t>
          </a:r>
          <a:r>
            <a:rPr lang="fr-FR" i="1"/>
            <a:t>Petit Larousse I</a:t>
          </a:r>
          <a:r>
            <a:rPr lang="en-US" i="1"/>
            <a:t>llustr</a:t>
          </a:r>
          <a:r>
            <a:rPr lang="fr-FR" i="1"/>
            <a:t>é </a:t>
          </a:r>
          <a:r>
            <a:rPr lang="el-GR"/>
            <a:t>(1905, 300.000 αντ.)</a:t>
          </a:r>
          <a:endParaRPr lang="en-US"/>
        </a:p>
      </dgm:t>
    </dgm:pt>
    <dgm:pt modelId="{D0DA3802-EBC5-4672-9BE0-A7A61E109B82}" type="parTrans" cxnId="{C7FD75E3-3F81-4089-B611-DD719104166A}">
      <dgm:prSet/>
      <dgm:spPr/>
      <dgm:t>
        <a:bodyPr/>
        <a:lstStyle/>
        <a:p>
          <a:endParaRPr lang="en-US"/>
        </a:p>
      </dgm:t>
    </dgm:pt>
    <dgm:pt modelId="{F8546180-9D5C-4CD0-90F6-CA5713514F86}" type="sibTrans" cxnId="{C7FD75E3-3F81-4089-B611-DD719104166A}">
      <dgm:prSet/>
      <dgm:spPr/>
      <dgm:t>
        <a:bodyPr/>
        <a:lstStyle/>
        <a:p>
          <a:endParaRPr lang="en-US"/>
        </a:p>
      </dgm:t>
    </dgm:pt>
    <dgm:pt modelId="{64EE0855-E853-4781-8194-47D01277C1D5}">
      <dgm:prSet/>
      <dgm:spPr/>
      <dgm:t>
        <a:bodyPr/>
        <a:lstStyle/>
        <a:p>
          <a:r>
            <a:rPr lang="en-US"/>
            <a:t>Pierre Larousse, </a:t>
          </a:r>
          <a:r>
            <a:rPr lang="en-US" i="1"/>
            <a:t>Grand Dictionnaire Universelle du XIXe siècle </a:t>
          </a:r>
          <a:r>
            <a:rPr lang="el-GR"/>
            <a:t>(17 τόμ., 1866-1878)</a:t>
          </a:r>
          <a:endParaRPr lang="en-US"/>
        </a:p>
      </dgm:t>
    </dgm:pt>
    <dgm:pt modelId="{5AFA1048-D346-424A-8763-1E3997B68C04}" type="parTrans" cxnId="{F9952B10-F56A-4265-8F0C-C75745C947C5}">
      <dgm:prSet/>
      <dgm:spPr/>
      <dgm:t>
        <a:bodyPr/>
        <a:lstStyle/>
        <a:p>
          <a:endParaRPr lang="en-US"/>
        </a:p>
      </dgm:t>
    </dgm:pt>
    <dgm:pt modelId="{B473C589-F9B9-4E6C-9EE4-563804D230D5}" type="sibTrans" cxnId="{F9952B10-F56A-4265-8F0C-C75745C947C5}">
      <dgm:prSet/>
      <dgm:spPr/>
      <dgm:t>
        <a:bodyPr/>
        <a:lstStyle/>
        <a:p>
          <a:endParaRPr lang="en-US"/>
        </a:p>
      </dgm:t>
    </dgm:pt>
    <dgm:pt modelId="{289C305C-9216-4EE5-BBDB-3635A82F700C}" type="pres">
      <dgm:prSet presAssocID="{A1528FA6-D561-4BAE-9CD1-6D29BD5574DF}" presName="linear" presStyleCnt="0">
        <dgm:presLayoutVars>
          <dgm:dir/>
          <dgm:animLvl val="lvl"/>
          <dgm:resizeHandles val="exact"/>
        </dgm:presLayoutVars>
      </dgm:prSet>
      <dgm:spPr/>
    </dgm:pt>
    <dgm:pt modelId="{E52D02A8-1DB7-4FF9-986F-195164DDBDC9}" type="pres">
      <dgm:prSet presAssocID="{6EE1A64A-5CE8-4D16-B91D-749DA432FA63}" presName="parentLin" presStyleCnt="0"/>
      <dgm:spPr/>
    </dgm:pt>
    <dgm:pt modelId="{F0DD65D9-0FFF-4B67-AFD0-A91C7FEED600}" type="pres">
      <dgm:prSet presAssocID="{6EE1A64A-5CE8-4D16-B91D-749DA432FA63}" presName="parentLeftMargin" presStyleLbl="node1" presStyleIdx="0" presStyleCnt="2"/>
      <dgm:spPr/>
    </dgm:pt>
    <dgm:pt modelId="{1B1EF5A3-0527-4F66-8BBA-787B966F26C0}" type="pres">
      <dgm:prSet presAssocID="{6EE1A64A-5CE8-4D16-B91D-749DA432FA6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CB1E344-6D15-4397-A8A1-8CC9E5A5F130}" type="pres">
      <dgm:prSet presAssocID="{6EE1A64A-5CE8-4D16-B91D-749DA432FA63}" presName="negativeSpace" presStyleCnt="0"/>
      <dgm:spPr/>
    </dgm:pt>
    <dgm:pt modelId="{71D894C4-6CA6-4C2F-9D47-BA4A1164F979}" type="pres">
      <dgm:prSet presAssocID="{6EE1A64A-5CE8-4D16-B91D-749DA432FA63}" presName="childText" presStyleLbl="conFgAcc1" presStyleIdx="0" presStyleCnt="2">
        <dgm:presLayoutVars>
          <dgm:bulletEnabled val="1"/>
        </dgm:presLayoutVars>
      </dgm:prSet>
      <dgm:spPr/>
    </dgm:pt>
    <dgm:pt modelId="{31788F46-184A-4FC6-86B9-6A5BAFD6B884}" type="pres">
      <dgm:prSet presAssocID="{EE5AA8C6-0194-4572-A743-FC92938C09BB}" presName="spaceBetweenRectangles" presStyleCnt="0"/>
      <dgm:spPr/>
    </dgm:pt>
    <dgm:pt modelId="{A78A83C8-B016-43F1-86FC-347A778E60CB}" type="pres">
      <dgm:prSet presAssocID="{3ED4507B-3152-440F-A1B7-ACDE004B4877}" presName="parentLin" presStyleCnt="0"/>
      <dgm:spPr/>
    </dgm:pt>
    <dgm:pt modelId="{A92F22FC-0D0D-4CA9-8D67-743B60E2E9A2}" type="pres">
      <dgm:prSet presAssocID="{3ED4507B-3152-440F-A1B7-ACDE004B4877}" presName="parentLeftMargin" presStyleLbl="node1" presStyleIdx="0" presStyleCnt="2"/>
      <dgm:spPr/>
    </dgm:pt>
    <dgm:pt modelId="{79791C2A-C630-4E9E-B183-236AE466966B}" type="pres">
      <dgm:prSet presAssocID="{3ED4507B-3152-440F-A1B7-ACDE004B4877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45CDFE0F-0CFA-41A1-A808-D0D85A0203DC}" type="pres">
      <dgm:prSet presAssocID="{3ED4507B-3152-440F-A1B7-ACDE004B4877}" presName="negativeSpace" presStyleCnt="0"/>
      <dgm:spPr/>
    </dgm:pt>
    <dgm:pt modelId="{DC46AB32-DD19-473E-BF88-E7A56E8234F1}" type="pres">
      <dgm:prSet presAssocID="{3ED4507B-3152-440F-A1B7-ACDE004B4877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89C97E04-1B4D-4E00-A47E-7994345D253B}" srcId="{6EE1A64A-5CE8-4D16-B91D-749DA432FA63}" destId="{CFED017F-312E-421D-A6ED-30E727574236}" srcOrd="1" destOrd="0" parTransId="{8D28C3FC-2D8F-4E37-8795-E01AA3CBBC64}" sibTransId="{DBB24215-9C76-46E7-B407-2AA6CB9AE26D}"/>
    <dgm:cxn modelId="{34D3DD06-64FB-485B-BFEC-78A7E668486F}" type="presOf" srcId="{F6CC6DFC-7604-450F-92DF-850A4800AEC7}" destId="{DC46AB32-DD19-473E-BF88-E7A56E8234F1}" srcOrd="0" destOrd="3" presId="urn:microsoft.com/office/officeart/2005/8/layout/list1"/>
    <dgm:cxn modelId="{41289407-DC66-43CB-A3B4-48D854A632C0}" srcId="{A1528FA6-D561-4BAE-9CD1-6D29BD5574DF}" destId="{3ED4507B-3152-440F-A1B7-ACDE004B4877}" srcOrd="1" destOrd="0" parTransId="{CEF71C42-69C8-4D72-A4CC-BF565193BB55}" sibTransId="{D5102A9D-2FD8-444A-A8DA-478C2B74C98F}"/>
    <dgm:cxn modelId="{F9952B10-F56A-4265-8F0C-C75745C947C5}" srcId="{90AD466F-2868-4027-A61D-6B9151BA3E3D}" destId="{64EE0855-E853-4781-8194-47D01277C1D5}" srcOrd="2" destOrd="0" parTransId="{5AFA1048-D346-424A-8763-1E3997B68C04}" sibTransId="{B473C589-F9B9-4E6C-9EE4-563804D230D5}"/>
    <dgm:cxn modelId="{31F17918-22B4-4B2A-B53C-D55D8ADD9F85}" type="presOf" srcId="{05BCCA70-ACBA-408E-BFA0-2954EE90909F}" destId="{71D894C4-6CA6-4C2F-9D47-BA4A1164F979}" srcOrd="0" destOrd="0" presId="urn:microsoft.com/office/officeart/2005/8/layout/list1"/>
    <dgm:cxn modelId="{3854E920-A2E7-407A-99A2-B959495EEB2B}" type="presOf" srcId="{A1528FA6-D561-4BAE-9CD1-6D29BD5574DF}" destId="{289C305C-9216-4EE5-BBDB-3635A82F700C}" srcOrd="0" destOrd="0" presId="urn:microsoft.com/office/officeart/2005/8/layout/list1"/>
    <dgm:cxn modelId="{F7D74A2E-985B-4939-9E4F-66E185560DE0}" srcId="{A1528FA6-D561-4BAE-9CD1-6D29BD5574DF}" destId="{6EE1A64A-5CE8-4D16-B91D-749DA432FA63}" srcOrd="0" destOrd="0" parTransId="{DFAD206A-2686-4CA2-962E-28F52FFA77F4}" sibTransId="{EE5AA8C6-0194-4572-A743-FC92938C09BB}"/>
    <dgm:cxn modelId="{4BC0BA34-2ADC-449F-8DBA-125BFE80E239}" srcId="{3ED4507B-3152-440F-A1B7-ACDE004B4877}" destId="{90AD466F-2868-4027-A61D-6B9151BA3E3D}" srcOrd="1" destOrd="0" parTransId="{449418B6-3E3C-411C-9D93-C751718AC3D1}" sibTransId="{00C81173-1441-427A-80C1-F52AF427D592}"/>
    <dgm:cxn modelId="{761E1538-E344-45C1-99D3-5B7F9160E955}" type="presOf" srcId="{3ED4507B-3152-440F-A1B7-ACDE004B4877}" destId="{79791C2A-C630-4E9E-B183-236AE466966B}" srcOrd="1" destOrd="0" presId="urn:microsoft.com/office/officeart/2005/8/layout/list1"/>
    <dgm:cxn modelId="{9B33F93B-B0E1-406E-BD9A-B00752AE298F}" type="presOf" srcId="{B51228CC-C6F7-4EBF-8D7E-0A07F874323C}" destId="{DC46AB32-DD19-473E-BF88-E7A56E8234F1}" srcOrd="0" destOrd="2" presId="urn:microsoft.com/office/officeart/2005/8/layout/list1"/>
    <dgm:cxn modelId="{1208665B-AD33-4408-B8EB-23B7374E9073}" type="presOf" srcId="{90AD466F-2868-4027-A61D-6B9151BA3E3D}" destId="{DC46AB32-DD19-473E-BF88-E7A56E8234F1}" srcOrd="0" destOrd="1" presId="urn:microsoft.com/office/officeart/2005/8/layout/list1"/>
    <dgm:cxn modelId="{01856645-66C7-40CD-9C81-A57EC754340A}" type="presOf" srcId="{E4CCCE12-224C-4D22-8487-1E60BC2C3585}" destId="{DC46AB32-DD19-473E-BF88-E7A56E8234F1}" srcOrd="0" destOrd="0" presId="urn:microsoft.com/office/officeart/2005/8/layout/list1"/>
    <dgm:cxn modelId="{802BF44A-F435-454A-B909-C11DB5EFB58E}" type="presOf" srcId="{3ED4507B-3152-440F-A1B7-ACDE004B4877}" destId="{A92F22FC-0D0D-4CA9-8D67-743B60E2E9A2}" srcOrd="0" destOrd="0" presId="urn:microsoft.com/office/officeart/2005/8/layout/list1"/>
    <dgm:cxn modelId="{7D4B866C-9AED-418A-96F0-3ADD4B88B210}" srcId="{3ED4507B-3152-440F-A1B7-ACDE004B4877}" destId="{E4CCCE12-224C-4D22-8487-1E60BC2C3585}" srcOrd="0" destOrd="0" parTransId="{02D66D40-40D4-493D-80D1-3C447E1F573E}" sibTransId="{D1EA8432-BA78-4E8F-9700-ADF93DE477F2}"/>
    <dgm:cxn modelId="{F47F2976-CCD4-4D97-B595-42F84FF30F0F}" type="presOf" srcId="{CFED017F-312E-421D-A6ED-30E727574236}" destId="{71D894C4-6CA6-4C2F-9D47-BA4A1164F979}" srcOrd="0" destOrd="1" presId="urn:microsoft.com/office/officeart/2005/8/layout/list1"/>
    <dgm:cxn modelId="{B7D67776-B7C9-4BBB-A834-688946A43BA2}" type="presOf" srcId="{6EE1A64A-5CE8-4D16-B91D-749DA432FA63}" destId="{F0DD65D9-0FFF-4B67-AFD0-A91C7FEED600}" srcOrd="0" destOrd="0" presId="urn:microsoft.com/office/officeart/2005/8/layout/list1"/>
    <dgm:cxn modelId="{5EABB49E-6BD6-49D3-81C5-D1E49F48B051}" srcId="{90AD466F-2868-4027-A61D-6B9151BA3E3D}" destId="{B51228CC-C6F7-4EBF-8D7E-0A07F874323C}" srcOrd="0" destOrd="0" parTransId="{68BDD1DE-7D2D-471D-9812-889BDE3724FA}" sibTransId="{9668D939-B3B1-4FBA-A38E-4DC5F600ED6C}"/>
    <dgm:cxn modelId="{D04CA2AF-BC8A-41B5-9509-F07D7D9C5360}" srcId="{6EE1A64A-5CE8-4D16-B91D-749DA432FA63}" destId="{05BCCA70-ACBA-408E-BFA0-2954EE90909F}" srcOrd="0" destOrd="0" parTransId="{2AD126E7-4153-4F99-A6FE-97051933410B}" sibTransId="{60B2228E-5B7A-4BEB-BBDD-0C382A8B41EF}"/>
    <dgm:cxn modelId="{1733B8B1-E5C6-459A-9038-2C54EA554C32}" type="presOf" srcId="{6EE1A64A-5CE8-4D16-B91D-749DA432FA63}" destId="{1B1EF5A3-0527-4F66-8BBA-787B966F26C0}" srcOrd="1" destOrd="0" presId="urn:microsoft.com/office/officeart/2005/8/layout/list1"/>
    <dgm:cxn modelId="{C7FD75E3-3F81-4089-B611-DD719104166A}" srcId="{90AD466F-2868-4027-A61D-6B9151BA3E3D}" destId="{F6CC6DFC-7604-450F-92DF-850A4800AEC7}" srcOrd="1" destOrd="0" parTransId="{D0DA3802-EBC5-4672-9BE0-A7A61E109B82}" sibTransId="{F8546180-9D5C-4CD0-90F6-CA5713514F86}"/>
    <dgm:cxn modelId="{F60384E9-78EC-4CD7-BEF5-EC444B6DCEE7}" type="presOf" srcId="{64EE0855-E853-4781-8194-47D01277C1D5}" destId="{DC46AB32-DD19-473E-BF88-E7A56E8234F1}" srcOrd="0" destOrd="4" presId="urn:microsoft.com/office/officeart/2005/8/layout/list1"/>
    <dgm:cxn modelId="{8FB383DB-D15E-466D-B62B-68D5630BEDF2}" type="presParOf" srcId="{289C305C-9216-4EE5-BBDB-3635A82F700C}" destId="{E52D02A8-1DB7-4FF9-986F-195164DDBDC9}" srcOrd="0" destOrd="0" presId="urn:microsoft.com/office/officeart/2005/8/layout/list1"/>
    <dgm:cxn modelId="{5CDE8758-5AEA-43A8-BA61-EC1521D71C5A}" type="presParOf" srcId="{E52D02A8-1DB7-4FF9-986F-195164DDBDC9}" destId="{F0DD65D9-0FFF-4B67-AFD0-A91C7FEED600}" srcOrd="0" destOrd="0" presId="urn:microsoft.com/office/officeart/2005/8/layout/list1"/>
    <dgm:cxn modelId="{6574BB7D-C2B8-4A4C-8911-C182CDFBAA42}" type="presParOf" srcId="{E52D02A8-1DB7-4FF9-986F-195164DDBDC9}" destId="{1B1EF5A3-0527-4F66-8BBA-787B966F26C0}" srcOrd="1" destOrd="0" presId="urn:microsoft.com/office/officeart/2005/8/layout/list1"/>
    <dgm:cxn modelId="{67B03F2B-6CD7-429B-96D9-913BD8E00A45}" type="presParOf" srcId="{289C305C-9216-4EE5-BBDB-3635A82F700C}" destId="{4CB1E344-6D15-4397-A8A1-8CC9E5A5F130}" srcOrd="1" destOrd="0" presId="urn:microsoft.com/office/officeart/2005/8/layout/list1"/>
    <dgm:cxn modelId="{BEF51AF1-90B1-4AE3-A265-15C86B6F4B97}" type="presParOf" srcId="{289C305C-9216-4EE5-BBDB-3635A82F700C}" destId="{71D894C4-6CA6-4C2F-9D47-BA4A1164F979}" srcOrd="2" destOrd="0" presId="urn:microsoft.com/office/officeart/2005/8/layout/list1"/>
    <dgm:cxn modelId="{639E4B41-93CE-4A24-B32B-9688EB3BC43E}" type="presParOf" srcId="{289C305C-9216-4EE5-BBDB-3635A82F700C}" destId="{31788F46-184A-4FC6-86B9-6A5BAFD6B884}" srcOrd="3" destOrd="0" presId="urn:microsoft.com/office/officeart/2005/8/layout/list1"/>
    <dgm:cxn modelId="{637B66AE-B45D-4AB5-85FF-1219728C4383}" type="presParOf" srcId="{289C305C-9216-4EE5-BBDB-3635A82F700C}" destId="{A78A83C8-B016-43F1-86FC-347A778E60CB}" srcOrd="4" destOrd="0" presId="urn:microsoft.com/office/officeart/2005/8/layout/list1"/>
    <dgm:cxn modelId="{7657A525-31B5-415A-82B8-371BC523EE1D}" type="presParOf" srcId="{A78A83C8-B016-43F1-86FC-347A778E60CB}" destId="{A92F22FC-0D0D-4CA9-8D67-743B60E2E9A2}" srcOrd="0" destOrd="0" presId="urn:microsoft.com/office/officeart/2005/8/layout/list1"/>
    <dgm:cxn modelId="{9B989111-9D5B-4C89-A00D-809A36FDE92B}" type="presParOf" srcId="{A78A83C8-B016-43F1-86FC-347A778E60CB}" destId="{79791C2A-C630-4E9E-B183-236AE466966B}" srcOrd="1" destOrd="0" presId="urn:microsoft.com/office/officeart/2005/8/layout/list1"/>
    <dgm:cxn modelId="{5B107EA5-D6A9-4811-8BE6-0F0E71C129CC}" type="presParOf" srcId="{289C305C-9216-4EE5-BBDB-3635A82F700C}" destId="{45CDFE0F-0CFA-41A1-A808-D0D85A0203DC}" srcOrd="5" destOrd="0" presId="urn:microsoft.com/office/officeart/2005/8/layout/list1"/>
    <dgm:cxn modelId="{16ECD583-DCDD-4D0D-ADAB-313A3A8EA86B}" type="presParOf" srcId="{289C305C-9216-4EE5-BBDB-3635A82F700C}" destId="{DC46AB32-DD19-473E-BF88-E7A56E8234F1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0D2AC48-1E70-4232-AA3C-FC6B0271E587}" type="doc">
      <dgm:prSet loTypeId="urn:microsoft.com/office/officeart/2005/8/layout/vList2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D0BB80A-0E05-4DDE-93FC-07E669D04B6A}">
      <dgm:prSet/>
      <dgm:spPr/>
      <dgm:t>
        <a:bodyPr/>
        <a:lstStyle/>
        <a:p>
          <a:r>
            <a:rPr lang="el-GR"/>
            <a:t>1882, </a:t>
          </a:r>
          <a:r>
            <a:rPr lang="en-US"/>
            <a:t>George Smith, </a:t>
          </a:r>
          <a:r>
            <a:rPr lang="en-US" i="1"/>
            <a:t>The Dictionary of National Biography</a:t>
          </a:r>
          <a:r>
            <a:rPr lang="el-GR"/>
            <a:t> (1917, περνά σε </a:t>
          </a:r>
          <a:r>
            <a:rPr lang="fr-FR"/>
            <a:t>OUP)</a:t>
          </a:r>
          <a:endParaRPr lang="en-US"/>
        </a:p>
      </dgm:t>
    </dgm:pt>
    <dgm:pt modelId="{884B3438-4B11-4296-A6A2-B7ABD696FAE8}" type="parTrans" cxnId="{00F33374-3521-4486-A030-F14DEA28F0BB}">
      <dgm:prSet/>
      <dgm:spPr/>
      <dgm:t>
        <a:bodyPr/>
        <a:lstStyle/>
        <a:p>
          <a:endParaRPr lang="en-US"/>
        </a:p>
      </dgm:t>
    </dgm:pt>
    <dgm:pt modelId="{8DCDF048-D585-4C52-8623-65C4B50CF50E}" type="sibTrans" cxnId="{00F33374-3521-4486-A030-F14DEA28F0BB}">
      <dgm:prSet/>
      <dgm:spPr/>
      <dgm:t>
        <a:bodyPr/>
        <a:lstStyle/>
        <a:p>
          <a:endParaRPr lang="en-US"/>
        </a:p>
      </dgm:t>
    </dgm:pt>
    <dgm:pt modelId="{A75A1130-6CAA-417A-B28C-A20EE37716AF}">
      <dgm:prSet/>
      <dgm:spPr/>
      <dgm:t>
        <a:bodyPr/>
        <a:lstStyle/>
        <a:p>
          <a:r>
            <a:rPr lang="el-GR" dirty="0"/>
            <a:t>1884-1928, </a:t>
          </a:r>
          <a:r>
            <a:rPr lang="en-US" i="1" dirty="0"/>
            <a:t>The Oxford English Dictionary </a:t>
          </a:r>
          <a:r>
            <a:rPr lang="el-GR" dirty="0"/>
            <a:t>(σε τεύχη)</a:t>
          </a:r>
          <a:endParaRPr lang="en-US" dirty="0"/>
        </a:p>
      </dgm:t>
    </dgm:pt>
    <dgm:pt modelId="{9D3E1387-010B-41EF-8DD3-4980204FECF1}" type="parTrans" cxnId="{95BF9A5E-0429-4E45-8F6D-933208964593}">
      <dgm:prSet/>
      <dgm:spPr/>
      <dgm:t>
        <a:bodyPr/>
        <a:lstStyle/>
        <a:p>
          <a:endParaRPr lang="en-US"/>
        </a:p>
      </dgm:t>
    </dgm:pt>
    <dgm:pt modelId="{2C8BC788-0EFD-4D34-BC9F-9916A64FEF05}" type="sibTrans" cxnId="{95BF9A5E-0429-4E45-8F6D-933208964593}">
      <dgm:prSet/>
      <dgm:spPr/>
      <dgm:t>
        <a:bodyPr/>
        <a:lstStyle/>
        <a:p>
          <a:endParaRPr lang="en-US"/>
        </a:p>
      </dgm:t>
    </dgm:pt>
    <dgm:pt modelId="{D927926C-475B-4B1A-A962-FC3A272B774D}">
      <dgm:prSet/>
      <dgm:spPr/>
      <dgm:t>
        <a:bodyPr/>
        <a:lstStyle/>
        <a:p>
          <a:r>
            <a:rPr lang="el-GR" dirty="0"/>
            <a:t>Από 2010, μόνο </a:t>
          </a:r>
          <a:r>
            <a:rPr lang="en-US" dirty="0"/>
            <a:t>online (</a:t>
          </a:r>
          <a:r>
            <a:rPr lang="en-US" dirty="0">
              <a:hlinkClick xmlns:r="http://schemas.openxmlformats.org/officeDocument/2006/relationships" r:id="rId1"/>
            </a:rPr>
            <a:t>https://www.oed.com/</a:t>
          </a:r>
          <a:r>
            <a:rPr lang="en-US" dirty="0"/>
            <a:t>)</a:t>
          </a:r>
        </a:p>
      </dgm:t>
    </dgm:pt>
    <dgm:pt modelId="{7CDC99A8-35D2-401A-A92E-044B06A9CEDB}" type="parTrans" cxnId="{FFDBBDFE-AFCF-4DD8-94EF-C1129FF66190}">
      <dgm:prSet/>
      <dgm:spPr/>
      <dgm:t>
        <a:bodyPr/>
        <a:lstStyle/>
        <a:p>
          <a:endParaRPr lang="en-US"/>
        </a:p>
      </dgm:t>
    </dgm:pt>
    <dgm:pt modelId="{7ECBCD16-DAC0-4AA1-8BE3-5BE738F62F57}" type="sibTrans" cxnId="{FFDBBDFE-AFCF-4DD8-94EF-C1129FF66190}">
      <dgm:prSet/>
      <dgm:spPr/>
      <dgm:t>
        <a:bodyPr/>
        <a:lstStyle/>
        <a:p>
          <a:endParaRPr lang="en-US"/>
        </a:p>
      </dgm:t>
    </dgm:pt>
    <dgm:pt modelId="{C946AB96-7269-4CBD-B774-7CEFBBC040C6}">
      <dgm:prSet/>
      <dgm:spPr/>
      <dgm:t>
        <a:bodyPr/>
        <a:lstStyle/>
        <a:p>
          <a:r>
            <a:rPr lang="el-GR"/>
            <a:t>Εκλείπουν:</a:t>
          </a:r>
          <a:endParaRPr lang="en-US"/>
        </a:p>
      </dgm:t>
    </dgm:pt>
    <dgm:pt modelId="{F419168B-0799-4B07-9FCC-8E804E476411}" type="parTrans" cxnId="{95339345-097F-4A41-81DF-E57ECEAE9F9D}">
      <dgm:prSet/>
      <dgm:spPr/>
      <dgm:t>
        <a:bodyPr/>
        <a:lstStyle/>
        <a:p>
          <a:endParaRPr lang="en-US"/>
        </a:p>
      </dgm:t>
    </dgm:pt>
    <dgm:pt modelId="{A8D483E5-86F0-4BCB-9392-27AACCBCA521}" type="sibTrans" cxnId="{95339345-097F-4A41-81DF-E57ECEAE9F9D}">
      <dgm:prSet/>
      <dgm:spPr/>
      <dgm:t>
        <a:bodyPr/>
        <a:lstStyle/>
        <a:p>
          <a:endParaRPr lang="en-US"/>
        </a:p>
      </dgm:t>
    </dgm:pt>
    <dgm:pt modelId="{62C02493-C70D-49E3-9E4F-6A692958D2F3}">
      <dgm:prSet/>
      <dgm:spPr/>
      <dgm:t>
        <a:bodyPr/>
        <a:lstStyle/>
        <a:p>
          <a:r>
            <a:rPr lang="en-US"/>
            <a:t>Commonplace books (</a:t>
          </a:r>
          <a:r>
            <a:rPr lang="el-GR"/>
            <a:t>! ανταποκρίνονται σε αδυναμία κατοχής βιβλίων)</a:t>
          </a:r>
          <a:endParaRPr lang="en-US"/>
        </a:p>
      </dgm:t>
    </dgm:pt>
    <dgm:pt modelId="{EEBC2E30-C441-4EF6-BB8E-4ED687B2EC6C}" type="parTrans" cxnId="{1E2C2AB7-E765-44DE-B818-D0991C5D8752}">
      <dgm:prSet/>
      <dgm:spPr/>
      <dgm:t>
        <a:bodyPr/>
        <a:lstStyle/>
        <a:p>
          <a:endParaRPr lang="en-US"/>
        </a:p>
      </dgm:t>
    </dgm:pt>
    <dgm:pt modelId="{B6934EA4-3D77-4DF0-81FF-39558C1B35DE}" type="sibTrans" cxnId="{1E2C2AB7-E765-44DE-B818-D0991C5D8752}">
      <dgm:prSet/>
      <dgm:spPr/>
      <dgm:t>
        <a:bodyPr/>
        <a:lstStyle/>
        <a:p>
          <a:endParaRPr lang="en-US"/>
        </a:p>
      </dgm:t>
    </dgm:pt>
    <dgm:pt modelId="{A848898B-B336-4B72-B985-A84D962FA547}">
      <dgm:prSet/>
      <dgm:spPr/>
      <dgm:t>
        <a:bodyPr/>
        <a:lstStyle/>
        <a:p>
          <a:r>
            <a:rPr lang="el-GR"/>
            <a:t>Πορνογραφικά έντυπα (λογοκρισία και καταστολή)</a:t>
          </a:r>
          <a:endParaRPr lang="en-US"/>
        </a:p>
      </dgm:t>
    </dgm:pt>
    <dgm:pt modelId="{92884E5F-343E-4861-9BC2-5C69D226F5B8}" type="parTrans" cxnId="{A08A925B-3B72-4AAB-89E1-382E668D4EA9}">
      <dgm:prSet/>
      <dgm:spPr/>
      <dgm:t>
        <a:bodyPr/>
        <a:lstStyle/>
        <a:p>
          <a:endParaRPr lang="en-US"/>
        </a:p>
      </dgm:t>
    </dgm:pt>
    <dgm:pt modelId="{5AA2BA10-2D2F-4B1E-B424-081D049F57E3}" type="sibTrans" cxnId="{A08A925B-3B72-4AAB-89E1-382E668D4EA9}">
      <dgm:prSet/>
      <dgm:spPr/>
      <dgm:t>
        <a:bodyPr/>
        <a:lstStyle/>
        <a:p>
          <a:endParaRPr lang="en-US"/>
        </a:p>
      </dgm:t>
    </dgm:pt>
    <dgm:pt modelId="{A86A8647-E640-4A4A-B231-2709A0C27B7D}" type="pres">
      <dgm:prSet presAssocID="{F0D2AC48-1E70-4232-AA3C-FC6B0271E587}" presName="linear" presStyleCnt="0">
        <dgm:presLayoutVars>
          <dgm:animLvl val="lvl"/>
          <dgm:resizeHandles val="exact"/>
        </dgm:presLayoutVars>
      </dgm:prSet>
      <dgm:spPr/>
    </dgm:pt>
    <dgm:pt modelId="{4D00C0F5-4EA4-4D83-A6C6-0A5DB22A540B}" type="pres">
      <dgm:prSet presAssocID="{7D0BB80A-0E05-4DDE-93FC-07E669D04B6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6FE8C78-DFBA-4D82-BCBA-A54855B626B9}" type="pres">
      <dgm:prSet presAssocID="{8DCDF048-D585-4C52-8623-65C4B50CF50E}" presName="spacer" presStyleCnt="0"/>
      <dgm:spPr/>
    </dgm:pt>
    <dgm:pt modelId="{5A586297-B299-431F-B15D-A2DEBA6A011A}" type="pres">
      <dgm:prSet presAssocID="{A75A1130-6CAA-417A-B28C-A20EE37716A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B7693A3-EB79-49F8-A6CA-28C37161E5CC}" type="pres">
      <dgm:prSet presAssocID="{A75A1130-6CAA-417A-B28C-A20EE37716AF}" presName="childText" presStyleLbl="revTx" presStyleIdx="0" presStyleCnt="2">
        <dgm:presLayoutVars>
          <dgm:bulletEnabled val="1"/>
        </dgm:presLayoutVars>
      </dgm:prSet>
      <dgm:spPr/>
    </dgm:pt>
    <dgm:pt modelId="{866EDBE1-9032-4740-9722-DA071F509F5A}" type="pres">
      <dgm:prSet presAssocID="{C946AB96-7269-4CBD-B774-7CEFBBC040C6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6124C561-E2F7-4BF4-BB6A-1980322F370D}" type="pres">
      <dgm:prSet presAssocID="{C946AB96-7269-4CBD-B774-7CEFBBC040C6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93FD560B-1569-4C50-8391-F5EA0E9117F6}" type="presOf" srcId="{7D0BB80A-0E05-4DDE-93FC-07E669D04B6A}" destId="{4D00C0F5-4EA4-4D83-A6C6-0A5DB22A540B}" srcOrd="0" destOrd="0" presId="urn:microsoft.com/office/officeart/2005/8/layout/vList2"/>
    <dgm:cxn modelId="{A08A925B-3B72-4AAB-89E1-382E668D4EA9}" srcId="{C946AB96-7269-4CBD-B774-7CEFBBC040C6}" destId="{A848898B-B336-4B72-B985-A84D962FA547}" srcOrd="1" destOrd="0" parTransId="{92884E5F-343E-4861-9BC2-5C69D226F5B8}" sibTransId="{5AA2BA10-2D2F-4B1E-B424-081D049F57E3}"/>
    <dgm:cxn modelId="{95BF9A5E-0429-4E45-8F6D-933208964593}" srcId="{F0D2AC48-1E70-4232-AA3C-FC6B0271E587}" destId="{A75A1130-6CAA-417A-B28C-A20EE37716AF}" srcOrd="1" destOrd="0" parTransId="{9D3E1387-010B-41EF-8DD3-4980204FECF1}" sibTransId="{2C8BC788-0EFD-4D34-BC9F-9916A64FEF05}"/>
    <dgm:cxn modelId="{95339345-097F-4A41-81DF-E57ECEAE9F9D}" srcId="{F0D2AC48-1E70-4232-AA3C-FC6B0271E587}" destId="{C946AB96-7269-4CBD-B774-7CEFBBC040C6}" srcOrd="2" destOrd="0" parTransId="{F419168B-0799-4B07-9FCC-8E804E476411}" sibTransId="{A8D483E5-86F0-4BCB-9392-27AACCBCA521}"/>
    <dgm:cxn modelId="{C8B04248-DD25-4C56-8709-8DA6E68E4561}" type="presOf" srcId="{C946AB96-7269-4CBD-B774-7CEFBBC040C6}" destId="{866EDBE1-9032-4740-9722-DA071F509F5A}" srcOrd="0" destOrd="0" presId="urn:microsoft.com/office/officeart/2005/8/layout/vList2"/>
    <dgm:cxn modelId="{912A8B52-2F27-4485-BA0C-B66FD009FAD3}" type="presOf" srcId="{A75A1130-6CAA-417A-B28C-A20EE37716AF}" destId="{5A586297-B299-431F-B15D-A2DEBA6A011A}" srcOrd="0" destOrd="0" presId="urn:microsoft.com/office/officeart/2005/8/layout/vList2"/>
    <dgm:cxn modelId="{00F33374-3521-4486-A030-F14DEA28F0BB}" srcId="{F0D2AC48-1E70-4232-AA3C-FC6B0271E587}" destId="{7D0BB80A-0E05-4DDE-93FC-07E669D04B6A}" srcOrd="0" destOrd="0" parTransId="{884B3438-4B11-4296-A6A2-B7ABD696FAE8}" sibTransId="{8DCDF048-D585-4C52-8623-65C4B50CF50E}"/>
    <dgm:cxn modelId="{DDBE889C-13BD-4D4F-9C2B-204677E3BC32}" type="presOf" srcId="{62C02493-C70D-49E3-9E4F-6A692958D2F3}" destId="{6124C561-E2F7-4BF4-BB6A-1980322F370D}" srcOrd="0" destOrd="0" presId="urn:microsoft.com/office/officeart/2005/8/layout/vList2"/>
    <dgm:cxn modelId="{1E2C2AB7-E765-44DE-B818-D0991C5D8752}" srcId="{C946AB96-7269-4CBD-B774-7CEFBBC040C6}" destId="{62C02493-C70D-49E3-9E4F-6A692958D2F3}" srcOrd="0" destOrd="0" parTransId="{EEBC2E30-C441-4EF6-BB8E-4ED687B2EC6C}" sibTransId="{B6934EA4-3D77-4DF0-81FF-39558C1B35DE}"/>
    <dgm:cxn modelId="{FD1B0FC5-78F2-4BD0-8BB2-F80A694F2576}" type="presOf" srcId="{F0D2AC48-1E70-4232-AA3C-FC6B0271E587}" destId="{A86A8647-E640-4A4A-B231-2709A0C27B7D}" srcOrd="0" destOrd="0" presId="urn:microsoft.com/office/officeart/2005/8/layout/vList2"/>
    <dgm:cxn modelId="{CE1782D3-48C2-4F75-BE6C-B00A32AACB64}" type="presOf" srcId="{D927926C-475B-4B1A-A962-FC3A272B774D}" destId="{3B7693A3-EB79-49F8-A6CA-28C37161E5CC}" srcOrd="0" destOrd="0" presId="urn:microsoft.com/office/officeart/2005/8/layout/vList2"/>
    <dgm:cxn modelId="{D51633DC-3C72-4909-B997-DB9FF2B4A94F}" type="presOf" srcId="{A848898B-B336-4B72-B985-A84D962FA547}" destId="{6124C561-E2F7-4BF4-BB6A-1980322F370D}" srcOrd="0" destOrd="1" presId="urn:microsoft.com/office/officeart/2005/8/layout/vList2"/>
    <dgm:cxn modelId="{FFDBBDFE-AFCF-4DD8-94EF-C1129FF66190}" srcId="{A75A1130-6CAA-417A-B28C-A20EE37716AF}" destId="{D927926C-475B-4B1A-A962-FC3A272B774D}" srcOrd="0" destOrd="0" parTransId="{7CDC99A8-35D2-401A-A92E-044B06A9CEDB}" sibTransId="{7ECBCD16-DAC0-4AA1-8BE3-5BE738F62F57}"/>
    <dgm:cxn modelId="{76772DFE-B209-4C34-8F9E-B4CC295397C8}" type="presParOf" srcId="{A86A8647-E640-4A4A-B231-2709A0C27B7D}" destId="{4D00C0F5-4EA4-4D83-A6C6-0A5DB22A540B}" srcOrd="0" destOrd="0" presId="urn:microsoft.com/office/officeart/2005/8/layout/vList2"/>
    <dgm:cxn modelId="{CD237F4D-DA44-4430-BA9A-6C49FEFF7855}" type="presParOf" srcId="{A86A8647-E640-4A4A-B231-2709A0C27B7D}" destId="{C6FE8C78-DFBA-4D82-BCBA-A54855B626B9}" srcOrd="1" destOrd="0" presId="urn:microsoft.com/office/officeart/2005/8/layout/vList2"/>
    <dgm:cxn modelId="{D69AB9E6-8771-46ED-8627-D4F08B0C2471}" type="presParOf" srcId="{A86A8647-E640-4A4A-B231-2709A0C27B7D}" destId="{5A586297-B299-431F-B15D-A2DEBA6A011A}" srcOrd="2" destOrd="0" presId="urn:microsoft.com/office/officeart/2005/8/layout/vList2"/>
    <dgm:cxn modelId="{7816A8B3-A869-47EB-99F9-4CFB0CD17AE4}" type="presParOf" srcId="{A86A8647-E640-4A4A-B231-2709A0C27B7D}" destId="{3B7693A3-EB79-49F8-A6CA-28C37161E5CC}" srcOrd="3" destOrd="0" presId="urn:microsoft.com/office/officeart/2005/8/layout/vList2"/>
    <dgm:cxn modelId="{953FD044-2897-4676-8119-361209839D8D}" type="presParOf" srcId="{A86A8647-E640-4A4A-B231-2709A0C27B7D}" destId="{866EDBE1-9032-4740-9722-DA071F509F5A}" srcOrd="4" destOrd="0" presId="urn:microsoft.com/office/officeart/2005/8/layout/vList2"/>
    <dgm:cxn modelId="{BA87E880-D75D-482F-BD82-E919B95E834B}" type="presParOf" srcId="{A86A8647-E640-4A4A-B231-2709A0C27B7D}" destId="{6124C561-E2F7-4BF4-BB6A-1980322F370D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425E214-600F-4E4C-8867-93E0F6E9A122}" type="doc">
      <dgm:prSet loTypeId="urn:microsoft.com/office/officeart/2008/layout/LinedList" loCatId="list" qsTypeId="urn:microsoft.com/office/officeart/2005/8/quickstyle/simple2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FD284EB-5896-483E-95F2-EA5D13206BC7}">
      <dgm:prSet/>
      <dgm:spPr/>
      <dgm:t>
        <a:bodyPr/>
        <a:lstStyle/>
        <a:p>
          <a:r>
            <a:rPr lang="en-US"/>
            <a:t>1821, Constable (</a:t>
          </a:r>
          <a:r>
            <a:rPr lang="el-GR"/>
            <a:t>εκδότης </a:t>
          </a:r>
          <a:r>
            <a:rPr lang="en-US"/>
            <a:t>Sir Walter Scott</a:t>
          </a:r>
          <a:r>
            <a:rPr lang="el-GR"/>
            <a:t>) ανεβάζει τιμή τόμου στα </a:t>
          </a:r>
          <a:r>
            <a:rPr lang="en-US"/>
            <a:t>10 s. 6 d. </a:t>
          </a:r>
          <a:r>
            <a:rPr lang="en-US">
              <a:sym typeface="Wingdings" panose="05000000000000000000" pitchFamily="2" charset="2"/>
            </a:rPr>
            <a:t></a:t>
          </a:r>
          <a:r>
            <a:rPr lang="en-US"/>
            <a:t> 3-decker, 31 s. 6 d.</a:t>
          </a:r>
        </a:p>
      </dgm:t>
    </dgm:pt>
    <dgm:pt modelId="{979165FB-9E44-43E0-AB13-7CD4FE56B564}" type="parTrans" cxnId="{EB018063-663F-4BC6-8297-3CAFB535A280}">
      <dgm:prSet/>
      <dgm:spPr/>
      <dgm:t>
        <a:bodyPr/>
        <a:lstStyle/>
        <a:p>
          <a:endParaRPr lang="en-US"/>
        </a:p>
      </dgm:t>
    </dgm:pt>
    <dgm:pt modelId="{0F229ED2-EBE8-443D-9AED-0347C4285699}" type="sibTrans" cxnId="{EB018063-663F-4BC6-8297-3CAFB535A280}">
      <dgm:prSet/>
      <dgm:spPr/>
      <dgm:t>
        <a:bodyPr/>
        <a:lstStyle/>
        <a:p>
          <a:endParaRPr lang="en-US"/>
        </a:p>
      </dgm:t>
    </dgm:pt>
    <dgm:pt modelId="{FC91AB48-F42E-4022-AB71-A36B41061818}">
      <dgm:prSet/>
      <dgm:spPr/>
      <dgm:t>
        <a:bodyPr/>
        <a:lstStyle/>
        <a:p>
          <a:r>
            <a:rPr lang="el-GR"/>
            <a:t>Ως 18</a:t>
          </a:r>
          <a:r>
            <a:rPr lang="en-US"/>
            <a:t>3</a:t>
          </a:r>
          <a:r>
            <a:rPr lang="el-GR"/>
            <a:t>0, προσωρινή βιβλιοδεσία σε γκρίζο χαρτόνι</a:t>
          </a:r>
          <a:endParaRPr lang="en-US"/>
        </a:p>
      </dgm:t>
    </dgm:pt>
    <dgm:pt modelId="{2E501119-7BA6-4031-BF41-D4D02D934C5D}" type="parTrans" cxnId="{B5DAD014-B84A-4A81-9FFC-1DE68330E3F6}">
      <dgm:prSet/>
      <dgm:spPr/>
      <dgm:t>
        <a:bodyPr/>
        <a:lstStyle/>
        <a:p>
          <a:endParaRPr lang="en-US"/>
        </a:p>
      </dgm:t>
    </dgm:pt>
    <dgm:pt modelId="{32413F92-CC72-46A9-A929-42C9DD418196}" type="sibTrans" cxnId="{B5DAD014-B84A-4A81-9FFC-1DE68330E3F6}">
      <dgm:prSet/>
      <dgm:spPr/>
      <dgm:t>
        <a:bodyPr/>
        <a:lstStyle/>
        <a:p>
          <a:endParaRPr lang="en-US"/>
        </a:p>
      </dgm:t>
    </dgm:pt>
    <dgm:pt modelId="{0E407A44-ADF2-45AC-B57E-924DEC579617}">
      <dgm:prSet/>
      <dgm:spPr/>
      <dgm:t>
        <a:bodyPr/>
        <a:lstStyle/>
        <a:p>
          <a:r>
            <a:rPr lang="el-GR"/>
            <a:t>Κυκλοφορία 2</a:t>
          </a:r>
          <a:r>
            <a:rPr lang="el-GR" baseline="30000"/>
            <a:t>ης</a:t>
          </a:r>
          <a:r>
            <a:rPr lang="el-GR"/>
            <a:t> έκδοσης εντός λίγων μηνών στα 2</a:t>
          </a:r>
          <a:r>
            <a:rPr lang="en-US"/>
            <a:t> s. 6 d.</a:t>
          </a:r>
          <a:r>
            <a:rPr lang="el-GR"/>
            <a:t> και μερικά χρόνια αργότερα σε </a:t>
          </a:r>
          <a:r>
            <a:rPr lang="en-US"/>
            <a:t>paperback </a:t>
          </a:r>
          <a:r>
            <a:rPr lang="el-GR"/>
            <a:t>στα </a:t>
          </a:r>
          <a:r>
            <a:rPr lang="en-US"/>
            <a:t>6 d.</a:t>
          </a:r>
        </a:p>
      </dgm:t>
    </dgm:pt>
    <dgm:pt modelId="{798DBACE-0302-4783-8D92-FCA2CE6848B1}" type="parTrans" cxnId="{C008A41D-4063-4547-9745-BFBB64ADEFD2}">
      <dgm:prSet/>
      <dgm:spPr/>
      <dgm:t>
        <a:bodyPr/>
        <a:lstStyle/>
        <a:p>
          <a:endParaRPr lang="en-US"/>
        </a:p>
      </dgm:t>
    </dgm:pt>
    <dgm:pt modelId="{60C1A8B2-FC28-4B5C-9EB7-51AF2BECDF61}" type="sibTrans" cxnId="{C008A41D-4063-4547-9745-BFBB64ADEFD2}">
      <dgm:prSet/>
      <dgm:spPr/>
      <dgm:t>
        <a:bodyPr/>
        <a:lstStyle/>
        <a:p>
          <a:endParaRPr lang="en-US"/>
        </a:p>
      </dgm:t>
    </dgm:pt>
    <dgm:pt modelId="{E6766731-9294-423C-8CBE-928976C99FC9}">
      <dgm:prSet/>
      <dgm:spPr/>
      <dgm:t>
        <a:bodyPr/>
        <a:lstStyle/>
        <a:p>
          <a:r>
            <a:rPr lang="en-US"/>
            <a:t>1894, </a:t>
          </a:r>
          <a:r>
            <a:rPr lang="el-GR"/>
            <a:t>εγκατάλειψη 1</a:t>
          </a:r>
          <a:r>
            <a:rPr lang="el-GR" baseline="30000"/>
            <a:t>ης</a:t>
          </a:r>
          <a:r>
            <a:rPr lang="el-GR"/>
            <a:t> έκδοσης σε </a:t>
          </a:r>
          <a:r>
            <a:rPr lang="en-US"/>
            <a:t>3-decker</a:t>
          </a:r>
          <a:r>
            <a:rPr lang="el-GR"/>
            <a:t>. Μυθιστορήματα σε έναν πανόδετο τόμο</a:t>
          </a:r>
          <a:r>
            <a:rPr lang="en-US"/>
            <a:t> </a:t>
          </a:r>
          <a:r>
            <a:rPr lang="el-GR"/>
            <a:t>των 6 </a:t>
          </a:r>
          <a:r>
            <a:rPr lang="en-US"/>
            <a:t>s.</a:t>
          </a:r>
        </a:p>
      </dgm:t>
    </dgm:pt>
    <dgm:pt modelId="{92F18E50-09D4-4A82-8ED0-487CEA852DF6}" type="parTrans" cxnId="{61221138-5D1F-4A55-87C2-F8BE8D24EF12}">
      <dgm:prSet/>
      <dgm:spPr/>
      <dgm:t>
        <a:bodyPr/>
        <a:lstStyle/>
        <a:p>
          <a:endParaRPr lang="en-US"/>
        </a:p>
      </dgm:t>
    </dgm:pt>
    <dgm:pt modelId="{8E893999-C490-4A82-B0E3-AD984B8726A1}" type="sibTrans" cxnId="{61221138-5D1F-4A55-87C2-F8BE8D24EF12}">
      <dgm:prSet/>
      <dgm:spPr/>
      <dgm:t>
        <a:bodyPr/>
        <a:lstStyle/>
        <a:p>
          <a:endParaRPr lang="en-US"/>
        </a:p>
      </dgm:t>
    </dgm:pt>
    <dgm:pt modelId="{8D7D9667-CCA2-463D-B861-CD66C9C5D69C}" type="pres">
      <dgm:prSet presAssocID="{3425E214-600F-4E4C-8867-93E0F6E9A122}" presName="vert0" presStyleCnt="0">
        <dgm:presLayoutVars>
          <dgm:dir/>
          <dgm:animOne val="branch"/>
          <dgm:animLvl val="lvl"/>
        </dgm:presLayoutVars>
      </dgm:prSet>
      <dgm:spPr/>
    </dgm:pt>
    <dgm:pt modelId="{515E015C-DED0-42F8-8F43-307B92AC329E}" type="pres">
      <dgm:prSet presAssocID="{3FD284EB-5896-483E-95F2-EA5D13206BC7}" presName="thickLine" presStyleLbl="alignNode1" presStyleIdx="0" presStyleCnt="4"/>
      <dgm:spPr/>
    </dgm:pt>
    <dgm:pt modelId="{653BFDCC-6C65-4115-A52D-B687A3AD6CDA}" type="pres">
      <dgm:prSet presAssocID="{3FD284EB-5896-483E-95F2-EA5D13206BC7}" presName="horz1" presStyleCnt="0"/>
      <dgm:spPr/>
    </dgm:pt>
    <dgm:pt modelId="{17CCE2C5-FF80-45FC-AC16-F07163BCEFF0}" type="pres">
      <dgm:prSet presAssocID="{3FD284EB-5896-483E-95F2-EA5D13206BC7}" presName="tx1" presStyleLbl="revTx" presStyleIdx="0" presStyleCnt="4"/>
      <dgm:spPr/>
    </dgm:pt>
    <dgm:pt modelId="{EEAD791B-119E-403C-BDAB-43398E0B0611}" type="pres">
      <dgm:prSet presAssocID="{3FD284EB-5896-483E-95F2-EA5D13206BC7}" presName="vert1" presStyleCnt="0"/>
      <dgm:spPr/>
    </dgm:pt>
    <dgm:pt modelId="{8E6F0A97-7130-4C0A-957B-A137CAAC56F2}" type="pres">
      <dgm:prSet presAssocID="{FC91AB48-F42E-4022-AB71-A36B41061818}" presName="thickLine" presStyleLbl="alignNode1" presStyleIdx="1" presStyleCnt="4"/>
      <dgm:spPr/>
    </dgm:pt>
    <dgm:pt modelId="{9F67B355-6306-4E08-B5B8-9078E0630341}" type="pres">
      <dgm:prSet presAssocID="{FC91AB48-F42E-4022-AB71-A36B41061818}" presName="horz1" presStyleCnt="0"/>
      <dgm:spPr/>
    </dgm:pt>
    <dgm:pt modelId="{D27C5E9F-FA68-4860-B951-09BA5965A123}" type="pres">
      <dgm:prSet presAssocID="{FC91AB48-F42E-4022-AB71-A36B41061818}" presName="tx1" presStyleLbl="revTx" presStyleIdx="1" presStyleCnt="4"/>
      <dgm:spPr/>
    </dgm:pt>
    <dgm:pt modelId="{178439ED-7B87-4A4E-AFFE-AA38F8F4FF1C}" type="pres">
      <dgm:prSet presAssocID="{FC91AB48-F42E-4022-AB71-A36B41061818}" presName="vert1" presStyleCnt="0"/>
      <dgm:spPr/>
    </dgm:pt>
    <dgm:pt modelId="{1857BE06-92D6-4487-A6AB-C035E6468424}" type="pres">
      <dgm:prSet presAssocID="{0E407A44-ADF2-45AC-B57E-924DEC579617}" presName="thickLine" presStyleLbl="alignNode1" presStyleIdx="2" presStyleCnt="4"/>
      <dgm:spPr/>
    </dgm:pt>
    <dgm:pt modelId="{792002AE-8700-4C16-8871-5DEFF6FE508F}" type="pres">
      <dgm:prSet presAssocID="{0E407A44-ADF2-45AC-B57E-924DEC579617}" presName="horz1" presStyleCnt="0"/>
      <dgm:spPr/>
    </dgm:pt>
    <dgm:pt modelId="{B913914A-2050-4385-B350-91D8F9E29855}" type="pres">
      <dgm:prSet presAssocID="{0E407A44-ADF2-45AC-B57E-924DEC579617}" presName="tx1" presStyleLbl="revTx" presStyleIdx="2" presStyleCnt="4"/>
      <dgm:spPr/>
    </dgm:pt>
    <dgm:pt modelId="{2227500C-9767-47DC-A4F2-A6F0F0117F59}" type="pres">
      <dgm:prSet presAssocID="{0E407A44-ADF2-45AC-B57E-924DEC579617}" presName="vert1" presStyleCnt="0"/>
      <dgm:spPr/>
    </dgm:pt>
    <dgm:pt modelId="{58D399EA-2834-4E5F-80AA-CF4E91BEC654}" type="pres">
      <dgm:prSet presAssocID="{E6766731-9294-423C-8CBE-928976C99FC9}" presName="thickLine" presStyleLbl="alignNode1" presStyleIdx="3" presStyleCnt="4"/>
      <dgm:spPr/>
    </dgm:pt>
    <dgm:pt modelId="{F17CA0FE-9EB5-4A1C-BAAC-29AEC264326C}" type="pres">
      <dgm:prSet presAssocID="{E6766731-9294-423C-8CBE-928976C99FC9}" presName="horz1" presStyleCnt="0"/>
      <dgm:spPr/>
    </dgm:pt>
    <dgm:pt modelId="{23A6BB35-8A9F-442F-8E9E-3A63FF5AD3C4}" type="pres">
      <dgm:prSet presAssocID="{E6766731-9294-423C-8CBE-928976C99FC9}" presName="tx1" presStyleLbl="revTx" presStyleIdx="3" presStyleCnt="4"/>
      <dgm:spPr/>
    </dgm:pt>
    <dgm:pt modelId="{F6F09249-D8F6-48E5-9D90-3CE680DA2A8C}" type="pres">
      <dgm:prSet presAssocID="{E6766731-9294-423C-8CBE-928976C99FC9}" presName="vert1" presStyleCnt="0"/>
      <dgm:spPr/>
    </dgm:pt>
  </dgm:ptLst>
  <dgm:cxnLst>
    <dgm:cxn modelId="{B5DAD014-B84A-4A81-9FFC-1DE68330E3F6}" srcId="{3425E214-600F-4E4C-8867-93E0F6E9A122}" destId="{FC91AB48-F42E-4022-AB71-A36B41061818}" srcOrd="1" destOrd="0" parTransId="{2E501119-7BA6-4031-BF41-D4D02D934C5D}" sibTransId="{32413F92-CC72-46A9-A929-42C9DD418196}"/>
    <dgm:cxn modelId="{C008A41D-4063-4547-9745-BFBB64ADEFD2}" srcId="{3425E214-600F-4E4C-8867-93E0F6E9A122}" destId="{0E407A44-ADF2-45AC-B57E-924DEC579617}" srcOrd="2" destOrd="0" parTransId="{798DBACE-0302-4783-8D92-FCA2CE6848B1}" sibTransId="{60C1A8B2-FC28-4B5C-9EB7-51AF2BECDF61}"/>
    <dgm:cxn modelId="{55434B37-1F59-405A-910C-737700073F08}" type="presOf" srcId="{E6766731-9294-423C-8CBE-928976C99FC9}" destId="{23A6BB35-8A9F-442F-8E9E-3A63FF5AD3C4}" srcOrd="0" destOrd="0" presId="urn:microsoft.com/office/officeart/2008/layout/LinedList"/>
    <dgm:cxn modelId="{61221138-5D1F-4A55-87C2-F8BE8D24EF12}" srcId="{3425E214-600F-4E4C-8867-93E0F6E9A122}" destId="{E6766731-9294-423C-8CBE-928976C99FC9}" srcOrd="3" destOrd="0" parTransId="{92F18E50-09D4-4A82-8ED0-487CEA852DF6}" sibTransId="{8E893999-C490-4A82-B0E3-AD984B8726A1}"/>
    <dgm:cxn modelId="{EB018063-663F-4BC6-8297-3CAFB535A280}" srcId="{3425E214-600F-4E4C-8867-93E0F6E9A122}" destId="{3FD284EB-5896-483E-95F2-EA5D13206BC7}" srcOrd="0" destOrd="0" parTransId="{979165FB-9E44-43E0-AB13-7CD4FE56B564}" sibTransId="{0F229ED2-EBE8-443D-9AED-0347C4285699}"/>
    <dgm:cxn modelId="{C3F9718E-39F8-4950-BEE6-F7FB3B1E448E}" type="presOf" srcId="{FC91AB48-F42E-4022-AB71-A36B41061818}" destId="{D27C5E9F-FA68-4860-B951-09BA5965A123}" srcOrd="0" destOrd="0" presId="urn:microsoft.com/office/officeart/2008/layout/LinedList"/>
    <dgm:cxn modelId="{9C409AA7-7E42-44A7-A30C-38D2FEC6A575}" type="presOf" srcId="{3425E214-600F-4E4C-8867-93E0F6E9A122}" destId="{8D7D9667-CCA2-463D-B861-CD66C9C5D69C}" srcOrd="0" destOrd="0" presId="urn:microsoft.com/office/officeart/2008/layout/LinedList"/>
    <dgm:cxn modelId="{E75AE8AB-70B7-463D-BCC6-89142D0D0EEB}" type="presOf" srcId="{0E407A44-ADF2-45AC-B57E-924DEC579617}" destId="{B913914A-2050-4385-B350-91D8F9E29855}" srcOrd="0" destOrd="0" presId="urn:microsoft.com/office/officeart/2008/layout/LinedList"/>
    <dgm:cxn modelId="{088560FE-B038-43D7-9DFC-A16C637D1826}" type="presOf" srcId="{3FD284EB-5896-483E-95F2-EA5D13206BC7}" destId="{17CCE2C5-FF80-45FC-AC16-F07163BCEFF0}" srcOrd="0" destOrd="0" presId="urn:microsoft.com/office/officeart/2008/layout/LinedList"/>
    <dgm:cxn modelId="{39175DC9-14A6-49BB-BA0C-943546B76F75}" type="presParOf" srcId="{8D7D9667-CCA2-463D-B861-CD66C9C5D69C}" destId="{515E015C-DED0-42F8-8F43-307B92AC329E}" srcOrd="0" destOrd="0" presId="urn:microsoft.com/office/officeart/2008/layout/LinedList"/>
    <dgm:cxn modelId="{D35D22BA-A4FA-4736-BAD3-D67B23675B8E}" type="presParOf" srcId="{8D7D9667-CCA2-463D-B861-CD66C9C5D69C}" destId="{653BFDCC-6C65-4115-A52D-B687A3AD6CDA}" srcOrd="1" destOrd="0" presId="urn:microsoft.com/office/officeart/2008/layout/LinedList"/>
    <dgm:cxn modelId="{60CE1DE7-C568-4E8A-9B85-0BD637278389}" type="presParOf" srcId="{653BFDCC-6C65-4115-A52D-B687A3AD6CDA}" destId="{17CCE2C5-FF80-45FC-AC16-F07163BCEFF0}" srcOrd="0" destOrd="0" presId="urn:microsoft.com/office/officeart/2008/layout/LinedList"/>
    <dgm:cxn modelId="{6FB8D7A3-8649-4616-9265-33D4C6FFC338}" type="presParOf" srcId="{653BFDCC-6C65-4115-A52D-B687A3AD6CDA}" destId="{EEAD791B-119E-403C-BDAB-43398E0B0611}" srcOrd="1" destOrd="0" presId="urn:microsoft.com/office/officeart/2008/layout/LinedList"/>
    <dgm:cxn modelId="{05DD1CBC-AE7B-4E51-AA41-65758591206E}" type="presParOf" srcId="{8D7D9667-CCA2-463D-B861-CD66C9C5D69C}" destId="{8E6F0A97-7130-4C0A-957B-A137CAAC56F2}" srcOrd="2" destOrd="0" presId="urn:microsoft.com/office/officeart/2008/layout/LinedList"/>
    <dgm:cxn modelId="{4F62DFB0-31B8-4010-9B96-A2114656F7D9}" type="presParOf" srcId="{8D7D9667-CCA2-463D-B861-CD66C9C5D69C}" destId="{9F67B355-6306-4E08-B5B8-9078E0630341}" srcOrd="3" destOrd="0" presId="urn:microsoft.com/office/officeart/2008/layout/LinedList"/>
    <dgm:cxn modelId="{8DD5CC91-5FE5-4614-AC82-80A5CDA8BA14}" type="presParOf" srcId="{9F67B355-6306-4E08-B5B8-9078E0630341}" destId="{D27C5E9F-FA68-4860-B951-09BA5965A123}" srcOrd="0" destOrd="0" presId="urn:microsoft.com/office/officeart/2008/layout/LinedList"/>
    <dgm:cxn modelId="{EE80D420-5D8E-43AD-A137-2B2C7EC88D9F}" type="presParOf" srcId="{9F67B355-6306-4E08-B5B8-9078E0630341}" destId="{178439ED-7B87-4A4E-AFFE-AA38F8F4FF1C}" srcOrd="1" destOrd="0" presId="urn:microsoft.com/office/officeart/2008/layout/LinedList"/>
    <dgm:cxn modelId="{548967F6-2B81-4F3A-904E-47F4E981FA5E}" type="presParOf" srcId="{8D7D9667-CCA2-463D-B861-CD66C9C5D69C}" destId="{1857BE06-92D6-4487-A6AB-C035E6468424}" srcOrd="4" destOrd="0" presId="urn:microsoft.com/office/officeart/2008/layout/LinedList"/>
    <dgm:cxn modelId="{1AB16383-1386-4B98-B3E0-664E89E2DF0B}" type="presParOf" srcId="{8D7D9667-CCA2-463D-B861-CD66C9C5D69C}" destId="{792002AE-8700-4C16-8871-5DEFF6FE508F}" srcOrd="5" destOrd="0" presId="urn:microsoft.com/office/officeart/2008/layout/LinedList"/>
    <dgm:cxn modelId="{F5E2F3C4-70C1-4373-BBAE-D0015893402B}" type="presParOf" srcId="{792002AE-8700-4C16-8871-5DEFF6FE508F}" destId="{B913914A-2050-4385-B350-91D8F9E29855}" srcOrd="0" destOrd="0" presId="urn:microsoft.com/office/officeart/2008/layout/LinedList"/>
    <dgm:cxn modelId="{9E438E19-1DBC-4D03-B875-54A0FE218FAA}" type="presParOf" srcId="{792002AE-8700-4C16-8871-5DEFF6FE508F}" destId="{2227500C-9767-47DC-A4F2-A6F0F0117F59}" srcOrd="1" destOrd="0" presId="urn:microsoft.com/office/officeart/2008/layout/LinedList"/>
    <dgm:cxn modelId="{40B9B22A-6811-457C-B61F-3D3A2A2F86F1}" type="presParOf" srcId="{8D7D9667-CCA2-463D-B861-CD66C9C5D69C}" destId="{58D399EA-2834-4E5F-80AA-CF4E91BEC654}" srcOrd="6" destOrd="0" presId="urn:microsoft.com/office/officeart/2008/layout/LinedList"/>
    <dgm:cxn modelId="{6FED51A8-CB7C-4961-8D99-3EC77817EBCE}" type="presParOf" srcId="{8D7D9667-CCA2-463D-B861-CD66C9C5D69C}" destId="{F17CA0FE-9EB5-4A1C-BAAC-29AEC264326C}" srcOrd="7" destOrd="0" presId="urn:microsoft.com/office/officeart/2008/layout/LinedList"/>
    <dgm:cxn modelId="{CA71E691-FC59-493D-BECF-C727840EBFAD}" type="presParOf" srcId="{F17CA0FE-9EB5-4A1C-BAAC-29AEC264326C}" destId="{23A6BB35-8A9F-442F-8E9E-3A63FF5AD3C4}" srcOrd="0" destOrd="0" presId="urn:microsoft.com/office/officeart/2008/layout/LinedList"/>
    <dgm:cxn modelId="{CB36FDD6-CB19-461E-9E2D-81D3392DEE99}" type="presParOf" srcId="{F17CA0FE-9EB5-4A1C-BAAC-29AEC264326C}" destId="{F6F09249-D8F6-48E5-9D90-3CE680DA2A8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7C21BB-7046-4044-98CE-9AFAC3234ED3}">
      <dsp:nvSpPr>
        <dsp:cNvPr id="0" name=""/>
        <dsp:cNvSpPr/>
      </dsp:nvSpPr>
      <dsp:spPr>
        <a:xfrm>
          <a:off x="32" y="165469"/>
          <a:ext cx="3136394" cy="100009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/>
            <a:t>Κοινωνικές αλλαγές που επιτάσσουν περισσότερο έντυπο υλικό</a:t>
          </a:r>
          <a:endParaRPr lang="en-US" sz="2000" kern="1200"/>
        </a:p>
      </dsp:txBody>
      <dsp:txXfrm>
        <a:off x="32" y="165469"/>
        <a:ext cx="3136394" cy="1000098"/>
      </dsp:txXfrm>
    </dsp:sp>
    <dsp:sp modelId="{59758CD4-D99A-41FB-A41C-65E59A52EF95}">
      <dsp:nvSpPr>
        <dsp:cNvPr id="0" name=""/>
        <dsp:cNvSpPr/>
      </dsp:nvSpPr>
      <dsp:spPr>
        <a:xfrm>
          <a:off x="32" y="1165568"/>
          <a:ext cx="3136394" cy="2690099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2000" kern="1200"/>
            <a:t>Διάδοση αλφαβητισμού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2000" kern="1200"/>
            <a:t>Πρόοδος εκπαίδευσης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2000" kern="1200"/>
            <a:t>Μεγέθυνση κατασκευαστικού τομέα και λιανικών πωλήσεων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2000" kern="1200"/>
            <a:t>Βελτίωση επικοινωνιών: σιδηρόδρομοι, ταχυδρομεία</a:t>
          </a:r>
          <a:endParaRPr lang="en-US" sz="2000" kern="1200"/>
        </a:p>
      </dsp:txBody>
      <dsp:txXfrm>
        <a:off x="32" y="1165568"/>
        <a:ext cx="3136394" cy="2690099"/>
      </dsp:txXfrm>
    </dsp:sp>
    <dsp:sp modelId="{0A61F9C7-3261-4067-AF7F-E5D8E8C5CAAD}">
      <dsp:nvSpPr>
        <dsp:cNvPr id="0" name=""/>
        <dsp:cNvSpPr/>
      </dsp:nvSpPr>
      <dsp:spPr>
        <a:xfrm>
          <a:off x="3575522" y="165469"/>
          <a:ext cx="3136394" cy="100009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 dirty="0"/>
            <a:t>Τριπλή καινοτομία</a:t>
          </a:r>
          <a:endParaRPr lang="en-US" sz="2000" kern="1200" dirty="0"/>
        </a:p>
      </dsp:txBody>
      <dsp:txXfrm>
        <a:off x="3575522" y="165469"/>
        <a:ext cx="3136394" cy="1000098"/>
      </dsp:txXfrm>
    </dsp:sp>
    <dsp:sp modelId="{2FC7AA75-564D-4823-9BC5-A361C2AA2F4D}">
      <dsp:nvSpPr>
        <dsp:cNvPr id="0" name=""/>
        <dsp:cNvSpPr/>
      </dsp:nvSpPr>
      <dsp:spPr>
        <a:xfrm>
          <a:off x="3575522" y="1165568"/>
          <a:ext cx="3136394" cy="2690099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2000" kern="1200"/>
            <a:t>Διαδικασία παραγωγής και διακίνησης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2000" kern="1200"/>
            <a:t>Μορφή προϊόντος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2000" kern="1200" dirty="0"/>
            <a:t>Πρότυπα και τρόποι κατανάλωσης</a:t>
          </a:r>
          <a:endParaRPr lang="en-US" sz="2000" kern="1200" dirty="0"/>
        </a:p>
      </dsp:txBody>
      <dsp:txXfrm>
        <a:off x="3575522" y="1165568"/>
        <a:ext cx="3136394" cy="269009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2A36F7-D9AB-49C8-ABEB-039266664806}">
      <dsp:nvSpPr>
        <dsp:cNvPr id="0" name=""/>
        <dsp:cNvSpPr/>
      </dsp:nvSpPr>
      <dsp:spPr>
        <a:xfrm>
          <a:off x="0" y="802251"/>
          <a:ext cx="7728267" cy="52767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“Chepe”</a:t>
          </a:r>
          <a:r>
            <a:rPr lang="el-GR" sz="2200" kern="1200"/>
            <a:t> = φθηνός (σε παλαιά αγγλικά)</a:t>
          </a:r>
          <a:endParaRPr lang="en-US" sz="2200" kern="1200"/>
        </a:p>
      </dsp:txBody>
      <dsp:txXfrm>
        <a:off x="25759" y="828010"/>
        <a:ext cx="7676749" cy="476152"/>
      </dsp:txXfrm>
    </dsp:sp>
    <dsp:sp modelId="{90446545-C7E0-4433-A6FB-200EEC3AB3D1}">
      <dsp:nvSpPr>
        <dsp:cNvPr id="0" name=""/>
        <dsp:cNvSpPr/>
      </dsp:nvSpPr>
      <dsp:spPr>
        <a:xfrm>
          <a:off x="0" y="1393281"/>
          <a:ext cx="7728267" cy="527670"/>
        </a:xfrm>
        <a:prstGeom prst="roundRect">
          <a:avLst/>
        </a:prstGeom>
        <a:solidFill>
          <a:schemeClr val="accent5">
            <a:hueOff val="3541404"/>
            <a:satOff val="-16547"/>
            <a:lumOff val="-3216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200" kern="1200"/>
            <a:t>Δεν πωλούνταν στα βιβλιοπωλεία</a:t>
          </a:r>
          <a:endParaRPr lang="en-US" sz="2200" kern="1200"/>
        </a:p>
      </dsp:txBody>
      <dsp:txXfrm>
        <a:off x="25759" y="1419040"/>
        <a:ext cx="7676749" cy="476152"/>
      </dsp:txXfrm>
    </dsp:sp>
    <dsp:sp modelId="{F214A947-46E9-4AE5-A546-55F71392DFF3}">
      <dsp:nvSpPr>
        <dsp:cNvPr id="0" name=""/>
        <dsp:cNvSpPr/>
      </dsp:nvSpPr>
      <dsp:spPr>
        <a:xfrm>
          <a:off x="0" y="1984312"/>
          <a:ext cx="7728267" cy="527670"/>
        </a:xfrm>
        <a:prstGeom prst="roundRect">
          <a:avLst/>
        </a:prstGeom>
        <a:solidFill>
          <a:schemeClr val="accent5">
            <a:hueOff val="7082808"/>
            <a:satOff val="-33095"/>
            <a:lumOff val="-6432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200" kern="1200"/>
            <a:t>Πρώτη εμφάνιση από τον 17</a:t>
          </a:r>
          <a:r>
            <a:rPr lang="el-GR" sz="2200" kern="1200" baseline="30000"/>
            <a:t>ο</a:t>
          </a:r>
          <a:r>
            <a:rPr lang="el-GR" sz="2200" kern="1200"/>
            <a:t> αι., άνθηση τον 18</a:t>
          </a:r>
          <a:r>
            <a:rPr lang="el-GR" sz="2200" kern="1200" baseline="30000"/>
            <a:t>ο</a:t>
          </a:r>
          <a:r>
            <a:rPr lang="el-GR" sz="2200" kern="1200"/>
            <a:t> αι.</a:t>
          </a:r>
          <a:endParaRPr lang="en-US" sz="2200" kern="1200"/>
        </a:p>
      </dsp:txBody>
      <dsp:txXfrm>
        <a:off x="25759" y="2010071"/>
        <a:ext cx="7676749" cy="476152"/>
      </dsp:txXfrm>
    </dsp:sp>
    <dsp:sp modelId="{01741C02-9902-478F-A1C6-82CE6A3B3F94}">
      <dsp:nvSpPr>
        <dsp:cNvPr id="0" name=""/>
        <dsp:cNvSpPr/>
      </dsp:nvSpPr>
      <dsp:spPr>
        <a:xfrm>
          <a:off x="0" y="2575342"/>
          <a:ext cx="7728267" cy="527670"/>
        </a:xfrm>
        <a:prstGeom prst="roundRect">
          <a:avLst/>
        </a:prstGeom>
        <a:solidFill>
          <a:schemeClr val="accent5">
            <a:hueOff val="10624212"/>
            <a:satOff val="-49642"/>
            <a:lumOff val="-9647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200" kern="1200"/>
            <a:t>Μικρά χαρτόδετα φυλλάδια, 15</a:t>
          </a:r>
          <a:r>
            <a:rPr lang="en-US" sz="2200" kern="1200"/>
            <a:t>x</a:t>
          </a:r>
          <a:r>
            <a:rPr lang="el-GR" sz="2200" kern="1200"/>
            <a:t>10 </a:t>
          </a:r>
          <a:r>
            <a:rPr lang="en-US" sz="2200" kern="1200"/>
            <a:t>cm</a:t>
          </a:r>
          <a:r>
            <a:rPr lang="el-GR" sz="2200" kern="1200"/>
            <a:t>, με περίπου 24 σελίδες</a:t>
          </a:r>
          <a:endParaRPr lang="en-US" sz="2200" kern="1200"/>
        </a:p>
      </dsp:txBody>
      <dsp:txXfrm>
        <a:off x="25759" y="2601101"/>
        <a:ext cx="7676749" cy="476152"/>
      </dsp:txXfrm>
    </dsp:sp>
    <dsp:sp modelId="{23BF9EBD-FF8D-45A5-A8A6-78662614DB38}">
      <dsp:nvSpPr>
        <dsp:cNvPr id="0" name=""/>
        <dsp:cNvSpPr/>
      </dsp:nvSpPr>
      <dsp:spPr>
        <a:xfrm>
          <a:off x="0" y="3166372"/>
          <a:ext cx="7728267" cy="527670"/>
        </a:xfrm>
        <a:prstGeom prst="roundRect">
          <a:avLst/>
        </a:prstGeom>
        <a:solidFill>
          <a:schemeClr val="accent5">
            <a:hueOff val="14165617"/>
            <a:satOff val="-66190"/>
            <a:lumOff val="-12863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200" kern="1200"/>
            <a:t>Παραδοσιακές ιστορίες και παραμύθια</a:t>
          </a:r>
          <a:endParaRPr lang="en-US" sz="2200" kern="1200"/>
        </a:p>
      </dsp:txBody>
      <dsp:txXfrm>
        <a:off x="25759" y="3192131"/>
        <a:ext cx="7676749" cy="476152"/>
      </dsp:txXfrm>
    </dsp:sp>
    <dsp:sp modelId="{36E4BB44-0D84-4097-8695-6FA6E541432F}">
      <dsp:nvSpPr>
        <dsp:cNvPr id="0" name=""/>
        <dsp:cNvSpPr/>
      </dsp:nvSpPr>
      <dsp:spPr>
        <a:xfrm>
          <a:off x="0" y="3757402"/>
          <a:ext cx="7728267" cy="527670"/>
        </a:xfrm>
        <a:prstGeom prst="roundRect">
          <a:avLst/>
        </a:prstGeom>
        <a:solidFill>
          <a:schemeClr val="accent5">
            <a:hueOff val="17707020"/>
            <a:satOff val="-82737"/>
            <a:lumOff val="-16079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200" kern="1200" dirty="0"/>
            <a:t>Κόστος, 1 </a:t>
          </a:r>
          <a:r>
            <a:rPr lang="en-US" sz="2200" kern="1200" dirty="0"/>
            <a:t>d. (</a:t>
          </a:r>
          <a:r>
            <a:rPr lang="el-GR" sz="2200" kern="1200" dirty="0"/>
            <a:t>= μία πένα)</a:t>
          </a:r>
          <a:endParaRPr lang="en-US" sz="2200" kern="1200" dirty="0"/>
        </a:p>
      </dsp:txBody>
      <dsp:txXfrm>
        <a:off x="25759" y="3783161"/>
        <a:ext cx="7676749" cy="4761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9174F5-DC74-4CEA-8399-6BD937FDAD20}">
      <dsp:nvSpPr>
        <dsp:cNvPr id="0" name=""/>
        <dsp:cNvSpPr/>
      </dsp:nvSpPr>
      <dsp:spPr>
        <a:xfrm>
          <a:off x="0" y="2500"/>
          <a:ext cx="73152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64AB94-A6AE-455B-AB70-6D4F750EBCDF}">
      <dsp:nvSpPr>
        <dsp:cNvPr id="0" name=""/>
        <dsp:cNvSpPr/>
      </dsp:nvSpPr>
      <dsp:spPr>
        <a:xfrm>
          <a:off x="0" y="2500"/>
          <a:ext cx="7315200" cy="17054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600" kern="1200"/>
            <a:t>Αύξηση προσωπικού, μεγαλύτερη εξειδίκευση της θέσης κάθε εργαζομένου</a:t>
          </a:r>
          <a:endParaRPr lang="en-US" sz="2600" kern="1200"/>
        </a:p>
      </dsp:txBody>
      <dsp:txXfrm>
        <a:off x="0" y="2500"/>
        <a:ext cx="7315200" cy="1705424"/>
      </dsp:txXfrm>
    </dsp:sp>
    <dsp:sp modelId="{787B446B-1807-40D6-AB9B-E82A691ECDDC}">
      <dsp:nvSpPr>
        <dsp:cNvPr id="0" name=""/>
        <dsp:cNvSpPr/>
      </dsp:nvSpPr>
      <dsp:spPr>
        <a:xfrm>
          <a:off x="0" y="1707925"/>
          <a:ext cx="73152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1E6783-01A4-4ED5-B44B-6DDDA98878A6}">
      <dsp:nvSpPr>
        <dsp:cNvPr id="0" name=""/>
        <dsp:cNvSpPr/>
      </dsp:nvSpPr>
      <dsp:spPr>
        <a:xfrm>
          <a:off x="0" y="1707925"/>
          <a:ext cx="7315200" cy="17054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600" kern="1200"/>
            <a:t>Αυξημένη ζήτηση </a:t>
          </a:r>
          <a:r>
            <a:rPr lang="el-GR" sz="2600" kern="1200">
              <a:sym typeface="Wingdings" panose="05000000000000000000" pitchFamily="2" charset="2"/>
            </a:rPr>
            <a:t></a:t>
          </a:r>
          <a:r>
            <a:rPr lang="el-GR" sz="2600" kern="1200"/>
            <a:t> καινοτομίες σε χαρτοποιία, πρώτη εκμηχάνιση (! υψηλό κόστος μηχανών, χαμηλή διείσδυση)</a:t>
          </a:r>
          <a:endParaRPr lang="en-US" sz="2600" kern="1200"/>
        </a:p>
      </dsp:txBody>
      <dsp:txXfrm>
        <a:off x="0" y="1707925"/>
        <a:ext cx="7315200" cy="1705424"/>
      </dsp:txXfrm>
    </dsp:sp>
    <dsp:sp modelId="{4E71FEB1-A85A-45DA-A88C-D7D4361D3190}">
      <dsp:nvSpPr>
        <dsp:cNvPr id="0" name=""/>
        <dsp:cNvSpPr/>
      </dsp:nvSpPr>
      <dsp:spPr>
        <a:xfrm>
          <a:off x="0" y="3413349"/>
          <a:ext cx="73152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66F941-065F-4DE0-97C1-A641F0B6111C}">
      <dsp:nvSpPr>
        <dsp:cNvPr id="0" name=""/>
        <dsp:cNvSpPr/>
      </dsp:nvSpPr>
      <dsp:spPr>
        <a:xfrm>
          <a:off x="0" y="3413349"/>
          <a:ext cx="7315200" cy="17054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600" kern="1200"/>
            <a:t>1854, αθλοθέτηση βραβείου 1000 λιρών από εφημ. </a:t>
          </a:r>
          <a:r>
            <a:rPr lang="en-US" sz="2600" i="1" kern="1200"/>
            <a:t>The</a:t>
          </a:r>
          <a:r>
            <a:rPr lang="el-GR" sz="2600" i="1" kern="1200"/>
            <a:t> </a:t>
          </a:r>
          <a:r>
            <a:rPr lang="en-US" sz="2600" i="1" kern="1200"/>
            <a:t>Times</a:t>
          </a:r>
          <a:r>
            <a:rPr lang="el-GR" sz="2600" i="1" kern="1200"/>
            <a:t> </a:t>
          </a:r>
          <a:r>
            <a:rPr lang="el-GR" sz="2600" kern="1200"/>
            <a:t>για επινόηση φθηνού υποκατάστατου κουρελιών ως πρώτη ύλη (= ξυλοπολτός)</a:t>
          </a:r>
          <a:endParaRPr lang="en-US" sz="2600" kern="1200"/>
        </a:p>
      </dsp:txBody>
      <dsp:txXfrm>
        <a:off x="0" y="3413349"/>
        <a:ext cx="7315200" cy="17054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31E2C0-699D-4D83-A716-F78EAEA820CC}">
      <dsp:nvSpPr>
        <dsp:cNvPr id="0" name=""/>
        <dsp:cNvSpPr/>
      </dsp:nvSpPr>
      <dsp:spPr>
        <a:xfrm>
          <a:off x="0" y="0"/>
          <a:ext cx="358589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F9EF606-1453-411F-8759-51F062FB12E6}">
      <dsp:nvSpPr>
        <dsp:cNvPr id="0" name=""/>
        <dsp:cNvSpPr/>
      </dsp:nvSpPr>
      <dsp:spPr>
        <a:xfrm>
          <a:off x="0" y="0"/>
          <a:ext cx="3585891" cy="666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300" kern="1200"/>
            <a:t>1800, ακόμα χειροποίητη βιβλιοδεσία</a:t>
          </a:r>
          <a:endParaRPr lang="en-US" sz="1300" kern="1200"/>
        </a:p>
      </dsp:txBody>
      <dsp:txXfrm>
        <a:off x="0" y="0"/>
        <a:ext cx="3585891" cy="666749"/>
      </dsp:txXfrm>
    </dsp:sp>
    <dsp:sp modelId="{2EB6E47B-16DC-4B63-86C1-A3E315F8C086}">
      <dsp:nvSpPr>
        <dsp:cNvPr id="0" name=""/>
        <dsp:cNvSpPr/>
      </dsp:nvSpPr>
      <dsp:spPr>
        <a:xfrm>
          <a:off x="0" y="666749"/>
          <a:ext cx="358589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57E6C0F-82F4-4D2D-9293-F7277BAF855A}">
      <dsp:nvSpPr>
        <dsp:cNvPr id="0" name=""/>
        <dsp:cNvSpPr/>
      </dsp:nvSpPr>
      <dsp:spPr>
        <a:xfrm>
          <a:off x="0" y="666749"/>
          <a:ext cx="3585891" cy="666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300" kern="1200"/>
            <a:t>Πώληση βιβλίων σε φύλλα ή με ευτελές και προσωρινό χάρτινο εξώφυλλο</a:t>
          </a:r>
          <a:endParaRPr lang="en-US" sz="1300" kern="1200"/>
        </a:p>
      </dsp:txBody>
      <dsp:txXfrm>
        <a:off x="0" y="666749"/>
        <a:ext cx="3585891" cy="666749"/>
      </dsp:txXfrm>
    </dsp:sp>
    <dsp:sp modelId="{82863825-CE91-43D9-9E6A-088B05BC0A42}">
      <dsp:nvSpPr>
        <dsp:cNvPr id="0" name=""/>
        <dsp:cNvSpPr/>
      </dsp:nvSpPr>
      <dsp:spPr>
        <a:xfrm>
          <a:off x="0" y="1333499"/>
          <a:ext cx="358589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0B65CA8-4372-4260-BE78-C12DE597F8D5}">
      <dsp:nvSpPr>
        <dsp:cNvPr id="0" name=""/>
        <dsp:cNvSpPr/>
      </dsp:nvSpPr>
      <dsp:spPr>
        <a:xfrm>
          <a:off x="0" y="1333499"/>
          <a:ext cx="3585891" cy="666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300" kern="1200"/>
            <a:t>τέλη 19</a:t>
          </a:r>
          <a:r>
            <a:rPr lang="el-GR" sz="1300" kern="1200" baseline="30000"/>
            <a:t>ου</a:t>
          </a:r>
          <a:r>
            <a:rPr lang="el-GR" sz="1300" kern="1200"/>
            <a:t> αι., πλήρης εκμηχάνιση, μόνο δεμένα βιβλία</a:t>
          </a:r>
          <a:endParaRPr lang="en-US" sz="1300" kern="1200"/>
        </a:p>
      </dsp:txBody>
      <dsp:txXfrm>
        <a:off x="0" y="1333499"/>
        <a:ext cx="3585891" cy="666749"/>
      </dsp:txXfrm>
    </dsp:sp>
    <dsp:sp modelId="{51D5FE00-B012-4A7F-BE60-1F21FEF20C6B}">
      <dsp:nvSpPr>
        <dsp:cNvPr id="0" name=""/>
        <dsp:cNvSpPr/>
      </dsp:nvSpPr>
      <dsp:spPr>
        <a:xfrm>
          <a:off x="0" y="2000249"/>
          <a:ext cx="358589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029552C-27B0-48B8-AE1E-A6673C874751}">
      <dsp:nvSpPr>
        <dsp:cNvPr id="0" name=""/>
        <dsp:cNvSpPr/>
      </dsp:nvSpPr>
      <dsp:spPr>
        <a:xfrm>
          <a:off x="0" y="2000249"/>
          <a:ext cx="3585891" cy="666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300" kern="1200" dirty="0"/>
            <a:t>Επινόηση κυλινδρικού πιεστηρίου για ίσιωμα διπλωμένων φύλλων (πρώτα χτύπημα με σφυρί 6,5 </a:t>
          </a:r>
          <a:r>
            <a:rPr lang="en-US" sz="1300" kern="1200" dirty="0"/>
            <a:t>kg)</a:t>
          </a:r>
          <a:r>
            <a:rPr lang="el-GR" sz="1300" kern="1200" dirty="0"/>
            <a:t> </a:t>
          </a:r>
          <a:endParaRPr lang="en-US" sz="1300" kern="1200" dirty="0"/>
        </a:p>
      </dsp:txBody>
      <dsp:txXfrm>
        <a:off x="0" y="2000249"/>
        <a:ext cx="3585891" cy="666749"/>
      </dsp:txXfrm>
    </dsp:sp>
    <dsp:sp modelId="{08873AAE-0E7F-4AFA-8131-EE8326D69306}">
      <dsp:nvSpPr>
        <dsp:cNvPr id="0" name=""/>
        <dsp:cNvSpPr/>
      </dsp:nvSpPr>
      <dsp:spPr>
        <a:xfrm>
          <a:off x="0" y="2666999"/>
          <a:ext cx="358589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0F6A3B7-1E6E-482E-A1F1-0EB3A18FDD02}">
      <dsp:nvSpPr>
        <dsp:cNvPr id="0" name=""/>
        <dsp:cNvSpPr/>
      </dsp:nvSpPr>
      <dsp:spPr>
        <a:xfrm>
          <a:off x="0" y="2666999"/>
          <a:ext cx="3585891" cy="666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300" kern="1200"/>
            <a:t>1830, </a:t>
          </a:r>
          <a:r>
            <a:rPr lang="en-US" sz="1300" kern="1200"/>
            <a:t>Charles Pickering </a:t>
          </a:r>
          <a:r>
            <a:rPr lang="el-GR" sz="1300" kern="1200"/>
            <a:t>τυπώνει τίτλο σε ράχη πανόδετου βιβλίου </a:t>
          </a:r>
          <a:endParaRPr lang="en-US" sz="1300" kern="1200"/>
        </a:p>
      </dsp:txBody>
      <dsp:txXfrm>
        <a:off x="0" y="2666999"/>
        <a:ext cx="3585891" cy="666749"/>
      </dsp:txXfrm>
    </dsp:sp>
    <dsp:sp modelId="{CB1365F8-D1E6-4952-AD54-6995EC2A59A4}">
      <dsp:nvSpPr>
        <dsp:cNvPr id="0" name=""/>
        <dsp:cNvSpPr/>
      </dsp:nvSpPr>
      <dsp:spPr>
        <a:xfrm>
          <a:off x="0" y="3333749"/>
          <a:ext cx="358589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14D260A-6D97-400E-AA43-7A9ED815A4AD}">
      <dsp:nvSpPr>
        <dsp:cNvPr id="0" name=""/>
        <dsp:cNvSpPr/>
      </dsp:nvSpPr>
      <dsp:spPr>
        <a:xfrm>
          <a:off x="0" y="3333749"/>
          <a:ext cx="3585891" cy="666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300" kern="1200"/>
            <a:t>1850, οι πρώτες διπλωτικές μηχανές σε εφημερίδες σε συνδυασμό με τα περιστρεφόμενα πιεστήρια</a:t>
          </a:r>
          <a:endParaRPr lang="en-US" sz="1300" kern="1200"/>
        </a:p>
      </dsp:txBody>
      <dsp:txXfrm>
        <a:off x="0" y="3333749"/>
        <a:ext cx="3585891" cy="666749"/>
      </dsp:txXfrm>
    </dsp:sp>
    <dsp:sp modelId="{13FA1F5B-A897-451A-BD2E-5D029E7F0818}">
      <dsp:nvSpPr>
        <dsp:cNvPr id="0" name=""/>
        <dsp:cNvSpPr/>
      </dsp:nvSpPr>
      <dsp:spPr>
        <a:xfrm>
          <a:off x="0" y="4000499"/>
          <a:ext cx="358589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FB68E92-CFF0-4576-9213-A4C535B0AE81}">
      <dsp:nvSpPr>
        <dsp:cNvPr id="0" name=""/>
        <dsp:cNvSpPr/>
      </dsp:nvSpPr>
      <dsp:spPr>
        <a:xfrm>
          <a:off x="0" y="4000499"/>
          <a:ext cx="3585891" cy="666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300" kern="1200"/>
            <a:t>τέλη 19</a:t>
          </a:r>
          <a:r>
            <a:rPr lang="el-GR" sz="1300" kern="1200" baseline="30000"/>
            <a:t>ου</a:t>
          </a:r>
          <a:r>
            <a:rPr lang="el-GR" sz="1300" kern="1200"/>
            <a:t> αι., εισαγωγή τους σε παραγωγή βιβλίων</a:t>
          </a:r>
          <a:endParaRPr lang="en-US" sz="1300" kern="1200"/>
        </a:p>
      </dsp:txBody>
      <dsp:txXfrm>
        <a:off x="0" y="4000499"/>
        <a:ext cx="3585891" cy="666749"/>
      </dsp:txXfrm>
    </dsp:sp>
    <dsp:sp modelId="{27FFD311-3730-4D1A-ACCF-496DF66A7587}">
      <dsp:nvSpPr>
        <dsp:cNvPr id="0" name=""/>
        <dsp:cNvSpPr/>
      </dsp:nvSpPr>
      <dsp:spPr>
        <a:xfrm>
          <a:off x="0" y="4667249"/>
          <a:ext cx="358589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60EA799-66A9-4F45-AF65-C5B23D4834AC}">
      <dsp:nvSpPr>
        <dsp:cNvPr id="0" name=""/>
        <dsp:cNvSpPr/>
      </dsp:nvSpPr>
      <dsp:spPr>
        <a:xfrm>
          <a:off x="0" y="4667249"/>
          <a:ext cx="3585891" cy="666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300" kern="1200"/>
            <a:t>Αυτοματοποίηση κοπής, ραψίματος και κολλήματος φύλλων</a:t>
          </a:r>
          <a:endParaRPr lang="en-US" sz="1300" kern="1200"/>
        </a:p>
      </dsp:txBody>
      <dsp:txXfrm>
        <a:off x="0" y="4667249"/>
        <a:ext cx="3585891" cy="66674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FD761E-6340-4261-825B-4CCE1121AA8D}">
      <dsp:nvSpPr>
        <dsp:cNvPr id="0" name=""/>
        <dsp:cNvSpPr/>
      </dsp:nvSpPr>
      <dsp:spPr>
        <a:xfrm>
          <a:off x="410100" y="3251"/>
          <a:ext cx="4319856" cy="274310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96A9919-AB2B-422D-8D1D-1FDC7CCFB0F6}">
      <dsp:nvSpPr>
        <dsp:cNvPr id="0" name=""/>
        <dsp:cNvSpPr/>
      </dsp:nvSpPr>
      <dsp:spPr>
        <a:xfrm>
          <a:off x="890084" y="459236"/>
          <a:ext cx="4319856" cy="27431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800" kern="1200" dirty="0"/>
            <a:t>Μαζική αγορά για το έντυπο</a:t>
          </a:r>
          <a:r>
            <a:rPr lang="en-US" sz="2800" kern="1200" dirty="0"/>
            <a:t> </a:t>
          </a:r>
          <a:r>
            <a:rPr lang="el-GR" sz="2800" kern="1200" dirty="0">
              <a:sym typeface="Wingdings" panose="05000000000000000000" pitchFamily="2" charset="2"/>
            </a:rPr>
            <a:t></a:t>
          </a:r>
          <a:r>
            <a:rPr lang="en-US" sz="2800" kern="1200" dirty="0">
              <a:sym typeface="Wingdings" panose="05000000000000000000" pitchFamily="2" charset="2"/>
            </a:rPr>
            <a:t> </a:t>
          </a:r>
          <a:r>
            <a:rPr lang="el-GR" sz="2800" kern="1200" dirty="0"/>
            <a:t>διαφορετική λογική κατανάλωσης</a:t>
          </a:r>
          <a:endParaRPr lang="en-US" sz="2800" kern="1200" dirty="0"/>
        </a:p>
      </dsp:txBody>
      <dsp:txXfrm>
        <a:off x="970427" y="539579"/>
        <a:ext cx="4159170" cy="2582423"/>
      </dsp:txXfrm>
    </dsp:sp>
    <dsp:sp modelId="{9256935D-B347-484B-A271-B8A26FF40BEE}">
      <dsp:nvSpPr>
        <dsp:cNvPr id="0" name=""/>
        <dsp:cNvSpPr/>
      </dsp:nvSpPr>
      <dsp:spPr>
        <a:xfrm>
          <a:off x="5375872" y="1625"/>
          <a:ext cx="4319856" cy="274310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02901D4-EC88-4F10-AD48-BED92FCBA044}">
      <dsp:nvSpPr>
        <dsp:cNvPr id="0" name=""/>
        <dsp:cNvSpPr/>
      </dsp:nvSpPr>
      <dsp:spPr>
        <a:xfrm>
          <a:off x="5855856" y="457610"/>
          <a:ext cx="4319856" cy="27431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800" kern="1200" dirty="0"/>
            <a:t>Άνοδος μέσου εισοδήματος </a:t>
          </a:r>
          <a:r>
            <a:rPr lang="el-GR" sz="2800" kern="1200" dirty="0">
              <a:sym typeface="Wingdings" panose="05000000000000000000" pitchFamily="2" charset="2"/>
            </a:rPr>
            <a:t></a:t>
          </a:r>
          <a:r>
            <a:rPr lang="el-GR" sz="2800" kern="1200" dirty="0"/>
            <a:t> δυνατότητα δαπάνης για καταναλωτικά αγαθά πέραν της πρώτης ανάγκης</a:t>
          </a:r>
          <a:endParaRPr lang="en-US" sz="2800" kern="1200" dirty="0"/>
        </a:p>
      </dsp:txBody>
      <dsp:txXfrm>
        <a:off x="5936199" y="537953"/>
        <a:ext cx="4159170" cy="258242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DC0FA6-705E-435A-BC3D-90500B37B671}">
      <dsp:nvSpPr>
        <dsp:cNvPr id="0" name=""/>
        <dsp:cNvSpPr/>
      </dsp:nvSpPr>
      <dsp:spPr>
        <a:xfrm>
          <a:off x="0" y="870562"/>
          <a:ext cx="7728267" cy="113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9799" tIns="416560" rIns="599799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2000" kern="1200"/>
            <a:t>Βίβλοι, Καινές Διαθήκες, Ψαλμοί, προσευχητάρια, κηρύγματα, κατήχηση</a:t>
          </a:r>
          <a:endParaRPr lang="en-US" sz="2000" kern="1200"/>
        </a:p>
      </dsp:txBody>
      <dsp:txXfrm>
        <a:off x="0" y="870562"/>
        <a:ext cx="7728267" cy="1134000"/>
      </dsp:txXfrm>
    </dsp:sp>
    <dsp:sp modelId="{24D9ED7E-3675-48FB-9E30-877A0AB6C2D4}">
      <dsp:nvSpPr>
        <dsp:cNvPr id="0" name=""/>
        <dsp:cNvSpPr/>
      </dsp:nvSpPr>
      <dsp:spPr>
        <a:xfrm>
          <a:off x="386413" y="575361"/>
          <a:ext cx="5409786" cy="590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4477" tIns="0" rIns="20447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/>
            <a:t>Μέχρι 1850, επικρατούν θρησκευτικά βιβλία</a:t>
          </a:r>
          <a:endParaRPr lang="en-US" sz="2000" kern="1200"/>
        </a:p>
      </dsp:txBody>
      <dsp:txXfrm>
        <a:off x="415234" y="604182"/>
        <a:ext cx="5352144" cy="532758"/>
      </dsp:txXfrm>
    </dsp:sp>
    <dsp:sp modelId="{F6EFF4EF-C5F9-45B1-B088-23C445268868}">
      <dsp:nvSpPr>
        <dsp:cNvPr id="0" name=""/>
        <dsp:cNvSpPr/>
      </dsp:nvSpPr>
      <dsp:spPr>
        <a:xfrm>
          <a:off x="0" y="2407762"/>
          <a:ext cx="7728267" cy="850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9799" tIns="416560" rIns="599799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2000" kern="1200"/>
            <a:t>Μακρά διάρκεια ζωής τίτλων</a:t>
          </a:r>
          <a:endParaRPr lang="en-US" sz="2000" kern="1200"/>
        </a:p>
      </dsp:txBody>
      <dsp:txXfrm>
        <a:off x="0" y="2407762"/>
        <a:ext cx="7728267" cy="850500"/>
      </dsp:txXfrm>
    </dsp:sp>
    <dsp:sp modelId="{0BF73A91-FB79-49C7-AE51-5E244C8DEC7B}">
      <dsp:nvSpPr>
        <dsp:cNvPr id="0" name=""/>
        <dsp:cNvSpPr/>
      </dsp:nvSpPr>
      <dsp:spPr>
        <a:xfrm>
          <a:off x="386413" y="2112562"/>
          <a:ext cx="5409786" cy="5904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4477" tIns="0" rIns="20447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/>
            <a:t>Μετά 1850, άνοδος σχολικού βιβλίου</a:t>
          </a:r>
          <a:endParaRPr lang="en-US" sz="2000" kern="1200"/>
        </a:p>
      </dsp:txBody>
      <dsp:txXfrm>
        <a:off x="415234" y="2141383"/>
        <a:ext cx="5352144" cy="532758"/>
      </dsp:txXfrm>
    </dsp:sp>
    <dsp:sp modelId="{C4670421-F0C2-4CFB-A21A-30103C10F028}">
      <dsp:nvSpPr>
        <dsp:cNvPr id="0" name=""/>
        <dsp:cNvSpPr/>
      </dsp:nvSpPr>
      <dsp:spPr>
        <a:xfrm>
          <a:off x="0" y="3661462"/>
          <a:ext cx="7728267" cy="850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9799" tIns="416560" rIns="599799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Byron, Tennyson, Wordsworth</a:t>
          </a:r>
        </a:p>
      </dsp:txBody>
      <dsp:txXfrm>
        <a:off x="0" y="3661462"/>
        <a:ext cx="7728267" cy="850500"/>
      </dsp:txXfrm>
    </dsp:sp>
    <dsp:sp modelId="{76AB98BA-42BE-4E90-8FA5-E88E8FE85894}">
      <dsp:nvSpPr>
        <dsp:cNvPr id="0" name=""/>
        <dsp:cNvSpPr/>
      </dsp:nvSpPr>
      <dsp:spPr>
        <a:xfrm>
          <a:off x="386413" y="3366262"/>
          <a:ext cx="5409786" cy="5904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4477" tIns="0" rIns="20447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/>
            <a:t>Μεγάλη κίνηση ποίησης </a:t>
          </a:r>
          <a:endParaRPr lang="en-US" sz="2000" kern="1200"/>
        </a:p>
      </dsp:txBody>
      <dsp:txXfrm>
        <a:off x="415234" y="3395083"/>
        <a:ext cx="5352144" cy="53275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B2208E-4353-4335-BECC-86D8034D75C0}">
      <dsp:nvSpPr>
        <dsp:cNvPr id="0" name=""/>
        <dsp:cNvSpPr/>
      </dsp:nvSpPr>
      <dsp:spPr>
        <a:xfrm>
          <a:off x="0" y="561389"/>
          <a:ext cx="7728267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2C3A8B-6A28-426A-88C5-270E87D1BF4B}">
      <dsp:nvSpPr>
        <dsp:cNvPr id="0" name=""/>
        <dsp:cNvSpPr/>
      </dsp:nvSpPr>
      <dsp:spPr>
        <a:xfrm>
          <a:off x="386413" y="162869"/>
          <a:ext cx="5409786" cy="7970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4477" tIns="0" rIns="204477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700" kern="1200"/>
            <a:t>Παιδικό βιβλίο</a:t>
          </a:r>
          <a:r>
            <a:rPr lang="en-US" sz="2700" kern="1200"/>
            <a:t> &amp; </a:t>
          </a:r>
          <a:r>
            <a:rPr lang="el-GR" sz="2700" kern="1200"/>
            <a:t>μυθιστορήματα </a:t>
          </a:r>
          <a:endParaRPr lang="en-US" sz="2700" kern="1200"/>
        </a:p>
      </dsp:txBody>
      <dsp:txXfrm>
        <a:off x="425321" y="201777"/>
        <a:ext cx="5331970" cy="719224"/>
      </dsp:txXfrm>
    </dsp:sp>
    <dsp:sp modelId="{A4AAA306-680C-426C-8603-9D2674BF3D1D}">
      <dsp:nvSpPr>
        <dsp:cNvPr id="0" name=""/>
        <dsp:cNvSpPr/>
      </dsp:nvSpPr>
      <dsp:spPr>
        <a:xfrm>
          <a:off x="0" y="1786109"/>
          <a:ext cx="7728267" cy="19136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9799" tIns="562356" rIns="599799" bIns="192024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2700" kern="1200"/>
            <a:t>Εγκυκλοπαίδειες, κατάλογοι εκθέσεων, ωράρια τραίνων, πρακτικά Κοινοβουλίου, κ.ά.</a:t>
          </a:r>
          <a:endParaRPr lang="en-US" sz="2700" kern="1200"/>
        </a:p>
      </dsp:txBody>
      <dsp:txXfrm>
        <a:off x="0" y="1786109"/>
        <a:ext cx="7728267" cy="1913625"/>
      </dsp:txXfrm>
    </dsp:sp>
    <dsp:sp modelId="{58F9B457-26D7-4A93-A186-E3CC014F85B6}">
      <dsp:nvSpPr>
        <dsp:cNvPr id="0" name=""/>
        <dsp:cNvSpPr/>
      </dsp:nvSpPr>
      <dsp:spPr>
        <a:xfrm>
          <a:off x="386413" y="1387589"/>
          <a:ext cx="5409786" cy="7970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4477" tIns="0" rIns="204477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700" kern="1200"/>
            <a:t>Πληροφοριακό υλικό κάθε είδους</a:t>
          </a:r>
          <a:endParaRPr lang="en-US" sz="2700" kern="1200"/>
        </a:p>
      </dsp:txBody>
      <dsp:txXfrm>
        <a:off x="425321" y="1426497"/>
        <a:ext cx="5331970" cy="719224"/>
      </dsp:txXfrm>
    </dsp:sp>
    <dsp:sp modelId="{9C86EBD8-3BF3-4642-BAE1-264E5153510D}">
      <dsp:nvSpPr>
        <dsp:cNvPr id="0" name=""/>
        <dsp:cNvSpPr/>
      </dsp:nvSpPr>
      <dsp:spPr>
        <a:xfrm>
          <a:off x="0" y="4244054"/>
          <a:ext cx="7728267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D66BFE-234F-4F7F-87A6-09A0F0C39F1D}">
      <dsp:nvSpPr>
        <dsp:cNvPr id="0" name=""/>
        <dsp:cNvSpPr/>
      </dsp:nvSpPr>
      <dsp:spPr>
        <a:xfrm>
          <a:off x="386413" y="3845534"/>
          <a:ext cx="5409786" cy="7970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4477" tIns="0" rIns="204477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700" kern="1200"/>
            <a:t>Χάρτες και μουσική</a:t>
          </a:r>
          <a:endParaRPr lang="en-US" sz="2700" kern="1200"/>
        </a:p>
      </dsp:txBody>
      <dsp:txXfrm>
        <a:off x="425321" y="3884442"/>
        <a:ext cx="5331970" cy="71922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D894C4-6CA6-4C2F-9D47-BA4A1164F979}">
      <dsp:nvSpPr>
        <dsp:cNvPr id="0" name=""/>
        <dsp:cNvSpPr/>
      </dsp:nvSpPr>
      <dsp:spPr>
        <a:xfrm>
          <a:off x="0" y="394911"/>
          <a:ext cx="7728267" cy="1165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9799" tIns="416560" rIns="599799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2000" kern="1200"/>
            <a:t>1874, </a:t>
          </a:r>
          <a:r>
            <a:rPr lang="en-US" sz="2000" kern="1200"/>
            <a:t>Thomas Cook</a:t>
          </a:r>
          <a:r>
            <a:rPr lang="el-GR" sz="2000" kern="1200"/>
            <a:t>, </a:t>
          </a:r>
          <a:r>
            <a:rPr lang="en-US" sz="2000" i="1" kern="1200"/>
            <a:t>Tourist’s Handbook </a:t>
          </a:r>
          <a:r>
            <a:rPr lang="el-GR" sz="2000" kern="1200"/>
            <a:t>(σειρά)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Karl Baedecker, Adolphe Joanne </a:t>
          </a:r>
        </a:p>
      </dsp:txBody>
      <dsp:txXfrm>
        <a:off x="0" y="394911"/>
        <a:ext cx="7728267" cy="1165500"/>
      </dsp:txXfrm>
    </dsp:sp>
    <dsp:sp modelId="{1B1EF5A3-0527-4F66-8BBA-787B966F26C0}">
      <dsp:nvSpPr>
        <dsp:cNvPr id="0" name=""/>
        <dsp:cNvSpPr/>
      </dsp:nvSpPr>
      <dsp:spPr>
        <a:xfrm>
          <a:off x="386413" y="99711"/>
          <a:ext cx="5409786" cy="590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4477" tIns="0" rIns="20447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/>
            <a:t>Τουριστικοί οδηγοί</a:t>
          </a:r>
          <a:endParaRPr lang="en-US" sz="2000" kern="1200"/>
        </a:p>
      </dsp:txBody>
      <dsp:txXfrm>
        <a:off x="415234" y="128532"/>
        <a:ext cx="5352144" cy="532758"/>
      </dsp:txXfrm>
    </dsp:sp>
    <dsp:sp modelId="{DC46AB32-DD19-473E-BF88-E7A56E8234F1}">
      <dsp:nvSpPr>
        <dsp:cNvPr id="0" name=""/>
        <dsp:cNvSpPr/>
      </dsp:nvSpPr>
      <dsp:spPr>
        <a:xfrm>
          <a:off x="0" y="1963611"/>
          <a:ext cx="7728267" cy="302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1628573"/>
              <a:satOff val="-48781"/>
              <a:lumOff val="1058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9799" tIns="416560" rIns="599799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Do-it-yourself</a:t>
          </a:r>
          <a:r>
            <a:rPr lang="el-GR" sz="2000" kern="1200" dirty="0"/>
            <a:t> (ανάγκη εξοικείωσης με ηλεκτρισμό)</a:t>
          </a:r>
          <a:r>
            <a:rPr lang="en-US" sz="2000" kern="1200" dirty="0"/>
            <a:t>, </a:t>
          </a:r>
          <a:r>
            <a:rPr lang="el-GR" sz="2000" kern="1200" dirty="0"/>
            <a:t>μαθήματα ξένων γλωσσών, κλπ.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2000" kern="1200"/>
            <a:t>Λεξικά και εγκυκλοπαίδειες</a:t>
          </a:r>
          <a:endParaRPr lang="en-US" sz="2000" kern="120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Friedrich Brockhaus, </a:t>
          </a:r>
          <a:r>
            <a:rPr lang="en-US" sz="2000" i="1" kern="1200"/>
            <a:t>Konversationslexicon</a:t>
          </a:r>
          <a:r>
            <a:rPr lang="en-US" sz="2000" kern="1200"/>
            <a:t> (8 </a:t>
          </a:r>
          <a:r>
            <a:rPr lang="el-GR" sz="2000" kern="1200"/>
            <a:t>τόμοι, </a:t>
          </a:r>
          <a:r>
            <a:rPr lang="en-US" sz="2000" kern="1200"/>
            <a:t>1796-1808</a:t>
          </a:r>
          <a:r>
            <a:rPr lang="el-GR" sz="2000" kern="1200"/>
            <a:t>)</a:t>
          </a:r>
          <a:endParaRPr lang="en-US" sz="2000" kern="120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000" kern="1200"/>
            <a:t>Claude Augé, </a:t>
          </a:r>
          <a:r>
            <a:rPr lang="fr-FR" sz="2000" i="1" kern="1200"/>
            <a:t>Petit Larousse I</a:t>
          </a:r>
          <a:r>
            <a:rPr lang="en-US" sz="2000" i="1" kern="1200"/>
            <a:t>llustr</a:t>
          </a:r>
          <a:r>
            <a:rPr lang="fr-FR" sz="2000" i="1" kern="1200"/>
            <a:t>é </a:t>
          </a:r>
          <a:r>
            <a:rPr lang="el-GR" sz="2000" kern="1200"/>
            <a:t>(1905, 300.000 αντ.)</a:t>
          </a:r>
          <a:endParaRPr lang="en-US" sz="2000" kern="120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Pierre Larousse, </a:t>
          </a:r>
          <a:r>
            <a:rPr lang="en-US" sz="2000" i="1" kern="1200"/>
            <a:t>Grand Dictionnaire Universelle du XIXe siècle </a:t>
          </a:r>
          <a:r>
            <a:rPr lang="el-GR" sz="2000" kern="1200"/>
            <a:t>(17 τόμ., 1866-1878)</a:t>
          </a:r>
          <a:endParaRPr lang="en-US" sz="2000" kern="1200"/>
        </a:p>
      </dsp:txBody>
      <dsp:txXfrm>
        <a:off x="0" y="1963611"/>
        <a:ext cx="7728267" cy="3024000"/>
      </dsp:txXfrm>
    </dsp:sp>
    <dsp:sp modelId="{79791C2A-C630-4E9E-B183-236AE466966B}">
      <dsp:nvSpPr>
        <dsp:cNvPr id="0" name=""/>
        <dsp:cNvSpPr/>
      </dsp:nvSpPr>
      <dsp:spPr>
        <a:xfrm>
          <a:off x="386413" y="1668411"/>
          <a:ext cx="5409786" cy="590400"/>
        </a:xfrm>
        <a:prstGeom prst="roundRect">
          <a:avLst/>
        </a:prstGeom>
        <a:solidFill>
          <a:schemeClr val="accent2">
            <a:hueOff val="1628573"/>
            <a:satOff val="-48781"/>
            <a:lumOff val="10588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4477" tIns="0" rIns="20447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/>
            <a:t>Πρακτικά εγχειρίδια (</a:t>
          </a:r>
          <a:r>
            <a:rPr lang="en-US" sz="2000" kern="1200"/>
            <a:t>“How-to” books)</a:t>
          </a:r>
        </a:p>
      </dsp:txBody>
      <dsp:txXfrm>
        <a:off x="415234" y="1697232"/>
        <a:ext cx="5352144" cy="53275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00C0F5-4EA4-4D83-A6C6-0A5DB22A540B}">
      <dsp:nvSpPr>
        <dsp:cNvPr id="0" name=""/>
        <dsp:cNvSpPr/>
      </dsp:nvSpPr>
      <dsp:spPr>
        <a:xfrm>
          <a:off x="0" y="64612"/>
          <a:ext cx="7728267" cy="11138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800" kern="1200"/>
            <a:t>1882, </a:t>
          </a:r>
          <a:r>
            <a:rPr lang="en-US" sz="2800" kern="1200"/>
            <a:t>George Smith, </a:t>
          </a:r>
          <a:r>
            <a:rPr lang="en-US" sz="2800" i="1" kern="1200"/>
            <a:t>The Dictionary of National Biography</a:t>
          </a:r>
          <a:r>
            <a:rPr lang="el-GR" sz="2800" kern="1200"/>
            <a:t> (1917, περνά σε </a:t>
          </a:r>
          <a:r>
            <a:rPr lang="fr-FR" sz="2800" kern="1200"/>
            <a:t>OUP)</a:t>
          </a:r>
          <a:endParaRPr lang="en-US" sz="2800" kern="1200"/>
        </a:p>
      </dsp:txBody>
      <dsp:txXfrm>
        <a:off x="54373" y="118985"/>
        <a:ext cx="7619521" cy="1005094"/>
      </dsp:txXfrm>
    </dsp:sp>
    <dsp:sp modelId="{5A586297-B299-431F-B15D-A2DEBA6A011A}">
      <dsp:nvSpPr>
        <dsp:cNvPr id="0" name=""/>
        <dsp:cNvSpPr/>
      </dsp:nvSpPr>
      <dsp:spPr>
        <a:xfrm>
          <a:off x="0" y="1259092"/>
          <a:ext cx="7728267" cy="1113840"/>
        </a:xfrm>
        <a:prstGeom prst="roundRect">
          <a:avLst/>
        </a:prstGeom>
        <a:solidFill>
          <a:schemeClr val="accent2">
            <a:hueOff val="814286"/>
            <a:satOff val="-24391"/>
            <a:lumOff val="5294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800" kern="1200" dirty="0"/>
            <a:t>1884-1928, </a:t>
          </a:r>
          <a:r>
            <a:rPr lang="en-US" sz="2800" i="1" kern="1200" dirty="0"/>
            <a:t>The Oxford English Dictionary </a:t>
          </a:r>
          <a:r>
            <a:rPr lang="el-GR" sz="2800" kern="1200" dirty="0"/>
            <a:t>(σε τεύχη)</a:t>
          </a:r>
          <a:endParaRPr lang="en-US" sz="2800" kern="1200" dirty="0"/>
        </a:p>
      </dsp:txBody>
      <dsp:txXfrm>
        <a:off x="54373" y="1313465"/>
        <a:ext cx="7619521" cy="1005094"/>
      </dsp:txXfrm>
    </dsp:sp>
    <dsp:sp modelId="{3B7693A3-EB79-49F8-A6CA-28C37161E5CC}">
      <dsp:nvSpPr>
        <dsp:cNvPr id="0" name=""/>
        <dsp:cNvSpPr/>
      </dsp:nvSpPr>
      <dsp:spPr>
        <a:xfrm>
          <a:off x="0" y="2372932"/>
          <a:ext cx="7728267" cy="463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5372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l-GR" sz="2200" kern="1200" dirty="0"/>
            <a:t>Από 2010, μόνο </a:t>
          </a:r>
          <a:r>
            <a:rPr lang="en-US" sz="2200" kern="1200" dirty="0"/>
            <a:t>online (</a:t>
          </a:r>
          <a:r>
            <a:rPr lang="en-US" sz="2200" kern="1200" dirty="0">
              <a:hlinkClick xmlns:r="http://schemas.openxmlformats.org/officeDocument/2006/relationships" r:id="rId1"/>
            </a:rPr>
            <a:t>https://www.oed.com/</a:t>
          </a:r>
          <a:r>
            <a:rPr lang="en-US" sz="2200" kern="1200" dirty="0"/>
            <a:t>)</a:t>
          </a:r>
        </a:p>
      </dsp:txBody>
      <dsp:txXfrm>
        <a:off x="0" y="2372932"/>
        <a:ext cx="7728267" cy="463680"/>
      </dsp:txXfrm>
    </dsp:sp>
    <dsp:sp modelId="{866EDBE1-9032-4740-9722-DA071F509F5A}">
      <dsp:nvSpPr>
        <dsp:cNvPr id="0" name=""/>
        <dsp:cNvSpPr/>
      </dsp:nvSpPr>
      <dsp:spPr>
        <a:xfrm>
          <a:off x="0" y="2836612"/>
          <a:ext cx="7728267" cy="1113840"/>
        </a:xfrm>
        <a:prstGeom prst="roundRect">
          <a:avLst/>
        </a:prstGeom>
        <a:solidFill>
          <a:schemeClr val="accent2">
            <a:hueOff val="1628573"/>
            <a:satOff val="-48781"/>
            <a:lumOff val="10588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800" kern="1200"/>
            <a:t>Εκλείπουν:</a:t>
          </a:r>
          <a:endParaRPr lang="en-US" sz="2800" kern="1200"/>
        </a:p>
      </dsp:txBody>
      <dsp:txXfrm>
        <a:off x="54373" y="2890985"/>
        <a:ext cx="7619521" cy="1005094"/>
      </dsp:txXfrm>
    </dsp:sp>
    <dsp:sp modelId="{6124C561-E2F7-4BF4-BB6A-1980322F370D}">
      <dsp:nvSpPr>
        <dsp:cNvPr id="0" name=""/>
        <dsp:cNvSpPr/>
      </dsp:nvSpPr>
      <dsp:spPr>
        <a:xfrm>
          <a:off x="0" y="3950452"/>
          <a:ext cx="7728267" cy="1072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5372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/>
            <a:t>Commonplace books (</a:t>
          </a:r>
          <a:r>
            <a:rPr lang="el-GR" sz="2200" kern="1200"/>
            <a:t>! ανταποκρίνονται σε αδυναμία κατοχής βιβλίων)</a:t>
          </a:r>
          <a:endParaRPr lang="en-US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l-GR" sz="2200" kern="1200"/>
            <a:t>Πορνογραφικά έντυπα (λογοκρισία και καταστολή)</a:t>
          </a:r>
          <a:endParaRPr lang="en-US" sz="2200" kern="1200"/>
        </a:p>
      </dsp:txBody>
      <dsp:txXfrm>
        <a:off x="0" y="3950452"/>
        <a:ext cx="7728267" cy="107226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5E015C-DED0-42F8-8F43-307B92AC329E}">
      <dsp:nvSpPr>
        <dsp:cNvPr id="0" name=""/>
        <dsp:cNvSpPr/>
      </dsp:nvSpPr>
      <dsp:spPr>
        <a:xfrm>
          <a:off x="0" y="0"/>
          <a:ext cx="772826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7CCE2C5-FF80-45FC-AC16-F07163BCEFF0}">
      <dsp:nvSpPr>
        <dsp:cNvPr id="0" name=""/>
        <dsp:cNvSpPr/>
      </dsp:nvSpPr>
      <dsp:spPr>
        <a:xfrm>
          <a:off x="0" y="0"/>
          <a:ext cx="7728267" cy="12718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1821, Constable (</a:t>
          </a:r>
          <a:r>
            <a:rPr lang="el-GR" sz="2600" kern="1200"/>
            <a:t>εκδότης </a:t>
          </a:r>
          <a:r>
            <a:rPr lang="en-US" sz="2600" kern="1200"/>
            <a:t>Sir Walter Scott</a:t>
          </a:r>
          <a:r>
            <a:rPr lang="el-GR" sz="2600" kern="1200"/>
            <a:t>) ανεβάζει τιμή τόμου στα </a:t>
          </a:r>
          <a:r>
            <a:rPr lang="en-US" sz="2600" kern="1200"/>
            <a:t>10 s. 6 d. </a:t>
          </a:r>
          <a:r>
            <a:rPr lang="en-US" sz="2600" kern="1200">
              <a:sym typeface="Wingdings" panose="05000000000000000000" pitchFamily="2" charset="2"/>
            </a:rPr>
            <a:t></a:t>
          </a:r>
          <a:r>
            <a:rPr lang="en-US" sz="2600" kern="1200"/>
            <a:t> 3-decker, 31 s. 6 d.</a:t>
          </a:r>
        </a:p>
      </dsp:txBody>
      <dsp:txXfrm>
        <a:off x="0" y="0"/>
        <a:ext cx="7728267" cy="1271831"/>
      </dsp:txXfrm>
    </dsp:sp>
    <dsp:sp modelId="{8E6F0A97-7130-4C0A-957B-A137CAAC56F2}">
      <dsp:nvSpPr>
        <dsp:cNvPr id="0" name=""/>
        <dsp:cNvSpPr/>
      </dsp:nvSpPr>
      <dsp:spPr>
        <a:xfrm>
          <a:off x="0" y="1271831"/>
          <a:ext cx="7728267" cy="0"/>
        </a:xfrm>
        <a:prstGeom prst="line">
          <a:avLst/>
        </a:prstGeom>
        <a:solidFill>
          <a:schemeClr val="accent2">
            <a:hueOff val="542858"/>
            <a:satOff val="-16260"/>
            <a:lumOff val="3529"/>
            <a:alphaOff val="0"/>
          </a:schemeClr>
        </a:solidFill>
        <a:ln w="10795" cap="flat" cmpd="sng" algn="ctr">
          <a:solidFill>
            <a:schemeClr val="accent2">
              <a:hueOff val="542858"/>
              <a:satOff val="-16260"/>
              <a:lumOff val="35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27C5E9F-FA68-4860-B951-09BA5965A123}">
      <dsp:nvSpPr>
        <dsp:cNvPr id="0" name=""/>
        <dsp:cNvSpPr/>
      </dsp:nvSpPr>
      <dsp:spPr>
        <a:xfrm>
          <a:off x="0" y="1271831"/>
          <a:ext cx="7728267" cy="12718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600" kern="1200"/>
            <a:t>Ως 18</a:t>
          </a:r>
          <a:r>
            <a:rPr lang="en-US" sz="2600" kern="1200"/>
            <a:t>3</a:t>
          </a:r>
          <a:r>
            <a:rPr lang="el-GR" sz="2600" kern="1200"/>
            <a:t>0, προσωρινή βιβλιοδεσία σε γκρίζο χαρτόνι</a:t>
          </a:r>
          <a:endParaRPr lang="en-US" sz="2600" kern="1200"/>
        </a:p>
      </dsp:txBody>
      <dsp:txXfrm>
        <a:off x="0" y="1271831"/>
        <a:ext cx="7728267" cy="1271831"/>
      </dsp:txXfrm>
    </dsp:sp>
    <dsp:sp modelId="{1857BE06-92D6-4487-A6AB-C035E6468424}">
      <dsp:nvSpPr>
        <dsp:cNvPr id="0" name=""/>
        <dsp:cNvSpPr/>
      </dsp:nvSpPr>
      <dsp:spPr>
        <a:xfrm>
          <a:off x="0" y="2543662"/>
          <a:ext cx="7728267" cy="0"/>
        </a:xfrm>
        <a:prstGeom prst="line">
          <a:avLst/>
        </a:prstGeom>
        <a:solidFill>
          <a:schemeClr val="accent2">
            <a:hueOff val="1085715"/>
            <a:satOff val="-32521"/>
            <a:lumOff val="7059"/>
            <a:alphaOff val="0"/>
          </a:schemeClr>
        </a:solidFill>
        <a:ln w="10795" cap="flat" cmpd="sng" algn="ctr">
          <a:solidFill>
            <a:schemeClr val="accent2">
              <a:hueOff val="1085715"/>
              <a:satOff val="-32521"/>
              <a:lumOff val="70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913914A-2050-4385-B350-91D8F9E29855}">
      <dsp:nvSpPr>
        <dsp:cNvPr id="0" name=""/>
        <dsp:cNvSpPr/>
      </dsp:nvSpPr>
      <dsp:spPr>
        <a:xfrm>
          <a:off x="0" y="2543662"/>
          <a:ext cx="7728267" cy="12718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600" kern="1200"/>
            <a:t>Κυκλοφορία 2</a:t>
          </a:r>
          <a:r>
            <a:rPr lang="el-GR" sz="2600" kern="1200" baseline="30000"/>
            <a:t>ης</a:t>
          </a:r>
          <a:r>
            <a:rPr lang="el-GR" sz="2600" kern="1200"/>
            <a:t> έκδοσης εντός λίγων μηνών στα 2</a:t>
          </a:r>
          <a:r>
            <a:rPr lang="en-US" sz="2600" kern="1200"/>
            <a:t> s. 6 d.</a:t>
          </a:r>
          <a:r>
            <a:rPr lang="el-GR" sz="2600" kern="1200"/>
            <a:t> και μερικά χρόνια αργότερα σε </a:t>
          </a:r>
          <a:r>
            <a:rPr lang="en-US" sz="2600" kern="1200"/>
            <a:t>paperback </a:t>
          </a:r>
          <a:r>
            <a:rPr lang="el-GR" sz="2600" kern="1200"/>
            <a:t>στα </a:t>
          </a:r>
          <a:r>
            <a:rPr lang="en-US" sz="2600" kern="1200"/>
            <a:t>6 d.</a:t>
          </a:r>
        </a:p>
      </dsp:txBody>
      <dsp:txXfrm>
        <a:off x="0" y="2543662"/>
        <a:ext cx="7728267" cy="1271831"/>
      </dsp:txXfrm>
    </dsp:sp>
    <dsp:sp modelId="{58D399EA-2834-4E5F-80AA-CF4E91BEC654}">
      <dsp:nvSpPr>
        <dsp:cNvPr id="0" name=""/>
        <dsp:cNvSpPr/>
      </dsp:nvSpPr>
      <dsp:spPr>
        <a:xfrm>
          <a:off x="0" y="3815493"/>
          <a:ext cx="7728267" cy="0"/>
        </a:xfrm>
        <a:prstGeom prst="line">
          <a:avLst/>
        </a:prstGeom>
        <a:solidFill>
          <a:schemeClr val="accent2">
            <a:hueOff val="1628573"/>
            <a:satOff val="-48781"/>
            <a:lumOff val="10588"/>
            <a:alphaOff val="0"/>
          </a:schemeClr>
        </a:solidFill>
        <a:ln w="10795" cap="flat" cmpd="sng" algn="ctr">
          <a:solidFill>
            <a:schemeClr val="accent2">
              <a:hueOff val="1628573"/>
              <a:satOff val="-48781"/>
              <a:lumOff val="1058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3A6BB35-8A9F-442F-8E9E-3A63FF5AD3C4}">
      <dsp:nvSpPr>
        <dsp:cNvPr id="0" name=""/>
        <dsp:cNvSpPr/>
      </dsp:nvSpPr>
      <dsp:spPr>
        <a:xfrm>
          <a:off x="0" y="3815493"/>
          <a:ext cx="7728267" cy="12718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1894, </a:t>
          </a:r>
          <a:r>
            <a:rPr lang="el-GR" sz="2600" kern="1200"/>
            <a:t>εγκατάλειψη 1</a:t>
          </a:r>
          <a:r>
            <a:rPr lang="el-GR" sz="2600" kern="1200" baseline="30000"/>
            <a:t>ης</a:t>
          </a:r>
          <a:r>
            <a:rPr lang="el-GR" sz="2600" kern="1200"/>
            <a:t> έκδοσης σε </a:t>
          </a:r>
          <a:r>
            <a:rPr lang="en-US" sz="2600" kern="1200"/>
            <a:t>3-decker</a:t>
          </a:r>
          <a:r>
            <a:rPr lang="el-GR" sz="2600" kern="1200"/>
            <a:t>. Μυθιστορήματα σε έναν πανόδετο τόμο</a:t>
          </a:r>
          <a:r>
            <a:rPr lang="en-US" sz="2600" kern="1200"/>
            <a:t> </a:t>
          </a:r>
          <a:r>
            <a:rPr lang="el-GR" sz="2600" kern="1200"/>
            <a:t>των 6 </a:t>
          </a:r>
          <a:r>
            <a:rPr lang="en-US" sz="2600" kern="1200"/>
            <a:t>s.</a:t>
          </a:r>
        </a:p>
      </dsp:txBody>
      <dsp:txXfrm>
        <a:off x="0" y="3815493"/>
        <a:ext cx="7728267" cy="12718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B83A0F-550A-460D-914F-987DFCACA231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7309FE-A7D2-4E48-AE12-D5C23C1F6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878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309FE-A7D2-4E48-AE12-D5C23C1F65F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715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4C0FF-D87A-4FB0-B233-A8F6EC725BC0}" type="datetime1">
              <a:rPr lang="en-US" smtClean="0"/>
              <a:t>10/31/2023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0854-27C7-4157-B66E-71B0F7AA2C86}" type="datetime1">
              <a:rPr lang="en-US" smtClean="0"/>
              <a:t>10/31/2023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FBD5E-10FC-4D1D-AF54-822135FE3D20}" type="datetime1">
              <a:rPr lang="en-US" smtClean="0"/>
              <a:t>10/31/2023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A19D9-65E3-4B48-9070-0934D31061B0}" type="datetime1">
              <a:rPr lang="en-US" smtClean="0"/>
              <a:t>10/31/2023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3B4E7-151B-45D5-A253-B68BD5417514}" type="datetime1">
              <a:rPr lang="en-US" smtClean="0"/>
              <a:t>10/31/2023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E767A-6904-4F80-BB3B-6CB7620363A5}" type="datetime1">
              <a:rPr lang="en-US" smtClean="0"/>
              <a:t>10/31/2023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E1E0B-98C3-4CCD-9B8E-BA3E3B9F89A7}" type="datetime1">
              <a:rPr lang="en-US" smtClean="0"/>
              <a:t>10/31/2023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6991-3F21-4F7B-A80D-D2CF31DAD754}" type="datetime1">
              <a:rPr lang="en-US" smtClean="0"/>
              <a:t>10/31/2023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3B861-4656-4A13-B566-8A8B3A40E882}" type="datetime1">
              <a:rPr lang="en-US" smtClean="0"/>
              <a:t>10/31/2023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FA45-A329-48A3-99B5-CDE62FDE3C17}" type="datetime1">
              <a:rPr lang="en-US" smtClean="0"/>
              <a:t>10/31/2023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50000"/>
              <a:lumOff val="5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3965-FF14-4F6A-8ADF-FF2FA358C1CE}" type="datetime1">
              <a:rPr lang="en-US" smtClean="0"/>
              <a:t>10/31/2023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fld id="{6B71F7DC-2079-4F57-98D1-B7CC0321A66D}" type="datetime1">
              <a:rPr lang="en-US" smtClean="0"/>
              <a:t>10/31/2023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20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8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6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f83iskfyHYI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5slfQizimtg" TargetMode="External"/><Relationship Id="rId2" Type="http://schemas.openxmlformats.org/officeDocument/2006/relationships/hyperlink" Target="https://www.youtube.com/watch?v=avDuKuBNuCk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EySiAcFmso" TargetMode="External"/><Relationship Id="rId2" Type="http://schemas.openxmlformats.org/officeDocument/2006/relationships/hyperlink" Target="https://youtu.be/LcphfMlOzk4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hyperlink" Target="https://www.youtube.com/watch?v=m_laLzd9URw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jfCpBKZCd4" TargetMode="External"/><Relationship Id="rId7" Type="http://schemas.openxmlformats.org/officeDocument/2006/relationships/hyperlink" Target="https://www.bl.uk/romantics-and-victorians/articles/chapbooks" TargetMode="External"/><Relationship Id="rId2" Type="http://schemas.openxmlformats.org/officeDocument/2006/relationships/hyperlink" Target="https://www.youtube.com/watch?v=SsdvcuDApdU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S67Qqov0CdU" TargetMode="External"/><Relationship Id="rId5" Type="http://schemas.openxmlformats.org/officeDocument/2006/relationships/hyperlink" Target="https://www.youtube.com/watch?v=18sosy8Soss" TargetMode="External"/><Relationship Id="rId4" Type="http://schemas.openxmlformats.org/officeDocument/2006/relationships/hyperlink" Target="https://www.youtube.com/watch?v=5k13In-Hc30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err="1"/>
              <a:t>Νεώτερη</a:t>
            </a:r>
            <a:r>
              <a:rPr lang="el-GR" dirty="0"/>
              <a:t> και Σύγχρονη Ιστορία του Βιβλίου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/>
              <a:t>Μάθημα </a:t>
            </a:r>
            <a:r>
              <a:rPr lang="en-US" dirty="0"/>
              <a:t>5</a:t>
            </a:r>
            <a:r>
              <a:rPr lang="en-US" baseline="30000" dirty="0"/>
              <a:t>o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38776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7AD4738-6130-415F-BA58-176DA30005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7643AF-5083-45CE-BA04-BFB1A37D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4646383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465" y="1123837"/>
            <a:ext cx="4204606" cy="4805200"/>
          </a:xfrm>
        </p:spPr>
        <p:txBody>
          <a:bodyPr anchor="b">
            <a:normAutofit/>
          </a:bodyPr>
          <a:lstStyle/>
          <a:p>
            <a:pPr algn="r"/>
            <a:r>
              <a:rPr lang="el-GR" sz="4000" dirty="0"/>
              <a:t>Ι. Η ανανέωση της τεχνικής</a:t>
            </a:r>
            <a:br>
              <a:rPr lang="el-GR" sz="4000" dirty="0"/>
            </a:br>
            <a:r>
              <a:rPr lang="el-GR" sz="4000" dirty="0">
                <a:solidFill>
                  <a:schemeClr val="bg1"/>
                </a:solidFill>
              </a:rPr>
              <a:t>1. Χαρτοποιία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9800" y="1123836"/>
            <a:ext cx="6194685" cy="4805201"/>
          </a:xfrm>
        </p:spPr>
        <p:txBody>
          <a:bodyPr anchor="t">
            <a:normAutofit/>
          </a:bodyPr>
          <a:lstStyle/>
          <a:p>
            <a:r>
              <a:rPr lang="el-GR" dirty="0"/>
              <a:t>1799, κατασκευή πρώτης μηχανής με κυλίνδρους από </a:t>
            </a:r>
            <a:r>
              <a:rPr lang="en-US" dirty="0"/>
              <a:t>Nicholas-Louis Robert</a:t>
            </a:r>
            <a:endParaRPr lang="el-GR" dirty="0"/>
          </a:p>
          <a:p>
            <a:r>
              <a:rPr lang="el-GR" dirty="0"/>
              <a:t>1801, πατέντα σε Λονδίνο από </a:t>
            </a:r>
            <a:r>
              <a:rPr lang="en-US" dirty="0" err="1"/>
              <a:t>Fourdrinier</a:t>
            </a:r>
            <a:r>
              <a:rPr lang="en-US" dirty="0"/>
              <a:t> </a:t>
            </a:r>
            <a:r>
              <a:rPr lang="el-GR" dirty="0"/>
              <a:t>για βελτιωμένη μηχανή</a:t>
            </a:r>
          </a:p>
          <a:p>
            <a:pPr lvl="2"/>
            <a:r>
              <a:rPr lang="el-GR" dirty="0"/>
              <a:t>1811, </a:t>
            </a:r>
            <a:r>
              <a:rPr lang="el-GR" dirty="0" err="1"/>
              <a:t>επανεισαγωγή</a:t>
            </a:r>
            <a:r>
              <a:rPr lang="el-GR" dirty="0"/>
              <a:t> της σε Ευρώπη</a:t>
            </a:r>
          </a:p>
          <a:p>
            <a:r>
              <a:rPr lang="el-GR" dirty="0"/>
              <a:t>Πολλαπλασιασμός παραγωγικής ικανότητας και μείωση κόστους</a:t>
            </a:r>
          </a:p>
          <a:p>
            <a:r>
              <a:rPr lang="el-GR" dirty="0"/>
              <a:t>Παραγωγή χαρτιού σε ρολό, απλοποίηση σχημάτων βιβλίων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7E0005-C596-4A5C-BAFA-6C5CFA03A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169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CCCDCCF-DDE7-4FF9-BA8E-DFD3AC93A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2352FE0-ACFA-479E-A574-CED1C035D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l-GR" dirty="0"/>
              <a:t>Ι. Η ανανέωση της </a:t>
            </a:r>
            <a:r>
              <a:rPr lang="el-GR" sz="3600" dirty="0"/>
              <a:t>τεχνικής</a:t>
            </a:r>
            <a:br>
              <a:rPr lang="el-GR" dirty="0"/>
            </a:br>
            <a:r>
              <a:rPr lang="el-GR" dirty="0">
                <a:solidFill>
                  <a:schemeClr val="bg1"/>
                </a:solidFill>
              </a:rPr>
              <a:t>1. Χαρτοποιία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1F5979-1992-492E-ABBD-62EBC1016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97130" y="754144"/>
            <a:ext cx="7865196" cy="533576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7CB93F-A0E2-4BBE-B2FC-E93932C7E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A37F5325-1C58-483D-BBA5-653E2AF87E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4380304"/>
              </p:ext>
            </p:extLst>
          </p:nvPr>
        </p:nvGraphicFramePr>
        <p:xfrm>
          <a:off x="3868738" y="863600"/>
          <a:ext cx="7315200" cy="5121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76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DB23C2B-2054-4D8B-9E98-9190F8E0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797B5BC-9873-45F9-97D6-298FB5AF0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762000"/>
            <a:ext cx="4208489" cy="5334001"/>
          </a:xfrm>
          <a:custGeom>
            <a:avLst/>
            <a:gdLst>
              <a:gd name="connsiteX0" fmla="*/ 1015642 w 4208489"/>
              <a:gd name="connsiteY0" fmla="*/ 0 h 5334001"/>
              <a:gd name="connsiteX1" fmla="*/ 4208489 w 4208489"/>
              <a:gd name="connsiteY1" fmla="*/ 0 h 5334001"/>
              <a:gd name="connsiteX2" fmla="*/ 4208489 w 4208489"/>
              <a:gd name="connsiteY2" fmla="*/ 5334001 h 5334001"/>
              <a:gd name="connsiteX3" fmla="*/ 0 w 4208489"/>
              <a:gd name="connsiteY3" fmla="*/ 5334001 h 533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8489" h="5334001">
                <a:moveTo>
                  <a:pt x="1015642" y="0"/>
                </a:moveTo>
                <a:lnTo>
                  <a:pt x="4208489" y="0"/>
                </a:lnTo>
                <a:lnTo>
                  <a:pt x="4208489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260" y="1683144"/>
            <a:ext cx="2774922" cy="3491712"/>
          </a:xfrm>
        </p:spPr>
        <p:txBody>
          <a:bodyPr>
            <a:normAutofit/>
          </a:bodyPr>
          <a:lstStyle/>
          <a:p>
            <a:r>
              <a:rPr lang="el-GR" sz="3100" dirty="0"/>
              <a:t>Η ανανέωση της διαδικασίας</a:t>
            </a:r>
            <a:br>
              <a:rPr lang="el-GR" sz="3100" dirty="0"/>
            </a:br>
            <a:r>
              <a:rPr lang="el-GR" sz="3100" dirty="0">
                <a:solidFill>
                  <a:schemeClr val="bg1"/>
                </a:solidFill>
              </a:rPr>
              <a:t>1. Χαρτοποιία</a:t>
            </a:r>
            <a:endParaRPr lang="en-US" sz="31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1606" y="1683143"/>
            <a:ext cx="6627377" cy="3491713"/>
          </a:xfrm>
        </p:spPr>
        <p:txBody>
          <a:bodyPr>
            <a:normAutofit/>
          </a:bodyPr>
          <a:lstStyle/>
          <a:p>
            <a:r>
              <a:rPr lang="el-GR" dirty="0"/>
              <a:t>Έρευνες για υποκατάστατα πρώτης ύλης</a:t>
            </a:r>
            <a:endParaRPr lang="en-US" dirty="0"/>
          </a:p>
          <a:p>
            <a:pPr lvl="1"/>
            <a:r>
              <a:rPr lang="el-GR" dirty="0"/>
              <a:t>1844, κατασκευή χαρτιού από κυτταρίνη ξύλου με χρήση οξέων (Σαξονία, </a:t>
            </a:r>
            <a:r>
              <a:rPr lang="en-US" dirty="0"/>
              <a:t>Gottfried Keller)</a:t>
            </a:r>
          </a:p>
          <a:p>
            <a:r>
              <a:rPr lang="el-GR" dirty="0"/>
              <a:t>Ως 1861, χαρτί σε φύλλα για λόγους φορολόγησης</a:t>
            </a:r>
          </a:p>
          <a:p>
            <a:r>
              <a:rPr lang="el-GR" dirty="0"/>
              <a:t>Με κατάργηση σχετικού τέλους, καθιέρωση χαρτιού σε ρολό</a:t>
            </a:r>
          </a:p>
          <a:p>
            <a:r>
              <a:rPr lang="el-GR" dirty="0"/>
              <a:t>Μηχανές εκτύπωσης διπλής όψης με κοπή και δίπλωμα φύλλων</a:t>
            </a:r>
          </a:p>
          <a:p>
            <a:pPr lvl="1"/>
            <a:r>
              <a:rPr lang="el-GR" dirty="0"/>
              <a:t>τ. 19ου αι., 24.000 φύλλα εφημερίδας ανά ώρα</a:t>
            </a:r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65C2FCD-09A4-4B4B-AA73-F330DFE91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1190517" y="1056875"/>
            <a:ext cx="1001483" cy="4744251"/>
          </a:xfrm>
          <a:custGeom>
            <a:avLst/>
            <a:gdLst>
              <a:gd name="connsiteX0" fmla="*/ 0 w 1001483"/>
              <a:gd name="connsiteY0" fmla="*/ 0 h 4744251"/>
              <a:gd name="connsiteX1" fmla="*/ 1001483 w 1001483"/>
              <a:gd name="connsiteY1" fmla="*/ 0 h 4744251"/>
              <a:gd name="connsiteX2" fmla="*/ 0 w 1001483"/>
              <a:gd name="connsiteY2" fmla="*/ 4744251 h 474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483" h="4744251">
                <a:moveTo>
                  <a:pt x="0" y="0"/>
                </a:moveTo>
                <a:lnTo>
                  <a:pt x="1001483" y="0"/>
                </a:lnTo>
                <a:lnTo>
                  <a:pt x="0" y="47442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6479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DB23C2B-2054-4D8B-9E98-9190F8E0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797B5BC-9873-45F9-97D6-298FB5AF0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762000"/>
            <a:ext cx="4208489" cy="5334001"/>
          </a:xfrm>
          <a:custGeom>
            <a:avLst/>
            <a:gdLst>
              <a:gd name="connsiteX0" fmla="*/ 1015642 w 4208489"/>
              <a:gd name="connsiteY0" fmla="*/ 0 h 5334001"/>
              <a:gd name="connsiteX1" fmla="*/ 4208489 w 4208489"/>
              <a:gd name="connsiteY1" fmla="*/ 0 h 5334001"/>
              <a:gd name="connsiteX2" fmla="*/ 4208489 w 4208489"/>
              <a:gd name="connsiteY2" fmla="*/ 5334001 h 5334001"/>
              <a:gd name="connsiteX3" fmla="*/ 0 w 4208489"/>
              <a:gd name="connsiteY3" fmla="*/ 5334001 h 533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8489" h="5334001">
                <a:moveTo>
                  <a:pt x="1015642" y="0"/>
                </a:moveTo>
                <a:lnTo>
                  <a:pt x="4208489" y="0"/>
                </a:lnTo>
                <a:lnTo>
                  <a:pt x="4208489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260" y="1683144"/>
            <a:ext cx="2774922" cy="3491712"/>
          </a:xfrm>
        </p:spPr>
        <p:txBody>
          <a:bodyPr>
            <a:normAutofit/>
          </a:bodyPr>
          <a:lstStyle/>
          <a:p>
            <a:r>
              <a:rPr lang="el-GR" sz="3100" dirty="0"/>
              <a:t>Ι. Η ανανέωση της </a:t>
            </a:r>
            <a:r>
              <a:rPr lang="el-GR" sz="3200" dirty="0"/>
              <a:t>τεχνικής</a:t>
            </a:r>
            <a:br>
              <a:rPr lang="el-GR" sz="3100" dirty="0"/>
            </a:br>
            <a:r>
              <a:rPr lang="el-GR" sz="3100" dirty="0">
                <a:solidFill>
                  <a:schemeClr val="bg1"/>
                </a:solidFill>
              </a:rPr>
              <a:t>1. Χαρτοποιία</a:t>
            </a:r>
            <a:endParaRPr lang="en-US" sz="31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1606" y="1683143"/>
            <a:ext cx="6627377" cy="3491713"/>
          </a:xfrm>
        </p:spPr>
        <p:txBody>
          <a:bodyPr>
            <a:normAutofit/>
          </a:bodyPr>
          <a:lstStyle/>
          <a:p>
            <a:r>
              <a:rPr lang="el-GR" dirty="0"/>
              <a:t>Πτώση τιμής χαρτιού (-45%)</a:t>
            </a:r>
          </a:p>
          <a:p>
            <a:r>
              <a:rPr lang="el-GR" dirty="0"/>
              <a:t>Απλοποίηση σχημάτων βιβλίων</a:t>
            </a:r>
          </a:p>
          <a:p>
            <a:r>
              <a:rPr lang="el-GR" dirty="0"/>
              <a:t>Μεγάλες βιομηχανικές μονάδες χαρτοποιίας που εκπροσωπούν πολύ μεγάλη οικονομική δύναμη</a:t>
            </a:r>
          </a:p>
          <a:p>
            <a:r>
              <a:rPr lang="el-GR" dirty="0"/>
              <a:t>Εμφάνιση χονδρέμπορων χαρτιού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65C2FCD-09A4-4B4B-AA73-F330DFE91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1190517" y="1056875"/>
            <a:ext cx="1001483" cy="4744251"/>
          </a:xfrm>
          <a:custGeom>
            <a:avLst/>
            <a:gdLst>
              <a:gd name="connsiteX0" fmla="*/ 0 w 1001483"/>
              <a:gd name="connsiteY0" fmla="*/ 0 h 4744251"/>
              <a:gd name="connsiteX1" fmla="*/ 1001483 w 1001483"/>
              <a:gd name="connsiteY1" fmla="*/ 0 h 4744251"/>
              <a:gd name="connsiteX2" fmla="*/ 0 w 1001483"/>
              <a:gd name="connsiteY2" fmla="*/ 4744251 h 474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483" h="4744251">
                <a:moveTo>
                  <a:pt x="0" y="0"/>
                </a:moveTo>
                <a:lnTo>
                  <a:pt x="1001483" y="0"/>
                </a:lnTo>
                <a:lnTo>
                  <a:pt x="0" y="47442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2320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9DC5A77-10C9-4ECF-B7EB-8D917F36A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FE28B5-FB16-49A9-B851-3C35FAC0C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10905976" cy="16511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754" y="1087374"/>
            <a:ext cx="8983489" cy="1000978"/>
          </a:xfrm>
        </p:spPr>
        <p:txBody>
          <a:bodyPr>
            <a:normAutofit fontScale="90000"/>
          </a:bodyPr>
          <a:lstStyle/>
          <a:p>
            <a:r>
              <a:rPr lang="el-GR" sz="3300" dirty="0"/>
              <a:t>Η ανανέωση της </a:t>
            </a:r>
            <a:r>
              <a:rPr lang="el-GR" sz="3600" dirty="0"/>
              <a:t>τεχνικής</a:t>
            </a:r>
            <a:r>
              <a:rPr lang="el-GR" sz="3300" dirty="0"/>
              <a:t> </a:t>
            </a:r>
            <a:br>
              <a:rPr lang="el-GR" sz="3300" dirty="0"/>
            </a:br>
            <a:r>
              <a:rPr lang="el-GR" sz="3300" dirty="0">
                <a:solidFill>
                  <a:schemeClr val="bg1"/>
                </a:solidFill>
              </a:rPr>
              <a:t>2. Εκτύπωση</a:t>
            </a:r>
            <a:endParaRPr lang="en-US" sz="3300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014442-855A-4E0F-8D09-C314661A4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14533" y="758952"/>
            <a:ext cx="1185379" cy="1651133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1ABF09-86CF-414E-88A5-2B84CC723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3" y="2526526"/>
            <a:ext cx="1169701" cy="3563378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FE91770-CDBB-4D24-94E5-AD484F36C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9019" y="2526526"/>
            <a:ext cx="10920893" cy="3563377"/>
          </a:xfrm>
          <a:prstGeom prst="rect">
            <a:avLst/>
          </a:prstGeom>
          <a:solidFill>
            <a:schemeClr val="bg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753" y="2535446"/>
            <a:ext cx="8983489" cy="3554457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chemeClr val="tx1"/>
                </a:solidFill>
              </a:rPr>
              <a:t>Στερεοτυπία</a:t>
            </a:r>
          </a:p>
          <a:p>
            <a:r>
              <a:rPr lang="el-GR" dirty="0">
                <a:solidFill>
                  <a:schemeClr val="tx1"/>
                </a:solidFill>
              </a:rPr>
              <a:t>Εφεύρεση κυλινδρικού πιεστηρίου (</a:t>
            </a:r>
            <a:r>
              <a:rPr lang="en-US" dirty="0">
                <a:solidFill>
                  <a:schemeClr val="tx1"/>
                </a:solidFill>
              </a:rPr>
              <a:t>rotary printing press)</a:t>
            </a:r>
          </a:p>
          <a:p>
            <a:pPr lvl="1"/>
            <a:r>
              <a:rPr lang="el-GR" dirty="0">
                <a:solidFill>
                  <a:schemeClr val="tx1"/>
                </a:solidFill>
              </a:rPr>
              <a:t>Μεταλλικό πιεστήριο αυξάνει παραγωγή από 30 σε 200 φύλλα/ ώρα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l-GR" dirty="0">
                <a:solidFill>
                  <a:schemeClr val="tx1"/>
                </a:solidFill>
              </a:rPr>
              <a:t>Ταυτόχρονη εκτύπωση δύο όψεων</a:t>
            </a:r>
          </a:p>
          <a:p>
            <a:pPr lvl="1"/>
            <a:r>
              <a:rPr lang="el-GR" dirty="0">
                <a:solidFill>
                  <a:schemeClr val="tx1"/>
                </a:solidFill>
              </a:rPr>
              <a:t>Δυνατή έγχρωμη εκτύπωση</a:t>
            </a:r>
          </a:p>
          <a:p>
            <a:pPr lvl="1"/>
            <a:r>
              <a:rPr lang="el-GR" dirty="0">
                <a:solidFill>
                  <a:schemeClr val="tx1"/>
                </a:solidFill>
              </a:rPr>
              <a:t>1812, το πρώτο περιστροφικό πιεστήριο (</a:t>
            </a:r>
            <a:r>
              <a:rPr lang="en-US" dirty="0">
                <a:solidFill>
                  <a:schemeClr val="tx1"/>
                </a:solidFill>
                <a:hlinkClick r:id="rId2"/>
              </a:rPr>
              <a:t>Friedrich König</a:t>
            </a:r>
            <a:r>
              <a:rPr lang="en-US" dirty="0">
                <a:solidFill>
                  <a:schemeClr val="tx1"/>
                </a:solidFill>
              </a:rPr>
              <a:t>)</a:t>
            </a:r>
            <a:endParaRPr lang="el-GR" dirty="0">
              <a:solidFill>
                <a:schemeClr val="tx1"/>
              </a:solidFill>
            </a:endParaRPr>
          </a:p>
          <a:p>
            <a:pPr lvl="2"/>
            <a:r>
              <a:rPr lang="el-GR" dirty="0">
                <a:solidFill>
                  <a:schemeClr val="tx1"/>
                </a:solidFill>
              </a:rPr>
              <a:t>1814, </a:t>
            </a:r>
            <a:r>
              <a:rPr lang="en-US" dirty="0">
                <a:solidFill>
                  <a:schemeClr val="tx1"/>
                </a:solidFill>
              </a:rPr>
              <a:t>Times</a:t>
            </a:r>
            <a:r>
              <a:rPr lang="el-GR" dirty="0">
                <a:solidFill>
                  <a:schemeClr val="tx1"/>
                </a:solidFill>
              </a:rPr>
              <a:t>, 1.100 φύλλα/ώρα</a:t>
            </a:r>
          </a:p>
          <a:p>
            <a:pPr lvl="2"/>
            <a:r>
              <a:rPr lang="el-GR" dirty="0">
                <a:solidFill>
                  <a:schemeClr val="tx1"/>
                </a:solidFill>
              </a:rPr>
              <a:t>1827, 4.200 φύλλα/ώρα</a:t>
            </a:r>
          </a:p>
          <a:p>
            <a:pPr lvl="2"/>
            <a:r>
              <a:rPr lang="el-GR" dirty="0">
                <a:solidFill>
                  <a:schemeClr val="tx1"/>
                </a:solidFill>
              </a:rPr>
              <a:t>1832, 6.000 φύλλα/ώρα (ατμοκίνηση) </a:t>
            </a:r>
          </a:p>
          <a:p>
            <a:pPr lvl="2"/>
            <a:r>
              <a:rPr lang="el-GR" dirty="0">
                <a:solidFill>
                  <a:schemeClr val="tx1"/>
                </a:solidFill>
              </a:rPr>
              <a:t>! Κόστος απαγορευτικό για βιβλία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9840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DB23C2B-2054-4D8B-9E98-9190F8E0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797B5BC-9873-45F9-97D6-298FB5AF0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762000"/>
            <a:ext cx="4208489" cy="5334001"/>
          </a:xfrm>
          <a:custGeom>
            <a:avLst/>
            <a:gdLst>
              <a:gd name="connsiteX0" fmla="*/ 1015642 w 4208489"/>
              <a:gd name="connsiteY0" fmla="*/ 0 h 5334001"/>
              <a:gd name="connsiteX1" fmla="*/ 4208489 w 4208489"/>
              <a:gd name="connsiteY1" fmla="*/ 0 h 5334001"/>
              <a:gd name="connsiteX2" fmla="*/ 4208489 w 4208489"/>
              <a:gd name="connsiteY2" fmla="*/ 5334001 h 5334001"/>
              <a:gd name="connsiteX3" fmla="*/ 0 w 4208489"/>
              <a:gd name="connsiteY3" fmla="*/ 5334001 h 533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8489" h="5334001">
                <a:moveTo>
                  <a:pt x="1015642" y="0"/>
                </a:moveTo>
                <a:lnTo>
                  <a:pt x="4208489" y="0"/>
                </a:lnTo>
                <a:lnTo>
                  <a:pt x="4208489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260" y="1683144"/>
            <a:ext cx="2774922" cy="3491712"/>
          </a:xfrm>
        </p:spPr>
        <p:txBody>
          <a:bodyPr>
            <a:normAutofit/>
          </a:bodyPr>
          <a:lstStyle/>
          <a:p>
            <a:r>
              <a:rPr lang="el-GR" dirty="0"/>
              <a:t>Στερεοτυπία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1606" y="1683143"/>
            <a:ext cx="6627377" cy="3491713"/>
          </a:xfrm>
        </p:spPr>
        <p:txBody>
          <a:bodyPr>
            <a:normAutofit/>
          </a:bodyPr>
          <a:lstStyle/>
          <a:p>
            <a:r>
              <a:rPr lang="el-GR" dirty="0"/>
              <a:t>Κατασκευή καλουπιού </a:t>
            </a:r>
            <a:r>
              <a:rPr lang="el-GR" dirty="0" err="1"/>
              <a:t>στοιχειοθετημένης</a:t>
            </a:r>
            <a:r>
              <a:rPr lang="el-GR" dirty="0"/>
              <a:t> σελίδας που μπορεί να χρησιμοποιηθεί για μελλοντικές εκτυπώσεις</a:t>
            </a:r>
          </a:p>
          <a:p>
            <a:r>
              <a:rPr lang="el-GR" dirty="0"/>
              <a:t>Πειραματισμοί από 1700</a:t>
            </a:r>
          </a:p>
          <a:p>
            <a:r>
              <a:rPr lang="el-GR" dirty="0"/>
              <a:t>1804, </a:t>
            </a:r>
            <a:r>
              <a:rPr lang="en-US" dirty="0"/>
              <a:t>Stanhope </a:t>
            </a:r>
            <a:r>
              <a:rPr lang="el-GR" dirty="0"/>
              <a:t>πειραματίζεται με καλούπι από γύψο</a:t>
            </a:r>
            <a:endParaRPr lang="en-US" dirty="0"/>
          </a:p>
          <a:p>
            <a:r>
              <a:rPr lang="el-GR" dirty="0"/>
              <a:t>Εύκολες και οικονομικές ανατυπώσεις</a:t>
            </a:r>
          </a:p>
          <a:p>
            <a:r>
              <a:rPr lang="el-GR" dirty="0"/>
              <a:t>Γύψος</a:t>
            </a:r>
            <a:r>
              <a:rPr lang="en-US" dirty="0"/>
              <a:t> </a:t>
            </a:r>
            <a:r>
              <a:rPr lang="el-GR" dirty="0"/>
              <a:t>αφήνει κατάλοιπα</a:t>
            </a:r>
            <a:r>
              <a:rPr lang="en-US" dirty="0"/>
              <a:t>,</a:t>
            </a:r>
            <a:r>
              <a:rPr lang="el-GR" dirty="0"/>
              <a:t> ακατάλληλο υλικό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65C2FCD-09A4-4B4B-AA73-F330DFE91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1190517" y="1056875"/>
            <a:ext cx="1001483" cy="4744251"/>
          </a:xfrm>
          <a:custGeom>
            <a:avLst/>
            <a:gdLst>
              <a:gd name="connsiteX0" fmla="*/ 0 w 1001483"/>
              <a:gd name="connsiteY0" fmla="*/ 0 h 4744251"/>
              <a:gd name="connsiteX1" fmla="*/ 1001483 w 1001483"/>
              <a:gd name="connsiteY1" fmla="*/ 0 h 4744251"/>
              <a:gd name="connsiteX2" fmla="*/ 0 w 1001483"/>
              <a:gd name="connsiteY2" fmla="*/ 4744251 h 474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483" h="4744251">
                <a:moveTo>
                  <a:pt x="0" y="0"/>
                </a:moveTo>
                <a:lnTo>
                  <a:pt x="1001483" y="0"/>
                </a:lnTo>
                <a:lnTo>
                  <a:pt x="0" y="47442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57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DB23C2B-2054-4D8B-9E98-9190F8E0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797B5BC-9873-45F9-97D6-298FB5AF0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762000"/>
            <a:ext cx="4208489" cy="5334001"/>
          </a:xfrm>
          <a:custGeom>
            <a:avLst/>
            <a:gdLst>
              <a:gd name="connsiteX0" fmla="*/ 1015642 w 4208489"/>
              <a:gd name="connsiteY0" fmla="*/ 0 h 5334001"/>
              <a:gd name="connsiteX1" fmla="*/ 4208489 w 4208489"/>
              <a:gd name="connsiteY1" fmla="*/ 0 h 5334001"/>
              <a:gd name="connsiteX2" fmla="*/ 4208489 w 4208489"/>
              <a:gd name="connsiteY2" fmla="*/ 5334001 h 5334001"/>
              <a:gd name="connsiteX3" fmla="*/ 0 w 4208489"/>
              <a:gd name="connsiteY3" fmla="*/ 5334001 h 533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8489" h="5334001">
                <a:moveTo>
                  <a:pt x="1015642" y="0"/>
                </a:moveTo>
                <a:lnTo>
                  <a:pt x="4208489" y="0"/>
                </a:lnTo>
                <a:lnTo>
                  <a:pt x="4208489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260" y="1683144"/>
            <a:ext cx="2774922" cy="3491712"/>
          </a:xfrm>
        </p:spPr>
        <p:txBody>
          <a:bodyPr>
            <a:normAutofit/>
          </a:bodyPr>
          <a:lstStyle/>
          <a:p>
            <a:r>
              <a:rPr lang="el-GR" dirty="0"/>
              <a:t>Στερεοτυπία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1606" y="1683143"/>
            <a:ext cx="6627377" cy="3491713"/>
          </a:xfrm>
        </p:spPr>
        <p:txBody>
          <a:bodyPr>
            <a:normAutofit/>
          </a:bodyPr>
          <a:lstStyle/>
          <a:p>
            <a:r>
              <a:rPr lang="el-GR" dirty="0"/>
              <a:t>Δαπάνη εκπαίδευσης στερεοτυπών</a:t>
            </a:r>
          </a:p>
          <a:p>
            <a:r>
              <a:rPr lang="el-GR" dirty="0"/>
              <a:t>Αντίδραση συνδικάτων στοιχειοθετών</a:t>
            </a:r>
          </a:p>
          <a:p>
            <a:pPr lvl="1"/>
            <a:r>
              <a:rPr lang="el-GR" dirty="0"/>
              <a:t>1834, </a:t>
            </a:r>
            <a:r>
              <a:rPr lang="en-US" dirty="0"/>
              <a:t>London Union Company of Compositors</a:t>
            </a:r>
          </a:p>
          <a:p>
            <a:r>
              <a:rPr lang="en-US" dirty="0"/>
              <a:t>1816, </a:t>
            </a:r>
            <a:r>
              <a:rPr lang="el-GR" dirty="0"/>
              <a:t>κυλινδρικά καλούπια που μελανώνονται και </a:t>
            </a:r>
            <a:r>
              <a:rPr lang="el-GR" dirty="0" err="1"/>
              <a:t>ρολάρουν</a:t>
            </a:r>
            <a:r>
              <a:rPr lang="el-GR" dirty="0"/>
              <a:t> πάνω στο χαρτί</a:t>
            </a:r>
          </a:p>
          <a:p>
            <a:r>
              <a:rPr lang="el-GR" dirty="0"/>
              <a:t>1829, χρήση πεπιεσμένου χαρτιού (</a:t>
            </a:r>
            <a:r>
              <a:rPr lang="en-US" dirty="0" err="1"/>
              <a:t>flong</a:t>
            </a:r>
            <a:r>
              <a:rPr lang="en-US" dirty="0"/>
              <a:t>) </a:t>
            </a:r>
            <a:r>
              <a:rPr lang="el-GR" dirty="0"/>
              <a:t>για καλούπια </a:t>
            </a:r>
          </a:p>
          <a:p>
            <a:r>
              <a:rPr lang="el-GR" dirty="0"/>
              <a:t>Ελάττωση κόστους, καθιέρωση σε εκδόσεις με πολύ μεγάλο αριθμό αντιτύπων. Αποφυγή φθοράς τυπογραφικών στοιχείων 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65C2FCD-09A4-4B4B-AA73-F330DFE91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1190517" y="1056875"/>
            <a:ext cx="1001483" cy="4744251"/>
          </a:xfrm>
          <a:custGeom>
            <a:avLst/>
            <a:gdLst>
              <a:gd name="connsiteX0" fmla="*/ 0 w 1001483"/>
              <a:gd name="connsiteY0" fmla="*/ 0 h 4744251"/>
              <a:gd name="connsiteX1" fmla="*/ 1001483 w 1001483"/>
              <a:gd name="connsiteY1" fmla="*/ 0 h 4744251"/>
              <a:gd name="connsiteX2" fmla="*/ 0 w 1001483"/>
              <a:gd name="connsiteY2" fmla="*/ 4744251 h 474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483" h="4744251">
                <a:moveTo>
                  <a:pt x="0" y="0"/>
                </a:moveTo>
                <a:lnTo>
                  <a:pt x="1001483" y="0"/>
                </a:lnTo>
                <a:lnTo>
                  <a:pt x="0" y="47442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960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0516254-1D9F-4F3A-9870-3A3280BE2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116" y="864108"/>
            <a:ext cx="3073914" cy="5120639"/>
          </a:xfrm>
        </p:spPr>
        <p:txBody>
          <a:bodyPr>
            <a:normAutofit/>
          </a:bodyPr>
          <a:lstStyle/>
          <a:p>
            <a:pPr algn="r"/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2. Εκτύπωση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14672B-27A5-4CDA-ABAF-5E4CF4B41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128693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D89589C-2C90-4407-A995-05EC3DD7A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51129" y="2085681"/>
            <a:ext cx="0" cy="268663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9229" y="864108"/>
            <a:ext cx="5910677" cy="5120640"/>
          </a:xfrm>
        </p:spPr>
        <p:txBody>
          <a:bodyPr>
            <a:normAutofit/>
          </a:bodyPr>
          <a:lstStyle/>
          <a:p>
            <a:r>
              <a:rPr lang="el-GR" dirty="0"/>
              <a:t>Χρήση πεπιεσμένου χαρτιού για στερεοτυπική εκτύπωση (1828/29), τελειοποίηση κυλινδρικού πιεστηρίου</a:t>
            </a:r>
          </a:p>
          <a:p>
            <a:pPr lvl="1"/>
            <a:r>
              <a:rPr lang="el-GR" dirty="0"/>
              <a:t>1857, </a:t>
            </a:r>
            <a:r>
              <a:rPr lang="en-US" dirty="0"/>
              <a:t>Times</a:t>
            </a:r>
            <a:endParaRPr lang="el-GR" dirty="0"/>
          </a:p>
          <a:p>
            <a:pPr lvl="1"/>
            <a:r>
              <a:rPr lang="el-GR" dirty="0"/>
              <a:t>1866, σώμα 8 σελίδων σε 12.000 αντίτυπα/ώρα</a:t>
            </a:r>
            <a:endParaRPr lang="en-US" dirty="0"/>
          </a:p>
          <a:p>
            <a:pPr lvl="1"/>
            <a:r>
              <a:rPr lang="el-GR" dirty="0"/>
              <a:t>Όριο παραγωγικότητας πλέον ορίζεται από αντοχή χαρτιού σε μεγάλες ταχύτητες</a:t>
            </a:r>
          </a:p>
          <a:p>
            <a:pPr lvl="1"/>
            <a:r>
              <a:rPr lang="el-GR" dirty="0"/>
              <a:t>Υψηλό κόστος μηχανών θέτει περιορισμούς σε διάδοσή τους</a:t>
            </a:r>
          </a:p>
          <a:p>
            <a:pPr lvl="1"/>
            <a:r>
              <a:rPr lang="el-GR" dirty="0"/>
              <a:t>Προτίμηση σε ποδοκίνητα, πιο οικονομικά πιεστήρια</a:t>
            </a:r>
            <a:r>
              <a:rPr lang="en-US" dirty="0"/>
              <a:t> (Franklin press)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206779-5C74-4555-94BC-5845C92EC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83988" y="767825"/>
            <a:ext cx="508012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988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9DC5A77-10C9-4ECF-B7EB-8D917F36A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FE28B5-FB16-49A9-B851-3C35FAC0C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10905976" cy="16511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754" y="1087374"/>
            <a:ext cx="8983489" cy="1000978"/>
          </a:xfrm>
        </p:spPr>
        <p:txBody>
          <a:bodyPr>
            <a:normAutofit fontScale="90000"/>
          </a:bodyPr>
          <a:lstStyle/>
          <a:p>
            <a:r>
              <a:rPr lang="el-GR" dirty="0"/>
              <a:t>Ι. Η ανανέωση της τεχνικής</a:t>
            </a:r>
            <a:br>
              <a:rPr lang="el-GR" dirty="0"/>
            </a:br>
            <a:r>
              <a:rPr lang="el-GR" dirty="0">
                <a:solidFill>
                  <a:schemeClr val="bg1"/>
                </a:solidFill>
              </a:rPr>
              <a:t>3. Στοιχειοθεσία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014442-855A-4E0F-8D09-C314661A4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14533" y="758952"/>
            <a:ext cx="1185379" cy="1651133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1ABF09-86CF-414E-88A5-2B84CC723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3" y="2526526"/>
            <a:ext cx="1169701" cy="3563378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FE91770-CDBB-4D24-94E5-AD484F36C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9019" y="2526526"/>
            <a:ext cx="10920893" cy="3563377"/>
          </a:xfrm>
          <a:prstGeom prst="rect">
            <a:avLst/>
          </a:prstGeom>
          <a:solidFill>
            <a:schemeClr val="bg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753" y="2535446"/>
            <a:ext cx="8983489" cy="3554457"/>
          </a:xfrm>
        </p:spPr>
        <p:txBody>
          <a:bodyPr>
            <a:normAutofit/>
          </a:bodyPr>
          <a:lstStyle/>
          <a:p>
            <a:r>
              <a:rPr lang="el-GR">
                <a:solidFill>
                  <a:schemeClr val="tx1"/>
                </a:solidFill>
              </a:rPr>
              <a:t>Εκμηχάνιση στοιχειοθεσίας μέσω πληκτρολογίου και συστήματος θαλαμίσκων ταξινόμησης των στοιχείων</a:t>
            </a:r>
          </a:p>
          <a:p>
            <a:r>
              <a:rPr lang="el-GR">
                <a:solidFill>
                  <a:schemeClr val="tx1"/>
                </a:solidFill>
              </a:rPr>
              <a:t>1884, λινοτυπία (</a:t>
            </a:r>
            <a:r>
              <a:rPr lang="en-US">
                <a:solidFill>
                  <a:schemeClr val="tx1"/>
                </a:solidFill>
                <a:hlinkClick r:id="rId2"/>
              </a:rPr>
              <a:t>line-o-type</a:t>
            </a:r>
            <a:r>
              <a:rPr lang="en-US">
                <a:solidFill>
                  <a:schemeClr val="tx1"/>
                </a:solidFill>
              </a:rPr>
              <a:t>) </a:t>
            </a:r>
            <a:r>
              <a:rPr lang="el-GR">
                <a:solidFill>
                  <a:schemeClr val="tx1"/>
                </a:solidFill>
              </a:rPr>
              <a:t>= συνδυασμός στοιχειοθεσίας και χύτευσης</a:t>
            </a:r>
          </a:p>
          <a:p>
            <a:pPr lvl="1"/>
            <a:r>
              <a:rPr lang="en-US">
                <a:solidFill>
                  <a:schemeClr val="tx1"/>
                </a:solidFill>
                <a:hlinkClick r:id="rId3"/>
              </a:rPr>
              <a:t>Ottmar Mergenthaler</a:t>
            </a:r>
            <a:endParaRPr lang="en-US">
              <a:solidFill>
                <a:schemeClr val="tx1"/>
              </a:solidFill>
            </a:endParaRPr>
          </a:p>
          <a:p>
            <a:pPr lvl="1"/>
            <a:r>
              <a:rPr lang="el-GR">
                <a:solidFill>
                  <a:schemeClr val="tx1"/>
                </a:solidFill>
              </a:rPr>
              <a:t>Στοιχειοθέτης δεν επιλέγει πλέον στοιχεία αλλά μήτρες που περνούν σε χυτήριο και συγκροτούν τυπογραφική φόρμα από διαδοχικές δέσμες γραμμών</a:t>
            </a:r>
          </a:p>
          <a:p>
            <a:pPr lvl="1"/>
            <a:r>
              <a:rPr lang="el-GR">
                <a:solidFill>
                  <a:schemeClr val="tx1"/>
                </a:solidFill>
              </a:rPr>
              <a:t>5.000 στοιχεία με πλήρη στοίχιση ανά ώρα (από 1000-1.500)</a:t>
            </a:r>
          </a:p>
          <a:p>
            <a:pPr lvl="1"/>
            <a:r>
              <a:rPr lang="el-GR">
                <a:solidFill>
                  <a:schemeClr val="tx1"/>
                </a:solidFill>
              </a:rPr>
              <a:t>Διορθώσεις εφικτές μόνο σε ολόκληρη αράδα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1223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0516254-1D9F-4F3A-9870-3A3280BE2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116" y="864108"/>
            <a:ext cx="3073914" cy="5120639"/>
          </a:xfrm>
        </p:spPr>
        <p:txBody>
          <a:bodyPr>
            <a:normAutofit/>
          </a:bodyPr>
          <a:lstStyle/>
          <a:p>
            <a:pPr algn="r"/>
            <a:r>
              <a:rPr lang="el-GR">
                <a:solidFill>
                  <a:schemeClr val="tx1">
                    <a:lumMod val="85000"/>
                    <a:lumOff val="15000"/>
                  </a:schemeClr>
                </a:solidFill>
              </a:rPr>
              <a:t>3. Στοιχειοθεσία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14672B-27A5-4CDA-ABAF-5E4CF4B41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128693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D89589C-2C90-4407-A995-05EC3DD7A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51129" y="2085681"/>
            <a:ext cx="0" cy="268663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9229" y="864108"/>
            <a:ext cx="5910677" cy="5120640"/>
          </a:xfrm>
        </p:spPr>
        <p:txBody>
          <a:bodyPr>
            <a:normAutofit/>
          </a:bodyPr>
          <a:lstStyle/>
          <a:p>
            <a:r>
              <a:rPr lang="el-GR"/>
              <a:t>Επιτάχυνση εργασίας, δυνατή η αύξηση των σελίδων της εφημερίδας</a:t>
            </a:r>
          </a:p>
          <a:p>
            <a:r>
              <a:rPr lang="el-GR"/>
              <a:t>1887, </a:t>
            </a:r>
            <a:r>
              <a:rPr lang="en-US">
                <a:hlinkClick r:id="rId2"/>
              </a:rPr>
              <a:t>Tolbert </a:t>
            </a:r>
            <a:r>
              <a:rPr lang="en-US" err="1">
                <a:hlinkClick r:id="rId2"/>
              </a:rPr>
              <a:t>Lanston</a:t>
            </a:r>
            <a:r>
              <a:rPr lang="el-GR"/>
              <a:t>: επινόηση </a:t>
            </a:r>
            <a:r>
              <a:rPr lang="el-GR">
                <a:hlinkClick r:id="rId3"/>
              </a:rPr>
              <a:t>μονοτυπίας</a:t>
            </a:r>
            <a:endParaRPr lang="el-GR"/>
          </a:p>
          <a:p>
            <a:pPr lvl="1"/>
            <a:r>
              <a:rPr lang="el-GR"/>
              <a:t>Δυνατή η διόρθωση ανά στοιχείο, ωριαία παραγωγή 7.000 στοιχείων</a:t>
            </a:r>
          </a:p>
          <a:p>
            <a:r>
              <a:rPr lang="el-GR"/>
              <a:t>1930, μηχανές στοιχειοθεσίας-χύτευσης με διάτρητες ταινίες</a:t>
            </a:r>
          </a:p>
          <a:p>
            <a:pPr lvl="1"/>
            <a:r>
              <a:rPr lang="el-GR"/>
              <a:t>20.000 στοιχεία/ώρα</a:t>
            </a: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206779-5C74-4555-94BC-5845C92EC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83988" y="767825"/>
            <a:ext cx="508012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370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6A2FFA7-AD1B-4F18-ADD0-77D4CAEC3F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photo of a machine&#10;&#10;Description automatically generated">
            <a:extLst>
              <a:ext uri="{FF2B5EF4-FFF2-40B4-BE49-F238E27FC236}">
                <a16:creationId xmlns:a16="http://schemas.microsoft.com/office/drawing/2014/main" id="{4289B196-9AFA-CF52-0B45-7A25D398D5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45" r="9092" b="11765"/>
          <a:stretch/>
        </p:blipFill>
        <p:spPr>
          <a:xfrm>
            <a:off x="20" y="1"/>
            <a:ext cx="12188932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53ADD76-2BDE-4B34-BBF2-F6E3C0DDA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7052486" cy="5334001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248" y="1123837"/>
            <a:ext cx="6451110" cy="1255469"/>
          </a:xfrm>
        </p:spPr>
        <p:txBody>
          <a:bodyPr>
            <a:normAutofit/>
          </a:bodyPr>
          <a:lstStyle/>
          <a:p>
            <a:r>
              <a:rPr lang="el-GR" dirty="0"/>
              <a:t>Ο βιομηχανικός 19</a:t>
            </a:r>
            <a:r>
              <a:rPr lang="el-GR" baseline="30000" dirty="0"/>
              <a:t>ος </a:t>
            </a:r>
            <a:r>
              <a:rPr lang="el-GR" dirty="0"/>
              <a:t>αιώνας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248" y="2510395"/>
            <a:ext cx="6451109" cy="3274586"/>
          </a:xfrm>
        </p:spPr>
        <p:txBody>
          <a:bodyPr anchor="t">
            <a:normAutofit/>
          </a:bodyPr>
          <a:lstStyle/>
          <a:p>
            <a:r>
              <a:rPr lang="el-GR">
                <a:solidFill>
                  <a:srgbClr val="FFFFFF"/>
                </a:solidFill>
              </a:rPr>
              <a:t>Εκρηκτική αύξηση τίτλων</a:t>
            </a:r>
          </a:p>
          <a:p>
            <a:r>
              <a:rPr lang="el-GR">
                <a:solidFill>
                  <a:srgbClr val="FFFFFF"/>
                </a:solidFill>
              </a:rPr>
              <a:t>Γενίκευση εκπαίδευσης</a:t>
            </a:r>
          </a:p>
          <a:p>
            <a:r>
              <a:rPr lang="el-GR">
                <a:solidFill>
                  <a:srgbClr val="FFFFFF"/>
                </a:solidFill>
              </a:rPr>
              <a:t>Αστικοποίηση</a:t>
            </a:r>
          </a:p>
          <a:p>
            <a:r>
              <a:rPr lang="el-GR">
                <a:solidFill>
                  <a:srgbClr val="FFFFFF"/>
                </a:solidFill>
              </a:rPr>
              <a:t>Εκβιομηχάνιση</a:t>
            </a:r>
          </a:p>
          <a:p>
            <a:r>
              <a:rPr lang="el-GR">
                <a:solidFill>
                  <a:srgbClr val="FFFFFF"/>
                </a:solidFill>
              </a:rPr>
              <a:t>Επανάσταση επικοινωνιών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4BA2E8-EBF6-4D04-87F1-3F81C80AA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 marL="0" marR="0" lvl="0" indent="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defTabSz="4572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8661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9DC5A77-10C9-4ECF-B7EB-8D917F36A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FE28B5-FB16-49A9-B851-3C35FAC0C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10905976" cy="16511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754" y="1087374"/>
            <a:ext cx="8983489" cy="1000978"/>
          </a:xfrm>
        </p:spPr>
        <p:txBody>
          <a:bodyPr>
            <a:normAutofit fontScale="90000"/>
          </a:bodyPr>
          <a:lstStyle/>
          <a:p>
            <a:r>
              <a:rPr lang="el-GR" dirty="0"/>
              <a:t>Ι. Η ανανέωση της τεχνικής</a:t>
            </a:r>
            <a:br>
              <a:rPr lang="el-GR" dirty="0"/>
            </a:br>
            <a:r>
              <a:rPr lang="el-GR" dirty="0">
                <a:solidFill>
                  <a:schemeClr val="bg1"/>
                </a:solidFill>
              </a:rPr>
              <a:t>4. Εικόνα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014442-855A-4E0F-8D09-C314661A4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14533" y="758952"/>
            <a:ext cx="1185379" cy="1651133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1ABF09-86CF-414E-88A5-2B84CC723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3" y="2526526"/>
            <a:ext cx="1169701" cy="3563378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FE91770-CDBB-4D24-94E5-AD484F36C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9019" y="2526526"/>
            <a:ext cx="10920893" cy="3563377"/>
          </a:xfrm>
          <a:prstGeom prst="rect">
            <a:avLst/>
          </a:prstGeom>
          <a:solidFill>
            <a:schemeClr val="bg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753" y="2535446"/>
            <a:ext cx="8983489" cy="35544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solidFill>
                  <a:schemeClr val="tx1"/>
                </a:solidFill>
              </a:rPr>
              <a:t>Νέες τεχνικές προσφέρουν μεγαλύτερη πιστότητα στην αναπαραγωγή και ευελιξία στη χρήση</a:t>
            </a:r>
          </a:p>
          <a:p>
            <a:r>
              <a:rPr lang="el-GR" dirty="0">
                <a:solidFill>
                  <a:schemeClr val="tx1"/>
                </a:solidFill>
              </a:rPr>
              <a:t>1. Βρετανική πρωτοπορία: τελειοποίηση </a:t>
            </a:r>
            <a:r>
              <a:rPr lang="el-GR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τεχνικής όρθιου ξύλου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l-GR" dirty="0">
                <a:solidFill>
                  <a:schemeClr val="tx1"/>
                </a:solidFill>
              </a:rPr>
              <a:t>2.</a:t>
            </a:r>
            <a:r>
              <a:rPr lang="el-G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Χαλκογραφία </a:t>
            </a:r>
            <a:r>
              <a:rPr lang="el-GR" dirty="0">
                <a:solidFill>
                  <a:schemeClr val="tx1"/>
                </a:solidFill>
              </a:rPr>
              <a:t>(βαθυτυπία) – και σε χάλυβα</a:t>
            </a:r>
          </a:p>
          <a:p>
            <a:r>
              <a:rPr lang="el-GR" dirty="0">
                <a:solidFill>
                  <a:schemeClr val="tx1"/>
                </a:solidFill>
              </a:rPr>
              <a:t>3. Λιθογραφία</a:t>
            </a:r>
          </a:p>
          <a:p>
            <a:r>
              <a:rPr lang="el-GR" dirty="0">
                <a:solidFill>
                  <a:schemeClr val="tx1"/>
                </a:solidFill>
              </a:rPr>
              <a:t>4. Φωτογραφία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1281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80516254-1D9F-4F3A-9870-3A3280BE2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116" y="864108"/>
            <a:ext cx="3073914" cy="5120639"/>
          </a:xfrm>
        </p:spPr>
        <p:txBody>
          <a:bodyPr>
            <a:normAutofit/>
          </a:bodyPr>
          <a:lstStyle/>
          <a:p>
            <a:pPr algn="r"/>
            <a:r>
              <a:rPr lang="el-GR">
                <a:solidFill>
                  <a:schemeClr val="tx1">
                    <a:lumMod val="85000"/>
                    <a:lumOff val="15000"/>
                  </a:schemeClr>
                </a:solidFill>
              </a:rPr>
              <a:t>Λιθογραφία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C14672B-27A5-4CDA-ABAF-5E4CF4B41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128693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D89589C-2C90-4407-A995-05EC3DD7A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51129" y="2085681"/>
            <a:ext cx="0" cy="268663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9229" y="864108"/>
            <a:ext cx="5910677" cy="5120640"/>
          </a:xfrm>
        </p:spPr>
        <p:txBody>
          <a:bodyPr>
            <a:normAutofit/>
          </a:bodyPr>
          <a:lstStyle/>
          <a:p>
            <a:endParaRPr lang="el-GR" dirty="0"/>
          </a:p>
          <a:p>
            <a:pPr marL="0" indent="0">
              <a:buNone/>
            </a:pPr>
            <a:r>
              <a:rPr lang="en-US" b="1" dirty="0" err="1"/>
              <a:t>Aloïs</a:t>
            </a:r>
            <a:r>
              <a:rPr lang="en-US" b="1" dirty="0"/>
              <a:t> </a:t>
            </a:r>
            <a:r>
              <a:rPr lang="en-US" b="1" dirty="0" err="1"/>
              <a:t>Senefelder</a:t>
            </a:r>
            <a:r>
              <a:rPr lang="en-US" b="1" dirty="0"/>
              <a:t> </a:t>
            </a:r>
            <a:r>
              <a:rPr lang="el-GR" b="1" dirty="0"/>
              <a:t>(1796)</a:t>
            </a:r>
            <a:endParaRPr lang="en-US" b="1" dirty="0"/>
          </a:p>
          <a:p>
            <a:r>
              <a:rPr lang="el-GR" dirty="0"/>
              <a:t>Βασίζεται σε αδυναμία ανάμειξης λιπαρής ουσίας και νερού</a:t>
            </a:r>
          </a:p>
          <a:p>
            <a:r>
              <a:rPr lang="el-GR" dirty="0"/>
              <a:t>Εκτύπωση σε επίπεδη επιφάνεια</a:t>
            </a:r>
          </a:p>
          <a:p>
            <a:r>
              <a:rPr lang="el-GR" dirty="0"/>
              <a:t>Ευκολία χρήσης, πολύ χαμηλό κόστος</a:t>
            </a:r>
          </a:p>
          <a:p>
            <a:r>
              <a:rPr lang="el-GR" dirty="0"/>
              <a:t>Μεγάλα περιθώρια σε καλλιτεχνική ελευθερία</a:t>
            </a:r>
          </a:p>
          <a:p>
            <a:r>
              <a:rPr lang="el-GR" dirty="0"/>
              <a:t>1816, εισαγωγή σε Γαλλία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A206779-5C74-4555-94BC-5845C92EC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83988" y="767825"/>
            <a:ext cx="508012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3017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80516254-1D9F-4F3A-9870-3A3280BE2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116" y="864108"/>
            <a:ext cx="3073914" cy="5120639"/>
          </a:xfrm>
        </p:spPr>
        <p:txBody>
          <a:bodyPr>
            <a:normAutofit/>
          </a:bodyPr>
          <a:lstStyle/>
          <a:p>
            <a:pPr algn="r"/>
            <a:r>
              <a:rPr lang="el-GR">
                <a:solidFill>
                  <a:schemeClr val="tx1">
                    <a:lumMod val="85000"/>
                    <a:lumOff val="15000"/>
                  </a:schemeClr>
                </a:solidFill>
              </a:rPr>
              <a:t>4. Φωτογραφία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FC14672B-27A5-4CDA-ABAF-5E4CF4B41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128693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cxnSp>
        <p:nvCxnSpPr>
          <p:cNvPr id="18" name="Straight Connector 12">
            <a:extLst>
              <a:ext uri="{FF2B5EF4-FFF2-40B4-BE49-F238E27FC236}">
                <a16:creationId xmlns:a16="http://schemas.microsoft.com/office/drawing/2014/main" id="{8D89589C-2C90-4407-A995-05EC3DD7A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51129" y="2085681"/>
            <a:ext cx="0" cy="268663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9229" y="864108"/>
            <a:ext cx="5910677" cy="512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 err="1"/>
              <a:t>Δαγκεροτυπία</a:t>
            </a:r>
            <a:r>
              <a:rPr lang="el-GR" dirty="0"/>
              <a:t> (πλάκα χαλκού καλυμμένη με ιωδιούχο άργυρο, από 1839)</a:t>
            </a:r>
          </a:p>
          <a:p>
            <a:r>
              <a:rPr lang="el-GR" dirty="0"/>
              <a:t>Αρχικά, φωτογραφίες κολλημένες σε σελίδες βιβλίου</a:t>
            </a:r>
          </a:p>
          <a:p>
            <a:r>
              <a:rPr lang="el-GR" dirty="0"/>
              <a:t>περ. 1860, μεταφορά φωτογραφιών σε ευαισθητοποιημένες ξύλινες επιφάνειες και μετά σκάλισμα όπως συνήθως</a:t>
            </a:r>
          </a:p>
          <a:p>
            <a:r>
              <a:rPr lang="el-GR" dirty="0"/>
              <a:t>περ. 1870, αναπαραγωγή σχεδίων χωρίς διαβάθμιση τόνου (αρνητικό σε μεταλλική πλάκα με φωτοευαίσθητο διάλυμα &amp; πέρασμα με οξύ)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206779-5C74-4555-94BC-5845C92EC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83988" y="767825"/>
            <a:ext cx="508012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6733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l-GR" dirty="0"/>
              <a:t>Ι. Η ανανέωση της τεχνικής</a:t>
            </a:r>
            <a:br>
              <a:rPr lang="el-GR" dirty="0"/>
            </a:br>
            <a:r>
              <a:rPr lang="el-GR" dirty="0">
                <a:solidFill>
                  <a:schemeClr val="bg1"/>
                </a:solidFill>
              </a:rPr>
              <a:t>5. Βιβλιοδεσία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2919" y="4659549"/>
            <a:ext cx="294748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l-GR" sz="2000" dirty="0">
                <a:hlinkClick r:id="rId2"/>
              </a:rPr>
              <a:t>Η τέχνη της </a:t>
            </a:r>
            <a:r>
              <a:rPr lang="el-GR" sz="2000" dirty="0" err="1">
                <a:hlinkClick r:id="rId2"/>
              </a:rPr>
              <a:t>μαρμαρόκολλας</a:t>
            </a:r>
            <a:endParaRPr lang="el-GR" sz="2000" dirty="0">
              <a:hlinkClick r:id="rId2"/>
            </a:endParaRPr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33AD3EFC-D18C-4F37-99B3-7B0A62B5B5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8958056"/>
              </p:ext>
            </p:extLst>
          </p:nvPr>
        </p:nvGraphicFramePr>
        <p:xfrm>
          <a:off x="3869267" y="761999"/>
          <a:ext cx="3585891" cy="5333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369408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DADC4F84-175A-4AB1-916C-1E5796E1E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 descr="Θαυμαστικό σε κίτρινο φόντο">
            <a:extLst>
              <a:ext uri="{FF2B5EF4-FFF2-40B4-BE49-F238E27FC236}">
                <a16:creationId xmlns:a16="http://schemas.microsoft.com/office/drawing/2014/main" id="{6BE43E67-CF65-8DF5-BF52-F810799F84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8" y="1123837"/>
            <a:ext cx="3051113" cy="4601183"/>
          </a:xfrm>
        </p:spPr>
        <p:txBody>
          <a:bodyPr>
            <a:normAutofit/>
          </a:bodyPr>
          <a:lstStyle/>
          <a:p>
            <a:r>
              <a:rPr lang="el-GR">
                <a:solidFill>
                  <a:schemeClr val="tx1"/>
                </a:solidFill>
              </a:rPr>
              <a:t>Ο βιομηχανικός 19ος αιώνας</a:t>
            </a:r>
            <a:br>
              <a:rPr lang="el-GR">
                <a:solidFill>
                  <a:schemeClr val="tx1"/>
                </a:solidFill>
              </a:rPr>
            </a:br>
            <a:br>
              <a:rPr lang="el-GR">
                <a:solidFill>
                  <a:schemeClr val="tx1"/>
                </a:solidFill>
              </a:rPr>
            </a:br>
            <a:r>
              <a:rPr lang="el-GR">
                <a:solidFill>
                  <a:schemeClr val="tx1"/>
                </a:solidFill>
              </a:rPr>
              <a:t>ΙΙ. Παραγωγή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Content Placeholder 2"/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5120640"/>
          </a:xfrm>
        </p:spPr>
        <p:txBody>
          <a:bodyPr>
            <a:normAutofit/>
          </a:bodyPr>
          <a:lstStyle/>
          <a:p>
            <a:r>
              <a:rPr lang="el-GR">
                <a:solidFill>
                  <a:schemeClr val="tx1"/>
                </a:solidFill>
              </a:rPr>
              <a:t>Πολλαπλασιασμός τυπογραφείων</a:t>
            </a:r>
          </a:p>
          <a:p>
            <a:r>
              <a:rPr lang="el-GR">
                <a:solidFill>
                  <a:schemeClr val="tx1"/>
                </a:solidFill>
              </a:rPr>
              <a:t>Συγκεντρωτισμός &amp; οργάνωση «εργοστασίων βιβλίων»</a:t>
            </a:r>
          </a:p>
          <a:p>
            <a:r>
              <a:rPr lang="el-GR">
                <a:solidFill>
                  <a:schemeClr val="tx1"/>
                </a:solidFill>
              </a:rPr>
              <a:t>Ανάπτυξη βιομηχανικών δομών εξαρτάται από:</a:t>
            </a:r>
          </a:p>
          <a:p>
            <a:pPr lvl="1"/>
            <a:r>
              <a:rPr lang="el-GR">
                <a:solidFill>
                  <a:schemeClr val="tx1"/>
                </a:solidFill>
              </a:rPr>
              <a:t>Κόστος μεταφοράς</a:t>
            </a:r>
          </a:p>
          <a:p>
            <a:pPr lvl="1"/>
            <a:r>
              <a:rPr lang="el-GR">
                <a:solidFill>
                  <a:schemeClr val="tx1"/>
                </a:solidFill>
              </a:rPr>
              <a:t>Έλεγχος της αγοράς</a:t>
            </a:r>
          </a:p>
          <a:p>
            <a:pPr lvl="1"/>
            <a:r>
              <a:rPr lang="el-GR">
                <a:solidFill>
                  <a:schemeClr val="tx1"/>
                </a:solidFill>
              </a:rPr>
              <a:t>Μείωση κόστους παραγωγής</a:t>
            </a:r>
          </a:p>
          <a:p>
            <a:r>
              <a:rPr lang="el-GR">
                <a:solidFill>
                  <a:schemeClr val="tx1"/>
                </a:solidFill>
              </a:rPr>
              <a:t>Παρέμβαση τραπεζών για χρηματοδότηση μεγάλων επιχειρήσεων</a:t>
            </a:r>
            <a:endParaRPr lang="en-US">
              <a:solidFill>
                <a:schemeClr val="tx1"/>
              </a:solidFill>
            </a:endParaRPr>
          </a:p>
          <a:p>
            <a:r>
              <a:rPr lang="de-DE">
                <a:solidFill>
                  <a:schemeClr val="tx1"/>
                </a:solidFill>
              </a:rPr>
              <a:t>1805, Bibliographisches Institut &amp; F. A. Brockhaus (</a:t>
            </a:r>
            <a:r>
              <a:rPr lang="el-GR">
                <a:solidFill>
                  <a:schemeClr val="tx1"/>
                </a:solidFill>
              </a:rPr>
              <a:t>Λειψία)</a:t>
            </a:r>
          </a:p>
          <a:p>
            <a:pPr lvl="1"/>
            <a:r>
              <a:rPr lang="el-GR">
                <a:solidFill>
                  <a:schemeClr val="tx1"/>
                </a:solidFill>
              </a:rPr>
              <a:t>1810, </a:t>
            </a:r>
            <a:r>
              <a:rPr lang="en-US">
                <a:solidFill>
                  <a:schemeClr val="tx1"/>
                </a:solidFill>
              </a:rPr>
              <a:t>Conversations-Lexikon</a:t>
            </a:r>
            <a:endParaRPr lang="de-DE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24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7117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F1D7602-6D2D-46C2-A7B2-434F3678D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539253-EA7C-41D9-9930-0923683AA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1219810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7" y="1123837"/>
            <a:ext cx="3073914" cy="4601183"/>
          </a:xfrm>
        </p:spPr>
        <p:txBody>
          <a:bodyPr>
            <a:normAutofit/>
          </a:bodyPr>
          <a:lstStyle/>
          <a:p>
            <a:pPr algn="r"/>
            <a:r>
              <a:rPr lang="el-GR">
                <a:solidFill>
                  <a:schemeClr val="tx1">
                    <a:lumMod val="85000"/>
                    <a:lumOff val="15000"/>
                  </a:schemeClr>
                </a:solidFill>
              </a:rPr>
              <a:t>Περιοδικός τύπος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D89589C-2C90-4407-A995-05EC3DD7A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480" y="2085681"/>
            <a:ext cx="0" cy="268663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3580" y="864108"/>
            <a:ext cx="6144367" cy="5120640"/>
          </a:xfrm>
        </p:spPr>
        <p:txBody>
          <a:bodyPr>
            <a:normAutofit/>
          </a:bodyPr>
          <a:lstStyle/>
          <a:p>
            <a:r>
              <a:rPr lang="el-GR" dirty="0"/>
              <a:t>Τύπος μεγάλης κυκλοφορίας</a:t>
            </a:r>
          </a:p>
          <a:p>
            <a:r>
              <a:rPr lang="el-GR" dirty="0"/>
              <a:t>Καθημερινό έντυπο</a:t>
            </a:r>
          </a:p>
          <a:p>
            <a:r>
              <a:rPr lang="el-GR" dirty="0"/>
              <a:t>Στηρίζει τεχνολογική ανανέωση</a:t>
            </a:r>
          </a:p>
          <a:p>
            <a:r>
              <a:rPr lang="el-GR" dirty="0"/>
              <a:t>Πρώιμες κυκλοφορίες περιοδικών σε πολύ χαμηλή τιμή</a:t>
            </a:r>
          </a:p>
          <a:p>
            <a:pPr lvl="1"/>
            <a:r>
              <a:rPr lang="en-US" dirty="0"/>
              <a:t>Penny Magazine (Charles Knight, 1820)</a:t>
            </a:r>
          </a:p>
          <a:p>
            <a:pPr lvl="1"/>
            <a:r>
              <a:rPr lang="en-US" dirty="0"/>
              <a:t>Pfennig </a:t>
            </a:r>
            <a:r>
              <a:rPr lang="en-US" dirty="0" err="1"/>
              <a:t>Magazin</a:t>
            </a:r>
            <a:r>
              <a:rPr lang="en-US" dirty="0"/>
              <a:t> (Martin </a:t>
            </a:r>
            <a:r>
              <a:rPr lang="en-US" dirty="0" err="1"/>
              <a:t>Bossange</a:t>
            </a:r>
            <a:r>
              <a:rPr lang="en-US" dirty="0"/>
              <a:t>, 1833)</a:t>
            </a:r>
          </a:p>
          <a:p>
            <a:pPr lvl="1"/>
            <a:r>
              <a:rPr lang="en-US" dirty="0"/>
              <a:t>La Mode (Emile de </a:t>
            </a:r>
            <a:r>
              <a:rPr lang="en-US" dirty="0" err="1"/>
              <a:t>Girardin</a:t>
            </a:r>
            <a:r>
              <a:rPr lang="en-US" dirty="0"/>
              <a:t>, 1829)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6023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F1D7602-6D2D-46C2-A7B2-434F3678D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539253-EA7C-41D9-9930-0923683AA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1219810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7" y="1123837"/>
            <a:ext cx="3073914" cy="4601183"/>
          </a:xfrm>
        </p:spPr>
        <p:txBody>
          <a:bodyPr>
            <a:normAutofit/>
          </a:bodyPr>
          <a:lstStyle/>
          <a:p>
            <a:pPr algn="r"/>
            <a:r>
              <a:rPr lang="el-GR">
                <a:solidFill>
                  <a:schemeClr val="tx1">
                    <a:lumMod val="85000"/>
                    <a:lumOff val="15000"/>
                  </a:schemeClr>
                </a:solidFill>
              </a:rPr>
              <a:t>Περιοδικός τύπος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D89589C-2C90-4407-A995-05EC3DD7A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480" y="2085681"/>
            <a:ext cx="0" cy="268663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3580" y="864108"/>
            <a:ext cx="6144367" cy="5120640"/>
          </a:xfrm>
        </p:spPr>
        <p:txBody>
          <a:bodyPr>
            <a:normAutofit/>
          </a:bodyPr>
          <a:lstStyle/>
          <a:p>
            <a:r>
              <a:rPr lang="en-US"/>
              <a:t>1836, </a:t>
            </a:r>
            <a:r>
              <a:rPr lang="en-US" i="1"/>
              <a:t>La </a:t>
            </a:r>
            <a:r>
              <a:rPr lang="en-US" i="1" err="1"/>
              <a:t>Presse</a:t>
            </a:r>
            <a:r>
              <a:rPr lang="en-US" i="1"/>
              <a:t> </a:t>
            </a:r>
            <a:r>
              <a:rPr lang="en-US"/>
              <a:t>= </a:t>
            </a:r>
            <a:r>
              <a:rPr lang="el-GR"/>
              <a:t>ετήσια συνδρομή 40 φρ., κάλυψη εξόδων από διαφημίσεις</a:t>
            </a:r>
          </a:p>
          <a:p>
            <a:pPr lvl="1"/>
            <a:r>
              <a:rPr lang="el-GR"/>
              <a:t>1836, 10.000 τεύχη</a:t>
            </a:r>
          </a:p>
          <a:p>
            <a:pPr lvl="1"/>
            <a:r>
              <a:rPr lang="el-GR"/>
              <a:t>1845, 23.000</a:t>
            </a:r>
          </a:p>
          <a:p>
            <a:pPr lvl="1"/>
            <a:r>
              <a:rPr lang="el-GR"/>
              <a:t>1854, 35.000 τεύχη</a:t>
            </a:r>
          </a:p>
          <a:p>
            <a:r>
              <a:rPr lang="en-US"/>
              <a:t>1836, </a:t>
            </a:r>
            <a:r>
              <a:rPr lang="fr-FR" i="1"/>
              <a:t>Le Siècle </a:t>
            </a:r>
            <a:r>
              <a:rPr lang="fr-FR"/>
              <a:t>(Armand </a:t>
            </a:r>
            <a:r>
              <a:rPr lang="fr-FR" err="1"/>
              <a:t>Dutacq</a:t>
            </a:r>
            <a:r>
              <a:rPr lang="fr-FR"/>
              <a:t>)</a:t>
            </a:r>
            <a:endParaRPr lang="el-GR"/>
          </a:p>
          <a:p>
            <a:pPr lvl="1"/>
            <a:r>
              <a:rPr lang="el-GR"/>
              <a:t>Αύξηση κυκλοφορίας με δημοσίευση μυθιστορημάτων σε συνέχειες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2053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F1D7602-6D2D-46C2-A7B2-434F3678D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539253-EA7C-41D9-9930-0923683AA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1219810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43467" y="1123837"/>
            <a:ext cx="3073914" cy="4601183"/>
          </a:xfrm>
        </p:spPr>
        <p:txBody>
          <a:bodyPr>
            <a:normAutofit/>
          </a:bodyPr>
          <a:lstStyle/>
          <a:p>
            <a:pPr algn="r"/>
            <a:r>
              <a:rPr lang="el-GR">
                <a:solidFill>
                  <a:schemeClr val="tx1">
                    <a:lumMod val="85000"/>
                    <a:lumOff val="15000"/>
                  </a:schemeClr>
                </a:solidFill>
              </a:rPr>
              <a:t>Τύπος πολύ μεγάλης κυκλοφορίας</a:t>
            </a:r>
            <a:b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el-GR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l-GR">
                <a:solidFill>
                  <a:schemeClr val="tx1">
                    <a:lumMod val="85000"/>
                    <a:lumOff val="15000"/>
                  </a:schemeClr>
                </a:solidFill>
              </a:rPr>
              <a:t>ΓΑΛΛΙΑ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89589C-2C90-4407-A995-05EC3DD7A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480" y="2085681"/>
            <a:ext cx="0" cy="268663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393580" y="864108"/>
            <a:ext cx="6144367" cy="5120640"/>
          </a:xfrm>
        </p:spPr>
        <p:txBody>
          <a:bodyPr>
            <a:normAutofit/>
          </a:bodyPr>
          <a:lstStyle/>
          <a:p>
            <a:r>
              <a:rPr lang="el-GR"/>
              <a:t>1863, </a:t>
            </a:r>
            <a:r>
              <a:rPr lang="en-US" i="1"/>
              <a:t>Le Petit Journal </a:t>
            </a:r>
            <a:r>
              <a:rPr lang="el-GR"/>
              <a:t>με τιμή </a:t>
            </a:r>
            <a:r>
              <a:rPr lang="en-US"/>
              <a:t>0,05</a:t>
            </a:r>
            <a:r>
              <a:rPr lang="el-GR"/>
              <a:t> φρ.</a:t>
            </a:r>
          </a:p>
          <a:p>
            <a:pPr lvl="1"/>
            <a:r>
              <a:rPr lang="el-GR"/>
              <a:t>Εικονογράφηση και μυθιστορήματα σε συνέχειες</a:t>
            </a:r>
          </a:p>
          <a:p>
            <a:pPr lvl="1"/>
            <a:r>
              <a:rPr lang="el-GR"/>
              <a:t>1870, 350.000 φύλλα</a:t>
            </a:r>
          </a:p>
          <a:p>
            <a:pPr lvl="1"/>
            <a:r>
              <a:rPr lang="el-GR"/>
              <a:t>1877, 500.000 φύλλα</a:t>
            </a:r>
          </a:p>
          <a:p>
            <a:pPr lvl="1"/>
            <a:r>
              <a:rPr lang="el-GR"/>
              <a:t>1891, 1 εκατ. φύλλα</a:t>
            </a:r>
          </a:p>
          <a:p>
            <a:r>
              <a:rPr lang="el-GR"/>
              <a:t>1876, </a:t>
            </a:r>
            <a:r>
              <a:rPr lang="en-US" i="1"/>
              <a:t>Le Petit </a:t>
            </a:r>
            <a:r>
              <a:rPr lang="en-US" i="1" err="1"/>
              <a:t>Parisien</a:t>
            </a:r>
            <a:endParaRPr lang="en-US" i="1"/>
          </a:p>
          <a:p>
            <a:pPr lvl="1"/>
            <a:r>
              <a:rPr lang="en-US"/>
              <a:t>1914, </a:t>
            </a:r>
            <a:r>
              <a:rPr lang="el-GR"/>
              <a:t>πάνω από 1,5 εκατ. φύλλα</a:t>
            </a:r>
          </a:p>
          <a:p>
            <a:r>
              <a:rPr lang="el-GR"/>
              <a:t>1883, </a:t>
            </a:r>
            <a:r>
              <a:rPr lang="en-US" i="1"/>
              <a:t>Le </a:t>
            </a:r>
            <a:r>
              <a:rPr lang="en-US" i="1" err="1"/>
              <a:t>Matin</a:t>
            </a:r>
            <a:r>
              <a:rPr lang="en-US" i="1"/>
              <a:t> </a:t>
            </a:r>
          </a:p>
          <a:p>
            <a:pPr lvl="1"/>
            <a:r>
              <a:rPr lang="en-US"/>
              <a:t>1899, 75.000 </a:t>
            </a:r>
            <a:r>
              <a:rPr lang="el-GR"/>
              <a:t>φύλλα</a:t>
            </a:r>
          </a:p>
          <a:p>
            <a:pPr lvl="1"/>
            <a:r>
              <a:rPr lang="el-GR"/>
              <a:t>1914, 900.000 φύλλα</a:t>
            </a:r>
          </a:p>
          <a:p>
            <a:r>
              <a:rPr lang="el-GR"/>
              <a:t>1892, </a:t>
            </a:r>
            <a:r>
              <a:rPr lang="en-US" i="1"/>
              <a:t>Le Journal</a:t>
            </a:r>
          </a:p>
          <a:p>
            <a:pPr lvl="1"/>
            <a:r>
              <a:rPr lang="en-US"/>
              <a:t>1914, </a:t>
            </a:r>
            <a:r>
              <a:rPr lang="el-GR"/>
              <a:t>1 εκατ. φύλλα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1649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4522A69-BD28-4FAB-BC21-12F304DB5E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B9AAA3-D906-4243-B467-80BFE82B9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993" y="4367639"/>
            <a:ext cx="11430014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477" y="4599160"/>
            <a:ext cx="11079804" cy="1358020"/>
          </a:xfrm>
        </p:spPr>
        <p:txBody>
          <a:bodyPr anchor="ctr">
            <a:normAutofit/>
          </a:bodyPr>
          <a:lstStyle/>
          <a:p>
            <a:pPr algn="ctr"/>
            <a:r>
              <a:rPr lang="el-GR" sz="2800" dirty="0"/>
              <a:t>ΙΙ. Η ανανέωση του προϊόντος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284288" y="6356350"/>
            <a:ext cx="175659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28</a:t>
            </a:fld>
            <a:endParaRPr lang="en-US"/>
          </a:p>
        </p:txBody>
      </p:sp>
      <p:graphicFrame>
        <p:nvGraphicFramePr>
          <p:cNvPr id="21" name="Content Placeholder 2">
            <a:extLst>
              <a:ext uri="{FF2B5EF4-FFF2-40B4-BE49-F238E27FC236}">
                <a16:creationId xmlns:a16="http://schemas.microsoft.com/office/drawing/2014/main" id="{DBEB8BAC-0EDB-46BE-A58B-A0D1571B89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013464"/>
              </p:ext>
            </p:extLst>
          </p:nvPr>
        </p:nvGraphicFramePr>
        <p:xfrm>
          <a:off x="960120" y="640080"/>
          <a:ext cx="10271760" cy="3202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382778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l-GR" sz="3600"/>
              <a:t>Παραγωγή</a:t>
            </a:r>
            <a:endParaRPr lang="en-US" sz="3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18E9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18E9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FD4139D3-6170-4DEE-8B57-FB1980B5B68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759896" y="885459"/>
          <a:ext cx="7728267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27077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1E78239-D1AA-4363-A29F-EAE5EAFB8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013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133FFD14-5A9F-4A16-B322-FC579C2EE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8008542" cy="53309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63A2C81-E536-42E0-B937-14ACD6F2E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6729" y="757325"/>
            <a:ext cx="3549144" cy="5329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9648" y="1123837"/>
            <a:ext cx="2947482" cy="4601183"/>
          </a:xfrm>
        </p:spPr>
        <p:txBody>
          <a:bodyPr>
            <a:normAutofit/>
          </a:bodyPr>
          <a:lstStyle/>
          <a:p>
            <a:r>
              <a:rPr lang="el-GR" sz="3300" dirty="0"/>
              <a:t>ΒΙΟΜΗΧΑΝΙΚΗ ΕΠΟΧΗ</a:t>
            </a:r>
            <a:br>
              <a:rPr lang="el-GR" sz="3300" dirty="0"/>
            </a:br>
            <a:r>
              <a:rPr lang="el-GR" sz="3300" dirty="0"/>
              <a:t>19</a:t>
            </a:r>
            <a:r>
              <a:rPr lang="el-GR" sz="3300" baseline="30000" dirty="0"/>
              <a:t>ος</a:t>
            </a:r>
            <a:r>
              <a:rPr lang="el-GR" sz="3300" dirty="0"/>
              <a:t> αι.</a:t>
            </a:r>
            <a:endParaRPr lang="en-US" sz="33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CEBD472-AC5D-4393-8BDB-66634BCBCE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4060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 marL="0" marR="0" lvl="0" indent="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defTabSz="4572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AA4F0A7E-7F2C-4563-B878-497480F934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5521389"/>
              </p:ext>
            </p:extLst>
          </p:nvPr>
        </p:nvGraphicFramePr>
        <p:xfrm>
          <a:off x="650875" y="1425575"/>
          <a:ext cx="6711950" cy="4021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533155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l-GR" sz="3600"/>
              <a:t>Παραγωγή</a:t>
            </a:r>
            <a:endParaRPr lang="en-US" sz="3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18E9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18E9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BB36BC2E-09F2-4F0A-B6C8-D267FE75148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759896" y="885459"/>
          <a:ext cx="7728267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27139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l-GR" sz="3600"/>
              <a:t>Παραγωγή</a:t>
            </a:r>
            <a:endParaRPr lang="en-US" sz="3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18E9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18E9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D48EEDC2-81B2-462E-B1FC-DA839411C5A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759896" y="885459"/>
          <a:ext cx="7728267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91822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18E9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818E9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89" y="103908"/>
            <a:ext cx="4291179" cy="55785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85975" y="5771283"/>
            <a:ext cx="976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1929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901" y="103908"/>
            <a:ext cx="6831940" cy="66397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11545" y="6201140"/>
            <a:ext cx="2109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Αθήνα, 1894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744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l-GR" sz="3600"/>
              <a:t>Παραγωγή</a:t>
            </a:r>
            <a:endParaRPr lang="en-US" sz="3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18E9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18E9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381259B3-87BB-4A63-AAE2-6C1BA732F8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4192902"/>
              </p:ext>
            </p:extLst>
          </p:nvPr>
        </p:nvGraphicFramePr>
        <p:xfrm>
          <a:off x="3759896" y="885459"/>
          <a:ext cx="7728267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912590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/>
          <a:lstStyle/>
          <a:p>
            <a:r>
              <a:rPr lang="el-GR" dirty="0"/>
              <a:t>Παραγωγή</a:t>
            </a:r>
            <a:br>
              <a:rPr lang="el-GR" dirty="0"/>
            </a:br>
            <a:br>
              <a:rPr lang="el-GR" dirty="0"/>
            </a:br>
            <a:r>
              <a:rPr lang="el-GR" dirty="0"/>
              <a:t>ΑΓΓΛΙΑ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5120640"/>
          </a:xfrm>
        </p:spPr>
        <p:txBody>
          <a:bodyPr>
            <a:normAutofit/>
          </a:bodyPr>
          <a:lstStyle/>
          <a:p>
            <a:r>
              <a:rPr lang="en-US" dirty="0"/>
              <a:t>“From few and expensive to many and cheap”</a:t>
            </a:r>
          </a:p>
          <a:p>
            <a:r>
              <a:rPr lang="el-GR" dirty="0"/>
              <a:t>Έκδοση μυθιστορημάτων σε 2, 3  ή και περισσότερους τόμους 12ου σχήματος</a:t>
            </a:r>
          </a:p>
          <a:p>
            <a:pPr lvl="1"/>
            <a:r>
              <a:rPr lang="en-US" dirty="0"/>
              <a:t>3-deckers</a:t>
            </a:r>
            <a:endParaRPr lang="el-GR" dirty="0"/>
          </a:p>
          <a:p>
            <a:r>
              <a:rPr lang="el-GR" dirty="0"/>
              <a:t>Μεγάλα στοιχεία και πλατιά διάστιχα (αύξηση όγκου κειμένου για να καλυφθούν οι τόμοι)</a:t>
            </a:r>
          </a:p>
          <a:p>
            <a:r>
              <a:rPr lang="el-GR" dirty="0"/>
              <a:t>Τιμή τόμου, 5-6</a:t>
            </a:r>
            <a:r>
              <a:rPr lang="en-US" dirty="0"/>
              <a:t> s. </a:t>
            </a:r>
            <a:r>
              <a:rPr lang="en-US" dirty="0">
                <a:sym typeface="Wingdings" panose="05000000000000000000" pitchFamily="2" charset="2"/>
              </a:rPr>
              <a:t> </a:t>
            </a:r>
            <a:r>
              <a:rPr lang="en-US" dirty="0"/>
              <a:t>3-decker, 15-18 s. </a:t>
            </a:r>
            <a:r>
              <a:rPr lang="el-GR" dirty="0"/>
              <a:t>= απρόσιτη πολυτέλεια</a:t>
            </a:r>
          </a:p>
          <a:p>
            <a:pPr lvl="1"/>
            <a:r>
              <a:rPr lang="el-GR" dirty="0"/>
              <a:t>Εβδομαδιαίος μισθός  ειδικευμένου εργάτη, 21</a:t>
            </a:r>
            <a:r>
              <a:rPr lang="en-US" dirty="0"/>
              <a:t> s.</a:t>
            </a:r>
            <a:endParaRPr lang="el-GR" dirty="0"/>
          </a:p>
          <a:p>
            <a:pPr lvl="1"/>
            <a:r>
              <a:rPr lang="el-GR" dirty="0"/>
              <a:t>Τυπογράφου, 27</a:t>
            </a:r>
            <a:r>
              <a:rPr lang="en-US" dirty="0"/>
              <a:t> s.</a:t>
            </a:r>
            <a:endParaRPr lang="el-GR" dirty="0"/>
          </a:p>
          <a:p>
            <a:pPr lvl="1"/>
            <a:r>
              <a:rPr lang="el-GR" dirty="0"/>
              <a:t>Δασκάλου, 17</a:t>
            </a:r>
            <a:r>
              <a:rPr lang="en-US" dirty="0"/>
              <a:t> 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18E9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818E9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8430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18E9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818E9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0"/>
            <a:ext cx="3035544" cy="68522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87969" y="6262255"/>
            <a:ext cx="1043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1861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268" y="0"/>
            <a:ext cx="3002042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535508" y="0"/>
            <a:ext cx="656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1875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646" y="0"/>
            <a:ext cx="3342986" cy="68781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13785" y="3563815"/>
            <a:ext cx="715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1868</a:t>
            </a:r>
          </a:p>
        </p:txBody>
      </p:sp>
    </p:spTree>
    <p:extLst>
      <p:ext uri="{BB962C8B-B14F-4D97-AF65-F5344CB8AC3E}">
        <p14:creationId xmlns:p14="http://schemas.microsoft.com/office/powerpoint/2010/main" val="37783910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l-GR" sz="3600"/>
              <a:t>Παραγωγή</a:t>
            </a:r>
            <a:br>
              <a:rPr lang="el-GR" sz="3600"/>
            </a:br>
            <a:br>
              <a:rPr lang="el-GR" sz="3600"/>
            </a:br>
            <a:r>
              <a:rPr lang="el-GR" sz="3600"/>
              <a:t>ΑΓΓΛΙΑ</a:t>
            </a:r>
            <a:endParaRPr lang="en-US" sz="3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18E9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18E9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9C61F2E4-961E-47D6-8842-E57DF6BDE37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759896" y="885459"/>
          <a:ext cx="7728267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52648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400"/>
              <a:t>Ο βιομηχανικός 19ος αιώνας</a:t>
            </a:r>
            <a:br>
              <a:rPr lang="el-GR"/>
            </a:br>
            <a:br>
              <a:rPr lang="el-GR"/>
            </a:br>
            <a:r>
              <a:rPr lang="el-GR" sz="3400"/>
              <a:t>ΑΓΓΛΙΑ</a:t>
            </a:r>
            <a:endParaRPr lang="en-US" sz="34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3868738" y="863600"/>
          <a:ext cx="7314579" cy="16764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335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23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565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el-GR" sz="2200" b="0" dirty="0"/>
                        <a:t>ΕΦΗΜΕΡΙΔΕΣ</a:t>
                      </a:r>
                      <a:endParaRPr lang="en-US" sz="2200" b="0" dirty="0"/>
                    </a:p>
                  </a:txBody>
                  <a:tcPr marL="131182" marR="13118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200" b="0" dirty="0"/>
                        <a:t>1801</a:t>
                      </a:r>
                      <a:endParaRPr lang="en-US" sz="2200" b="0" dirty="0"/>
                    </a:p>
                  </a:txBody>
                  <a:tcPr marL="131182" marR="131182"/>
                </a:tc>
                <a:tc>
                  <a:txBody>
                    <a:bodyPr/>
                    <a:lstStyle/>
                    <a:p>
                      <a:r>
                        <a:rPr lang="el-GR" sz="2200" b="0" dirty="0"/>
                        <a:t>16 εκατ.</a:t>
                      </a:r>
                      <a:r>
                        <a:rPr lang="el-GR" sz="2200" b="0" baseline="0" dirty="0"/>
                        <a:t> φύλλα</a:t>
                      </a:r>
                      <a:endParaRPr lang="en-US" sz="2200" b="0" dirty="0"/>
                    </a:p>
                  </a:txBody>
                  <a:tcPr marL="131182" marR="13118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200" dirty="0"/>
                        <a:t>1849</a:t>
                      </a:r>
                      <a:endParaRPr lang="en-US" sz="2200" dirty="0"/>
                    </a:p>
                  </a:txBody>
                  <a:tcPr marL="131182" marR="131182"/>
                </a:tc>
                <a:tc>
                  <a:txBody>
                    <a:bodyPr/>
                    <a:lstStyle/>
                    <a:p>
                      <a:r>
                        <a:rPr lang="el-GR" sz="2200" dirty="0"/>
                        <a:t>78</a:t>
                      </a:r>
                      <a:r>
                        <a:rPr lang="el-GR" sz="2200" baseline="0" dirty="0"/>
                        <a:t> εκατ. φύλλα</a:t>
                      </a:r>
                      <a:endParaRPr lang="en-US" sz="2200" dirty="0"/>
                    </a:p>
                  </a:txBody>
                  <a:tcPr marL="131182" marR="13118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el-GR" sz="2200" dirty="0"/>
                        <a:t>ΒΙΒΛΙΑ</a:t>
                      </a:r>
                      <a:endParaRPr lang="en-US" sz="2200" dirty="0"/>
                    </a:p>
                  </a:txBody>
                  <a:tcPr marL="131182" marR="13118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200" dirty="0"/>
                        <a:t>1800</a:t>
                      </a:r>
                      <a:endParaRPr lang="en-US" sz="2200" dirty="0"/>
                    </a:p>
                  </a:txBody>
                  <a:tcPr marL="131182" marR="131182"/>
                </a:tc>
                <a:tc>
                  <a:txBody>
                    <a:bodyPr/>
                    <a:lstStyle/>
                    <a:p>
                      <a:r>
                        <a:rPr lang="el-GR" sz="2200" dirty="0"/>
                        <a:t>14.500 τίτλοι</a:t>
                      </a:r>
                      <a:endParaRPr lang="en-US" sz="2200" dirty="0"/>
                    </a:p>
                  </a:txBody>
                  <a:tcPr marL="131182" marR="13118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/>
                        <a:t>1890</a:t>
                      </a:r>
                      <a:endParaRPr lang="en-US" sz="2000" dirty="0"/>
                    </a:p>
                  </a:txBody>
                  <a:tcPr marL="131182" marR="131182"/>
                </a:tc>
                <a:tc>
                  <a:txBody>
                    <a:bodyPr/>
                    <a:lstStyle/>
                    <a:p>
                      <a:r>
                        <a:rPr lang="el-GR" sz="2000" dirty="0"/>
                        <a:t>60.812 τίτλοι</a:t>
                      </a:r>
                      <a:endParaRPr lang="en-US" sz="2000" dirty="0"/>
                    </a:p>
                  </a:txBody>
                  <a:tcPr marL="131182" marR="13118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18E9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818E9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869268" y="2192482"/>
            <a:ext cx="7315200" cy="4416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8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6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18E9F"/>
              </a:buClr>
              <a:buSzTx/>
              <a:buFont typeface="Wingdings 2" pitchFamily="18" charset="2"/>
              <a:buChar char=""/>
              <a:tabLst>
                <a:tab pos="1143000" algn="l"/>
              </a:tabLst>
              <a:defRPr/>
            </a:pP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4A3F38">
                    <a:lumMod val="20000"/>
                    <a:lumOff val="8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1800-1830, κυκλοφορία νέων τίτλων την άνοιξη, πτώση το καλοκαίρι, ελαφρά άνοδος το φθινόπωρο</a:t>
            </a: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18E9F"/>
              </a:buClr>
              <a:buSzTx/>
              <a:buFont typeface="Wingdings 2" pitchFamily="18" charset="2"/>
              <a:buChar char=""/>
              <a:tabLst>
                <a:tab pos="1143000" algn="l"/>
              </a:tabLst>
              <a:defRPr/>
            </a:pP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4A3F38">
                    <a:lumMod val="20000"/>
                    <a:lumOff val="8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Δεκ. 1840, καθιέρωση νέας αγοραστικής περιόδου τα Χριστούγεννα (Οκτ.-Δεκ.)</a:t>
            </a:r>
          </a:p>
          <a:p>
            <a:pPr marL="685800" marR="0" lvl="1" indent="-182880" algn="l" defTabSz="914400" rtl="0" eaLnBrk="1" fontAlgn="auto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rgbClr val="818E9F"/>
              </a:buClr>
              <a:buSzTx/>
              <a:buFont typeface="Wingdings 2" pitchFamily="18" charset="2"/>
              <a:buChar char=""/>
              <a:tabLst>
                <a:tab pos="1143000" algn="l"/>
              </a:tabLst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4A3F38">
                    <a:lumMod val="20000"/>
                    <a:lumOff val="8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1843, η 1</a:t>
            </a:r>
            <a:r>
              <a:rPr kumimoji="0" lang="el-GR" sz="2400" b="0" i="0" u="none" strike="noStrike" kern="1200" cap="none" spc="0" normalizeH="0" baseline="30000" noProof="0" dirty="0">
                <a:ln>
                  <a:noFill/>
                </a:ln>
                <a:solidFill>
                  <a:srgbClr val="4A3F38">
                    <a:lumMod val="20000"/>
                    <a:lumOff val="8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η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4A3F38">
                    <a:lumMod val="20000"/>
                    <a:lumOff val="8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χριστουγεννιάτικη κάρτα και το 1</a:t>
            </a:r>
            <a:r>
              <a:rPr kumimoji="0" lang="el-GR" sz="2400" b="0" i="0" u="none" strike="noStrike" kern="1200" cap="none" spc="0" normalizeH="0" baseline="30000" noProof="0" dirty="0">
                <a:ln>
                  <a:noFill/>
                </a:ln>
                <a:solidFill>
                  <a:srgbClr val="4A3F38">
                    <a:lumMod val="20000"/>
                    <a:lumOff val="8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ο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4A3F38">
                    <a:lumMod val="20000"/>
                    <a:lumOff val="8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χριστουγεννιάτικο βιβλίο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A3F38">
                    <a:lumMod val="20000"/>
                    <a:lumOff val="8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Charles Dickens,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4A3F38">
                    <a:lumMod val="20000"/>
                    <a:lumOff val="8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 Christmas Carol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A3F38">
                    <a:lumMod val="20000"/>
                    <a:lumOff val="8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724049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0516254-1D9F-4F3A-9870-3A3280BE2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116" y="864108"/>
            <a:ext cx="3073914" cy="5120639"/>
          </a:xfrm>
        </p:spPr>
        <p:txBody>
          <a:bodyPr>
            <a:normAutofit/>
          </a:bodyPr>
          <a:lstStyle/>
          <a:p>
            <a:pPr algn="r"/>
            <a:r>
              <a:rPr lang="el-GR" sz="3600">
                <a:solidFill>
                  <a:schemeClr val="tx1">
                    <a:lumMod val="85000"/>
                    <a:lumOff val="15000"/>
                  </a:schemeClr>
                </a:solidFill>
              </a:rPr>
              <a:t>Ο βιομηχανικός 19</a:t>
            </a:r>
            <a:r>
              <a:rPr lang="el-GR" sz="3600" baseline="30000">
                <a:solidFill>
                  <a:schemeClr val="tx1">
                    <a:lumMod val="85000"/>
                    <a:lumOff val="15000"/>
                  </a:schemeClr>
                </a:solidFill>
              </a:rPr>
              <a:t>ος</a:t>
            </a:r>
            <a:r>
              <a:rPr lang="el-GR" sz="3600">
                <a:solidFill>
                  <a:schemeClr val="tx1">
                    <a:lumMod val="85000"/>
                    <a:lumOff val="15000"/>
                  </a:schemeClr>
                </a:solidFill>
              </a:rPr>
              <a:t> αιώνας</a:t>
            </a:r>
            <a:br>
              <a:rPr lang="el-GR" sz="36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el-GR" sz="36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l-GR" sz="3600">
                <a:solidFill>
                  <a:schemeClr val="tx1">
                    <a:lumMod val="85000"/>
                    <a:lumOff val="15000"/>
                  </a:schemeClr>
                </a:solidFill>
              </a:rPr>
              <a:t>ΑΓΓΛΙΑ</a:t>
            </a:r>
            <a:endParaRPr lang="en-US" sz="3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14672B-27A5-4CDA-ABAF-5E4CF4B41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128693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89589C-2C90-4407-A995-05EC3DD7A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51129" y="2085681"/>
            <a:ext cx="0" cy="268663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289229" y="864108"/>
            <a:ext cx="5910677" cy="5120640"/>
          </a:xfrm>
        </p:spPr>
        <p:txBody>
          <a:bodyPr>
            <a:normAutofit/>
          </a:bodyPr>
          <a:lstStyle/>
          <a:p>
            <a:r>
              <a:rPr lang="el-GR"/>
              <a:t>1800-1830, ιδιαίτερα υψηλά τέλη κυκλοφορίας</a:t>
            </a:r>
          </a:p>
          <a:p>
            <a:pPr lvl="1"/>
            <a:r>
              <a:rPr lang="el-GR"/>
              <a:t>! Έλεγχος ενημέρωσης και πληροφόρησης λαϊκών στρωμάτων την περίοδο των Ναπολεόντειων Πολέμων</a:t>
            </a:r>
          </a:p>
          <a:p>
            <a:r>
              <a:rPr lang="el-GR"/>
              <a:t>Μείωση ή κατάργηση φόρων </a:t>
            </a:r>
            <a:r>
              <a:rPr lang="el-GR" err="1"/>
              <a:t>χάρτου</a:t>
            </a:r>
            <a:r>
              <a:rPr lang="el-GR"/>
              <a:t>/</a:t>
            </a:r>
            <a:r>
              <a:rPr lang="el-GR" err="1"/>
              <a:t>εφημ</a:t>
            </a:r>
            <a:r>
              <a:rPr lang="el-GR"/>
              <a:t>./αγγελιών διευκολύνει πτώση τιμών</a:t>
            </a:r>
          </a:p>
          <a:p>
            <a:pPr lvl="1"/>
            <a:r>
              <a:rPr lang="el-GR"/>
              <a:t>1800, φόρος εφημερίδων 4 </a:t>
            </a:r>
            <a:r>
              <a:rPr lang="en-US"/>
              <a:t>d.</a:t>
            </a:r>
            <a:r>
              <a:rPr lang="el-GR"/>
              <a:t>/φύλλο</a:t>
            </a:r>
          </a:p>
          <a:p>
            <a:pPr lvl="1"/>
            <a:r>
              <a:rPr lang="el-GR"/>
              <a:t>1836, 1 </a:t>
            </a:r>
            <a:r>
              <a:rPr lang="en-US"/>
              <a:t>d.</a:t>
            </a:r>
          </a:p>
          <a:p>
            <a:pPr lvl="1"/>
            <a:r>
              <a:rPr lang="el-GR"/>
              <a:t>1855, καταργείται φόρος εφημερίδων </a:t>
            </a:r>
          </a:p>
          <a:p>
            <a:pPr lvl="1"/>
            <a:r>
              <a:rPr lang="el-GR"/>
              <a:t>1861, καταργείται τέλος </a:t>
            </a:r>
            <a:r>
              <a:rPr lang="el-GR" err="1"/>
              <a:t>χάρτου</a:t>
            </a:r>
            <a:r>
              <a:rPr lang="el-GR"/>
              <a:t> </a:t>
            </a:r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A206779-5C74-4555-94BC-5845C92EC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83988" y="767825"/>
            <a:ext cx="508012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18E9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18E9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8196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l-GR"/>
              <a:t>Έντυπα λαϊκής κατανάλωσης</a:t>
            </a:r>
            <a:br>
              <a:rPr lang="el-GR"/>
            </a:br>
            <a:br>
              <a:rPr lang="el-GR"/>
            </a:br>
            <a:r>
              <a:rPr lang="en-US"/>
              <a:t>Chapbooks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18E9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18E9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aphicFrame>
        <p:nvGraphicFramePr>
          <p:cNvPr id="21" name="Content Placeholder 2">
            <a:extLst>
              <a:ext uri="{FF2B5EF4-FFF2-40B4-BE49-F238E27FC236}">
                <a16:creationId xmlns:a16="http://schemas.microsoft.com/office/drawing/2014/main" id="{043308F8-A97E-49EC-8F59-39D113A61D3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759896" y="885459"/>
          <a:ext cx="7728267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84411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F1D7602-6D2D-46C2-A7B2-434F3678D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539253-EA7C-41D9-9930-0923683AA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1219810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7" y="1123837"/>
            <a:ext cx="3073914" cy="4601183"/>
          </a:xfrm>
        </p:spPr>
        <p:txBody>
          <a:bodyPr>
            <a:normAutofit/>
          </a:bodyPr>
          <a:lstStyle/>
          <a:p>
            <a:pPr algn="r"/>
            <a:r>
              <a:rPr lang="el-GR">
                <a:solidFill>
                  <a:schemeClr val="tx1">
                    <a:lumMod val="85000"/>
                    <a:lumOff val="15000"/>
                  </a:schemeClr>
                </a:solidFill>
              </a:rPr>
              <a:t>Τεχνολογική εξέλιξη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D89589C-2C90-4407-A995-05EC3DD7A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480" y="2085681"/>
            <a:ext cx="0" cy="268663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3580" y="864108"/>
            <a:ext cx="6144367" cy="5120640"/>
          </a:xfrm>
        </p:spPr>
        <p:txBody>
          <a:bodyPr>
            <a:normAutofit/>
          </a:bodyPr>
          <a:lstStyle/>
          <a:p>
            <a:r>
              <a:rPr lang="el-GR" dirty="0"/>
              <a:t>1772, ο </a:t>
            </a:r>
            <a:r>
              <a:rPr lang="en-US" dirty="0"/>
              <a:t>William Haas</a:t>
            </a:r>
            <a:r>
              <a:rPr lang="el-GR" dirty="0"/>
              <a:t> κατασκευάζει πιεστήριο με μεταλλικά μέρη στη Βασιλεία</a:t>
            </a:r>
          </a:p>
          <a:p>
            <a:r>
              <a:rPr lang="el-GR" dirty="0"/>
              <a:t>1803, </a:t>
            </a:r>
            <a:r>
              <a:rPr lang="en-US" dirty="0"/>
              <a:t>Charles Stanhope </a:t>
            </a:r>
            <a:r>
              <a:rPr lang="el-GR" dirty="0"/>
              <a:t>κατασκευάζει εξ ολοκλήρου μεταλλικό πιεστήριο</a:t>
            </a:r>
          </a:p>
          <a:p>
            <a:pPr lvl="1"/>
            <a:r>
              <a:rPr lang="el-GR" dirty="0"/>
              <a:t>Μεγαλύτερη σταθερότητα, μεγαλύτερη επιφάνεια εκτύπωσης</a:t>
            </a:r>
          </a:p>
          <a:p>
            <a:pPr lvl="1"/>
            <a:r>
              <a:rPr lang="el-GR" dirty="0"/>
              <a:t>Βελτίωση αποδοτικότητας και ποιότητας</a:t>
            </a:r>
            <a:endParaRPr lang="en-US" dirty="0"/>
          </a:p>
          <a:p>
            <a:r>
              <a:rPr lang="en-US" dirty="0"/>
              <a:t>! </a:t>
            </a:r>
            <a:r>
              <a:rPr lang="el-GR" dirty="0"/>
              <a:t>Η πρώτη σημαντική εξέλιξη σε τεχνικές εκτύπωσης από εποχή Γουτεμβέργιου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5796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0516254-1D9F-4F3A-9870-3A3280BE2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116" y="864108"/>
            <a:ext cx="3073914" cy="5120639"/>
          </a:xfrm>
        </p:spPr>
        <p:txBody>
          <a:bodyPr>
            <a:normAutofit/>
          </a:bodyPr>
          <a:lstStyle/>
          <a:p>
            <a:pPr algn="r"/>
            <a:r>
              <a:rPr lang="el-GR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Έντυπα λαϊκής κατανάλωσης</a:t>
            </a:r>
            <a:br>
              <a:rPr lang="el-GR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el-GR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Broadside ballads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14672B-27A5-4CDA-ABAF-5E4CF4B41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128693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D89589C-2C90-4407-A995-05EC3DD7A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51129" y="2085681"/>
            <a:ext cx="0" cy="268663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9229" y="864108"/>
            <a:ext cx="5910677" cy="5120640"/>
          </a:xfrm>
        </p:spPr>
        <p:txBody>
          <a:bodyPr>
            <a:normAutofit/>
          </a:bodyPr>
          <a:lstStyle/>
          <a:p>
            <a:r>
              <a:rPr lang="el-GR" sz="2000" dirty="0"/>
              <a:t>Μονόφυλλο τυπωμένο στη μια πλευρά με συγκλονιστική ιστορία τραγούδια του συρμού και εικονογράφηση από ξυλογραφίες</a:t>
            </a:r>
          </a:p>
          <a:p>
            <a:r>
              <a:rPr lang="el-GR" sz="2000" dirty="0"/>
              <a:t>Εκτύπωση σε 1-2 εκατ. αντίτυπα</a:t>
            </a:r>
          </a:p>
          <a:p>
            <a:r>
              <a:rPr lang="el-GR" sz="2000" dirty="0"/>
              <a:t>Διακίνηση από πλανόδιους πωλητές</a:t>
            </a:r>
          </a:p>
          <a:p>
            <a:r>
              <a:rPr lang="el-GR" sz="2000" dirty="0"/>
              <a:t>Ισχυρό μέσο προπαγάνδας</a:t>
            </a:r>
          </a:p>
          <a:p>
            <a:r>
              <a:rPr lang="el-GR" sz="2000" dirty="0"/>
              <a:t>Κόστος, 1 </a:t>
            </a:r>
            <a:r>
              <a:rPr lang="en-US" sz="2000" dirty="0"/>
              <a:t>d.</a:t>
            </a:r>
          </a:p>
          <a:p>
            <a:endParaRPr lang="en-US" sz="2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206779-5C74-4555-94BC-5845C92EC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83988" y="767825"/>
            <a:ext cx="508012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18E9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18E9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6035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0516254-1D9F-4F3A-9870-3A3280BE2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116" y="864108"/>
            <a:ext cx="3073914" cy="5120639"/>
          </a:xfrm>
        </p:spPr>
        <p:txBody>
          <a:bodyPr>
            <a:normAutofit/>
          </a:bodyPr>
          <a:lstStyle/>
          <a:p>
            <a:pPr algn="r"/>
            <a:r>
              <a:rPr lang="el-GR" sz="3600">
                <a:solidFill>
                  <a:schemeClr val="tx1">
                    <a:lumMod val="85000"/>
                    <a:lumOff val="15000"/>
                  </a:schemeClr>
                </a:solidFill>
              </a:rPr>
              <a:t>Άλλα δημοφιλή λαϊκά έντυπα</a:t>
            </a:r>
            <a:endParaRPr lang="en-US" sz="3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14672B-27A5-4CDA-ABAF-5E4CF4B41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128693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D89589C-2C90-4407-A995-05EC3DD7A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51129" y="2085681"/>
            <a:ext cx="0" cy="268663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9229" y="864108"/>
            <a:ext cx="5910677" cy="5120640"/>
          </a:xfrm>
        </p:spPr>
        <p:txBody>
          <a:bodyPr>
            <a:normAutofit/>
          </a:bodyPr>
          <a:lstStyle/>
          <a:p>
            <a:r>
              <a:rPr lang="en-US" b="1"/>
              <a:t>Pierce Egan</a:t>
            </a:r>
            <a:endParaRPr lang="el-GR" b="1"/>
          </a:p>
          <a:p>
            <a:r>
              <a:rPr lang="en-US" i="1" err="1"/>
              <a:t>Boxiana</a:t>
            </a:r>
            <a:r>
              <a:rPr lang="en-US"/>
              <a:t> </a:t>
            </a:r>
            <a:r>
              <a:rPr lang="el-GR"/>
              <a:t>(1818-1824)</a:t>
            </a:r>
            <a:r>
              <a:rPr lang="en-US"/>
              <a:t>, non-fiction</a:t>
            </a:r>
            <a:r>
              <a:rPr lang="el-GR"/>
              <a:t>: τεύχη με απομνημονεύματα, πορτραίτα και αφηγήσεις αγώνων μποξ</a:t>
            </a:r>
            <a:endParaRPr lang="en-US"/>
          </a:p>
          <a:p>
            <a:r>
              <a:rPr lang="en-US" i="1"/>
              <a:t>Life in London </a:t>
            </a:r>
            <a:r>
              <a:rPr lang="en-US"/>
              <a:t>(1820-1821), fiction: </a:t>
            </a:r>
            <a:r>
              <a:rPr lang="el-GR"/>
              <a:t>σε μηνιαία τεύχη με εικονογράφηση, 1 </a:t>
            </a:r>
            <a:r>
              <a:rPr lang="en-US"/>
              <a:t>s. </a:t>
            </a:r>
            <a:r>
              <a:rPr lang="el-GR"/>
              <a:t>το τεύχος</a:t>
            </a:r>
          </a:p>
          <a:p>
            <a:r>
              <a:rPr lang="el-GR"/>
              <a:t>Θεατρικά έργα</a:t>
            </a:r>
          </a:p>
          <a:p>
            <a:pPr lvl="1"/>
            <a:r>
              <a:rPr lang="el-GR"/>
              <a:t>6 </a:t>
            </a:r>
            <a:r>
              <a:rPr lang="en-US"/>
              <a:t>d.</a:t>
            </a:r>
            <a:endParaRPr lang="el-GR"/>
          </a:p>
          <a:p>
            <a:pPr lvl="1"/>
            <a:r>
              <a:rPr lang="el-GR"/>
              <a:t>Πιο εύκολα στην ανάγνωση (σύντομες ατάκες με υπόδειξη ομιλητή)</a:t>
            </a:r>
          </a:p>
          <a:p>
            <a:pPr lvl="1"/>
            <a:r>
              <a:rPr lang="el-GR"/>
              <a:t>Θεατρικά έργα για οικιακή αναψυχή</a:t>
            </a: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206779-5C74-4555-94BC-5845C92EC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83988" y="767825"/>
            <a:ext cx="508012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18E9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18E9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1621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8">
            <a:extLst>
              <a:ext uri="{FF2B5EF4-FFF2-40B4-BE49-F238E27FC236}">
                <a16:creationId xmlns:a16="http://schemas.microsoft.com/office/drawing/2014/main" id="{B09E1670-83B7-48FC-9C47-C7318A21CD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BD9C30EE-515E-4D1E-8044-1E02EBC14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72832"/>
            <a:ext cx="1194619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B7A34BAF-52BF-49D4-B4CA-F56A96FC8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4" y="758952"/>
            <a:ext cx="4665257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2693" y="1123837"/>
            <a:ext cx="3801594" cy="4644334"/>
          </a:xfrm>
        </p:spPr>
        <p:txBody>
          <a:bodyPr anchor="b">
            <a:normAutofit/>
          </a:bodyPr>
          <a:lstStyle/>
          <a:p>
            <a:r>
              <a:rPr lang="el-GR" sz="3600"/>
              <a:t>Βιβλία σε τεύχη</a:t>
            </a:r>
            <a:endParaRPr lang="en-US" sz="36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2658" y="1094564"/>
            <a:ext cx="5802322" cy="4673607"/>
          </a:xfrm>
        </p:spPr>
        <p:txBody>
          <a:bodyPr anchor="b">
            <a:normAutofit/>
          </a:bodyPr>
          <a:lstStyle/>
          <a:p>
            <a:r>
              <a:rPr lang="el-GR" dirty="0"/>
              <a:t>Τέλη </a:t>
            </a:r>
            <a:r>
              <a:rPr lang="el-GR" dirty="0" err="1"/>
              <a:t>δεκ.</a:t>
            </a:r>
            <a:r>
              <a:rPr lang="el-GR" dirty="0"/>
              <a:t> 1830, έκδοση σε τεύχη διαδίδεται και σε ανώτερα στρώματα</a:t>
            </a:r>
            <a:r>
              <a:rPr lang="en-US" dirty="0"/>
              <a:t> </a:t>
            </a:r>
            <a:r>
              <a:rPr lang="el-GR" dirty="0"/>
              <a:t>και μετατρέπεται σε αξιοσέβαστο είδος δημοσίευσης</a:t>
            </a:r>
          </a:p>
          <a:p>
            <a:pPr lvl="1"/>
            <a:r>
              <a:rPr lang="el-GR" dirty="0"/>
              <a:t>Π.χ., έργα </a:t>
            </a:r>
            <a:r>
              <a:rPr lang="en-US" dirty="0"/>
              <a:t>Dickens</a:t>
            </a:r>
            <a:endParaRPr lang="el-GR" dirty="0"/>
          </a:p>
          <a:p>
            <a:r>
              <a:rPr lang="el-GR" dirty="0"/>
              <a:t>18 μηνιαία μέρη (1 </a:t>
            </a:r>
            <a:r>
              <a:rPr lang="en-US" dirty="0"/>
              <a:t>s.) </a:t>
            </a:r>
            <a:r>
              <a:rPr lang="el-GR" dirty="0"/>
              <a:t>και ένα τελευταίο διπλό (</a:t>
            </a:r>
            <a:r>
              <a:rPr lang="en-US" dirty="0"/>
              <a:t>2 s.</a:t>
            </a:r>
            <a:r>
              <a:rPr lang="el-GR" dirty="0"/>
              <a:t>)</a:t>
            </a:r>
            <a:r>
              <a:rPr lang="en-US" dirty="0"/>
              <a:t> = Victorian serial novels</a:t>
            </a:r>
          </a:p>
          <a:p>
            <a:r>
              <a:rPr lang="el-GR" dirty="0"/>
              <a:t>Σοβαρή επίδραση σε μορφή μυθιστορήματος: κάθε τεύχος έπρεπε να έχει σχετικά αυτοτέλεια αλλά και να εντάσσεται σε γενική πλοκή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18E9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18E9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4015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09E1670-83B7-48FC-9C47-C7318A21CD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9C30EE-515E-4D1E-8044-1E02EBC14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72832"/>
            <a:ext cx="1194619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A34BAF-52BF-49D4-B4CA-F56A96FC8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4" y="758952"/>
            <a:ext cx="4665257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2693" y="1123837"/>
            <a:ext cx="3801594" cy="4644334"/>
          </a:xfrm>
        </p:spPr>
        <p:txBody>
          <a:bodyPr anchor="b">
            <a:normAutofit/>
          </a:bodyPr>
          <a:lstStyle/>
          <a:p>
            <a:r>
              <a:rPr lang="el-GR" sz="3600"/>
              <a:t>Βιβλία σε τεύχη</a:t>
            </a:r>
            <a:endParaRPr lang="en-US" sz="36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2658" y="1094564"/>
            <a:ext cx="5700264" cy="4673607"/>
          </a:xfrm>
        </p:spPr>
        <p:txBody>
          <a:bodyPr anchor="b">
            <a:normAutofit/>
          </a:bodyPr>
          <a:lstStyle/>
          <a:p>
            <a:r>
              <a:rPr lang="el-GR"/>
              <a:t>Επιτυχημένες σειρές παρατείνονται επί </a:t>
            </a:r>
            <a:r>
              <a:rPr lang="el-GR" err="1"/>
              <a:t>μακρώ</a:t>
            </a:r>
            <a:endParaRPr lang="el-GR"/>
          </a:p>
          <a:p>
            <a:pPr lvl="1"/>
            <a:r>
              <a:rPr lang="el-GR"/>
              <a:t>Π.χ. </a:t>
            </a:r>
            <a:r>
              <a:rPr lang="en-US"/>
              <a:t>G.W.M. </a:t>
            </a:r>
            <a:r>
              <a:rPr lang="en-US" err="1"/>
              <a:t>Reynold</a:t>
            </a:r>
            <a:r>
              <a:rPr lang="en-US"/>
              <a:t>, </a:t>
            </a:r>
            <a:r>
              <a:rPr lang="en-US" i="1"/>
              <a:t>The Mysteries of the Court of London</a:t>
            </a:r>
            <a:r>
              <a:rPr lang="en-US"/>
              <a:t>, 1849-56</a:t>
            </a:r>
          </a:p>
          <a:p>
            <a:r>
              <a:rPr lang="el-GR"/>
              <a:t>Καθιέρωση δημοσίευσης μυθιστορήματος στα μηνιαία περιοδικά πριν την ακριβή </a:t>
            </a:r>
            <a:r>
              <a:rPr lang="en-US"/>
              <a:t>3-decker </a:t>
            </a:r>
            <a:r>
              <a:rPr lang="el-GR"/>
              <a:t>έκδοση</a:t>
            </a:r>
          </a:p>
          <a:p>
            <a:r>
              <a:rPr lang="el-GR"/>
              <a:t>Άφθονες διαφημίσεις σε κάθε τεύχος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18E9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18E9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9755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E658C22-2BBB-4CC7-AC94-BA42B45B4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E714D6-B8AE-4EAF-80CA-1900AE364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E40FA13-8792-401C-A9B1-AFB63F508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standing at a podium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880" r="9088" b="-3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84323AF-559C-4105-8782-F6C3FBB1F9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300114"/>
            <a:ext cx="4053525" cy="425777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4" name="TextBox 3"/>
          <p:cNvSpPr txBox="1"/>
          <p:nvPr/>
        </p:nvSpPr>
        <p:spPr>
          <a:xfrm>
            <a:off x="334557" y="1653703"/>
            <a:ext cx="3361953" cy="24704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defTabSz="91440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700" b="0" i="0" u="none" strike="noStrike" cap="none" spc="-100" normalizeH="0" noProof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Charles Dickens, δημόσια ανάγνωση, 1867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i="0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906267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0516254-1D9F-4F3A-9870-3A3280BE2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116" y="864108"/>
            <a:ext cx="3073914" cy="5120639"/>
          </a:xfrm>
        </p:spPr>
        <p:txBody>
          <a:bodyPr>
            <a:normAutofit/>
          </a:bodyPr>
          <a:lstStyle/>
          <a:p>
            <a:pPr algn="r"/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ΙΙΙ. Η ανανέωση της διακίνησης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14672B-27A5-4CDA-ABAF-5E4CF4B41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128693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D89589C-2C90-4407-A995-05EC3DD7A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51129" y="2085681"/>
            <a:ext cx="0" cy="268663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9229" y="864108"/>
            <a:ext cx="5910677" cy="5120640"/>
          </a:xfrm>
        </p:spPr>
        <p:txBody>
          <a:bodyPr>
            <a:normAutofit/>
          </a:bodyPr>
          <a:lstStyle/>
          <a:p>
            <a:r>
              <a:rPr lang="el-GR" dirty="0"/>
              <a:t>Αρχές 19ου αι., ενοικίαση εφημερίδων και περιοδικών </a:t>
            </a:r>
          </a:p>
          <a:p>
            <a:pPr lvl="1"/>
            <a:r>
              <a:rPr lang="en-US" dirty="0"/>
              <a:t>Times</a:t>
            </a:r>
            <a:r>
              <a:rPr lang="el-GR" dirty="0"/>
              <a:t>, 1 </a:t>
            </a:r>
            <a:r>
              <a:rPr lang="en-US" dirty="0"/>
              <a:t>p. </a:t>
            </a:r>
            <a:r>
              <a:rPr lang="el-GR" dirty="0"/>
              <a:t>την ώρα</a:t>
            </a:r>
          </a:p>
          <a:p>
            <a:pPr lvl="1"/>
            <a:r>
              <a:rPr lang="en-US" dirty="0"/>
              <a:t>WH Smith</a:t>
            </a:r>
          </a:p>
          <a:p>
            <a:r>
              <a:rPr lang="el-GR" dirty="0"/>
              <a:t>Πολλαπλασιασμός δανειστικών βιβλιοθηκών</a:t>
            </a:r>
          </a:p>
          <a:p>
            <a:pPr lvl="1"/>
            <a:r>
              <a:rPr lang="el-GR" dirty="0"/>
              <a:t>Υψηλή τιμή βιβλίου</a:t>
            </a:r>
          </a:p>
          <a:p>
            <a:pPr lvl="1"/>
            <a:r>
              <a:rPr lang="el-GR" dirty="0"/>
              <a:t>Πρόσβαση μεσαίων στρωμάτων σε βιβλίο</a:t>
            </a:r>
          </a:p>
          <a:p>
            <a:pPr lvl="1"/>
            <a:r>
              <a:rPr lang="el-GR" dirty="0"/>
              <a:t>Ετήσια συνδρομή 2-4 γκινέες [1 γκινέα = 21 σελίνια]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206779-5C74-4555-94BC-5845C92EC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83988" y="767825"/>
            <a:ext cx="508012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 marL="0" marR="0" lvl="0" indent="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defTabSz="4572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0478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0516254-1D9F-4F3A-9870-3A3280BE2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116" y="864108"/>
            <a:ext cx="3073914" cy="5120639"/>
          </a:xfrm>
        </p:spPr>
        <p:txBody>
          <a:bodyPr>
            <a:normAutofit/>
          </a:bodyPr>
          <a:lstStyle/>
          <a:p>
            <a:pPr algn="r"/>
            <a:r>
              <a:rPr lang="el-GR">
                <a:solidFill>
                  <a:schemeClr val="tx1">
                    <a:lumMod val="85000"/>
                    <a:lumOff val="15000"/>
                  </a:schemeClr>
                </a:solidFill>
              </a:rPr>
              <a:t>Διακίνηση και πώληση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14672B-27A5-4CDA-ABAF-5E4CF4B41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128693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D89589C-2C90-4407-A995-05EC3DD7A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51129" y="2085681"/>
            <a:ext cx="0" cy="268663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9229" y="864108"/>
            <a:ext cx="5910677" cy="5120640"/>
          </a:xfrm>
        </p:spPr>
        <p:txBody>
          <a:bodyPr>
            <a:normAutofit/>
          </a:bodyPr>
          <a:lstStyle/>
          <a:p>
            <a:r>
              <a:rPr lang="en-US" dirty="0"/>
              <a:t>1842, </a:t>
            </a:r>
            <a:r>
              <a:rPr lang="el-GR" dirty="0" err="1"/>
              <a:t>ιδρ</a:t>
            </a:r>
            <a:r>
              <a:rPr lang="el-GR" dirty="0"/>
              <a:t>. </a:t>
            </a:r>
            <a:r>
              <a:rPr lang="en-US" dirty="0" err="1"/>
              <a:t>Mudie’s</a:t>
            </a:r>
            <a:r>
              <a:rPr lang="el-GR" dirty="0"/>
              <a:t> με συνδρομή 1 γκινέα χάρη σε υψηλό επίπεδο οργάνωσης</a:t>
            </a:r>
          </a:p>
          <a:p>
            <a:pPr lvl="1"/>
            <a:r>
              <a:rPr lang="en-US" dirty="0" err="1"/>
              <a:t>Mudie's</a:t>
            </a:r>
            <a:r>
              <a:rPr lang="en-US" dirty="0"/>
              <a:t> Lending Library</a:t>
            </a:r>
            <a:r>
              <a:rPr lang="el-GR" dirty="0"/>
              <a:t>,</a:t>
            </a:r>
            <a:r>
              <a:rPr lang="en-US" dirty="0"/>
              <a:t> </a:t>
            </a:r>
            <a:r>
              <a:rPr lang="en-US" dirty="0" err="1"/>
              <a:t>Mudie’s</a:t>
            </a:r>
            <a:r>
              <a:rPr lang="en-US" dirty="0"/>
              <a:t> Subscription Library</a:t>
            </a:r>
            <a:endParaRPr lang="el-GR" dirty="0"/>
          </a:p>
          <a:p>
            <a:pPr lvl="1"/>
            <a:r>
              <a:rPr lang="el-GR" dirty="0"/>
              <a:t>Διανομή βιβλίων σε όλη τη </a:t>
            </a:r>
            <a:r>
              <a:rPr lang="el-GR" dirty="0" err="1"/>
              <a:t>Μεγ</a:t>
            </a:r>
            <a:r>
              <a:rPr lang="el-GR" dirty="0"/>
              <a:t>. Βρετανία και την Βρετανική Αυτοκρατορία</a:t>
            </a:r>
          </a:p>
          <a:p>
            <a:r>
              <a:rPr lang="el-GR" dirty="0"/>
              <a:t>1860</a:t>
            </a:r>
            <a:r>
              <a:rPr lang="en-US" dirty="0"/>
              <a:t>s</a:t>
            </a:r>
            <a:r>
              <a:rPr lang="el-GR" dirty="0"/>
              <a:t>, </a:t>
            </a:r>
            <a:r>
              <a:rPr lang="en-US" dirty="0"/>
              <a:t>WH Smith</a:t>
            </a:r>
          </a:p>
          <a:p>
            <a:r>
              <a:rPr lang="en-US" dirty="0"/>
              <a:t>1898, Boots Booklovers Library</a:t>
            </a:r>
          </a:p>
          <a:p>
            <a:r>
              <a:rPr lang="en-US" dirty="0"/>
              <a:t>1905, The Times Book Club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206779-5C74-4555-94BC-5845C92EC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83988" y="767825"/>
            <a:ext cx="508012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 marL="0" marR="0" lvl="0" indent="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defTabSz="4572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0959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8">
            <a:extLst>
              <a:ext uri="{FF2B5EF4-FFF2-40B4-BE49-F238E27FC236}">
                <a16:creationId xmlns:a16="http://schemas.microsoft.com/office/drawing/2014/main" id="{80516254-1D9F-4F3A-9870-3A3280BE2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116" y="864108"/>
            <a:ext cx="3073914" cy="5120639"/>
          </a:xfrm>
        </p:spPr>
        <p:txBody>
          <a:bodyPr>
            <a:normAutofit/>
          </a:bodyPr>
          <a:lstStyle/>
          <a:p>
            <a:pPr algn="r"/>
            <a:r>
              <a:rPr lang="el-GR">
                <a:solidFill>
                  <a:schemeClr val="tx1">
                    <a:lumMod val="85000"/>
                    <a:lumOff val="15000"/>
                  </a:schemeClr>
                </a:solidFill>
              </a:rPr>
              <a:t>Βιβλιοθήκες</a:t>
            </a:r>
            <a:br>
              <a:rPr lang="el-GR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el-GR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l-GR">
                <a:solidFill>
                  <a:schemeClr val="tx1">
                    <a:lumMod val="85000"/>
                    <a:lumOff val="15000"/>
                  </a:schemeClr>
                </a:solidFill>
              </a:rPr>
              <a:t>ΑΓΓΛΙΑ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FC14672B-27A5-4CDA-ABAF-5E4CF4B41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128693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cxnSp>
        <p:nvCxnSpPr>
          <p:cNvPr id="12" name="Straight Connector 12">
            <a:extLst>
              <a:ext uri="{FF2B5EF4-FFF2-40B4-BE49-F238E27FC236}">
                <a16:creationId xmlns:a16="http://schemas.microsoft.com/office/drawing/2014/main" id="{8D89589C-2C90-4407-A995-05EC3DD7A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51129" y="2085681"/>
            <a:ext cx="0" cy="268663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9229" y="864108"/>
            <a:ext cx="5910677" cy="5120640"/>
          </a:xfrm>
        </p:spPr>
        <p:txBody>
          <a:bodyPr>
            <a:normAutofit/>
          </a:bodyPr>
          <a:lstStyle/>
          <a:p>
            <a:r>
              <a:rPr lang="el-GR" dirty="0"/>
              <a:t>1850, </a:t>
            </a:r>
            <a:r>
              <a:rPr lang="en-US" dirty="0"/>
              <a:t>Public Libraries Act</a:t>
            </a:r>
            <a:endParaRPr lang="el-GR" dirty="0"/>
          </a:p>
          <a:p>
            <a:pPr lvl="1"/>
            <a:r>
              <a:rPr lang="el-GR" dirty="0"/>
              <a:t>Επιτρέπεται σε δήμους να επιβάλλουν τέλη για συντήρηση βιβλιοθηκών</a:t>
            </a:r>
          </a:p>
          <a:p>
            <a:r>
              <a:rPr lang="el-GR" dirty="0"/>
              <a:t>1894, η πρώτη δανειστική βιβλιοθήκη με ελεύθερη πρόσβαση στα ράφια (</a:t>
            </a:r>
            <a:r>
              <a:rPr lang="en-GB" dirty="0"/>
              <a:t>“open stalks”</a:t>
            </a:r>
            <a:r>
              <a:rPr lang="el-GR" dirty="0"/>
              <a:t> στο</a:t>
            </a:r>
            <a:r>
              <a:rPr lang="en-GB" dirty="0"/>
              <a:t> </a:t>
            </a:r>
            <a:r>
              <a:rPr lang="en-US" dirty="0"/>
              <a:t>Clerkenwell)</a:t>
            </a:r>
          </a:p>
          <a:p>
            <a:r>
              <a:rPr lang="en-US" dirty="0"/>
              <a:t>1900, </a:t>
            </a:r>
            <a:r>
              <a:rPr lang="el-GR" dirty="0"/>
              <a:t>διεύρυνση δραστηριοτήτων με διαλέξεις, έκδοση περιοδικού για τους αναγνώστες, συλλογές φωτογραφιών, λίστες ανάγνωσης τοπικού ενδιαφέροντος, υπηρεσίες πληροφοριών</a:t>
            </a:r>
            <a:endParaRPr lang="en-US" dirty="0"/>
          </a:p>
          <a:p>
            <a:pPr lvl="1"/>
            <a:r>
              <a:rPr lang="el-GR" dirty="0"/>
              <a:t> Πρωτοπόρος, </a:t>
            </a:r>
            <a:r>
              <a:rPr lang="en-US" dirty="0"/>
              <a:t>Croydon Public Library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9A206779-5C74-4555-94BC-5845C92EC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83988" y="767825"/>
            <a:ext cx="508012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18E9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18E9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3172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18E9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818E9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7801" y="254026"/>
            <a:ext cx="8189922" cy="63226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87353" y="4220308"/>
            <a:ext cx="14816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Croydon Public Library</a:t>
            </a: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(Λονδίνο)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683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754C990-9493-43C5-A08F-2B9A55F7D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176A2F0-4868-448D-8624-668A960A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AE7E6B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printing press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0597" y="804334"/>
            <a:ext cx="3490805" cy="524933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634135" y="6397294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000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" name="Inna Offici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6991" y="27709"/>
            <a:ext cx="8915433" cy="668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84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FC005-0D06-F9F9-C681-B9101E830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LINKS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E2283-5664-61F2-FCF7-A663D04068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Franklin Print Shop in Philadelphia</a:t>
            </a:r>
            <a:endParaRPr lang="en-US" dirty="0"/>
          </a:p>
          <a:p>
            <a:r>
              <a:rPr lang="en-US" dirty="0">
                <a:hlinkClick r:id="rId3"/>
              </a:rPr>
              <a:t>How paper is made from wood</a:t>
            </a:r>
            <a:endParaRPr lang="en-US" dirty="0"/>
          </a:p>
          <a:p>
            <a:r>
              <a:rPr lang="en-US" dirty="0">
                <a:hlinkClick r:id="rId4"/>
              </a:rPr>
              <a:t>The Paper Making Process</a:t>
            </a:r>
            <a:r>
              <a:rPr lang="en-US" dirty="0"/>
              <a:t> </a:t>
            </a:r>
          </a:p>
          <a:p>
            <a:r>
              <a:rPr lang="en-US" dirty="0">
                <a:hlinkClick r:id="rId5"/>
              </a:rPr>
              <a:t>Pilot Paper Machine Fourdrinier at North Carolina State</a:t>
            </a:r>
            <a:endParaRPr lang="en-US" dirty="0"/>
          </a:p>
          <a:p>
            <a:r>
              <a:rPr lang="en-US" dirty="0">
                <a:hlinkClick r:id="rId5"/>
              </a:rPr>
              <a:t>University Richard </a:t>
            </a:r>
            <a:r>
              <a:rPr lang="en-US" dirty="0" err="1">
                <a:hlinkClick r:id="rId5"/>
              </a:rPr>
              <a:t>Venditti</a:t>
            </a:r>
            <a:endParaRPr lang="en-US" dirty="0"/>
          </a:p>
          <a:p>
            <a:r>
              <a:rPr lang="el-GR" sz="2000" dirty="0">
                <a:hlinkClick r:id="rId6"/>
              </a:rPr>
              <a:t>Η τεχνική της λιθογραφίας</a:t>
            </a:r>
            <a:endParaRPr lang="en-US" sz="2000" dirty="0"/>
          </a:p>
          <a:p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hlinkClick r:id="rId7"/>
              </a:rPr>
              <a:t>Victorian chapbooks</a:t>
            </a:r>
            <a:endParaRPr kumimoji="0" lang="el-G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endParaRPr lang="el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65EF6E-8853-EE10-9264-5A5368263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568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F1D7602-6D2D-46C2-A7B2-434F3678D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539253-EA7C-41D9-9930-0923683AA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1219810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7" y="1123837"/>
            <a:ext cx="3073914" cy="4601183"/>
          </a:xfrm>
        </p:spPr>
        <p:txBody>
          <a:bodyPr>
            <a:normAutofit/>
          </a:bodyPr>
          <a:lstStyle/>
          <a:p>
            <a:pPr algn="r"/>
            <a:r>
              <a:rPr lang="el-GR">
                <a:solidFill>
                  <a:schemeClr val="tx1">
                    <a:lumMod val="85000"/>
                    <a:lumOff val="15000"/>
                  </a:schemeClr>
                </a:solidFill>
              </a:rPr>
              <a:t>Τεχνολογική εξέλιξη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D89589C-2C90-4407-A995-05EC3DD7A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480" y="2085681"/>
            <a:ext cx="0" cy="268663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3580" y="864108"/>
            <a:ext cx="6144367" cy="5120640"/>
          </a:xfrm>
        </p:spPr>
        <p:txBody>
          <a:bodyPr>
            <a:normAutofit/>
          </a:bodyPr>
          <a:lstStyle/>
          <a:p>
            <a:r>
              <a:rPr lang="el-GR" dirty="0"/>
              <a:t>Μείζονες καινοτομίες 19</a:t>
            </a:r>
            <a:r>
              <a:rPr lang="el-GR" baseline="30000" dirty="0"/>
              <a:t>ου</a:t>
            </a:r>
            <a:r>
              <a:rPr lang="el-GR" dirty="0"/>
              <a:t> αι. σε όλα τα στάδια της εκτύπωσης:</a:t>
            </a:r>
          </a:p>
          <a:p>
            <a:pPr lvl="1"/>
            <a:r>
              <a:rPr lang="el-GR" dirty="0"/>
              <a:t>Κατασκευή στοιχείων, στοιχειοθεσία, μελάνωμα, εκτύπωση, βιβλιοδεσία</a:t>
            </a:r>
          </a:p>
          <a:p>
            <a:pPr lvl="1"/>
            <a:r>
              <a:rPr lang="el-GR" dirty="0"/>
              <a:t>Εκμηχάνιση διαδικασιών με πρόοδο Βιομηχανικής Επανάστασης</a:t>
            </a:r>
          </a:p>
          <a:p>
            <a:pPr lvl="1"/>
            <a:r>
              <a:rPr lang="el-GR" dirty="0"/>
              <a:t>Επιτάχυνση παραγωγής, μείωση κόστους</a:t>
            </a:r>
          </a:p>
          <a:p>
            <a:pPr lvl="1"/>
            <a:r>
              <a:rPr lang="el-GR" dirty="0"/>
              <a:t>Πρωτοπορία εκδοτών Τύπου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949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F7A352CF-835A-4CF3-ADAE-A72E3C23CA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24588EC-B5BA-461D-AD2E-0FA917AFB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249" y="1123837"/>
            <a:ext cx="4016116" cy="1255469"/>
          </a:xfrm>
        </p:spPr>
        <p:txBody>
          <a:bodyPr>
            <a:normAutofit/>
          </a:bodyPr>
          <a:lstStyle/>
          <a:p>
            <a:r>
              <a:rPr lang="el-GR" sz="2000" dirty="0"/>
              <a:t>Ι. Η ανανέωση της τεχνικής</a:t>
            </a:r>
            <a:br>
              <a:rPr lang="el-GR" sz="2000" dirty="0"/>
            </a:br>
            <a:r>
              <a:rPr lang="el-GR" sz="2000" dirty="0">
                <a:solidFill>
                  <a:schemeClr val="bg1"/>
                </a:solidFill>
              </a:rPr>
              <a:t>1. Χαρτοποιία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249" y="2510395"/>
            <a:ext cx="4016116" cy="3274586"/>
          </a:xfrm>
        </p:spPr>
        <p:txBody>
          <a:bodyPr anchor="t">
            <a:normAutofit/>
          </a:bodyPr>
          <a:lstStyle/>
          <a:p>
            <a:r>
              <a:rPr lang="el-GR" sz="1300">
                <a:solidFill>
                  <a:srgbClr val="FFFFFF"/>
                </a:solidFill>
              </a:rPr>
              <a:t>Απαραίτητη εκμηχάνιση παραγωγής χαρτιού για να ανταποκριθούν σε αυξημένη ζήτηση</a:t>
            </a:r>
          </a:p>
          <a:p>
            <a:pPr lvl="1"/>
            <a:r>
              <a:rPr lang="el-GR" sz="1300">
                <a:solidFill>
                  <a:srgbClr val="FFFFFF"/>
                </a:solidFill>
              </a:rPr>
              <a:t>1730, παραγωγή 2900 τόνων χαρτιού σε Μεγ. Βρετανία</a:t>
            </a:r>
          </a:p>
          <a:p>
            <a:pPr lvl="1"/>
            <a:r>
              <a:rPr lang="el-GR" sz="1300">
                <a:solidFill>
                  <a:srgbClr val="FFFFFF"/>
                </a:solidFill>
              </a:rPr>
              <a:t>1795, 11.600 τόνοι</a:t>
            </a:r>
          </a:p>
          <a:p>
            <a:r>
              <a:rPr lang="el-GR" sz="1300">
                <a:solidFill>
                  <a:srgbClr val="FFFFFF"/>
                </a:solidFill>
              </a:rPr>
              <a:t>1740, χάρη σε πρόοδο μεταλλουργίας, δυνατή η κατασκευή πολύ λεπτών κόσκινων = χαρτί </a:t>
            </a:r>
            <a:r>
              <a:rPr lang="fr-FR" sz="1300">
                <a:solidFill>
                  <a:srgbClr val="FFFFFF"/>
                </a:solidFill>
              </a:rPr>
              <a:t>vélin</a:t>
            </a:r>
          </a:p>
          <a:p>
            <a:r>
              <a:rPr lang="el-GR" sz="1300">
                <a:solidFill>
                  <a:srgbClr val="FFFFFF"/>
                </a:solidFill>
              </a:rPr>
              <a:t>1787, χρήση χλωρίου για λεύκανση χαρτιού</a:t>
            </a:r>
          </a:p>
          <a:p>
            <a:r>
              <a:rPr lang="el-GR" sz="1300">
                <a:solidFill>
                  <a:srgbClr val="FFFFFF"/>
                </a:solidFill>
              </a:rPr>
              <a:t>1789, αυξημένες τυπογραφικές ανάγκες Επανάστασης </a:t>
            </a:r>
            <a:r>
              <a:rPr lang="el-GR" sz="1300">
                <a:solidFill>
                  <a:srgbClr val="FFFFFF"/>
                </a:solidFill>
                <a:sym typeface="Wingdings" panose="05000000000000000000" pitchFamily="2" charset="2"/>
              </a:rPr>
              <a:t> ένταση έρευνας γύρω από την κατασκευή χαρτιού από βότανα</a:t>
            </a:r>
            <a:endParaRPr lang="el-GR" sz="1300">
              <a:solidFill>
                <a:srgbClr val="FFFFFF"/>
              </a:solidFill>
            </a:endParaRPr>
          </a:p>
        </p:txBody>
      </p:sp>
      <p:pic>
        <p:nvPicPr>
          <p:cNvPr id="5" name="Picture 4" descr="A trays of white liquid&#10;&#10;Description automatically generated">
            <a:extLst>
              <a:ext uri="{FF2B5EF4-FFF2-40B4-BE49-F238E27FC236}">
                <a16:creationId xmlns:a16="http://schemas.microsoft.com/office/drawing/2014/main" id="{AB0DA54A-9942-E327-9CD2-9FA381868B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84" r="14768"/>
          <a:stretch/>
        </p:blipFill>
        <p:spPr>
          <a:xfrm>
            <a:off x="5137463" y="759599"/>
            <a:ext cx="6193767" cy="533065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50A38E7B-FE47-4106-B2E8-6EEAB38473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134910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ysClr val="windowText" lastClr="000000"/>
      </a:dk1>
      <a:lt1>
        <a:sysClr val="window" lastClr="FFFFFF"/>
      </a:lt1>
      <a:dk2>
        <a:srgbClr val="4A3F38"/>
      </a:dk2>
      <a:lt2>
        <a:srgbClr val="EEEDCB"/>
      </a:lt2>
      <a:accent1>
        <a:srgbClr val="818E9F"/>
      </a:accent1>
      <a:accent2>
        <a:srgbClr val="D26400"/>
      </a:accent2>
      <a:accent3>
        <a:srgbClr val="C3BA45"/>
      </a:accent3>
      <a:accent4>
        <a:srgbClr val="8A8552"/>
      </a:accent4>
      <a:accent5>
        <a:srgbClr val="F3B843"/>
      </a:accent5>
      <a:accent6>
        <a:srgbClr val="786C71"/>
      </a:accent6>
      <a:hlink>
        <a:srgbClr val="46A7CA"/>
      </a:hlink>
      <a:folHlink>
        <a:srgbClr val="B2B2B2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9935E573-C197-41A8-BCA1-5D5F62C560B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2256</Words>
  <Application>Microsoft Office PowerPoint</Application>
  <PresentationFormat>Widescreen</PresentationFormat>
  <Paragraphs>354</Paragraphs>
  <Slides>48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Arial</vt:lpstr>
      <vt:lpstr>Calibri</vt:lpstr>
      <vt:lpstr>Corbel</vt:lpstr>
      <vt:lpstr>Wingdings</vt:lpstr>
      <vt:lpstr>Wingdings 2</vt:lpstr>
      <vt:lpstr>Frame</vt:lpstr>
      <vt:lpstr>Νεώτερη και Σύγχρονη Ιστορία του Βιβλίου</vt:lpstr>
      <vt:lpstr>Ο βιομηχανικός 19ος αιώνας</vt:lpstr>
      <vt:lpstr>ΒΙΟΜΗΧΑΝΙΚΗ ΕΠΟΧΗ 19ος αι.</vt:lpstr>
      <vt:lpstr>Τεχνολογική εξέλιξη</vt:lpstr>
      <vt:lpstr>PowerPoint Presentation</vt:lpstr>
      <vt:lpstr>PowerPoint Presentation</vt:lpstr>
      <vt:lpstr>LINKS</vt:lpstr>
      <vt:lpstr>Τεχνολογική εξέλιξη</vt:lpstr>
      <vt:lpstr>Ι. Η ανανέωση της τεχνικής 1. Χαρτοποιία</vt:lpstr>
      <vt:lpstr>Ι. Η ανανέωση της τεχνικής 1. Χαρτοποιία</vt:lpstr>
      <vt:lpstr>Ι. Η ανανέωση της τεχνικής 1. Χαρτοποιία</vt:lpstr>
      <vt:lpstr>Η ανανέωση της διαδικασίας 1. Χαρτοποιία</vt:lpstr>
      <vt:lpstr>Ι. Η ανανέωση της τεχνικής 1. Χαρτοποιία</vt:lpstr>
      <vt:lpstr>Η ανανέωση της τεχνικής  2. Εκτύπωση</vt:lpstr>
      <vt:lpstr>Στερεοτυπία</vt:lpstr>
      <vt:lpstr>Στερεοτυπία</vt:lpstr>
      <vt:lpstr>2. Εκτύπωση</vt:lpstr>
      <vt:lpstr>Ι. Η ανανέωση της τεχνικής 3. Στοιχειοθεσία</vt:lpstr>
      <vt:lpstr>3. Στοιχειοθεσία</vt:lpstr>
      <vt:lpstr>Ι. Η ανανέωση της τεχνικής 4. Εικόνα</vt:lpstr>
      <vt:lpstr>Λιθογραφία</vt:lpstr>
      <vt:lpstr>4. Φωτογραφία</vt:lpstr>
      <vt:lpstr>Ι. Η ανανέωση της τεχνικής 5. Βιβλιοδεσία</vt:lpstr>
      <vt:lpstr>Ο βιομηχανικός 19ος αιώνας  ΙΙ. Παραγωγή</vt:lpstr>
      <vt:lpstr>Περιοδικός τύπος</vt:lpstr>
      <vt:lpstr>Περιοδικός τύπος</vt:lpstr>
      <vt:lpstr>Τύπος πολύ μεγάλης κυκλοφορίας  ΓΑΛΛΙΑ</vt:lpstr>
      <vt:lpstr>ΙΙ. Η ανανέωση του προϊόντος</vt:lpstr>
      <vt:lpstr>Παραγωγή</vt:lpstr>
      <vt:lpstr>Παραγωγή</vt:lpstr>
      <vt:lpstr>Παραγωγή</vt:lpstr>
      <vt:lpstr>PowerPoint Presentation</vt:lpstr>
      <vt:lpstr>Παραγωγή</vt:lpstr>
      <vt:lpstr>Παραγωγή  ΑΓΓΛΙΑ</vt:lpstr>
      <vt:lpstr>PowerPoint Presentation</vt:lpstr>
      <vt:lpstr>Παραγωγή  ΑΓΓΛΙΑ</vt:lpstr>
      <vt:lpstr>Ο βιομηχανικός 19ος αιώνας  ΑΓΓΛΙΑ</vt:lpstr>
      <vt:lpstr>Ο βιομηχανικός 19ος αιώνας  ΑΓΓΛΙΑ</vt:lpstr>
      <vt:lpstr>Έντυπα λαϊκής κατανάλωσης  Chapbooks</vt:lpstr>
      <vt:lpstr>Έντυπα λαϊκής κατανάλωσης  Broadside ballads</vt:lpstr>
      <vt:lpstr>Άλλα δημοφιλή λαϊκά έντυπα</vt:lpstr>
      <vt:lpstr>Βιβλία σε τεύχη</vt:lpstr>
      <vt:lpstr>Βιβλία σε τεύχη</vt:lpstr>
      <vt:lpstr>PowerPoint Presentation</vt:lpstr>
      <vt:lpstr>ΙΙΙ. Η ανανέωση της διακίνησης</vt:lpstr>
      <vt:lpstr>Διακίνηση και πώληση</vt:lpstr>
      <vt:lpstr>Βιβλιοθήκες  ΑΓΓΛΙΑ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Νεώτερη και Σύγχρονη Ιστορία του Βιβλίου</dc:title>
  <dc:creator>Anna Karakatsouli</dc:creator>
  <cp:lastModifiedBy>Anna Karakatsouli</cp:lastModifiedBy>
  <cp:revision>3</cp:revision>
  <dcterms:created xsi:type="dcterms:W3CDTF">2020-11-24T18:42:56Z</dcterms:created>
  <dcterms:modified xsi:type="dcterms:W3CDTF">2023-10-31T17:18:00Z</dcterms:modified>
</cp:coreProperties>
</file>