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49"/>
  </p:notesMasterIdLst>
  <p:sldIdLst>
    <p:sldId id="460" r:id="rId2"/>
    <p:sldId id="342" r:id="rId3"/>
    <p:sldId id="329" r:id="rId4"/>
    <p:sldId id="336" r:id="rId5"/>
    <p:sldId id="330" r:id="rId6"/>
    <p:sldId id="343" r:id="rId7"/>
    <p:sldId id="344" r:id="rId8"/>
    <p:sldId id="382" r:id="rId9"/>
    <p:sldId id="383" r:id="rId10"/>
    <p:sldId id="361" r:id="rId11"/>
    <p:sldId id="384" r:id="rId12"/>
    <p:sldId id="363" r:id="rId13"/>
    <p:sldId id="364" r:id="rId14"/>
    <p:sldId id="374" r:id="rId15"/>
    <p:sldId id="304" r:id="rId16"/>
    <p:sldId id="303" r:id="rId17"/>
    <p:sldId id="345" r:id="rId18"/>
    <p:sldId id="308" r:id="rId19"/>
    <p:sldId id="393" r:id="rId20"/>
    <p:sldId id="450" r:id="rId21"/>
    <p:sldId id="367" r:id="rId22"/>
    <p:sldId id="368" r:id="rId23"/>
    <p:sldId id="346" r:id="rId24"/>
    <p:sldId id="452" r:id="rId25"/>
    <p:sldId id="348" r:id="rId26"/>
    <p:sldId id="461" r:id="rId27"/>
    <p:sldId id="462" r:id="rId28"/>
    <p:sldId id="463" r:id="rId29"/>
    <p:sldId id="337" r:id="rId30"/>
    <p:sldId id="421" r:id="rId31"/>
    <p:sldId id="349" r:id="rId32"/>
    <p:sldId id="447" r:id="rId33"/>
    <p:sldId id="332" r:id="rId34"/>
    <p:sldId id="425" r:id="rId35"/>
    <p:sldId id="350" r:id="rId36"/>
    <p:sldId id="355" r:id="rId37"/>
    <p:sldId id="430" r:id="rId38"/>
    <p:sldId id="339" r:id="rId39"/>
    <p:sldId id="351" r:id="rId40"/>
    <p:sldId id="341" r:id="rId41"/>
    <p:sldId id="439" r:id="rId42"/>
    <p:sldId id="340" r:id="rId43"/>
    <p:sldId id="373" r:id="rId44"/>
    <p:sldId id="445" r:id="rId45"/>
    <p:sldId id="354" r:id="rId46"/>
    <p:sldId id="455" r:id="rId47"/>
    <p:sldId id="467" r:id="rId4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799448-589B-4259-97F3-70A3542B21D6}" v="2" dt="2023-11-14T15:56:39.1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787" autoAdjust="0"/>
    <p:restoredTop sz="86307" autoAdjust="0"/>
  </p:normalViewPr>
  <p:slideViewPr>
    <p:cSldViewPr>
      <p:cViewPr varScale="1">
        <p:scale>
          <a:sx n="72" d="100"/>
          <a:sy n="72" d="100"/>
        </p:scale>
        <p:origin x="1478" y="62"/>
      </p:cViewPr>
      <p:guideLst>
        <p:guide orient="horz" pos="2160"/>
        <p:guide pos="2880"/>
      </p:guideLst>
    </p:cSldViewPr>
  </p:slideViewPr>
  <p:outlineViewPr>
    <p:cViewPr>
      <p:scale>
        <a:sx n="33" d="100"/>
        <a:sy n="33" d="100"/>
      </p:scale>
      <p:origin x="0" y="-52992"/>
    </p:cViewPr>
  </p:outlineViewPr>
  <p:notesTextViewPr>
    <p:cViewPr>
      <p:scale>
        <a:sx n="100" d="100"/>
        <a:sy n="100" d="100"/>
      </p:scale>
      <p:origin x="0" y="0"/>
    </p:cViewPr>
  </p:notesTextViewPr>
  <p:sorterViewPr>
    <p:cViewPr>
      <p:scale>
        <a:sx n="66" d="100"/>
        <a:sy n="66" d="100"/>
      </p:scale>
      <p:origin x="0" y="-218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 Karakatsouli" userId="d7ec0d07f17b5ab2" providerId="LiveId" clId="{6C32A388-DEFF-4156-8493-9B072D297E2D}"/>
    <pc:docChg chg="undo custSel mod addSld delSld modSld">
      <pc:chgData name="Anna Karakatsouli" userId="d7ec0d07f17b5ab2" providerId="LiveId" clId="{6C32A388-DEFF-4156-8493-9B072D297E2D}" dt="2020-12-03T10:40:11.445" v="72" actId="47"/>
      <pc:docMkLst>
        <pc:docMk/>
      </pc:docMkLst>
      <pc:sldChg chg="modSp mod">
        <pc:chgData name="Anna Karakatsouli" userId="d7ec0d07f17b5ab2" providerId="LiveId" clId="{6C32A388-DEFF-4156-8493-9B072D297E2D}" dt="2020-12-03T10:38:09.553" v="52" actId="20577"/>
        <pc:sldMkLst>
          <pc:docMk/>
          <pc:sldMk cId="3518542504" sldId="339"/>
        </pc:sldMkLst>
        <pc:spChg chg="mod">
          <ac:chgData name="Anna Karakatsouli" userId="d7ec0d07f17b5ab2" providerId="LiveId" clId="{6C32A388-DEFF-4156-8493-9B072D297E2D}" dt="2020-12-03T10:38:09.553" v="52" actId="20577"/>
          <ac:spMkLst>
            <pc:docMk/>
            <pc:sldMk cId="3518542504" sldId="339"/>
            <ac:spMk id="3" creationId="{00000000-0000-0000-0000-000000000000}"/>
          </ac:spMkLst>
        </pc:spChg>
      </pc:sldChg>
      <pc:sldChg chg="delSp modSp mod">
        <pc:chgData name="Anna Karakatsouli" userId="d7ec0d07f17b5ab2" providerId="LiveId" clId="{6C32A388-DEFF-4156-8493-9B072D297E2D}" dt="2020-12-03T10:32:26.302" v="12" actId="1076"/>
        <pc:sldMkLst>
          <pc:docMk/>
          <pc:sldMk cId="943997070" sldId="374"/>
        </pc:sldMkLst>
        <pc:spChg chg="mod">
          <ac:chgData name="Anna Karakatsouli" userId="d7ec0d07f17b5ab2" providerId="LiveId" clId="{6C32A388-DEFF-4156-8493-9B072D297E2D}" dt="2020-12-03T10:32:21.252" v="11" actId="1076"/>
          <ac:spMkLst>
            <pc:docMk/>
            <pc:sldMk cId="943997070" sldId="374"/>
            <ac:spMk id="5" creationId="{00000000-0000-0000-0000-000000000000}"/>
          </ac:spMkLst>
        </pc:spChg>
        <pc:spChg chg="mod">
          <ac:chgData name="Anna Karakatsouli" userId="d7ec0d07f17b5ab2" providerId="LiveId" clId="{6C32A388-DEFF-4156-8493-9B072D297E2D}" dt="2020-12-03T10:32:26.302" v="12" actId="1076"/>
          <ac:spMkLst>
            <pc:docMk/>
            <pc:sldMk cId="943997070" sldId="374"/>
            <ac:spMk id="6" creationId="{00000000-0000-0000-0000-000000000000}"/>
          </ac:spMkLst>
        </pc:spChg>
        <pc:picChg chg="del">
          <ac:chgData name="Anna Karakatsouli" userId="d7ec0d07f17b5ab2" providerId="LiveId" clId="{6C32A388-DEFF-4156-8493-9B072D297E2D}" dt="2020-12-03T10:32:13.693" v="10" actId="478"/>
          <ac:picMkLst>
            <pc:docMk/>
            <pc:sldMk cId="943997070" sldId="374"/>
            <ac:picMk id="7" creationId="{00000000-0000-0000-0000-000000000000}"/>
          </ac:picMkLst>
        </pc:picChg>
      </pc:sldChg>
      <pc:sldChg chg="del">
        <pc:chgData name="Anna Karakatsouli" userId="d7ec0d07f17b5ab2" providerId="LiveId" clId="{6C32A388-DEFF-4156-8493-9B072D297E2D}" dt="2020-12-03T10:31:13.360" v="0" actId="47"/>
        <pc:sldMkLst>
          <pc:docMk/>
          <pc:sldMk cId="3439441498" sldId="376"/>
        </pc:sldMkLst>
      </pc:sldChg>
      <pc:sldChg chg="del">
        <pc:chgData name="Anna Karakatsouli" userId="d7ec0d07f17b5ab2" providerId="LiveId" clId="{6C32A388-DEFF-4156-8493-9B072D297E2D}" dt="2020-12-03T10:31:23.505" v="3" actId="47"/>
        <pc:sldMkLst>
          <pc:docMk/>
          <pc:sldMk cId="2084000631" sldId="377"/>
        </pc:sldMkLst>
      </pc:sldChg>
      <pc:sldChg chg="del">
        <pc:chgData name="Anna Karakatsouli" userId="d7ec0d07f17b5ab2" providerId="LiveId" clId="{6C32A388-DEFF-4156-8493-9B072D297E2D}" dt="2020-12-03T10:31:23.505" v="3" actId="47"/>
        <pc:sldMkLst>
          <pc:docMk/>
          <pc:sldMk cId="2903714159" sldId="378"/>
        </pc:sldMkLst>
      </pc:sldChg>
      <pc:sldChg chg="del">
        <pc:chgData name="Anna Karakatsouli" userId="d7ec0d07f17b5ab2" providerId="LiveId" clId="{6C32A388-DEFF-4156-8493-9B072D297E2D}" dt="2020-12-03T10:31:29.822" v="4" actId="47"/>
        <pc:sldMkLst>
          <pc:docMk/>
          <pc:sldMk cId="3658903951" sldId="379"/>
        </pc:sldMkLst>
      </pc:sldChg>
      <pc:sldChg chg="del">
        <pc:chgData name="Anna Karakatsouli" userId="d7ec0d07f17b5ab2" providerId="LiveId" clId="{6C32A388-DEFF-4156-8493-9B072D297E2D}" dt="2020-12-03T10:31:29.822" v="4" actId="47"/>
        <pc:sldMkLst>
          <pc:docMk/>
          <pc:sldMk cId="2994561574" sldId="380"/>
        </pc:sldMkLst>
      </pc:sldChg>
      <pc:sldChg chg="del">
        <pc:chgData name="Anna Karakatsouli" userId="d7ec0d07f17b5ab2" providerId="LiveId" clId="{6C32A388-DEFF-4156-8493-9B072D297E2D}" dt="2020-12-03T10:31:29.822" v="4" actId="47"/>
        <pc:sldMkLst>
          <pc:docMk/>
          <pc:sldMk cId="3884907142" sldId="381"/>
        </pc:sldMkLst>
      </pc:sldChg>
      <pc:sldChg chg="addSp delSp modSp mod">
        <pc:chgData name="Anna Karakatsouli" userId="d7ec0d07f17b5ab2" providerId="LiveId" clId="{6C32A388-DEFF-4156-8493-9B072D297E2D}" dt="2020-12-03T10:31:45.188" v="8"/>
        <pc:sldMkLst>
          <pc:docMk/>
          <pc:sldMk cId="170067982" sldId="382"/>
        </pc:sldMkLst>
        <pc:spChg chg="mod">
          <ac:chgData name="Anna Karakatsouli" userId="d7ec0d07f17b5ab2" providerId="LiveId" clId="{6C32A388-DEFF-4156-8493-9B072D297E2D}" dt="2020-12-03T10:31:45.188" v="8"/>
          <ac:spMkLst>
            <pc:docMk/>
            <pc:sldMk cId="170067982" sldId="382"/>
            <ac:spMk id="2" creationId="{00000000-0000-0000-0000-000000000000}"/>
          </ac:spMkLst>
        </pc:spChg>
        <pc:spChg chg="mod">
          <ac:chgData name="Anna Karakatsouli" userId="d7ec0d07f17b5ab2" providerId="LiveId" clId="{6C32A388-DEFF-4156-8493-9B072D297E2D}" dt="2020-12-03T10:31:45.188" v="8"/>
          <ac:spMkLst>
            <pc:docMk/>
            <pc:sldMk cId="170067982" sldId="382"/>
            <ac:spMk id="3" creationId="{00000000-0000-0000-0000-000000000000}"/>
          </ac:spMkLst>
        </pc:spChg>
        <pc:spChg chg="add del mod">
          <ac:chgData name="Anna Karakatsouli" userId="d7ec0d07f17b5ab2" providerId="LiveId" clId="{6C32A388-DEFF-4156-8493-9B072D297E2D}" dt="2020-12-03T10:31:45.188" v="8"/>
          <ac:spMkLst>
            <pc:docMk/>
            <pc:sldMk cId="170067982" sldId="382"/>
            <ac:spMk id="6" creationId="{A1370384-E0B4-4086-ACCE-D1A21023A1BA}"/>
          </ac:spMkLst>
        </pc:spChg>
        <pc:spChg chg="add del mod">
          <ac:chgData name="Anna Karakatsouli" userId="d7ec0d07f17b5ab2" providerId="LiveId" clId="{6C32A388-DEFF-4156-8493-9B072D297E2D}" dt="2020-12-03T10:31:45.188" v="8"/>
          <ac:spMkLst>
            <pc:docMk/>
            <pc:sldMk cId="170067982" sldId="382"/>
            <ac:spMk id="7" creationId="{DD2695F6-E799-46AB-A101-8A5B70A15185}"/>
          </ac:spMkLst>
        </pc:spChg>
        <pc:picChg chg="del">
          <ac:chgData name="Anna Karakatsouli" userId="d7ec0d07f17b5ab2" providerId="LiveId" clId="{6C32A388-DEFF-4156-8493-9B072D297E2D}" dt="2020-12-03T10:31:37.378" v="6" actId="478"/>
          <ac:picMkLst>
            <pc:docMk/>
            <pc:sldMk cId="170067982" sldId="382"/>
            <ac:picMk id="4" creationId="{00000000-0000-0000-0000-000000000000}"/>
          </ac:picMkLst>
        </pc:picChg>
        <pc:picChg chg="del">
          <ac:chgData name="Anna Karakatsouli" userId="d7ec0d07f17b5ab2" providerId="LiveId" clId="{6C32A388-DEFF-4156-8493-9B072D297E2D}" dt="2020-12-03T10:31:40.140" v="7" actId="478"/>
          <ac:picMkLst>
            <pc:docMk/>
            <pc:sldMk cId="170067982" sldId="382"/>
            <ac:picMk id="5" creationId="{00000000-0000-0000-0000-000000000000}"/>
          </ac:picMkLst>
        </pc:picChg>
      </pc:sldChg>
      <pc:sldChg chg="addSp modSp mod setBg">
        <pc:chgData name="Anna Karakatsouli" userId="d7ec0d07f17b5ab2" providerId="LiveId" clId="{6C32A388-DEFF-4156-8493-9B072D297E2D}" dt="2020-12-03T10:34:45.027" v="43" actId="26606"/>
        <pc:sldMkLst>
          <pc:docMk/>
          <pc:sldMk cId="4158245348" sldId="383"/>
        </pc:sldMkLst>
        <pc:spChg chg="mod">
          <ac:chgData name="Anna Karakatsouli" userId="d7ec0d07f17b5ab2" providerId="LiveId" clId="{6C32A388-DEFF-4156-8493-9B072D297E2D}" dt="2020-12-03T10:34:45.027" v="43" actId="26606"/>
          <ac:spMkLst>
            <pc:docMk/>
            <pc:sldMk cId="4158245348" sldId="383"/>
            <ac:spMk id="2" creationId="{00000000-0000-0000-0000-000000000000}"/>
          </ac:spMkLst>
        </pc:spChg>
        <pc:spChg chg="mod">
          <ac:chgData name="Anna Karakatsouli" userId="d7ec0d07f17b5ab2" providerId="LiveId" clId="{6C32A388-DEFF-4156-8493-9B072D297E2D}" dt="2020-12-03T10:34:45.027" v="43" actId="26606"/>
          <ac:spMkLst>
            <pc:docMk/>
            <pc:sldMk cId="4158245348" sldId="383"/>
            <ac:spMk id="3" creationId="{00000000-0000-0000-0000-000000000000}"/>
          </ac:spMkLst>
        </pc:spChg>
        <pc:spChg chg="add">
          <ac:chgData name="Anna Karakatsouli" userId="d7ec0d07f17b5ab2" providerId="LiveId" clId="{6C32A388-DEFF-4156-8493-9B072D297E2D}" dt="2020-12-03T10:34:45.027" v="43" actId="26606"/>
          <ac:spMkLst>
            <pc:docMk/>
            <pc:sldMk cId="4158245348" sldId="383"/>
            <ac:spMk id="11" creationId="{B6D47E0C-18AB-487F-9BA0-FC2FBB41B5AD}"/>
          </ac:spMkLst>
        </pc:spChg>
        <pc:spChg chg="add">
          <ac:chgData name="Anna Karakatsouli" userId="d7ec0d07f17b5ab2" providerId="LiveId" clId="{6C32A388-DEFF-4156-8493-9B072D297E2D}" dt="2020-12-03T10:34:45.027" v="43" actId="26606"/>
          <ac:spMkLst>
            <pc:docMk/>
            <pc:sldMk cId="4158245348" sldId="383"/>
            <ac:spMk id="13" creationId="{3BC4B3A0-3938-4EC0-A6FC-8CEDDB5206AC}"/>
          </ac:spMkLst>
        </pc:spChg>
        <pc:spChg chg="add">
          <ac:chgData name="Anna Karakatsouli" userId="d7ec0d07f17b5ab2" providerId="LiveId" clId="{6C32A388-DEFF-4156-8493-9B072D297E2D}" dt="2020-12-03T10:34:45.027" v="43" actId="26606"/>
          <ac:spMkLst>
            <pc:docMk/>
            <pc:sldMk cId="4158245348" sldId="383"/>
            <ac:spMk id="15" creationId="{F7521677-ED76-46E9-872D-BFC3998DE9DD}"/>
          </ac:spMkLst>
        </pc:spChg>
        <pc:picChg chg="mod">
          <ac:chgData name="Anna Karakatsouli" userId="d7ec0d07f17b5ab2" providerId="LiveId" clId="{6C32A388-DEFF-4156-8493-9B072D297E2D}" dt="2020-12-03T10:34:45.027" v="43" actId="26606"/>
          <ac:picMkLst>
            <pc:docMk/>
            <pc:sldMk cId="4158245348" sldId="383"/>
            <ac:picMk id="4" creationId="{00000000-0000-0000-0000-000000000000}"/>
          </ac:picMkLst>
        </pc:picChg>
        <pc:cxnChg chg="add">
          <ac:chgData name="Anna Karakatsouli" userId="d7ec0d07f17b5ab2" providerId="LiveId" clId="{6C32A388-DEFF-4156-8493-9B072D297E2D}" dt="2020-12-03T10:34:45.027" v="43" actId="26606"/>
          <ac:cxnSpMkLst>
            <pc:docMk/>
            <pc:sldMk cId="4158245348" sldId="383"/>
            <ac:cxnSpMk id="9" creationId="{2CF1BDDC-4E57-4064-B712-2EF9C9261EB9}"/>
          </ac:cxnSpMkLst>
        </pc:cxnChg>
        <pc:cxnChg chg="add">
          <ac:chgData name="Anna Karakatsouli" userId="d7ec0d07f17b5ab2" providerId="LiveId" clId="{6C32A388-DEFF-4156-8493-9B072D297E2D}" dt="2020-12-03T10:34:45.027" v="43" actId="26606"/>
          <ac:cxnSpMkLst>
            <pc:docMk/>
            <pc:sldMk cId="4158245348" sldId="383"/>
            <ac:cxnSpMk id="17" creationId="{96C6E9B3-1D36-403B-BFB4-D168E11FE0DD}"/>
          </ac:cxnSpMkLst>
        </pc:cxnChg>
      </pc:sldChg>
      <pc:sldChg chg="del">
        <pc:chgData name="Anna Karakatsouli" userId="d7ec0d07f17b5ab2" providerId="LiveId" clId="{6C32A388-DEFF-4156-8493-9B072D297E2D}" dt="2020-12-03T10:32:08.416" v="9" actId="47"/>
        <pc:sldMkLst>
          <pc:docMk/>
          <pc:sldMk cId="2715691807" sldId="385"/>
        </pc:sldMkLst>
      </pc:sldChg>
      <pc:sldChg chg="del">
        <pc:chgData name="Anna Karakatsouli" userId="d7ec0d07f17b5ab2" providerId="LiveId" clId="{6C32A388-DEFF-4156-8493-9B072D297E2D}" dt="2020-12-03T10:32:08.416" v="9" actId="47"/>
        <pc:sldMkLst>
          <pc:docMk/>
          <pc:sldMk cId="622507977" sldId="386"/>
        </pc:sldMkLst>
      </pc:sldChg>
      <pc:sldChg chg="del">
        <pc:chgData name="Anna Karakatsouli" userId="d7ec0d07f17b5ab2" providerId="LiveId" clId="{6C32A388-DEFF-4156-8493-9B072D297E2D}" dt="2020-12-03T10:32:08.416" v="9" actId="47"/>
        <pc:sldMkLst>
          <pc:docMk/>
          <pc:sldMk cId="770350745" sldId="387"/>
        </pc:sldMkLst>
      </pc:sldChg>
      <pc:sldChg chg="del">
        <pc:chgData name="Anna Karakatsouli" userId="d7ec0d07f17b5ab2" providerId="LiveId" clId="{6C32A388-DEFF-4156-8493-9B072D297E2D}" dt="2020-12-03T10:32:08.416" v="9" actId="47"/>
        <pc:sldMkLst>
          <pc:docMk/>
          <pc:sldMk cId="3284353905" sldId="388"/>
        </pc:sldMkLst>
      </pc:sldChg>
      <pc:sldChg chg="del">
        <pc:chgData name="Anna Karakatsouli" userId="d7ec0d07f17b5ab2" providerId="LiveId" clId="{6C32A388-DEFF-4156-8493-9B072D297E2D}" dt="2020-12-03T10:32:08.416" v="9" actId="47"/>
        <pc:sldMkLst>
          <pc:docMk/>
          <pc:sldMk cId="2853498065" sldId="389"/>
        </pc:sldMkLst>
      </pc:sldChg>
      <pc:sldChg chg="del">
        <pc:chgData name="Anna Karakatsouli" userId="d7ec0d07f17b5ab2" providerId="LiveId" clId="{6C32A388-DEFF-4156-8493-9B072D297E2D}" dt="2020-12-03T10:32:32.367" v="13" actId="47"/>
        <pc:sldMkLst>
          <pc:docMk/>
          <pc:sldMk cId="4180922404" sldId="390"/>
        </pc:sldMkLst>
      </pc:sldChg>
      <pc:sldChg chg="del">
        <pc:chgData name="Anna Karakatsouli" userId="d7ec0d07f17b5ab2" providerId="LiveId" clId="{6C32A388-DEFF-4156-8493-9B072D297E2D}" dt="2020-12-03T10:32:38.393" v="14" actId="47"/>
        <pc:sldMkLst>
          <pc:docMk/>
          <pc:sldMk cId="855519674" sldId="391"/>
        </pc:sldMkLst>
      </pc:sldChg>
      <pc:sldChg chg="del">
        <pc:chgData name="Anna Karakatsouli" userId="d7ec0d07f17b5ab2" providerId="LiveId" clId="{6C32A388-DEFF-4156-8493-9B072D297E2D}" dt="2020-12-03T10:32:40.954" v="15" actId="47"/>
        <pc:sldMkLst>
          <pc:docMk/>
          <pc:sldMk cId="707599939" sldId="392"/>
        </pc:sldMkLst>
      </pc:sldChg>
      <pc:sldChg chg="addSp delSp modSp mod setBg">
        <pc:chgData name="Anna Karakatsouli" userId="d7ec0d07f17b5ab2" providerId="LiveId" clId="{6C32A388-DEFF-4156-8493-9B072D297E2D}" dt="2020-12-03T10:35:01.337" v="44" actId="26606"/>
        <pc:sldMkLst>
          <pc:docMk/>
          <pc:sldMk cId="3908474307" sldId="393"/>
        </pc:sldMkLst>
        <pc:spChg chg="mod">
          <ac:chgData name="Anna Karakatsouli" userId="d7ec0d07f17b5ab2" providerId="LiveId" clId="{6C32A388-DEFF-4156-8493-9B072D297E2D}" dt="2020-12-03T10:35:01.337" v="44" actId="26606"/>
          <ac:spMkLst>
            <pc:docMk/>
            <pc:sldMk cId="3908474307" sldId="393"/>
            <ac:spMk id="2" creationId="{00000000-0000-0000-0000-000000000000}"/>
          </ac:spMkLst>
        </pc:spChg>
        <pc:spChg chg="mod">
          <ac:chgData name="Anna Karakatsouli" userId="d7ec0d07f17b5ab2" providerId="LiveId" clId="{6C32A388-DEFF-4156-8493-9B072D297E2D}" dt="2020-12-03T10:35:01.337" v="44" actId="26606"/>
          <ac:spMkLst>
            <pc:docMk/>
            <pc:sldMk cId="3908474307" sldId="393"/>
            <ac:spMk id="3" creationId="{00000000-0000-0000-0000-000000000000}"/>
          </ac:spMkLst>
        </pc:spChg>
        <pc:spChg chg="add del">
          <ac:chgData name="Anna Karakatsouli" userId="d7ec0d07f17b5ab2" providerId="LiveId" clId="{6C32A388-DEFF-4156-8493-9B072D297E2D}" dt="2020-12-03T10:35:01.337" v="44" actId="26606"/>
          <ac:spMkLst>
            <pc:docMk/>
            <pc:sldMk cId="3908474307" sldId="393"/>
            <ac:spMk id="11" creationId="{B6D47E0C-18AB-487F-9BA0-FC2FBB41B5AD}"/>
          </ac:spMkLst>
        </pc:spChg>
        <pc:spChg chg="add del">
          <ac:chgData name="Anna Karakatsouli" userId="d7ec0d07f17b5ab2" providerId="LiveId" clId="{6C32A388-DEFF-4156-8493-9B072D297E2D}" dt="2020-12-03T10:35:01.337" v="44" actId="26606"/>
          <ac:spMkLst>
            <pc:docMk/>
            <pc:sldMk cId="3908474307" sldId="393"/>
            <ac:spMk id="13" creationId="{127CEDC4-B408-4AAD-B675-F0C37F470B90}"/>
          </ac:spMkLst>
        </pc:spChg>
        <pc:spChg chg="add">
          <ac:chgData name="Anna Karakatsouli" userId="d7ec0d07f17b5ab2" providerId="LiveId" clId="{6C32A388-DEFF-4156-8493-9B072D297E2D}" dt="2020-12-03T10:35:01.337" v="44" actId="26606"/>
          <ac:spMkLst>
            <pc:docMk/>
            <pc:sldMk cId="3908474307" sldId="393"/>
            <ac:spMk id="22" creationId="{B6D47E0C-18AB-487F-9BA0-FC2FBB41B5AD}"/>
          </ac:spMkLst>
        </pc:spChg>
        <pc:spChg chg="add">
          <ac:chgData name="Anna Karakatsouli" userId="d7ec0d07f17b5ab2" providerId="LiveId" clId="{6C32A388-DEFF-4156-8493-9B072D297E2D}" dt="2020-12-03T10:35:01.337" v="44" actId="26606"/>
          <ac:spMkLst>
            <pc:docMk/>
            <pc:sldMk cId="3908474307" sldId="393"/>
            <ac:spMk id="24" creationId="{3BC4B3A0-3938-4EC0-A6FC-8CEDDB5206AC}"/>
          </ac:spMkLst>
        </pc:spChg>
        <pc:spChg chg="add">
          <ac:chgData name="Anna Karakatsouli" userId="d7ec0d07f17b5ab2" providerId="LiveId" clId="{6C32A388-DEFF-4156-8493-9B072D297E2D}" dt="2020-12-03T10:35:01.337" v="44" actId="26606"/>
          <ac:spMkLst>
            <pc:docMk/>
            <pc:sldMk cId="3908474307" sldId="393"/>
            <ac:spMk id="26" creationId="{F7521677-ED76-46E9-872D-BFC3998DE9DD}"/>
          </ac:spMkLst>
        </pc:spChg>
        <pc:picChg chg="add mod">
          <ac:chgData name="Anna Karakatsouli" userId="d7ec0d07f17b5ab2" providerId="LiveId" clId="{6C32A388-DEFF-4156-8493-9B072D297E2D}" dt="2020-12-03T10:35:01.337" v="44" actId="26606"/>
          <ac:picMkLst>
            <pc:docMk/>
            <pc:sldMk cId="3908474307" sldId="393"/>
            <ac:picMk id="4" creationId="{68FA8F0F-9FA1-48CE-8EFC-8A833BFB23F6}"/>
          </ac:picMkLst>
        </pc:picChg>
        <pc:picChg chg="del">
          <ac:chgData name="Anna Karakatsouli" userId="d7ec0d07f17b5ab2" providerId="LiveId" clId="{6C32A388-DEFF-4156-8493-9B072D297E2D}" dt="2020-12-03T10:33:02.112" v="16" actId="478"/>
          <ac:picMkLst>
            <pc:docMk/>
            <pc:sldMk cId="3908474307" sldId="393"/>
            <ac:picMk id="6" creationId="{00000000-0000-0000-0000-000000000000}"/>
          </ac:picMkLst>
        </pc:picChg>
        <pc:cxnChg chg="add del">
          <ac:chgData name="Anna Karakatsouli" userId="d7ec0d07f17b5ab2" providerId="LiveId" clId="{6C32A388-DEFF-4156-8493-9B072D297E2D}" dt="2020-12-03T10:35:01.337" v="44" actId="26606"/>
          <ac:cxnSpMkLst>
            <pc:docMk/>
            <pc:sldMk cId="3908474307" sldId="393"/>
            <ac:cxnSpMk id="9" creationId="{2CF1BDDC-4E57-4064-B712-2EF9C9261EB9}"/>
          </ac:cxnSpMkLst>
        </pc:cxnChg>
        <pc:cxnChg chg="add del">
          <ac:chgData name="Anna Karakatsouli" userId="d7ec0d07f17b5ab2" providerId="LiveId" clId="{6C32A388-DEFF-4156-8493-9B072D297E2D}" dt="2020-12-03T10:35:01.337" v="44" actId="26606"/>
          <ac:cxnSpMkLst>
            <pc:docMk/>
            <pc:sldMk cId="3908474307" sldId="393"/>
            <ac:cxnSpMk id="15" creationId="{CAD8FA7B-F4E5-4080-8EE2-1B28C890D1F2}"/>
          </ac:cxnSpMkLst>
        </pc:cxnChg>
        <pc:cxnChg chg="add">
          <ac:chgData name="Anna Karakatsouli" userId="d7ec0d07f17b5ab2" providerId="LiveId" clId="{6C32A388-DEFF-4156-8493-9B072D297E2D}" dt="2020-12-03T10:35:01.337" v="44" actId="26606"/>
          <ac:cxnSpMkLst>
            <pc:docMk/>
            <pc:sldMk cId="3908474307" sldId="393"/>
            <ac:cxnSpMk id="20" creationId="{2CF1BDDC-4E57-4064-B712-2EF9C9261EB9}"/>
          </ac:cxnSpMkLst>
        </pc:cxnChg>
        <pc:cxnChg chg="add">
          <ac:chgData name="Anna Karakatsouli" userId="d7ec0d07f17b5ab2" providerId="LiveId" clId="{6C32A388-DEFF-4156-8493-9B072D297E2D}" dt="2020-12-03T10:35:01.337" v="44" actId="26606"/>
          <ac:cxnSpMkLst>
            <pc:docMk/>
            <pc:sldMk cId="3908474307" sldId="393"/>
            <ac:cxnSpMk id="28" creationId="{96C6E9B3-1D36-403B-BFB4-D168E11FE0DD}"/>
          </ac:cxnSpMkLst>
        </pc:cxnChg>
      </pc:sldChg>
      <pc:sldChg chg="del">
        <pc:chgData name="Anna Karakatsouli" userId="d7ec0d07f17b5ab2" providerId="LiveId" clId="{6C32A388-DEFF-4156-8493-9B072D297E2D}" dt="2020-12-03T10:33:21.908" v="20" actId="47"/>
        <pc:sldMkLst>
          <pc:docMk/>
          <pc:sldMk cId="819376642" sldId="394"/>
        </pc:sldMkLst>
      </pc:sldChg>
      <pc:sldChg chg="del">
        <pc:chgData name="Anna Karakatsouli" userId="d7ec0d07f17b5ab2" providerId="LiveId" clId="{6C32A388-DEFF-4156-8493-9B072D297E2D}" dt="2020-12-03T10:33:24.468" v="21" actId="47"/>
        <pc:sldMkLst>
          <pc:docMk/>
          <pc:sldMk cId="3330506341" sldId="395"/>
        </pc:sldMkLst>
      </pc:sldChg>
      <pc:sldChg chg="del">
        <pc:chgData name="Anna Karakatsouli" userId="d7ec0d07f17b5ab2" providerId="LiveId" clId="{6C32A388-DEFF-4156-8493-9B072D297E2D}" dt="2020-12-03T10:33:25.615" v="22" actId="47"/>
        <pc:sldMkLst>
          <pc:docMk/>
          <pc:sldMk cId="581884070" sldId="396"/>
        </pc:sldMkLst>
      </pc:sldChg>
      <pc:sldChg chg="del">
        <pc:chgData name="Anna Karakatsouli" userId="d7ec0d07f17b5ab2" providerId="LiveId" clId="{6C32A388-DEFF-4156-8493-9B072D297E2D}" dt="2020-12-03T10:33:31.753" v="23" actId="47"/>
        <pc:sldMkLst>
          <pc:docMk/>
          <pc:sldMk cId="125300265" sldId="397"/>
        </pc:sldMkLst>
      </pc:sldChg>
      <pc:sldChg chg="del">
        <pc:chgData name="Anna Karakatsouli" userId="d7ec0d07f17b5ab2" providerId="LiveId" clId="{6C32A388-DEFF-4156-8493-9B072D297E2D}" dt="2020-12-03T10:33:31.753" v="23" actId="47"/>
        <pc:sldMkLst>
          <pc:docMk/>
          <pc:sldMk cId="3637315233" sldId="398"/>
        </pc:sldMkLst>
      </pc:sldChg>
      <pc:sldChg chg="del">
        <pc:chgData name="Anna Karakatsouli" userId="d7ec0d07f17b5ab2" providerId="LiveId" clId="{6C32A388-DEFF-4156-8493-9B072D297E2D}" dt="2020-12-03T10:33:31.753" v="23" actId="47"/>
        <pc:sldMkLst>
          <pc:docMk/>
          <pc:sldMk cId="3513128413" sldId="399"/>
        </pc:sldMkLst>
      </pc:sldChg>
      <pc:sldChg chg="del">
        <pc:chgData name="Anna Karakatsouli" userId="d7ec0d07f17b5ab2" providerId="LiveId" clId="{6C32A388-DEFF-4156-8493-9B072D297E2D}" dt="2020-12-03T10:33:49.916" v="27" actId="47"/>
        <pc:sldMkLst>
          <pc:docMk/>
          <pc:sldMk cId="581987575" sldId="400"/>
        </pc:sldMkLst>
      </pc:sldChg>
      <pc:sldChg chg="del">
        <pc:chgData name="Anna Karakatsouli" userId="d7ec0d07f17b5ab2" providerId="LiveId" clId="{6C32A388-DEFF-4156-8493-9B072D297E2D}" dt="2020-12-03T10:33:49.916" v="27" actId="47"/>
        <pc:sldMkLst>
          <pc:docMk/>
          <pc:sldMk cId="3632344582" sldId="401"/>
        </pc:sldMkLst>
      </pc:sldChg>
      <pc:sldChg chg="del">
        <pc:chgData name="Anna Karakatsouli" userId="d7ec0d07f17b5ab2" providerId="LiveId" clId="{6C32A388-DEFF-4156-8493-9B072D297E2D}" dt="2020-12-03T10:33:49.916" v="27" actId="47"/>
        <pc:sldMkLst>
          <pc:docMk/>
          <pc:sldMk cId="513065841" sldId="402"/>
        </pc:sldMkLst>
      </pc:sldChg>
      <pc:sldChg chg="del">
        <pc:chgData name="Anna Karakatsouli" userId="d7ec0d07f17b5ab2" providerId="LiveId" clId="{6C32A388-DEFF-4156-8493-9B072D297E2D}" dt="2020-12-03T10:33:49.916" v="27" actId="47"/>
        <pc:sldMkLst>
          <pc:docMk/>
          <pc:sldMk cId="4247312452" sldId="403"/>
        </pc:sldMkLst>
      </pc:sldChg>
      <pc:sldChg chg="del">
        <pc:chgData name="Anna Karakatsouli" userId="d7ec0d07f17b5ab2" providerId="LiveId" clId="{6C32A388-DEFF-4156-8493-9B072D297E2D}" dt="2020-12-03T10:33:49.916" v="27" actId="47"/>
        <pc:sldMkLst>
          <pc:docMk/>
          <pc:sldMk cId="2003846923" sldId="404"/>
        </pc:sldMkLst>
      </pc:sldChg>
      <pc:sldChg chg="del">
        <pc:chgData name="Anna Karakatsouli" userId="d7ec0d07f17b5ab2" providerId="LiveId" clId="{6C32A388-DEFF-4156-8493-9B072D297E2D}" dt="2020-12-03T10:33:49.916" v="27" actId="47"/>
        <pc:sldMkLst>
          <pc:docMk/>
          <pc:sldMk cId="1948823345" sldId="405"/>
        </pc:sldMkLst>
      </pc:sldChg>
      <pc:sldChg chg="del">
        <pc:chgData name="Anna Karakatsouli" userId="d7ec0d07f17b5ab2" providerId="LiveId" clId="{6C32A388-DEFF-4156-8493-9B072D297E2D}" dt="2020-12-03T10:33:49.916" v="27" actId="47"/>
        <pc:sldMkLst>
          <pc:docMk/>
          <pc:sldMk cId="1449497874" sldId="406"/>
        </pc:sldMkLst>
      </pc:sldChg>
      <pc:sldChg chg="del">
        <pc:chgData name="Anna Karakatsouli" userId="d7ec0d07f17b5ab2" providerId="LiveId" clId="{6C32A388-DEFF-4156-8493-9B072D297E2D}" dt="2020-12-03T10:33:49.916" v="27" actId="47"/>
        <pc:sldMkLst>
          <pc:docMk/>
          <pc:sldMk cId="4104425499" sldId="407"/>
        </pc:sldMkLst>
      </pc:sldChg>
      <pc:sldChg chg="del">
        <pc:chgData name="Anna Karakatsouli" userId="d7ec0d07f17b5ab2" providerId="LiveId" clId="{6C32A388-DEFF-4156-8493-9B072D297E2D}" dt="2020-12-03T10:33:49.916" v="27" actId="47"/>
        <pc:sldMkLst>
          <pc:docMk/>
          <pc:sldMk cId="685576417" sldId="408"/>
        </pc:sldMkLst>
      </pc:sldChg>
      <pc:sldChg chg="del">
        <pc:chgData name="Anna Karakatsouli" userId="d7ec0d07f17b5ab2" providerId="LiveId" clId="{6C32A388-DEFF-4156-8493-9B072D297E2D}" dt="2020-12-03T10:33:33.929" v="24" actId="47"/>
        <pc:sldMkLst>
          <pc:docMk/>
          <pc:sldMk cId="773729751" sldId="409"/>
        </pc:sldMkLst>
      </pc:sldChg>
      <pc:sldChg chg="del">
        <pc:chgData name="Anna Karakatsouli" userId="d7ec0d07f17b5ab2" providerId="LiveId" clId="{6C32A388-DEFF-4156-8493-9B072D297E2D}" dt="2020-12-03T10:33:37.019" v="26" actId="47"/>
        <pc:sldMkLst>
          <pc:docMk/>
          <pc:sldMk cId="3446076804" sldId="410"/>
        </pc:sldMkLst>
      </pc:sldChg>
      <pc:sldChg chg="del">
        <pc:chgData name="Anna Karakatsouli" userId="d7ec0d07f17b5ab2" providerId="LiveId" clId="{6C32A388-DEFF-4156-8493-9B072D297E2D}" dt="2020-12-03T10:33:49.916" v="27" actId="47"/>
        <pc:sldMkLst>
          <pc:docMk/>
          <pc:sldMk cId="4082008933" sldId="411"/>
        </pc:sldMkLst>
      </pc:sldChg>
      <pc:sldChg chg="del">
        <pc:chgData name="Anna Karakatsouli" userId="d7ec0d07f17b5ab2" providerId="LiveId" clId="{6C32A388-DEFF-4156-8493-9B072D297E2D}" dt="2020-12-03T10:33:49.916" v="27" actId="47"/>
        <pc:sldMkLst>
          <pc:docMk/>
          <pc:sldMk cId="3776725172" sldId="412"/>
        </pc:sldMkLst>
      </pc:sldChg>
      <pc:sldChg chg="del">
        <pc:chgData name="Anna Karakatsouli" userId="d7ec0d07f17b5ab2" providerId="LiveId" clId="{6C32A388-DEFF-4156-8493-9B072D297E2D}" dt="2020-12-03T10:33:49.916" v="27" actId="47"/>
        <pc:sldMkLst>
          <pc:docMk/>
          <pc:sldMk cId="45989912" sldId="413"/>
        </pc:sldMkLst>
      </pc:sldChg>
      <pc:sldChg chg="del">
        <pc:chgData name="Anna Karakatsouli" userId="d7ec0d07f17b5ab2" providerId="LiveId" clId="{6C32A388-DEFF-4156-8493-9B072D297E2D}" dt="2020-12-03T10:33:49.916" v="27" actId="47"/>
        <pc:sldMkLst>
          <pc:docMk/>
          <pc:sldMk cId="1017468559" sldId="414"/>
        </pc:sldMkLst>
      </pc:sldChg>
      <pc:sldChg chg="del">
        <pc:chgData name="Anna Karakatsouli" userId="d7ec0d07f17b5ab2" providerId="LiveId" clId="{6C32A388-DEFF-4156-8493-9B072D297E2D}" dt="2020-12-03T10:33:49.916" v="27" actId="47"/>
        <pc:sldMkLst>
          <pc:docMk/>
          <pc:sldMk cId="479722258" sldId="415"/>
        </pc:sldMkLst>
      </pc:sldChg>
      <pc:sldChg chg="del">
        <pc:chgData name="Anna Karakatsouli" userId="d7ec0d07f17b5ab2" providerId="LiveId" clId="{6C32A388-DEFF-4156-8493-9B072D297E2D}" dt="2020-12-03T10:33:49.916" v="27" actId="47"/>
        <pc:sldMkLst>
          <pc:docMk/>
          <pc:sldMk cId="2936229414" sldId="416"/>
        </pc:sldMkLst>
      </pc:sldChg>
      <pc:sldChg chg="del">
        <pc:chgData name="Anna Karakatsouli" userId="d7ec0d07f17b5ab2" providerId="LiveId" clId="{6C32A388-DEFF-4156-8493-9B072D297E2D}" dt="2020-12-03T10:33:49.916" v="27" actId="47"/>
        <pc:sldMkLst>
          <pc:docMk/>
          <pc:sldMk cId="2844763742" sldId="417"/>
        </pc:sldMkLst>
      </pc:sldChg>
      <pc:sldChg chg="del">
        <pc:chgData name="Anna Karakatsouli" userId="d7ec0d07f17b5ab2" providerId="LiveId" clId="{6C32A388-DEFF-4156-8493-9B072D297E2D}" dt="2020-12-03T10:33:49.916" v="27" actId="47"/>
        <pc:sldMkLst>
          <pc:docMk/>
          <pc:sldMk cId="3875324755" sldId="418"/>
        </pc:sldMkLst>
      </pc:sldChg>
      <pc:sldChg chg="del">
        <pc:chgData name="Anna Karakatsouli" userId="d7ec0d07f17b5ab2" providerId="LiveId" clId="{6C32A388-DEFF-4156-8493-9B072D297E2D}" dt="2020-12-03T10:33:49.916" v="27" actId="47"/>
        <pc:sldMkLst>
          <pc:docMk/>
          <pc:sldMk cId="2066096286" sldId="419"/>
        </pc:sldMkLst>
      </pc:sldChg>
      <pc:sldChg chg="del">
        <pc:chgData name="Anna Karakatsouli" userId="d7ec0d07f17b5ab2" providerId="LiveId" clId="{6C32A388-DEFF-4156-8493-9B072D297E2D}" dt="2020-12-03T10:33:49.916" v="27" actId="47"/>
        <pc:sldMkLst>
          <pc:docMk/>
          <pc:sldMk cId="1413406565" sldId="420"/>
        </pc:sldMkLst>
      </pc:sldChg>
      <pc:sldChg chg="del">
        <pc:chgData name="Anna Karakatsouli" userId="d7ec0d07f17b5ab2" providerId="LiveId" clId="{6C32A388-DEFF-4156-8493-9B072D297E2D}" dt="2020-12-03T10:33:59.630" v="28" actId="47"/>
        <pc:sldMkLst>
          <pc:docMk/>
          <pc:sldMk cId="628656846" sldId="422"/>
        </pc:sldMkLst>
      </pc:sldChg>
      <pc:sldChg chg="del">
        <pc:chgData name="Anna Karakatsouli" userId="d7ec0d07f17b5ab2" providerId="LiveId" clId="{6C32A388-DEFF-4156-8493-9B072D297E2D}" dt="2020-12-03T10:33:59.630" v="28" actId="47"/>
        <pc:sldMkLst>
          <pc:docMk/>
          <pc:sldMk cId="4064171432" sldId="423"/>
        </pc:sldMkLst>
      </pc:sldChg>
      <pc:sldChg chg="del">
        <pc:chgData name="Anna Karakatsouli" userId="d7ec0d07f17b5ab2" providerId="LiveId" clId="{6C32A388-DEFF-4156-8493-9B072D297E2D}" dt="2020-12-03T10:33:59.630" v="28" actId="47"/>
        <pc:sldMkLst>
          <pc:docMk/>
          <pc:sldMk cId="2528742346" sldId="424"/>
        </pc:sldMkLst>
      </pc:sldChg>
      <pc:sldChg chg="del">
        <pc:chgData name="Anna Karakatsouli" userId="d7ec0d07f17b5ab2" providerId="LiveId" clId="{6C32A388-DEFF-4156-8493-9B072D297E2D}" dt="2020-12-03T10:35:34.664" v="46" actId="47"/>
        <pc:sldMkLst>
          <pc:docMk/>
          <pc:sldMk cId="1248068033" sldId="426"/>
        </pc:sldMkLst>
      </pc:sldChg>
      <pc:sldChg chg="del">
        <pc:chgData name="Anna Karakatsouli" userId="d7ec0d07f17b5ab2" providerId="LiveId" clId="{6C32A388-DEFF-4156-8493-9B072D297E2D}" dt="2020-12-03T10:35:34.664" v="46" actId="47"/>
        <pc:sldMkLst>
          <pc:docMk/>
          <pc:sldMk cId="2629420349" sldId="427"/>
        </pc:sldMkLst>
      </pc:sldChg>
      <pc:sldChg chg="del">
        <pc:chgData name="Anna Karakatsouli" userId="d7ec0d07f17b5ab2" providerId="LiveId" clId="{6C32A388-DEFF-4156-8493-9B072D297E2D}" dt="2020-12-03T10:35:34.664" v="46" actId="47"/>
        <pc:sldMkLst>
          <pc:docMk/>
          <pc:sldMk cId="3829611457" sldId="428"/>
        </pc:sldMkLst>
      </pc:sldChg>
      <pc:sldChg chg="del">
        <pc:chgData name="Anna Karakatsouli" userId="d7ec0d07f17b5ab2" providerId="LiveId" clId="{6C32A388-DEFF-4156-8493-9B072D297E2D}" dt="2020-12-03T10:35:34.664" v="46" actId="47"/>
        <pc:sldMkLst>
          <pc:docMk/>
          <pc:sldMk cId="3583454406" sldId="429"/>
        </pc:sldMkLst>
      </pc:sldChg>
      <pc:sldChg chg="addSp modSp mod setBg">
        <pc:chgData name="Anna Karakatsouli" userId="d7ec0d07f17b5ab2" providerId="LiveId" clId="{6C32A388-DEFF-4156-8493-9B072D297E2D}" dt="2020-12-03T10:37:20.263" v="47" actId="26606"/>
        <pc:sldMkLst>
          <pc:docMk/>
          <pc:sldMk cId="2110765937" sldId="430"/>
        </pc:sldMkLst>
        <pc:spChg chg="mod">
          <ac:chgData name="Anna Karakatsouli" userId="d7ec0d07f17b5ab2" providerId="LiveId" clId="{6C32A388-DEFF-4156-8493-9B072D297E2D}" dt="2020-12-03T10:37:20.263" v="47" actId="26606"/>
          <ac:spMkLst>
            <pc:docMk/>
            <pc:sldMk cId="2110765937" sldId="430"/>
            <ac:spMk id="2" creationId="{00000000-0000-0000-0000-000000000000}"/>
          </ac:spMkLst>
        </pc:spChg>
        <pc:spChg chg="mod">
          <ac:chgData name="Anna Karakatsouli" userId="d7ec0d07f17b5ab2" providerId="LiveId" clId="{6C32A388-DEFF-4156-8493-9B072D297E2D}" dt="2020-12-03T10:37:20.263" v="47" actId="26606"/>
          <ac:spMkLst>
            <pc:docMk/>
            <pc:sldMk cId="2110765937" sldId="430"/>
            <ac:spMk id="3" creationId="{00000000-0000-0000-0000-000000000000}"/>
          </ac:spMkLst>
        </pc:spChg>
        <pc:spChg chg="add">
          <ac:chgData name="Anna Karakatsouli" userId="d7ec0d07f17b5ab2" providerId="LiveId" clId="{6C32A388-DEFF-4156-8493-9B072D297E2D}" dt="2020-12-03T10:37:20.263" v="47" actId="26606"/>
          <ac:spMkLst>
            <pc:docMk/>
            <pc:sldMk cId="2110765937" sldId="430"/>
            <ac:spMk id="11" creationId="{B6D47E0C-18AB-487F-9BA0-FC2FBB41B5AD}"/>
          </ac:spMkLst>
        </pc:spChg>
        <pc:spChg chg="add">
          <ac:chgData name="Anna Karakatsouli" userId="d7ec0d07f17b5ab2" providerId="LiveId" clId="{6C32A388-DEFF-4156-8493-9B072D297E2D}" dt="2020-12-03T10:37:20.263" v="47" actId="26606"/>
          <ac:spMkLst>
            <pc:docMk/>
            <pc:sldMk cId="2110765937" sldId="430"/>
            <ac:spMk id="13" creationId="{3BC4B3A0-3938-4EC0-A6FC-8CEDDB5206AC}"/>
          </ac:spMkLst>
        </pc:spChg>
        <pc:spChg chg="add">
          <ac:chgData name="Anna Karakatsouli" userId="d7ec0d07f17b5ab2" providerId="LiveId" clId="{6C32A388-DEFF-4156-8493-9B072D297E2D}" dt="2020-12-03T10:37:20.263" v="47" actId="26606"/>
          <ac:spMkLst>
            <pc:docMk/>
            <pc:sldMk cId="2110765937" sldId="430"/>
            <ac:spMk id="15" creationId="{F7521677-ED76-46E9-872D-BFC3998DE9DD}"/>
          </ac:spMkLst>
        </pc:spChg>
        <pc:picChg chg="mod">
          <ac:chgData name="Anna Karakatsouli" userId="d7ec0d07f17b5ab2" providerId="LiveId" clId="{6C32A388-DEFF-4156-8493-9B072D297E2D}" dt="2020-12-03T10:37:20.263" v="47" actId="26606"/>
          <ac:picMkLst>
            <pc:docMk/>
            <pc:sldMk cId="2110765937" sldId="430"/>
            <ac:picMk id="4" creationId="{00000000-0000-0000-0000-000000000000}"/>
          </ac:picMkLst>
        </pc:picChg>
        <pc:cxnChg chg="add">
          <ac:chgData name="Anna Karakatsouli" userId="d7ec0d07f17b5ab2" providerId="LiveId" clId="{6C32A388-DEFF-4156-8493-9B072D297E2D}" dt="2020-12-03T10:37:20.263" v="47" actId="26606"/>
          <ac:cxnSpMkLst>
            <pc:docMk/>
            <pc:sldMk cId="2110765937" sldId="430"/>
            <ac:cxnSpMk id="9" creationId="{2CF1BDDC-4E57-4064-B712-2EF9C9261EB9}"/>
          </ac:cxnSpMkLst>
        </pc:cxnChg>
        <pc:cxnChg chg="add">
          <ac:chgData name="Anna Karakatsouli" userId="d7ec0d07f17b5ab2" providerId="LiveId" clId="{6C32A388-DEFF-4156-8493-9B072D297E2D}" dt="2020-12-03T10:37:20.263" v="47" actId="26606"/>
          <ac:cxnSpMkLst>
            <pc:docMk/>
            <pc:sldMk cId="2110765937" sldId="430"/>
            <ac:cxnSpMk id="17" creationId="{96C6E9B3-1D36-403B-BFB4-D168E11FE0DD}"/>
          </ac:cxnSpMkLst>
        </pc:cxnChg>
      </pc:sldChg>
      <pc:sldChg chg="del">
        <pc:chgData name="Anna Karakatsouli" userId="d7ec0d07f17b5ab2" providerId="LiveId" clId="{6C32A388-DEFF-4156-8493-9B072D297E2D}" dt="2020-12-03T10:38:22.145" v="53" actId="47"/>
        <pc:sldMkLst>
          <pc:docMk/>
          <pc:sldMk cId="1262295968" sldId="431"/>
        </pc:sldMkLst>
      </pc:sldChg>
      <pc:sldChg chg="del">
        <pc:chgData name="Anna Karakatsouli" userId="d7ec0d07f17b5ab2" providerId="LiveId" clId="{6C32A388-DEFF-4156-8493-9B072D297E2D}" dt="2020-12-03T10:38:22.145" v="53" actId="47"/>
        <pc:sldMkLst>
          <pc:docMk/>
          <pc:sldMk cId="1243300079" sldId="432"/>
        </pc:sldMkLst>
      </pc:sldChg>
      <pc:sldChg chg="del">
        <pc:chgData name="Anna Karakatsouli" userId="d7ec0d07f17b5ab2" providerId="LiveId" clId="{6C32A388-DEFF-4156-8493-9B072D297E2D}" dt="2020-12-03T10:38:22.145" v="53" actId="47"/>
        <pc:sldMkLst>
          <pc:docMk/>
          <pc:sldMk cId="1246158785" sldId="433"/>
        </pc:sldMkLst>
      </pc:sldChg>
      <pc:sldChg chg="del">
        <pc:chgData name="Anna Karakatsouli" userId="d7ec0d07f17b5ab2" providerId="LiveId" clId="{6C32A388-DEFF-4156-8493-9B072D297E2D}" dt="2020-12-03T10:38:22.145" v="53" actId="47"/>
        <pc:sldMkLst>
          <pc:docMk/>
          <pc:sldMk cId="2866860388" sldId="434"/>
        </pc:sldMkLst>
      </pc:sldChg>
      <pc:sldChg chg="del">
        <pc:chgData name="Anna Karakatsouli" userId="d7ec0d07f17b5ab2" providerId="LiveId" clId="{6C32A388-DEFF-4156-8493-9B072D297E2D}" dt="2020-12-03T10:38:28.772" v="54" actId="47"/>
        <pc:sldMkLst>
          <pc:docMk/>
          <pc:sldMk cId="544742300" sldId="435"/>
        </pc:sldMkLst>
      </pc:sldChg>
      <pc:sldChg chg="del">
        <pc:chgData name="Anna Karakatsouli" userId="d7ec0d07f17b5ab2" providerId="LiveId" clId="{6C32A388-DEFF-4156-8493-9B072D297E2D}" dt="2020-12-03T10:38:28.772" v="54" actId="47"/>
        <pc:sldMkLst>
          <pc:docMk/>
          <pc:sldMk cId="3594313202" sldId="436"/>
        </pc:sldMkLst>
      </pc:sldChg>
      <pc:sldChg chg="del">
        <pc:chgData name="Anna Karakatsouli" userId="d7ec0d07f17b5ab2" providerId="LiveId" clId="{6C32A388-DEFF-4156-8493-9B072D297E2D}" dt="2020-12-03T10:38:28.772" v="54" actId="47"/>
        <pc:sldMkLst>
          <pc:docMk/>
          <pc:sldMk cId="4038680174" sldId="437"/>
        </pc:sldMkLst>
      </pc:sldChg>
      <pc:sldChg chg="del">
        <pc:chgData name="Anna Karakatsouli" userId="d7ec0d07f17b5ab2" providerId="LiveId" clId="{6C32A388-DEFF-4156-8493-9B072D297E2D}" dt="2020-12-03T10:38:28.772" v="54" actId="47"/>
        <pc:sldMkLst>
          <pc:docMk/>
          <pc:sldMk cId="3448932628" sldId="438"/>
        </pc:sldMkLst>
      </pc:sldChg>
      <pc:sldChg chg="addSp modSp mod setBg">
        <pc:chgData name="Anna Karakatsouli" userId="d7ec0d07f17b5ab2" providerId="LiveId" clId="{6C32A388-DEFF-4156-8493-9B072D297E2D}" dt="2020-12-03T10:38:35.963" v="55" actId="26606"/>
        <pc:sldMkLst>
          <pc:docMk/>
          <pc:sldMk cId="2241224075" sldId="439"/>
        </pc:sldMkLst>
        <pc:spChg chg="mod">
          <ac:chgData name="Anna Karakatsouli" userId="d7ec0d07f17b5ab2" providerId="LiveId" clId="{6C32A388-DEFF-4156-8493-9B072D297E2D}" dt="2020-12-03T10:38:35.963" v="55" actId="26606"/>
          <ac:spMkLst>
            <pc:docMk/>
            <pc:sldMk cId="2241224075" sldId="439"/>
            <ac:spMk id="2" creationId="{00000000-0000-0000-0000-000000000000}"/>
          </ac:spMkLst>
        </pc:spChg>
        <pc:spChg chg="mod">
          <ac:chgData name="Anna Karakatsouli" userId="d7ec0d07f17b5ab2" providerId="LiveId" clId="{6C32A388-DEFF-4156-8493-9B072D297E2D}" dt="2020-12-03T10:38:35.963" v="55" actId="26606"/>
          <ac:spMkLst>
            <pc:docMk/>
            <pc:sldMk cId="2241224075" sldId="439"/>
            <ac:spMk id="3" creationId="{00000000-0000-0000-0000-000000000000}"/>
          </ac:spMkLst>
        </pc:spChg>
        <pc:spChg chg="add">
          <ac:chgData name="Anna Karakatsouli" userId="d7ec0d07f17b5ab2" providerId="LiveId" clId="{6C32A388-DEFF-4156-8493-9B072D297E2D}" dt="2020-12-03T10:38:35.963" v="55" actId="26606"/>
          <ac:spMkLst>
            <pc:docMk/>
            <pc:sldMk cId="2241224075" sldId="439"/>
            <ac:spMk id="11" creationId="{B6D47E0C-18AB-487F-9BA0-FC2FBB41B5AD}"/>
          </ac:spMkLst>
        </pc:spChg>
        <pc:spChg chg="add">
          <ac:chgData name="Anna Karakatsouli" userId="d7ec0d07f17b5ab2" providerId="LiveId" clId="{6C32A388-DEFF-4156-8493-9B072D297E2D}" dt="2020-12-03T10:38:35.963" v="55" actId="26606"/>
          <ac:spMkLst>
            <pc:docMk/>
            <pc:sldMk cId="2241224075" sldId="439"/>
            <ac:spMk id="13" creationId="{3BC4B3A0-3938-4EC0-A6FC-8CEDDB5206AC}"/>
          </ac:spMkLst>
        </pc:spChg>
        <pc:spChg chg="add">
          <ac:chgData name="Anna Karakatsouli" userId="d7ec0d07f17b5ab2" providerId="LiveId" clId="{6C32A388-DEFF-4156-8493-9B072D297E2D}" dt="2020-12-03T10:38:35.963" v="55" actId="26606"/>
          <ac:spMkLst>
            <pc:docMk/>
            <pc:sldMk cId="2241224075" sldId="439"/>
            <ac:spMk id="15" creationId="{F7521677-ED76-46E9-872D-BFC3998DE9DD}"/>
          </ac:spMkLst>
        </pc:spChg>
        <pc:picChg chg="mod">
          <ac:chgData name="Anna Karakatsouli" userId="d7ec0d07f17b5ab2" providerId="LiveId" clId="{6C32A388-DEFF-4156-8493-9B072D297E2D}" dt="2020-12-03T10:38:35.963" v="55" actId="26606"/>
          <ac:picMkLst>
            <pc:docMk/>
            <pc:sldMk cId="2241224075" sldId="439"/>
            <ac:picMk id="4" creationId="{00000000-0000-0000-0000-000000000000}"/>
          </ac:picMkLst>
        </pc:picChg>
        <pc:cxnChg chg="add">
          <ac:chgData name="Anna Karakatsouli" userId="d7ec0d07f17b5ab2" providerId="LiveId" clId="{6C32A388-DEFF-4156-8493-9B072D297E2D}" dt="2020-12-03T10:38:35.963" v="55" actId="26606"/>
          <ac:cxnSpMkLst>
            <pc:docMk/>
            <pc:sldMk cId="2241224075" sldId="439"/>
            <ac:cxnSpMk id="9" creationId="{2CF1BDDC-4E57-4064-B712-2EF9C9261EB9}"/>
          </ac:cxnSpMkLst>
        </pc:cxnChg>
        <pc:cxnChg chg="add">
          <ac:chgData name="Anna Karakatsouli" userId="d7ec0d07f17b5ab2" providerId="LiveId" clId="{6C32A388-DEFF-4156-8493-9B072D297E2D}" dt="2020-12-03T10:38:35.963" v="55" actId="26606"/>
          <ac:cxnSpMkLst>
            <pc:docMk/>
            <pc:sldMk cId="2241224075" sldId="439"/>
            <ac:cxnSpMk id="17" creationId="{96C6E9B3-1D36-403B-BFB4-D168E11FE0DD}"/>
          </ac:cxnSpMkLst>
        </pc:cxnChg>
      </pc:sldChg>
      <pc:sldChg chg="del">
        <pc:chgData name="Anna Karakatsouli" userId="d7ec0d07f17b5ab2" providerId="LiveId" clId="{6C32A388-DEFF-4156-8493-9B072D297E2D}" dt="2020-12-03T10:38:39.923" v="56" actId="47"/>
        <pc:sldMkLst>
          <pc:docMk/>
          <pc:sldMk cId="716504123" sldId="440"/>
        </pc:sldMkLst>
      </pc:sldChg>
      <pc:sldChg chg="del">
        <pc:chgData name="Anna Karakatsouli" userId="d7ec0d07f17b5ab2" providerId="LiveId" clId="{6C32A388-DEFF-4156-8493-9B072D297E2D}" dt="2020-12-03T10:38:46.764" v="57" actId="47"/>
        <pc:sldMkLst>
          <pc:docMk/>
          <pc:sldMk cId="3014808207" sldId="441"/>
        </pc:sldMkLst>
      </pc:sldChg>
      <pc:sldChg chg="del">
        <pc:chgData name="Anna Karakatsouli" userId="d7ec0d07f17b5ab2" providerId="LiveId" clId="{6C32A388-DEFF-4156-8493-9B072D297E2D}" dt="2020-12-03T10:38:46.764" v="57" actId="47"/>
        <pc:sldMkLst>
          <pc:docMk/>
          <pc:sldMk cId="864377268" sldId="442"/>
        </pc:sldMkLst>
      </pc:sldChg>
      <pc:sldChg chg="del">
        <pc:chgData name="Anna Karakatsouli" userId="d7ec0d07f17b5ab2" providerId="LiveId" clId="{6C32A388-DEFF-4156-8493-9B072D297E2D}" dt="2020-12-03T10:38:46.764" v="57" actId="47"/>
        <pc:sldMkLst>
          <pc:docMk/>
          <pc:sldMk cId="671393400" sldId="443"/>
        </pc:sldMkLst>
      </pc:sldChg>
      <pc:sldChg chg="del">
        <pc:chgData name="Anna Karakatsouli" userId="d7ec0d07f17b5ab2" providerId="LiveId" clId="{6C32A388-DEFF-4156-8493-9B072D297E2D}" dt="2020-12-03T10:38:46.764" v="57" actId="47"/>
        <pc:sldMkLst>
          <pc:docMk/>
          <pc:sldMk cId="1961726027" sldId="444"/>
        </pc:sldMkLst>
      </pc:sldChg>
      <pc:sldChg chg="del">
        <pc:chgData name="Anna Karakatsouli" userId="d7ec0d07f17b5ab2" providerId="LiveId" clId="{6C32A388-DEFF-4156-8493-9B072D297E2D}" dt="2020-12-03T10:38:51.011" v="58" actId="47"/>
        <pc:sldMkLst>
          <pc:docMk/>
          <pc:sldMk cId="1157492348" sldId="446"/>
        </pc:sldMkLst>
      </pc:sldChg>
      <pc:sldChg chg="addSp delSp modSp mod setBg">
        <pc:chgData name="Anna Karakatsouli" userId="d7ec0d07f17b5ab2" providerId="LiveId" clId="{6C32A388-DEFF-4156-8493-9B072D297E2D}" dt="2020-12-03T10:35:12.424" v="45" actId="26606"/>
        <pc:sldMkLst>
          <pc:docMk/>
          <pc:sldMk cId="2961132778" sldId="447"/>
        </pc:sldMkLst>
        <pc:spChg chg="mod">
          <ac:chgData name="Anna Karakatsouli" userId="d7ec0d07f17b5ab2" providerId="LiveId" clId="{6C32A388-DEFF-4156-8493-9B072D297E2D}" dt="2020-12-03T10:35:12.424" v="45" actId="26606"/>
          <ac:spMkLst>
            <pc:docMk/>
            <pc:sldMk cId="2961132778" sldId="447"/>
            <ac:spMk id="2" creationId="{00000000-0000-0000-0000-000000000000}"/>
          </ac:spMkLst>
        </pc:spChg>
        <pc:spChg chg="mod">
          <ac:chgData name="Anna Karakatsouli" userId="d7ec0d07f17b5ab2" providerId="LiveId" clId="{6C32A388-DEFF-4156-8493-9B072D297E2D}" dt="2020-12-03T10:35:12.424" v="45" actId="26606"/>
          <ac:spMkLst>
            <pc:docMk/>
            <pc:sldMk cId="2961132778" sldId="447"/>
            <ac:spMk id="3" creationId="{00000000-0000-0000-0000-000000000000}"/>
          </ac:spMkLst>
        </pc:spChg>
        <pc:spChg chg="add del">
          <ac:chgData name="Anna Karakatsouli" userId="d7ec0d07f17b5ab2" providerId="LiveId" clId="{6C32A388-DEFF-4156-8493-9B072D297E2D}" dt="2020-12-03T10:34:15.582" v="31" actId="26606"/>
          <ac:spMkLst>
            <pc:docMk/>
            <pc:sldMk cId="2961132778" sldId="447"/>
            <ac:spMk id="11" creationId="{B6D47E0C-18AB-487F-9BA0-FC2FBB41B5AD}"/>
          </ac:spMkLst>
        </pc:spChg>
        <pc:spChg chg="add del">
          <ac:chgData name="Anna Karakatsouli" userId="d7ec0d07f17b5ab2" providerId="LiveId" clId="{6C32A388-DEFF-4156-8493-9B072D297E2D}" dt="2020-12-03T10:34:15.582" v="31" actId="26606"/>
          <ac:spMkLst>
            <pc:docMk/>
            <pc:sldMk cId="2961132778" sldId="447"/>
            <ac:spMk id="13" creationId="{127CEDC4-B408-4AAD-B675-F0C37F470B90}"/>
          </ac:spMkLst>
        </pc:spChg>
        <pc:spChg chg="add del">
          <ac:chgData name="Anna Karakatsouli" userId="d7ec0d07f17b5ab2" providerId="LiveId" clId="{6C32A388-DEFF-4156-8493-9B072D297E2D}" dt="2020-12-03T10:34:18.826" v="33" actId="26606"/>
          <ac:spMkLst>
            <pc:docMk/>
            <pc:sldMk cId="2961132778" sldId="447"/>
            <ac:spMk id="18" creationId="{B6D47E0C-18AB-487F-9BA0-FC2FBB41B5AD}"/>
          </ac:spMkLst>
        </pc:spChg>
        <pc:spChg chg="add del">
          <ac:chgData name="Anna Karakatsouli" userId="d7ec0d07f17b5ab2" providerId="LiveId" clId="{6C32A388-DEFF-4156-8493-9B072D297E2D}" dt="2020-12-03T10:34:18.826" v="33" actId="26606"/>
          <ac:spMkLst>
            <pc:docMk/>
            <pc:sldMk cId="2961132778" sldId="447"/>
            <ac:spMk id="19" creationId="{E49027F0-33D5-4B30-8354-05CB641A2FE4}"/>
          </ac:spMkLst>
        </pc:spChg>
        <pc:spChg chg="add del">
          <ac:chgData name="Anna Karakatsouli" userId="d7ec0d07f17b5ab2" providerId="LiveId" clId="{6C32A388-DEFF-4156-8493-9B072D297E2D}" dt="2020-12-03T10:34:20.768" v="35" actId="26606"/>
          <ac:spMkLst>
            <pc:docMk/>
            <pc:sldMk cId="2961132778" sldId="447"/>
            <ac:spMk id="23" creationId="{B6D47E0C-18AB-487F-9BA0-FC2FBB41B5AD}"/>
          </ac:spMkLst>
        </pc:spChg>
        <pc:spChg chg="add del">
          <ac:chgData name="Anna Karakatsouli" userId="d7ec0d07f17b5ab2" providerId="LiveId" clId="{6C32A388-DEFF-4156-8493-9B072D297E2D}" dt="2020-12-03T10:34:20.768" v="35" actId="26606"/>
          <ac:spMkLst>
            <pc:docMk/>
            <pc:sldMk cId="2961132778" sldId="447"/>
            <ac:spMk id="24" creationId="{127CEDC4-B408-4AAD-B675-F0C37F470B90}"/>
          </ac:spMkLst>
        </pc:spChg>
        <pc:spChg chg="add del">
          <ac:chgData name="Anna Karakatsouli" userId="d7ec0d07f17b5ab2" providerId="LiveId" clId="{6C32A388-DEFF-4156-8493-9B072D297E2D}" dt="2020-12-03T10:34:21.595" v="37" actId="26606"/>
          <ac:spMkLst>
            <pc:docMk/>
            <pc:sldMk cId="2961132778" sldId="447"/>
            <ac:spMk id="28" creationId="{B6D47E0C-18AB-487F-9BA0-FC2FBB41B5AD}"/>
          </ac:spMkLst>
        </pc:spChg>
        <pc:spChg chg="add del">
          <ac:chgData name="Anna Karakatsouli" userId="d7ec0d07f17b5ab2" providerId="LiveId" clId="{6C32A388-DEFF-4156-8493-9B072D297E2D}" dt="2020-12-03T10:34:21.595" v="37" actId="26606"/>
          <ac:spMkLst>
            <pc:docMk/>
            <pc:sldMk cId="2961132778" sldId="447"/>
            <ac:spMk id="29" creationId="{E49027F0-33D5-4B30-8354-05CB641A2FE4}"/>
          </ac:spMkLst>
        </pc:spChg>
        <pc:spChg chg="add del">
          <ac:chgData name="Anna Karakatsouli" userId="d7ec0d07f17b5ab2" providerId="LiveId" clId="{6C32A388-DEFF-4156-8493-9B072D297E2D}" dt="2020-12-03T10:34:22.987" v="39" actId="26606"/>
          <ac:spMkLst>
            <pc:docMk/>
            <pc:sldMk cId="2961132778" sldId="447"/>
            <ac:spMk id="33" creationId="{B6D47E0C-18AB-487F-9BA0-FC2FBB41B5AD}"/>
          </ac:spMkLst>
        </pc:spChg>
        <pc:spChg chg="add del">
          <ac:chgData name="Anna Karakatsouli" userId="d7ec0d07f17b5ab2" providerId="LiveId" clId="{6C32A388-DEFF-4156-8493-9B072D297E2D}" dt="2020-12-03T10:34:22.987" v="39" actId="26606"/>
          <ac:spMkLst>
            <pc:docMk/>
            <pc:sldMk cId="2961132778" sldId="447"/>
            <ac:spMk id="34" creationId="{B8D726A5-7900-41B4-8D49-49B4A2010E7C}"/>
          </ac:spMkLst>
        </pc:spChg>
        <pc:spChg chg="add del">
          <ac:chgData name="Anna Karakatsouli" userId="d7ec0d07f17b5ab2" providerId="LiveId" clId="{6C32A388-DEFF-4156-8493-9B072D297E2D}" dt="2020-12-03T10:34:25.798" v="41" actId="26606"/>
          <ac:spMkLst>
            <pc:docMk/>
            <pc:sldMk cId="2961132778" sldId="447"/>
            <ac:spMk id="38" creationId="{B6D47E0C-18AB-487F-9BA0-FC2FBB41B5AD}"/>
          </ac:spMkLst>
        </pc:spChg>
        <pc:spChg chg="add del">
          <ac:chgData name="Anna Karakatsouli" userId="d7ec0d07f17b5ab2" providerId="LiveId" clId="{6C32A388-DEFF-4156-8493-9B072D297E2D}" dt="2020-12-03T10:34:25.798" v="41" actId="26606"/>
          <ac:spMkLst>
            <pc:docMk/>
            <pc:sldMk cId="2961132778" sldId="447"/>
            <ac:spMk id="39" creationId="{E49027F0-33D5-4B30-8354-05CB641A2FE4}"/>
          </ac:spMkLst>
        </pc:spChg>
        <pc:spChg chg="add del">
          <ac:chgData name="Anna Karakatsouli" userId="d7ec0d07f17b5ab2" providerId="LiveId" clId="{6C32A388-DEFF-4156-8493-9B072D297E2D}" dt="2020-12-03T10:35:12.424" v="45" actId="26606"/>
          <ac:spMkLst>
            <pc:docMk/>
            <pc:sldMk cId="2961132778" sldId="447"/>
            <ac:spMk id="43" creationId="{B5678532-D2F8-4E48-BC12-62403E2C762C}"/>
          </ac:spMkLst>
        </pc:spChg>
        <pc:spChg chg="add del">
          <ac:chgData name="Anna Karakatsouli" userId="d7ec0d07f17b5ab2" providerId="LiveId" clId="{6C32A388-DEFF-4156-8493-9B072D297E2D}" dt="2020-12-03T10:35:12.424" v="45" actId="26606"/>
          <ac:spMkLst>
            <pc:docMk/>
            <pc:sldMk cId="2961132778" sldId="447"/>
            <ac:spMk id="44" creationId="{A5CD60A1-DAA6-48E8-A6A4-9F04D0ABE0E8}"/>
          </ac:spMkLst>
        </pc:spChg>
        <pc:spChg chg="add">
          <ac:chgData name="Anna Karakatsouli" userId="d7ec0d07f17b5ab2" providerId="LiveId" clId="{6C32A388-DEFF-4156-8493-9B072D297E2D}" dt="2020-12-03T10:35:12.424" v="45" actId="26606"/>
          <ac:spMkLst>
            <pc:docMk/>
            <pc:sldMk cId="2961132778" sldId="447"/>
            <ac:spMk id="52" creationId="{B6D47E0C-18AB-487F-9BA0-FC2FBB41B5AD}"/>
          </ac:spMkLst>
        </pc:spChg>
        <pc:spChg chg="add">
          <ac:chgData name="Anna Karakatsouli" userId="d7ec0d07f17b5ab2" providerId="LiveId" clId="{6C32A388-DEFF-4156-8493-9B072D297E2D}" dt="2020-12-03T10:35:12.424" v="45" actId="26606"/>
          <ac:spMkLst>
            <pc:docMk/>
            <pc:sldMk cId="2961132778" sldId="447"/>
            <ac:spMk id="54" creationId="{3BC4B3A0-3938-4EC0-A6FC-8CEDDB5206AC}"/>
          </ac:spMkLst>
        </pc:spChg>
        <pc:spChg chg="add">
          <ac:chgData name="Anna Karakatsouli" userId="d7ec0d07f17b5ab2" providerId="LiveId" clId="{6C32A388-DEFF-4156-8493-9B072D297E2D}" dt="2020-12-03T10:35:12.424" v="45" actId="26606"/>
          <ac:spMkLst>
            <pc:docMk/>
            <pc:sldMk cId="2961132778" sldId="447"/>
            <ac:spMk id="56" creationId="{F7521677-ED76-46E9-872D-BFC3998DE9DD}"/>
          </ac:spMkLst>
        </pc:spChg>
        <pc:picChg chg="mod ord">
          <ac:chgData name="Anna Karakatsouli" userId="d7ec0d07f17b5ab2" providerId="LiveId" clId="{6C32A388-DEFF-4156-8493-9B072D297E2D}" dt="2020-12-03T10:35:12.424" v="45" actId="26606"/>
          <ac:picMkLst>
            <pc:docMk/>
            <pc:sldMk cId="2961132778" sldId="447"/>
            <ac:picMk id="4" creationId="{00000000-0000-0000-0000-000000000000}"/>
          </ac:picMkLst>
        </pc:picChg>
        <pc:cxnChg chg="add del">
          <ac:chgData name="Anna Karakatsouli" userId="d7ec0d07f17b5ab2" providerId="LiveId" clId="{6C32A388-DEFF-4156-8493-9B072D297E2D}" dt="2020-12-03T10:34:15.582" v="31" actId="26606"/>
          <ac:cxnSpMkLst>
            <pc:docMk/>
            <pc:sldMk cId="2961132778" sldId="447"/>
            <ac:cxnSpMk id="9" creationId="{2CF1BDDC-4E57-4064-B712-2EF9C9261EB9}"/>
          </ac:cxnSpMkLst>
        </pc:cxnChg>
        <pc:cxnChg chg="add del">
          <ac:chgData name="Anna Karakatsouli" userId="d7ec0d07f17b5ab2" providerId="LiveId" clId="{6C32A388-DEFF-4156-8493-9B072D297E2D}" dt="2020-12-03T10:34:15.582" v="31" actId="26606"/>
          <ac:cxnSpMkLst>
            <pc:docMk/>
            <pc:sldMk cId="2961132778" sldId="447"/>
            <ac:cxnSpMk id="15" creationId="{CAD8FA7B-F4E5-4080-8EE2-1B28C890D1F2}"/>
          </ac:cxnSpMkLst>
        </pc:cxnChg>
        <pc:cxnChg chg="add del">
          <ac:chgData name="Anna Karakatsouli" userId="d7ec0d07f17b5ab2" providerId="LiveId" clId="{6C32A388-DEFF-4156-8493-9B072D297E2D}" dt="2020-12-03T10:34:18.826" v="33" actId="26606"/>
          <ac:cxnSpMkLst>
            <pc:docMk/>
            <pc:sldMk cId="2961132778" sldId="447"/>
            <ac:cxnSpMk id="17" creationId="{2CF1BDDC-4E57-4064-B712-2EF9C9261EB9}"/>
          </ac:cxnSpMkLst>
        </pc:cxnChg>
        <pc:cxnChg chg="add del">
          <ac:chgData name="Anna Karakatsouli" userId="d7ec0d07f17b5ab2" providerId="LiveId" clId="{6C32A388-DEFF-4156-8493-9B072D297E2D}" dt="2020-12-03T10:34:18.826" v="33" actId="26606"/>
          <ac:cxnSpMkLst>
            <pc:docMk/>
            <pc:sldMk cId="2961132778" sldId="447"/>
            <ac:cxnSpMk id="20" creationId="{E3E05128-D9E1-4C12-931B-FD8C6CB13F1C}"/>
          </ac:cxnSpMkLst>
        </pc:cxnChg>
        <pc:cxnChg chg="add del">
          <ac:chgData name="Anna Karakatsouli" userId="d7ec0d07f17b5ab2" providerId="LiveId" clId="{6C32A388-DEFF-4156-8493-9B072D297E2D}" dt="2020-12-03T10:34:20.768" v="35" actId="26606"/>
          <ac:cxnSpMkLst>
            <pc:docMk/>
            <pc:sldMk cId="2961132778" sldId="447"/>
            <ac:cxnSpMk id="22" creationId="{2CF1BDDC-4E57-4064-B712-2EF9C9261EB9}"/>
          </ac:cxnSpMkLst>
        </pc:cxnChg>
        <pc:cxnChg chg="add del">
          <ac:chgData name="Anna Karakatsouli" userId="d7ec0d07f17b5ab2" providerId="LiveId" clId="{6C32A388-DEFF-4156-8493-9B072D297E2D}" dt="2020-12-03T10:34:20.768" v="35" actId="26606"/>
          <ac:cxnSpMkLst>
            <pc:docMk/>
            <pc:sldMk cId="2961132778" sldId="447"/>
            <ac:cxnSpMk id="25" creationId="{CAD8FA7B-F4E5-4080-8EE2-1B28C890D1F2}"/>
          </ac:cxnSpMkLst>
        </pc:cxnChg>
        <pc:cxnChg chg="add del">
          <ac:chgData name="Anna Karakatsouli" userId="d7ec0d07f17b5ab2" providerId="LiveId" clId="{6C32A388-DEFF-4156-8493-9B072D297E2D}" dt="2020-12-03T10:34:21.595" v="37" actId="26606"/>
          <ac:cxnSpMkLst>
            <pc:docMk/>
            <pc:sldMk cId="2961132778" sldId="447"/>
            <ac:cxnSpMk id="27" creationId="{2CF1BDDC-4E57-4064-B712-2EF9C9261EB9}"/>
          </ac:cxnSpMkLst>
        </pc:cxnChg>
        <pc:cxnChg chg="add del">
          <ac:chgData name="Anna Karakatsouli" userId="d7ec0d07f17b5ab2" providerId="LiveId" clId="{6C32A388-DEFF-4156-8493-9B072D297E2D}" dt="2020-12-03T10:34:21.595" v="37" actId="26606"/>
          <ac:cxnSpMkLst>
            <pc:docMk/>
            <pc:sldMk cId="2961132778" sldId="447"/>
            <ac:cxnSpMk id="30" creationId="{E3E05128-D9E1-4C12-931B-FD8C6CB13F1C}"/>
          </ac:cxnSpMkLst>
        </pc:cxnChg>
        <pc:cxnChg chg="add del">
          <ac:chgData name="Anna Karakatsouli" userId="d7ec0d07f17b5ab2" providerId="LiveId" clId="{6C32A388-DEFF-4156-8493-9B072D297E2D}" dt="2020-12-03T10:34:22.987" v="39" actId="26606"/>
          <ac:cxnSpMkLst>
            <pc:docMk/>
            <pc:sldMk cId="2961132778" sldId="447"/>
            <ac:cxnSpMk id="32" creationId="{2CF1BDDC-4E57-4064-B712-2EF9C9261EB9}"/>
          </ac:cxnSpMkLst>
        </pc:cxnChg>
        <pc:cxnChg chg="add del">
          <ac:chgData name="Anna Karakatsouli" userId="d7ec0d07f17b5ab2" providerId="LiveId" clId="{6C32A388-DEFF-4156-8493-9B072D297E2D}" dt="2020-12-03T10:34:22.987" v="39" actId="26606"/>
          <ac:cxnSpMkLst>
            <pc:docMk/>
            <pc:sldMk cId="2961132778" sldId="447"/>
            <ac:cxnSpMk id="35" creationId="{46E49661-E258-450C-8150-A91A6B30D1CD}"/>
          </ac:cxnSpMkLst>
        </pc:cxnChg>
        <pc:cxnChg chg="add del">
          <ac:chgData name="Anna Karakatsouli" userId="d7ec0d07f17b5ab2" providerId="LiveId" clId="{6C32A388-DEFF-4156-8493-9B072D297E2D}" dt="2020-12-03T10:34:25.798" v="41" actId="26606"/>
          <ac:cxnSpMkLst>
            <pc:docMk/>
            <pc:sldMk cId="2961132778" sldId="447"/>
            <ac:cxnSpMk id="37" creationId="{2CF1BDDC-4E57-4064-B712-2EF9C9261EB9}"/>
          </ac:cxnSpMkLst>
        </pc:cxnChg>
        <pc:cxnChg chg="add del">
          <ac:chgData name="Anna Karakatsouli" userId="d7ec0d07f17b5ab2" providerId="LiveId" clId="{6C32A388-DEFF-4156-8493-9B072D297E2D}" dt="2020-12-03T10:34:25.798" v="41" actId="26606"/>
          <ac:cxnSpMkLst>
            <pc:docMk/>
            <pc:sldMk cId="2961132778" sldId="447"/>
            <ac:cxnSpMk id="40" creationId="{E3E05128-D9E1-4C12-931B-FD8C6CB13F1C}"/>
          </ac:cxnSpMkLst>
        </pc:cxnChg>
        <pc:cxnChg chg="add del">
          <ac:chgData name="Anna Karakatsouli" userId="d7ec0d07f17b5ab2" providerId="LiveId" clId="{6C32A388-DEFF-4156-8493-9B072D297E2D}" dt="2020-12-03T10:35:12.424" v="45" actId="26606"/>
          <ac:cxnSpMkLst>
            <pc:docMk/>
            <pc:sldMk cId="2961132778" sldId="447"/>
            <ac:cxnSpMk id="42" creationId="{807D5DDF-5492-4CCA-A929-25EA0774DF42}"/>
          </ac:cxnSpMkLst>
        </pc:cxnChg>
        <pc:cxnChg chg="add del">
          <ac:chgData name="Anna Karakatsouli" userId="d7ec0d07f17b5ab2" providerId="LiveId" clId="{6C32A388-DEFF-4156-8493-9B072D297E2D}" dt="2020-12-03T10:35:12.424" v="45" actId="26606"/>
          <ac:cxnSpMkLst>
            <pc:docMk/>
            <pc:sldMk cId="2961132778" sldId="447"/>
            <ac:cxnSpMk id="45" creationId="{A78BD527-2AAA-4E23-8975-5B200393A125}"/>
          </ac:cxnSpMkLst>
        </pc:cxnChg>
        <pc:cxnChg chg="add">
          <ac:chgData name="Anna Karakatsouli" userId="d7ec0d07f17b5ab2" providerId="LiveId" clId="{6C32A388-DEFF-4156-8493-9B072D297E2D}" dt="2020-12-03T10:35:12.424" v="45" actId="26606"/>
          <ac:cxnSpMkLst>
            <pc:docMk/>
            <pc:sldMk cId="2961132778" sldId="447"/>
            <ac:cxnSpMk id="50" creationId="{2CF1BDDC-4E57-4064-B712-2EF9C9261EB9}"/>
          </ac:cxnSpMkLst>
        </pc:cxnChg>
        <pc:cxnChg chg="add">
          <ac:chgData name="Anna Karakatsouli" userId="d7ec0d07f17b5ab2" providerId="LiveId" clId="{6C32A388-DEFF-4156-8493-9B072D297E2D}" dt="2020-12-03T10:35:12.424" v="45" actId="26606"/>
          <ac:cxnSpMkLst>
            <pc:docMk/>
            <pc:sldMk cId="2961132778" sldId="447"/>
            <ac:cxnSpMk id="58" creationId="{96C6E9B3-1D36-403B-BFB4-D168E11FE0DD}"/>
          </ac:cxnSpMkLst>
        </pc:cxnChg>
      </pc:sldChg>
      <pc:sldChg chg="delSp modSp del mod">
        <pc:chgData name="Anna Karakatsouli" userId="d7ec0d07f17b5ab2" providerId="LiveId" clId="{6C32A388-DEFF-4156-8493-9B072D297E2D}" dt="2020-12-03T10:39:12.460" v="64" actId="47"/>
        <pc:sldMkLst>
          <pc:docMk/>
          <pc:sldMk cId="1826592538" sldId="448"/>
        </pc:sldMkLst>
        <pc:spChg chg="del mod">
          <ac:chgData name="Anna Karakatsouli" userId="d7ec0d07f17b5ab2" providerId="LiveId" clId="{6C32A388-DEFF-4156-8493-9B072D297E2D}" dt="2020-12-03T10:39:00.755" v="61"/>
          <ac:spMkLst>
            <pc:docMk/>
            <pc:sldMk cId="1826592538" sldId="448"/>
            <ac:spMk id="4" creationId="{00000000-0000-0000-0000-000000000000}"/>
          </ac:spMkLst>
        </pc:spChg>
      </pc:sldChg>
      <pc:sldChg chg="del">
        <pc:chgData name="Anna Karakatsouli" userId="d7ec0d07f17b5ab2" providerId="LiveId" clId="{6C32A388-DEFF-4156-8493-9B072D297E2D}" dt="2020-12-03T10:33:49.916" v="27" actId="47"/>
        <pc:sldMkLst>
          <pc:docMk/>
          <pc:sldMk cId="2006315891" sldId="451"/>
        </pc:sldMkLst>
      </pc:sldChg>
      <pc:sldChg chg="del">
        <pc:chgData name="Anna Karakatsouli" userId="d7ec0d07f17b5ab2" providerId="LiveId" clId="{6C32A388-DEFF-4156-8493-9B072D297E2D}" dt="2020-12-03T10:39:15.420" v="66" actId="47"/>
        <pc:sldMkLst>
          <pc:docMk/>
          <pc:sldMk cId="3760361152" sldId="453"/>
        </pc:sldMkLst>
      </pc:sldChg>
      <pc:sldChg chg="modSp mod">
        <pc:chgData name="Anna Karakatsouli" userId="d7ec0d07f17b5ab2" providerId="LiveId" clId="{6C32A388-DEFF-4156-8493-9B072D297E2D}" dt="2020-12-03T10:39:19.334" v="67" actId="1076"/>
        <pc:sldMkLst>
          <pc:docMk/>
          <pc:sldMk cId="1075624413" sldId="454"/>
        </pc:sldMkLst>
        <pc:picChg chg="mod">
          <ac:chgData name="Anna Karakatsouli" userId="d7ec0d07f17b5ab2" providerId="LiveId" clId="{6C32A388-DEFF-4156-8493-9B072D297E2D}" dt="2020-12-03T10:39:19.334" v="67" actId="1076"/>
          <ac:picMkLst>
            <pc:docMk/>
            <pc:sldMk cId="1075624413" sldId="454"/>
            <ac:picMk id="2" creationId="{00000000-0000-0000-0000-000000000000}"/>
          </ac:picMkLst>
        </pc:picChg>
      </pc:sldChg>
      <pc:sldChg chg="modSp mod">
        <pc:chgData name="Anna Karakatsouli" userId="d7ec0d07f17b5ab2" providerId="LiveId" clId="{6C32A388-DEFF-4156-8493-9B072D297E2D}" dt="2020-12-03T10:39:07.019" v="63"/>
        <pc:sldMkLst>
          <pc:docMk/>
          <pc:sldMk cId="3632676238" sldId="455"/>
        </pc:sldMkLst>
        <pc:spChg chg="mod">
          <ac:chgData name="Anna Karakatsouli" userId="d7ec0d07f17b5ab2" providerId="LiveId" clId="{6C32A388-DEFF-4156-8493-9B072D297E2D}" dt="2020-12-03T10:39:07.019" v="63"/>
          <ac:spMkLst>
            <pc:docMk/>
            <pc:sldMk cId="3632676238" sldId="455"/>
            <ac:spMk id="3" creationId="{00000000-0000-0000-0000-000000000000}"/>
          </ac:spMkLst>
        </pc:spChg>
      </pc:sldChg>
      <pc:sldChg chg="del">
        <pc:chgData name="Anna Karakatsouli" userId="d7ec0d07f17b5ab2" providerId="LiveId" clId="{6C32A388-DEFF-4156-8493-9B072D297E2D}" dt="2020-12-03T10:34:01.769" v="29" actId="47"/>
        <pc:sldMkLst>
          <pc:docMk/>
          <pc:sldMk cId="4081058185" sldId="456"/>
        </pc:sldMkLst>
      </pc:sldChg>
      <pc:sldChg chg="del">
        <pc:chgData name="Anna Karakatsouli" userId="d7ec0d07f17b5ab2" providerId="LiveId" clId="{6C32A388-DEFF-4156-8493-9B072D297E2D}" dt="2020-12-03T10:31:15.761" v="2" actId="47"/>
        <pc:sldMkLst>
          <pc:docMk/>
          <pc:sldMk cId="4212647953" sldId="457"/>
        </pc:sldMkLst>
      </pc:sldChg>
      <pc:sldChg chg="del">
        <pc:chgData name="Anna Karakatsouli" userId="d7ec0d07f17b5ab2" providerId="LiveId" clId="{6C32A388-DEFF-4156-8493-9B072D297E2D}" dt="2020-12-03T10:33:35.002" v="25" actId="47"/>
        <pc:sldMkLst>
          <pc:docMk/>
          <pc:sldMk cId="146304913" sldId="458"/>
        </pc:sldMkLst>
      </pc:sldChg>
      <pc:sldChg chg="del">
        <pc:chgData name="Anna Karakatsouli" userId="d7ec0d07f17b5ab2" providerId="LiveId" clId="{6C32A388-DEFF-4156-8493-9B072D297E2D}" dt="2020-12-03T10:31:33.135" v="5" actId="47"/>
        <pc:sldMkLst>
          <pc:docMk/>
          <pc:sldMk cId="2870637430" sldId="459"/>
        </pc:sldMkLst>
      </pc:sldChg>
      <pc:sldChg chg="addSp delSp add del setBg delDesignElem">
        <pc:chgData name="Anna Karakatsouli" userId="d7ec0d07f17b5ab2" providerId="LiveId" clId="{6C32A388-DEFF-4156-8493-9B072D297E2D}" dt="2020-12-03T10:40:01.110" v="70"/>
        <pc:sldMkLst>
          <pc:docMk/>
          <pc:sldMk cId="315746082" sldId="464"/>
        </pc:sldMkLst>
        <pc:spChg chg="add del">
          <ac:chgData name="Anna Karakatsouli" userId="d7ec0d07f17b5ab2" providerId="LiveId" clId="{6C32A388-DEFF-4156-8493-9B072D297E2D}" dt="2020-12-03T10:40:01.110" v="70"/>
          <ac:spMkLst>
            <pc:docMk/>
            <pc:sldMk cId="315746082" sldId="464"/>
            <ac:spMk id="52" creationId="{B6D47E0C-18AB-487F-9BA0-FC2FBB41B5AD}"/>
          </ac:spMkLst>
        </pc:spChg>
        <pc:spChg chg="add del">
          <ac:chgData name="Anna Karakatsouli" userId="d7ec0d07f17b5ab2" providerId="LiveId" clId="{6C32A388-DEFF-4156-8493-9B072D297E2D}" dt="2020-12-03T10:40:01.110" v="70"/>
          <ac:spMkLst>
            <pc:docMk/>
            <pc:sldMk cId="315746082" sldId="464"/>
            <ac:spMk id="54" creationId="{3BC4B3A0-3938-4EC0-A6FC-8CEDDB5206AC}"/>
          </ac:spMkLst>
        </pc:spChg>
        <pc:spChg chg="add del">
          <ac:chgData name="Anna Karakatsouli" userId="d7ec0d07f17b5ab2" providerId="LiveId" clId="{6C32A388-DEFF-4156-8493-9B072D297E2D}" dt="2020-12-03T10:40:01.110" v="70"/>
          <ac:spMkLst>
            <pc:docMk/>
            <pc:sldMk cId="315746082" sldId="464"/>
            <ac:spMk id="56" creationId="{F7521677-ED76-46E9-872D-BFC3998DE9DD}"/>
          </ac:spMkLst>
        </pc:spChg>
        <pc:cxnChg chg="add del">
          <ac:chgData name="Anna Karakatsouli" userId="d7ec0d07f17b5ab2" providerId="LiveId" clId="{6C32A388-DEFF-4156-8493-9B072D297E2D}" dt="2020-12-03T10:40:01.110" v="70"/>
          <ac:cxnSpMkLst>
            <pc:docMk/>
            <pc:sldMk cId="315746082" sldId="464"/>
            <ac:cxnSpMk id="50" creationId="{2CF1BDDC-4E57-4064-B712-2EF9C9261EB9}"/>
          </ac:cxnSpMkLst>
        </pc:cxnChg>
        <pc:cxnChg chg="add del">
          <ac:chgData name="Anna Karakatsouli" userId="d7ec0d07f17b5ab2" providerId="LiveId" clId="{6C32A388-DEFF-4156-8493-9B072D297E2D}" dt="2020-12-03T10:40:01.110" v="70"/>
          <ac:cxnSpMkLst>
            <pc:docMk/>
            <pc:sldMk cId="315746082" sldId="464"/>
            <ac:cxnSpMk id="58" creationId="{96C6E9B3-1D36-403B-BFB4-D168E11FE0DD}"/>
          </ac:cxnSpMkLst>
        </pc:cxnChg>
      </pc:sldChg>
      <pc:sldChg chg="add del">
        <pc:chgData name="Anna Karakatsouli" userId="d7ec0d07f17b5ab2" providerId="LiveId" clId="{6C32A388-DEFF-4156-8493-9B072D297E2D}" dt="2020-12-03T10:40:11.445" v="72" actId="47"/>
        <pc:sldMkLst>
          <pc:docMk/>
          <pc:sldMk cId="2633621820" sldId="464"/>
        </pc:sldMkLst>
      </pc:sldChg>
      <pc:sldChg chg="del">
        <pc:chgData name="Anna Karakatsouli" userId="d7ec0d07f17b5ab2" providerId="LiveId" clId="{6C32A388-DEFF-4156-8493-9B072D297E2D}" dt="2020-12-03T10:31:14.490" v="1" actId="47"/>
        <pc:sldMkLst>
          <pc:docMk/>
          <pc:sldMk cId="4100879355" sldId="464"/>
        </pc:sldMkLst>
      </pc:sldChg>
      <pc:sldChg chg="del">
        <pc:chgData name="Anna Karakatsouli" userId="d7ec0d07f17b5ab2" providerId="LiveId" clId="{6C32A388-DEFF-4156-8493-9B072D297E2D}" dt="2020-12-03T10:39:14.260" v="65" actId="47"/>
        <pc:sldMkLst>
          <pc:docMk/>
          <pc:sldMk cId="2339921365" sldId="465"/>
        </pc:sldMkLst>
      </pc:sldChg>
    </pc:docChg>
  </pc:docChgLst>
  <pc:docChgLst>
    <pc:chgData name="Anna Karakatsouli" userId="d7ec0d07f17b5ab2" providerId="LiveId" clId="{0B799448-589B-4259-97F3-70A3542B21D6}"/>
    <pc:docChg chg="addSld delSld modSld">
      <pc:chgData name="Anna Karakatsouli" userId="d7ec0d07f17b5ab2" providerId="LiveId" clId="{0B799448-589B-4259-97F3-70A3542B21D6}" dt="2021-11-25T17:24:24.559" v="1"/>
      <pc:docMkLst>
        <pc:docMk/>
      </pc:docMkLst>
      <pc:sldChg chg="del">
        <pc:chgData name="Anna Karakatsouli" userId="d7ec0d07f17b5ab2" providerId="LiveId" clId="{0B799448-589B-4259-97F3-70A3542B21D6}" dt="2021-11-25T17:24:09.693" v="0" actId="47"/>
        <pc:sldMkLst>
          <pc:docMk/>
          <pc:sldMk cId="1075624413" sldId="454"/>
        </pc:sldMkLst>
      </pc:sldChg>
      <pc:sldChg chg="add">
        <pc:chgData name="Anna Karakatsouli" userId="d7ec0d07f17b5ab2" providerId="LiveId" clId="{0B799448-589B-4259-97F3-70A3542B21D6}" dt="2021-11-25T17:24:24.559" v="1"/>
        <pc:sldMkLst>
          <pc:docMk/>
          <pc:sldMk cId="3059312562" sldId="46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860E93-CD02-4DD8-9F46-50B91295FF79}" type="datetimeFigureOut">
              <a:rPr lang="el-GR" smtClean="0"/>
              <a:pPr/>
              <a:t>14/11/2023</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6D78BA-114F-4045-92D4-8646BB31A2C1}" type="slidenum">
              <a:rPr lang="el-GR" smtClean="0"/>
              <a:pPr/>
              <a:t>‹#›</a:t>
            </a:fld>
            <a:endParaRPr lang="el-GR"/>
          </a:p>
        </p:txBody>
      </p:sp>
    </p:spTree>
    <p:extLst>
      <p:ext uri="{BB962C8B-B14F-4D97-AF65-F5344CB8AC3E}">
        <p14:creationId xmlns:p14="http://schemas.microsoft.com/office/powerpoint/2010/main" val="750923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6D78BA-114F-4045-92D4-8646BB31A2C1}" type="slidenum">
              <a:rPr lang="el-GR" smtClean="0"/>
              <a:pPr/>
              <a:t>9</a:t>
            </a:fld>
            <a:endParaRPr lang="el-GR"/>
          </a:p>
        </p:txBody>
      </p:sp>
    </p:spTree>
    <p:extLst>
      <p:ext uri="{BB962C8B-B14F-4D97-AF65-F5344CB8AC3E}">
        <p14:creationId xmlns:p14="http://schemas.microsoft.com/office/powerpoint/2010/main" val="1336488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pPr>
              <a:defRPr/>
            </a:pPr>
            <a:fld id="{D2F26201-2EE1-43BE-99F3-BA16F05E85FF}" type="slidenum">
              <a:rPr lang="el-GR" smtClean="0"/>
              <a:pPr>
                <a:defRPr/>
              </a:pPr>
              <a:t>11</a:t>
            </a:fld>
            <a:endParaRPr lang="el-GR"/>
          </a:p>
        </p:txBody>
      </p:sp>
    </p:spTree>
    <p:extLst>
      <p:ext uri="{BB962C8B-B14F-4D97-AF65-F5344CB8AC3E}">
        <p14:creationId xmlns:p14="http://schemas.microsoft.com/office/powerpoint/2010/main" val="40344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pPr>
              <a:defRPr/>
            </a:pPr>
            <a:fld id="{D2F26201-2EE1-43BE-99F3-BA16F05E85FF}" type="slidenum">
              <a:rPr lang="el-GR" smtClean="0"/>
              <a:pPr>
                <a:defRPr/>
              </a:pPr>
              <a:t>15</a:t>
            </a:fld>
            <a:endParaRPr lang="el-GR"/>
          </a:p>
        </p:txBody>
      </p:sp>
    </p:spTree>
    <p:extLst>
      <p:ext uri="{BB962C8B-B14F-4D97-AF65-F5344CB8AC3E}">
        <p14:creationId xmlns:p14="http://schemas.microsoft.com/office/powerpoint/2010/main" val="1954261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686D78BA-114F-4045-92D4-8646BB31A2C1}" type="slidenum">
              <a:rPr lang="el-GR" smtClean="0"/>
              <a:pPr/>
              <a:t>16</a:t>
            </a:fld>
            <a:endParaRPr lang="el-GR"/>
          </a:p>
        </p:txBody>
      </p:sp>
    </p:spTree>
    <p:extLst>
      <p:ext uri="{BB962C8B-B14F-4D97-AF65-F5344CB8AC3E}">
        <p14:creationId xmlns:p14="http://schemas.microsoft.com/office/powerpoint/2010/main" val="1060008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686D78BA-114F-4045-92D4-8646BB31A2C1}" type="slidenum">
              <a:rPr lang="el-GR" smtClean="0"/>
              <a:pPr/>
              <a:t>19</a:t>
            </a:fld>
            <a:endParaRPr lang="el-GR"/>
          </a:p>
        </p:txBody>
      </p:sp>
    </p:spTree>
    <p:extLst>
      <p:ext uri="{BB962C8B-B14F-4D97-AF65-F5344CB8AC3E}">
        <p14:creationId xmlns:p14="http://schemas.microsoft.com/office/powerpoint/2010/main" val="14460345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686D78BA-114F-4045-92D4-8646BB31A2C1}" type="slidenum">
              <a:rPr lang="el-GR" smtClean="0"/>
              <a:pPr/>
              <a:t>30</a:t>
            </a:fld>
            <a:endParaRPr lang="el-GR"/>
          </a:p>
        </p:txBody>
      </p:sp>
    </p:spTree>
    <p:extLst>
      <p:ext uri="{BB962C8B-B14F-4D97-AF65-F5344CB8AC3E}">
        <p14:creationId xmlns:p14="http://schemas.microsoft.com/office/powerpoint/2010/main" val="38055161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686D78BA-114F-4045-92D4-8646BB31A2C1}" type="slidenum">
              <a:rPr lang="el-GR" smtClean="0"/>
              <a:pPr/>
              <a:t>32</a:t>
            </a:fld>
            <a:endParaRPr lang="el-GR"/>
          </a:p>
        </p:txBody>
      </p:sp>
    </p:spTree>
    <p:extLst>
      <p:ext uri="{BB962C8B-B14F-4D97-AF65-F5344CB8AC3E}">
        <p14:creationId xmlns:p14="http://schemas.microsoft.com/office/powerpoint/2010/main" val="33822549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686D78BA-114F-4045-92D4-8646BB31A2C1}" type="slidenum">
              <a:rPr lang="el-GR" smtClean="0"/>
              <a:pPr/>
              <a:t>44</a:t>
            </a:fld>
            <a:endParaRPr lang="el-GR"/>
          </a:p>
        </p:txBody>
      </p:sp>
    </p:spTree>
    <p:extLst>
      <p:ext uri="{BB962C8B-B14F-4D97-AF65-F5344CB8AC3E}">
        <p14:creationId xmlns:p14="http://schemas.microsoft.com/office/powerpoint/2010/main" val="2206198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261E664C-7117-4C57-AA78-6CF4BA9533A1}" type="datetimeFigureOut">
              <a:rPr lang="el-GR" smtClean="0"/>
              <a:pPr/>
              <a:t>14/11/2023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FD594D4-0324-49F5-9145-411287B12D1A}" type="slidenum">
              <a:rPr lang="el-GR" smtClean="0"/>
              <a:pPr/>
              <a:t>‹#›</a:t>
            </a:fld>
            <a:endParaRPr lang="el-GR"/>
          </a:p>
        </p:txBody>
      </p:sp>
      <p:cxnSp>
        <p:nvCxnSpPr>
          <p:cNvPr id="11" name="Straight Connector 10"/>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75090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1E664C-7117-4C57-AA78-6CF4BA9533A1}" type="datetimeFigureOut">
              <a:rPr lang="el-GR" smtClean="0"/>
              <a:pPr/>
              <a:t>14/11/2023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FD594D4-0324-49F5-9145-411287B12D1A}" type="slidenum">
              <a:rPr lang="el-GR" smtClean="0"/>
              <a:pPr/>
              <a:t>‹#›</a:t>
            </a:fld>
            <a:endParaRPr lang="el-GR"/>
          </a:p>
        </p:txBody>
      </p:sp>
    </p:spTree>
    <p:extLst>
      <p:ext uri="{BB962C8B-B14F-4D97-AF65-F5344CB8AC3E}">
        <p14:creationId xmlns:p14="http://schemas.microsoft.com/office/powerpoint/2010/main" val="319536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1E664C-7117-4C57-AA78-6CF4BA9533A1}" type="datetimeFigureOut">
              <a:rPr lang="el-GR" smtClean="0"/>
              <a:pPr/>
              <a:t>14/11/2023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FD594D4-0324-49F5-9145-411287B12D1A}" type="slidenum">
              <a:rPr lang="el-GR" smtClean="0"/>
              <a:pPr/>
              <a:t>‹#›</a:t>
            </a:fld>
            <a:endParaRPr lang="el-GR"/>
          </a:p>
        </p:txBody>
      </p:sp>
      <p:cxnSp>
        <p:nvCxnSpPr>
          <p:cNvPr id="8" name="Straight Connector 7"/>
          <p:cNvCxnSpPr/>
          <p:nvPr/>
        </p:nvCxnSpPr>
        <p:spPr>
          <a:xfrm rot="5400000" flipV="1">
            <a:off x="7543800" y="173563"/>
            <a:ext cx="0" cy="685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5677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1E664C-7117-4C57-AA78-6CF4BA9533A1}" type="datetimeFigureOut">
              <a:rPr lang="el-GR" smtClean="0"/>
              <a:pPr/>
              <a:t>14/11/2023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FD594D4-0324-49F5-9145-411287B12D1A}" type="slidenum">
              <a:rPr lang="el-GR" smtClean="0"/>
              <a:pPr/>
              <a:t>‹#›</a:t>
            </a:fld>
            <a:endParaRPr lang="el-GR"/>
          </a:p>
        </p:txBody>
      </p:sp>
    </p:spTree>
    <p:extLst>
      <p:ext uri="{BB962C8B-B14F-4D97-AF65-F5344CB8AC3E}">
        <p14:creationId xmlns:p14="http://schemas.microsoft.com/office/powerpoint/2010/main" val="785841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1E664C-7117-4C57-AA78-6CF4BA9533A1}" type="datetimeFigureOut">
              <a:rPr lang="el-GR" smtClean="0"/>
              <a:pPr/>
              <a:t>14/11/2023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FD594D4-0324-49F5-9145-411287B12D1A}" type="slidenum">
              <a:rPr lang="el-GR" smtClean="0"/>
              <a:pPr/>
              <a:t>‹#›</a:t>
            </a:fld>
            <a:endParaRPr lang="el-GR"/>
          </a:p>
        </p:txBody>
      </p:sp>
      <p:sp>
        <p:nvSpPr>
          <p:cNvPr id="10" name="Rectangle 9"/>
          <p:cNvSpPr/>
          <p:nvPr/>
        </p:nvSpPr>
        <p:spPr>
          <a:xfrm>
            <a:off x="0" y="-1"/>
            <a:ext cx="9144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p:cNvCxnSpPr/>
          <p:nvPr/>
        </p:nvCxnSpPr>
        <p:spPr>
          <a:xfrm flipV="1">
            <a:off x="629013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4660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61E664C-7117-4C57-AA78-6CF4BA9533A1}" type="datetimeFigureOut">
              <a:rPr lang="el-GR" smtClean="0"/>
              <a:pPr/>
              <a:t>14/11/2023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FD594D4-0324-49F5-9145-411287B12D1A}" type="slidenum">
              <a:rPr lang="el-GR" smtClean="0"/>
              <a:pPr/>
              <a:t>‹#›</a:t>
            </a:fld>
            <a:endParaRPr lang="el-GR"/>
          </a:p>
        </p:txBody>
      </p:sp>
    </p:spTree>
    <p:extLst>
      <p:ext uri="{BB962C8B-B14F-4D97-AF65-F5344CB8AC3E}">
        <p14:creationId xmlns:p14="http://schemas.microsoft.com/office/powerpoint/2010/main" val="1113358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61E664C-7117-4C57-AA78-6CF4BA9533A1}" type="datetimeFigureOut">
              <a:rPr lang="el-GR" smtClean="0"/>
              <a:pPr/>
              <a:t>14/11/2023</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0FD594D4-0324-49F5-9145-411287B12D1A}" type="slidenum">
              <a:rPr lang="el-GR" smtClean="0"/>
              <a:pPr/>
              <a:t>‹#›</a:t>
            </a:fld>
            <a:endParaRPr lang="el-GR"/>
          </a:p>
        </p:txBody>
      </p:sp>
    </p:spTree>
    <p:extLst>
      <p:ext uri="{BB962C8B-B14F-4D97-AF65-F5344CB8AC3E}">
        <p14:creationId xmlns:p14="http://schemas.microsoft.com/office/powerpoint/2010/main" val="2448935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61E664C-7117-4C57-AA78-6CF4BA9533A1}" type="datetimeFigureOut">
              <a:rPr lang="el-GR" smtClean="0"/>
              <a:pPr/>
              <a:t>14/11/2023</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0FD594D4-0324-49F5-9145-411287B12D1A}" type="slidenum">
              <a:rPr lang="el-GR" smtClean="0"/>
              <a:pPr/>
              <a:t>‹#›</a:t>
            </a:fld>
            <a:endParaRPr lang="el-GR"/>
          </a:p>
        </p:txBody>
      </p:sp>
    </p:spTree>
    <p:extLst>
      <p:ext uri="{BB962C8B-B14F-4D97-AF65-F5344CB8AC3E}">
        <p14:creationId xmlns:p14="http://schemas.microsoft.com/office/powerpoint/2010/main" val="3055528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1E664C-7117-4C57-AA78-6CF4BA9533A1}" type="datetimeFigureOut">
              <a:rPr lang="el-GR" smtClean="0"/>
              <a:pPr/>
              <a:t>14/11/2023</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0FD594D4-0324-49F5-9145-411287B12D1A}" type="slidenum">
              <a:rPr lang="el-GR" smtClean="0"/>
              <a:pPr/>
              <a:t>‹#›</a:t>
            </a:fld>
            <a:endParaRPr lang="el-GR"/>
          </a:p>
        </p:txBody>
      </p:sp>
    </p:spTree>
    <p:extLst>
      <p:ext uri="{BB962C8B-B14F-4D97-AF65-F5344CB8AC3E}">
        <p14:creationId xmlns:p14="http://schemas.microsoft.com/office/powerpoint/2010/main" val="2651193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61E664C-7117-4C57-AA78-6CF4BA9533A1}" type="datetimeFigureOut">
              <a:rPr lang="el-GR" smtClean="0"/>
              <a:pPr/>
              <a:t>14/11/2023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FD594D4-0324-49F5-9145-411287B12D1A}" type="slidenum">
              <a:rPr lang="el-GR" smtClean="0"/>
              <a:pPr/>
              <a:t>‹#›</a:t>
            </a:fld>
            <a:endParaRPr lang="el-GR"/>
          </a:p>
        </p:txBody>
      </p:sp>
    </p:spTree>
    <p:extLst>
      <p:ext uri="{BB962C8B-B14F-4D97-AF65-F5344CB8AC3E}">
        <p14:creationId xmlns:p14="http://schemas.microsoft.com/office/powerpoint/2010/main" val="2571594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2">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61E664C-7117-4C57-AA78-6CF4BA9533A1}" type="datetimeFigureOut">
              <a:rPr lang="el-GR" smtClean="0"/>
              <a:pPr/>
              <a:t>14/11/2023</a:t>
            </a:fld>
            <a:endParaRPr lang="el-G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D594D4-0324-49F5-9145-411287B12D1A}" type="slidenum">
              <a:rPr lang="el-GR" smtClean="0"/>
              <a:pPr/>
              <a:t>‹#›</a:t>
            </a:fld>
            <a:endParaRPr lang="el-GR"/>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1206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261E664C-7117-4C57-AA78-6CF4BA9533A1}" type="datetimeFigureOut">
              <a:rPr lang="el-GR" smtClean="0"/>
              <a:pPr/>
              <a:t>14/11/2023</a:t>
            </a:fld>
            <a:endParaRPr lang="el-GR"/>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l-GR"/>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0FD594D4-0324-49F5-9145-411287B12D1A}" type="slidenum">
              <a:rPr lang="el-GR" smtClean="0"/>
              <a:pPr/>
              <a:t>‹#›</a:t>
            </a:fld>
            <a:endParaRPr lang="el-GR"/>
          </a:p>
        </p:txBody>
      </p:sp>
      <p:cxnSp>
        <p:nvCxnSpPr>
          <p:cNvPr id="8" name="Straight Connector 7"/>
          <p:cNvCxnSpPr/>
          <p:nvPr/>
        </p:nvCxnSpPr>
        <p:spPr>
          <a:xfrm flipV="1">
            <a:off x="5715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4392948"/>
      </p:ext>
    </p:extLst>
  </p:cSld>
  <p:clrMap bg1="dk1" tx1="lt1" bg2="dk2" tx2="lt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pergamos.lib.uoa.gr/uoa/dl/object/2970181"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s://www.youtube.com/watch?v=Zbrqni_vkDw"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vimeo.com/610599497?ref=em-share&amp;fbclid=IwAR0BsHlyBugXJMGhuGiivCHVGQzN5pMX0Dbn0_HmhsVSMuquKR-FsCu2gWw"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a:t>Το </a:t>
            </a:r>
            <a:r>
              <a:rPr lang="el-GR" dirty="0" err="1"/>
              <a:t>ελληνικο</a:t>
            </a:r>
            <a:r>
              <a:rPr lang="el-GR" dirty="0"/>
              <a:t> </a:t>
            </a:r>
            <a:r>
              <a:rPr lang="el-GR" dirty="0" err="1"/>
              <a:t>βιβλιο</a:t>
            </a:r>
            <a:endParaRPr lang="en-US" dirty="0"/>
          </a:p>
        </p:txBody>
      </p:sp>
      <p:sp>
        <p:nvSpPr>
          <p:cNvPr id="3" name="Subtitle 2"/>
          <p:cNvSpPr>
            <a:spLocks noGrp="1"/>
          </p:cNvSpPr>
          <p:nvPr>
            <p:ph type="subTitle" idx="1"/>
          </p:nvPr>
        </p:nvSpPr>
        <p:spPr>
          <a:xfrm>
            <a:off x="6300192" y="5013176"/>
            <a:ext cx="2686050" cy="1463040"/>
          </a:xfrm>
        </p:spPr>
        <p:txBody>
          <a:bodyPr/>
          <a:lstStyle/>
          <a:p>
            <a:r>
              <a:rPr lang="el-GR" dirty="0"/>
              <a:t>Το Βιβλιοπωλείον της Εστίας</a:t>
            </a:r>
          </a:p>
          <a:p>
            <a:r>
              <a:rPr lang="el-GR" dirty="0"/>
              <a:t>1885 - σήμερα</a:t>
            </a:r>
            <a:endParaRPr lang="en-US" dirty="0"/>
          </a:p>
        </p:txBody>
      </p:sp>
    </p:spTree>
    <p:extLst>
      <p:ext uri="{BB962C8B-B14F-4D97-AF65-F5344CB8AC3E}">
        <p14:creationId xmlns:p14="http://schemas.microsoft.com/office/powerpoint/2010/main" val="19677848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a:t>Γεωργιος</a:t>
            </a:r>
            <a:r>
              <a:rPr lang="el-GR" dirty="0"/>
              <a:t> </a:t>
            </a:r>
            <a:r>
              <a:rPr lang="el-GR" dirty="0" err="1"/>
              <a:t>κασδονης</a:t>
            </a:r>
            <a:endParaRPr lang="en-US" dirty="0"/>
          </a:p>
        </p:txBody>
      </p:sp>
      <p:sp>
        <p:nvSpPr>
          <p:cNvPr id="3" name="Content Placeholder 2"/>
          <p:cNvSpPr>
            <a:spLocks noGrp="1"/>
          </p:cNvSpPr>
          <p:nvPr>
            <p:ph idx="1"/>
          </p:nvPr>
        </p:nvSpPr>
        <p:spPr>
          <a:xfrm>
            <a:off x="768096" y="2204864"/>
            <a:ext cx="7290055" cy="4464496"/>
          </a:xfrm>
        </p:spPr>
        <p:txBody>
          <a:bodyPr>
            <a:normAutofit lnSpcReduction="10000"/>
          </a:bodyPr>
          <a:lstStyle/>
          <a:p>
            <a:r>
              <a:rPr lang="el-GR" sz="2400" dirty="0"/>
              <a:t>Καταγωγή από τον Πύργο της Τήνου</a:t>
            </a:r>
          </a:p>
          <a:p>
            <a:r>
              <a:rPr lang="el-GR" sz="2400" dirty="0"/>
              <a:t>Δάσκαλος και δημοσιογράφος στο Βουκουρέστι</a:t>
            </a:r>
          </a:p>
          <a:p>
            <a:r>
              <a:rPr lang="el-GR" sz="2400" dirty="0"/>
              <a:t>1880, συνεργάτης εβδομαδιαίου λογοτεχνικού περιοδικού </a:t>
            </a:r>
            <a:r>
              <a:rPr lang="el-GR" sz="2400" i="1" dirty="0"/>
              <a:t>Εστία</a:t>
            </a:r>
            <a:r>
              <a:rPr lang="el-GR" sz="2400" dirty="0"/>
              <a:t> που είχε ιδρύσει ο Παύλος Διομήδης το 1876</a:t>
            </a:r>
          </a:p>
          <a:p>
            <a:r>
              <a:rPr lang="el-GR" sz="2400" dirty="0"/>
              <a:t>1881, αποκτά ιδιοκτησία </a:t>
            </a:r>
            <a:r>
              <a:rPr lang="el-GR" sz="2400" i="1" dirty="0"/>
              <a:t>Εστίας</a:t>
            </a:r>
          </a:p>
          <a:p>
            <a:r>
              <a:rPr lang="el-GR" sz="2400" dirty="0"/>
              <a:t>Διαμόρφωση κύκλου δημοτικιστών διανοουμένων γύρω από περιοδικό («Γενιά του 1880»)</a:t>
            </a:r>
          </a:p>
          <a:p>
            <a:pPr lvl="1"/>
            <a:r>
              <a:rPr lang="el-GR" sz="1800" dirty="0"/>
              <a:t>Νικόλαος Πολίτης, Γεώργιος Δροσίνης, Κωστής Παλαμάς, Γεώργιος Βιζυηνός, Γεώργιος </a:t>
            </a:r>
            <a:r>
              <a:rPr lang="el-GR" sz="1800" dirty="0" err="1"/>
              <a:t>Σουρής</a:t>
            </a:r>
            <a:r>
              <a:rPr lang="el-GR" sz="1800" dirty="0"/>
              <a:t>, Ιωάννης Πολέμης, Αριστοτέλης Κουρτίδης, Γρηγόριος Ξενόπουλος, Δημήτριος Κακλαμάνος, Αντώνιος </a:t>
            </a:r>
            <a:r>
              <a:rPr lang="el-GR" sz="1800" dirty="0" err="1"/>
              <a:t>Μηλιαράκης</a:t>
            </a:r>
            <a:r>
              <a:rPr lang="el-GR" sz="1800" dirty="0"/>
              <a:t>, Νικόλαος Λύτρας, Γεώργιος </a:t>
            </a:r>
            <a:r>
              <a:rPr lang="el-GR" sz="1800" dirty="0" err="1"/>
              <a:t>Ζέζος</a:t>
            </a:r>
            <a:r>
              <a:rPr lang="el-GR" sz="1800" dirty="0"/>
              <a:t>, κ.ά.</a:t>
            </a:r>
          </a:p>
          <a:p>
            <a:endParaRPr lang="en-US" dirty="0"/>
          </a:p>
        </p:txBody>
      </p:sp>
    </p:spTree>
    <p:extLst>
      <p:ext uri="{BB962C8B-B14F-4D97-AF65-F5344CB8AC3E}">
        <p14:creationId xmlns:p14="http://schemas.microsoft.com/office/powerpoint/2010/main" val="1504257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CA89F71F-9C6E-4B6A-AA46-7F86850FC513}" type="slidenum">
              <a:rPr lang="el-GR" smtClean="0"/>
              <a:pPr>
                <a:defRPr/>
              </a:pPr>
              <a:t>11</a:t>
            </a:fld>
            <a:endParaRPr lang="el-GR"/>
          </a:p>
        </p:txBody>
      </p:sp>
      <p:pic>
        <p:nvPicPr>
          <p:cNvPr id="104450" name="Picture 2" descr="C:\Users\Anna K\Desktop\Pictures\Stoa-Greece\Psychari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16632"/>
            <a:ext cx="1838325" cy="2486025"/>
          </a:xfrm>
          <a:prstGeom prst="rect">
            <a:avLst/>
          </a:prstGeom>
          <a:noFill/>
        </p:spPr>
      </p:pic>
      <p:pic>
        <p:nvPicPr>
          <p:cNvPr id="104451" name="Picture 3" descr="C:\Users\Anna K\Desktop\Pictures\Stoa-Greece\Hestia circl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1720" y="2105472"/>
            <a:ext cx="7086459" cy="4752528"/>
          </a:xfrm>
          <a:prstGeom prst="rect">
            <a:avLst/>
          </a:prstGeom>
          <a:noFill/>
        </p:spPr>
      </p:pic>
      <p:sp>
        <p:nvSpPr>
          <p:cNvPr id="7" name="TextBox 6"/>
          <p:cNvSpPr txBox="1"/>
          <p:nvPr/>
        </p:nvSpPr>
        <p:spPr>
          <a:xfrm>
            <a:off x="0" y="2564904"/>
            <a:ext cx="2123728" cy="707886"/>
          </a:xfrm>
          <a:prstGeom prst="rect">
            <a:avLst/>
          </a:prstGeom>
          <a:noFill/>
        </p:spPr>
        <p:txBody>
          <a:bodyPr wrap="square" rtlCol="0">
            <a:spAutoFit/>
          </a:bodyPr>
          <a:lstStyle/>
          <a:p>
            <a:pPr algn="ctr"/>
            <a:r>
              <a:rPr lang="el-GR" sz="2000" dirty="0"/>
              <a:t>Γιάννης Ψυχάρης </a:t>
            </a:r>
          </a:p>
          <a:p>
            <a:pPr algn="ctr"/>
            <a:r>
              <a:rPr lang="el-GR" sz="2000" dirty="0"/>
              <a:t>1854-1929</a:t>
            </a:r>
          </a:p>
        </p:txBody>
      </p:sp>
      <p:sp>
        <p:nvSpPr>
          <p:cNvPr id="10" name="Rectangle 9"/>
          <p:cNvSpPr/>
          <p:nvPr/>
        </p:nvSpPr>
        <p:spPr>
          <a:xfrm>
            <a:off x="2051720" y="188640"/>
            <a:ext cx="6624736" cy="1754326"/>
          </a:xfrm>
          <a:prstGeom prst="rect">
            <a:avLst/>
          </a:prstGeom>
        </p:spPr>
        <p:txBody>
          <a:bodyPr wrap="square">
            <a:spAutoFit/>
          </a:bodyPr>
          <a:lstStyle/>
          <a:p>
            <a:r>
              <a:rPr lang="el-GR" dirty="0"/>
              <a:t>Ο κύκλος του περιοδικού </a:t>
            </a:r>
            <a:r>
              <a:rPr lang="el-GR" i="1" dirty="0"/>
              <a:t>Εστία.</a:t>
            </a:r>
            <a:r>
              <a:rPr lang="el-GR" dirty="0"/>
              <a:t> Από αριστερά όρθιοι: Γιάννης Ψυχάρης, Δημήτριος </a:t>
            </a:r>
            <a:r>
              <a:rPr lang="el-GR" dirty="0" err="1"/>
              <a:t>Κακλαμάνος</a:t>
            </a:r>
            <a:r>
              <a:rPr lang="el-GR" dirty="0"/>
              <a:t>, Γ. </a:t>
            </a:r>
            <a:r>
              <a:rPr lang="el-GR" dirty="0" err="1"/>
              <a:t>Κασδόνης</a:t>
            </a:r>
            <a:r>
              <a:rPr lang="el-GR" dirty="0"/>
              <a:t>, Γιάννης Βλαχογιάννης, Κωστής Παλαμάς, Γεώργιος Δροσίνης και Γρηγόριος Ξενόπουλος. Καθιστοί από αριστερά: Θ. </a:t>
            </a:r>
            <a:r>
              <a:rPr lang="el-GR" dirty="0" err="1"/>
              <a:t>Βελιαννίτης</a:t>
            </a:r>
            <a:r>
              <a:rPr lang="el-GR" dirty="0"/>
              <a:t>, </a:t>
            </a:r>
            <a:r>
              <a:rPr lang="el-GR" dirty="0" err="1"/>
              <a:t>Περρής</a:t>
            </a:r>
            <a:r>
              <a:rPr lang="el-GR" dirty="0"/>
              <a:t>, N. Γ. Πολίτης, Στ. Στεφάνου, </a:t>
            </a:r>
            <a:r>
              <a:rPr lang="el-GR" dirty="0" err="1"/>
              <a:t>Μίκιος</a:t>
            </a:r>
            <a:r>
              <a:rPr lang="el-GR" dirty="0"/>
              <a:t> Λάμπρος, Γεώργιος </a:t>
            </a:r>
            <a:r>
              <a:rPr lang="el-GR" dirty="0" err="1"/>
              <a:t>Σουρής</a:t>
            </a:r>
            <a:r>
              <a:rPr lang="el-GR" dirty="0"/>
              <a:t>, </a:t>
            </a:r>
            <a:r>
              <a:rPr lang="el-GR" dirty="0" err="1"/>
              <a:t>Εμμ</a:t>
            </a:r>
            <a:r>
              <a:rPr lang="el-GR" dirty="0"/>
              <a:t>. Ροΐδης και </a:t>
            </a:r>
            <a:r>
              <a:rPr lang="el-GR" dirty="0" err="1"/>
              <a:t>Εμμ</a:t>
            </a:r>
            <a:r>
              <a:rPr lang="el-GR" dirty="0"/>
              <a:t>. </a:t>
            </a:r>
            <a:r>
              <a:rPr lang="el-GR" dirty="0" err="1"/>
              <a:t>Λυκούδης</a:t>
            </a:r>
            <a:r>
              <a:rPr lang="el-GR" dirty="0"/>
              <a:t>.</a:t>
            </a:r>
          </a:p>
        </p:txBody>
      </p:sp>
      <p:sp>
        <p:nvSpPr>
          <p:cNvPr id="2" name="TextBox 1"/>
          <p:cNvSpPr txBox="1"/>
          <p:nvPr/>
        </p:nvSpPr>
        <p:spPr>
          <a:xfrm>
            <a:off x="8100392" y="2276872"/>
            <a:ext cx="792088" cy="369332"/>
          </a:xfrm>
          <a:prstGeom prst="rect">
            <a:avLst/>
          </a:prstGeom>
          <a:noFill/>
        </p:spPr>
        <p:txBody>
          <a:bodyPr wrap="square" rtlCol="0">
            <a:spAutoFit/>
          </a:bodyPr>
          <a:lstStyle/>
          <a:p>
            <a:pPr algn="ctr"/>
            <a:r>
              <a:rPr lang="el-GR" b="1" dirty="0">
                <a:solidFill>
                  <a:schemeClr val="bg1"/>
                </a:solidFill>
              </a:rPr>
              <a:t>1893</a:t>
            </a:r>
            <a:endParaRPr lang="en-US" b="1" dirty="0">
              <a:solidFill>
                <a:schemeClr val="bg1"/>
              </a:solidFill>
            </a:endParaRPr>
          </a:p>
        </p:txBody>
      </p:sp>
      <p:sp>
        <p:nvSpPr>
          <p:cNvPr id="3" name="Arrow: Down 2">
            <a:extLst>
              <a:ext uri="{FF2B5EF4-FFF2-40B4-BE49-F238E27FC236}">
                <a16:creationId xmlns:a16="http://schemas.microsoft.com/office/drawing/2014/main" id="{C1DF40AB-89C3-46F4-BF37-55E312F42D50}"/>
              </a:ext>
            </a:extLst>
          </p:cNvPr>
          <p:cNvSpPr/>
          <p:nvPr/>
        </p:nvSpPr>
        <p:spPr>
          <a:xfrm>
            <a:off x="4716016" y="2866892"/>
            <a:ext cx="45719" cy="45719"/>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Arrow: Down 4">
            <a:extLst>
              <a:ext uri="{FF2B5EF4-FFF2-40B4-BE49-F238E27FC236}">
                <a16:creationId xmlns:a16="http://schemas.microsoft.com/office/drawing/2014/main" id="{B20F7859-9FA0-4B6E-929B-0F1A29362DC0}"/>
              </a:ext>
            </a:extLst>
          </p:cNvPr>
          <p:cNvSpPr/>
          <p:nvPr/>
        </p:nvSpPr>
        <p:spPr>
          <a:xfrm>
            <a:off x="4538749" y="3265742"/>
            <a:ext cx="189735" cy="326515"/>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6374289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cap="none" dirty="0"/>
              <a:t>περ</a:t>
            </a:r>
            <a:r>
              <a:rPr lang="el-GR" dirty="0"/>
              <a:t>. </a:t>
            </a:r>
            <a:r>
              <a:rPr lang="el-GR" dirty="0" err="1"/>
              <a:t>Εστια</a:t>
            </a:r>
            <a:endParaRPr lang="en-US" dirty="0"/>
          </a:p>
        </p:txBody>
      </p:sp>
      <p:sp>
        <p:nvSpPr>
          <p:cNvPr id="3" name="Content Placeholder 2"/>
          <p:cNvSpPr>
            <a:spLocks noGrp="1"/>
          </p:cNvSpPr>
          <p:nvPr>
            <p:ph idx="1"/>
          </p:nvPr>
        </p:nvSpPr>
        <p:spPr>
          <a:xfrm>
            <a:off x="768096" y="2132856"/>
            <a:ext cx="7290055" cy="4464496"/>
          </a:xfrm>
        </p:spPr>
        <p:txBody>
          <a:bodyPr>
            <a:noAutofit/>
          </a:bodyPr>
          <a:lstStyle/>
          <a:p>
            <a:r>
              <a:rPr lang="el-GR" sz="2400" dirty="0"/>
              <a:t>1882, ετήσιο λαχείο με αύξοντες αριθμούς συνδρομητών</a:t>
            </a:r>
          </a:p>
          <a:p>
            <a:r>
              <a:rPr lang="el-GR" sz="2400" dirty="0"/>
              <a:t>1883, προκήρυξη διαγωνισμού διηγήματος</a:t>
            </a:r>
          </a:p>
          <a:p>
            <a:r>
              <a:rPr lang="el-GR" sz="2400" dirty="0"/>
              <a:t>Δεκ. 1898, αποχώρηση </a:t>
            </a:r>
            <a:r>
              <a:rPr lang="el-GR" sz="2400" dirty="0" err="1"/>
              <a:t>Κασδόνη</a:t>
            </a:r>
            <a:r>
              <a:rPr lang="el-GR" sz="2400" dirty="0"/>
              <a:t> για λόγους υγείας. Αναλαμβάνουν Κ.Γ. Πολίτης και Γ. Δροσίνης</a:t>
            </a:r>
          </a:p>
          <a:p>
            <a:r>
              <a:rPr lang="el-GR" sz="2400" dirty="0"/>
              <a:t>1889, </a:t>
            </a:r>
            <a:r>
              <a:rPr lang="el-GR" sz="2400" i="1" dirty="0" err="1"/>
              <a:t>Βιβλιογραφικόν</a:t>
            </a:r>
            <a:r>
              <a:rPr lang="el-GR" sz="2400" i="1" dirty="0"/>
              <a:t> </a:t>
            </a:r>
            <a:r>
              <a:rPr lang="el-GR" sz="2400" i="1" dirty="0" err="1"/>
              <a:t>Δελτίον</a:t>
            </a:r>
            <a:endParaRPr lang="el-GR" sz="2400" i="1" dirty="0"/>
          </a:p>
          <a:p>
            <a:r>
              <a:rPr lang="el-GR" sz="2400" dirty="0"/>
              <a:t>1891, αποχώρηση Πολίτη (εκλογή του σε Πανεπιστήμιο)</a:t>
            </a:r>
          </a:p>
          <a:p>
            <a:r>
              <a:rPr lang="el-GR" sz="2400" dirty="0"/>
              <a:t>1893, μετονομασία σε </a:t>
            </a:r>
            <a:r>
              <a:rPr lang="el-GR" sz="2400" i="1" dirty="0"/>
              <a:t>Εικονογραφημένη Εστία</a:t>
            </a:r>
          </a:p>
          <a:p>
            <a:r>
              <a:rPr lang="el-GR" sz="2400" dirty="0"/>
              <a:t>1894, Δροσίνης εκχωρεί περιοδικό σε </a:t>
            </a:r>
            <a:r>
              <a:rPr lang="el-GR" sz="2400" dirty="0" err="1"/>
              <a:t>Γρηγ</a:t>
            </a:r>
            <a:r>
              <a:rPr lang="el-GR" sz="2400" dirty="0"/>
              <a:t>. Ξενόπουλο</a:t>
            </a:r>
          </a:p>
          <a:p>
            <a:r>
              <a:rPr lang="el-GR" sz="2400" dirty="0"/>
              <a:t>1895, διακοπή κυκλοφορίας</a:t>
            </a:r>
            <a:endParaRPr lang="en-US" sz="2400" dirty="0"/>
          </a:p>
        </p:txBody>
      </p:sp>
    </p:spTree>
    <p:extLst>
      <p:ext uri="{BB962C8B-B14F-4D97-AF65-F5344CB8AC3E}">
        <p14:creationId xmlns:p14="http://schemas.microsoft.com/office/powerpoint/2010/main" val="20533060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a:t>Βιβλιοπωλειον</a:t>
            </a:r>
            <a:r>
              <a:rPr lang="el-GR" dirty="0"/>
              <a:t> της </a:t>
            </a:r>
            <a:r>
              <a:rPr lang="el-GR" dirty="0" err="1"/>
              <a:t>εστιασ</a:t>
            </a:r>
            <a:endParaRPr lang="en-US" dirty="0"/>
          </a:p>
        </p:txBody>
      </p:sp>
      <p:sp>
        <p:nvSpPr>
          <p:cNvPr id="3" name="Content Placeholder 2"/>
          <p:cNvSpPr>
            <a:spLocks noGrp="1"/>
          </p:cNvSpPr>
          <p:nvPr>
            <p:ph idx="1"/>
          </p:nvPr>
        </p:nvSpPr>
        <p:spPr>
          <a:xfrm>
            <a:off x="768096" y="2060848"/>
            <a:ext cx="7290055" cy="4536504"/>
          </a:xfrm>
        </p:spPr>
        <p:txBody>
          <a:bodyPr>
            <a:normAutofit/>
          </a:bodyPr>
          <a:lstStyle/>
          <a:p>
            <a:r>
              <a:rPr lang="el-GR" sz="2400" dirty="0" err="1"/>
              <a:t>Ίδρ</a:t>
            </a:r>
            <a:r>
              <a:rPr lang="el-GR" sz="2400" dirty="0"/>
              <a:t>. 1885</a:t>
            </a:r>
          </a:p>
          <a:p>
            <a:r>
              <a:rPr lang="el-GR" sz="2400" dirty="0"/>
              <a:t>«Παράρτημα της Εστίας», «Βιβλιοθήκη της Εστίας»: ανατυπώσεις από περιοδικό</a:t>
            </a:r>
          </a:p>
          <a:p>
            <a:pPr lvl="1"/>
            <a:r>
              <a:rPr lang="el-GR" sz="1800" dirty="0"/>
              <a:t>Σχήμα 16</a:t>
            </a:r>
            <a:r>
              <a:rPr lang="el-GR" sz="1800" baseline="30000" dirty="0"/>
              <a:t>ο</a:t>
            </a:r>
            <a:r>
              <a:rPr lang="el-GR" sz="1800" dirty="0"/>
              <a:t>, αύξουσα αρίθμηση τίτλων, θέματα ιστορικά, εγκυκλοπαιδικά ή πρακτικών γνώσεων</a:t>
            </a:r>
          </a:p>
          <a:p>
            <a:r>
              <a:rPr lang="el-GR" sz="2400" dirty="0"/>
              <a:t>Πρώτη έκδοση του οίκου, τα </a:t>
            </a:r>
            <a:r>
              <a:rPr lang="el-GR" sz="2400" i="1" dirty="0"/>
              <a:t>Νεοελληνικά Αναγνώσματα προς </a:t>
            </a:r>
            <a:r>
              <a:rPr lang="el-GR" sz="2400" i="1" dirty="0" err="1"/>
              <a:t>χρήσιν</a:t>
            </a:r>
            <a:r>
              <a:rPr lang="el-GR" sz="2400" i="1" dirty="0"/>
              <a:t> των μαθητών των Ελληνικών Σχολείων</a:t>
            </a:r>
          </a:p>
          <a:p>
            <a:r>
              <a:rPr lang="el-GR" sz="2400" dirty="0"/>
              <a:t>Συνεργασία με Γεώργιο </a:t>
            </a:r>
            <a:r>
              <a:rPr lang="el-GR" sz="2400" dirty="0" err="1"/>
              <a:t>Σουρή</a:t>
            </a:r>
            <a:r>
              <a:rPr lang="el-GR" sz="2400" dirty="0"/>
              <a:t> για διαφημίσεις οίκου</a:t>
            </a:r>
          </a:p>
          <a:p>
            <a:r>
              <a:rPr lang="el-GR" sz="2400" dirty="0"/>
              <a:t>Αξιοποίηση σχέσεων με Υπουργείο Παιδείας (Ν. Πολίτης, Γ. Δροσίνης)</a:t>
            </a:r>
          </a:p>
        </p:txBody>
      </p:sp>
    </p:spTree>
    <p:extLst>
      <p:ext uri="{BB962C8B-B14F-4D97-AF65-F5344CB8AC3E}">
        <p14:creationId xmlns:p14="http://schemas.microsoft.com/office/powerpoint/2010/main" val="41637157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a:t>Γεωργιος</a:t>
            </a:r>
            <a:r>
              <a:rPr lang="el-GR" dirty="0"/>
              <a:t> </a:t>
            </a:r>
            <a:r>
              <a:rPr lang="el-GR" dirty="0" err="1"/>
              <a:t>Σουρης</a:t>
            </a:r>
            <a:endParaRPr lang="en-US" dirty="0"/>
          </a:p>
        </p:txBody>
      </p:sp>
      <p:sp>
        <p:nvSpPr>
          <p:cNvPr id="3" name="Text Placeholder 2"/>
          <p:cNvSpPr>
            <a:spLocks noGrp="1"/>
          </p:cNvSpPr>
          <p:nvPr>
            <p:ph type="body" idx="1"/>
          </p:nvPr>
        </p:nvSpPr>
        <p:spPr>
          <a:xfrm>
            <a:off x="683568" y="2132856"/>
            <a:ext cx="3566160" cy="822960"/>
          </a:xfrm>
        </p:spPr>
        <p:txBody>
          <a:bodyPr/>
          <a:lstStyle/>
          <a:p>
            <a:r>
              <a:rPr lang="el-GR" i="1" dirty="0" err="1"/>
              <a:t>Ρωμηός</a:t>
            </a:r>
            <a:r>
              <a:rPr lang="el-GR" dirty="0"/>
              <a:t>, 31 Αυγ. 1885</a:t>
            </a:r>
            <a:endParaRPr lang="en-US" dirty="0"/>
          </a:p>
        </p:txBody>
      </p:sp>
      <p:sp>
        <p:nvSpPr>
          <p:cNvPr id="4" name="Content Placeholder 3"/>
          <p:cNvSpPr>
            <a:spLocks noGrp="1"/>
          </p:cNvSpPr>
          <p:nvPr>
            <p:ph sz="half" idx="2"/>
          </p:nvPr>
        </p:nvSpPr>
        <p:spPr>
          <a:xfrm>
            <a:off x="611560" y="2852936"/>
            <a:ext cx="3710176" cy="3773580"/>
          </a:xfrm>
        </p:spPr>
        <p:txBody>
          <a:bodyPr>
            <a:noAutofit/>
          </a:bodyPr>
          <a:lstStyle/>
          <a:p>
            <a:pPr>
              <a:spcBef>
                <a:spcPts val="600"/>
              </a:spcBef>
              <a:spcAft>
                <a:spcPts val="0"/>
              </a:spcAft>
            </a:pPr>
            <a:r>
              <a:rPr lang="el-GR" sz="1800" dirty="0" err="1"/>
              <a:t>Σύστασις</a:t>
            </a:r>
            <a:r>
              <a:rPr lang="el-GR" sz="1800" dirty="0"/>
              <a:t> </a:t>
            </a:r>
            <a:r>
              <a:rPr lang="el-GR" sz="1800" dirty="0" err="1"/>
              <a:t>δι’εν</a:t>
            </a:r>
            <a:r>
              <a:rPr lang="el-GR" sz="1800" dirty="0"/>
              <a:t> </a:t>
            </a:r>
            <a:r>
              <a:rPr lang="el-GR" sz="1800" dirty="0" err="1"/>
              <a:t>ωραίον</a:t>
            </a:r>
            <a:endParaRPr lang="en-US" sz="1800" dirty="0"/>
          </a:p>
          <a:p>
            <a:pPr>
              <a:spcBef>
                <a:spcPts val="600"/>
              </a:spcBef>
              <a:spcAft>
                <a:spcPts val="0"/>
              </a:spcAft>
            </a:pPr>
            <a:r>
              <a:rPr lang="el-GR" sz="1800" dirty="0" err="1"/>
              <a:t>βιβλιοπωλείον</a:t>
            </a:r>
            <a:r>
              <a:rPr lang="el-GR" sz="1800" dirty="0"/>
              <a:t> νέον.</a:t>
            </a:r>
            <a:endParaRPr lang="en-US" sz="1800" dirty="0"/>
          </a:p>
          <a:p>
            <a:pPr>
              <a:spcBef>
                <a:spcPts val="600"/>
              </a:spcBef>
              <a:spcAft>
                <a:spcPts val="0"/>
              </a:spcAft>
            </a:pPr>
            <a:r>
              <a:rPr lang="el-GR" sz="1800" dirty="0" err="1"/>
              <a:t>Όστις</a:t>
            </a:r>
            <a:r>
              <a:rPr lang="el-GR" sz="1800" dirty="0"/>
              <a:t> ανάγκην έχει </a:t>
            </a:r>
            <a:r>
              <a:rPr lang="el-GR" sz="1800" dirty="0" err="1"/>
              <a:t>παντοδαπών</a:t>
            </a:r>
            <a:r>
              <a:rPr lang="el-GR" sz="1800" dirty="0"/>
              <a:t> βιβλίων</a:t>
            </a:r>
            <a:endParaRPr lang="en-US" sz="1800" dirty="0"/>
          </a:p>
          <a:p>
            <a:pPr>
              <a:spcBef>
                <a:spcPts val="600"/>
              </a:spcBef>
              <a:spcAft>
                <a:spcPts val="0"/>
              </a:spcAft>
            </a:pPr>
            <a:r>
              <a:rPr lang="el-GR" sz="1800" dirty="0"/>
              <a:t>ας </a:t>
            </a:r>
            <a:r>
              <a:rPr lang="el-GR" sz="1800" dirty="0" err="1"/>
              <a:t>πάη</a:t>
            </a:r>
            <a:r>
              <a:rPr lang="el-GR" sz="1800" dirty="0"/>
              <a:t> στης Εστίας το </a:t>
            </a:r>
            <a:r>
              <a:rPr lang="el-GR" sz="1800" dirty="0" err="1"/>
              <a:t>βιβλιοπωλείον</a:t>
            </a:r>
            <a:r>
              <a:rPr lang="el-GR" sz="1800" dirty="0"/>
              <a:t>,</a:t>
            </a:r>
            <a:endParaRPr lang="en-US" sz="1800" dirty="0"/>
          </a:p>
          <a:p>
            <a:pPr>
              <a:spcBef>
                <a:spcPts val="600"/>
              </a:spcBef>
              <a:spcAft>
                <a:spcPts val="0"/>
              </a:spcAft>
            </a:pPr>
            <a:r>
              <a:rPr lang="el-GR" sz="1800" dirty="0"/>
              <a:t>εις την οδόν Σταδίου, στου Λάμπρου από κάτω,</a:t>
            </a:r>
            <a:endParaRPr lang="en-US" sz="1800" dirty="0"/>
          </a:p>
          <a:p>
            <a:pPr>
              <a:spcBef>
                <a:spcPts val="600"/>
              </a:spcBef>
              <a:spcAft>
                <a:spcPts val="0"/>
              </a:spcAft>
            </a:pPr>
            <a:r>
              <a:rPr lang="el-GR" sz="1800" dirty="0" err="1"/>
              <a:t>μ’ελληνικά</a:t>
            </a:r>
            <a:r>
              <a:rPr lang="el-GR" sz="1800" dirty="0"/>
              <a:t> και ξένα συγγράμματα γεμάτο.</a:t>
            </a:r>
            <a:endParaRPr lang="en-US" sz="1800" dirty="0"/>
          </a:p>
          <a:p>
            <a:pPr>
              <a:spcBef>
                <a:spcPts val="600"/>
              </a:spcBef>
              <a:spcAft>
                <a:spcPts val="0"/>
              </a:spcAft>
            </a:pPr>
            <a:r>
              <a:rPr lang="el-GR" sz="1800" dirty="0" err="1"/>
              <a:t>Μεγάλως</a:t>
            </a:r>
            <a:r>
              <a:rPr lang="el-GR" sz="1800" dirty="0"/>
              <a:t> συνιστάται εις όλους </a:t>
            </a:r>
            <a:r>
              <a:rPr lang="el-GR" sz="1800" dirty="0" err="1"/>
              <a:t>παρ’ημών</a:t>
            </a:r>
            <a:endParaRPr lang="en-US" sz="1800" dirty="0"/>
          </a:p>
          <a:p>
            <a:pPr>
              <a:spcBef>
                <a:spcPts val="600"/>
              </a:spcBef>
              <a:spcAft>
                <a:spcPts val="0"/>
              </a:spcAft>
            </a:pPr>
            <a:r>
              <a:rPr lang="el-GR" sz="1800" dirty="0"/>
              <a:t>διότι κι </a:t>
            </a:r>
            <a:r>
              <a:rPr lang="el-GR" sz="1800" dirty="0" err="1"/>
              <a:t>ευθήνιαν</a:t>
            </a:r>
            <a:r>
              <a:rPr lang="el-GR" sz="1800" dirty="0"/>
              <a:t> θα εύρετε τιμών.</a:t>
            </a:r>
            <a:endParaRPr lang="en-US" sz="1800" dirty="0"/>
          </a:p>
        </p:txBody>
      </p:sp>
      <p:sp>
        <p:nvSpPr>
          <p:cNvPr id="6" name="Content Placeholder 5"/>
          <p:cNvSpPr>
            <a:spLocks noGrp="1"/>
          </p:cNvSpPr>
          <p:nvPr>
            <p:ph sz="quarter" idx="4"/>
          </p:nvPr>
        </p:nvSpPr>
        <p:spPr>
          <a:xfrm>
            <a:off x="4490329" y="2894500"/>
            <a:ext cx="3752418" cy="3816424"/>
          </a:xfrm>
        </p:spPr>
        <p:txBody>
          <a:bodyPr>
            <a:noAutofit/>
          </a:bodyPr>
          <a:lstStyle/>
          <a:p>
            <a:pPr>
              <a:spcBef>
                <a:spcPts val="600"/>
              </a:spcBef>
              <a:spcAft>
                <a:spcPts val="0"/>
              </a:spcAft>
            </a:pPr>
            <a:r>
              <a:rPr lang="el-GR" sz="1800" dirty="0"/>
              <a:t>Εις της Εστίας της γνωστής το </a:t>
            </a:r>
            <a:r>
              <a:rPr lang="el-GR" sz="1800" dirty="0" err="1"/>
              <a:t>βιβλιοπωλείον</a:t>
            </a:r>
            <a:endParaRPr lang="en-US" sz="1800" dirty="0"/>
          </a:p>
          <a:p>
            <a:pPr>
              <a:spcBef>
                <a:spcPts val="600"/>
              </a:spcBef>
              <a:spcAft>
                <a:spcPts val="0"/>
              </a:spcAft>
            </a:pPr>
            <a:r>
              <a:rPr lang="el-GR" sz="1800" dirty="0"/>
              <a:t>εν μέσω των εδώ κι’ εκεί </a:t>
            </a:r>
            <a:r>
              <a:rPr lang="el-GR" sz="1800" dirty="0" err="1"/>
              <a:t>παντοδαπών</a:t>
            </a:r>
            <a:r>
              <a:rPr lang="el-GR" sz="1800" dirty="0"/>
              <a:t> βιβλίων</a:t>
            </a:r>
            <a:endParaRPr lang="en-US" sz="1800" dirty="0"/>
          </a:p>
          <a:p>
            <a:pPr>
              <a:spcBef>
                <a:spcPts val="600"/>
              </a:spcBef>
              <a:spcAft>
                <a:spcPts val="0"/>
              </a:spcAft>
            </a:pPr>
            <a:r>
              <a:rPr lang="el-GR" sz="1800" dirty="0"/>
              <a:t>και παιδικά </a:t>
            </a:r>
            <a:r>
              <a:rPr lang="el-GR" sz="1800" dirty="0" err="1"/>
              <a:t>δραμάτια</a:t>
            </a:r>
            <a:r>
              <a:rPr lang="el-GR" sz="1800" dirty="0"/>
              <a:t> θα </a:t>
            </a:r>
            <a:r>
              <a:rPr lang="el-GR" sz="1800" dirty="0" err="1"/>
              <a:t>βρης</a:t>
            </a:r>
            <a:r>
              <a:rPr lang="el-GR" sz="1800" dirty="0"/>
              <a:t> και κωμωδίας</a:t>
            </a:r>
            <a:endParaRPr lang="en-US" sz="1800" dirty="0"/>
          </a:p>
          <a:p>
            <a:pPr>
              <a:spcBef>
                <a:spcPts val="600"/>
              </a:spcBef>
              <a:spcAft>
                <a:spcPts val="0"/>
              </a:spcAft>
            </a:pPr>
            <a:r>
              <a:rPr lang="el-GR" sz="1800" dirty="0"/>
              <a:t>κατά </a:t>
            </a:r>
            <a:r>
              <a:rPr lang="el-GR" sz="1800" dirty="0" err="1"/>
              <a:t>λαμπράν</a:t>
            </a:r>
            <a:r>
              <a:rPr lang="el-GR" sz="1800" dirty="0"/>
              <a:t> </a:t>
            </a:r>
            <a:r>
              <a:rPr lang="el-GR" sz="1800" dirty="0" err="1"/>
              <a:t>μετάφρασιν</a:t>
            </a:r>
            <a:r>
              <a:rPr lang="el-GR" sz="1800" dirty="0"/>
              <a:t> του γλαφυρού Κουρτίδη,</a:t>
            </a:r>
            <a:endParaRPr lang="en-US" sz="1800" dirty="0"/>
          </a:p>
          <a:p>
            <a:pPr>
              <a:spcBef>
                <a:spcPts val="600"/>
              </a:spcBef>
              <a:spcAft>
                <a:spcPts val="0"/>
              </a:spcAft>
            </a:pPr>
            <a:r>
              <a:rPr lang="el-GR" sz="1800" dirty="0"/>
              <a:t>το </a:t>
            </a:r>
            <a:r>
              <a:rPr lang="el-GR" sz="1800" dirty="0" err="1"/>
              <a:t>συνιστώμεν</a:t>
            </a:r>
            <a:r>
              <a:rPr lang="el-GR" sz="1800" dirty="0"/>
              <a:t> δε κι’ αυτό εξ όλης μας καρδίας</a:t>
            </a:r>
            <a:endParaRPr lang="en-US" sz="1800" dirty="0"/>
          </a:p>
          <a:p>
            <a:pPr>
              <a:spcBef>
                <a:spcPts val="600"/>
              </a:spcBef>
              <a:spcAft>
                <a:spcPts val="0"/>
              </a:spcAft>
            </a:pPr>
            <a:r>
              <a:rPr lang="el-GR" sz="1800" dirty="0"/>
              <a:t>ως </a:t>
            </a:r>
            <a:r>
              <a:rPr lang="el-GR" sz="1800" dirty="0" err="1"/>
              <a:t>χρήσιμον</a:t>
            </a:r>
            <a:r>
              <a:rPr lang="el-GR" sz="1800" dirty="0"/>
              <a:t> κι’ </a:t>
            </a:r>
            <a:r>
              <a:rPr lang="el-GR" sz="1800" dirty="0" err="1"/>
              <a:t>ευχάριστον</a:t>
            </a:r>
            <a:r>
              <a:rPr lang="el-GR" sz="1800" dirty="0"/>
              <a:t> για τα μικρά παιχνίδι</a:t>
            </a:r>
            <a:endParaRPr lang="en-US" sz="1800" dirty="0"/>
          </a:p>
        </p:txBody>
      </p:sp>
      <p:sp>
        <p:nvSpPr>
          <p:cNvPr id="5" name="Text Placeholder 4"/>
          <p:cNvSpPr>
            <a:spLocks noGrp="1"/>
          </p:cNvSpPr>
          <p:nvPr>
            <p:ph type="body" sz="quarter" idx="3"/>
          </p:nvPr>
        </p:nvSpPr>
        <p:spPr>
          <a:xfrm>
            <a:off x="4499992" y="2109695"/>
            <a:ext cx="3494152" cy="864096"/>
          </a:xfrm>
        </p:spPr>
        <p:txBody>
          <a:bodyPr/>
          <a:lstStyle/>
          <a:p>
            <a:r>
              <a:rPr lang="el-GR" i="1" dirty="0" err="1"/>
              <a:t>Ρωμηός</a:t>
            </a:r>
            <a:r>
              <a:rPr lang="el-GR" dirty="0"/>
              <a:t>, 30 Μαΐου 1887</a:t>
            </a:r>
            <a:endParaRPr lang="en-US" dirty="0"/>
          </a:p>
        </p:txBody>
      </p:sp>
    </p:spTree>
    <p:extLst>
      <p:ext uri="{BB962C8B-B14F-4D97-AF65-F5344CB8AC3E}">
        <p14:creationId xmlns:p14="http://schemas.microsoft.com/office/powerpoint/2010/main" val="9439970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585216"/>
            <a:ext cx="8064896" cy="1499616"/>
          </a:xfrm>
        </p:spPr>
        <p:txBody>
          <a:bodyPr>
            <a:normAutofit fontScale="90000"/>
          </a:bodyPr>
          <a:lstStyle/>
          <a:p>
            <a:r>
              <a:rPr lang="el-GR" dirty="0" err="1"/>
              <a:t>Πληθυσμος</a:t>
            </a:r>
            <a:r>
              <a:rPr lang="el-GR" dirty="0"/>
              <a:t> </a:t>
            </a:r>
            <a:r>
              <a:rPr lang="el-GR" dirty="0" err="1"/>
              <a:t>κυριοτερων</a:t>
            </a:r>
            <a:r>
              <a:rPr lang="el-GR" dirty="0"/>
              <a:t> </a:t>
            </a:r>
            <a:r>
              <a:rPr lang="el-GR" dirty="0" err="1"/>
              <a:t>πολεων</a:t>
            </a:r>
            <a:br>
              <a:rPr lang="el-GR" dirty="0"/>
            </a:br>
            <a:r>
              <a:rPr lang="el-GR" dirty="0"/>
              <a:t>1870 – 1907 </a:t>
            </a:r>
          </a:p>
        </p:txBody>
      </p:sp>
      <p:graphicFrame>
        <p:nvGraphicFramePr>
          <p:cNvPr id="6" name="Content Placeholder 5"/>
          <p:cNvGraphicFramePr>
            <a:graphicFrameLocks noGrp="1"/>
          </p:cNvGraphicFramePr>
          <p:nvPr>
            <p:ph idx="1"/>
          </p:nvPr>
        </p:nvGraphicFramePr>
        <p:xfrm>
          <a:off x="467544" y="2212072"/>
          <a:ext cx="8229600" cy="2377440"/>
        </p:xfrm>
        <a:graphic>
          <a:graphicData uri="http://schemas.openxmlformats.org/drawingml/2006/table">
            <a:tbl>
              <a:tblPr firstRow="1" bandRow="1">
                <a:tableStyleId>{3B4B98B0-60AC-42C2-AFA5-B58CD77FA1E5}</a:tableStyleId>
              </a:tblPr>
              <a:tblGrid>
                <a:gridCol w="1371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tblGrid>
              <a:tr h="370840">
                <a:tc>
                  <a:txBody>
                    <a:bodyPr/>
                    <a:lstStyle/>
                    <a:p>
                      <a:endParaRPr lang="el-GR" sz="2000" dirty="0"/>
                    </a:p>
                  </a:txBody>
                  <a:tcPr/>
                </a:tc>
                <a:tc>
                  <a:txBody>
                    <a:bodyPr/>
                    <a:lstStyle/>
                    <a:p>
                      <a:pPr algn="ctr"/>
                      <a:r>
                        <a:rPr lang="el-GR" sz="2000" dirty="0"/>
                        <a:t>1870</a:t>
                      </a:r>
                    </a:p>
                  </a:txBody>
                  <a:tcPr/>
                </a:tc>
                <a:tc>
                  <a:txBody>
                    <a:bodyPr/>
                    <a:lstStyle/>
                    <a:p>
                      <a:pPr algn="ctr"/>
                      <a:r>
                        <a:rPr lang="el-GR" sz="2000" dirty="0"/>
                        <a:t>1879</a:t>
                      </a:r>
                    </a:p>
                  </a:txBody>
                  <a:tcPr/>
                </a:tc>
                <a:tc>
                  <a:txBody>
                    <a:bodyPr/>
                    <a:lstStyle/>
                    <a:p>
                      <a:pPr algn="ctr"/>
                      <a:r>
                        <a:rPr lang="el-GR" sz="2000" dirty="0"/>
                        <a:t>1889</a:t>
                      </a:r>
                    </a:p>
                  </a:txBody>
                  <a:tcPr/>
                </a:tc>
                <a:tc>
                  <a:txBody>
                    <a:bodyPr/>
                    <a:lstStyle/>
                    <a:p>
                      <a:pPr algn="ctr"/>
                      <a:r>
                        <a:rPr lang="el-GR" sz="2000" dirty="0"/>
                        <a:t>1896</a:t>
                      </a:r>
                    </a:p>
                  </a:txBody>
                  <a:tcPr/>
                </a:tc>
                <a:tc>
                  <a:txBody>
                    <a:bodyPr/>
                    <a:lstStyle/>
                    <a:p>
                      <a:pPr algn="ctr"/>
                      <a:r>
                        <a:rPr lang="el-GR" sz="2000" dirty="0"/>
                        <a:t>1907</a:t>
                      </a:r>
                    </a:p>
                  </a:txBody>
                  <a:tcPr/>
                </a:tc>
                <a:extLst>
                  <a:ext uri="{0D108BD9-81ED-4DB2-BD59-A6C34878D82A}">
                    <a16:rowId xmlns:a16="http://schemas.microsoft.com/office/drawing/2014/main" val="10000"/>
                  </a:ext>
                </a:extLst>
              </a:tr>
              <a:tr h="370840">
                <a:tc>
                  <a:txBody>
                    <a:bodyPr/>
                    <a:lstStyle/>
                    <a:p>
                      <a:r>
                        <a:rPr lang="el-GR" sz="2000" dirty="0"/>
                        <a:t>Αθήνα</a:t>
                      </a:r>
                    </a:p>
                  </a:txBody>
                  <a:tcPr/>
                </a:tc>
                <a:tc>
                  <a:txBody>
                    <a:bodyPr/>
                    <a:lstStyle/>
                    <a:p>
                      <a:pPr algn="ctr"/>
                      <a:r>
                        <a:rPr lang="el-GR" sz="2000" dirty="0"/>
                        <a:t>44.510</a:t>
                      </a:r>
                    </a:p>
                  </a:txBody>
                  <a:tcPr/>
                </a:tc>
                <a:tc>
                  <a:txBody>
                    <a:bodyPr/>
                    <a:lstStyle/>
                    <a:p>
                      <a:pPr algn="ctr"/>
                      <a:r>
                        <a:rPr lang="el-GR" sz="2000" dirty="0"/>
                        <a:t>65.499</a:t>
                      </a:r>
                    </a:p>
                  </a:txBody>
                  <a:tcPr/>
                </a:tc>
                <a:tc>
                  <a:txBody>
                    <a:bodyPr/>
                    <a:lstStyle/>
                    <a:p>
                      <a:pPr algn="ctr"/>
                      <a:r>
                        <a:rPr lang="el-GR" sz="2000" dirty="0"/>
                        <a:t>110.262</a:t>
                      </a:r>
                    </a:p>
                  </a:txBody>
                  <a:tcPr/>
                </a:tc>
                <a:tc>
                  <a:txBody>
                    <a:bodyPr/>
                    <a:lstStyle/>
                    <a:p>
                      <a:pPr algn="ctr"/>
                      <a:r>
                        <a:rPr lang="el-GR" sz="2000" dirty="0"/>
                        <a:t>123.001</a:t>
                      </a:r>
                    </a:p>
                  </a:txBody>
                  <a:tcPr/>
                </a:tc>
                <a:tc>
                  <a:txBody>
                    <a:bodyPr/>
                    <a:lstStyle/>
                    <a:p>
                      <a:pPr algn="ctr"/>
                      <a:r>
                        <a:rPr lang="el-GR" sz="2000" dirty="0"/>
                        <a:t>167.479</a:t>
                      </a:r>
                    </a:p>
                  </a:txBody>
                  <a:tcPr/>
                </a:tc>
                <a:extLst>
                  <a:ext uri="{0D108BD9-81ED-4DB2-BD59-A6C34878D82A}">
                    <a16:rowId xmlns:a16="http://schemas.microsoft.com/office/drawing/2014/main" val="10001"/>
                  </a:ext>
                </a:extLst>
              </a:tr>
              <a:tr h="370840">
                <a:tc>
                  <a:txBody>
                    <a:bodyPr/>
                    <a:lstStyle/>
                    <a:p>
                      <a:r>
                        <a:rPr lang="el-GR" sz="2000" dirty="0"/>
                        <a:t>Πειραιάς</a:t>
                      </a:r>
                    </a:p>
                  </a:txBody>
                  <a:tcPr/>
                </a:tc>
                <a:tc>
                  <a:txBody>
                    <a:bodyPr/>
                    <a:lstStyle/>
                    <a:p>
                      <a:pPr algn="ctr"/>
                      <a:r>
                        <a:rPr lang="el-GR" sz="2000" dirty="0"/>
                        <a:t>10.963</a:t>
                      </a:r>
                    </a:p>
                  </a:txBody>
                  <a:tcPr/>
                </a:tc>
                <a:tc>
                  <a:txBody>
                    <a:bodyPr/>
                    <a:lstStyle/>
                    <a:p>
                      <a:pPr algn="ctr"/>
                      <a:r>
                        <a:rPr lang="el-GR" sz="2000" dirty="0"/>
                        <a:t>21.618</a:t>
                      </a:r>
                    </a:p>
                  </a:txBody>
                  <a:tcPr/>
                </a:tc>
                <a:tc>
                  <a:txBody>
                    <a:bodyPr/>
                    <a:lstStyle/>
                    <a:p>
                      <a:pPr algn="ctr"/>
                      <a:r>
                        <a:rPr lang="el-GR" sz="2000" dirty="0"/>
                        <a:t>34.327</a:t>
                      </a:r>
                    </a:p>
                  </a:txBody>
                  <a:tcPr/>
                </a:tc>
                <a:tc>
                  <a:txBody>
                    <a:bodyPr/>
                    <a:lstStyle/>
                    <a:p>
                      <a:pPr algn="ctr"/>
                      <a:r>
                        <a:rPr lang="el-GR" sz="2000" dirty="0"/>
                        <a:t>50.200</a:t>
                      </a:r>
                    </a:p>
                  </a:txBody>
                  <a:tcPr/>
                </a:tc>
                <a:tc>
                  <a:txBody>
                    <a:bodyPr/>
                    <a:lstStyle/>
                    <a:p>
                      <a:pPr algn="ctr"/>
                      <a:r>
                        <a:rPr lang="el-GR" sz="2000" dirty="0"/>
                        <a:t>72.579</a:t>
                      </a:r>
                    </a:p>
                  </a:txBody>
                  <a:tcPr/>
                </a:tc>
                <a:extLst>
                  <a:ext uri="{0D108BD9-81ED-4DB2-BD59-A6C34878D82A}">
                    <a16:rowId xmlns:a16="http://schemas.microsoft.com/office/drawing/2014/main" val="10002"/>
                  </a:ext>
                </a:extLst>
              </a:tr>
              <a:tr h="370840">
                <a:tc>
                  <a:txBody>
                    <a:bodyPr/>
                    <a:lstStyle/>
                    <a:p>
                      <a:r>
                        <a:rPr lang="el-GR" sz="2000" dirty="0"/>
                        <a:t>Πάτρα</a:t>
                      </a:r>
                    </a:p>
                  </a:txBody>
                  <a:tcPr/>
                </a:tc>
                <a:tc>
                  <a:txBody>
                    <a:bodyPr/>
                    <a:lstStyle/>
                    <a:p>
                      <a:pPr algn="ctr"/>
                      <a:r>
                        <a:rPr lang="el-GR" sz="2000" dirty="0"/>
                        <a:t>16.642</a:t>
                      </a:r>
                    </a:p>
                  </a:txBody>
                  <a:tcPr/>
                </a:tc>
                <a:tc>
                  <a:txBody>
                    <a:bodyPr/>
                    <a:lstStyle/>
                    <a:p>
                      <a:pPr algn="ctr"/>
                      <a:r>
                        <a:rPr lang="el-GR" sz="2000" dirty="0"/>
                        <a:t>25.494</a:t>
                      </a:r>
                    </a:p>
                  </a:txBody>
                  <a:tcPr/>
                </a:tc>
                <a:tc>
                  <a:txBody>
                    <a:bodyPr/>
                    <a:lstStyle/>
                    <a:p>
                      <a:pPr algn="ctr"/>
                      <a:r>
                        <a:rPr lang="el-GR" sz="2000" dirty="0"/>
                        <a:t>33.529</a:t>
                      </a:r>
                    </a:p>
                  </a:txBody>
                  <a:tcPr/>
                </a:tc>
                <a:tc>
                  <a:txBody>
                    <a:bodyPr/>
                    <a:lstStyle/>
                    <a:p>
                      <a:pPr algn="ctr"/>
                      <a:r>
                        <a:rPr lang="el-GR" sz="2000" dirty="0"/>
                        <a:t>37.985</a:t>
                      </a:r>
                    </a:p>
                  </a:txBody>
                  <a:tcPr/>
                </a:tc>
                <a:tc>
                  <a:txBody>
                    <a:bodyPr/>
                    <a:lstStyle/>
                    <a:p>
                      <a:pPr algn="ctr"/>
                      <a:r>
                        <a:rPr lang="el-GR" sz="2000" dirty="0"/>
                        <a:t>37.724</a:t>
                      </a:r>
                    </a:p>
                  </a:txBody>
                  <a:tcPr/>
                </a:tc>
                <a:extLst>
                  <a:ext uri="{0D108BD9-81ED-4DB2-BD59-A6C34878D82A}">
                    <a16:rowId xmlns:a16="http://schemas.microsoft.com/office/drawing/2014/main" val="10003"/>
                  </a:ext>
                </a:extLst>
              </a:tr>
              <a:tr h="370840">
                <a:tc>
                  <a:txBody>
                    <a:bodyPr/>
                    <a:lstStyle/>
                    <a:p>
                      <a:r>
                        <a:rPr lang="el-GR" sz="2000" dirty="0"/>
                        <a:t>Τρίπολη</a:t>
                      </a:r>
                    </a:p>
                  </a:txBody>
                  <a:tcPr/>
                </a:tc>
                <a:tc>
                  <a:txBody>
                    <a:bodyPr/>
                    <a:lstStyle/>
                    <a:p>
                      <a:pPr algn="ctr"/>
                      <a:r>
                        <a:rPr lang="el-GR" sz="2000" dirty="0"/>
                        <a:t>7.020</a:t>
                      </a:r>
                    </a:p>
                  </a:txBody>
                  <a:tcPr/>
                </a:tc>
                <a:tc>
                  <a:txBody>
                    <a:bodyPr/>
                    <a:lstStyle/>
                    <a:p>
                      <a:pPr algn="ctr"/>
                      <a:r>
                        <a:rPr lang="el-GR" sz="2000" dirty="0"/>
                        <a:t>10.057</a:t>
                      </a:r>
                    </a:p>
                  </a:txBody>
                  <a:tcPr/>
                </a:tc>
                <a:tc>
                  <a:txBody>
                    <a:bodyPr/>
                    <a:lstStyle/>
                    <a:p>
                      <a:pPr algn="ctr"/>
                      <a:r>
                        <a:rPr lang="el-GR" sz="2000" dirty="0"/>
                        <a:t>10.698</a:t>
                      </a:r>
                    </a:p>
                  </a:txBody>
                  <a:tcPr/>
                </a:tc>
                <a:tc>
                  <a:txBody>
                    <a:bodyPr/>
                    <a:lstStyle/>
                    <a:p>
                      <a:pPr algn="ctr"/>
                      <a:r>
                        <a:rPr lang="el-GR" sz="2000" dirty="0"/>
                        <a:t>10.465</a:t>
                      </a:r>
                    </a:p>
                  </a:txBody>
                  <a:tcPr/>
                </a:tc>
                <a:tc>
                  <a:txBody>
                    <a:bodyPr/>
                    <a:lstStyle/>
                    <a:p>
                      <a:pPr algn="ctr"/>
                      <a:r>
                        <a:rPr lang="el-GR" sz="2000" dirty="0"/>
                        <a:t>10.789</a:t>
                      </a:r>
                    </a:p>
                  </a:txBody>
                  <a:tcPr/>
                </a:tc>
                <a:extLst>
                  <a:ext uri="{0D108BD9-81ED-4DB2-BD59-A6C34878D82A}">
                    <a16:rowId xmlns:a16="http://schemas.microsoft.com/office/drawing/2014/main" val="10004"/>
                  </a:ext>
                </a:extLst>
              </a:tr>
              <a:tr h="370840">
                <a:tc>
                  <a:txBody>
                    <a:bodyPr/>
                    <a:lstStyle/>
                    <a:p>
                      <a:r>
                        <a:rPr lang="el-GR" sz="2000" dirty="0"/>
                        <a:t>Λαμία</a:t>
                      </a:r>
                    </a:p>
                  </a:txBody>
                  <a:tcPr/>
                </a:tc>
                <a:tc>
                  <a:txBody>
                    <a:bodyPr/>
                    <a:lstStyle/>
                    <a:p>
                      <a:pPr algn="ctr"/>
                      <a:r>
                        <a:rPr lang="el-GR" sz="2000" dirty="0"/>
                        <a:t>4.873</a:t>
                      </a:r>
                    </a:p>
                  </a:txBody>
                  <a:tcPr/>
                </a:tc>
                <a:tc>
                  <a:txBody>
                    <a:bodyPr/>
                    <a:lstStyle/>
                    <a:p>
                      <a:pPr algn="ctr"/>
                      <a:r>
                        <a:rPr lang="el-GR" sz="2000" dirty="0"/>
                        <a:t>5.506</a:t>
                      </a:r>
                    </a:p>
                  </a:txBody>
                  <a:tcPr/>
                </a:tc>
                <a:tc>
                  <a:txBody>
                    <a:bodyPr/>
                    <a:lstStyle/>
                    <a:p>
                      <a:pPr algn="ctr"/>
                      <a:r>
                        <a:rPr lang="el-GR" sz="2000" dirty="0"/>
                        <a:t>6.888</a:t>
                      </a:r>
                    </a:p>
                  </a:txBody>
                  <a:tcPr/>
                </a:tc>
                <a:tc>
                  <a:txBody>
                    <a:bodyPr/>
                    <a:lstStyle/>
                    <a:p>
                      <a:pPr algn="ctr"/>
                      <a:r>
                        <a:rPr lang="el-GR" sz="2000" dirty="0"/>
                        <a:t>7.414</a:t>
                      </a:r>
                    </a:p>
                  </a:txBody>
                  <a:tcPr/>
                </a:tc>
                <a:tc>
                  <a:txBody>
                    <a:bodyPr/>
                    <a:lstStyle/>
                    <a:p>
                      <a:pPr algn="ctr"/>
                      <a:r>
                        <a:rPr lang="el-GR" sz="2000" dirty="0"/>
                        <a:t>9.685</a:t>
                      </a:r>
                    </a:p>
                  </a:txBody>
                  <a:tcPr/>
                </a:tc>
                <a:extLst>
                  <a:ext uri="{0D108BD9-81ED-4DB2-BD59-A6C34878D82A}">
                    <a16:rowId xmlns:a16="http://schemas.microsoft.com/office/drawing/2014/main" val="10005"/>
                  </a:ext>
                </a:extLst>
              </a:tr>
            </a:tbl>
          </a:graphicData>
        </a:graphic>
      </p:graphicFrame>
      <p:sp>
        <p:nvSpPr>
          <p:cNvPr id="5" name="Slide Number Placeholder 4"/>
          <p:cNvSpPr>
            <a:spLocks noGrp="1"/>
          </p:cNvSpPr>
          <p:nvPr>
            <p:ph type="sldNum" sz="quarter" idx="12"/>
          </p:nvPr>
        </p:nvSpPr>
        <p:spPr/>
        <p:txBody>
          <a:bodyPr/>
          <a:lstStyle/>
          <a:p>
            <a:pPr>
              <a:defRPr/>
            </a:pPr>
            <a:fld id="{E484E0C2-C952-4FA8-8DDC-CE2C9E94D72E}" type="slidenum">
              <a:rPr lang="el-GR" smtClean="0"/>
              <a:pPr>
                <a:defRPr/>
              </a:pPr>
              <a:t>15</a:t>
            </a:fld>
            <a:endParaRPr lang="el-GR"/>
          </a:p>
        </p:txBody>
      </p:sp>
      <p:sp>
        <p:nvSpPr>
          <p:cNvPr id="7" name="TextBox 6"/>
          <p:cNvSpPr txBox="1"/>
          <p:nvPr/>
        </p:nvSpPr>
        <p:spPr>
          <a:xfrm>
            <a:off x="611560" y="5733257"/>
            <a:ext cx="7920880" cy="615553"/>
          </a:xfrm>
          <a:prstGeom prst="rect">
            <a:avLst/>
          </a:prstGeom>
          <a:noFill/>
        </p:spPr>
        <p:txBody>
          <a:bodyPr wrap="square" rtlCol="0">
            <a:spAutoFit/>
          </a:bodyPr>
          <a:lstStyle/>
          <a:p>
            <a:pPr algn="ctr"/>
            <a:r>
              <a:rPr lang="el-GR" sz="1600" dirty="0"/>
              <a:t>Πηγή: Γ. Β. Δερτιλής, </a:t>
            </a:r>
            <a:r>
              <a:rPr lang="el-GR" sz="1600" i="1" dirty="0"/>
              <a:t>Ιστορία του ελληνικού κράτους, 1830-1920</a:t>
            </a:r>
            <a:r>
              <a:rPr lang="el-GR" sz="1600" dirty="0"/>
              <a:t>, τ.  Α΄, Εστία, </a:t>
            </a:r>
            <a:r>
              <a:rPr lang="el-GR" sz="1600" baseline="30000" dirty="0"/>
              <a:t>3</a:t>
            </a:r>
            <a:r>
              <a:rPr lang="el-GR" sz="1600" dirty="0"/>
              <a:t>2005, σ. 244</a:t>
            </a:r>
          </a:p>
          <a:p>
            <a:endParaRPr lang="el-G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524000" y="1647056"/>
          <a:ext cx="6096000" cy="2286000"/>
        </p:xfrm>
        <a:graphic>
          <a:graphicData uri="http://schemas.openxmlformats.org/drawingml/2006/table">
            <a:tbl>
              <a:tblPr firstRow="1" bandRow="1">
                <a:tableStyleId>{3B4B98B0-60AC-42C2-AFA5-B58CD77FA1E5}</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pPr algn="ctr"/>
                      <a:r>
                        <a:rPr lang="el-GR" sz="2400" b="1"/>
                        <a:t>Έτη</a:t>
                      </a:r>
                      <a:endParaRPr lang="el-GR" sz="24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400" dirty="0"/>
                        <a:t>Άνδρες</a:t>
                      </a:r>
                    </a:p>
                  </a:txBody>
                  <a:tcPr/>
                </a:tc>
                <a:tc>
                  <a:txBody>
                    <a:bodyPr/>
                    <a:lstStyle/>
                    <a:p>
                      <a:pPr algn="ctr"/>
                      <a:r>
                        <a:rPr lang="el-GR" sz="2400" dirty="0"/>
                        <a:t>Γυναίκες</a:t>
                      </a:r>
                    </a:p>
                  </a:txBody>
                  <a:tcPr/>
                </a:tc>
                <a:extLst>
                  <a:ext uri="{0D108BD9-81ED-4DB2-BD59-A6C34878D82A}">
                    <a16:rowId xmlns:a16="http://schemas.microsoft.com/office/drawing/2014/main" val="10000"/>
                  </a:ext>
                </a:extLst>
              </a:tr>
              <a:tr h="370840">
                <a:tc>
                  <a:txBody>
                    <a:bodyPr/>
                    <a:lstStyle/>
                    <a:p>
                      <a:pPr algn="ctr"/>
                      <a:r>
                        <a:rPr lang="el-GR" sz="2400" b="1" dirty="0"/>
                        <a:t>1879</a:t>
                      </a:r>
                    </a:p>
                  </a:txBody>
                  <a:tcPr/>
                </a:tc>
                <a:tc>
                  <a:txBody>
                    <a:bodyPr/>
                    <a:lstStyle/>
                    <a:p>
                      <a:pPr algn="ctr"/>
                      <a:r>
                        <a:rPr lang="el-GR" sz="2400" dirty="0"/>
                        <a:t>69,20 %</a:t>
                      </a:r>
                    </a:p>
                  </a:txBody>
                  <a:tcPr/>
                </a:tc>
                <a:tc>
                  <a:txBody>
                    <a:bodyPr/>
                    <a:lstStyle/>
                    <a:p>
                      <a:pPr algn="ctr"/>
                      <a:r>
                        <a:rPr lang="el-GR" sz="2400" dirty="0"/>
                        <a:t>92,96 %</a:t>
                      </a:r>
                    </a:p>
                  </a:txBody>
                  <a:tcPr/>
                </a:tc>
                <a:extLst>
                  <a:ext uri="{0D108BD9-81ED-4DB2-BD59-A6C34878D82A}">
                    <a16:rowId xmlns:a16="http://schemas.microsoft.com/office/drawing/2014/main" val="10001"/>
                  </a:ext>
                </a:extLst>
              </a:tr>
              <a:tr h="370840">
                <a:tc>
                  <a:txBody>
                    <a:bodyPr/>
                    <a:lstStyle/>
                    <a:p>
                      <a:pPr algn="ctr"/>
                      <a:r>
                        <a:rPr lang="el-GR" sz="2400" b="1" dirty="0"/>
                        <a:t>1907</a:t>
                      </a:r>
                    </a:p>
                  </a:txBody>
                  <a:tcPr/>
                </a:tc>
                <a:tc>
                  <a:txBody>
                    <a:bodyPr/>
                    <a:lstStyle/>
                    <a:p>
                      <a:pPr algn="ctr"/>
                      <a:r>
                        <a:rPr lang="el-GR" sz="2400" dirty="0"/>
                        <a:t>50,20 %</a:t>
                      </a:r>
                    </a:p>
                  </a:txBody>
                  <a:tcPr/>
                </a:tc>
                <a:tc>
                  <a:txBody>
                    <a:bodyPr/>
                    <a:lstStyle/>
                    <a:p>
                      <a:pPr algn="ctr"/>
                      <a:r>
                        <a:rPr lang="el-GR" sz="2400" dirty="0"/>
                        <a:t>82,55 %</a:t>
                      </a:r>
                    </a:p>
                  </a:txBody>
                  <a:tcPr/>
                </a:tc>
                <a:extLst>
                  <a:ext uri="{0D108BD9-81ED-4DB2-BD59-A6C34878D82A}">
                    <a16:rowId xmlns:a16="http://schemas.microsoft.com/office/drawing/2014/main" val="10002"/>
                  </a:ext>
                </a:extLst>
              </a:tr>
              <a:tr h="370840">
                <a:tc>
                  <a:txBody>
                    <a:bodyPr/>
                    <a:lstStyle/>
                    <a:p>
                      <a:pPr algn="ctr"/>
                      <a:r>
                        <a:rPr lang="el-GR" sz="2400" b="1" dirty="0"/>
                        <a:t>1920</a:t>
                      </a:r>
                    </a:p>
                  </a:txBody>
                  <a:tcPr/>
                </a:tc>
                <a:tc>
                  <a:txBody>
                    <a:bodyPr/>
                    <a:lstStyle/>
                    <a:p>
                      <a:pPr algn="ctr"/>
                      <a:r>
                        <a:rPr lang="el-GR" sz="2400"/>
                        <a:t>43,81 %</a:t>
                      </a:r>
                    </a:p>
                  </a:txBody>
                  <a:tcPr/>
                </a:tc>
                <a:tc>
                  <a:txBody>
                    <a:bodyPr/>
                    <a:lstStyle/>
                    <a:p>
                      <a:pPr algn="ctr"/>
                      <a:r>
                        <a:rPr lang="el-GR" sz="2400" dirty="0"/>
                        <a:t>72,62 %</a:t>
                      </a:r>
                    </a:p>
                  </a:txBody>
                  <a:tcPr/>
                </a:tc>
                <a:extLst>
                  <a:ext uri="{0D108BD9-81ED-4DB2-BD59-A6C34878D82A}">
                    <a16:rowId xmlns:a16="http://schemas.microsoft.com/office/drawing/2014/main" val="10003"/>
                  </a:ext>
                </a:extLst>
              </a:tr>
              <a:tr h="370840">
                <a:tc>
                  <a:txBody>
                    <a:bodyPr/>
                    <a:lstStyle/>
                    <a:p>
                      <a:pPr algn="ctr"/>
                      <a:r>
                        <a:rPr lang="el-GR" sz="2400" b="1" dirty="0"/>
                        <a:t>1928</a:t>
                      </a:r>
                    </a:p>
                  </a:txBody>
                  <a:tcPr/>
                </a:tc>
                <a:tc>
                  <a:txBody>
                    <a:bodyPr/>
                    <a:lstStyle/>
                    <a:p>
                      <a:pPr algn="ctr"/>
                      <a:r>
                        <a:rPr lang="el-GR" sz="2400" dirty="0"/>
                        <a:t>36,23 %</a:t>
                      </a:r>
                    </a:p>
                  </a:txBody>
                  <a:tcPr/>
                </a:tc>
                <a:tc>
                  <a:txBody>
                    <a:bodyPr/>
                    <a:lstStyle/>
                    <a:p>
                      <a:pPr algn="ctr"/>
                      <a:r>
                        <a:rPr lang="el-GR" sz="2400" dirty="0"/>
                        <a:t>64,04 %</a:t>
                      </a:r>
                    </a:p>
                  </a:txBody>
                  <a:tcPr/>
                </a:tc>
                <a:extLst>
                  <a:ext uri="{0D108BD9-81ED-4DB2-BD59-A6C34878D82A}">
                    <a16:rowId xmlns:a16="http://schemas.microsoft.com/office/drawing/2014/main" val="10004"/>
                  </a:ext>
                </a:extLst>
              </a:tr>
            </a:tbl>
          </a:graphicData>
        </a:graphic>
      </p:graphicFrame>
      <p:sp>
        <p:nvSpPr>
          <p:cNvPr id="3" name="TextBox 2"/>
          <p:cNvSpPr txBox="1"/>
          <p:nvPr/>
        </p:nvSpPr>
        <p:spPr>
          <a:xfrm>
            <a:off x="2699792" y="4479503"/>
            <a:ext cx="3888432" cy="461665"/>
          </a:xfrm>
          <a:prstGeom prst="rect">
            <a:avLst/>
          </a:prstGeom>
          <a:noFill/>
        </p:spPr>
        <p:txBody>
          <a:bodyPr wrap="square" rtlCol="0">
            <a:spAutoFit/>
          </a:bodyPr>
          <a:lstStyle/>
          <a:p>
            <a:pPr algn="ctr"/>
            <a:r>
              <a:rPr lang="el-GR" sz="2400" dirty="0"/>
              <a:t>Ποσοστά  αναλφαβητισμού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404664"/>
            <a:ext cx="8052376" cy="1499616"/>
          </a:xfrm>
        </p:spPr>
        <p:txBody>
          <a:bodyPr/>
          <a:lstStyle/>
          <a:p>
            <a:r>
              <a:rPr lang="el-GR" dirty="0"/>
              <a:t>Οι </a:t>
            </a:r>
            <a:r>
              <a:rPr lang="el-GR" dirty="0" err="1"/>
              <a:t>πρωτεσ</a:t>
            </a:r>
            <a:r>
              <a:rPr lang="el-GR" dirty="0"/>
              <a:t> </a:t>
            </a:r>
            <a:r>
              <a:rPr lang="el-GR" dirty="0" err="1"/>
              <a:t>εκδοσεισ</a:t>
            </a:r>
            <a:r>
              <a:rPr lang="el-GR" dirty="0"/>
              <a:t> της </a:t>
            </a:r>
            <a:r>
              <a:rPr lang="el-GR" dirty="0" err="1"/>
              <a:t>εστιασ</a:t>
            </a:r>
            <a:endParaRPr lang="en-US" dirty="0"/>
          </a:p>
        </p:txBody>
      </p:sp>
      <p:sp>
        <p:nvSpPr>
          <p:cNvPr id="3" name="Content Placeholder 2"/>
          <p:cNvSpPr>
            <a:spLocks noGrp="1"/>
          </p:cNvSpPr>
          <p:nvPr>
            <p:ph idx="1"/>
          </p:nvPr>
        </p:nvSpPr>
        <p:spPr>
          <a:xfrm>
            <a:off x="755576" y="1700808"/>
            <a:ext cx="7836352" cy="4968552"/>
          </a:xfrm>
        </p:spPr>
        <p:txBody>
          <a:bodyPr>
            <a:noAutofit/>
          </a:bodyPr>
          <a:lstStyle/>
          <a:p>
            <a:r>
              <a:rPr lang="el-GR" sz="2400" dirty="0"/>
              <a:t>Εκδοτική στρατηγική ανάλογη με </a:t>
            </a:r>
            <a:r>
              <a:rPr lang="en-US" sz="2400" dirty="0">
                <a:latin typeface="Calibri" panose="020F0502020204030204" pitchFamily="34" charset="0"/>
              </a:rPr>
              <a:t>Louis Hachette </a:t>
            </a:r>
            <a:r>
              <a:rPr lang="el-GR" sz="2400" dirty="0">
                <a:latin typeface="Calibri" panose="020F0502020204030204" pitchFamily="34" charset="0"/>
              </a:rPr>
              <a:t>και </a:t>
            </a:r>
            <a:r>
              <a:rPr lang="en-US" sz="2400" dirty="0">
                <a:latin typeface="Calibri" panose="020F0502020204030204" pitchFamily="34" charset="0"/>
              </a:rPr>
              <a:t>Pierre Larousse</a:t>
            </a:r>
            <a:endParaRPr lang="el-GR" sz="2400" dirty="0">
              <a:latin typeface="Calibri" panose="020F0502020204030204" pitchFamily="34" charset="0"/>
            </a:endParaRPr>
          </a:p>
          <a:p>
            <a:r>
              <a:rPr lang="el-GR" sz="2400" dirty="0"/>
              <a:t>Γ. Φέξης: «</a:t>
            </a:r>
            <a:r>
              <a:rPr lang="el-GR" sz="2400" dirty="0" err="1"/>
              <a:t>Διδακτικόν</a:t>
            </a:r>
            <a:r>
              <a:rPr lang="el-GR" sz="2400" dirty="0"/>
              <a:t> </a:t>
            </a:r>
            <a:r>
              <a:rPr lang="el-GR" sz="2400" dirty="0" err="1"/>
              <a:t>βιβλίον</a:t>
            </a:r>
            <a:r>
              <a:rPr lang="el-GR" sz="2400" dirty="0"/>
              <a:t> θα </a:t>
            </a:r>
            <a:r>
              <a:rPr lang="el-GR" sz="2400" dirty="0" err="1"/>
              <a:t>ειπή</a:t>
            </a:r>
            <a:r>
              <a:rPr lang="el-GR" sz="2400" dirty="0"/>
              <a:t> ψωμί, κέρδος δηλαδή ασφαλές διά τον </a:t>
            </a:r>
            <a:r>
              <a:rPr lang="el-GR" sz="2400" dirty="0" err="1"/>
              <a:t>βιβλιοπώλην</a:t>
            </a:r>
            <a:r>
              <a:rPr lang="el-GR" sz="2400" dirty="0"/>
              <a:t>» (1900)</a:t>
            </a:r>
            <a:endParaRPr lang="el-GR" sz="2400" dirty="0">
              <a:latin typeface="Calibri" panose="020F0502020204030204" pitchFamily="34" charset="0"/>
            </a:endParaRPr>
          </a:p>
          <a:p>
            <a:r>
              <a:rPr lang="el-GR" sz="2400" dirty="0"/>
              <a:t>1885-1900: επί 276 τίτλων, 146 σχολικά εγχειρίδια</a:t>
            </a:r>
          </a:p>
          <a:p>
            <a:r>
              <a:rPr lang="el-GR" sz="2400" dirty="0"/>
              <a:t>Κωστής Παλαμάς, Γεώργιος Δροσίνης, Γρηγόριος Ξενόπουλος, Δημήτριος Βικέλας, Αργύρης Εφταλιώτης, Αριστοτέλης Βαλαωρίτης, Αριστομένης </a:t>
            </a:r>
            <a:r>
              <a:rPr lang="el-GR" sz="2400" dirty="0" err="1"/>
              <a:t>Προβελέγγιος</a:t>
            </a:r>
            <a:r>
              <a:rPr lang="el-GR" sz="2400" dirty="0"/>
              <a:t>, Γιάννης Ψυχάρης, κ.ά.</a:t>
            </a:r>
          </a:p>
          <a:p>
            <a:r>
              <a:rPr lang="el-GR" sz="2400" dirty="0"/>
              <a:t>Ξένη λογοτεχνία: Β. </a:t>
            </a:r>
            <a:r>
              <a:rPr lang="el-GR" sz="2400" dirty="0" err="1"/>
              <a:t>Ουγκώ</a:t>
            </a:r>
            <a:r>
              <a:rPr lang="el-GR" sz="2400" dirty="0"/>
              <a:t> (</a:t>
            </a:r>
            <a:r>
              <a:rPr lang="el-GR" sz="2400" i="1" dirty="0"/>
              <a:t>Παναγία των </a:t>
            </a:r>
            <a:r>
              <a:rPr lang="el-GR" sz="2400" i="1" dirty="0" err="1"/>
              <a:t>Παρισίων</a:t>
            </a:r>
            <a:r>
              <a:rPr lang="el-GR" sz="2400" dirty="0"/>
              <a:t>), Σαίξπηρ σε </a:t>
            </a:r>
            <a:r>
              <a:rPr lang="el-GR" sz="2400" dirty="0" err="1"/>
              <a:t>μτφρ</a:t>
            </a:r>
            <a:r>
              <a:rPr lang="el-GR" sz="2400" dirty="0"/>
              <a:t>. </a:t>
            </a:r>
            <a:r>
              <a:rPr lang="el-GR" sz="2400" dirty="0" err="1"/>
              <a:t>Δημ</a:t>
            </a:r>
            <a:r>
              <a:rPr lang="el-GR" sz="2400" dirty="0"/>
              <a:t>. Βικέλα, </a:t>
            </a:r>
            <a:r>
              <a:rPr lang="el-GR" sz="2400" dirty="0" err="1"/>
              <a:t>Προσπέρ</a:t>
            </a:r>
            <a:r>
              <a:rPr lang="el-GR" sz="2400" dirty="0"/>
              <a:t> </a:t>
            </a:r>
            <a:r>
              <a:rPr lang="el-GR" sz="2400" dirty="0" err="1"/>
              <a:t>Μεριμέ</a:t>
            </a:r>
            <a:r>
              <a:rPr lang="el-GR" sz="2400" dirty="0"/>
              <a:t>, Ιούλιος Βερν, κ.ά.</a:t>
            </a:r>
          </a:p>
          <a:p>
            <a:r>
              <a:rPr lang="el-GR" sz="2400" dirty="0"/>
              <a:t>Ταχεία ανταπόκριση οίκου σε νέες κυκλοφορίες εξωτερικού</a:t>
            </a:r>
            <a:endParaRPr lang="en-US" sz="2400" dirty="0"/>
          </a:p>
        </p:txBody>
      </p:sp>
    </p:spTree>
    <p:extLst>
      <p:ext uri="{BB962C8B-B14F-4D97-AF65-F5344CB8AC3E}">
        <p14:creationId xmlns:p14="http://schemas.microsoft.com/office/powerpoint/2010/main" val="31788269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Το </a:t>
            </a:r>
            <a:r>
              <a:rPr lang="el-GR" dirty="0" err="1"/>
              <a:t>καθεστως</a:t>
            </a:r>
            <a:r>
              <a:rPr lang="el-GR" dirty="0"/>
              <a:t> του </a:t>
            </a:r>
            <a:r>
              <a:rPr lang="el-GR" dirty="0" err="1"/>
              <a:t>σχολικου</a:t>
            </a:r>
            <a:r>
              <a:rPr lang="el-GR" dirty="0"/>
              <a:t> </a:t>
            </a:r>
            <a:r>
              <a:rPr lang="el-GR" dirty="0" err="1"/>
              <a:t>βιβλιου</a:t>
            </a:r>
            <a:endParaRPr lang="en-US" dirty="0"/>
          </a:p>
        </p:txBody>
      </p:sp>
      <p:sp>
        <p:nvSpPr>
          <p:cNvPr id="3" name="Content Placeholder 2"/>
          <p:cNvSpPr>
            <a:spLocks noGrp="1"/>
          </p:cNvSpPr>
          <p:nvPr>
            <p:ph idx="1"/>
          </p:nvPr>
        </p:nvSpPr>
        <p:spPr>
          <a:xfrm>
            <a:off x="768096" y="1988840"/>
            <a:ext cx="7290055" cy="4680520"/>
          </a:xfrm>
        </p:spPr>
        <p:txBody>
          <a:bodyPr>
            <a:normAutofit/>
          </a:bodyPr>
          <a:lstStyle/>
          <a:p>
            <a:r>
              <a:rPr lang="el-GR" sz="2400" dirty="0"/>
              <a:t>προ 1882, ελεύθερος ανταγωνισμός</a:t>
            </a:r>
          </a:p>
          <a:p>
            <a:r>
              <a:rPr lang="el-GR" sz="2400" dirty="0"/>
              <a:t>1882-1895, ρυθμιστικός κρατικός παρεμβατισμός = διαγωνισμός ανά τετραετία &amp; έγκριση ενός εγχειριδίου ανά μάθημα (</a:t>
            </a:r>
            <a:r>
              <a:rPr lang="el-GR" sz="2400" dirty="0" err="1"/>
              <a:t>κυβ</a:t>
            </a:r>
            <a:r>
              <a:rPr lang="el-GR" sz="2400" dirty="0"/>
              <a:t>. Χαρίλαου Τρικούπη)</a:t>
            </a:r>
          </a:p>
          <a:p>
            <a:r>
              <a:rPr lang="el-GR" sz="2400" dirty="0"/>
              <a:t>1895-1907, επαναφορά καθεστώτος ελεύθερου ανταγωνισμού</a:t>
            </a:r>
          </a:p>
          <a:p>
            <a:pPr lvl="1"/>
            <a:r>
              <a:rPr lang="el-GR" sz="2000" dirty="0"/>
              <a:t>1905 = 540 εγκεκριμένα βιβλία για τα Δημοτικά Σχολεία και 300 για τα Ελληνικά</a:t>
            </a:r>
          </a:p>
          <a:p>
            <a:pPr lvl="1"/>
            <a:r>
              <a:rPr lang="el-GR" sz="2000" dirty="0"/>
              <a:t>Ελλάδα: 33 εκδότες σχολικών βιβλίων / Γαλλία: 7 εκδότες </a:t>
            </a:r>
          </a:p>
          <a:p>
            <a:pPr>
              <a:lnSpc>
                <a:spcPct val="100000"/>
              </a:lnSpc>
            </a:pPr>
            <a:r>
              <a:rPr lang="el-GR" sz="2400" dirty="0"/>
              <a:t>1907, επαναφορά υποχρεωτικού, ενιαίου ανά την επικράτεια εγχειριδίου εγκρινόμενου ανά τετραετία</a:t>
            </a:r>
          </a:p>
          <a:p>
            <a:endParaRPr lang="en-US" dirty="0"/>
          </a:p>
        </p:txBody>
      </p:sp>
    </p:spTree>
    <p:extLst>
      <p:ext uri="{BB962C8B-B14F-4D97-AF65-F5344CB8AC3E}">
        <p14:creationId xmlns:p14="http://schemas.microsoft.com/office/powerpoint/2010/main" val="134288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2CF1BDDC-4E57-4064-B712-2EF9C9261E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1"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B6D47E0C-18AB-487F-9BA0-FC2FBB41B5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24" name="Rectangle 23">
            <a:extLst>
              <a:ext uri="{FF2B5EF4-FFF2-40B4-BE49-F238E27FC236}">
                <a16:creationId xmlns:a16="http://schemas.microsoft.com/office/drawing/2014/main" id="{3BC4B3A0-3938-4EC0-A6FC-8CEDDB5206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544"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F7521677-ED76-46E9-872D-BFC3998DE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5707" y="640080"/>
            <a:ext cx="3156492" cy="3034857"/>
          </a:xfrm>
        </p:spPr>
        <p:txBody>
          <a:bodyPr vert="horz" lIns="91440" tIns="45720" rIns="91440" bIns="45720" rtlCol="0" anchor="b">
            <a:normAutofit/>
          </a:bodyPr>
          <a:lstStyle/>
          <a:p>
            <a:r>
              <a:rPr lang="en-US" sz="3800">
                <a:solidFill>
                  <a:srgbClr val="FFFFFF"/>
                </a:solidFill>
              </a:rPr>
              <a:t>Ιωαννης δ. κολλαρος</a:t>
            </a:r>
          </a:p>
        </p:txBody>
      </p:sp>
      <p:sp>
        <p:nvSpPr>
          <p:cNvPr id="3" name="Text Placeholder 2"/>
          <p:cNvSpPr>
            <a:spLocks noGrp="1"/>
          </p:cNvSpPr>
          <p:nvPr>
            <p:ph type="body" idx="1"/>
          </p:nvPr>
        </p:nvSpPr>
        <p:spPr>
          <a:xfrm>
            <a:off x="479190" y="3849539"/>
            <a:ext cx="3153009" cy="2359417"/>
          </a:xfrm>
        </p:spPr>
        <p:txBody>
          <a:bodyPr vert="horz" lIns="91440" tIns="45720" rIns="91440" bIns="45720" rtlCol="0" anchor="t">
            <a:normAutofit/>
          </a:bodyPr>
          <a:lstStyle/>
          <a:p>
            <a:pPr algn="r"/>
            <a:r>
              <a:rPr lang="en-US" sz="1400">
                <a:solidFill>
                  <a:srgbClr val="FFFFFF"/>
                </a:solidFill>
              </a:rPr>
              <a:t>Η ΕΔΡΑΙΩΣΗ</a:t>
            </a:r>
          </a:p>
        </p:txBody>
      </p:sp>
      <p:cxnSp>
        <p:nvCxnSpPr>
          <p:cNvPr id="28" name="Straight Connector 27">
            <a:extLst>
              <a:ext uri="{FF2B5EF4-FFF2-40B4-BE49-F238E27FC236}">
                <a16:creationId xmlns:a16="http://schemas.microsoft.com/office/drawing/2014/main" id="{96C6E9B3-1D36-403B-BFB4-D168E11FE0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0009" y="3765314"/>
            <a:ext cx="294894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68FA8F0F-9FA1-48CE-8EFC-8A833BFB23F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
          <a:stretch/>
        </p:blipFill>
        <p:spPr>
          <a:xfrm>
            <a:off x="4101411" y="10"/>
            <a:ext cx="5040133" cy="6857990"/>
          </a:xfrm>
          <a:prstGeom prst="rect">
            <a:avLst/>
          </a:prstGeom>
        </p:spPr>
      </p:pic>
    </p:spTree>
    <p:extLst>
      <p:ext uri="{BB962C8B-B14F-4D97-AF65-F5344CB8AC3E}">
        <p14:creationId xmlns:p14="http://schemas.microsoft.com/office/powerpoint/2010/main" val="3908474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a:t>Νεοελληνικοσ</a:t>
            </a:r>
            <a:r>
              <a:rPr lang="el-GR" dirty="0"/>
              <a:t> </a:t>
            </a:r>
            <a:r>
              <a:rPr lang="el-GR" dirty="0" err="1"/>
              <a:t>διαφωτισμοσ</a:t>
            </a:r>
            <a:endParaRPr lang="en-US" dirty="0"/>
          </a:p>
        </p:txBody>
      </p:sp>
      <p:sp>
        <p:nvSpPr>
          <p:cNvPr id="3" name="Content Placeholder 2"/>
          <p:cNvSpPr>
            <a:spLocks noGrp="1"/>
          </p:cNvSpPr>
          <p:nvPr>
            <p:ph idx="1"/>
          </p:nvPr>
        </p:nvSpPr>
        <p:spPr>
          <a:xfrm>
            <a:off x="768096" y="2204864"/>
            <a:ext cx="7620328" cy="4464496"/>
          </a:xfrm>
        </p:spPr>
        <p:txBody>
          <a:bodyPr>
            <a:normAutofit lnSpcReduction="10000"/>
          </a:bodyPr>
          <a:lstStyle/>
          <a:p>
            <a:r>
              <a:rPr lang="el-GR" sz="2200" dirty="0"/>
              <a:t>16</a:t>
            </a:r>
            <a:r>
              <a:rPr lang="el-GR" sz="2200" baseline="30000" dirty="0"/>
              <a:t>ος</a:t>
            </a:r>
            <a:r>
              <a:rPr lang="el-GR" sz="2200" dirty="0"/>
              <a:t>-18</a:t>
            </a:r>
            <a:r>
              <a:rPr lang="el-GR" sz="2200" baseline="30000" dirty="0"/>
              <a:t>ος</a:t>
            </a:r>
            <a:r>
              <a:rPr lang="el-GR" sz="2200" dirty="0"/>
              <a:t> αι., κέντρο ελληνικής τυπογραφίας, η Βενετία</a:t>
            </a:r>
          </a:p>
          <a:p>
            <a:r>
              <a:rPr lang="el-GR" sz="2200" dirty="0"/>
              <a:t>1627, το πρώτο Πατριαρχικό τυπογραφείο στην Κωνσταντινούπολη από Κύριλλο </a:t>
            </a:r>
            <a:r>
              <a:rPr lang="el-GR" sz="2200" dirty="0" err="1"/>
              <a:t>Λούκαρι</a:t>
            </a:r>
            <a:endParaRPr lang="el-GR" sz="2200" dirty="0"/>
          </a:p>
          <a:p>
            <a:r>
              <a:rPr lang="el-GR" sz="2200" dirty="0"/>
              <a:t>Τέλη 17</a:t>
            </a:r>
            <a:r>
              <a:rPr lang="el-GR" sz="2200" baseline="30000" dirty="0"/>
              <a:t>ου</a:t>
            </a:r>
            <a:r>
              <a:rPr lang="el-GR" sz="2200" dirty="0"/>
              <a:t> αι., ίδρυση ελληνικών τυπογραφείων σε Παραδουνάβιες Ηγεμονίες μέσα σε Μητροπόλεις ή Μονές</a:t>
            </a:r>
          </a:p>
          <a:p>
            <a:r>
              <a:rPr lang="el-GR" sz="2200" dirty="0"/>
              <a:t>18</a:t>
            </a:r>
            <a:r>
              <a:rPr lang="el-GR" sz="2200" baseline="30000" dirty="0"/>
              <a:t>ος</a:t>
            </a:r>
            <a:r>
              <a:rPr lang="el-GR" sz="2200" dirty="0"/>
              <a:t> αι., απόπειρες για εγκατάσταση και λειτουργία αυτόνομων ελληνικών τυπογραφείων</a:t>
            </a:r>
          </a:p>
          <a:p>
            <a:pPr lvl="1"/>
            <a:r>
              <a:rPr lang="el-GR" sz="1800" dirty="0" err="1"/>
              <a:t>Μοσχόπολη</a:t>
            </a:r>
            <a:r>
              <a:rPr lang="el-GR" sz="1800" dirty="0"/>
              <a:t> (1731), Άγιον Όρος (1759), 1764 (Σμύρνη), 1799 (Κέρκυρα), </a:t>
            </a:r>
            <a:r>
              <a:rPr lang="el-GR" sz="1800" dirty="0" err="1"/>
              <a:t>Κυδωνίες</a:t>
            </a:r>
            <a:r>
              <a:rPr lang="el-GR" sz="1800" dirty="0"/>
              <a:t> (1819)</a:t>
            </a:r>
          </a:p>
          <a:p>
            <a:r>
              <a:rPr lang="el-GR" sz="2200" dirty="0"/>
              <a:t>Παραγωγή ελληνικών βιβλίων σε Βενετία, Βιέννη, Λειψία, Βλαχία/Μολδαβία, Μόσχα, Αγία Πετρούπολη</a:t>
            </a:r>
          </a:p>
          <a:p>
            <a:r>
              <a:rPr lang="el-GR" sz="2200" dirty="0"/>
              <a:t>Απουσία τυπογραφείων στον ελλαδικό χώρο</a:t>
            </a:r>
          </a:p>
        </p:txBody>
      </p:sp>
    </p:spTree>
    <p:extLst>
      <p:ext uri="{BB962C8B-B14F-4D97-AF65-F5344CB8AC3E}">
        <p14:creationId xmlns:p14="http://schemas.microsoft.com/office/powerpoint/2010/main" val="4731128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a:t>
            </a:r>
            <a:r>
              <a:rPr lang="el-GR" dirty="0" err="1"/>
              <a:t>Βιβλιοθηκες</a:t>
            </a:r>
            <a:r>
              <a:rPr lang="el-GR" dirty="0"/>
              <a:t>» Γ. </a:t>
            </a:r>
            <a:r>
              <a:rPr lang="el-GR" dirty="0" err="1"/>
              <a:t>Φεξη</a:t>
            </a:r>
            <a:endParaRPr lang="en-US" dirty="0"/>
          </a:p>
        </p:txBody>
      </p:sp>
      <p:sp>
        <p:nvSpPr>
          <p:cNvPr id="3" name="Content Placeholder 2"/>
          <p:cNvSpPr>
            <a:spLocks noGrp="1"/>
          </p:cNvSpPr>
          <p:nvPr>
            <p:ph idx="1"/>
          </p:nvPr>
        </p:nvSpPr>
        <p:spPr>
          <a:xfrm>
            <a:off x="755576" y="1844824"/>
            <a:ext cx="7290055" cy="4941168"/>
          </a:xfrm>
        </p:spPr>
        <p:txBody>
          <a:bodyPr>
            <a:normAutofit fontScale="92500"/>
          </a:bodyPr>
          <a:lstStyle/>
          <a:p>
            <a:r>
              <a:rPr lang="el-GR" i="1" dirty="0"/>
              <a:t>Βιβλιοθήκη Αρχαίων Συγγραφέων</a:t>
            </a:r>
            <a:r>
              <a:rPr lang="el-GR" dirty="0"/>
              <a:t>: 120 τόμοι μεταφράσεων των έργων της αρχαίας ελληνικής γραμματείας από αναγνωρισμένους λογοτέχνες (Ζαχαρίας Παπαντωνίου, Κώστας Βάρναλης, Νίκος Καζαντζάκης,  κ.ά.)</a:t>
            </a:r>
          </a:p>
          <a:p>
            <a:r>
              <a:rPr lang="el-GR" i="1" dirty="0"/>
              <a:t>Θεατρική Βιβλιοθήκη</a:t>
            </a:r>
            <a:r>
              <a:rPr lang="el-GR" dirty="0"/>
              <a:t>: δημοφιλή έργα που είχαν ανέβει σε θέατρα της Αθήνας</a:t>
            </a:r>
          </a:p>
          <a:p>
            <a:r>
              <a:rPr lang="el-GR" i="1" dirty="0"/>
              <a:t>Μελοδραματική Βιβλιοθήκη</a:t>
            </a:r>
            <a:r>
              <a:rPr lang="el-GR" dirty="0"/>
              <a:t>: μεταφράσεις ή περιλήψεις ιταλικών μελοδραμάτων για την καλύτερη παρακολούθηση των αντίστοιχων παραστάσεων</a:t>
            </a:r>
          </a:p>
          <a:p>
            <a:r>
              <a:rPr lang="el-GR" i="1" dirty="0"/>
              <a:t>Ψυχαγωγική Βιβλιοθήκη</a:t>
            </a:r>
            <a:r>
              <a:rPr lang="el-GR" dirty="0"/>
              <a:t>: παιχνίδια συναναστροφής Πατριωτική Βιβλιοθήκη: μονογραφίες για την Επανάσταση του 1821</a:t>
            </a:r>
          </a:p>
          <a:p>
            <a:r>
              <a:rPr lang="el-GR" i="1" dirty="0"/>
              <a:t>Πολεμική Βιβλιοθήκη</a:t>
            </a:r>
            <a:r>
              <a:rPr lang="el-GR" dirty="0"/>
              <a:t> ή </a:t>
            </a:r>
            <a:r>
              <a:rPr lang="el-GR" i="1" dirty="0"/>
              <a:t>Βιβλιοθήκη των Βαλκανικών πολέμων 1912-1913</a:t>
            </a:r>
            <a:endParaRPr lang="en-US" i="1" dirty="0"/>
          </a:p>
          <a:p>
            <a:r>
              <a:rPr lang="el-GR" dirty="0"/>
              <a:t>Ακόμη </a:t>
            </a:r>
            <a:r>
              <a:rPr lang="el-GR" i="1" dirty="0"/>
              <a:t>Λογοτεχνική Βιβλιοθήκη, Εικονογραφημένη Βιβλιοθήκη </a:t>
            </a:r>
            <a:r>
              <a:rPr lang="el-GR" i="1" dirty="0" err="1"/>
              <a:t>Ταξιδίων</a:t>
            </a:r>
            <a:r>
              <a:rPr lang="el-GR" i="1" dirty="0"/>
              <a:t>, Βιβλιοθήκη Πρακτικών Γνώσεων, Ιατρική Βιβλιοθήκη, Λαϊκή Ιατρική Βιβλιοθήκη, Φιλοσοφική και Κοινωνιολογική Βιβλιοθήκη</a:t>
            </a:r>
          </a:p>
        </p:txBody>
      </p:sp>
    </p:spTree>
    <p:extLst>
      <p:ext uri="{BB962C8B-B14F-4D97-AF65-F5344CB8AC3E}">
        <p14:creationId xmlns:p14="http://schemas.microsoft.com/office/powerpoint/2010/main" val="35737631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a:t>Εκδοτικη</a:t>
            </a:r>
            <a:r>
              <a:rPr lang="el-GR" dirty="0"/>
              <a:t> </a:t>
            </a:r>
            <a:r>
              <a:rPr lang="el-GR" dirty="0" err="1"/>
              <a:t>πολιτικη</a:t>
            </a:r>
            <a:r>
              <a:rPr lang="el-GR" dirty="0"/>
              <a:t> </a:t>
            </a:r>
            <a:r>
              <a:rPr lang="el-GR" dirty="0" err="1"/>
              <a:t>ιω</a:t>
            </a:r>
            <a:r>
              <a:rPr lang="el-GR" dirty="0"/>
              <a:t>. </a:t>
            </a:r>
            <a:r>
              <a:rPr lang="el-GR" dirty="0" err="1"/>
              <a:t>κολλαρου</a:t>
            </a:r>
            <a:endParaRPr lang="en-US" dirty="0"/>
          </a:p>
        </p:txBody>
      </p:sp>
      <p:sp>
        <p:nvSpPr>
          <p:cNvPr id="3" name="Content Placeholder 2"/>
          <p:cNvSpPr>
            <a:spLocks noGrp="1"/>
          </p:cNvSpPr>
          <p:nvPr>
            <p:ph idx="1"/>
          </p:nvPr>
        </p:nvSpPr>
        <p:spPr>
          <a:xfrm>
            <a:off x="768096" y="2286000"/>
            <a:ext cx="7290055" cy="4311352"/>
          </a:xfrm>
        </p:spPr>
        <p:txBody>
          <a:bodyPr>
            <a:normAutofit lnSpcReduction="10000"/>
          </a:bodyPr>
          <a:lstStyle/>
          <a:p>
            <a:r>
              <a:rPr lang="el-GR" sz="2400" dirty="0"/>
              <a:t>Διατηρεί κυρίαρχο προσανατολισμό σε σχολικό βιβλίο (49% παραγωγής)</a:t>
            </a:r>
          </a:p>
          <a:p>
            <a:r>
              <a:rPr lang="el-GR" sz="2400" dirty="0"/>
              <a:t>Συνεχίζει λογοτεχνικές συνεργασίες ιδρυτή (Δροσίνης, Βικέλας, Ξενόπουλος, Παλαμάς, Ψυχάρης)</a:t>
            </a:r>
          </a:p>
          <a:p>
            <a:r>
              <a:rPr lang="el-GR" sz="2400" dirty="0"/>
              <a:t>Δραστήρια προώθηση πωλήσεων </a:t>
            </a:r>
          </a:p>
          <a:p>
            <a:r>
              <a:rPr lang="el-GR" sz="2400" dirty="0"/>
              <a:t>Ταχεία ανταπόκριση σε εκπαιδευτική μεταρρύθμιση Βενιζέλου (1917): </a:t>
            </a:r>
            <a:r>
              <a:rPr lang="el-GR" sz="2400" i="1" dirty="0"/>
              <a:t>Αλφαβητάρι με τον ήλιο </a:t>
            </a:r>
            <a:r>
              <a:rPr lang="el-GR" sz="2400" dirty="0"/>
              <a:t>&amp; </a:t>
            </a:r>
            <a:r>
              <a:rPr lang="el-GR" sz="2400" i="1" dirty="0"/>
              <a:t>Οδύσσεια</a:t>
            </a:r>
            <a:r>
              <a:rPr lang="el-GR" sz="2400" dirty="0"/>
              <a:t> σε μετάφραση Κουρτίδη-Κονιδάρη</a:t>
            </a:r>
          </a:p>
          <a:p>
            <a:r>
              <a:rPr lang="el-GR" sz="2400" dirty="0"/>
              <a:t>Σταθερά υψηλές πωλήσεις σε </a:t>
            </a:r>
            <a:r>
              <a:rPr lang="el-GR" sz="2400" dirty="0" err="1"/>
              <a:t>παροικιακό</a:t>
            </a:r>
            <a:r>
              <a:rPr lang="el-GR" sz="2400" dirty="0"/>
              <a:t> Ελληνισμό Μ. Ασίας και Αιγύπτου</a:t>
            </a:r>
          </a:p>
          <a:p>
            <a:r>
              <a:rPr lang="el-GR" sz="2400" dirty="0"/>
              <a:t>1927, έκδοση </a:t>
            </a:r>
            <a:r>
              <a:rPr lang="el-GR" sz="2400" i="1" dirty="0"/>
              <a:t>Νέας Εστίας</a:t>
            </a:r>
          </a:p>
          <a:p>
            <a:endParaRPr lang="el-GR" dirty="0"/>
          </a:p>
          <a:p>
            <a:endParaRPr lang="el-GR" dirty="0"/>
          </a:p>
        </p:txBody>
      </p:sp>
    </p:spTree>
    <p:extLst>
      <p:ext uri="{BB962C8B-B14F-4D97-AF65-F5344CB8AC3E}">
        <p14:creationId xmlns:p14="http://schemas.microsoft.com/office/powerpoint/2010/main" val="6879391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1920-1940</a:t>
            </a:r>
            <a:endParaRPr lang="en-US" cap="none" dirty="0"/>
          </a:p>
        </p:txBody>
      </p:sp>
      <p:sp>
        <p:nvSpPr>
          <p:cNvPr id="3" name="Content Placeholder 2"/>
          <p:cNvSpPr>
            <a:spLocks noGrp="1"/>
          </p:cNvSpPr>
          <p:nvPr>
            <p:ph idx="1"/>
          </p:nvPr>
        </p:nvSpPr>
        <p:spPr>
          <a:xfrm>
            <a:off x="768096" y="2060848"/>
            <a:ext cx="7290055" cy="4248512"/>
          </a:xfrm>
        </p:spPr>
        <p:txBody>
          <a:bodyPr>
            <a:normAutofit/>
          </a:bodyPr>
          <a:lstStyle/>
          <a:p>
            <a:r>
              <a:rPr lang="el-GR" sz="2800" dirty="0"/>
              <a:t>Λογοτεχνικοί διαγωνισμοί Νέας Εστίας</a:t>
            </a:r>
          </a:p>
          <a:p>
            <a:pPr lvl="1"/>
            <a:r>
              <a:rPr lang="el-GR" sz="2000" dirty="0"/>
              <a:t>1927, διήγημα</a:t>
            </a:r>
          </a:p>
          <a:p>
            <a:pPr lvl="1"/>
            <a:r>
              <a:rPr lang="el-GR" sz="2000" dirty="0"/>
              <a:t>1928, θεατρικό έργο «δια το …</a:t>
            </a:r>
            <a:r>
              <a:rPr lang="el-GR" sz="2000" dirty="0" err="1"/>
              <a:t>θέατρον</a:t>
            </a:r>
            <a:r>
              <a:rPr lang="el-GR" sz="2000" dirty="0"/>
              <a:t>»</a:t>
            </a:r>
          </a:p>
          <a:p>
            <a:pPr lvl="1"/>
            <a:r>
              <a:rPr lang="el-GR" sz="2000" dirty="0"/>
              <a:t>1929, έργα για Ελληνική Επανάσταση</a:t>
            </a:r>
          </a:p>
          <a:p>
            <a:r>
              <a:rPr lang="el-GR" sz="2800" dirty="0"/>
              <a:t>Συγγραφείς του οίκου: </a:t>
            </a:r>
          </a:p>
          <a:p>
            <a:pPr lvl="1"/>
            <a:r>
              <a:rPr lang="el-GR" sz="2000" dirty="0"/>
              <a:t>Γρηγόριος Ξενόπουλος, Κωστής Παλαμάς, Θράσος </a:t>
            </a:r>
            <a:r>
              <a:rPr lang="el-GR" sz="2000" dirty="0" err="1"/>
              <a:t>Καστανάκης</a:t>
            </a:r>
            <a:r>
              <a:rPr lang="el-GR" sz="2000" dirty="0"/>
              <a:t>, Παύλος Νιρβάνας, Μ. </a:t>
            </a:r>
            <a:r>
              <a:rPr lang="el-GR" sz="2000" dirty="0" err="1"/>
              <a:t>Καραγάτσης</a:t>
            </a:r>
            <a:r>
              <a:rPr lang="el-GR" sz="2000" dirty="0"/>
              <a:t>, Μυρτιώτισσα, Θανάσης </a:t>
            </a:r>
            <a:r>
              <a:rPr lang="el-GR" sz="2000" dirty="0" err="1"/>
              <a:t>Πετσαλης</a:t>
            </a:r>
            <a:r>
              <a:rPr lang="el-GR" sz="2000" dirty="0"/>
              <a:t>-Διομήδης</a:t>
            </a:r>
          </a:p>
        </p:txBody>
      </p:sp>
    </p:spTree>
    <p:extLst>
      <p:ext uri="{BB962C8B-B14F-4D97-AF65-F5344CB8AC3E}">
        <p14:creationId xmlns:p14="http://schemas.microsoft.com/office/powerpoint/2010/main" val="13566052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a:t>
            </a:r>
            <a:r>
              <a:rPr lang="el-GR" dirty="0" err="1"/>
              <a:t>βιομηχανικεσ</a:t>
            </a:r>
            <a:r>
              <a:rPr lang="el-GR" dirty="0"/>
              <a:t>» </a:t>
            </a:r>
            <a:r>
              <a:rPr lang="el-GR" dirty="0" err="1"/>
              <a:t>εκδοσεισ</a:t>
            </a:r>
            <a:r>
              <a:rPr lang="en-US" dirty="0"/>
              <a:t> </a:t>
            </a:r>
            <a:r>
              <a:rPr lang="en-US" dirty="0">
                <a:latin typeface="Calibri" panose="020F0502020204030204" pitchFamily="34" charset="0"/>
              </a:rPr>
              <a:t>1920</a:t>
            </a:r>
            <a:r>
              <a:rPr lang="el-GR" dirty="0">
                <a:latin typeface="Calibri" panose="020F0502020204030204" pitchFamily="34" charset="0"/>
              </a:rPr>
              <a:t>-1940</a:t>
            </a:r>
            <a:endParaRPr lang="en-US" cap="none" dirty="0">
              <a:latin typeface="Calibri" panose="020F0502020204030204" pitchFamily="34" charset="0"/>
            </a:endParaRPr>
          </a:p>
        </p:txBody>
      </p:sp>
      <p:sp>
        <p:nvSpPr>
          <p:cNvPr id="3" name="Content Placeholder 2"/>
          <p:cNvSpPr>
            <a:spLocks noGrp="1"/>
          </p:cNvSpPr>
          <p:nvPr>
            <p:ph idx="1"/>
          </p:nvPr>
        </p:nvSpPr>
        <p:spPr/>
        <p:txBody>
          <a:bodyPr/>
          <a:lstStyle/>
          <a:p>
            <a:r>
              <a:rPr lang="el-GR" sz="2400" i="1" dirty="0"/>
              <a:t>Μεγάλη Ελληνική Εγκυκλοπαίδεια </a:t>
            </a:r>
            <a:r>
              <a:rPr lang="el-GR" sz="2400" dirty="0"/>
              <a:t>Πυρσού (1926-1934)</a:t>
            </a:r>
          </a:p>
          <a:p>
            <a:pPr lvl="1"/>
            <a:r>
              <a:rPr lang="el-GR" sz="1800" dirty="0"/>
              <a:t>24 τόμοι, 23.000 σελίδες, 280.000 λήμματα και 35.000 εικόνες, 700 συγγραφείς</a:t>
            </a:r>
          </a:p>
          <a:p>
            <a:r>
              <a:rPr lang="el-GR" sz="2400" i="1" dirty="0"/>
              <a:t>Μέγα </a:t>
            </a:r>
            <a:r>
              <a:rPr lang="el-GR" sz="2400" i="1" dirty="0" err="1"/>
              <a:t>Εγκυκλοπαιδικόν</a:t>
            </a:r>
            <a:r>
              <a:rPr lang="el-GR" sz="2400" i="1" dirty="0"/>
              <a:t> </a:t>
            </a:r>
            <a:r>
              <a:rPr lang="el-GR" sz="2400" i="1" dirty="0" err="1"/>
              <a:t>Λεξικόν</a:t>
            </a:r>
            <a:r>
              <a:rPr lang="el-GR" sz="2400" i="1" dirty="0"/>
              <a:t> Ελευθερουδάκη </a:t>
            </a:r>
            <a:r>
              <a:rPr lang="el-GR" sz="2400" dirty="0"/>
              <a:t>(1927-1931)</a:t>
            </a:r>
            <a:endParaRPr lang="en-US" sz="2400" dirty="0"/>
          </a:p>
          <a:p>
            <a:pPr lvl="1"/>
            <a:r>
              <a:rPr lang="el-GR" sz="1800" dirty="0"/>
              <a:t>12 τόμοι, 10.000 σελίδες με 350.000 λήμματα και 30.000 εικόνες, 400 συγγραφείς</a:t>
            </a:r>
          </a:p>
          <a:p>
            <a:r>
              <a:rPr lang="el-GR" sz="2400" i="1" dirty="0"/>
              <a:t>Μέγα </a:t>
            </a:r>
            <a:r>
              <a:rPr lang="el-GR" sz="2400" i="1" dirty="0" err="1"/>
              <a:t>Λεξικόν</a:t>
            </a:r>
            <a:r>
              <a:rPr lang="el-GR" sz="2400" i="1" dirty="0"/>
              <a:t> Όλης της Ελληνικής Γλώσσης Δημητράκου </a:t>
            </a:r>
            <a:r>
              <a:rPr lang="el-GR" sz="2400" dirty="0"/>
              <a:t>(1936-1953)</a:t>
            </a:r>
          </a:p>
          <a:p>
            <a:pPr lvl="1"/>
            <a:r>
              <a:rPr lang="el-GR" sz="1800" dirty="0"/>
              <a:t>9 τόμοι, 10.000 σελίδες</a:t>
            </a:r>
          </a:p>
          <a:p>
            <a:endParaRPr lang="en-US" dirty="0"/>
          </a:p>
        </p:txBody>
      </p:sp>
    </p:spTree>
    <p:extLst>
      <p:ext uri="{BB962C8B-B14F-4D97-AF65-F5344CB8AC3E}">
        <p14:creationId xmlns:p14="http://schemas.microsoft.com/office/powerpoint/2010/main" val="22134173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1920-1940</a:t>
            </a:r>
            <a:endParaRPr lang="en-US" dirty="0"/>
          </a:p>
        </p:txBody>
      </p:sp>
      <p:sp>
        <p:nvSpPr>
          <p:cNvPr id="3" name="Content Placeholder 2"/>
          <p:cNvSpPr>
            <a:spLocks noGrp="1"/>
          </p:cNvSpPr>
          <p:nvPr>
            <p:ph idx="1"/>
          </p:nvPr>
        </p:nvSpPr>
        <p:spPr>
          <a:xfrm>
            <a:off x="768096" y="1988840"/>
            <a:ext cx="7290055" cy="4536504"/>
          </a:xfrm>
        </p:spPr>
        <p:txBody>
          <a:bodyPr>
            <a:normAutofit fontScale="92500" lnSpcReduction="10000"/>
          </a:bodyPr>
          <a:lstStyle/>
          <a:p>
            <a:pPr>
              <a:lnSpc>
                <a:spcPct val="110000"/>
              </a:lnSpc>
            </a:pPr>
            <a:r>
              <a:rPr lang="el-GR" sz="3000" dirty="0"/>
              <a:t>Σχολικά εγχειρίδια</a:t>
            </a:r>
          </a:p>
          <a:p>
            <a:pPr lvl="1">
              <a:lnSpc>
                <a:spcPct val="110000"/>
              </a:lnSpc>
            </a:pPr>
            <a:r>
              <a:rPr lang="el-GR" sz="2400" dirty="0"/>
              <a:t>Μεταπολεμικό κλίμα ανακατατάξεων</a:t>
            </a:r>
          </a:p>
          <a:p>
            <a:pPr lvl="1">
              <a:lnSpc>
                <a:spcPct val="110000"/>
              </a:lnSpc>
            </a:pPr>
            <a:r>
              <a:rPr lang="el-GR" sz="2400" dirty="0"/>
              <a:t>Εγκαταλείπεται σταδιακά η θρησκευτική και ηθική διδασκαλία,  στροφή προς την επιστημονική γνώση και την κριτική σκέψη</a:t>
            </a:r>
          </a:p>
          <a:p>
            <a:pPr lvl="1">
              <a:lnSpc>
                <a:spcPct val="110000"/>
              </a:lnSpc>
            </a:pPr>
            <a:r>
              <a:rPr lang="el-GR" sz="2400" dirty="0"/>
              <a:t>Η «χρυσή εποχή του σχολικού βιβλίου»</a:t>
            </a:r>
          </a:p>
          <a:p>
            <a:pPr lvl="1">
              <a:lnSpc>
                <a:spcPct val="110000"/>
              </a:lnSpc>
            </a:pPr>
            <a:r>
              <a:rPr lang="el-GR" sz="2400" dirty="0"/>
              <a:t>Γνωστοί και καταξιωμένοι λογοτέχνες συνδέουν το όνομά τους με τη συγγραφή αναγνωστικών: Ζαχαρίας Παπαντωνίου, Γρηγόριος Ξενόπουλος, Ανδρέας Καρκαβίτσας, Παύλος Νιρβάνας, Γεώργιος Κονιδάρης, Δημήτριος Κοντογιάννης, Αριστοτέλης Κουρτίδης, Δημήτριος Ζήσης, Γαλάτεια Καζαντζάκη, κ.ά.</a:t>
            </a:r>
          </a:p>
          <a:p>
            <a:endParaRPr lang="en-US" dirty="0"/>
          </a:p>
        </p:txBody>
      </p:sp>
    </p:spTree>
    <p:extLst>
      <p:ext uri="{BB962C8B-B14F-4D97-AF65-F5344CB8AC3E}">
        <p14:creationId xmlns:p14="http://schemas.microsoft.com/office/powerpoint/2010/main" val="27518982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hlinkClick r:id="rId2"/>
              </a:rPr>
              <a:t>Η «</a:t>
            </a:r>
            <a:r>
              <a:rPr lang="el-GR" dirty="0" err="1">
                <a:hlinkClick r:id="rId2"/>
              </a:rPr>
              <a:t>κριση</a:t>
            </a:r>
            <a:r>
              <a:rPr lang="el-GR" dirty="0">
                <a:hlinkClick r:id="rId2"/>
              </a:rPr>
              <a:t> του </a:t>
            </a:r>
            <a:r>
              <a:rPr lang="el-GR" dirty="0" err="1">
                <a:hlinkClick r:id="rId2"/>
              </a:rPr>
              <a:t>βιβλιου</a:t>
            </a:r>
            <a:r>
              <a:rPr lang="el-GR" dirty="0">
                <a:hlinkClick r:id="rId2"/>
              </a:rPr>
              <a:t>»</a:t>
            </a:r>
            <a:endParaRPr lang="en-US" dirty="0"/>
          </a:p>
        </p:txBody>
      </p:sp>
      <p:sp>
        <p:nvSpPr>
          <p:cNvPr id="3" name="Content Placeholder 2"/>
          <p:cNvSpPr>
            <a:spLocks noGrp="1"/>
          </p:cNvSpPr>
          <p:nvPr>
            <p:ph idx="1"/>
          </p:nvPr>
        </p:nvSpPr>
        <p:spPr/>
        <p:txBody>
          <a:bodyPr>
            <a:normAutofit/>
          </a:bodyPr>
          <a:lstStyle/>
          <a:p>
            <a:r>
              <a:rPr lang="el-GR" sz="2400" dirty="0"/>
              <a:t>Αντίκτυπος από Μεγάλη Διεθνή Ύφεση (1930)</a:t>
            </a:r>
          </a:p>
          <a:p>
            <a:r>
              <a:rPr lang="el-GR" sz="2400" dirty="0"/>
              <a:t>Ραγδαία πτώση πωλήσεων</a:t>
            </a:r>
            <a:r>
              <a:rPr lang="en-US" sz="2400"/>
              <a:t>, </a:t>
            </a:r>
            <a:r>
              <a:rPr lang="el-GR" sz="2400"/>
              <a:t>συγγραφείς πληρώνουν για τα βιβλία τους</a:t>
            </a:r>
            <a:endParaRPr lang="el-GR" sz="2400" dirty="0"/>
          </a:p>
          <a:p>
            <a:r>
              <a:rPr lang="el-GR" sz="2400" dirty="0"/>
              <a:t>Προσφορές &amp; εκπτώσεις, κατηγορίες για αθέμιτο ανταγωνισμό εφημερίδων</a:t>
            </a:r>
          </a:p>
          <a:p>
            <a:r>
              <a:rPr lang="el-GR" sz="2400" dirty="0"/>
              <a:t>1931, θέσπιση Κρατικών Βραβείων Λογοτεχνίας (απονέμονται για πρώτη φορά το 1939, επί Κωστή </a:t>
            </a:r>
            <a:r>
              <a:rPr lang="el-GR" sz="2400" dirty="0" err="1"/>
              <a:t>Μπαστιά</a:t>
            </a:r>
            <a:r>
              <a:rPr lang="el-GR" sz="2400" dirty="0"/>
              <a:t>)</a:t>
            </a:r>
          </a:p>
          <a:p>
            <a:r>
              <a:rPr lang="el-GR" sz="2400" dirty="0"/>
              <a:t>1932, η πρώτη «Εβδομάς του Ελληνικού Βιβλίου»</a:t>
            </a:r>
            <a:endParaRPr lang="en-US" sz="2400" dirty="0"/>
          </a:p>
        </p:txBody>
      </p:sp>
    </p:spTree>
    <p:extLst>
      <p:ext uri="{BB962C8B-B14F-4D97-AF65-F5344CB8AC3E}">
        <p14:creationId xmlns:p14="http://schemas.microsoft.com/office/powerpoint/2010/main" val="23448454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Η «κριση του βιβλιου»</a:t>
            </a:r>
            <a:endParaRPr lang="en-US"/>
          </a:p>
        </p:txBody>
      </p:sp>
      <p:sp>
        <p:nvSpPr>
          <p:cNvPr id="3" name="Content Placeholder 2"/>
          <p:cNvSpPr>
            <a:spLocks noGrp="1"/>
          </p:cNvSpPr>
          <p:nvPr>
            <p:ph idx="1"/>
          </p:nvPr>
        </p:nvSpPr>
        <p:spPr/>
        <p:txBody>
          <a:bodyPr/>
          <a:lstStyle/>
          <a:p>
            <a:endParaRPr lang="el-GR" sz="2200" i="1" dirty="0"/>
          </a:p>
          <a:p>
            <a:r>
              <a:rPr lang="el-GR" sz="2200" i="1" dirty="0"/>
              <a:t>Μερικοί, ασύστολα, </a:t>
            </a:r>
            <a:r>
              <a:rPr lang="el-GR" sz="2200" i="1" dirty="0" err="1"/>
              <a:t>τάβγαλαν</a:t>
            </a:r>
            <a:r>
              <a:rPr lang="el-GR" sz="2200" i="1" dirty="0"/>
              <a:t> σε καροτσάκια και σε πανέρια και τα πρόσφεραν για 5 ή 10 δραχμές. Άλλοι με περισσότερη αξιοπρέπεια ρεκλαμάρισαν εκπτώσεις 50% . […] Το ελληνικό βιβλίο κατάντησε να πουλιέται όσο ένας καφές στου Ζαχαράτου, όσο μισή οκά ρετσίνα, όσο μισό πακέτο τσιγάρα!</a:t>
            </a:r>
          </a:p>
          <a:p>
            <a:pPr algn="r"/>
            <a:endParaRPr lang="en-US" dirty="0"/>
          </a:p>
          <a:p>
            <a:pPr algn="r"/>
            <a:r>
              <a:rPr lang="el-GR" dirty="0"/>
              <a:t>Μαρτυρία Ξενοφώντος </a:t>
            </a:r>
            <a:r>
              <a:rPr lang="el-GR" dirty="0" err="1"/>
              <a:t>Λευκοπαρίδη</a:t>
            </a:r>
            <a:r>
              <a:rPr lang="el-GR" dirty="0"/>
              <a:t> (1933)</a:t>
            </a:r>
            <a:endParaRPr lang="en-US" dirty="0"/>
          </a:p>
        </p:txBody>
      </p:sp>
    </p:spTree>
    <p:extLst>
      <p:ext uri="{BB962C8B-B14F-4D97-AF65-F5344CB8AC3E}">
        <p14:creationId xmlns:p14="http://schemas.microsoft.com/office/powerpoint/2010/main" val="6416371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Η «κριση του βιβλιου»</a:t>
            </a:r>
            <a:endParaRPr lang="en-US"/>
          </a:p>
        </p:txBody>
      </p:sp>
      <p:sp>
        <p:nvSpPr>
          <p:cNvPr id="3" name="Content Placeholder 2"/>
          <p:cNvSpPr>
            <a:spLocks noGrp="1"/>
          </p:cNvSpPr>
          <p:nvPr>
            <p:ph idx="1"/>
          </p:nvPr>
        </p:nvSpPr>
        <p:spPr/>
        <p:txBody>
          <a:bodyPr/>
          <a:lstStyle/>
          <a:p>
            <a:endParaRPr lang="el-GR" sz="2200" i="1"/>
          </a:p>
          <a:p>
            <a:r>
              <a:rPr lang="el-GR" sz="2200" i="1" dirty="0"/>
              <a:t>Ο μέσος όρος της κυκλοφορίας των βιβλίων μας μεταξύ των 6.500.000 συμπατριωτών μας είναι και θα είναι 500 αντίτυπα. Γι’ αυτό, κάθε φορά που βλέπετε να περνάει μια κηδεία, να κάνετε το σταυρό σας μήπως ο πεθαμένος που μεταφέρεται είναι από τους πεντακόσιους αυτούς...</a:t>
            </a:r>
          </a:p>
          <a:p>
            <a:endParaRPr lang="el-GR" dirty="0"/>
          </a:p>
          <a:p>
            <a:pPr algn="r"/>
            <a:r>
              <a:rPr lang="el-GR" dirty="0"/>
              <a:t>Κ. </a:t>
            </a:r>
            <a:r>
              <a:rPr lang="el-GR" dirty="0" err="1"/>
              <a:t>Ουράνης</a:t>
            </a:r>
            <a:r>
              <a:rPr lang="el-GR" dirty="0"/>
              <a:t>, «Η Εβδομάδα του βιβλίου», </a:t>
            </a:r>
            <a:r>
              <a:rPr lang="el-GR" i="1" dirty="0"/>
              <a:t>Νέα Εστία</a:t>
            </a:r>
            <a:r>
              <a:rPr lang="el-GR" dirty="0"/>
              <a:t>, 1 Ιαν. 1934</a:t>
            </a:r>
            <a:endParaRPr lang="en-US"/>
          </a:p>
        </p:txBody>
      </p:sp>
    </p:spTree>
    <p:extLst>
      <p:ext uri="{BB962C8B-B14F-4D97-AF65-F5344CB8AC3E}">
        <p14:creationId xmlns:p14="http://schemas.microsoft.com/office/powerpoint/2010/main" val="40052080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Η «κριση του βιβλιου»</a:t>
            </a:r>
            <a:endParaRPr lang="en-US"/>
          </a:p>
        </p:txBody>
      </p:sp>
      <p:sp>
        <p:nvSpPr>
          <p:cNvPr id="3" name="Content Placeholder 2"/>
          <p:cNvSpPr>
            <a:spLocks noGrp="1"/>
          </p:cNvSpPr>
          <p:nvPr>
            <p:ph idx="1"/>
          </p:nvPr>
        </p:nvSpPr>
        <p:spPr/>
        <p:txBody>
          <a:bodyPr/>
          <a:lstStyle/>
          <a:p>
            <a:pPr marL="0" indent="0">
              <a:buNone/>
            </a:pPr>
            <a:endParaRPr lang="el-GR" sz="2200" i="1" dirty="0"/>
          </a:p>
          <a:p>
            <a:pPr marL="0" indent="0">
              <a:buNone/>
            </a:pPr>
            <a:r>
              <a:rPr lang="el-GR" sz="2200" i="1" dirty="0"/>
              <a:t>Οι διευθυντές των εφημερίδων θεωρούν ότι για το κοινό τους η έκδοση ενός αξιόλογου ελληνικού βιβλίου δεν αποτελεί “είδηση”, [και] ενώ χαιρετούν το ‘γεγονός’ ότι ο κ. Τσελεμεντές δίνει μαθήματα μαγειρικής, δεν χαιρετούν και το γεγονός ότι ο κ. Καζαντζάκης μετέφρασε τον </a:t>
            </a:r>
            <a:r>
              <a:rPr lang="el-GR" sz="2200" i="1" dirty="0" err="1"/>
              <a:t>Δάντη</a:t>
            </a:r>
            <a:r>
              <a:rPr lang="el-GR" sz="2200" i="1" dirty="0"/>
              <a:t>. Το ελληνικό κοινό ενδιαφέρεται για το βιβλίο όσο και για το έτος 40 μ.Χ., – δηλαδή καθόλου.</a:t>
            </a:r>
          </a:p>
          <a:p>
            <a:pPr algn="r"/>
            <a:endParaRPr lang="en-US" dirty="0"/>
          </a:p>
          <a:p>
            <a:pPr algn="r"/>
            <a:r>
              <a:rPr lang="el-GR" dirty="0"/>
              <a:t>Κ. </a:t>
            </a:r>
            <a:r>
              <a:rPr lang="el-GR" dirty="0" err="1"/>
              <a:t>Ουράνης</a:t>
            </a:r>
            <a:r>
              <a:rPr lang="el-GR" dirty="0"/>
              <a:t>, «Αθηναϊκές εφημερίδες και ελληνικά βιβλία», </a:t>
            </a:r>
            <a:r>
              <a:rPr lang="el-GR" i="1" dirty="0"/>
              <a:t>Νέα Εστία</a:t>
            </a:r>
            <a:r>
              <a:rPr lang="el-GR" dirty="0"/>
              <a:t>, 15 Νοεμβρίου 1934</a:t>
            </a:r>
            <a:endParaRPr lang="en-US" dirty="0"/>
          </a:p>
        </p:txBody>
      </p:sp>
    </p:spTree>
    <p:extLst>
      <p:ext uri="{BB962C8B-B14F-4D97-AF65-F5344CB8AC3E}">
        <p14:creationId xmlns:p14="http://schemas.microsoft.com/office/powerpoint/2010/main" val="26580384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a:t>Σταθμοι</a:t>
            </a:r>
            <a:r>
              <a:rPr lang="el-GR" dirty="0"/>
              <a:t> στην </a:t>
            </a:r>
            <a:r>
              <a:rPr lang="el-GR" dirty="0" err="1"/>
              <a:t>ιστορια</a:t>
            </a:r>
            <a:r>
              <a:rPr lang="el-GR" dirty="0"/>
              <a:t> της </a:t>
            </a:r>
            <a:r>
              <a:rPr lang="el-GR" dirty="0" err="1"/>
              <a:t>εστιασ</a:t>
            </a:r>
            <a:endParaRPr lang="en-US" dirty="0"/>
          </a:p>
        </p:txBody>
      </p:sp>
      <p:sp>
        <p:nvSpPr>
          <p:cNvPr id="3" name="Content Placeholder 2"/>
          <p:cNvSpPr>
            <a:spLocks noGrp="1"/>
          </p:cNvSpPr>
          <p:nvPr>
            <p:ph idx="1"/>
          </p:nvPr>
        </p:nvSpPr>
        <p:spPr>
          <a:xfrm>
            <a:off x="755576" y="2132856"/>
            <a:ext cx="7290055" cy="4536504"/>
          </a:xfrm>
        </p:spPr>
        <p:txBody>
          <a:bodyPr>
            <a:normAutofit/>
          </a:bodyPr>
          <a:lstStyle/>
          <a:p>
            <a:r>
              <a:rPr lang="el-GR" sz="2600" dirty="0"/>
              <a:t>1935, η επιχείρηση μετατρέπεται σε Ανώνυμη Εταιρεία χωρίς να μεταβληθεί ο οικογενειακός της χαρακτήρας</a:t>
            </a:r>
          </a:p>
          <a:p>
            <a:r>
              <a:rPr lang="el-GR" sz="2600" dirty="0"/>
              <a:t>1935, Πέτρος Χάρης αναλαμβάνει </a:t>
            </a:r>
            <a:r>
              <a:rPr lang="el-GR" sz="2600" i="1" dirty="0"/>
              <a:t>Νέα Εστία</a:t>
            </a:r>
          </a:p>
          <a:p>
            <a:r>
              <a:rPr lang="el-GR" sz="2600" dirty="0"/>
              <a:t>1937, ίδρυση Οργανισμού Εκδόσεων Σχολικών Βιβλίων από Ιωάννη Μεταξά. Απώλεια βασικής αγοράς για την Εστία</a:t>
            </a:r>
          </a:p>
          <a:p>
            <a:r>
              <a:rPr lang="el-GR" sz="2600" dirty="0"/>
              <a:t>1939, συμμετοχή στην Ελληνική Εκδοτική Εταιρεία μαζί με Ελευθερουδάκη και </a:t>
            </a:r>
            <a:r>
              <a:rPr lang="el-GR" sz="2600" dirty="0" err="1"/>
              <a:t>Τζάκα-Δέλαγραμμάτικα</a:t>
            </a:r>
            <a:r>
              <a:rPr lang="el-GR" sz="2600" dirty="0"/>
              <a:t> και διευθυντή τον Ι.Μ. </a:t>
            </a:r>
            <a:r>
              <a:rPr lang="el-GR" sz="2600" dirty="0" err="1"/>
              <a:t>Σκαζίκη</a:t>
            </a:r>
            <a:endParaRPr lang="en-US" sz="2600" dirty="0"/>
          </a:p>
        </p:txBody>
      </p:sp>
    </p:spTree>
    <p:extLst>
      <p:ext uri="{BB962C8B-B14F-4D97-AF65-F5344CB8AC3E}">
        <p14:creationId xmlns:p14="http://schemas.microsoft.com/office/powerpoint/2010/main" val="3152758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a:t>Προεπαναστατικοσ</a:t>
            </a:r>
            <a:r>
              <a:rPr lang="el-GR" dirty="0"/>
              <a:t> </a:t>
            </a:r>
            <a:r>
              <a:rPr lang="el-GR" dirty="0" err="1"/>
              <a:t>Τυπος</a:t>
            </a:r>
            <a:endParaRPr lang="en-US" dirty="0"/>
          </a:p>
        </p:txBody>
      </p:sp>
      <p:sp>
        <p:nvSpPr>
          <p:cNvPr id="3" name="Content Placeholder 2"/>
          <p:cNvSpPr>
            <a:spLocks noGrp="1"/>
          </p:cNvSpPr>
          <p:nvPr>
            <p:ph idx="1"/>
          </p:nvPr>
        </p:nvSpPr>
        <p:spPr/>
        <p:txBody>
          <a:bodyPr>
            <a:normAutofit/>
          </a:bodyPr>
          <a:lstStyle/>
          <a:p>
            <a:r>
              <a:rPr lang="el-GR" sz="2800" dirty="0"/>
              <a:t>1784-1798, πρωτοβουλία τυπογράφων</a:t>
            </a:r>
          </a:p>
          <a:p>
            <a:pPr lvl="1"/>
            <a:r>
              <a:rPr lang="el-GR" sz="2000" dirty="0"/>
              <a:t>1790, </a:t>
            </a:r>
            <a:r>
              <a:rPr lang="el-GR" sz="2000" i="1" dirty="0" err="1"/>
              <a:t>Εφημερίς</a:t>
            </a:r>
            <a:r>
              <a:rPr lang="el-GR" sz="2000" dirty="0"/>
              <a:t>, </a:t>
            </a:r>
            <a:r>
              <a:rPr lang="el-GR" sz="2000" dirty="0" err="1"/>
              <a:t>Αφοι</a:t>
            </a:r>
            <a:r>
              <a:rPr lang="el-GR" sz="2000" dirty="0"/>
              <a:t> </a:t>
            </a:r>
            <a:r>
              <a:rPr lang="el-GR" sz="2000" dirty="0" err="1"/>
              <a:t>Μαρκίδες</a:t>
            </a:r>
            <a:r>
              <a:rPr lang="el-GR" sz="2000" dirty="0"/>
              <a:t>-Πούλιοι (Βιέννη)</a:t>
            </a:r>
          </a:p>
          <a:p>
            <a:r>
              <a:rPr lang="el-GR" sz="2800" dirty="0"/>
              <a:t>1811-1821, πρωτοβουλία λογίων</a:t>
            </a:r>
          </a:p>
          <a:p>
            <a:pPr lvl="1"/>
            <a:r>
              <a:rPr lang="el-GR" sz="2400" dirty="0"/>
              <a:t>Φιλολογικά περιοδικά</a:t>
            </a:r>
          </a:p>
          <a:p>
            <a:pPr lvl="2"/>
            <a:r>
              <a:rPr lang="el-GR" sz="1700" dirty="0"/>
              <a:t>1811,</a:t>
            </a:r>
            <a:r>
              <a:rPr lang="el-GR" sz="1700" i="1" dirty="0"/>
              <a:t> Λόγιος Ερμής</a:t>
            </a:r>
          </a:p>
          <a:p>
            <a:pPr lvl="2"/>
            <a:r>
              <a:rPr lang="el-GR" sz="1700" dirty="0"/>
              <a:t>1817,</a:t>
            </a:r>
            <a:r>
              <a:rPr lang="el-GR" sz="1700" i="1" dirty="0"/>
              <a:t> Φιλολογικός Τηλέγραφος</a:t>
            </a:r>
            <a:endParaRPr lang="el-GR" sz="1700" dirty="0"/>
          </a:p>
          <a:p>
            <a:pPr lvl="2"/>
            <a:r>
              <a:rPr lang="el-GR" sz="1700" dirty="0"/>
              <a:t>1819, </a:t>
            </a:r>
            <a:r>
              <a:rPr lang="el-GR" sz="1700" i="1" dirty="0"/>
              <a:t>Καλλιόπη</a:t>
            </a:r>
            <a:r>
              <a:rPr lang="el-GR" sz="1700" dirty="0"/>
              <a:t>, </a:t>
            </a:r>
            <a:r>
              <a:rPr lang="el-GR" sz="1700" i="1" dirty="0"/>
              <a:t>Μέλισσα</a:t>
            </a:r>
            <a:r>
              <a:rPr lang="el-GR" sz="1700" dirty="0"/>
              <a:t>, </a:t>
            </a:r>
            <a:r>
              <a:rPr lang="el-GR" sz="1700" i="1" dirty="0"/>
              <a:t>Αθηνά</a:t>
            </a:r>
            <a:r>
              <a:rPr lang="el-GR" sz="1700" dirty="0"/>
              <a:t>, </a:t>
            </a:r>
            <a:r>
              <a:rPr lang="el-GR" sz="1700" i="1" dirty="0" err="1"/>
              <a:t>Μουσείον</a:t>
            </a:r>
            <a:endParaRPr lang="el-GR" sz="1700" i="1" dirty="0"/>
          </a:p>
          <a:p>
            <a:pPr lvl="1"/>
            <a:r>
              <a:rPr lang="el-GR" sz="2400" dirty="0"/>
              <a:t>Εφημερίδες</a:t>
            </a:r>
          </a:p>
          <a:p>
            <a:pPr lvl="2"/>
            <a:r>
              <a:rPr lang="el-GR" sz="1700" dirty="0"/>
              <a:t>1811, </a:t>
            </a:r>
            <a:r>
              <a:rPr lang="el-GR" sz="1700" i="1" dirty="0"/>
              <a:t>Ειδήσεις δια τα ανατολικά μέρη</a:t>
            </a:r>
          </a:p>
          <a:p>
            <a:pPr lvl="2"/>
            <a:r>
              <a:rPr lang="el-GR" sz="1700" dirty="0"/>
              <a:t>1812, </a:t>
            </a:r>
            <a:r>
              <a:rPr lang="el-GR" sz="1700" i="1" dirty="0"/>
              <a:t>Ελληνικός Τηλέγραφος </a:t>
            </a:r>
            <a:r>
              <a:rPr lang="el-GR" sz="1700" dirty="0"/>
              <a:t>(έως 1836)</a:t>
            </a:r>
          </a:p>
          <a:p>
            <a:endParaRPr lang="en-US" dirty="0"/>
          </a:p>
        </p:txBody>
      </p:sp>
    </p:spTree>
    <p:extLst>
      <p:ext uri="{BB962C8B-B14F-4D97-AF65-F5344CB8AC3E}">
        <p14:creationId xmlns:p14="http://schemas.microsoft.com/office/powerpoint/2010/main" val="10269875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screen">
            <a:lum contrast="20000"/>
            <a:extLst>
              <a:ext uri="{28A0092B-C50C-407E-A947-70E740481C1C}">
                <a14:useLocalDpi xmlns:a14="http://schemas.microsoft.com/office/drawing/2010/main" val="0"/>
              </a:ext>
            </a:extLst>
          </a:blip>
          <a:srcRect/>
          <a:stretch>
            <a:fillRect/>
          </a:stretch>
        </p:blipFill>
        <p:spPr bwMode="auto">
          <a:xfrm>
            <a:off x="107504" y="188639"/>
            <a:ext cx="8892480" cy="6517079"/>
          </a:xfrm>
          <a:prstGeom prst="rect">
            <a:avLst/>
          </a:prstGeom>
          <a:noFill/>
          <a:ln w="9525">
            <a:noFill/>
            <a:miter lim="800000"/>
            <a:headEnd/>
            <a:tailEnd/>
          </a:ln>
          <a:effectLst/>
        </p:spPr>
      </p:pic>
    </p:spTree>
    <p:extLst>
      <p:ext uri="{BB962C8B-B14F-4D97-AF65-F5344CB8AC3E}">
        <p14:creationId xmlns:p14="http://schemas.microsoft.com/office/powerpoint/2010/main" val="30354632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Το </a:t>
            </a:r>
            <a:r>
              <a:rPr lang="el-GR" dirty="0" err="1"/>
              <a:t>βιβλιο</a:t>
            </a:r>
            <a:r>
              <a:rPr lang="el-GR" dirty="0"/>
              <a:t> στην </a:t>
            </a:r>
            <a:r>
              <a:rPr lang="el-GR" dirty="0" err="1"/>
              <a:t>κατοχη</a:t>
            </a:r>
            <a:endParaRPr lang="en-US" dirty="0"/>
          </a:p>
        </p:txBody>
      </p:sp>
      <p:sp>
        <p:nvSpPr>
          <p:cNvPr id="3" name="Content Placeholder 2"/>
          <p:cNvSpPr>
            <a:spLocks noGrp="1"/>
          </p:cNvSpPr>
          <p:nvPr>
            <p:ph idx="1"/>
          </p:nvPr>
        </p:nvSpPr>
        <p:spPr/>
        <p:txBody>
          <a:bodyPr>
            <a:normAutofit/>
          </a:bodyPr>
          <a:lstStyle/>
          <a:p>
            <a:r>
              <a:rPr lang="el-GR" sz="2400" dirty="0"/>
              <a:t>Μεγάλη ζήτηση βιβλίου</a:t>
            </a:r>
          </a:p>
          <a:p>
            <a:r>
              <a:rPr lang="el-GR" sz="2400" dirty="0"/>
              <a:t>Λογοκρισία γερμανικών Αρχών</a:t>
            </a:r>
          </a:p>
          <a:p>
            <a:r>
              <a:rPr lang="el-GR" sz="2400" dirty="0"/>
              <a:t>Έλλειψη χαρτιού</a:t>
            </a:r>
          </a:p>
          <a:p>
            <a:r>
              <a:rPr lang="el-GR" sz="2400" dirty="0"/>
              <a:t>Δημιουργία νέων εκδοτικών οίκων: </a:t>
            </a:r>
          </a:p>
          <a:p>
            <a:pPr lvl="1"/>
            <a:r>
              <a:rPr lang="el-GR" sz="2000" dirty="0"/>
              <a:t>1942: Εκδόσεις Νότη </a:t>
            </a:r>
            <a:r>
              <a:rPr lang="el-GR" sz="2000" dirty="0" err="1"/>
              <a:t>Καραβία</a:t>
            </a:r>
            <a:endParaRPr lang="el-GR" sz="2000" dirty="0"/>
          </a:p>
          <a:p>
            <a:pPr lvl="1"/>
            <a:r>
              <a:rPr lang="el-GR" sz="2000" dirty="0"/>
              <a:t>1943: Κορυδαλλός, Γλάρος και Ίκαρος</a:t>
            </a:r>
          </a:p>
          <a:p>
            <a:pPr lvl="1"/>
            <a:r>
              <a:rPr lang="el-GR" sz="2000" dirty="0"/>
              <a:t>1944: Κ. </a:t>
            </a:r>
            <a:r>
              <a:rPr lang="el-GR" sz="2000" dirty="0" err="1"/>
              <a:t>Αναγνωστίδης</a:t>
            </a:r>
            <a:r>
              <a:rPr lang="el-GR" sz="2000" dirty="0"/>
              <a:t>, Φίλοι του Βιβλίου και «Άλφα»-</a:t>
            </a:r>
            <a:r>
              <a:rPr lang="el-GR" sz="2000" dirty="0" err="1"/>
              <a:t>Σκαζίκης</a:t>
            </a:r>
            <a:endParaRPr lang="el-GR" sz="2000" dirty="0"/>
          </a:p>
          <a:p>
            <a:r>
              <a:rPr lang="el-GR" sz="2400" dirty="0"/>
              <a:t>Εστία εκδίδει μόνον 12 τίτλους</a:t>
            </a:r>
          </a:p>
        </p:txBody>
      </p:sp>
    </p:spTree>
    <p:extLst>
      <p:ext uri="{BB962C8B-B14F-4D97-AF65-F5344CB8AC3E}">
        <p14:creationId xmlns:p14="http://schemas.microsoft.com/office/powerpoint/2010/main" val="32620224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50" name="Straight Connector 49">
            <a:extLst>
              <a:ext uri="{FF2B5EF4-FFF2-40B4-BE49-F238E27FC236}">
                <a16:creationId xmlns:a16="http://schemas.microsoft.com/office/drawing/2014/main" id="{2CF1BDDC-4E57-4064-B712-2EF9C9261E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1"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52" name="Rectangle 51">
            <a:extLst>
              <a:ext uri="{FF2B5EF4-FFF2-40B4-BE49-F238E27FC236}">
                <a16:creationId xmlns:a16="http://schemas.microsoft.com/office/drawing/2014/main" id="{B6D47E0C-18AB-487F-9BA0-FC2FBB41B5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54" name="Rectangle 53">
            <a:extLst>
              <a:ext uri="{FF2B5EF4-FFF2-40B4-BE49-F238E27FC236}">
                <a16:creationId xmlns:a16="http://schemas.microsoft.com/office/drawing/2014/main" id="{3BC4B3A0-3938-4EC0-A6FC-8CEDDB5206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544"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F7521677-ED76-46E9-872D-BFC3998DE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5707" y="640080"/>
            <a:ext cx="3156492" cy="3034857"/>
          </a:xfrm>
        </p:spPr>
        <p:txBody>
          <a:bodyPr vert="horz" lIns="91440" tIns="45720" rIns="91440" bIns="45720" rtlCol="0" anchor="b">
            <a:normAutofit/>
          </a:bodyPr>
          <a:lstStyle/>
          <a:p>
            <a:r>
              <a:rPr lang="en-US" sz="2700">
                <a:solidFill>
                  <a:srgbClr val="FFFFFF"/>
                </a:solidFill>
              </a:rPr>
              <a:t>Κωνσταντινοσ σαραντοπουλος</a:t>
            </a:r>
          </a:p>
        </p:txBody>
      </p:sp>
      <p:sp>
        <p:nvSpPr>
          <p:cNvPr id="3" name="Text Placeholder 2"/>
          <p:cNvSpPr>
            <a:spLocks noGrp="1"/>
          </p:cNvSpPr>
          <p:nvPr>
            <p:ph type="body" idx="1"/>
          </p:nvPr>
        </p:nvSpPr>
        <p:spPr>
          <a:xfrm>
            <a:off x="479190" y="3849539"/>
            <a:ext cx="3153009" cy="2359417"/>
          </a:xfrm>
        </p:spPr>
        <p:txBody>
          <a:bodyPr vert="horz" lIns="91440" tIns="45720" rIns="91440" bIns="45720" rtlCol="0" anchor="t">
            <a:normAutofit/>
          </a:bodyPr>
          <a:lstStyle/>
          <a:p>
            <a:pPr algn="r"/>
            <a:r>
              <a:rPr lang="en-US" sz="1400">
                <a:solidFill>
                  <a:srgbClr val="FFFFFF"/>
                </a:solidFill>
              </a:rPr>
              <a:t>Η ΑΝΑΠΤΥΞΗ</a:t>
            </a:r>
          </a:p>
        </p:txBody>
      </p:sp>
      <p:cxnSp>
        <p:nvCxnSpPr>
          <p:cNvPr id="58" name="Straight Connector 57">
            <a:extLst>
              <a:ext uri="{FF2B5EF4-FFF2-40B4-BE49-F238E27FC236}">
                <a16:creationId xmlns:a16="http://schemas.microsoft.com/office/drawing/2014/main" id="{96C6E9B3-1D36-403B-BFB4-D168E11FE0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0009" y="3765314"/>
            <a:ext cx="294894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101411" y="10"/>
            <a:ext cx="5040133" cy="6857990"/>
          </a:xfrm>
          <a:prstGeom prst="rect">
            <a:avLst/>
          </a:prstGeom>
        </p:spPr>
      </p:pic>
    </p:spTree>
    <p:extLst>
      <p:ext uri="{BB962C8B-B14F-4D97-AF65-F5344CB8AC3E}">
        <p14:creationId xmlns:p14="http://schemas.microsoft.com/office/powerpoint/2010/main" val="29611327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a:t>Σταθμοι</a:t>
            </a:r>
            <a:r>
              <a:rPr lang="el-GR" dirty="0"/>
              <a:t> στην </a:t>
            </a:r>
            <a:r>
              <a:rPr lang="el-GR" dirty="0" err="1"/>
              <a:t>ιστορια</a:t>
            </a:r>
            <a:r>
              <a:rPr lang="el-GR" dirty="0"/>
              <a:t> της </a:t>
            </a:r>
            <a:r>
              <a:rPr lang="el-GR" dirty="0" err="1"/>
              <a:t>εστιασ</a:t>
            </a:r>
            <a:endParaRPr lang="en-US" dirty="0"/>
          </a:p>
        </p:txBody>
      </p:sp>
      <p:sp>
        <p:nvSpPr>
          <p:cNvPr id="3" name="Content Placeholder 2"/>
          <p:cNvSpPr>
            <a:spLocks noGrp="1"/>
          </p:cNvSpPr>
          <p:nvPr>
            <p:ph idx="1"/>
          </p:nvPr>
        </p:nvSpPr>
        <p:spPr>
          <a:xfrm>
            <a:off x="755576" y="2204864"/>
            <a:ext cx="7620328" cy="4455368"/>
          </a:xfrm>
        </p:spPr>
        <p:txBody>
          <a:bodyPr>
            <a:normAutofit fontScale="92500"/>
          </a:bodyPr>
          <a:lstStyle/>
          <a:p>
            <a:r>
              <a:rPr lang="el-GR" sz="2800" dirty="0"/>
              <a:t>1952, </a:t>
            </a:r>
            <a:r>
              <a:rPr lang="el-GR" sz="2800" i="1" dirty="0"/>
              <a:t>Βιβλιογραφικό Δελτίο </a:t>
            </a:r>
            <a:r>
              <a:rPr lang="el-GR" sz="2800" dirty="0"/>
              <a:t>(274 τεύχη, 22 χρόνια)</a:t>
            </a:r>
          </a:p>
          <a:p>
            <a:r>
              <a:rPr lang="el-GR" sz="2800" dirty="0"/>
              <a:t>1953, εγκαινίαση σειράς «Νεοελληνικής Λογοτεχνίας» («Μικρή Σειρά») με </a:t>
            </a:r>
            <a:r>
              <a:rPr lang="el-GR" sz="2800" i="1" dirty="0"/>
              <a:t>Γαλήνη</a:t>
            </a:r>
            <a:r>
              <a:rPr lang="el-GR" sz="2800" dirty="0"/>
              <a:t> Ηλία </a:t>
            </a:r>
            <a:r>
              <a:rPr lang="el-GR" sz="2800" dirty="0" err="1"/>
              <a:t>Βενέζη</a:t>
            </a:r>
            <a:endParaRPr lang="el-GR" sz="2800" dirty="0"/>
          </a:p>
          <a:p>
            <a:r>
              <a:rPr lang="el-GR" sz="2800" dirty="0"/>
              <a:t>1966, </a:t>
            </a:r>
            <a:r>
              <a:rPr lang="el-GR" sz="2800" dirty="0" err="1"/>
              <a:t>αθλοθέτηση</a:t>
            </a:r>
            <a:r>
              <a:rPr lang="el-GR" sz="2800" dirty="0"/>
              <a:t> βραβείου Γυναικείας Λογοτεχνικής Συντροφιάς (Τατιάνα Σταύρου)</a:t>
            </a:r>
          </a:p>
          <a:p>
            <a:r>
              <a:rPr lang="el-GR" sz="2800" dirty="0"/>
              <a:t>1969, κυκλοφορεί σειρά παιδικού βιβλίου τσέπης («Ξένη Παιδική Λογοτεχνία»), ανάπτυξη καταλόγου σχολικών βοηθημάτων</a:t>
            </a:r>
          </a:p>
          <a:p>
            <a:r>
              <a:rPr lang="el-GR" sz="2800" dirty="0"/>
              <a:t>1972, θάνατος Κωνσταντίνου Σαραντόπουλου. Τον διαδέχεται η κόρη του, Μαρίνα </a:t>
            </a:r>
            <a:r>
              <a:rPr lang="el-GR" sz="2800" dirty="0" err="1"/>
              <a:t>Καραϊτίδη</a:t>
            </a:r>
            <a:endParaRPr lang="el-GR" sz="2800" dirty="0"/>
          </a:p>
          <a:p>
            <a:pPr marL="0" indent="0">
              <a:buNone/>
            </a:pPr>
            <a:endParaRPr lang="el-GR" dirty="0"/>
          </a:p>
          <a:p>
            <a:endParaRPr lang="el-GR" dirty="0"/>
          </a:p>
          <a:p>
            <a:endParaRPr lang="en-US" dirty="0"/>
          </a:p>
        </p:txBody>
      </p:sp>
    </p:spTree>
    <p:extLst>
      <p:ext uri="{BB962C8B-B14F-4D97-AF65-F5344CB8AC3E}">
        <p14:creationId xmlns:p14="http://schemas.microsoft.com/office/powerpoint/2010/main" val="37116386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60648"/>
            <a:ext cx="7290054" cy="1115592"/>
          </a:xfrm>
        </p:spPr>
        <p:txBody>
          <a:bodyPr/>
          <a:lstStyle/>
          <a:p>
            <a:r>
              <a:rPr lang="el-GR" dirty="0" err="1"/>
              <a:t>Μεταπολεμικοι</a:t>
            </a:r>
            <a:r>
              <a:rPr lang="el-GR" dirty="0"/>
              <a:t> </a:t>
            </a:r>
            <a:r>
              <a:rPr lang="el-GR" dirty="0" err="1"/>
              <a:t>εκδ</a:t>
            </a:r>
            <a:r>
              <a:rPr lang="el-GR" dirty="0"/>
              <a:t>. </a:t>
            </a:r>
            <a:r>
              <a:rPr lang="el-GR" dirty="0" err="1"/>
              <a:t>οικοι</a:t>
            </a:r>
            <a:endParaRPr lang="en-US" dirty="0"/>
          </a:p>
        </p:txBody>
      </p:sp>
      <p:sp>
        <p:nvSpPr>
          <p:cNvPr id="3" name="Content Placeholder 2"/>
          <p:cNvSpPr>
            <a:spLocks noGrp="1"/>
          </p:cNvSpPr>
          <p:nvPr>
            <p:ph idx="1"/>
          </p:nvPr>
        </p:nvSpPr>
        <p:spPr>
          <a:xfrm>
            <a:off x="755576" y="1340768"/>
            <a:ext cx="7290055" cy="5517232"/>
          </a:xfrm>
        </p:spPr>
        <p:txBody>
          <a:bodyPr>
            <a:noAutofit/>
          </a:bodyPr>
          <a:lstStyle/>
          <a:p>
            <a:r>
              <a:rPr lang="el-GR" sz="1800" dirty="0"/>
              <a:t>1950, Ηριδανός / Εκδόσεις Χάρη </a:t>
            </a:r>
            <a:r>
              <a:rPr lang="el-GR" sz="1800" dirty="0" err="1"/>
              <a:t>Πάτση</a:t>
            </a:r>
            <a:r>
              <a:rPr lang="el-GR" sz="1800" dirty="0"/>
              <a:t> / Ωκεανίδα</a:t>
            </a:r>
          </a:p>
          <a:p>
            <a:r>
              <a:rPr lang="el-GR" sz="1800" dirty="0"/>
              <a:t>1951, Γρηγόρης </a:t>
            </a:r>
          </a:p>
          <a:p>
            <a:r>
              <a:rPr lang="el-GR" sz="1800" dirty="0"/>
              <a:t>1952, Μίνωας </a:t>
            </a:r>
          </a:p>
          <a:p>
            <a:r>
              <a:rPr lang="el-GR" sz="1800" dirty="0"/>
              <a:t>1954, Δίφρος / Κέδρος / Μέλισσα </a:t>
            </a:r>
          </a:p>
          <a:p>
            <a:r>
              <a:rPr lang="el-GR" sz="1800" dirty="0"/>
              <a:t>1955, </a:t>
            </a:r>
            <a:r>
              <a:rPr lang="el-GR" sz="1800" dirty="0" err="1"/>
              <a:t>Γιοβάνης</a:t>
            </a:r>
            <a:endParaRPr lang="el-GR" sz="1800" dirty="0"/>
          </a:p>
          <a:p>
            <a:r>
              <a:rPr lang="el-GR" sz="1800" dirty="0"/>
              <a:t>1956, Δωρικός</a:t>
            </a:r>
          </a:p>
          <a:p>
            <a:r>
              <a:rPr lang="el-GR" sz="1800" dirty="0"/>
              <a:t>1957, Ελληνικά Γράμματα</a:t>
            </a:r>
          </a:p>
          <a:p>
            <a:r>
              <a:rPr lang="el-GR" sz="1800" dirty="0"/>
              <a:t>1960, Παπαδήμας </a:t>
            </a:r>
          </a:p>
          <a:p>
            <a:r>
              <a:rPr lang="el-GR" sz="1800" dirty="0"/>
              <a:t>1961, </a:t>
            </a:r>
            <a:r>
              <a:rPr lang="el-GR" sz="1800" dirty="0" err="1"/>
              <a:t>Φυτράκης</a:t>
            </a:r>
            <a:r>
              <a:rPr lang="el-GR" sz="1800" dirty="0"/>
              <a:t> / Γαλαξίας</a:t>
            </a:r>
          </a:p>
          <a:p>
            <a:r>
              <a:rPr lang="el-GR" sz="1800" dirty="0"/>
              <a:t>1962, Εκδόσεις </a:t>
            </a:r>
            <a:r>
              <a:rPr lang="el-GR" sz="1800" dirty="0" err="1"/>
              <a:t>Στρατίκη</a:t>
            </a:r>
            <a:r>
              <a:rPr lang="el-GR" sz="1800" dirty="0"/>
              <a:t> </a:t>
            </a:r>
          </a:p>
          <a:p>
            <a:r>
              <a:rPr lang="el-GR" sz="1800" dirty="0"/>
              <a:t>1963, Οι Εκδόσεις των Φίλων / Θεμέλιο</a:t>
            </a:r>
          </a:p>
          <a:p>
            <a:r>
              <a:rPr lang="el-GR" sz="1800" dirty="0"/>
              <a:t>1964, </a:t>
            </a:r>
            <a:r>
              <a:rPr lang="en-US" sz="1800" dirty="0">
                <a:latin typeface="Calibri" panose="020F0502020204030204" pitchFamily="34" charset="0"/>
              </a:rPr>
              <a:t>Gutenberg</a:t>
            </a:r>
            <a:endParaRPr lang="el-GR" sz="1800" dirty="0">
              <a:latin typeface="Calibri" panose="020F0502020204030204" pitchFamily="34" charset="0"/>
            </a:endParaRPr>
          </a:p>
          <a:p>
            <a:r>
              <a:rPr lang="el-GR" sz="1800" dirty="0">
                <a:latin typeface="Calibri" panose="020F0502020204030204" pitchFamily="34" charset="0"/>
              </a:rPr>
              <a:t>1966, </a:t>
            </a:r>
            <a:r>
              <a:rPr lang="el-GR" sz="1800" dirty="0"/>
              <a:t>Δωδώνη</a:t>
            </a:r>
            <a:endParaRPr lang="en-US" sz="18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1136" y="1912937"/>
            <a:ext cx="2958895" cy="4756423"/>
          </a:xfrm>
          <a:prstGeom prst="rect">
            <a:avLst/>
          </a:prstGeom>
        </p:spPr>
      </p:pic>
    </p:spTree>
    <p:extLst>
      <p:ext uri="{BB962C8B-B14F-4D97-AF65-F5344CB8AC3E}">
        <p14:creationId xmlns:p14="http://schemas.microsoft.com/office/powerpoint/2010/main" val="10684453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88640"/>
            <a:ext cx="7548320" cy="1152128"/>
          </a:xfrm>
        </p:spPr>
        <p:txBody>
          <a:bodyPr/>
          <a:lstStyle/>
          <a:p>
            <a:r>
              <a:rPr lang="el-GR" dirty="0"/>
              <a:t>«</a:t>
            </a:r>
            <a:r>
              <a:rPr lang="el-GR" dirty="0" err="1"/>
              <a:t>νεοελληνικη</a:t>
            </a:r>
            <a:r>
              <a:rPr lang="el-GR" dirty="0"/>
              <a:t> </a:t>
            </a:r>
            <a:r>
              <a:rPr lang="el-GR" dirty="0" err="1"/>
              <a:t>λογοτεχνια</a:t>
            </a:r>
            <a:r>
              <a:rPr lang="el-GR" dirty="0"/>
              <a:t>»</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58102579"/>
              </p:ext>
            </p:extLst>
          </p:nvPr>
        </p:nvGraphicFramePr>
        <p:xfrm>
          <a:off x="2699792" y="1268760"/>
          <a:ext cx="3528392" cy="5472614"/>
        </p:xfrm>
        <a:graphic>
          <a:graphicData uri="http://schemas.openxmlformats.org/drawingml/2006/table">
            <a:tbl>
              <a:tblPr firstRow="1" firstCol="1" lastRow="1" lastCol="1" bandRow="1" bandCol="1">
                <a:tableStyleId>{073A0DAA-6AF3-43AB-8588-CEC1D06C72B9}</a:tableStyleId>
              </a:tblPr>
              <a:tblGrid>
                <a:gridCol w="2627526">
                  <a:extLst>
                    <a:ext uri="{9D8B030D-6E8A-4147-A177-3AD203B41FA5}">
                      <a16:colId xmlns:a16="http://schemas.microsoft.com/office/drawing/2014/main" val="20000"/>
                    </a:ext>
                  </a:extLst>
                </a:gridCol>
                <a:gridCol w="900866">
                  <a:extLst>
                    <a:ext uri="{9D8B030D-6E8A-4147-A177-3AD203B41FA5}">
                      <a16:colId xmlns:a16="http://schemas.microsoft.com/office/drawing/2014/main" val="20001"/>
                    </a:ext>
                  </a:extLst>
                </a:gridCol>
              </a:tblGrid>
              <a:tr h="408550">
                <a:tc>
                  <a:txBody>
                    <a:bodyPr/>
                    <a:lstStyle/>
                    <a:p>
                      <a:pPr marL="0" marR="0" algn="ctr">
                        <a:lnSpc>
                          <a:spcPct val="150000"/>
                        </a:lnSpc>
                        <a:spcBef>
                          <a:spcPts val="0"/>
                        </a:spcBef>
                        <a:spcAft>
                          <a:spcPts val="0"/>
                        </a:spcAft>
                      </a:pPr>
                      <a:r>
                        <a:rPr lang="el-GR" sz="1800" dirty="0">
                          <a:effectLst/>
                        </a:rPr>
                        <a:t>ΣΥΓΓΡΑΦΕΑΣ</a:t>
                      </a:r>
                      <a:endParaRPr lang="en-US" sz="1800" dirty="0">
                        <a:effectLst/>
                        <a:latin typeface="Calibri" panose="020F0502020204030204" pitchFamily="34" charset="0"/>
                        <a:ea typeface="Times New Roman" panose="02020603050405020304" pitchFamily="18" charset="0"/>
                      </a:endParaRPr>
                    </a:p>
                  </a:txBody>
                  <a:tcPr marL="55871" marR="55871" marT="0" marB="0" anchor="ctr"/>
                </a:tc>
                <a:tc>
                  <a:txBody>
                    <a:bodyPr/>
                    <a:lstStyle/>
                    <a:p>
                      <a:pPr marL="0" marR="0" algn="ctr">
                        <a:lnSpc>
                          <a:spcPct val="150000"/>
                        </a:lnSpc>
                        <a:spcBef>
                          <a:spcPts val="0"/>
                        </a:spcBef>
                        <a:spcAft>
                          <a:spcPts val="0"/>
                        </a:spcAft>
                      </a:pPr>
                      <a:r>
                        <a:rPr lang="el-GR" sz="1800" dirty="0">
                          <a:effectLst/>
                        </a:rPr>
                        <a:t>ΤΙΤΛΟΙ</a:t>
                      </a:r>
                      <a:endParaRPr lang="en-US" sz="1800" dirty="0">
                        <a:effectLst/>
                        <a:latin typeface="Calibri" panose="020F0502020204030204" pitchFamily="34" charset="0"/>
                        <a:ea typeface="Times New Roman" panose="02020603050405020304" pitchFamily="18" charset="0"/>
                      </a:endParaRPr>
                    </a:p>
                  </a:txBody>
                  <a:tcPr marL="55871" marR="55871" marT="0" marB="0" anchor="ctr"/>
                </a:tc>
                <a:extLst>
                  <a:ext uri="{0D108BD9-81ED-4DB2-BD59-A6C34878D82A}">
                    <a16:rowId xmlns:a16="http://schemas.microsoft.com/office/drawing/2014/main" val="10000"/>
                  </a:ext>
                </a:extLst>
              </a:tr>
              <a:tr h="316504">
                <a:tc>
                  <a:txBody>
                    <a:bodyPr/>
                    <a:lstStyle/>
                    <a:p>
                      <a:pPr marL="0" marR="0" indent="0" algn="just" defTabSz="914400" rtl="0" eaLnBrk="1" fontAlgn="auto" latinLnBrk="0" hangingPunct="1">
                        <a:lnSpc>
                          <a:spcPct val="150000"/>
                        </a:lnSpc>
                        <a:spcBef>
                          <a:spcPts val="0"/>
                        </a:spcBef>
                        <a:spcAft>
                          <a:spcPts val="0"/>
                        </a:spcAft>
                        <a:buClrTx/>
                        <a:buSzTx/>
                        <a:buFontTx/>
                        <a:buNone/>
                        <a:tabLst/>
                        <a:defRPr/>
                      </a:pPr>
                      <a:r>
                        <a:rPr lang="el-GR" sz="1400" b="0" dirty="0">
                          <a:effectLst/>
                        </a:rPr>
                        <a:t>Τάσος Αθανασιάδης </a:t>
                      </a:r>
                      <a:endParaRPr lang="en-US" sz="1400" b="0" dirty="0">
                        <a:effectLst/>
                        <a:latin typeface="Times New Roman" panose="02020603050405020304" pitchFamily="18" charset="0"/>
                        <a:ea typeface="Times New Roman" panose="02020603050405020304" pitchFamily="18" charset="0"/>
                      </a:endParaRPr>
                    </a:p>
                  </a:txBody>
                  <a:tcPr marL="55871" marR="55871" marT="0" marB="0"/>
                </a:tc>
                <a:tc>
                  <a:txBody>
                    <a:bodyPr/>
                    <a:lstStyle/>
                    <a:p>
                      <a:pPr marL="0" marR="0" algn="ctr">
                        <a:lnSpc>
                          <a:spcPct val="150000"/>
                        </a:lnSpc>
                        <a:spcBef>
                          <a:spcPts val="0"/>
                        </a:spcBef>
                        <a:spcAft>
                          <a:spcPts val="0"/>
                        </a:spcAft>
                      </a:pPr>
                      <a:r>
                        <a:rPr lang="el-GR" sz="1400" b="0" dirty="0">
                          <a:effectLst/>
                        </a:rPr>
                        <a:t>24</a:t>
                      </a:r>
                      <a:endParaRPr lang="en-US" sz="1400" b="0" dirty="0">
                        <a:effectLst/>
                        <a:latin typeface="Times New Roman" panose="02020603050405020304" pitchFamily="18" charset="0"/>
                        <a:ea typeface="Times New Roman" panose="02020603050405020304" pitchFamily="18" charset="0"/>
                      </a:endParaRPr>
                    </a:p>
                  </a:txBody>
                  <a:tcPr marL="55871" marR="55871" marT="0" marB="0"/>
                </a:tc>
                <a:extLst>
                  <a:ext uri="{0D108BD9-81ED-4DB2-BD59-A6C34878D82A}">
                    <a16:rowId xmlns:a16="http://schemas.microsoft.com/office/drawing/2014/main" val="10001"/>
                  </a:ext>
                </a:extLst>
              </a:tr>
              <a:tr h="316504">
                <a:tc>
                  <a:txBody>
                    <a:bodyPr/>
                    <a:lstStyle/>
                    <a:p>
                      <a:pPr marL="0" marR="0" algn="just">
                        <a:lnSpc>
                          <a:spcPct val="150000"/>
                        </a:lnSpc>
                        <a:spcBef>
                          <a:spcPts val="0"/>
                        </a:spcBef>
                        <a:spcAft>
                          <a:spcPts val="0"/>
                        </a:spcAft>
                      </a:pPr>
                      <a:r>
                        <a:rPr lang="el-GR" sz="1400" b="0" dirty="0">
                          <a:effectLst/>
                        </a:rPr>
                        <a:t>Μ. </a:t>
                      </a:r>
                      <a:r>
                        <a:rPr lang="el-GR" sz="1400" b="0" dirty="0" err="1">
                          <a:effectLst/>
                        </a:rPr>
                        <a:t>Καραγάτσης</a:t>
                      </a:r>
                      <a:r>
                        <a:rPr lang="el-GR" sz="1400" b="0" dirty="0">
                          <a:effectLst/>
                        </a:rPr>
                        <a:t> </a:t>
                      </a:r>
                      <a:endParaRPr lang="en-US" sz="1400" b="0" dirty="0">
                        <a:effectLst/>
                        <a:latin typeface="Times New Roman" panose="02020603050405020304" pitchFamily="18" charset="0"/>
                        <a:ea typeface="Times New Roman" panose="02020603050405020304" pitchFamily="18" charset="0"/>
                      </a:endParaRPr>
                    </a:p>
                  </a:txBody>
                  <a:tcPr marL="55871" marR="55871" marT="0" marB="0"/>
                </a:tc>
                <a:tc>
                  <a:txBody>
                    <a:bodyPr/>
                    <a:lstStyle/>
                    <a:p>
                      <a:pPr marL="0" marR="0" algn="ctr">
                        <a:lnSpc>
                          <a:spcPct val="150000"/>
                        </a:lnSpc>
                        <a:spcBef>
                          <a:spcPts val="0"/>
                        </a:spcBef>
                        <a:spcAft>
                          <a:spcPts val="0"/>
                        </a:spcAft>
                      </a:pPr>
                      <a:r>
                        <a:rPr lang="el-GR" sz="1400" b="0">
                          <a:effectLst/>
                        </a:rPr>
                        <a:t>24</a:t>
                      </a:r>
                      <a:endParaRPr lang="en-US" sz="1400" b="0">
                        <a:effectLst/>
                        <a:latin typeface="Times New Roman" panose="02020603050405020304" pitchFamily="18" charset="0"/>
                        <a:ea typeface="Times New Roman" panose="02020603050405020304" pitchFamily="18" charset="0"/>
                      </a:endParaRPr>
                    </a:p>
                  </a:txBody>
                  <a:tcPr marL="55871" marR="55871" marT="0" marB="0"/>
                </a:tc>
                <a:extLst>
                  <a:ext uri="{0D108BD9-81ED-4DB2-BD59-A6C34878D82A}">
                    <a16:rowId xmlns:a16="http://schemas.microsoft.com/office/drawing/2014/main" val="10002"/>
                  </a:ext>
                </a:extLst>
              </a:tr>
              <a:tr h="316504">
                <a:tc>
                  <a:txBody>
                    <a:bodyPr/>
                    <a:lstStyle/>
                    <a:p>
                      <a:pPr marL="0" marR="0" algn="just">
                        <a:lnSpc>
                          <a:spcPct val="150000"/>
                        </a:lnSpc>
                        <a:spcBef>
                          <a:spcPts val="0"/>
                        </a:spcBef>
                        <a:spcAft>
                          <a:spcPts val="0"/>
                        </a:spcAft>
                      </a:pPr>
                      <a:r>
                        <a:rPr lang="el-GR" sz="1400" b="0" dirty="0">
                          <a:effectLst/>
                        </a:rPr>
                        <a:t>Ηλίας </a:t>
                      </a:r>
                      <a:r>
                        <a:rPr lang="el-GR" sz="1400" b="0" dirty="0" err="1">
                          <a:effectLst/>
                        </a:rPr>
                        <a:t>Βενέζης</a:t>
                      </a:r>
                      <a:r>
                        <a:rPr lang="el-GR" sz="1400" b="0" dirty="0">
                          <a:effectLst/>
                        </a:rPr>
                        <a:t> </a:t>
                      </a:r>
                      <a:endParaRPr lang="en-US" sz="1400" b="0" dirty="0">
                        <a:effectLst/>
                        <a:latin typeface="Times New Roman" panose="02020603050405020304" pitchFamily="18" charset="0"/>
                        <a:ea typeface="Times New Roman" panose="02020603050405020304" pitchFamily="18" charset="0"/>
                      </a:endParaRPr>
                    </a:p>
                  </a:txBody>
                  <a:tcPr marL="55871" marR="55871" marT="0" marB="0"/>
                </a:tc>
                <a:tc>
                  <a:txBody>
                    <a:bodyPr/>
                    <a:lstStyle/>
                    <a:p>
                      <a:pPr marL="0" marR="0" algn="ctr">
                        <a:lnSpc>
                          <a:spcPct val="150000"/>
                        </a:lnSpc>
                        <a:spcBef>
                          <a:spcPts val="0"/>
                        </a:spcBef>
                        <a:spcAft>
                          <a:spcPts val="0"/>
                        </a:spcAft>
                      </a:pPr>
                      <a:r>
                        <a:rPr lang="el-GR" sz="1400" b="0">
                          <a:effectLst/>
                        </a:rPr>
                        <a:t>18</a:t>
                      </a:r>
                      <a:endParaRPr lang="en-US" sz="1400" b="0">
                        <a:effectLst/>
                        <a:latin typeface="Times New Roman" panose="02020603050405020304" pitchFamily="18" charset="0"/>
                        <a:ea typeface="Times New Roman" panose="02020603050405020304" pitchFamily="18" charset="0"/>
                      </a:endParaRPr>
                    </a:p>
                  </a:txBody>
                  <a:tcPr marL="55871" marR="55871" marT="0" marB="0"/>
                </a:tc>
                <a:extLst>
                  <a:ext uri="{0D108BD9-81ED-4DB2-BD59-A6C34878D82A}">
                    <a16:rowId xmlns:a16="http://schemas.microsoft.com/office/drawing/2014/main" val="10003"/>
                  </a:ext>
                </a:extLst>
              </a:tr>
              <a:tr h="316504">
                <a:tc>
                  <a:txBody>
                    <a:bodyPr/>
                    <a:lstStyle/>
                    <a:p>
                      <a:pPr marL="0" marR="0" algn="just">
                        <a:lnSpc>
                          <a:spcPct val="150000"/>
                        </a:lnSpc>
                        <a:spcBef>
                          <a:spcPts val="0"/>
                        </a:spcBef>
                        <a:spcAft>
                          <a:spcPts val="0"/>
                        </a:spcAft>
                      </a:pPr>
                      <a:r>
                        <a:rPr lang="el-GR" sz="1400" b="0" dirty="0">
                          <a:effectLst/>
                        </a:rPr>
                        <a:t>Θανάσης Πετσάλης-Διομήδης </a:t>
                      </a:r>
                      <a:endParaRPr lang="en-US" sz="1400" b="0" dirty="0">
                        <a:effectLst/>
                        <a:latin typeface="Times New Roman" panose="02020603050405020304" pitchFamily="18" charset="0"/>
                        <a:ea typeface="Times New Roman" panose="02020603050405020304" pitchFamily="18" charset="0"/>
                      </a:endParaRPr>
                    </a:p>
                  </a:txBody>
                  <a:tcPr marL="55871" marR="55871" marT="0" marB="0"/>
                </a:tc>
                <a:tc>
                  <a:txBody>
                    <a:bodyPr/>
                    <a:lstStyle/>
                    <a:p>
                      <a:pPr marL="0" marR="0" algn="ctr">
                        <a:lnSpc>
                          <a:spcPct val="150000"/>
                        </a:lnSpc>
                        <a:spcBef>
                          <a:spcPts val="0"/>
                        </a:spcBef>
                        <a:spcAft>
                          <a:spcPts val="0"/>
                        </a:spcAft>
                      </a:pPr>
                      <a:r>
                        <a:rPr lang="el-GR" sz="1400" b="0" dirty="0">
                          <a:effectLst/>
                        </a:rPr>
                        <a:t>16</a:t>
                      </a:r>
                      <a:endParaRPr lang="en-US" sz="1400" b="0" dirty="0">
                        <a:effectLst/>
                        <a:latin typeface="Times New Roman" panose="02020603050405020304" pitchFamily="18" charset="0"/>
                        <a:ea typeface="Times New Roman" panose="02020603050405020304" pitchFamily="18" charset="0"/>
                      </a:endParaRPr>
                    </a:p>
                  </a:txBody>
                  <a:tcPr marL="55871" marR="55871" marT="0" marB="0"/>
                </a:tc>
                <a:extLst>
                  <a:ext uri="{0D108BD9-81ED-4DB2-BD59-A6C34878D82A}">
                    <a16:rowId xmlns:a16="http://schemas.microsoft.com/office/drawing/2014/main" val="10004"/>
                  </a:ext>
                </a:extLst>
              </a:tr>
              <a:tr h="316504">
                <a:tc>
                  <a:txBody>
                    <a:bodyPr/>
                    <a:lstStyle/>
                    <a:p>
                      <a:pPr marL="0" marR="0" algn="just">
                        <a:lnSpc>
                          <a:spcPct val="150000"/>
                        </a:lnSpc>
                        <a:spcBef>
                          <a:spcPts val="0"/>
                        </a:spcBef>
                        <a:spcAft>
                          <a:spcPts val="0"/>
                        </a:spcAft>
                      </a:pPr>
                      <a:r>
                        <a:rPr lang="el-GR" sz="1400" b="0" dirty="0">
                          <a:effectLst/>
                        </a:rPr>
                        <a:t>Κώστας Δ. Κυριαζής </a:t>
                      </a:r>
                      <a:endParaRPr lang="en-US" sz="1400" b="0" dirty="0">
                        <a:effectLst/>
                        <a:latin typeface="Times New Roman" panose="02020603050405020304" pitchFamily="18" charset="0"/>
                        <a:ea typeface="Times New Roman" panose="02020603050405020304" pitchFamily="18" charset="0"/>
                      </a:endParaRPr>
                    </a:p>
                  </a:txBody>
                  <a:tcPr marL="55871" marR="55871" marT="0" marB="0"/>
                </a:tc>
                <a:tc>
                  <a:txBody>
                    <a:bodyPr/>
                    <a:lstStyle/>
                    <a:p>
                      <a:pPr marL="0" marR="0" algn="ctr">
                        <a:lnSpc>
                          <a:spcPct val="150000"/>
                        </a:lnSpc>
                        <a:spcBef>
                          <a:spcPts val="0"/>
                        </a:spcBef>
                        <a:spcAft>
                          <a:spcPts val="0"/>
                        </a:spcAft>
                      </a:pPr>
                      <a:r>
                        <a:rPr lang="el-GR" sz="1400" b="0" dirty="0">
                          <a:effectLst/>
                        </a:rPr>
                        <a:t>12</a:t>
                      </a:r>
                      <a:endParaRPr lang="en-US" sz="1400" b="0" dirty="0">
                        <a:effectLst/>
                        <a:latin typeface="Times New Roman" panose="02020603050405020304" pitchFamily="18" charset="0"/>
                        <a:ea typeface="Times New Roman" panose="02020603050405020304" pitchFamily="18" charset="0"/>
                      </a:endParaRPr>
                    </a:p>
                  </a:txBody>
                  <a:tcPr marL="55871" marR="55871" marT="0" marB="0"/>
                </a:tc>
                <a:extLst>
                  <a:ext uri="{0D108BD9-81ED-4DB2-BD59-A6C34878D82A}">
                    <a16:rowId xmlns:a16="http://schemas.microsoft.com/office/drawing/2014/main" val="10005"/>
                  </a:ext>
                </a:extLst>
              </a:tr>
              <a:tr h="316504">
                <a:tc>
                  <a:txBody>
                    <a:bodyPr/>
                    <a:lstStyle/>
                    <a:p>
                      <a:pPr marL="0" marR="0" algn="just">
                        <a:lnSpc>
                          <a:spcPct val="150000"/>
                        </a:lnSpc>
                        <a:spcBef>
                          <a:spcPts val="0"/>
                        </a:spcBef>
                        <a:spcAft>
                          <a:spcPts val="0"/>
                        </a:spcAft>
                      </a:pPr>
                      <a:r>
                        <a:rPr lang="el-GR" sz="1400" b="0" dirty="0">
                          <a:effectLst/>
                        </a:rPr>
                        <a:t>Άγγελος Τερζάκης </a:t>
                      </a:r>
                      <a:endParaRPr lang="en-US" sz="1400" b="0" dirty="0">
                        <a:effectLst/>
                        <a:latin typeface="Times New Roman" panose="02020603050405020304" pitchFamily="18" charset="0"/>
                        <a:ea typeface="Times New Roman" panose="02020603050405020304" pitchFamily="18" charset="0"/>
                      </a:endParaRPr>
                    </a:p>
                  </a:txBody>
                  <a:tcPr marL="55871" marR="55871" marT="0" marB="0"/>
                </a:tc>
                <a:tc>
                  <a:txBody>
                    <a:bodyPr/>
                    <a:lstStyle/>
                    <a:p>
                      <a:pPr marL="0" marR="0" algn="ctr">
                        <a:lnSpc>
                          <a:spcPct val="150000"/>
                        </a:lnSpc>
                        <a:spcBef>
                          <a:spcPts val="0"/>
                        </a:spcBef>
                        <a:spcAft>
                          <a:spcPts val="0"/>
                        </a:spcAft>
                      </a:pPr>
                      <a:r>
                        <a:rPr lang="el-GR" sz="1400" b="0" dirty="0">
                          <a:effectLst/>
                        </a:rPr>
                        <a:t>11</a:t>
                      </a:r>
                      <a:endParaRPr lang="en-US" sz="1400" b="0" dirty="0">
                        <a:effectLst/>
                        <a:latin typeface="Times New Roman" panose="02020603050405020304" pitchFamily="18" charset="0"/>
                        <a:ea typeface="Times New Roman" panose="02020603050405020304" pitchFamily="18" charset="0"/>
                      </a:endParaRPr>
                    </a:p>
                  </a:txBody>
                  <a:tcPr marL="55871" marR="55871" marT="0" marB="0"/>
                </a:tc>
                <a:extLst>
                  <a:ext uri="{0D108BD9-81ED-4DB2-BD59-A6C34878D82A}">
                    <a16:rowId xmlns:a16="http://schemas.microsoft.com/office/drawing/2014/main" val="10006"/>
                  </a:ext>
                </a:extLst>
              </a:tr>
              <a:tr h="316504">
                <a:tc>
                  <a:txBody>
                    <a:bodyPr/>
                    <a:lstStyle/>
                    <a:p>
                      <a:pPr marL="0" marR="0" algn="just">
                        <a:lnSpc>
                          <a:spcPct val="150000"/>
                        </a:lnSpc>
                        <a:spcBef>
                          <a:spcPts val="0"/>
                        </a:spcBef>
                        <a:spcAft>
                          <a:spcPts val="0"/>
                        </a:spcAft>
                      </a:pPr>
                      <a:r>
                        <a:rPr lang="el-GR" sz="1400" b="0" dirty="0">
                          <a:effectLst/>
                        </a:rPr>
                        <a:t>Γιώργος </a:t>
                      </a:r>
                      <a:r>
                        <a:rPr lang="el-GR" sz="1400" b="0" dirty="0" err="1">
                          <a:effectLst/>
                        </a:rPr>
                        <a:t>Θεοτοκάς</a:t>
                      </a:r>
                      <a:r>
                        <a:rPr lang="el-GR" sz="1400" b="0" dirty="0">
                          <a:effectLst/>
                        </a:rPr>
                        <a:t> </a:t>
                      </a:r>
                      <a:endParaRPr lang="en-US" sz="1400" b="0" dirty="0">
                        <a:effectLst/>
                        <a:latin typeface="Times New Roman" panose="02020603050405020304" pitchFamily="18" charset="0"/>
                        <a:ea typeface="Times New Roman" panose="02020603050405020304" pitchFamily="18" charset="0"/>
                      </a:endParaRPr>
                    </a:p>
                  </a:txBody>
                  <a:tcPr marL="55871" marR="55871" marT="0" marB="0"/>
                </a:tc>
                <a:tc>
                  <a:txBody>
                    <a:bodyPr/>
                    <a:lstStyle/>
                    <a:p>
                      <a:pPr marL="0" marR="0" algn="ctr">
                        <a:lnSpc>
                          <a:spcPct val="150000"/>
                        </a:lnSpc>
                        <a:spcBef>
                          <a:spcPts val="0"/>
                        </a:spcBef>
                        <a:spcAft>
                          <a:spcPts val="0"/>
                        </a:spcAft>
                      </a:pPr>
                      <a:r>
                        <a:rPr lang="el-GR" sz="1400" b="0" dirty="0">
                          <a:effectLst/>
                        </a:rPr>
                        <a:t>10</a:t>
                      </a:r>
                      <a:endParaRPr lang="en-US" sz="1400" b="0" dirty="0">
                        <a:effectLst/>
                        <a:latin typeface="Times New Roman" panose="02020603050405020304" pitchFamily="18" charset="0"/>
                        <a:ea typeface="Times New Roman" panose="02020603050405020304" pitchFamily="18" charset="0"/>
                      </a:endParaRPr>
                    </a:p>
                  </a:txBody>
                  <a:tcPr marL="55871" marR="55871" marT="0" marB="0"/>
                </a:tc>
                <a:extLst>
                  <a:ext uri="{0D108BD9-81ED-4DB2-BD59-A6C34878D82A}">
                    <a16:rowId xmlns:a16="http://schemas.microsoft.com/office/drawing/2014/main" val="10007"/>
                  </a:ext>
                </a:extLst>
              </a:tr>
              <a:tr h="316504">
                <a:tc>
                  <a:txBody>
                    <a:bodyPr/>
                    <a:lstStyle/>
                    <a:p>
                      <a:pPr marL="0" marR="0" algn="just">
                        <a:lnSpc>
                          <a:spcPct val="150000"/>
                        </a:lnSpc>
                        <a:spcBef>
                          <a:spcPts val="0"/>
                        </a:spcBef>
                        <a:spcAft>
                          <a:spcPts val="0"/>
                        </a:spcAft>
                      </a:pPr>
                      <a:r>
                        <a:rPr lang="el-GR" sz="1400" b="0" dirty="0">
                          <a:effectLst/>
                        </a:rPr>
                        <a:t>Παντελής Πρεβελάκης </a:t>
                      </a:r>
                      <a:endParaRPr lang="en-US" sz="1400" b="0" dirty="0">
                        <a:effectLst/>
                        <a:latin typeface="Times New Roman" panose="02020603050405020304" pitchFamily="18" charset="0"/>
                        <a:ea typeface="Times New Roman" panose="02020603050405020304" pitchFamily="18" charset="0"/>
                      </a:endParaRPr>
                    </a:p>
                  </a:txBody>
                  <a:tcPr marL="55871" marR="55871" marT="0" marB="0"/>
                </a:tc>
                <a:tc>
                  <a:txBody>
                    <a:bodyPr/>
                    <a:lstStyle/>
                    <a:p>
                      <a:pPr marL="0" marR="0" algn="ctr">
                        <a:lnSpc>
                          <a:spcPct val="150000"/>
                        </a:lnSpc>
                        <a:spcBef>
                          <a:spcPts val="0"/>
                        </a:spcBef>
                        <a:spcAft>
                          <a:spcPts val="0"/>
                        </a:spcAft>
                      </a:pPr>
                      <a:r>
                        <a:rPr lang="el-GR" sz="1400" b="0" dirty="0">
                          <a:effectLst/>
                        </a:rPr>
                        <a:t>10</a:t>
                      </a:r>
                      <a:endParaRPr lang="en-US" sz="1400" b="0" dirty="0">
                        <a:effectLst/>
                        <a:latin typeface="Times New Roman" panose="02020603050405020304" pitchFamily="18" charset="0"/>
                        <a:ea typeface="Times New Roman" panose="02020603050405020304" pitchFamily="18" charset="0"/>
                      </a:endParaRPr>
                    </a:p>
                  </a:txBody>
                  <a:tcPr marL="55871" marR="55871" marT="0" marB="0"/>
                </a:tc>
                <a:extLst>
                  <a:ext uri="{0D108BD9-81ED-4DB2-BD59-A6C34878D82A}">
                    <a16:rowId xmlns:a16="http://schemas.microsoft.com/office/drawing/2014/main" val="10008"/>
                  </a:ext>
                </a:extLst>
              </a:tr>
              <a:tr h="316504">
                <a:tc>
                  <a:txBody>
                    <a:bodyPr/>
                    <a:lstStyle/>
                    <a:p>
                      <a:pPr marL="0" marR="0" algn="just">
                        <a:lnSpc>
                          <a:spcPct val="150000"/>
                        </a:lnSpc>
                        <a:spcBef>
                          <a:spcPts val="0"/>
                        </a:spcBef>
                        <a:spcAft>
                          <a:spcPts val="0"/>
                        </a:spcAft>
                      </a:pPr>
                      <a:r>
                        <a:rPr lang="el-GR" sz="1400" b="0" dirty="0">
                          <a:effectLst/>
                        </a:rPr>
                        <a:t>Διονύσης Ρώμας </a:t>
                      </a:r>
                      <a:endParaRPr lang="en-US" sz="1400" b="0" dirty="0">
                        <a:effectLst/>
                        <a:latin typeface="Times New Roman" panose="02020603050405020304" pitchFamily="18" charset="0"/>
                        <a:ea typeface="Times New Roman" panose="02020603050405020304" pitchFamily="18" charset="0"/>
                      </a:endParaRPr>
                    </a:p>
                  </a:txBody>
                  <a:tcPr marL="55871" marR="55871" marT="0" marB="0"/>
                </a:tc>
                <a:tc>
                  <a:txBody>
                    <a:bodyPr/>
                    <a:lstStyle/>
                    <a:p>
                      <a:pPr marL="0" marR="0" algn="ctr">
                        <a:lnSpc>
                          <a:spcPct val="150000"/>
                        </a:lnSpc>
                        <a:spcBef>
                          <a:spcPts val="0"/>
                        </a:spcBef>
                        <a:spcAft>
                          <a:spcPts val="0"/>
                        </a:spcAft>
                      </a:pPr>
                      <a:r>
                        <a:rPr lang="el-GR" sz="1400" b="0" dirty="0">
                          <a:effectLst/>
                        </a:rPr>
                        <a:t>10</a:t>
                      </a:r>
                      <a:endParaRPr lang="en-US" sz="1400" b="0" dirty="0">
                        <a:effectLst/>
                        <a:latin typeface="Times New Roman" panose="02020603050405020304" pitchFamily="18" charset="0"/>
                        <a:ea typeface="Times New Roman" panose="02020603050405020304" pitchFamily="18" charset="0"/>
                      </a:endParaRPr>
                    </a:p>
                  </a:txBody>
                  <a:tcPr marL="55871" marR="55871" marT="0" marB="0"/>
                </a:tc>
                <a:extLst>
                  <a:ext uri="{0D108BD9-81ED-4DB2-BD59-A6C34878D82A}">
                    <a16:rowId xmlns:a16="http://schemas.microsoft.com/office/drawing/2014/main" val="10009"/>
                  </a:ext>
                </a:extLst>
              </a:tr>
              <a:tr h="316504">
                <a:tc>
                  <a:txBody>
                    <a:bodyPr/>
                    <a:lstStyle/>
                    <a:p>
                      <a:pPr marL="0" marR="0" algn="just">
                        <a:lnSpc>
                          <a:spcPct val="150000"/>
                        </a:lnSpc>
                        <a:spcBef>
                          <a:spcPts val="0"/>
                        </a:spcBef>
                        <a:spcAft>
                          <a:spcPts val="0"/>
                        </a:spcAft>
                      </a:pPr>
                      <a:r>
                        <a:rPr lang="el-GR" sz="1400" b="0" dirty="0">
                          <a:effectLst/>
                        </a:rPr>
                        <a:t>Άγγελος Βλάχος </a:t>
                      </a:r>
                      <a:endParaRPr lang="en-US" sz="1400" b="0" dirty="0">
                        <a:effectLst/>
                        <a:latin typeface="Times New Roman" panose="02020603050405020304" pitchFamily="18" charset="0"/>
                        <a:ea typeface="Times New Roman" panose="02020603050405020304" pitchFamily="18" charset="0"/>
                      </a:endParaRPr>
                    </a:p>
                  </a:txBody>
                  <a:tcPr marL="55871" marR="55871" marT="0" marB="0"/>
                </a:tc>
                <a:tc>
                  <a:txBody>
                    <a:bodyPr/>
                    <a:lstStyle/>
                    <a:p>
                      <a:pPr marL="0" marR="0" algn="ctr">
                        <a:lnSpc>
                          <a:spcPct val="150000"/>
                        </a:lnSpc>
                        <a:spcBef>
                          <a:spcPts val="0"/>
                        </a:spcBef>
                        <a:spcAft>
                          <a:spcPts val="0"/>
                        </a:spcAft>
                      </a:pPr>
                      <a:r>
                        <a:rPr lang="el-GR" sz="1400" b="0" dirty="0">
                          <a:effectLst/>
                        </a:rPr>
                        <a:t>9</a:t>
                      </a:r>
                      <a:endParaRPr lang="en-US" sz="1400" b="0" dirty="0">
                        <a:effectLst/>
                        <a:latin typeface="Times New Roman" panose="02020603050405020304" pitchFamily="18" charset="0"/>
                        <a:ea typeface="Times New Roman" panose="02020603050405020304" pitchFamily="18" charset="0"/>
                      </a:endParaRPr>
                    </a:p>
                  </a:txBody>
                  <a:tcPr marL="55871" marR="55871" marT="0" marB="0"/>
                </a:tc>
                <a:extLst>
                  <a:ext uri="{0D108BD9-81ED-4DB2-BD59-A6C34878D82A}">
                    <a16:rowId xmlns:a16="http://schemas.microsoft.com/office/drawing/2014/main" val="10010"/>
                  </a:ext>
                </a:extLst>
              </a:tr>
              <a:tr h="316504">
                <a:tc>
                  <a:txBody>
                    <a:bodyPr/>
                    <a:lstStyle/>
                    <a:p>
                      <a:pPr marL="0" marR="0" algn="just">
                        <a:lnSpc>
                          <a:spcPct val="150000"/>
                        </a:lnSpc>
                        <a:spcBef>
                          <a:spcPts val="0"/>
                        </a:spcBef>
                        <a:spcAft>
                          <a:spcPts val="0"/>
                        </a:spcAft>
                      </a:pPr>
                      <a:r>
                        <a:rPr lang="el-GR" sz="1400" b="0" dirty="0">
                          <a:effectLst/>
                        </a:rPr>
                        <a:t>Ανδρέας Καρκαβίτσας </a:t>
                      </a:r>
                      <a:endParaRPr lang="en-US" sz="1400" b="0" dirty="0">
                        <a:effectLst/>
                        <a:latin typeface="Times New Roman" panose="02020603050405020304" pitchFamily="18" charset="0"/>
                        <a:ea typeface="Times New Roman" panose="02020603050405020304" pitchFamily="18" charset="0"/>
                      </a:endParaRPr>
                    </a:p>
                  </a:txBody>
                  <a:tcPr marL="55871" marR="55871" marT="0" marB="0"/>
                </a:tc>
                <a:tc>
                  <a:txBody>
                    <a:bodyPr/>
                    <a:lstStyle/>
                    <a:p>
                      <a:pPr marL="0" marR="0" algn="ctr">
                        <a:lnSpc>
                          <a:spcPct val="150000"/>
                        </a:lnSpc>
                        <a:spcBef>
                          <a:spcPts val="0"/>
                        </a:spcBef>
                        <a:spcAft>
                          <a:spcPts val="0"/>
                        </a:spcAft>
                      </a:pPr>
                      <a:r>
                        <a:rPr lang="el-GR" sz="1400" b="0" dirty="0">
                          <a:effectLst/>
                        </a:rPr>
                        <a:t>9</a:t>
                      </a:r>
                      <a:endParaRPr lang="en-US" sz="1400" b="0" dirty="0">
                        <a:effectLst/>
                        <a:latin typeface="Times New Roman" panose="02020603050405020304" pitchFamily="18" charset="0"/>
                        <a:ea typeface="Times New Roman" panose="02020603050405020304" pitchFamily="18" charset="0"/>
                      </a:endParaRPr>
                    </a:p>
                  </a:txBody>
                  <a:tcPr marL="55871" marR="55871" marT="0" marB="0"/>
                </a:tc>
                <a:extLst>
                  <a:ext uri="{0D108BD9-81ED-4DB2-BD59-A6C34878D82A}">
                    <a16:rowId xmlns:a16="http://schemas.microsoft.com/office/drawing/2014/main" val="10011"/>
                  </a:ext>
                </a:extLst>
              </a:tr>
              <a:tr h="316504">
                <a:tc>
                  <a:txBody>
                    <a:bodyPr/>
                    <a:lstStyle/>
                    <a:p>
                      <a:pPr marL="0" marR="0" algn="just">
                        <a:lnSpc>
                          <a:spcPct val="150000"/>
                        </a:lnSpc>
                        <a:spcBef>
                          <a:spcPts val="0"/>
                        </a:spcBef>
                        <a:spcAft>
                          <a:spcPts val="0"/>
                        </a:spcAft>
                      </a:pPr>
                      <a:r>
                        <a:rPr lang="el-GR" sz="1400" b="0" dirty="0">
                          <a:effectLst/>
                        </a:rPr>
                        <a:t>Αλέξανδρος Παπαδιαμάντης </a:t>
                      </a:r>
                      <a:endParaRPr lang="en-US" sz="1400" b="0" dirty="0">
                        <a:effectLst/>
                        <a:latin typeface="Times New Roman" panose="02020603050405020304" pitchFamily="18" charset="0"/>
                        <a:ea typeface="Times New Roman" panose="02020603050405020304" pitchFamily="18" charset="0"/>
                      </a:endParaRPr>
                    </a:p>
                  </a:txBody>
                  <a:tcPr marL="55871" marR="55871" marT="0" marB="0"/>
                </a:tc>
                <a:tc>
                  <a:txBody>
                    <a:bodyPr/>
                    <a:lstStyle/>
                    <a:p>
                      <a:pPr marL="0" marR="0" algn="ctr">
                        <a:lnSpc>
                          <a:spcPct val="150000"/>
                        </a:lnSpc>
                        <a:spcBef>
                          <a:spcPts val="0"/>
                        </a:spcBef>
                        <a:spcAft>
                          <a:spcPts val="0"/>
                        </a:spcAft>
                      </a:pPr>
                      <a:r>
                        <a:rPr lang="el-GR" sz="1400" b="0" dirty="0">
                          <a:effectLst/>
                        </a:rPr>
                        <a:t>9</a:t>
                      </a:r>
                      <a:endParaRPr lang="en-US" sz="1400" b="0" dirty="0">
                        <a:effectLst/>
                        <a:latin typeface="Times New Roman" panose="02020603050405020304" pitchFamily="18" charset="0"/>
                        <a:ea typeface="Times New Roman" panose="02020603050405020304" pitchFamily="18" charset="0"/>
                      </a:endParaRPr>
                    </a:p>
                  </a:txBody>
                  <a:tcPr marL="55871" marR="55871" marT="0" marB="0"/>
                </a:tc>
                <a:extLst>
                  <a:ext uri="{0D108BD9-81ED-4DB2-BD59-A6C34878D82A}">
                    <a16:rowId xmlns:a16="http://schemas.microsoft.com/office/drawing/2014/main" val="10012"/>
                  </a:ext>
                </a:extLst>
              </a:tr>
              <a:tr h="316504">
                <a:tc>
                  <a:txBody>
                    <a:bodyPr/>
                    <a:lstStyle/>
                    <a:p>
                      <a:pPr marL="0" marR="0" algn="just">
                        <a:lnSpc>
                          <a:spcPct val="150000"/>
                        </a:lnSpc>
                        <a:spcBef>
                          <a:spcPts val="0"/>
                        </a:spcBef>
                        <a:spcAft>
                          <a:spcPts val="0"/>
                        </a:spcAft>
                      </a:pPr>
                      <a:r>
                        <a:rPr lang="el-GR" sz="1400" b="0" dirty="0">
                          <a:effectLst/>
                        </a:rPr>
                        <a:t>Γαλάτεια Σαράντη </a:t>
                      </a:r>
                      <a:endParaRPr lang="en-US" sz="1400" b="0" dirty="0">
                        <a:effectLst/>
                        <a:latin typeface="Times New Roman" panose="02020603050405020304" pitchFamily="18" charset="0"/>
                        <a:ea typeface="Times New Roman" panose="02020603050405020304" pitchFamily="18" charset="0"/>
                      </a:endParaRPr>
                    </a:p>
                  </a:txBody>
                  <a:tcPr marL="55871" marR="55871" marT="0" marB="0"/>
                </a:tc>
                <a:tc>
                  <a:txBody>
                    <a:bodyPr/>
                    <a:lstStyle/>
                    <a:p>
                      <a:pPr marL="0" marR="0" algn="ctr">
                        <a:lnSpc>
                          <a:spcPct val="150000"/>
                        </a:lnSpc>
                        <a:spcBef>
                          <a:spcPts val="0"/>
                        </a:spcBef>
                        <a:spcAft>
                          <a:spcPts val="0"/>
                        </a:spcAft>
                      </a:pPr>
                      <a:r>
                        <a:rPr lang="el-GR" sz="1400" b="0" dirty="0">
                          <a:effectLst/>
                        </a:rPr>
                        <a:t>9</a:t>
                      </a:r>
                      <a:endParaRPr lang="en-US" sz="1400" b="0" dirty="0">
                        <a:effectLst/>
                        <a:latin typeface="Times New Roman" panose="02020603050405020304" pitchFamily="18" charset="0"/>
                        <a:ea typeface="Times New Roman" panose="02020603050405020304" pitchFamily="18" charset="0"/>
                      </a:endParaRPr>
                    </a:p>
                  </a:txBody>
                  <a:tcPr marL="55871" marR="55871" marT="0" marB="0"/>
                </a:tc>
                <a:extLst>
                  <a:ext uri="{0D108BD9-81ED-4DB2-BD59-A6C34878D82A}">
                    <a16:rowId xmlns:a16="http://schemas.microsoft.com/office/drawing/2014/main" val="10013"/>
                  </a:ext>
                </a:extLst>
              </a:tr>
              <a:tr h="316504">
                <a:tc>
                  <a:txBody>
                    <a:bodyPr/>
                    <a:lstStyle/>
                    <a:p>
                      <a:pPr marL="0" marR="0" algn="just">
                        <a:lnSpc>
                          <a:spcPct val="150000"/>
                        </a:lnSpc>
                        <a:spcBef>
                          <a:spcPts val="0"/>
                        </a:spcBef>
                        <a:spcAft>
                          <a:spcPts val="0"/>
                        </a:spcAft>
                      </a:pPr>
                      <a:r>
                        <a:rPr lang="el-GR" sz="1400" b="0" dirty="0">
                          <a:effectLst/>
                        </a:rPr>
                        <a:t>Πέτρος Χάρης </a:t>
                      </a:r>
                      <a:endParaRPr lang="en-US" sz="1400" b="0" dirty="0">
                        <a:effectLst/>
                        <a:latin typeface="Times New Roman" panose="02020603050405020304" pitchFamily="18" charset="0"/>
                        <a:ea typeface="Times New Roman" panose="02020603050405020304" pitchFamily="18" charset="0"/>
                      </a:endParaRPr>
                    </a:p>
                  </a:txBody>
                  <a:tcPr marL="55871" marR="55871" marT="0" marB="0"/>
                </a:tc>
                <a:tc>
                  <a:txBody>
                    <a:bodyPr/>
                    <a:lstStyle/>
                    <a:p>
                      <a:pPr marL="0" marR="0" algn="ctr">
                        <a:lnSpc>
                          <a:spcPct val="150000"/>
                        </a:lnSpc>
                        <a:spcBef>
                          <a:spcPts val="0"/>
                        </a:spcBef>
                        <a:spcAft>
                          <a:spcPts val="0"/>
                        </a:spcAft>
                      </a:pPr>
                      <a:r>
                        <a:rPr lang="el-GR" sz="1400" b="0" dirty="0">
                          <a:effectLst/>
                        </a:rPr>
                        <a:t>9</a:t>
                      </a:r>
                      <a:endParaRPr lang="en-US" sz="1400" b="0" dirty="0">
                        <a:effectLst/>
                        <a:latin typeface="Times New Roman" panose="02020603050405020304" pitchFamily="18" charset="0"/>
                        <a:ea typeface="Times New Roman" panose="02020603050405020304" pitchFamily="18" charset="0"/>
                      </a:endParaRPr>
                    </a:p>
                  </a:txBody>
                  <a:tcPr marL="55871" marR="55871" marT="0" marB="0"/>
                </a:tc>
                <a:extLst>
                  <a:ext uri="{0D108BD9-81ED-4DB2-BD59-A6C34878D82A}">
                    <a16:rowId xmlns:a16="http://schemas.microsoft.com/office/drawing/2014/main" val="10014"/>
                  </a:ext>
                </a:extLst>
              </a:tr>
              <a:tr h="316504">
                <a:tc>
                  <a:txBody>
                    <a:bodyPr/>
                    <a:lstStyle/>
                    <a:p>
                      <a:pPr marL="0" marR="0" algn="just">
                        <a:lnSpc>
                          <a:spcPct val="150000"/>
                        </a:lnSpc>
                        <a:spcBef>
                          <a:spcPts val="0"/>
                        </a:spcBef>
                        <a:spcAft>
                          <a:spcPts val="0"/>
                        </a:spcAft>
                      </a:pPr>
                      <a:r>
                        <a:rPr lang="el-GR" sz="1400" b="0" dirty="0">
                          <a:effectLst/>
                        </a:rPr>
                        <a:t>Μιχάλης Περάνθης </a:t>
                      </a:r>
                      <a:endParaRPr lang="en-US" sz="1400" b="0" dirty="0">
                        <a:effectLst/>
                        <a:latin typeface="Times New Roman" panose="02020603050405020304" pitchFamily="18" charset="0"/>
                        <a:ea typeface="Times New Roman" panose="02020603050405020304" pitchFamily="18" charset="0"/>
                      </a:endParaRPr>
                    </a:p>
                  </a:txBody>
                  <a:tcPr marL="55871" marR="55871" marT="0" marB="0"/>
                </a:tc>
                <a:tc>
                  <a:txBody>
                    <a:bodyPr/>
                    <a:lstStyle/>
                    <a:p>
                      <a:pPr marL="0" marR="0" algn="ctr">
                        <a:lnSpc>
                          <a:spcPct val="150000"/>
                        </a:lnSpc>
                        <a:spcBef>
                          <a:spcPts val="0"/>
                        </a:spcBef>
                        <a:spcAft>
                          <a:spcPts val="0"/>
                        </a:spcAft>
                      </a:pPr>
                      <a:r>
                        <a:rPr lang="el-GR" sz="1400" b="0" dirty="0">
                          <a:effectLst/>
                        </a:rPr>
                        <a:t>8</a:t>
                      </a:r>
                      <a:endParaRPr lang="en-US" sz="1400" b="0" dirty="0">
                        <a:effectLst/>
                        <a:latin typeface="Times New Roman" panose="02020603050405020304" pitchFamily="18" charset="0"/>
                        <a:ea typeface="Times New Roman" panose="02020603050405020304" pitchFamily="18" charset="0"/>
                      </a:endParaRPr>
                    </a:p>
                  </a:txBody>
                  <a:tcPr marL="55871" marR="55871" marT="0" marB="0"/>
                </a:tc>
                <a:extLst>
                  <a:ext uri="{0D108BD9-81ED-4DB2-BD59-A6C34878D82A}">
                    <a16:rowId xmlns:a16="http://schemas.microsoft.com/office/drawing/2014/main" val="10015"/>
                  </a:ext>
                </a:extLst>
              </a:tr>
              <a:tr h="316504">
                <a:tc>
                  <a:txBody>
                    <a:bodyPr/>
                    <a:lstStyle/>
                    <a:p>
                      <a:pPr marL="0" marR="0" algn="just">
                        <a:lnSpc>
                          <a:spcPct val="150000"/>
                        </a:lnSpc>
                        <a:spcBef>
                          <a:spcPts val="0"/>
                        </a:spcBef>
                        <a:spcAft>
                          <a:spcPts val="0"/>
                        </a:spcAft>
                      </a:pPr>
                      <a:r>
                        <a:rPr lang="el-GR" sz="1400" b="0" dirty="0" err="1">
                          <a:effectLst/>
                        </a:rPr>
                        <a:t>Στράτης</a:t>
                      </a:r>
                      <a:r>
                        <a:rPr lang="el-GR" sz="1400" b="0" dirty="0">
                          <a:effectLst/>
                        </a:rPr>
                        <a:t> Μυριβήλης </a:t>
                      </a:r>
                      <a:endParaRPr lang="en-US" sz="1400" b="0" dirty="0">
                        <a:effectLst/>
                        <a:latin typeface="Times New Roman" panose="02020603050405020304" pitchFamily="18" charset="0"/>
                        <a:ea typeface="Times New Roman" panose="02020603050405020304" pitchFamily="18" charset="0"/>
                      </a:endParaRPr>
                    </a:p>
                  </a:txBody>
                  <a:tcPr marL="55871" marR="55871" marT="0" marB="0"/>
                </a:tc>
                <a:tc>
                  <a:txBody>
                    <a:bodyPr/>
                    <a:lstStyle/>
                    <a:p>
                      <a:pPr marL="0" marR="0" algn="ctr">
                        <a:lnSpc>
                          <a:spcPct val="150000"/>
                        </a:lnSpc>
                        <a:spcBef>
                          <a:spcPts val="0"/>
                        </a:spcBef>
                        <a:spcAft>
                          <a:spcPts val="0"/>
                        </a:spcAft>
                      </a:pPr>
                      <a:r>
                        <a:rPr lang="el-GR" sz="1400" b="0" dirty="0">
                          <a:effectLst/>
                        </a:rPr>
                        <a:t>7</a:t>
                      </a:r>
                      <a:endParaRPr lang="en-US" sz="1400" b="0" dirty="0">
                        <a:effectLst/>
                        <a:latin typeface="Times New Roman" panose="02020603050405020304" pitchFamily="18" charset="0"/>
                        <a:ea typeface="Times New Roman" panose="02020603050405020304" pitchFamily="18" charset="0"/>
                      </a:endParaRPr>
                    </a:p>
                  </a:txBody>
                  <a:tcPr marL="55871" marR="55871" marT="0" marB="0"/>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28665119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Τα </a:t>
            </a:r>
            <a:r>
              <a:rPr lang="el-GR" dirty="0" err="1"/>
              <a:t>χρονια</a:t>
            </a:r>
            <a:r>
              <a:rPr lang="el-GR" dirty="0"/>
              <a:t> της </a:t>
            </a:r>
            <a:r>
              <a:rPr lang="el-GR" dirty="0" err="1"/>
              <a:t>δικτατοριασ</a:t>
            </a:r>
            <a:endParaRPr lang="en-US" dirty="0"/>
          </a:p>
        </p:txBody>
      </p:sp>
      <p:sp>
        <p:nvSpPr>
          <p:cNvPr id="3" name="Content Placeholder 2"/>
          <p:cNvSpPr>
            <a:spLocks noGrp="1"/>
          </p:cNvSpPr>
          <p:nvPr>
            <p:ph idx="1"/>
          </p:nvPr>
        </p:nvSpPr>
        <p:spPr>
          <a:xfrm>
            <a:off x="768096" y="2132856"/>
            <a:ext cx="7290055" cy="4608512"/>
          </a:xfrm>
        </p:spPr>
        <p:txBody>
          <a:bodyPr>
            <a:normAutofit lnSpcReduction="10000"/>
          </a:bodyPr>
          <a:lstStyle/>
          <a:p>
            <a:r>
              <a:rPr lang="el-GR" sz="2400" dirty="0"/>
              <a:t>Εστία εκδίδει κλασικούς συγγραφείς Ν.Λ., </a:t>
            </a:r>
            <a:r>
              <a:rPr lang="el-GR" sz="2400" dirty="0" err="1"/>
              <a:t>Νέστορα</a:t>
            </a:r>
            <a:r>
              <a:rPr lang="el-GR" sz="2400" dirty="0"/>
              <a:t> Μάτσα και Ευάγγελο Αβέρωφ-Τοσίτσα</a:t>
            </a:r>
          </a:p>
          <a:p>
            <a:r>
              <a:rPr lang="el-GR" sz="2400" dirty="0"/>
              <a:t>Αλλά και </a:t>
            </a:r>
            <a:r>
              <a:rPr lang="el-GR" sz="2400" dirty="0" err="1"/>
              <a:t>Μπάμπη</a:t>
            </a:r>
            <a:r>
              <a:rPr lang="el-GR" sz="2400" dirty="0"/>
              <a:t> Κλάρα, Ρένο Αποστολίδη, Βασίλη Βασιλικό, Αλέξη </a:t>
            </a:r>
            <a:r>
              <a:rPr lang="el-GR" sz="2400" dirty="0" err="1"/>
              <a:t>Παρνη</a:t>
            </a:r>
            <a:endParaRPr lang="el-GR" sz="2400" dirty="0"/>
          </a:p>
          <a:p>
            <a:r>
              <a:rPr lang="el-GR" sz="2400" dirty="0"/>
              <a:t>Πλήρης επικράτηση σε Κρατικά Βραβεία Λογοτεχνίας (100% το 1969)</a:t>
            </a:r>
          </a:p>
          <a:p>
            <a:pPr lvl="1"/>
            <a:r>
              <a:rPr lang="el-GR" sz="2000" dirty="0"/>
              <a:t>Α΄ Βραβείο Διηγήματος: Θανάσης Πετσάλης-Διομήδης, </a:t>
            </a:r>
            <a:r>
              <a:rPr lang="el-GR" sz="2000" i="1" dirty="0"/>
              <a:t>Η κυρά της Ύδρας και άλλα διηγήματα</a:t>
            </a:r>
            <a:endParaRPr lang="el-GR" sz="2000" dirty="0"/>
          </a:p>
          <a:p>
            <a:pPr lvl="1"/>
            <a:r>
              <a:rPr lang="el-GR" sz="2000" dirty="0"/>
              <a:t>Α΄ Βραβείο Μυθιστορήματος: Διονύσης Ρώμας, </a:t>
            </a:r>
            <a:r>
              <a:rPr lang="el-GR" sz="2000" i="1" dirty="0"/>
              <a:t>Ο </a:t>
            </a:r>
            <a:r>
              <a:rPr lang="el-GR" sz="2000" i="1" dirty="0" err="1"/>
              <a:t>Σοπρακόμιτος</a:t>
            </a:r>
            <a:endParaRPr lang="el-GR" sz="2000" i="1" dirty="0"/>
          </a:p>
          <a:p>
            <a:pPr lvl="1"/>
            <a:r>
              <a:rPr lang="el-GR" sz="2000" dirty="0"/>
              <a:t>Βραβείο Μυθιστορηματικής Βιογραφίας: Κωνσταντίνος Κυριαζής, </a:t>
            </a:r>
            <a:r>
              <a:rPr lang="el-GR" sz="2000" i="1" dirty="0"/>
              <a:t>Ηράκλειος</a:t>
            </a:r>
          </a:p>
          <a:p>
            <a:pPr lvl="1"/>
            <a:r>
              <a:rPr lang="el-GR" sz="2000" dirty="0"/>
              <a:t>Βραβείο Ταξιδιωτικών Εντυπώσεων: Άλκης Θρύλος, </a:t>
            </a:r>
            <a:r>
              <a:rPr lang="el-GR" sz="2000" i="1" dirty="0"/>
              <a:t>Εκδρομές και ταξίδια</a:t>
            </a:r>
            <a:r>
              <a:rPr lang="el-GR" sz="2000" dirty="0"/>
              <a:t> </a:t>
            </a:r>
            <a:endParaRPr lang="en-US" sz="2000" dirty="0"/>
          </a:p>
        </p:txBody>
      </p:sp>
    </p:spTree>
    <p:extLst>
      <p:ext uri="{BB962C8B-B14F-4D97-AF65-F5344CB8AC3E}">
        <p14:creationId xmlns:p14="http://schemas.microsoft.com/office/powerpoint/2010/main" val="16692195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2CF1BDDC-4E57-4064-B712-2EF9C9261E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1"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B6D47E0C-18AB-487F-9BA0-FC2FBB41B5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13" name="Rectangle 12">
            <a:extLst>
              <a:ext uri="{FF2B5EF4-FFF2-40B4-BE49-F238E27FC236}">
                <a16:creationId xmlns:a16="http://schemas.microsoft.com/office/drawing/2014/main" id="{3BC4B3A0-3938-4EC0-A6FC-8CEDDB5206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544"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7521677-ED76-46E9-872D-BFC3998DE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rgbClr val="5152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5707" y="640080"/>
            <a:ext cx="3156492" cy="3034857"/>
          </a:xfrm>
        </p:spPr>
        <p:txBody>
          <a:bodyPr vert="horz" lIns="91440" tIns="45720" rIns="91440" bIns="45720" rtlCol="0" anchor="b">
            <a:normAutofit/>
          </a:bodyPr>
          <a:lstStyle/>
          <a:p>
            <a:r>
              <a:rPr lang="en-US" sz="3800">
                <a:solidFill>
                  <a:srgbClr val="FFFFFF"/>
                </a:solidFill>
              </a:rPr>
              <a:t>Μαρινα καραϊτιδη</a:t>
            </a:r>
          </a:p>
        </p:txBody>
      </p:sp>
      <p:sp>
        <p:nvSpPr>
          <p:cNvPr id="3" name="Text Placeholder 2"/>
          <p:cNvSpPr>
            <a:spLocks noGrp="1"/>
          </p:cNvSpPr>
          <p:nvPr>
            <p:ph type="body" idx="1"/>
          </p:nvPr>
        </p:nvSpPr>
        <p:spPr>
          <a:xfrm>
            <a:off x="479190" y="3849539"/>
            <a:ext cx="3153009" cy="2359417"/>
          </a:xfrm>
        </p:spPr>
        <p:txBody>
          <a:bodyPr vert="horz" lIns="91440" tIns="45720" rIns="91440" bIns="45720" rtlCol="0" anchor="t">
            <a:normAutofit/>
          </a:bodyPr>
          <a:lstStyle/>
          <a:p>
            <a:pPr algn="r"/>
            <a:r>
              <a:rPr lang="en-US" sz="1400">
                <a:solidFill>
                  <a:srgbClr val="FFFFFF"/>
                </a:solidFill>
              </a:rPr>
              <a:t>Η ΑΜΦΙΣΒΗΤΗΣΗ</a:t>
            </a:r>
          </a:p>
        </p:txBody>
      </p:sp>
      <p:cxnSp>
        <p:nvCxnSpPr>
          <p:cNvPr id="17" name="Straight Connector 16">
            <a:extLst>
              <a:ext uri="{FF2B5EF4-FFF2-40B4-BE49-F238E27FC236}">
                <a16:creationId xmlns:a16="http://schemas.microsoft.com/office/drawing/2014/main" id="{96C6E9B3-1D36-403B-BFB4-D168E11FE0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0009" y="3765314"/>
            <a:ext cx="2948940" cy="0"/>
          </a:xfrm>
          <a:prstGeom prst="line">
            <a:avLst/>
          </a:prstGeom>
          <a:ln w="19050">
            <a:solidFill>
              <a:srgbClr val="5F7894"/>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1"/>
          <a:stretch/>
        </p:blipFill>
        <p:spPr>
          <a:xfrm>
            <a:off x="4101411" y="10"/>
            <a:ext cx="5040133" cy="6857990"/>
          </a:xfrm>
          <a:prstGeom prst="rect">
            <a:avLst/>
          </a:prstGeom>
        </p:spPr>
      </p:pic>
    </p:spTree>
    <p:extLst>
      <p:ext uri="{BB962C8B-B14F-4D97-AF65-F5344CB8AC3E}">
        <p14:creationId xmlns:p14="http://schemas.microsoft.com/office/powerpoint/2010/main" val="21107659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a:t>Σταθμοι</a:t>
            </a:r>
            <a:r>
              <a:rPr lang="el-GR" dirty="0"/>
              <a:t> στην </a:t>
            </a:r>
            <a:r>
              <a:rPr lang="el-GR" dirty="0" err="1"/>
              <a:t>ιστορια</a:t>
            </a:r>
            <a:r>
              <a:rPr lang="el-GR" dirty="0"/>
              <a:t> της </a:t>
            </a:r>
            <a:r>
              <a:rPr lang="el-GR" dirty="0" err="1"/>
              <a:t>εστιασ</a:t>
            </a:r>
            <a:endParaRPr lang="en-US" dirty="0"/>
          </a:p>
        </p:txBody>
      </p:sp>
      <p:sp>
        <p:nvSpPr>
          <p:cNvPr id="3" name="Content Placeholder 2"/>
          <p:cNvSpPr>
            <a:spLocks noGrp="1"/>
          </p:cNvSpPr>
          <p:nvPr>
            <p:ph idx="1"/>
          </p:nvPr>
        </p:nvSpPr>
        <p:spPr>
          <a:xfrm>
            <a:off x="768096" y="2420888"/>
            <a:ext cx="7620328" cy="4248472"/>
          </a:xfrm>
        </p:spPr>
        <p:txBody>
          <a:bodyPr>
            <a:normAutofit/>
          </a:bodyPr>
          <a:lstStyle/>
          <a:p>
            <a:r>
              <a:rPr lang="el-GR" sz="2800" dirty="0"/>
              <a:t>1975, κυκλοφορία νέου τριμηνιαίου βιβλιογραφικού δελτίου με τίτλο </a:t>
            </a:r>
            <a:r>
              <a:rPr lang="el-GR" sz="2800" i="1" dirty="0"/>
              <a:t>Νέα Βιβλία </a:t>
            </a:r>
            <a:r>
              <a:rPr lang="el-GR" sz="2800" dirty="0"/>
              <a:t>σε διεύθυνση Κυριάκου </a:t>
            </a:r>
            <a:r>
              <a:rPr lang="el-GR" sz="2800" dirty="0" err="1"/>
              <a:t>Ντελόπουλου</a:t>
            </a:r>
            <a:endParaRPr lang="el-GR" sz="2800" dirty="0"/>
          </a:p>
          <a:p>
            <a:r>
              <a:rPr lang="el-GR" sz="2800" dirty="0"/>
              <a:t>1976, έκδοση </a:t>
            </a:r>
            <a:r>
              <a:rPr lang="el-GR" sz="2800" i="1" dirty="0" err="1"/>
              <a:t>Λωξάντρας</a:t>
            </a:r>
            <a:r>
              <a:rPr lang="el-GR" sz="2800" dirty="0"/>
              <a:t> Μαρίας Ιορδανίδου. Η πρώτη έκδοση (4.000 αντ.) εξαντλείται σε μια εβδομάδα</a:t>
            </a:r>
            <a:endParaRPr lang="en-US" sz="2800" dirty="0"/>
          </a:p>
          <a:p>
            <a:pPr lvl="1"/>
            <a:r>
              <a:rPr lang="el-GR" sz="2400" dirty="0"/>
              <a:t>1976-2010 = 59 εκδόσεις, 225.000 αντ.</a:t>
            </a:r>
          </a:p>
          <a:p>
            <a:r>
              <a:rPr lang="el-GR" sz="2800" dirty="0"/>
              <a:t>1978, μεταφορά έδρας σε Σόλωνος 60</a:t>
            </a:r>
          </a:p>
          <a:p>
            <a:endParaRPr lang="el-GR" dirty="0"/>
          </a:p>
          <a:p>
            <a:endParaRPr lang="el-GR" dirty="0"/>
          </a:p>
          <a:p>
            <a:endParaRPr lang="en-US" dirty="0"/>
          </a:p>
        </p:txBody>
      </p:sp>
    </p:spTree>
    <p:extLst>
      <p:ext uri="{BB962C8B-B14F-4D97-AF65-F5344CB8AC3E}">
        <p14:creationId xmlns:p14="http://schemas.microsoft.com/office/powerpoint/2010/main" val="35185425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a:t>Νεεσ</a:t>
            </a:r>
            <a:r>
              <a:rPr lang="el-GR" dirty="0"/>
              <a:t> </a:t>
            </a:r>
            <a:r>
              <a:rPr lang="el-GR" dirty="0" err="1"/>
              <a:t>προκλησεισ</a:t>
            </a:r>
            <a:endParaRPr lang="en-US" dirty="0"/>
          </a:p>
        </p:txBody>
      </p:sp>
      <p:sp>
        <p:nvSpPr>
          <p:cNvPr id="3" name="Content Placeholder 2"/>
          <p:cNvSpPr>
            <a:spLocks noGrp="1"/>
          </p:cNvSpPr>
          <p:nvPr>
            <p:ph idx="1"/>
          </p:nvPr>
        </p:nvSpPr>
        <p:spPr>
          <a:xfrm>
            <a:off x="768096" y="1988840"/>
            <a:ext cx="7620328" cy="4680520"/>
          </a:xfrm>
        </p:spPr>
        <p:txBody>
          <a:bodyPr>
            <a:normAutofit lnSpcReduction="10000"/>
          </a:bodyPr>
          <a:lstStyle/>
          <a:p>
            <a:r>
              <a:rPr lang="el-GR" sz="2400" dirty="0"/>
              <a:t>Με Μεταπολίτευση, επιτακτική ανάγκη ανανέωσης καταλόγου</a:t>
            </a:r>
          </a:p>
          <a:p>
            <a:r>
              <a:rPr lang="el-GR" sz="2400" dirty="0"/>
              <a:t>Γιώργος Θαλάσσης (1981-1984)</a:t>
            </a:r>
          </a:p>
          <a:p>
            <a:pPr lvl="1"/>
            <a:r>
              <a:rPr lang="el-GR" sz="1800" dirty="0"/>
              <a:t>Προσέλκυση νέων ταλέντων σε χαμηλού κόστους σειρά</a:t>
            </a:r>
          </a:p>
          <a:p>
            <a:pPr lvl="1"/>
            <a:r>
              <a:rPr lang="el-GR" sz="1800" dirty="0"/>
              <a:t>Γιώργος Ιωάννου, Παύλος </a:t>
            </a:r>
            <a:r>
              <a:rPr lang="el-GR" sz="1800" dirty="0" err="1"/>
              <a:t>Μάτεσις</a:t>
            </a:r>
            <a:r>
              <a:rPr lang="el-GR" sz="1800" dirty="0"/>
              <a:t>, Κ. </a:t>
            </a:r>
            <a:r>
              <a:rPr lang="el-GR" sz="1800" dirty="0" err="1"/>
              <a:t>Μουρσελάς</a:t>
            </a:r>
            <a:r>
              <a:rPr lang="el-GR" sz="1800" dirty="0"/>
              <a:t>, Μ. </a:t>
            </a:r>
            <a:r>
              <a:rPr lang="el-GR" sz="1800" dirty="0" err="1"/>
              <a:t>Λυμπεράκη</a:t>
            </a:r>
            <a:r>
              <a:rPr lang="el-GR" sz="1800" dirty="0"/>
              <a:t>, Φίλιππος </a:t>
            </a:r>
            <a:r>
              <a:rPr lang="el-GR" sz="1800" dirty="0" err="1"/>
              <a:t>Δρακονταειδής</a:t>
            </a:r>
            <a:r>
              <a:rPr lang="el-GR" sz="1800" dirty="0"/>
              <a:t>, Γιώργος Μανιώτης, Ματθαίος Μουντές, Φαίδωνας </a:t>
            </a:r>
            <a:r>
              <a:rPr lang="el-GR" sz="1800" dirty="0" err="1"/>
              <a:t>Ταμβακάκης</a:t>
            </a:r>
            <a:r>
              <a:rPr lang="el-GR" sz="1800" dirty="0"/>
              <a:t>, Πέτρος </a:t>
            </a:r>
            <a:r>
              <a:rPr lang="el-GR" sz="1800" dirty="0" err="1"/>
              <a:t>Τατσόπουλος</a:t>
            </a:r>
            <a:r>
              <a:rPr lang="el-GR" sz="1800" dirty="0"/>
              <a:t>, Κωστής </a:t>
            </a:r>
            <a:r>
              <a:rPr lang="el-GR" sz="1800" dirty="0" err="1"/>
              <a:t>Γκιμοσούλης</a:t>
            </a:r>
            <a:r>
              <a:rPr lang="el-GR" sz="1800" dirty="0"/>
              <a:t>, Νάνος Βαλαωρίτης, Ρούλα Κακλαμανάκη, </a:t>
            </a:r>
            <a:r>
              <a:rPr lang="el-GR" sz="1800" dirty="0" err="1"/>
              <a:t>Αναστάσης</a:t>
            </a:r>
            <a:r>
              <a:rPr lang="el-GR" sz="1800" dirty="0"/>
              <a:t> </a:t>
            </a:r>
            <a:r>
              <a:rPr lang="el-GR" sz="1800" dirty="0" err="1"/>
              <a:t>Βιστωνίτης</a:t>
            </a:r>
            <a:r>
              <a:rPr lang="el-GR" sz="1800" dirty="0"/>
              <a:t>, Άρης </a:t>
            </a:r>
            <a:r>
              <a:rPr lang="el-GR" sz="1800" dirty="0" err="1"/>
              <a:t>Φακίνος</a:t>
            </a:r>
            <a:r>
              <a:rPr lang="el-GR" sz="1800" dirty="0"/>
              <a:t>, Νίκος Φωκάς, Στέφανος </a:t>
            </a:r>
            <a:r>
              <a:rPr lang="el-GR" sz="1800" dirty="0" err="1"/>
              <a:t>Ροζάνης</a:t>
            </a:r>
            <a:r>
              <a:rPr lang="el-GR" sz="1800" dirty="0"/>
              <a:t>, κ.ά.</a:t>
            </a:r>
          </a:p>
          <a:p>
            <a:r>
              <a:rPr lang="el-GR" sz="2400" dirty="0"/>
              <a:t>Διονύσης Καψάλης (1986-1997)</a:t>
            </a:r>
          </a:p>
          <a:p>
            <a:pPr lvl="1"/>
            <a:r>
              <a:rPr lang="el-GR" sz="1800" dirty="0"/>
              <a:t>Οργάνωση παραγωγής σε σειρές</a:t>
            </a:r>
          </a:p>
          <a:p>
            <a:pPr lvl="1"/>
            <a:r>
              <a:rPr lang="el-GR" sz="1800" dirty="0"/>
              <a:t>«Αναγνώσεις», «Οι μεγάλοι ρήτορες και η ιστορία τους», «Από τον κόσμο των αρχαίων», «Βιβλιοθήκη του φιλολόγου», «Ελληνική Ποίηση», «</a:t>
            </a:r>
            <a:r>
              <a:rPr lang="en-US" sz="1800" dirty="0" err="1">
                <a:latin typeface="Calibri" panose="020F0502020204030204" pitchFamily="34" charset="0"/>
              </a:rPr>
              <a:t>Trivium</a:t>
            </a:r>
            <a:r>
              <a:rPr lang="el-GR" sz="1800" dirty="0"/>
              <a:t>» , κ.ά.</a:t>
            </a:r>
          </a:p>
          <a:p>
            <a:pPr lvl="1"/>
            <a:r>
              <a:rPr lang="el-GR" sz="1800" dirty="0"/>
              <a:t>Νέο περιοδικό, </a:t>
            </a:r>
            <a:r>
              <a:rPr lang="el-GR" sz="1800" i="1" dirty="0"/>
              <a:t>Λόγου Χάριν </a:t>
            </a:r>
            <a:r>
              <a:rPr lang="el-GR" sz="1800" dirty="0"/>
              <a:t>(4 τεύχη, 1990-1996)</a:t>
            </a:r>
            <a:endParaRPr lang="en-US" sz="1800" dirty="0"/>
          </a:p>
        </p:txBody>
      </p:sp>
    </p:spTree>
    <p:extLst>
      <p:ext uri="{BB962C8B-B14F-4D97-AF65-F5344CB8AC3E}">
        <p14:creationId xmlns:p14="http://schemas.microsoft.com/office/powerpoint/2010/main" val="737830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331616"/>
          </a:xfrm>
        </p:spPr>
        <p:txBody>
          <a:bodyPr/>
          <a:lstStyle/>
          <a:p>
            <a:r>
              <a:rPr lang="el-GR" dirty="0"/>
              <a:t>Ο </a:t>
            </a:r>
            <a:r>
              <a:rPr lang="el-GR" dirty="0" err="1"/>
              <a:t>τυπος</a:t>
            </a:r>
            <a:r>
              <a:rPr lang="el-GR" dirty="0"/>
              <a:t> στον </a:t>
            </a:r>
            <a:r>
              <a:rPr lang="el-GR" dirty="0" err="1"/>
              <a:t>αγωνα</a:t>
            </a:r>
            <a:endParaRPr lang="en-US" dirty="0"/>
          </a:p>
        </p:txBody>
      </p:sp>
      <p:sp>
        <p:nvSpPr>
          <p:cNvPr id="3" name="Content Placeholder 2"/>
          <p:cNvSpPr>
            <a:spLocks noGrp="1"/>
          </p:cNvSpPr>
          <p:nvPr>
            <p:ph idx="1"/>
          </p:nvPr>
        </p:nvSpPr>
        <p:spPr>
          <a:xfrm>
            <a:off x="755576" y="2060848"/>
            <a:ext cx="7290055" cy="4608512"/>
          </a:xfrm>
        </p:spPr>
        <p:txBody>
          <a:bodyPr>
            <a:normAutofit/>
          </a:bodyPr>
          <a:lstStyle/>
          <a:p>
            <a:r>
              <a:rPr lang="el-GR" sz="3000" dirty="0"/>
              <a:t>Τυπογραφεία του Αγώνα</a:t>
            </a:r>
          </a:p>
          <a:p>
            <a:pPr lvl="1"/>
            <a:r>
              <a:rPr lang="el-GR" sz="2000" dirty="0"/>
              <a:t>Προ 1821 = πνευματική κίνηση Ελληνισμού, θρησκευτικά και εκπαιδευτικά βιβλία</a:t>
            </a:r>
          </a:p>
          <a:p>
            <a:pPr lvl="1"/>
            <a:r>
              <a:rPr lang="el-GR" sz="2000" dirty="0"/>
              <a:t>Μετά 1821 = συμμετέχουν σε Επανάσταση, τυπώνουν εφημερίδες, προκηρύξεις, πράξεις διοίκησης</a:t>
            </a:r>
          </a:p>
          <a:p>
            <a:pPr lvl="1"/>
            <a:r>
              <a:rPr lang="el-GR" sz="2000" dirty="0"/>
              <a:t>Τυπογραφεία από </a:t>
            </a:r>
            <a:r>
              <a:rPr lang="en-US" sz="2000" dirty="0">
                <a:latin typeface="Calibri" panose="020F0502020204030204" pitchFamily="34" charset="0"/>
                <a:cs typeface="Calibri" panose="020F0502020204030204" pitchFamily="34" charset="0"/>
              </a:rPr>
              <a:t>Leicester</a:t>
            </a:r>
            <a:r>
              <a:rPr lang="en-US" sz="2000" dirty="0"/>
              <a:t> </a:t>
            </a:r>
            <a:r>
              <a:rPr lang="en-US" sz="2000" dirty="0">
                <a:latin typeface="Calibri" panose="020F0502020204030204" pitchFamily="34" charset="0"/>
              </a:rPr>
              <a:t>Stanhope</a:t>
            </a:r>
            <a:r>
              <a:rPr lang="el-GR" sz="2000" dirty="0">
                <a:latin typeface="Calibri" panose="020F0502020204030204" pitchFamily="34" charset="0"/>
              </a:rPr>
              <a:t>, δωρεές Κομιτάτου Λονδίνου και </a:t>
            </a:r>
            <a:r>
              <a:rPr lang="en-US" sz="2000" dirty="0">
                <a:latin typeface="Calibri" panose="020F0502020204030204" pitchFamily="34" charset="0"/>
              </a:rPr>
              <a:t>F. </a:t>
            </a:r>
            <a:r>
              <a:rPr lang="en-US" sz="2000" dirty="0" err="1">
                <a:latin typeface="Calibri" panose="020F0502020204030204" pitchFamily="34" charset="0"/>
              </a:rPr>
              <a:t>Didot</a:t>
            </a:r>
            <a:endParaRPr lang="en-US" sz="2000" dirty="0">
              <a:latin typeface="Calibri" panose="020F0502020204030204" pitchFamily="34" charset="0"/>
            </a:endParaRPr>
          </a:p>
          <a:p>
            <a:pPr lvl="1"/>
            <a:r>
              <a:rPr lang="el-GR" sz="2000" dirty="0">
                <a:latin typeface="Calibri" panose="020F0502020204030204" pitchFamily="34" charset="0"/>
              </a:rPr>
              <a:t>Αυτοσχέδια τυπογραφεία από αυτοδίδακτους τεχνίτες</a:t>
            </a:r>
            <a:endParaRPr lang="en-US" sz="2000" dirty="0">
              <a:latin typeface="Calibri" panose="020F0502020204030204" pitchFamily="34" charset="0"/>
            </a:endParaRPr>
          </a:p>
          <a:p>
            <a:r>
              <a:rPr lang="el-GR" sz="3000" dirty="0"/>
              <a:t>Άφιξη Καποδίστρια (Ιαν. 1828)</a:t>
            </a:r>
          </a:p>
          <a:p>
            <a:pPr lvl="1"/>
            <a:r>
              <a:rPr lang="en-US" sz="2000" dirty="0"/>
              <a:t>3</a:t>
            </a:r>
            <a:r>
              <a:rPr lang="el-GR" sz="2000" dirty="0"/>
              <a:t> </a:t>
            </a:r>
            <a:r>
              <a:rPr lang="el-GR" sz="2000" dirty="0" err="1"/>
              <a:t>Τυπογραφείες</a:t>
            </a:r>
            <a:r>
              <a:rPr lang="el-GR" sz="2000" dirty="0"/>
              <a:t> Διοικήσεως</a:t>
            </a:r>
            <a:r>
              <a:rPr lang="en-US" sz="2000" dirty="0"/>
              <a:t> </a:t>
            </a:r>
            <a:r>
              <a:rPr lang="el-GR" sz="2000" dirty="0"/>
              <a:t>(Αίγινα, Ύδρα)</a:t>
            </a:r>
          </a:p>
          <a:p>
            <a:pPr lvl="1"/>
            <a:r>
              <a:rPr lang="el-GR" sz="2000" dirty="0"/>
              <a:t>2 ιδιωτικές (Ναύπλιο, Σύρος)</a:t>
            </a:r>
            <a:endParaRPr lang="en-US" sz="2000" dirty="0"/>
          </a:p>
        </p:txBody>
      </p:sp>
    </p:spTree>
    <p:extLst>
      <p:ext uri="{BB962C8B-B14F-4D97-AF65-F5344CB8AC3E}">
        <p14:creationId xmlns:p14="http://schemas.microsoft.com/office/powerpoint/2010/main" val="10877609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a:t>Σταθμοι</a:t>
            </a:r>
            <a:r>
              <a:rPr lang="el-GR" dirty="0"/>
              <a:t> στην </a:t>
            </a:r>
            <a:r>
              <a:rPr lang="el-GR" dirty="0" err="1"/>
              <a:t>ιστορια</a:t>
            </a:r>
            <a:r>
              <a:rPr lang="el-GR" dirty="0"/>
              <a:t> της </a:t>
            </a:r>
            <a:r>
              <a:rPr lang="el-GR" dirty="0" err="1"/>
              <a:t>εστιασ</a:t>
            </a:r>
            <a:endParaRPr lang="en-US" dirty="0"/>
          </a:p>
        </p:txBody>
      </p:sp>
      <p:sp>
        <p:nvSpPr>
          <p:cNvPr id="3" name="Content Placeholder 2"/>
          <p:cNvSpPr>
            <a:spLocks noGrp="1"/>
          </p:cNvSpPr>
          <p:nvPr>
            <p:ph idx="1"/>
          </p:nvPr>
        </p:nvSpPr>
        <p:spPr>
          <a:xfrm>
            <a:off x="768096" y="2286000"/>
            <a:ext cx="7548320" cy="4023360"/>
          </a:xfrm>
        </p:spPr>
        <p:txBody>
          <a:bodyPr>
            <a:normAutofit/>
          </a:bodyPr>
          <a:lstStyle/>
          <a:p>
            <a:r>
              <a:rPr lang="el-GR" sz="2600" dirty="0"/>
              <a:t>1985, η Εστία γιορτάζει τα 100 χρόνια της και εγκαινιάζει σειρά «Ξένης Λογοτεχνίας» με </a:t>
            </a:r>
            <a:r>
              <a:rPr lang="el-GR" sz="2600" i="1" dirty="0"/>
              <a:t>Τενεκεδένιο Ταμπούρλο</a:t>
            </a:r>
            <a:r>
              <a:rPr lang="el-GR" sz="2600" dirty="0"/>
              <a:t> Γκύντερ Γκρας</a:t>
            </a:r>
          </a:p>
          <a:p>
            <a:r>
              <a:rPr lang="el-GR" sz="2600" dirty="0"/>
              <a:t>1987, νέα σειρά «Σύγχρονη Ελληνική Πεζογραφία»</a:t>
            </a:r>
          </a:p>
          <a:p>
            <a:r>
              <a:rPr lang="el-GR" sz="2600" dirty="0"/>
              <a:t>1988, ο Ευάγγελος Μόσχος διαδέχεται τον Πέτρο Χάρη στη διεύθυνση της </a:t>
            </a:r>
            <a:r>
              <a:rPr lang="el-GR" sz="2600" i="1" dirty="0"/>
              <a:t>Νέας Εστίας</a:t>
            </a:r>
            <a:endParaRPr lang="el-GR" sz="2600" dirty="0"/>
          </a:p>
          <a:p>
            <a:r>
              <a:rPr lang="el-GR" sz="2600" dirty="0"/>
              <a:t>1992, νέο κατάστημα σε Λευκωσία Κύπρου (έως 1999)</a:t>
            </a:r>
          </a:p>
          <a:p>
            <a:r>
              <a:rPr lang="el-GR" sz="2600" dirty="0"/>
              <a:t>1993, η Εστία αναλαμβάνει τη σειρά της </a:t>
            </a:r>
            <a:r>
              <a:rPr lang="el-GR" sz="2600" i="1" dirty="0"/>
              <a:t>Νέας Ελληνικής Βιβλιοθήκης</a:t>
            </a:r>
            <a:r>
              <a:rPr lang="el-GR" sz="2600" dirty="0"/>
              <a:t> του Άλκη Αγγέλου</a:t>
            </a:r>
            <a:endParaRPr lang="en-US" sz="2600" dirty="0"/>
          </a:p>
        </p:txBody>
      </p:sp>
    </p:spTree>
    <p:extLst>
      <p:ext uri="{BB962C8B-B14F-4D97-AF65-F5344CB8AC3E}">
        <p14:creationId xmlns:p14="http://schemas.microsoft.com/office/powerpoint/2010/main" val="14732001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2CF1BDDC-4E57-4064-B712-2EF9C9261E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1"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B6D47E0C-18AB-487F-9BA0-FC2FBB41B5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13" name="Rectangle 12">
            <a:extLst>
              <a:ext uri="{FF2B5EF4-FFF2-40B4-BE49-F238E27FC236}">
                <a16:creationId xmlns:a16="http://schemas.microsoft.com/office/drawing/2014/main" id="{3BC4B3A0-3938-4EC0-A6FC-8CEDDB5206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544"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7521677-ED76-46E9-872D-BFC3998DE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rgbClr val="5E5D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5707" y="640080"/>
            <a:ext cx="3156492" cy="3034857"/>
          </a:xfrm>
        </p:spPr>
        <p:txBody>
          <a:bodyPr vert="horz" lIns="91440" tIns="45720" rIns="91440" bIns="45720" rtlCol="0" anchor="b">
            <a:normAutofit/>
          </a:bodyPr>
          <a:lstStyle/>
          <a:p>
            <a:r>
              <a:rPr lang="en-US" sz="3800">
                <a:solidFill>
                  <a:srgbClr val="FFFFFF"/>
                </a:solidFill>
              </a:rPr>
              <a:t>Ευα καραϊτιδη</a:t>
            </a:r>
          </a:p>
        </p:txBody>
      </p:sp>
      <p:sp>
        <p:nvSpPr>
          <p:cNvPr id="3" name="Text Placeholder 2"/>
          <p:cNvSpPr>
            <a:spLocks noGrp="1"/>
          </p:cNvSpPr>
          <p:nvPr>
            <p:ph type="body" idx="1"/>
          </p:nvPr>
        </p:nvSpPr>
        <p:spPr>
          <a:xfrm>
            <a:off x="479190" y="3849539"/>
            <a:ext cx="3153009" cy="2359417"/>
          </a:xfrm>
        </p:spPr>
        <p:txBody>
          <a:bodyPr vert="horz" lIns="91440" tIns="45720" rIns="91440" bIns="45720" rtlCol="0" anchor="t">
            <a:normAutofit/>
          </a:bodyPr>
          <a:lstStyle/>
          <a:p>
            <a:pPr algn="r"/>
            <a:r>
              <a:rPr lang="en-US" sz="1400">
                <a:solidFill>
                  <a:srgbClr val="FFFFFF"/>
                </a:solidFill>
              </a:rPr>
              <a:t>Η ΠΡΟΚΛΗΣΗ</a:t>
            </a:r>
          </a:p>
        </p:txBody>
      </p:sp>
      <p:cxnSp>
        <p:nvCxnSpPr>
          <p:cNvPr id="17" name="Straight Connector 16">
            <a:extLst>
              <a:ext uri="{FF2B5EF4-FFF2-40B4-BE49-F238E27FC236}">
                <a16:creationId xmlns:a16="http://schemas.microsoft.com/office/drawing/2014/main" id="{96C6E9B3-1D36-403B-BFB4-D168E11FE0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0009" y="3765314"/>
            <a:ext cx="2948940" cy="0"/>
          </a:xfrm>
          <a:prstGeom prst="line">
            <a:avLst/>
          </a:prstGeom>
          <a:ln w="19050">
            <a:solidFill>
              <a:srgbClr val="7B8BCD"/>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101411" y="10"/>
            <a:ext cx="5040133" cy="6857990"/>
          </a:xfrm>
          <a:prstGeom prst="rect">
            <a:avLst/>
          </a:prstGeom>
        </p:spPr>
      </p:pic>
    </p:spTree>
    <p:extLst>
      <p:ext uri="{BB962C8B-B14F-4D97-AF65-F5344CB8AC3E}">
        <p14:creationId xmlns:p14="http://schemas.microsoft.com/office/powerpoint/2010/main" val="22412240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a:t>Σταθμοι</a:t>
            </a:r>
            <a:r>
              <a:rPr lang="el-GR" dirty="0"/>
              <a:t> στην </a:t>
            </a:r>
            <a:r>
              <a:rPr lang="el-GR" dirty="0" err="1"/>
              <a:t>ιστορια</a:t>
            </a:r>
            <a:r>
              <a:rPr lang="el-GR" dirty="0"/>
              <a:t> της </a:t>
            </a:r>
            <a:r>
              <a:rPr lang="el-GR" dirty="0" err="1"/>
              <a:t>εστιασ</a:t>
            </a:r>
            <a:endParaRPr lang="en-US" dirty="0"/>
          </a:p>
        </p:txBody>
      </p:sp>
      <p:sp>
        <p:nvSpPr>
          <p:cNvPr id="3" name="Content Placeholder 2"/>
          <p:cNvSpPr>
            <a:spLocks noGrp="1"/>
          </p:cNvSpPr>
          <p:nvPr>
            <p:ph idx="1"/>
          </p:nvPr>
        </p:nvSpPr>
        <p:spPr>
          <a:xfrm>
            <a:off x="755576" y="1988840"/>
            <a:ext cx="7704856" cy="4752528"/>
          </a:xfrm>
        </p:spPr>
        <p:txBody>
          <a:bodyPr>
            <a:normAutofit lnSpcReduction="10000"/>
          </a:bodyPr>
          <a:lstStyle/>
          <a:p>
            <a:pPr>
              <a:lnSpc>
                <a:spcPct val="120000"/>
              </a:lnSpc>
            </a:pPr>
            <a:r>
              <a:rPr lang="el-GR" sz="2600" dirty="0"/>
              <a:t>1998, αποχώρηση Μ. </a:t>
            </a:r>
            <a:r>
              <a:rPr lang="el-GR" sz="2600" dirty="0" err="1"/>
              <a:t>Καραϊτίδη</a:t>
            </a:r>
            <a:r>
              <a:rPr lang="el-GR" sz="2600" dirty="0"/>
              <a:t> από διεύθυνση επιχείρησης. Διαίρεσή της στον βιβλιοπωλικό και τον εκδοτικό κλάδο που αναλαμβάνουν τα παιδιά της, Γιάννης και Εύα, αντίστοιχα</a:t>
            </a:r>
          </a:p>
          <a:p>
            <a:r>
              <a:rPr lang="el-GR" sz="2600" dirty="0"/>
              <a:t>1998, ανάθεση </a:t>
            </a:r>
            <a:r>
              <a:rPr lang="el-GR" sz="2600" i="1" dirty="0"/>
              <a:t>Νέας Εστίας </a:t>
            </a:r>
            <a:r>
              <a:rPr lang="el-GR" sz="2600" dirty="0"/>
              <a:t>σε Σταύρο </a:t>
            </a:r>
            <a:r>
              <a:rPr lang="el-GR" sz="2600" dirty="0" err="1"/>
              <a:t>Ζουμπουλάκη</a:t>
            </a:r>
            <a:r>
              <a:rPr lang="el-GR" sz="2600" dirty="0"/>
              <a:t> και ριζική ανανέωσή της</a:t>
            </a:r>
          </a:p>
          <a:p>
            <a:pPr>
              <a:lnSpc>
                <a:spcPct val="120000"/>
              </a:lnSpc>
            </a:pPr>
            <a:r>
              <a:rPr lang="el-GR" sz="2600" dirty="0"/>
              <a:t>2013, κλείνει το βιβλιοπωλείο της Εστίας μετά από 128 χρόνια λειτουργίας. Οι εκδόσεις συνεχίζουν την πορεία τους</a:t>
            </a:r>
          </a:p>
          <a:p>
            <a:r>
              <a:rPr lang="el-GR" sz="2600" dirty="0"/>
              <a:t>2014, θάνατος Μαρίνας </a:t>
            </a:r>
            <a:r>
              <a:rPr lang="el-GR" sz="2600" dirty="0" err="1"/>
              <a:t>Καραϊτίδη</a:t>
            </a:r>
            <a:endParaRPr lang="el-GR" sz="2600" dirty="0"/>
          </a:p>
          <a:p>
            <a:endParaRPr lang="en-US" dirty="0"/>
          </a:p>
        </p:txBody>
      </p:sp>
    </p:spTree>
    <p:extLst>
      <p:ext uri="{BB962C8B-B14F-4D97-AF65-F5344CB8AC3E}">
        <p14:creationId xmlns:p14="http://schemas.microsoft.com/office/powerpoint/2010/main" val="38903016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a:t>Παιδικο</a:t>
            </a:r>
            <a:r>
              <a:rPr lang="el-GR" dirty="0"/>
              <a:t> </a:t>
            </a:r>
            <a:r>
              <a:rPr lang="el-GR" dirty="0" err="1"/>
              <a:t>βιβλιο</a:t>
            </a:r>
            <a:endParaRPr lang="en-US" dirty="0"/>
          </a:p>
        </p:txBody>
      </p:sp>
      <p:sp>
        <p:nvSpPr>
          <p:cNvPr id="3" name="Content Placeholder 2"/>
          <p:cNvSpPr>
            <a:spLocks noGrp="1"/>
          </p:cNvSpPr>
          <p:nvPr>
            <p:ph idx="1"/>
          </p:nvPr>
        </p:nvSpPr>
        <p:spPr>
          <a:xfrm>
            <a:off x="768096" y="2132856"/>
            <a:ext cx="7476312" cy="4464496"/>
          </a:xfrm>
        </p:spPr>
        <p:txBody>
          <a:bodyPr>
            <a:normAutofit/>
          </a:bodyPr>
          <a:lstStyle/>
          <a:p>
            <a:r>
              <a:rPr lang="el-GR" sz="2800" dirty="0"/>
              <a:t>Έργα Πηνελόπης Δέλτα και Ζαχαρία Παπαντωνίου</a:t>
            </a:r>
          </a:p>
          <a:p>
            <a:r>
              <a:rPr lang="el-GR" sz="2800" dirty="0"/>
              <a:t>Διπλή έκδοση, σε μονοτονικό και πολυτονικό</a:t>
            </a:r>
          </a:p>
          <a:p>
            <a:r>
              <a:rPr lang="el-GR" sz="2800" dirty="0"/>
              <a:t>Βραχύβια σειρά «Παιδικής Πινακοθήκης»</a:t>
            </a:r>
          </a:p>
          <a:p>
            <a:pPr lvl="1"/>
            <a:r>
              <a:rPr lang="el-GR" sz="2200" dirty="0"/>
              <a:t>Αλέξανδρος Αδαμόπουλος, </a:t>
            </a:r>
            <a:r>
              <a:rPr lang="el-GR" sz="2200" i="1" dirty="0"/>
              <a:t>Σιμιγδαλένιος</a:t>
            </a:r>
          </a:p>
          <a:p>
            <a:pPr lvl="1"/>
            <a:r>
              <a:rPr lang="el-GR" sz="2200" dirty="0"/>
              <a:t>Χρήστος </a:t>
            </a:r>
            <a:r>
              <a:rPr lang="el-GR" sz="2200" dirty="0" err="1"/>
              <a:t>Μπουλώτης</a:t>
            </a:r>
            <a:r>
              <a:rPr lang="el-GR" sz="2200" dirty="0"/>
              <a:t>, </a:t>
            </a:r>
            <a:r>
              <a:rPr lang="el-GR" sz="2200" i="1" dirty="0"/>
              <a:t>Κουδούνια με πατάτες στο φούρνο</a:t>
            </a:r>
            <a:r>
              <a:rPr lang="el-GR" sz="2200" dirty="0"/>
              <a:t>, </a:t>
            </a:r>
            <a:r>
              <a:rPr lang="el-GR" sz="2200" i="1" dirty="0"/>
              <a:t>Όταν η μπάλα ονειρεύεται τρελά, Ο </a:t>
            </a:r>
            <a:r>
              <a:rPr lang="el-GR" sz="2200" i="1" dirty="0" err="1"/>
              <a:t>γαϊδαράκος</a:t>
            </a:r>
            <a:r>
              <a:rPr lang="el-GR" sz="2200" i="1" dirty="0"/>
              <a:t> που ήπιε το φεγγάρι</a:t>
            </a:r>
          </a:p>
          <a:p>
            <a:pPr lvl="1"/>
            <a:r>
              <a:rPr lang="el-GR" sz="2200" dirty="0"/>
              <a:t>Ισαάκ </a:t>
            </a:r>
            <a:r>
              <a:rPr lang="el-GR" sz="2200" dirty="0" err="1"/>
              <a:t>Μπάσεβις</a:t>
            </a:r>
            <a:r>
              <a:rPr lang="el-GR" sz="2200" dirty="0"/>
              <a:t> Σίνγκερ, </a:t>
            </a:r>
            <a:r>
              <a:rPr lang="el-GR" sz="2200" i="1" dirty="0"/>
              <a:t>Ιστορίες για παιδιά</a:t>
            </a:r>
            <a:r>
              <a:rPr lang="el-GR" sz="2200" dirty="0"/>
              <a:t>, αλλά και</a:t>
            </a:r>
          </a:p>
          <a:p>
            <a:pPr lvl="1"/>
            <a:r>
              <a:rPr lang="el-GR" sz="2200" dirty="0"/>
              <a:t>Ανδρέας Καρκαβίτσας, Οδυσσέας Ελύτης, Κωστής Παλαμάς, Κώστας Καρυωτάκης</a:t>
            </a:r>
            <a:endParaRPr lang="en-US" sz="2200" dirty="0"/>
          </a:p>
        </p:txBody>
      </p:sp>
    </p:spTree>
    <p:extLst>
      <p:ext uri="{BB962C8B-B14F-4D97-AF65-F5344CB8AC3E}">
        <p14:creationId xmlns:p14="http://schemas.microsoft.com/office/powerpoint/2010/main" val="41925394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3" cstate="screen">
            <a:lum/>
            <a:extLst>
              <a:ext uri="{28A0092B-C50C-407E-A947-70E740481C1C}">
                <a14:useLocalDpi xmlns:a14="http://schemas.microsoft.com/office/drawing/2010/main" val="0"/>
              </a:ext>
            </a:extLst>
          </a:blip>
          <a:srcRect/>
          <a:stretch>
            <a:fillRect/>
          </a:stretch>
        </p:blipFill>
        <p:spPr bwMode="auto">
          <a:xfrm>
            <a:off x="504" y="404665"/>
            <a:ext cx="9108000" cy="6215315"/>
          </a:xfrm>
          <a:prstGeom prst="rect">
            <a:avLst/>
          </a:prstGeom>
          <a:noFill/>
          <a:ln w="9525">
            <a:noFill/>
            <a:miter lim="800000"/>
            <a:headEnd/>
            <a:tailEnd/>
          </a:ln>
          <a:effectLst/>
        </p:spPr>
      </p:pic>
    </p:spTree>
    <p:extLst>
      <p:ext uri="{BB962C8B-B14F-4D97-AF65-F5344CB8AC3E}">
        <p14:creationId xmlns:p14="http://schemas.microsoft.com/office/powerpoint/2010/main" val="37364361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a:t>
            </a:r>
            <a:r>
              <a:rPr lang="el-GR" dirty="0" err="1"/>
              <a:t>εικονα</a:t>
            </a:r>
            <a:r>
              <a:rPr lang="el-GR" dirty="0"/>
              <a:t>» </a:t>
            </a:r>
            <a:r>
              <a:rPr lang="el-GR" dirty="0" err="1"/>
              <a:t>ιστορικου</a:t>
            </a:r>
            <a:r>
              <a:rPr lang="el-GR" dirty="0"/>
              <a:t> </a:t>
            </a:r>
            <a:r>
              <a:rPr lang="el-GR" dirty="0" err="1"/>
              <a:t>οικου</a:t>
            </a:r>
            <a:endParaRPr lang="en-US" dirty="0"/>
          </a:p>
        </p:txBody>
      </p:sp>
      <p:sp>
        <p:nvSpPr>
          <p:cNvPr id="3" name="Content Placeholder 2"/>
          <p:cNvSpPr>
            <a:spLocks noGrp="1"/>
          </p:cNvSpPr>
          <p:nvPr>
            <p:ph idx="1"/>
          </p:nvPr>
        </p:nvSpPr>
        <p:spPr/>
        <p:txBody>
          <a:bodyPr>
            <a:normAutofit/>
          </a:bodyPr>
          <a:lstStyle/>
          <a:p>
            <a:r>
              <a:rPr lang="el-GR" sz="2400" dirty="0"/>
              <a:t>Ισόρροπη παρουσία μυθοπλασίας και επιστημονικού βιβλίου σε σειρές</a:t>
            </a:r>
          </a:p>
          <a:p>
            <a:r>
              <a:rPr lang="el-GR" sz="2400" dirty="0"/>
              <a:t>Ιδιαίτερη μέριμνα για την άρτια εμφάνιση του βιβλίου και τη γλωσσική και τυπογραφική επιμέλεια των κειμένων</a:t>
            </a:r>
          </a:p>
          <a:p>
            <a:r>
              <a:rPr lang="el-GR" sz="2400" dirty="0"/>
              <a:t>Επένδυση σε κύρος και συμβολικό κεφάλαιο οίκου</a:t>
            </a:r>
          </a:p>
          <a:p>
            <a:r>
              <a:rPr lang="el-GR" sz="2400" dirty="0"/>
              <a:t>Ευθύνη ιστορικής κληρονομιάς</a:t>
            </a:r>
          </a:p>
          <a:p>
            <a:r>
              <a:rPr lang="el-GR" sz="2400" dirty="0"/>
              <a:t>Δυνατότητα επιβίωσης παραδοσιακής οικογενειακής επιχείρησης;</a:t>
            </a:r>
            <a:endParaRPr lang="en-US" sz="2400" dirty="0"/>
          </a:p>
        </p:txBody>
      </p:sp>
    </p:spTree>
    <p:extLst>
      <p:ext uri="{BB962C8B-B14F-4D97-AF65-F5344CB8AC3E}">
        <p14:creationId xmlns:p14="http://schemas.microsoft.com/office/powerpoint/2010/main" val="17786231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a:t>Ανθεκτικοτητα</a:t>
            </a:r>
            <a:endParaRPr lang="en-US" dirty="0"/>
          </a:p>
        </p:txBody>
      </p:sp>
      <p:sp>
        <p:nvSpPr>
          <p:cNvPr id="3" name="Content Placeholder 2"/>
          <p:cNvSpPr>
            <a:spLocks noGrp="1"/>
          </p:cNvSpPr>
          <p:nvPr>
            <p:ph idx="1"/>
          </p:nvPr>
        </p:nvSpPr>
        <p:spPr/>
        <p:txBody>
          <a:bodyPr>
            <a:normAutofit/>
          </a:bodyPr>
          <a:lstStyle/>
          <a:p>
            <a:r>
              <a:rPr lang="el-GR" sz="3200" dirty="0"/>
              <a:t>Στέρεη οικονομική βάση, τα σχολικά εγχειρίδια</a:t>
            </a:r>
          </a:p>
          <a:p>
            <a:r>
              <a:rPr lang="el-GR" sz="3200" dirty="0"/>
              <a:t>Αξιοποίηση </a:t>
            </a:r>
            <a:r>
              <a:rPr lang="el-GR" sz="3200" i="1" dirty="0"/>
              <a:t>Νέας Εστίας</a:t>
            </a:r>
          </a:p>
          <a:p>
            <a:r>
              <a:rPr lang="el-GR" sz="3200" dirty="0"/>
              <a:t>Προσαρμοστικότητα σε νέες συνθήκες</a:t>
            </a:r>
          </a:p>
          <a:p>
            <a:r>
              <a:rPr lang="el-GR" sz="3200" dirty="0"/>
              <a:t>Συνέργεια βιβλιοπωλικού και εκδοτικού σκέλους επιχείρησης</a:t>
            </a:r>
            <a:endParaRPr lang="en-US" sz="3200" dirty="0"/>
          </a:p>
          <a:p>
            <a:r>
              <a:rPr lang="el-GR" sz="3200" dirty="0">
                <a:hlinkClick r:id="rId2"/>
              </a:rPr>
              <a:t>Παγκόσμια Ημέρα Βιβλίου 2017</a:t>
            </a:r>
            <a:endParaRPr lang="en-US" sz="3200" dirty="0"/>
          </a:p>
          <a:p>
            <a:endParaRPr lang="en-US" sz="3200" dirty="0"/>
          </a:p>
        </p:txBody>
      </p:sp>
    </p:spTree>
    <p:extLst>
      <p:ext uri="{BB962C8B-B14F-4D97-AF65-F5344CB8AC3E}">
        <p14:creationId xmlns:p14="http://schemas.microsoft.com/office/powerpoint/2010/main" val="36326762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7" name="Straight Connector 8">
            <a:extLst>
              <a:ext uri="{FF2B5EF4-FFF2-40B4-BE49-F238E27FC236}">
                <a16:creationId xmlns:a16="http://schemas.microsoft.com/office/drawing/2014/main" id="{82F46358-0DB7-443D-99CD-E17948D195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Rectangle 10">
            <a:extLst>
              <a:ext uri="{FF2B5EF4-FFF2-40B4-BE49-F238E27FC236}">
                <a16:creationId xmlns:a16="http://schemas.microsoft.com/office/drawing/2014/main" id="{E1063F05-99EF-4DA3-B595-4E26670F29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rgbClr val="7250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w Cen MT" panose="020B0602020104020603"/>
              <a:ea typeface="+mn-ea"/>
              <a:cs typeface="+mn-cs"/>
            </a:endParaRPr>
          </a:p>
        </p:txBody>
      </p:sp>
      <p:cxnSp>
        <p:nvCxnSpPr>
          <p:cNvPr id="19" name="Straight Connector 12">
            <a:extLst>
              <a:ext uri="{FF2B5EF4-FFF2-40B4-BE49-F238E27FC236}">
                <a16:creationId xmlns:a16="http://schemas.microsoft.com/office/drawing/2014/main" id="{E0A835C2-2B9B-4174-AA2C-60A4F13119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rgbClr val="6CA2D7"/>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2403E37D-CBC4-4BE4-98EC-39DFF61CC4FE}"/>
              </a:ext>
            </a:extLst>
          </p:cNvPr>
          <p:cNvSpPr txBox="1"/>
          <p:nvPr/>
        </p:nvSpPr>
        <p:spPr>
          <a:xfrm>
            <a:off x="768096" y="2286000"/>
            <a:ext cx="2843784" cy="3931920"/>
          </a:xfrm>
          <a:prstGeom prst="rect">
            <a:avLst/>
          </a:prstGeom>
        </p:spPr>
        <p:txBody>
          <a:bodyPr vert="horz" lIns="45720" tIns="45720" rIns="45720" bIns="45720" rtlCol="0">
            <a:normAutofit/>
          </a:bodyPr>
          <a:lstStyle/>
          <a:p>
            <a:pPr marL="0" marR="0" lvl="0" indent="0" algn="l" defTabSz="914400" rtl="0" eaLnBrk="1" fontAlgn="auto" latinLnBrk="0" hangingPunct="1">
              <a:lnSpc>
                <a:spcPct val="90000"/>
              </a:lnSpc>
              <a:spcBef>
                <a:spcPts val="0"/>
              </a:spcBef>
              <a:spcAft>
                <a:spcPts val="600"/>
              </a:spcAft>
              <a:buClr>
                <a:srgbClr val="9CBEBD"/>
              </a:buClr>
              <a:buSzTx/>
              <a:buFontTx/>
              <a:buNone/>
              <a:tabLst/>
              <a:defRPr/>
            </a:pPr>
            <a:r>
              <a:rPr kumimoji="0" lang="en-US" sz="1800" b="0" i="0" u="none" strike="noStrike" kern="1200" cap="none" spc="0" normalizeH="0" baseline="0" noProof="0">
                <a:ln>
                  <a:noFill/>
                </a:ln>
                <a:solidFill>
                  <a:srgbClr val="FFFFFF"/>
                </a:solidFill>
                <a:effectLst/>
                <a:uLnTx/>
                <a:uFillTx/>
                <a:latin typeface="Tw Cen MT" panose="020B0602020104020603"/>
                <a:ea typeface="+mn-ea"/>
                <a:cs typeface="+mn-cs"/>
                <a:hlinkClick r:id="rId2"/>
              </a:rPr>
              <a:t>The Type That Shapes My City</a:t>
            </a:r>
            <a:endParaRPr kumimoji="0" lang="en-US" sz="1800" b="0" i="0" u="none" strike="noStrike" kern="1200" cap="none" spc="0" normalizeH="0" baseline="0" noProof="0">
              <a:ln>
                <a:noFill/>
              </a:ln>
              <a:solidFill>
                <a:srgbClr val="FFFFFF"/>
              </a:solidFill>
              <a:effectLst/>
              <a:uLnTx/>
              <a:uFillTx/>
              <a:latin typeface="Tw Cen MT" panose="020B0602020104020603"/>
              <a:ea typeface="+mn-ea"/>
              <a:cs typeface="+mn-cs"/>
            </a:endParaRPr>
          </a:p>
        </p:txBody>
      </p:sp>
      <p:pic>
        <p:nvPicPr>
          <p:cNvPr id="4" name="Picture 3">
            <a:extLst>
              <a:ext uri="{FF2B5EF4-FFF2-40B4-BE49-F238E27FC236}">
                <a16:creationId xmlns:a16="http://schemas.microsoft.com/office/drawing/2014/main" id="{F2E76741-C1ED-4F86-90E4-81BDD3483665}"/>
              </a:ext>
            </a:extLst>
          </p:cNvPr>
          <p:cNvPicPr>
            <a:picLocks noChangeAspect="1"/>
          </p:cNvPicPr>
          <p:nvPr/>
        </p:nvPicPr>
        <p:blipFill rotWithShape="1">
          <a:blip r:embed="rId3"/>
          <a:srcRect l="32787" r="17030" b="1"/>
          <a:stretch/>
        </p:blipFill>
        <p:spPr>
          <a:xfrm>
            <a:off x="4101411" y="10"/>
            <a:ext cx="5042589" cy="6857990"/>
          </a:xfrm>
          <a:prstGeom prst="rect">
            <a:avLst/>
          </a:prstGeom>
        </p:spPr>
      </p:pic>
    </p:spTree>
    <p:extLst>
      <p:ext uri="{BB962C8B-B14F-4D97-AF65-F5344CB8AC3E}">
        <p14:creationId xmlns:p14="http://schemas.microsoft.com/office/powerpoint/2010/main" val="3059312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331616"/>
          </a:xfrm>
        </p:spPr>
        <p:txBody>
          <a:bodyPr/>
          <a:lstStyle/>
          <a:p>
            <a:r>
              <a:rPr lang="el-GR" dirty="0"/>
              <a:t>Ο </a:t>
            </a:r>
            <a:r>
              <a:rPr lang="el-GR" dirty="0" err="1"/>
              <a:t>τυπος</a:t>
            </a:r>
            <a:r>
              <a:rPr lang="el-GR" dirty="0"/>
              <a:t> στον </a:t>
            </a:r>
            <a:r>
              <a:rPr lang="el-GR" dirty="0" err="1"/>
              <a:t>αγωνα</a:t>
            </a:r>
            <a:endParaRPr lang="en-US" dirty="0"/>
          </a:p>
        </p:txBody>
      </p:sp>
      <p:sp>
        <p:nvSpPr>
          <p:cNvPr id="3" name="Content Placeholder 2"/>
          <p:cNvSpPr>
            <a:spLocks noGrp="1"/>
          </p:cNvSpPr>
          <p:nvPr>
            <p:ph idx="1"/>
          </p:nvPr>
        </p:nvSpPr>
        <p:spPr>
          <a:xfrm>
            <a:off x="768096" y="2276872"/>
            <a:ext cx="7290055" cy="3816424"/>
          </a:xfrm>
        </p:spPr>
        <p:txBody>
          <a:bodyPr>
            <a:normAutofit/>
          </a:bodyPr>
          <a:lstStyle/>
          <a:p>
            <a:pPr>
              <a:spcAft>
                <a:spcPts val="600"/>
              </a:spcAft>
            </a:pPr>
            <a:r>
              <a:rPr lang="el-GR" sz="3000" dirty="0"/>
              <a:t>Έντυπες εφημερίδες</a:t>
            </a:r>
          </a:p>
          <a:p>
            <a:pPr lvl="1">
              <a:spcAft>
                <a:spcPts val="600"/>
              </a:spcAft>
            </a:pPr>
            <a:r>
              <a:rPr lang="el-GR" sz="2200" i="1" dirty="0" err="1"/>
              <a:t>Σάλπιγξ</a:t>
            </a:r>
            <a:r>
              <a:rPr lang="el-GR" sz="2200" i="1" dirty="0"/>
              <a:t> Ελληνική</a:t>
            </a:r>
            <a:r>
              <a:rPr lang="el-GR" sz="2200" dirty="0"/>
              <a:t>, Καλαμάτα, Αύγουστος 1821</a:t>
            </a:r>
          </a:p>
          <a:p>
            <a:pPr lvl="1">
              <a:spcAft>
                <a:spcPts val="600"/>
              </a:spcAft>
            </a:pPr>
            <a:r>
              <a:rPr lang="el-GR" sz="2200" i="1" dirty="0"/>
              <a:t>Ελληνικά Χρονικά</a:t>
            </a:r>
            <a:r>
              <a:rPr lang="el-GR" sz="2200" dirty="0"/>
              <a:t>, Μεσολόγγι, 1824-1826</a:t>
            </a:r>
          </a:p>
          <a:p>
            <a:pPr lvl="1">
              <a:spcAft>
                <a:spcPts val="600"/>
              </a:spcAft>
            </a:pPr>
            <a:r>
              <a:rPr lang="el-GR" sz="2200" i="1" dirty="0" err="1"/>
              <a:t>Εφημερίς</a:t>
            </a:r>
            <a:r>
              <a:rPr lang="el-GR" sz="2200" i="1" dirty="0"/>
              <a:t> Αθηνών</a:t>
            </a:r>
            <a:r>
              <a:rPr lang="el-GR" sz="2200" dirty="0"/>
              <a:t>, Αθήνα, 1824-1826</a:t>
            </a:r>
          </a:p>
          <a:p>
            <a:pPr lvl="1">
              <a:spcAft>
                <a:spcPts val="600"/>
              </a:spcAft>
            </a:pPr>
            <a:r>
              <a:rPr lang="el-GR" sz="2200" i="1" dirty="0"/>
              <a:t>Ο Φίλος του Νόμου</a:t>
            </a:r>
            <a:r>
              <a:rPr lang="el-GR" sz="2200" dirty="0"/>
              <a:t>, Ύδρα, 1824-1827</a:t>
            </a:r>
          </a:p>
          <a:p>
            <a:pPr lvl="1">
              <a:spcAft>
                <a:spcPts val="600"/>
              </a:spcAft>
            </a:pPr>
            <a:r>
              <a:rPr lang="el-GR" sz="2200" i="1" dirty="0"/>
              <a:t>Γενική </a:t>
            </a:r>
            <a:r>
              <a:rPr lang="el-GR" sz="2200" i="1" dirty="0" err="1"/>
              <a:t>Εφημερίς</a:t>
            </a:r>
            <a:r>
              <a:rPr lang="el-GR" sz="2200" i="1" dirty="0"/>
              <a:t> της Ελλάδος</a:t>
            </a:r>
            <a:r>
              <a:rPr lang="el-GR" sz="2200" dirty="0"/>
              <a:t>, Ναύπλιο, 1825</a:t>
            </a:r>
          </a:p>
          <a:p>
            <a:pPr lvl="1">
              <a:spcAft>
                <a:spcPts val="600"/>
              </a:spcAft>
            </a:pPr>
            <a:r>
              <a:rPr lang="el-GR" sz="2200" i="1" dirty="0"/>
              <a:t>Ανεξάρτητος </a:t>
            </a:r>
            <a:r>
              <a:rPr lang="el-GR" sz="2200" i="1" dirty="0" err="1"/>
              <a:t>Εφημερίς</a:t>
            </a:r>
            <a:r>
              <a:rPr lang="el-GR" sz="2200" i="1" dirty="0"/>
              <a:t> της Ελλάδος</a:t>
            </a:r>
            <a:r>
              <a:rPr lang="el-GR" sz="2200" dirty="0"/>
              <a:t>, Ύδρα, 1827-1829</a:t>
            </a:r>
          </a:p>
        </p:txBody>
      </p:sp>
    </p:spTree>
    <p:extLst>
      <p:ext uri="{BB962C8B-B14F-4D97-AF65-F5344CB8AC3E}">
        <p14:creationId xmlns:p14="http://schemas.microsoft.com/office/powerpoint/2010/main" val="680704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Οι </a:t>
            </a:r>
            <a:r>
              <a:rPr lang="el-GR" dirty="0" err="1"/>
              <a:t>πρωτοι</a:t>
            </a:r>
            <a:r>
              <a:rPr lang="el-GR" dirty="0"/>
              <a:t> </a:t>
            </a:r>
            <a:r>
              <a:rPr lang="el-GR" dirty="0" err="1"/>
              <a:t>τυπογραφοι</a:t>
            </a:r>
            <a:endParaRPr lang="en-US" dirty="0"/>
          </a:p>
        </p:txBody>
      </p:sp>
      <p:sp>
        <p:nvSpPr>
          <p:cNvPr id="3" name="Content Placeholder 2"/>
          <p:cNvSpPr>
            <a:spLocks noGrp="1"/>
          </p:cNvSpPr>
          <p:nvPr>
            <p:ph idx="1"/>
          </p:nvPr>
        </p:nvSpPr>
        <p:spPr>
          <a:xfrm>
            <a:off x="768096" y="1916832"/>
            <a:ext cx="7476312" cy="4752528"/>
          </a:xfrm>
        </p:spPr>
        <p:txBody>
          <a:bodyPr>
            <a:normAutofit fontScale="92500"/>
          </a:bodyPr>
          <a:lstStyle/>
          <a:p>
            <a:r>
              <a:rPr lang="el-GR" sz="3000" dirty="0"/>
              <a:t>Ανδρέας Κορομηλάς (1810-1858)</a:t>
            </a:r>
          </a:p>
          <a:p>
            <a:pPr lvl="1"/>
            <a:r>
              <a:rPr lang="el-GR" sz="2000" dirty="0"/>
              <a:t>1838, ταξίδι σε Γαλλία για αγορά βιβλίων και νέων στοιχείων από </a:t>
            </a:r>
            <a:r>
              <a:rPr lang="en-US" sz="2000" dirty="0" err="1">
                <a:latin typeface="Calibri" panose="020F0502020204030204" pitchFamily="34" charset="0"/>
              </a:rPr>
              <a:t>Didot</a:t>
            </a:r>
            <a:endParaRPr lang="en-US" sz="2000" dirty="0">
              <a:latin typeface="Calibri" panose="020F0502020204030204" pitchFamily="34" charset="0"/>
            </a:endParaRPr>
          </a:p>
          <a:p>
            <a:pPr lvl="1"/>
            <a:r>
              <a:rPr lang="en-US" sz="2000" dirty="0">
                <a:latin typeface="Calibri" panose="020F0502020204030204" pitchFamily="34" charset="0"/>
              </a:rPr>
              <a:t>1840, </a:t>
            </a:r>
            <a:r>
              <a:rPr lang="el-GR" sz="2000" dirty="0">
                <a:latin typeface="Calibri" panose="020F0502020204030204" pitchFamily="34" charset="0"/>
              </a:rPr>
              <a:t>εισαγωγή στερεοτυπίας σε Ελλάδα</a:t>
            </a:r>
          </a:p>
          <a:p>
            <a:pPr lvl="1"/>
            <a:r>
              <a:rPr lang="el-GR" sz="2000" dirty="0">
                <a:latin typeface="Calibri" panose="020F0502020204030204" pitchFamily="34" charset="0"/>
              </a:rPr>
              <a:t>Κυρίως σχολικά βιβλία</a:t>
            </a:r>
          </a:p>
          <a:p>
            <a:r>
              <a:rPr lang="el-GR" sz="3000" dirty="0"/>
              <a:t>Κωνσταντίνος </a:t>
            </a:r>
            <a:r>
              <a:rPr lang="el-GR" sz="3000" dirty="0" err="1"/>
              <a:t>Γκαρπολάς</a:t>
            </a:r>
            <a:r>
              <a:rPr lang="el-GR" sz="3000" dirty="0"/>
              <a:t> (αρχές </a:t>
            </a:r>
            <a:r>
              <a:rPr lang="el-GR" sz="3000" dirty="0" err="1"/>
              <a:t>δεκ.</a:t>
            </a:r>
            <a:r>
              <a:rPr lang="el-GR" sz="3000" dirty="0"/>
              <a:t> 1790-1848;)</a:t>
            </a:r>
          </a:p>
          <a:p>
            <a:pPr lvl="1">
              <a:lnSpc>
                <a:spcPct val="100000"/>
              </a:lnSpc>
            </a:pPr>
            <a:r>
              <a:rPr lang="el-GR" sz="2000" dirty="0"/>
              <a:t>Νεανικά χρόνια σε Βιέννη, στη συνέχεια βιβλιοπώλης και βιβλιοδέτης σε Βουκουρέστι</a:t>
            </a:r>
          </a:p>
          <a:p>
            <a:pPr lvl="1">
              <a:lnSpc>
                <a:spcPct val="100000"/>
              </a:lnSpc>
            </a:pPr>
            <a:r>
              <a:rPr lang="el-GR" sz="2000" dirty="0"/>
              <a:t>1837, ίδρυση βιβλιοπωλείου σε Αθήνα</a:t>
            </a:r>
          </a:p>
          <a:p>
            <a:pPr lvl="1">
              <a:lnSpc>
                <a:spcPct val="100000"/>
              </a:lnSpc>
            </a:pPr>
            <a:r>
              <a:rPr lang="el-GR" sz="2000" dirty="0"/>
              <a:t>1839, δημιουργία χυτηρίου και τυπογραφείου</a:t>
            </a:r>
          </a:p>
          <a:p>
            <a:pPr lvl="1">
              <a:lnSpc>
                <a:spcPct val="100000"/>
              </a:lnSpc>
            </a:pPr>
            <a:r>
              <a:rPr lang="el-GR" sz="2000" dirty="0"/>
              <a:t>1841, έκδοση εμπορικού καταλόγου</a:t>
            </a:r>
          </a:p>
          <a:p>
            <a:pPr lvl="1">
              <a:lnSpc>
                <a:spcPct val="100000"/>
              </a:lnSpc>
            </a:pPr>
            <a:r>
              <a:rPr lang="el-GR" sz="2000" dirty="0"/>
              <a:t>Λεξικά, ιστορίες, εκδόσεις αρχαίων συγγραφέων</a:t>
            </a:r>
          </a:p>
          <a:p>
            <a:pPr lvl="1">
              <a:lnSpc>
                <a:spcPct val="100000"/>
              </a:lnSpc>
            </a:pPr>
            <a:r>
              <a:rPr lang="el-GR" sz="2000" dirty="0"/>
              <a:t>1842, πτώχευση επιχείρησης </a:t>
            </a:r>
            <a:endParaRPr lang="en-US" sz="2000" dirty="0"/>
          </a:p>
        </p:txBody>
      </p:sp>
    </p:spTree>
    <p:extLst>
      <p:ext uri="{BB962C8B-B14F-4D97-AF65-F5344CB8AC3E}">
        <p14:creationId xmlns:p14="http://schemas.microsoft.com/office/powerpoint/2010/main" val="562876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a:t>Πνευματικη</a:t>
            </a:r>
            <a:r>
              <a:rPr lang="el-GR" dirty="0"/>
              <a:t> </a:t>
            </a:r>
            <a:r>
              <a:rPr lang="el-GR" dirty="0" err="1"/>
              <a:t>ζωη</a:t>
            </a:r>
            <a:r>
              <a:rPr lang="el-GR" dirty="0"/>
              <a:t>, </a:t>
            </a:r>
            <a:r>
              <a:rPr lang="el-GR" sz="2800" dirty="0"/>
              <a:t>τ</a:t>
            </a:r>
            <a:r>
              <a:rPr lang="el-GR" dirty="0"/>
              <a:t>. 19</a:t>
            </a:r>
            <a:r>
              <a:rPr lang="el-GR" baseline="30000" dirty="0"/>
              <a:t>ου</a:t>
            </a:r>
            <a:r>
              <a:rPr lang="el-GR" dirty="0"/>
              <a:t> αι.</a:t>
            </a:r>
            <a:endParaRPr lang="en-US" dirty="0"/>
          </a:p>
        </p:txBody>
      </p:sp>
      <p:sp>
        <p:nvSpPr>
          <p:cNvPr id="3" name="Content Placeholder 2"/>
          <p:cNvSpPr>
            <a:spLocks noGrp="1"/>
          </p:cNvSpPr>
          <p:nvPr>
            <p:ph idx="1"/>
          </p:nvPr>
        </p:nvSpPr>
        <p:spPr>
          <a:xfrm>
            <a:off x="768096" y="2132856"/>
            <a:ext cx="7290055" cy="4608512"/>
          </a:xfrm>
        </p:spPr>
        <p:txBody>
          <a:bodyPr>
            <a:normAutofit lnSpcReduction="10000"/>
          </a:bodyPr>
          <a:lstStyle/>
          <a:p>
            <a:r>
              <a:rPr lang="el-GR" sz="2800" dirty="0"/>
              <a:t>Εκσυγχρονισμός Χ. Τρικούπη</a:t>
            </a:r>
          </a:p>
          <a:p>
            <a:pPr lvl="1"/>
            <a:r>
              <a:rPr lang="el-GR" sz="2000" dirty="0"/>
              <a:t>Κυκλοφορία εφημερίδων και περιοδικών</a:t>
            </a:r>
          </a:p>
          <a:p>
            <a:pPr lvl="1"/>
            <a:r>
              <a:rPr lang="el-GR" sz="2000" dirty="0"/>
              <a:t>Διεύρυνση εκπαίδευσης, ανάγκη για σχολικό βιβλίο</a:t>
            </a:r>
          </a:p>
          <a:p>
            <a:r>
              <a:rPr lang="el-GR" sz="2800" dirty="0"/>
              <a:t>Εκδότης-τυπογράφος &amp; εκδότης-βιβλιοπώλης</a:t>
            </a:r>
            <a:endParaRPr lang="en-US" sz="2800" dirty="0"/>
          </a:p>
          <a:p>
            <a:r>
              <a:rPr lang="el-GR" sz="2800" dirty="0"/>
              <a:t>Βιβλία για διογκούμενο μεσοαστικό και μικροαστικό κοινό</a:t>
            </a:r>
          </a:p>
          <a:p>
            <a:r>
              <a:rPr lang="el-GR" sz="2800" dirty="0"/>
              <a:t>Χρηστικά εγχειρίδια</a:t>
            </a:r>
          </a:p>
          <a:p>
            <a:r>
              <a:rPr lang="el-GR" sz="2800" dirty="0"/>
              <a:t>Λαϊκά αναγνώσματα</a:t>
            </a:r>
          </a:p>
          <a:p>
            <a:r>
              <a:rPr lang="el-GR" sz="2800" dirty="0"/>
              <a:t>Βιβλιαράκια με τραγούδια συρμού, υποθέσεις θεατρικών έργων, βίους αγίων, κάλαντα, κλπ.</a:t>
            </a:r>
          </a:p>
        </p:txBody>
      </p:sp>
    </p:spTree>
    <p:extLst>
      <p:ext uri="{BB962C8B-B14F-4D97-AF65-F5344CB8AC3E}">
        <p14:creationId xmlns:p14="http://schemas.microsoft.com/office/powerpoint/2010/main" val="17395315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a:t>Γιατι</a:t>
            </a:r>
            <a:r>
              <a:rPr lang="el-GR" dirty="0"/>
              <a:t> η </a:t>
            </a:r>
            <a:r>
              <a:rPr lang="el-GR" dirty="0" err="1"/>
              <a:t>Εστια</a:t>
            </a:r>
            <a:r>
              <a:rPr lang="el-GR" dirty="0"/>
              <a:t>;</a:t>
            </a:r>
            <a:endParaRPr lang="en-US" dirty="0"/>
          </a:p>
        </p:txBody>
      </p:sp>
      <p:sp>
        <p:nvSpPr>
          <p:cNvPr id="3" name="Content Placeholder 2"/>
          <p:cNvSpPr>
            <a:spLocks noGrp="1"/>
          </p:cNvSpPr>
          <p:nvPr>
            <p:ph idx="1"/>
          </p:nvPr>
        </p:nvSpPr>
        <p:spPr/>
        <p:txBody>
          <a:bodyPr/>
          <a:lstStyle/>
          <a:p>
            <a:r>
              <a:rPr lang="el-GR" dirty="0"/>
              <a:t>Αναγνωρισμένη προσφορά σε νεοελληνική λογοτεχνία και διαμόρφωση αστικής κουλτούρας</a:t>
            </a:r>
          </a:p>
          <a:p>
            <a:r>
              <a:rPr lang="el-GR" dirty="0"/>
              <a:t>Μεταξύ των 12 αρχαιότερων ελληνικών επιχειρήσεων που επιβιώνουν από τον 19ο αιώνα</a:t>
            </a:r>
          </a:p>
          <a:p>
            <a:r>
              <a:rPr lang="el-GR" dirty="0"/>
              <a:t>Αδιατάρακτη διαδοχή 5 γενεών</a:t>
            </a:r>
          </a:p>
          <a:p>
            <a:pPr lvl="1"/>
            <a:r>
              <a:rPr lang="el-GR" dirty="0"/>
              <a:t>1885-1900, Γεώργιος </a:t>
            </a:r>
            <a:r>
              <a:rPr lang="el-GR" dirty="0" err="1"/>
              <a:t>Κασδόνης</a:t>
            </a:r>
            <a:r>
              <a:rPr lang="el-GR" dirty="0"/>
              <a:t> (</a:t>
            </a:r>
            <a:r>
              <a:rPr lang="el-GR" dirty="0" err="1"/>
              <a:t>ιδρ</a:t>
            </a:r>
            <a:r>
              <a:rPr lang="el-GR" dirty="0"/>
              <a:t>.)</a:t>
            </a:r>
          </a:p>
          <a:p>
            <a:pPr lvl="1"/>
            <a:r>
              <a:rPr lang="el-GR" dirty="0"/>
              <a:t>1900-1956, Ιωάννης Δ. </a:t>
            </a:r>
            <a:r>
              <a:rPr lang="el-GR" dirty="0" err="1"/>
              <a:t>Κολλάρος</a:t>
            </a:r>
            <a:endParaRPr lang="el-GR" dirty="0"/>
          </a:p>
          <a:p>
            <a:pPr lvl="1"/>
            <a:r>
              <a:rPr lang="el-GR" dirty="0"/>
              <a:t>1956-1972, Κωνσταντίνος Σαραντόπουλος</a:t>
            </a:r>
          </a:p>
          <a:p>
            <a:pPr lvl="1"/>
            <a:r>
              <a:rPr lang="el-GR" dirty="0"/>
              <a:t>1972-1998, Μαρίνα </a:t>
            </a:r>
            <a:r>
              <a:rPr lang="el-GR" dirty="0" err="1"/>
              <a:t>Καραϊτίδη</a:t>
            </a:r>
            <a:endParaRPr lang="el-GR" dirty="0"/>
          </a:p>
          <a:p>
            <a:pPr lvl="1"/>
            <a:r>
              <a:rPr lang="el-GR" dirty="0"/>
              <a:t>1998-σήμερα, Εύα </a:t>
            </a:r>
            <a:r>
              <a:rPr lang="el-GR" dirty="0" err="1"/>
              <a:t>Καραϊτίδη</a:t>
            </a:r>
            <a:endParaRPr lang="en-US" dirty="0"/>
          </a:p>
          <a:p>
            <a:endParaRPr lang="en-US" dirty="0"/>
          </a:p>
        </p:txBody>
      </p:sp>
    </p:spTree>
    <p:extLst>
      <p:ext uri="{BB962C8B-B14F-4D97-AF65-F5344CB8AC3E}">
        <p14:creationId xmlns:p14="http://schemas.microsoft.com/office/powerpoint/2010/main" val="1700679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2CF1BDDC-4E57-4064-B712-2EF9C9261E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1"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B6D47E0C-18AB-487F-9BA0-FC2FBB41B5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13" name="Rectangle 12">
            <a:extLst>
              <a:ext uri="{FF2B5EF4-FFF2-40B4-BE49-F238E27FC236}">
                <a16:creationId xmlns:a16="http://schemas.microsoft.com/office/drawing/2014/main" id="{3BC4B3A0-3938-4EC0-A6FC-8CEDDB5206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544"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7521677-ED76-46E9-872D-BFC3998DE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5707" y="640080"/>
            <a:ext cx="3156492" cy="3034857"/>
          </a:xfrm>
        </p:spPr>
        <p:txBody>
          <a:bodyPr vert="horz" lIns="91440" tIns="45720" rIns="91440" bIns="45720" rtlCol="0" anchor="b">
            <a:normAutofit/>
          </a:bodyPr>
          <a:lstStyle/>
          <a:p>
            <a:r>
              <a:rPr lang="en-US" sz="3800">
                <a:solidFill>
                  <a:srgbClr val="FFFFFF"/>
                </a:solidFill>
              </a:rPr>
              <a:t>Γεωργιος κασδονησ</a:t>
            </a:r>
          </a:p>
        </p:txBody>
      </p:sp>
      <p:sp>
        <p:nvSpPr>
          <p:cNvPr id="3" name="Text Placeholder 2"/>
          <p:cNvSpPr>
            <a:spLocks noGrp="1"/>
          </p:cNvSpPr>
          <p:nvPr>
            <p:ph type="body" idx="1"/>
          </p:nvPr>
        </p:nvSpPr>
        <p:spPr>
          <a:xfrm>
            <a:off x="479190" y="3849539"/>
            <a:ext cx="3153009" cy="2359417"/>
          </a:xfrm>
        </p:spPr>
        <p:txBody>
          <a:bodyPr vert="horz" lIns="91440" tIns="45720" rIns="91440" bIns="45720" rtlCol="0" anchor="t">
            <a:normAutofit/>
          </a:bodyPr>
          <a:lstStyle/>
          <a:p>
            <a:pPr algn="r"/>
            <a:r>
              <a:rPr lang="en-US" sz="1400">
                <a:solidFill>
                  <a:srgbClr val="FFFFFF"/>
                </a:solidFill>
              </a:rPr>
              <a:t>Η ΘΕΜΕΛΙΩΣΗ</a:t>
            </a:r>
          </a:p>
        </p:txBody>
      </p:sp>
      <p:cxnSp>
        <p:nvCxnSpPr>
          <p:cNvPr id="17" name="Straight Connector 16">
            <a:extLst>
              <a:ext uri="{FF2B5EF4-FFF2-40B4-BE49-F238E27FC236}">
                <a16:creationId xmlns:a16="http://schemas.microsoft.com/office/drawing/2014/main" id="{96C6E9B3-1D36-403B-BFB4-D168E11FE0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0009" y="3765314"/>
            <a:ext cx="294894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101411" y="10"/>
            <a:ext cx="5040133" cy="6857990"/>
          </a:xfrm>
          <a:prstGeom prst="rect">
            <a:avLst/>
          </a:prstGeom>
        </p:spPr>
      </p:pic>
    </p:spTree>
    <p:extLst>
      <p:ext uri="{BB962C8B-B14F-4D97-AF65-F5344CB8AC3E}">
        <p14:creationId xmlns:p14="http://schemas.microsoft.com/office/powerpoint/2010/main" val="415824534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NULL"/></Relationships>
</file>

<file path=ppt/theme/theme1.xml><?xml version="1.0" encoding="utf-8"?>
<a:theme xmlns:a="http://schemas.openxmlformats.org/drawingml/2006/main"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4825F1AF-8DBC-4E3D-9F3D-688338DA83F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TotalTime>
  <Words>2686</Words>
  <Application>Microsoft Office PowerPoint</Application>
  <PresentationFormat>On-screen Show (4:3)</PresentationFormat>
  <Paragraphs>380</Paragraphs>
  <Slides>47</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Calibri</vt:lpstr>
      <vt:lpstr>Times New Roman</vt:lpstr>
      <vt:lpstr>Tw Cen MT</vt:lpstr>
      <vt:lpstr>Tw Cen MT Condensed</vt:lpstr>
      <vt:lpstr>Wingdings 3</vt:lpstr>
      <vt:lpstr>Integral</vt:lpstr>
      <vt:lpstr>Το ελληνικο βιβλιο</vt:lpstr>
      <vt:lpstr>Νεοελληνικοσ διαφωτισμοσ</vt:lpstr>
      <vt:lpstr>Προεπαναστατικοσ Τυπος</vt:lpstr>
      <vt:lpstr>Ο τυπος στον αγωνα</vt:lpstr>
      <vt:lpstr>Ο τυπος στον αγωνα</vt:lpstr>
      <vt:lpstr>Οι πρωτοι τυπογραφοι</vt:lpstr>
      <vt:lpstr>Πνευματικη ζωη, τ. 19ου αι.</vt:lpstr>
      <vt:lpstr>Γιατι η Εστια;</vt:lpstr>
      <vt:lpstr>Γεωργιος κασδονησ</vt:lpstr>
      <vt:lpstr>Γεωργιος κασδονης</vt:lpstr>
      <vt:lpstr>PowerPoint Presentation</vt:lpstr>
      <vt:lpstr>περ. Εστια</vt:lpstr>
      <vt:lpstr>Βιβλιοπωλειον της εστιασ</vt:lpstr>
      <vt:lpstr>Γεωργιος Σουρης</vt:lpstr>
      <vt:lpstr>Πληθυσμος κυριοτερων πολεων 1870 – 1907 </vt:lpstr>
      <vt:lpstr>PowerPoint Presentation</vt:lpstr>
      <vt:lpstr>Οι πρωτεσ εκδοσεισ της εστιασ</vt:lpstr>
      <vt:lpstr>Το καθεστως του σχολικου βιβλιου</vt:lpstr>
      <vt:lpstr>Ιωαννης δ. κολλαρος</vt:lpstr>
      <vt:lpstr>«Βιβλιοθηκες» Γ. Φεξη</vt:lpstr>
      <vt:lpstr>Εκδοτικη πολιτικη ιω. κολλαρου</vt:lpstr>
      <vt:lpstr>1920-1940</vt:lpstr>
      <vt:lpstr>«βιομηχανικεσ» εκδοσεισ 1920-1940</vt:lpstr>
      <vt:lpstr>1920-1940</vt:lpstr>
      <vt:lpstr>Η «κριση του βιβλιου»</vt:lpstr>
      <vt:lpstr>Η «κριση του βιβλιου»</vt:lpstr>
      <vt:lpstr>Η «κριση του βιβλιου»</vt:lpstr>
      <vt:lpstr>Η «κριση του βιβλιου»</vt:lpstr>
      <vt:lpstr>Σταθμοι στην ιστορια της εστιασ</vt:lpstr>
      <vt:lpstr>PowerPoint Presentation</vt:lpstr>
      <vt:lpstr>Το βιβλιο στην κατοχη</vt:lpstr>
      <vt:lpstr>Κωνσταντινοσ σαραντοπουλος</vt:lpstr>
      <vt:lpstr>Σταθμοι στην ιστορια της εστιασ</vt:lpstr>
      <vt:lpstr>Μεταπολεμικοι εκδ. οικοι</vt:lpstr>
      <vt:lpstr>«νεοελληνικη λογοτεχνια»</vt:lpstr>
      <vt:lpstr>Τα χρονια της δικτατοριασ</vt:lpstr>
      <vt:lpstr>Μαρινα καραϊτιδη</vt:lpstr>
      <vt:lpstr>Σταθμοι στην ιστορια της εστιασ</vt:lpstr>
      <vt:lpstr>Νεεσ προκλησεισ</vt:lpstr>
      <vt:lpstr>Σταθμοι στην ιστορια της εστιασ</vt:lpstr>
      <vt:lpstr>Ευα καραϊτιδη</vt:lpstr>
      <vt:lpstr>Σταθμοι στην ιστορια της εστιασ</vt:lpstr>
      <vt:lpstr>Παιδικο βιβλιο</vt:lpstr>
      <vt:lpstr>PowerPoint Presentation</vt:lpstr>
      <vt:lpstr>«εικονα» ιστορικου οικου</vt:lpstr>
      <vt:lpstr>Ανθεκτικοτητα</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Το ελληνικο βιβλιο</dc:title>
  <dc:creator>ankaraka@o365.uoa.gr</dc:creator>
  <cp:lastModifiedBy>Anna Karakatsouli</cp:lastModifiedBy>
  <cp:revision>1</cp:revision>
  <dcterms:created xsi:type="dcterms:W3CDTF">2020-12-03T10:38:35Z</dcterms:created>
  <dcterms:modified xsi:type="dcterms:W3CDTF">2023-11-14T15:56:49Z</dcterms:modified>
</cp:coreProperties>
</file>