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F0D9ED-8682-94FA-455C-E93ACED6989F}" v="79" dt="2025-03-12T10:43:46.740"/>
    <p1510:client id="{65552ADE-D139-F1C2-F5E7-3CE8762F3210}" v="44" dt="2025-03-12T12:09:00.193"/>
    <p1510:client id="{A7A52DDA-42A5-DB88-B40A-365FBFC4ED44}" v="197" dt="2025-03-12T12:24:13.513"/>
    <p1510:client id="{C73DC018-0D39-CF2A-E5D9-9C00D41503E4}" v="1" dt="2025-03-12T12:37:07.3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4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a Antoniou" userId="S::michanton@o365.uoa.gr::3d5841ab-1188-4405-b03c-ae3398d5b938" providerId="AD" clId="Web-{A7A52DDA-42A5-DB88-B40A-365FBFC4ED44}"/>
    <pc:docChg chg="addSld modSld">
      <pc:chgData name="Michaela Antoniou" userId="S::michanton@o365.uoa.gr::3d5841ab-1188-4405-b03c-ae3398d5b938" providerId="AD" clId="Web-{A7A52DDA-42A5-DB88-B40A-365FBFC4ED44}" dt="2025-03-12T12:24:13.779" v="196"/>
      <pc:docMkLst>
        <pc:docMk/>
      </pc:docMkLst>
      <pc:sldChg chg="addSp modSp new mod setBg">
        <pc:chgData name="Michaela Antoniou" userId="S::michanton@o365.uoa.gr::3d5841ab-1188-4405-b03c-ae3398d5b938" providerId="AD" clId="Web-{A7A52DDA-42A5-DB88-B40A-365FBFC4ED44}" dt="2025-03-12T12:24:13.779" v="196"/>
        <pc:sldMkLst>
          <pc:docMk/>
          <pc:sldMk cId="4291808290" sldId="260"/>
        </pc:sldMkLst>
        <pc:spChg chg="mod">
          <ac:chgData name="Michaela Antoniou" userId="S::michanton@o365.uoa.gr::3d5841ab-1188-4405-b03c-ae3398d5b938" providerId="AD" clId="Web-{A7A52DDA-42A5-DB88-B40A-365FBFC4ED44}" dt="2025-03-12T12:24:13.779" v="196"/>
          <ac:spMkLst>
            <pc:docMk/>
            <pc:sldMk cId="4291808290" sldId="260"/>
            <ac:spMk id="2" creationId="{1E759BB8-D362-342D-1E1E-DC834FC1BA03}"/>
          </ac:spMkLst>
        </pc:spChg>
        <pc:spChg chg="mod">
          <ac:chgData name="Michaela Antoniou" userId="S::michanton@o365.uoa.gr::3d5841ab-1188-4405-b03c-ae3398d5b938" providerId="AD" clId="Web-{A7A52DDA-42A5-DB88-B40A-365FBFC4ED44}" dt="2025-03-12T12:24:13.779" v="196"/>
          <ac:spMkLst>
            <pc:docMk/>
            <pc:sldMk cId="4291808290" sldId="260"/>
            <ac:spMk id="3" creationId="{F98657E1-0448-F12C-5904-8842839CBAC2}"/>
          </ac:spMkLst>
        </pc:spChg>
        <pc:spChg chg="add">
          <ac:chgData name="Michaela Antoniou" userId="S::michanton@o365.uoa.gr::3d5841ab-1188-4405-b03c-ae3398d5b938" providerId="AD" clId="Web-{A7A52DDA-42A5-DB88-B40A-365FBFC4ED44}" dt="2025-03-12T12:24:13.779" v="196"/>
          <ac:spMkLst>
            <pc:docMk/>
            <pc:sldMk cId="4291808290" sldId="260"/>
            <ac:spMk id="8" creationId="{DEE2AD96-B495-4E06-9291-B71706F728CB}"/>
          </ac:spMkLst>
        </pc:spChg>
        <pc:spChg chg="add">
          <ac:chgData name="Michaela Antoniou" userId="S::michanton@o365.uoa.gr::3d5841ab-1188-4405-b03c-ae3398d5b938" providerId="AD" clId="Web-{A7A52DDA-42A5-DB88-B40A-365FBFC4ED44}" dt="2025-03-12T12:24:13.779" v="196"/>
          <ac:spMkLst>
            <pc:docMk/>
            <pc:sldMk cId="4291808290" sldId="260"/>
            <ac:spMk id="10" creationId="{53CF6D67-C5A8-4ADD-9E8E-1E38CA1D3166}"/>
          </ac:spMkLst>
        </pc:spChg>
        <pc:spChg chg="add">
          <ac:chgData name="Michaela Antoniou" userId="S::michanton@o365.uoa.gr::3d5841ab-1188-4405-b03c-ae3398d5b938" providerId="AD" clId="Web-{A7A52DDA-42A5-DB88-B40A-365FBFC4ED44}" dt="2025-03-12T12:24:13.779" v="196"/>
          <ac:spMkLst>
            <pc:docMk/>
            <pc:sldMk cId="4291808290" sldId="260"/>
            <ac:spMk id="12" creationId="{86909FA0-B515-4681-B7A8-FA281D133B94}"/>
          </ac:spMkLst>
        </pc:spChg>
        <pc:spChg chg="add">
          <ac:chgData name="Michaela Antoniou" userId="S::michanton@o365.uoa.gr::3d5841ab-1188-4405-b03c-ae3398d5b938" providerId="AD" clId="Web-{A7A52DDA-42A5-DB88-B40A-365FBFC4ED44}" dt="2025-03-12T12:24:13.779" v="196"/>
          <ac:spMkLst>
            <pc:docMk/>
            <pc:sldMk cId="4291808290" sldId="260"/>
            <ac:spMk id="14" creationId="{21C9FE86-FCC3-4A31-AA1C-C882262B7FE7}"/>
          </ac:spMkLst>
        </pc:spChg>
        <pc:spChg chg="add">
          <ac:chgData name="Michaela Antoniou" userId="S::michanton@o365.uoa.gr::3d5841ab-1188-4405-b03c-ae3398d5b938" providerId="AD" clId="Web-{A7A52DDA-42A5-DB88-B40A-365FBFC4ED44}" dt="2025-03-12T12:24:13.779" v="196"/>
          <ac:spMkLst>
            <pc:docMk/>
            <pc:sldMk cId="4291808290" sldId="260"/>
            <ac:spMk id="16" creationId="{7D96243B-ECED-4B71-8E06-AE9A285EAD20}"/>
          </ac:spMkLst>
        </pc:spChg>
        <pc:spChg chg="add">
          <ac:chgData name="Michaela Antoniou" userId="S::michanton@o365.uoa.gr::3d5841ab-1188-4405-b03c-ae3398d5b938" providerId="AD" clId="Web-{A7A52DDA-42A5-DB88-B40A-365FBFC4ED44}" dt="2025-03-12T12:24:13.779" v="196"/>
          <ac:spMkLst>
            <pc:docMk/>
            <pc:sldMk cId="4291808290" sldId="260"/>
            <ac:spMk id="18" creationId="{A09989E4-EFDC-4A90-A633-E0525FB4139E}"/>
          </ac:spMkLst>
        </pc:spChg>
      </pc:sldChg>
    </pc:docChg>
  </pc:docChgLst>
  <pc:docChgLst>
    <pc:chgData name="Michaela Antoniou" userId="S::michanton@o365.uoa.gr::3d5841ab-1188-4405-b03c-ae3398d5b938" providerId="AD" clId="Web-{C73DC018-0D39-CF2A-E5D9-9C00D41503E4}"/>
    <pc:docChg chg="modSld">
      <pc:chgData name="Michaela Antoniou" userId="S::michanton@o365.uoa.gr::3d5841ab-1188-4405-b03c-ae3398d5b938" providerId="AD" clId="Web-{C73DC018-0D39-CF2A-E5D9-9C00D41503E4}" dt="2025-03-12T12:37:07.386" v="0" actId="20577"/>
      <pc:docMkLst>
        <pc:docMk/>
      </pc:docMkLst>
      <pc:sldChg chg="modSp">
        <pc:chgData name="Michaela Antoniou" userId="S::michanton@o365.uoa.gr::3d5841ab-1188-4405-b03c-ae3398d5b938" providerId="AD" clId="Web-{C73DC018-0D39-CF2A-E5D9-9C00D41503E4}" dt="2025-03-12T12:37:07.386" v="0" actId="20577"/>
        <pc:sldMkLst>
          <pc:docMk/>
          <pc:sldMk cId="4291808290" sldId="260"/>
        </pc:sldMkLst>
        <pc:spChg chg="mod">
          <ac:chgData name="Michaela Antoniou" userId="S::michanton@o365.uoa.gr::3d5841ab-1188-4405-b03c-ae3398d5b938" providerId="AD" clId="Web-{C73DC018-0D39-CF2A-E5D9-9C00D41503E4}" dt="2025-03-12T12:37:07.386" v="0" actId="20577"/>
          <ac:spMkLst>
            <pc:docMk/>
            <pc:sldMk cId="4291808290" sldId="260"/>
            <ac:spMk id="3" creationId="{F98657E1-0448-F12C-5904-8842839CBAC2}"/>
          </ac:spMkLst>
        </pc:spChg>
      </pc:sldChg>
    </pc:docChg>
  </pc:docChgLst>
  <pc:docChgLst>
    <pc:chgData name="Michaela Antoniou" userId="S::michanton@o365.uoa.gr::3d5841ab-1188-4405-b03c-ae3398d5b938" providerId="AD" clId="Web-{65552ADE-D139-F1C2-F5E7-3CE8762F3210}"/>
    <pc:docChg chg="modSld">
      <pc:chgData name="Michaela Antoniou" userId="S::michanton@o365.uoa.gr::3d5841ab-1188-4405-b03c-ae3398d5b938" providerId="AD" clId="Web-{65552ADE-D139-F1C2-F5E7-3CE8762F3210}" dt="2025-03-12T12:09:00.193" v="43" actId="20577"/>
      <pc:docMkLst>
        <pc:docMk/>
      </pc:docMkLst>
      <pc:sldChg chg="modSp">
        <pc:chgData name="Michaela Antoniou" userId="S::michanton@o365.uoa.gr::3d5841ab-1188-4405-b03c-ae3398d5b938" providerId="AD" clId="Web-{65552ADE-D139-F1C2-F5E7-3CE8762F3210}" dt="2025-03-12T12:09:00.193" v="43" actId="20577"/>
        <pc:sldMkLst>
          <pc:docMk/>
          <pc:sldMk cId="2351292059" sldId="259"/>
        </pc:sldMkLst>
        <pc:spChg chg="mod">
          <ac:chgData name="Michaela Antoniou" userId="S::michanton@o365.uoa.gr::3d5841ab-1188-4405-b03c-ae3398d5b938" providerId="AD" clId="Web-{65552ADE-D139-F1C2-F5E7-3CE8762F3210}" dt="2025-03-12T12:09:00.193" v="43" actId="20577"/>
          <ac:spMkLst>
            <pc:docMk/>
            <pc:sldMk cId="2351292059" sldId="259"/>
            <ac:spMk id="3" creationId="{FD903182-1439-9C5F-A294-3A499BB39376}"/>
          </ac:spMkLst>
        </pc:spChg>
      </pc:sldChg>
    </pc:docChg>
  </pc:docChgLst>
  <pc:docChgLst>
    <pc:chgData name="Michaela Antoniou" userId="S::michanton@o365.uoa.gr::3d5841ab-1188-4405-b03c-ae3398d5b938" providerId="AD" clId="Web-{3BF0D9ED-8682-94FA-455C-E93ACED6989F}"/>
    <pc:docChg chg="modSld">
      <pc:chgData name="Michaela Antoniou" userId="S::michanton@o365.uoa.gr::3d5841ab-1188-4405-b03c-ae3398d5b938" providerId="AD" clId="Web-{3BF0D9ED-8682-94FA-455C-E93ACED6989F}" dt="2025-03-12T10:43:46.740" v="78" actId="20577"/>
      <pc:docMkLst>
        <pc:docMk/>
      </pc:docMkLst>
      <pc:sldChg chg="modSp">
        <pc:chgData name="Michaela Antoniou" userId="S::michanton@o365.uoa.gr::3d5841ab-1188-4405-b03c-ae3398d5b938" providerId="AD" clId="Web-{3BF0D9ED-8682-94FA-455C-E93ACED6989F}" dt="2025-03-12T10:43:46.740" v="78" actId="20577"/>
        <pc:sldMkLst>
          <pc:docMk/>
          <pc:sldMk cId="2351292059" sldId="259"/>
        </pc:sldMkLst>
        <pc:spChg chg="mod">
          <ac:chgData name="Michaela Antoniou" userId="S::michanton@o365.uoa.gr::3d5841ab-1188-4405-b03c-ae3398d5b938" providerId="AD" clId="Web-{3BF0D9ED-8682-94FA-455C-E93ACED6989F}" dt="2025-03-12T10:43:46.740" v="78" actId="20577"/>
          <ac:spMkLst>
            <pc:docMk/>
            <pc:sldMk cId="2351292059" sldId="259"/>
            <ac:spMk id="3" creationId="{FD903182-1439-9C5F-A294-3A499BB39376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21A3E4-4328-4FB4-A7F1-1A8C568BB95B}" type="doc">
      <dgm:prSet loTypeId="urn:microsoft.com/office/officeart/2017/3/layout/DropPinTimeline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0C73169-4A8D-4D64-A30A-D92A6E0DC133}">
      <dgm:prSet/>
      <dgm:spPr/>
      <dgm:t>
        <a:bodyPr/>
        <a:lstStyle/>
        <a:p>
          <a:pPr>
            <a:defRPr b="1"/>
          </a:pPr>
          <a:r>
            <a:rPr lang="en-US"/>
            <a:t>12 Mar.</a:t>
          </a:r>
        </a:p>
      </dgm:t>
    </dgm:pt>
    <dgm:pt modelId="{2691D11C-026A-42AA-A15D-E5F32134D79B}" type="parTrans" cxnId="{8A806B64-66D1-4036-ACEF-064080FF88E4}">
      <dgm:prSet/>
      <dgm:spPr/>
      <dgm:t>
        <a:bodyPr/>
        <a:lstStyle/>
        <a:p>
          <a:endParaRPr lang="en-US"/>
        </a:p>
      </dgm:t>
    </dgm:pt>
    <dgm:pt modelId="{64CC177F-DA63-4D14-87E8-F63B15945C0D}" type="sibTrans" cxnId="{8A806B64-66D1-4036-ACEF-064080FF88E4}">
      <dgm:prSet/>
      <dgm:spPr/>
      <dgm:t>
        <a:bodyPr/>
        <a:lstStyle/>
        <a:p>
          <a:endParaRPr lang="en-US"/>
        </a:p>
      </dgm:t>
    </dgm:pt>
    <dgm:pt modelId="{02E4F0B5-9910-4A2E-80BC-0E8C117DC77B}">
      <dgm:prSet/>
      <dgm:spPr/>
      <dgm:t>
        <a:bodyPr/>
        <a:lstStyle/>
        <a:p>
          <a:r>
            <a:rPr lang="en-US"/>
            <a:t>12/3</a:t>
          </a:r>
        </a:p>
      </dgm:t>
    </dgm:pt>
    <dgm:pt modelId="{90BECD9B-9F63-46D3-92C1-738B96B04764}" type="parTrans" cxnId="{4E81114C-4013-4304-9FED-89E83CD5D7F4}">
      <dgm:prSet/>
      <dgm:spPr/>
      <dgm:t>
        <a:bodyPr/>
        <a:lstStyle/>
        <a:p>
          <a:endParaRPr lang="en-US"/>
        </a:p>
      </dgm:t>
    </dgm:pt>
    <dgm:pt modelId="{BE7A628A-33C1-4CE3-9778-2A72C2F34AAD}" type="sibTrans" cxnId="{4E81114C-4013-4304-9FED-89E83CD5D7F4}">
      <dgm:prSet/>
      <dgm:spPr/>
      <dgm:t>
        <a:bodyPr/>
        <a:lstStyle/>
        <a:p>
          <a:endParaRPr lang="en-US"/>
        </a:p>
      </dgm:t>
    </dgm:pt>
    <dgm:pt modelId="{3C8A0E68-1A17-45A9-AEC7-F43182E49851}">
      <dgm:prSet/>
      <dgm:spPr/>
      <dgm:t>
        <a:bodyPr/>
        <a:lstStyle/>
        <a:p>
          <a:pPr>
            <a:defRPr b="1"/>
          </a:pPr>
          <a:r>
            <a:rPr lang="en-US"/>
            <a:t>19 Mar.</a:t>
          </a:r>
        </a:p>
      </dgm:t>
    </dgm:pt>
    <dgm:pt modelId="{4A42C405-B734-4515-892A-B0022871F033}" type="parTrans" cxnId="{2FF23560-7F60-470E-82CB-E2909336FB6D}">
      <dgm:prSet/>
      <dgm:spPr/>
      <dgm:t>
        <a:bodyPr/>
        <a:lstStyle/>
        <a:p>
          <a:endParaRPr lang="en-US"/>
        </a:p>
      </dgm:t>
    </dgm:pt>
    <dgm:pt modelId="{EEE5F538-A7E2-4EF7-8A0B-148437CBEE91}" type="sibTrans" cxnId="{2FF23560-7F60-470E-82CB-E2909336FB6D}">
      <dgm:prSet/>
      <dgm:spPr/>
      <dgm:t>
        <a:bodyPr/>
        <a:lstStyle/>
        <a:p>
          <a:endParaRPr lang="en-US"/>
        </a:p>
      </dgm:t>
    </dgm:pt>
    <dgm:pt modelId="{48034175-F33C-4244-B8C8-BC3E8D26BC07}">
      <dgm:prSet/>
      <dgm:spPr/>
      <dgm:t>
        <a:bodyPr/>
        <a:lstStyle/>
        <a:p>
          <a:r>
            <a:rPr lang="en-US"/>
            <a:t>19/3</a:t>
          </a:r>
        </a:p>
      </dgm:t>
    </dgm:pt>
    <dgm:pt modelId="{A23D61B3-BC2A-44D0-A09B-6D27315B02A6}" type="parTrans" cxnId="{4BB969A8-123F-4492-A2BD-ACD444AAF0A9}">
      <dgm:prSet/>
      <dgm:spPr/>
      <dgm:t>
        <a:bodyPr/>
        <a:lstStyle/>
        <a:p>
          <a:endParaRPr lang="en-US"/>
        </a:p>
      </dgm:t>
    </dgm:pt>
    <dgm:pt modelId="{EF464456-3959-41CC-B387-73E0B106804A}" type="sibTrans" cxnId="{4BB969A8-123F-4492-A2BD-ACD444AAF0A9}">
      <dgm:prSet/>
      <dgm:spPr/>
      <dgm:t>
        <a:bodyPr/>
        <a:lstStyle/>
        <a:p>
          <a:endParaRPr lang="en-US"/>
        </a:p>
      </dgm:t>
    </dgm:pt>
    <dgm:pt modelId="{13FEC60C-3167-4B19-9564-1185048422B3}">
      <dgm:prSet/>
      <dgm:spPr/>
      <dgm:t>
        <a:bodyPr/>
        <a:lstStyle/>
        <a:p>
          <a:pPr>
            <a:defRPr b="1"/>
          </a:pPr>
          <a:r>
            <a:rPr lang="en-US"/>
            <a:t>2 Apr.</a:t>
          </a:r>
        </a:p>
      </dgm:t>
    </dgm:pt>
    <dgm:pt modelId="{20078E4E-DCAA-41B7-B365-5C4DFDFE18E3}" type="parTrans" cxnId="{4F9C83FC-6855-4CAC-862B-D78230DDBFCF}">
      <dgm:prSet/>
      <dgm:spPr/>
      <dgm:t>
        <a:bodyPr/>
        <a:lstStyle/>
        <a:p>
          <a:endParaRPr lang="en-US"/>
        </a:p>
      </dgm:t>
    </dgm:pt>
    <dgm:pt modelId="{5F884F0A-15B6-41D6-A32B-EE453E2830B2}" type="sibTrans" cxnId="{4F9C83FC-6855-4CAC-862B-D78230DDBFCF}">
      <dgm:prSet/>
      <dgm:spPr/>
      <dgm:t>
        <a:bodyPr/>
        <a:lstStyle/>
        <a:p>
          <a:endParaRPr lang="en-US"/>
        </a:p>
      </dgm:t>
    </dgm:pt>
    <dgm:pt modelId="{D2FE59D5-D8B4-493B-A653-DFF176F50964}">
      <dgm:prSet/>
      <dgm:spPr/>
      <dgm:t>
        <a:bodyPr/>
        <a:lstStyle/>
        <a:p>
          <a:r>
            <a:rPr lang="en-US"/>
            <a:t>2/4</a:t>
          </a:r>
        </a:p>
      </dgm:t>
    </dgm:pt>
    <dgm:pt modelId="{0EE82688-8FD2-4B22-94F6-D92C56656490}" type="parTrans" cxnId="{41799263-0CF3-4621-B1A3-E1CA563D68D1}">
      <dgm:prSet/>
      <dgm:spPr/>
      <dgm:t>
        <a:bodyPr/>
        <a:lstStyle/>
        <a:p>
          <a:endParaRPr lang="en-US"/>
        </a:p>
      </dgm:t>
    </dgm:pt>
    <dgm:pt modelId="{A8789A8C-7925-4844-B244-59840F7864E6}" type="sibTrans" cxnId="{41799263-0CF3-4621-B1A3-E1CA563D68D1}">
      <dgm:prSet/>
      <dgm:spPr/>
      <dgm:t>
        <a:bodyPr/>
        <a:lstStyle/>
        <a:p>
          <a:endParaRPr lang="en-US"/>
        </a:p>
      </dgm:t>
    </dgm:pt>
    <dgm:pt modelId="{8D4B0802-17C4-45CE-9365-E0566BE1D5F0}">
      <dgm:prSet/>
      <dgm:spPr/>
      <dgm:t>
        <a:bodyPr/>
        <a:lstStyle/>
        <a:p>
          <a:pPr>
            <a:defRPr b="1"/>
          </a:pPr>
          <a:r>
            <a:rPr lang="en-US"/>
            <a:t>9 Apr.</a:t>
          </a:r>
        </a:p>
      </dgm:t>
    </dgm:pt>
    <dgm:pt modelId="{8453D1ED-4ED7-4836-8096-5C7F9DC550E8}" type="parTrans" cxnId="{47A78AA5-0512-41D3-9B1F-A7C46528D85E}">
      <dgm:prSet/>
      <dgm:spPr/>
      <dgm:t>
        <a:bodyPr/>
        <a:lstStyle/>
        <a:p>
          <a:endParaRPr lang="en-US"/>
        </a:p>
      </dgm:t>
    </dgm:pt>
    <dgm:pt modelId="{61677678-6800-4A37-ACF3-EF220F6A6127}" type="sibTrans" cxnId="{47A78AA5-0512-41D3-9B1F-A7C46528D85E}">
      <dgm:prSet/>
      <dgm:spPr/>
      <dgm:t>
        <a:bodyPr/>
        <a:lstStyle/>
        <a:p>
          <a:endParaRPr lang="en-US"/>
        </a:p>
      </dgm:t>
    </dgm:pt>
    <dgm:pt modelId="{E9FB8268-3AD7-49EC-BA35-04DCBF536510}">
      <dgm:prSet/>
      <dgm:spPr/>
      <dgm:t>
        <a:bodyPr/>
        <a:lstStyle/>
        <a:p>
          <a:r>
            <a:rPr lang="en-US"/>
            <a:t>9/4 </a:t>
          </a:r>
        </a:p>
      </dgm:t>
    </dgm:pt>
    <dgm:pt modelId="{68E50BA7-A464-4EEC-B0B2-335F6A6507A7}" type="parTrans" cxnId="{45B11D1E-46F4-4462-B788-A080C1568DD1}">
      <dgm:prSet/>
      <dgm:spPr/>
      <dgm:t>
        <a:bodyPr/>
        <a:lstStyle/>
        <a:p>
          <a:endParaRPr lang="en-US"/>
        </a:p>
      </dgm:t>
    </dgm:pt>
    <dgm:pt modelId="{BC5D77AF-4CB5-43BE-84E5-6F3A8BFD1BAA}" type="sibTrans" cxnId="{45B11D1E-46F4-4462-B788-A080C1568DD1}">
      <dgm:prSet/>
      <dgm:spPr/>
      <dgm:t>
        <a:bodyPr/>
        <a:lstStyle/>
        <a:p>
          <a:endParaRPr lang="en-US"/>
        </a:p>
      </dgm:t>
    </dgm:pt>
    <dgm:pt modelId="{CF27BF38-EEDC-480D-925D-C4C6CD7DD681}">
      <dgm:prSet/>
      <dgm:spPr/>
      <dgm:t>
        <a:bodyPr/>
        <a:lstStyle/>
        <a:p>
          <a:pPr>
            <a:defRPr b="1"/>
          </a:pPr>
          <a:r>
            <a:rPr lang="en-US"/>
            <a:t>7 May</a:t>
          </a:r>
        </a:p>
      </dgm:t>
    </dgm:pt>
    <dgm:pt modelId="{EC4A43CA-B393-41AC-B50A-0737465820D1}" type="parTrans" cxnId="{2F644833-1EF8-4CE1-9B05-FA8DA323257B}">
      <dgm:prSet/>
      <dgm:spPr/>
      <dgm:t>
        <a:bodyPr/>
        <a:lstStyle/>
        <a:p>
          <a:endParaRPr lang="en-US"/>
        </a:p>
      </dgm:t>
    </dgm:pt>
    <dgm:pt modelId="{8D908100-C4A6-4E0A-A3E4-8D34555A9816}" type="sibTrans" cxnId="{2F644833-1EF8-4CE1-9B05-FA8DA323257B}">
      <dgm:prSet/>
      <dgm:spPr/>
      <dgm:t>
        <a:bodyPr/>
        <a:lstStyle/>
        <a:p>
          <a:endParaRPr lang="en-US"/>
        </a:p>
      </dgm:t>
    </dgm:pt>
    <dgm:pt modelId="{4D12E592-EE8C-4838-AA2F-FB0B36DF384A}">
      <dgm:prSet/>
      <dgm:spPr/>
      <dgm:t>
        <a:bodyPr/>
        <a:lstStyle/>
        <a:p>
          <a:r>
            <a:rPr lang="en-US"/>
            <a:t>7/5</a:t>
          </a:r>
        </a:p>
      </dgm:t>
    </dgm:pt>
    <dgm:pt modelId="{7A6BE33B-C0F4-4248-BC74-24D4FD865FCE}" type="parTrans" cxnId="{22D8A834-53CD-43C6-A5D8-187911B4EB9C}">
      <dgm:prSet/>
      <dgm:spPr/>
      <dgm:t>
        <a:bodyPr/>
        <a:lstStyle/>
        <a:p>
          <a:endParaRPr lang="en-US"/>
        </a:p>
      </dgm:t>
    </dgm:pt>
    <dgm:pt modelId="{DA8C7F6A-7E68-432B-A511-5FA01D99E338}" type="sibTrans" cxnId="{22D8A834-53CD-43C6-A5D8-187911B4EB9C}">
      <dgm:prSet/>
      <dgm:spPr/>
      <dgm:t>
        <a:bodyPr/>
        <a:lstStyle/>
        <a:p>
          <a:endParaRPr lang="en-US"/>
        </a:p>
      </dgm:t>
    </dgm:pt>
    <dgm:pt modelId="{71CBB480-2563-4EB8-BDEE-B95CB0CE1705}">
      <dgm:prSet/>
      <dgm:spPr/>
      <dgm:t>
        <a:bodyPr/>
        <a:lstStyle/>
        <a:p>
          <a:pPr>
            <a:defRPr b="1"/>
          </a:pPr>
          <a:r>
            <a:rPr lang="en-US"/>
            <a:t>14 May</a:t>
          </a:r>
        </a:p>
      </dgm:t>
    </dgm:pt>
    <dgm:pt modelId="{4B657B13-3D24-48F2-85F7-5A4090E63D2D}" type="parTrans" cxnId="{097FE50F-6064-4EA2-AEB3-72B58A141AB0}">
      <dgm:prSet/>
      <dgm:spPr/>
      <dgm:t>
        <a:bodyPr/>
        <a:lstStyle/>
        <a:p>
          <a:endParaRPr lang="en-US"/>
        </a:p>
      </dgm:t>
    </dgm:pt>
    <dgm:pt modelId="{6D5F89DA-856C-4F78-8560-F958EB98C05A}" type="sibTrans" cxnId="{097FE50F-6064-4EA2-AEB3-72B58A141AB0}">
      <dgm:prSet/>
      <dgm:spPr/>
      <dgm:t>
        <a:bodyPr/>
        <a:lstStyle/>
        <a:p>
          <a:endParaRPr lang="en-US"/>
        </a:p>
      </dgm:t>
    </dgm:pt>
    <dgm:pt modelId="{728302DE-A94A-405B-ACEE-DC6425D409D2}">
      <dgm:prSet/>
      <dgm:spPr/>
      <dgm:t>
        <a:bodyPr/>
        <a:lstStyle/>
        <a:p>
          <a:r>
            <a:rPr lang="en-US"/>
            <a:t>14/5</a:t>
          </a:r>
        </a:p>
      </dgm:t>
    </dgm:pt>
    <dgm:pt modelId="{B8F15BD3-42E9-4B92-AF04-A4DB918B715F}" type="parTrans" cxnId="{D2B7C388-56FF-4C19-A4A5-8E120CBD113E}">
      <dgm:prSet/>
      <dgm:spPr/>
      <dgm:t>
        <a:bodyPr/>
        <a:lstStyle/>
        <a:p>
          <a:endParaRPr lang="en-US"/>
        </a:p>
      </dgm:t>
    </dgm:pt>
    <dgm:pt modelId="{3AEED960-DD89-40E7-B467-7877F009E0D3}" type="sibTrans" cxnId="{D2B7C388-56FF-4C19-A4A5-8E120CBD113E}">
      <dgm:prSet/>
      <dgm:spPr/>
      <dgm:t>
        <a:bodyPr/>
        <a:lstStyle/>
        <a:p>
          <a:endParaRPr lang="en-US"/>
        </a:p>
      </dgm:t>
    </dgm:pt>
    <dgm:pt modelId="{1AB91D41-795B-4E85-898A-ABF4913D8B23}">
      <dgm:prSet/>
      <dgm:spPr/>
      <dgm:t>
        <a:bodyPr/>
        <a:lstStyle/>
        <a:p>
          <a:pPr>
            <a:defRPr b="1"/>
          </a:pPr>
          <a:r>
            <a:rPr lang="en-US"/>
            <a:t>21 May</a:t>
          </a:r>
        </a:p>
      </dgm:t>
    </dgm:pt>
    <dgm:pt modelId="{FD22E3F1-0EB4-44E1-8E60-DFB3AE41EA6F}" type="parTrans" cxnId="{58020071-12A0-44D2-943A-0014CA1F410E}">
      <dgm:prSet/>
      <dgm:spPr/>
      <dgm:t>
        <a:bodyPr/>
        <a:lstStyle/>
        <a:p>
          <a:endParaRPr lang="en-US"/>
        </a:p>
      </dgm:t>
    </dgm:pt>
    <dgm:pt modelId="{7BB238BE-872A-4245-A29D-FED7CD23991F}" type="sibTrans" cxnId="{58020071-12A0-44D2-943A-0014CA1F410E}">
      <dgm:prSet/>
      <dgm:spPr/>
      <dgm:t>
        <a:bodyPr/>
        <a:lstStyle/>
        <a:p>
          <a:endParaRPr lang="en-US"/>
        </a:p>
      </dgm:t>
    </dgm:pt>
    <dgm:pt modelId="{A7985FCB-4FDC-49A9-979A-E12CA66FF0CD}">
      <dgm:prSet/>
      <dgm:spPr/>
      <dgm:t>
        <a:bodyPr/>
        <a:lstStyle/>
        <a:p>
          <a:r>
            <a:rPr lang="en-US"/>
            <a:t>21/5</a:t>
          </a:r>
        </a:p>
      </dgm:t>
    </dgm:pt>
    <dgm:pt modelId="{8C6794C4-B611-42DC-94F6-7744B0C77BF6}" type="parTrans" cxnId="{1D4BB00C-ABAB-41F6-9F18-9D592C6A3A18}">
      <dgm:prSet/>
      <dgm:spPr/>
      <dgm:t>
        <a:bodyPr/>
        <a:lstStyle/>
        <a:p>
          <a:endParaRPr lang="en-US"/>
        </a:p>
      </dgm:t>
    </dgm:pt>
    <dgm:pt modelId="{A806B1BA-D202-496B-BB02-197E17988165}" type="sibTrans" cxnId="{1D4BB00C-ABAB-41F6-9F18-9D592C6A3A18}">
      <dgm:prSet/>
      <dgm:spPr/>
      <dgm:t>
        <a:bodyPr/>
        <a:lstStyle/>
        <a:p>
          <a:endParaRPr lang="en-US"/>
        </a:p>
      </dgm:t>
    </dgm:pt>
    <dgm:pt modelId="{E3343F52-A7BD-42D8-B3C3-976F63DA86D8}">
      <dgm:prSet/>
      <dgm:spPr/>
      <dgm:t>
        <a:bodyPr/>
        <a:lstStyle/>
        <a:p>
          <a:pPr>
            <a:defRPr b="1"/>
          </a:pPr>
          <a:r>
            <a:rPr lang="en-US"/>
            <a:t>28 May</a:t>
          </a:r>
        </a:p>
      </dgm:t>
    </dgm:pt>
    <dgm:pt modelId="{24E461C3-1F2A-4A26-A1F3-133AF1CB1C3D}" type="parTrans" cxnId="{3DC7F04F-5D33-4AFE-939B-D775059E6890}">
      <dgm:prSet/>
      <dgm:spPr/>
      <dgm:t>
        <a:bodyPr/>
        <a:lstStyle/>
        <a:p>
          <a:endParaRPr lang="en-US"/>
        </a:p>
      </dgm:t>
    </dgm:pt>
    <dgm:pt modelId="{53F5794E-956E-45A7-9A8F-C1E46B586B7D}" type="sibTrans" cxnId="{3DC7F04F-5D33-4AFE-939B-D775059E6890}">
      <dgm:prSet/>
      <dgm:spPr/>
      <dgm:t>
        <a:bodyPr/>
        <a:lstStyle/>
        <a:p>
          <a:endParaRPr lang="en-US"/>
        </a:p>
      </dgm:t>
    </dgm:pt>
    <dgm:pt modelId="{F8514376-D60E-4E71-A333-A53B7060093A}">
      <dgm:prSet/>
      <dgm:spPr/>
      <dgm:t>
        <a:bodyPr/>
        <a:lstStyle/>
        <a:p>
          <a:r>
            <a:rPr lang="en-US"/>
            <a:t>28/5</a:t>
          </a:r>
        </a:p>
      </dgm:t>
    </dgm:pt>
    <dgm:pt modelId="{DA288027-13A7-469C-92EE-D6C58113CC49}" type="parTrans" cxnId="{92C4A1EB-8C25-4C41-9349-D94A0DB346A5}">
      <dgm:prSet/>
      <dgm:spPr/>
      <dgm:t>
        <a:bodyPr/>
        <a:lstStyle/>
        <a:p>
          <a:endParaRPr lang="en-US"/>
        </a:p>
      </dgm:t>
    </dgm:pt>
    <dgm:pt modelId="{1FE1CE0F-EC51-4CE9-87B5-4F2751CB39C5}" type="sibTrans" cxnId="{92C4A1EB-8C25-4C41-9349-D94A0DB346A5}">
      <dgm:prSet/>
      <dgm:spPr/>
      <dgm:t>
        <a:bodyPr/>
        <a:lstStyle/>
        <a:p>
          <a:endParaRPr lang="en-US"/>
        </a:p>
      </dgm:t>
    </dgm:pt>
    <dgm:pt modelId="{5291DA2F-2E55-49FD-BE8D-D261187C59AF}">
      <dgm:prSet/>
      <dgm:spPr/>
      <dgm:t>
        <a:bodyPr/>
        <a:lstStyle/>
        <a:p>
          <a:pPr>
            <a:defRPr b="1"/>
          </a:pPr>
          <a:r>
            <a:rPr lang="en-US"/>
            <a:t>4 June</a:t>
          </a:r>
        </a:p>
      </dgm:t>
    </dgm:pt>
    <dgm:pt modelId="{D3404FBF-551B-45A1-BCB6-D38A1FE68DBA}" type="parTrans" cxnId="{B65455E4-1B4F-4205-9D14-B47558D3B04F}">
      <dgm:prSet/>
      <dgm:spPr/>
      <dgm:t>
        <a:bodyPr/>
        <a:lstStyle/>
        <a:p>
          <a:endParaRPr lang="en-US"/>
        </a:p>
      </dgm:t>
    </dgm:pt>
    <dgm:pt modelId="{7D6360D2-2ED6-4EA9-B6CB-E3D300CDB10B}" type="sibTrans" cxnId="{B65455E4-1B4F-4205-9D14-B47558D3B04F}">
      <dgm:prSet/>
      <dgm:spPr/>
      <dgm:t>
        <a:bodyPr/>
        <a:lstStyle/>
        <a:p>
          <a:endParaRPr lang="en-US"/>
        </a:p>
      </dgm:t>
    </dgm:pt>
    <dgm:pt modelId="{9FA4C8CE-AD2D-48CB-997F-A7F47BE88B06}">
      <dgm:prSet/>
      <dgm:spPr/>
      <dgm:t>
        <a:bodyPr/>
        <a:lstStyle/>
        <a:p>
          <a:r>
            <a:rPr lang="en-US"/>
            <a:t>4/6</a:t>
          </a:r>
        </a:p>
      </dgm:t>
    </dgm:pt>
    <dgm:pt modelId="{DB5EB8E7-BBB1-4277-9988-B084F8D43BF0}" type="parTrans" cxnId="{673EE3D4-5FD2-47C3-A3AB-83FB96DB82B9}">
      <dgm:prSet/>
      <dgm:spPr/>
      <dgm:t>
        <a:bodyPr/>
        <a:lstStyle/>
        <a:p>
          <a:endParaRPr lang="en-US"/>
        </a:p>
      </dgm:t>
    </dgm:pt>
    <dgm:pt modelId="{9731B314-857F-4380-922B-E1FE124FA039}" type="sibTrans" cxnId="{673EE3D4-5FD2-47C3-A3AB-83FB96DB82B9}">
      <dgm:prSet/>
      <dgm:spPr/>
      <dgm:t>
        <a:bodyPr/>
        <a:lstStyle/>
        <a:p>
          <a:endParaRPr lang="en-US"/>
        </a:p>
      </dgm:t>
    </dgm:pt>
    <dgm:pt modelId="{3BA13472-AFCA-4CE8-AD2B-9545BA16FECA}" type="pres">
      <dgm:prSet presAssocID="{B421A3E4-4328-4FB4-A7F1-1A8C568BB95B}" presName="root" presStyleCnt="0">
        <dgm:presLayoutVars>
          <dgm:chMax/>
          <dgm:chPref/>
          <dgm:animLvl val="lvl"/>
        </dgm:presLayoutVars>
      </dgm:prSet>
      <dgm:spPr/>
    </dgm:pt>
    <dgm:pt modelId="{F44F045F-FF92-431D-A285-C99CF41E6ED9}" type="pres">
      <dgm:prSet presAssocID="{B421A3E4-4328-4FB4-A7F1-1A8C568BB95B}" presName="divider" presStyleLbl="fgAcc1" presStyleIdx="0" presStyleCnt="10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gm:spPr>
    </dgm:pt>
    <dgm:pt modelId="{A482FBB2-77E6-4041-802C-0C3121765FDE}" type="pres">
      <dgm:prSet presAssocID="{B421A3E4-4328-4FB4-A7F1-1A8C568BB95B}" presName="nodes" presStyleCnt="0">
        <dgm:presLayoutVars>
          <dgm:chMax/>
          <dgm:chPref/>
          <dgm:animLvl val="lvl"/>
        </dgm:presLayoutVars>
      </dgm:prSet>
      <dgm:spPr/>
    </dgm:pt>
    <dgm:pt modelId="{1F22B6DF-3003-4B4D-B7FE-74287B051CEA}" type="pres">
      <dgm:prSet presAssocID="{A0C73169-4A8D-4D64-A30A-D92A6E0DC133}" presName="composite" presStyleCnt="0"/>
      <dgm:spPr/>
    </dgm:pt>
    <dgm:pt modelId="{0738C0AE-B180-49C0-AE52-F65183CD0D64}" type="pres">
      <dgm:prSet presAssocID="{A0C73169-4A8D-4D64-A30A-D92A6E0DC133}" presName="ConnectorPoint" presStyleLbl="lnNode1" presStyleIdx="0" presStyleCnt="9"/>
      <dgm:spPr>
        <a:solidFill>
          <a:schemeClr val="accen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BC0B69C0-0431-41ED-85C8-9EB0277FEE55}" type="pres">
      <dgm:prSet presAssocID="{A0C73169-4A8D-4D64-A30A-D92A6E0DC133}" presName="DropPinPlaceHolder" presStyleCnt="0"/>
      <dgm:spPr/>
    </dgm:pt>
    <dgm:pt modelId="{9E14E1AF-2AAF-4008-BC7F-473739ABBF85}" type="pres">
      <dgm:prSet presAssocID="{A0C73169-4A8D-4D64-A30A-D92A6E0DC133}" presName="DropPin" presStyleLbl="alignNode1" presStyleIdx="0" presStyleCnt="9"/>
      <dgm:spPr/>
    </dgm:pt>
    <dgm:pt modelId="{0BA71CCE-A579-4048-B6E6-FF3F00072F2C}" type="pres">
      <dgm:prSet presAssocID="{A0C73169-4A8D-4D64-A30A-D92A6E0DC133}" presName="Ellipse" presStyleLbl="fgAcc1" presStyleIdx="1" presStyleCnt="10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gm:spPr>
    </dgm:pt>
    <dgm:pt modelId="{B10F8F0E-CCA4-41F1-B477-916E99A741BA}" type="pres">
      <dgm:prSet presAssocID="{A0C73169-4A8D-4D64-A30A-D92A6E0DC133}" presName="L2TextContainer" presStyleLbl="revTx" presStyleIdx="0" presStyleCnt="18">
        <dgm:presLayoutVars>
          <dgm:bulletEnabled val="1"/>
        </dgm:presLayoutVars>
      </dgm:prSet>
      <dgm:spPr/>
    </dgm:pt>
    <dgm:pt modelId="{62751B7D-D52C-4A7B-B05F-53F0F9857341}" type="pres">
      <dgm:prSet presAssocID="{A0C73169-4A8D-4D64-A30A-D92A6E0DC133}" presName="L1TextContainer" presStyleLbl="revTx" presStyleIdx="1" presStyleCnt="18">
        <dgm:presLayoutVars>
          <dgm:chMax val="1"/>
          <dgm:chPref val="1"/>
          <dgm:bulletEnabled val="1"/>
        </dgm:presLayoutVars>
      </dgm:prSet>
      <dgm:spPr/>
    </dgm:pt>
    <dgm:pt modelId="{646098BB-5666-491C-BE23-7C7496FAF951}" type="pres">
      <dgm:prSet presAssocID="{A0C73169-4A8D-4D64-A30A-D92A6E0DC133}" presName="ConnectLine" presStyleLbl="sibTrans1D1" presStyleIdx="0" presStyleCnt="9"/>
      <dgm:spPr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BB2B0BA4-626B-46AA-BC48-EAB72D058ABC}" type="pres">
      <dgm:prSet presAssocID="{A0C73169-4A8D-4D64-A30A-D92A6E0DC133}" presName="EmptyPlaceHolder" presStyleCnt="0"/>
      <dgm:spPr/>
    </dgm:pt>
    <dgm:pt modelId="{46951EDA-D1CC-48EF-914E-A1369B30F118}" type="pres">
      <dgm:prSet presAssocID="{64CC177F-DA63-4D14-87E8-F63B15945C0D}" presName="spaceBetweenRectangles" presStyleCnt="0"/>
      <dgm:spPr/>
    </dgm:pt>
    <dgm:pt modelId="{89277033-821D-45E3-A425-C6B9357620E6}" type="pres">
      <dgm:prSet presAssocID="{3C8A0E68-1A17-45A9-AEC7-F43182E49851}" presName="composite" presStyleCnt="0"/>
      <dgm:spPr/>
    </dgm:pt>
    <dgm:pt modelId="{EB8A8446-1345-4A43-AD2D-23483C1C9E4F}" type="pres">
      <dgm:prSet presAssocID="{3C8A0E68-1A17-45A9-AEC7-F43182E49851}" presName="ConnectorPoint" presStyleLbl="lnNode1" presStyleIdx="1" presStyleCnt="9"/>
      <dgm:spPr>
        <a:solidFill>
          <a:schemeClr val="accent2">
            <a:hueOff val="805452"/>
            <a:satOff val="-2312"/>
            <a:lumOff val="-3701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F04FD05C-2794-4E9A-ADC3-A273C7EC2E1B}" type="pres">
      <dgm:prSet presAssocID="{3C8A0E68-1A17-45A9-AEC7-F43182E49851}" presName="DropPinPlaceHolder" presStyleCnt="0"/>
      <dgm:spPr/>
    </dgm:pt>
    <dgm:pt modelId="{73925C09-DB79-45F2-99D1-5DB77DD992D2}" type="pres">
      <dgm:prSet presAssocID="{3C8A0E68-1A17-45A9-AEC7-F43182E49851}" presName="DropPin" presStyleLbl="alignNode1" presStyleIdx="1" presStyleCnt="9"/>
      <dgm:spPr/>
    </dgm:pt>
    <dgm:pt modelId="{E4935B7E-5C9C-482C-8561-8C82FBB50104}" type="pres">
      <dgm:prSet presAssocID="{3C8A0E68-1A17-45A9-AEC7-F43182E49851}" presName="Ellipse" presStyleLbl="fgAcc1" presStyleIdx="2" presStyleCnt="10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gm:spPr>
    </dgm:pt>
    <dgm:pt modelId="{DEEFA00A-1561-41D1-B830-E815717A67A9}" type="pres">
      <dgm:prSet presAssocID="{3C8A0E68-1A17-45A9-AEC7-F43182E49851}" presName="L2TextContainer" presStyleLbl="revTx" presStyleIdx="2" presStyleCnt="18">
        <dgm:presLayoutVars>
          <dgm:bulletEnabled val="1"/>
        </dgm:presLayoutVars>
      </dgm:prSet>
      <dgm:spPr/>
    </dgm:pt>
    <dgm:pt modelId="{1DFFE84B-DA6C-4A58-A98E-20161F356A79}" type="pres">
      <dgm:prSet presAssocID="{3C8A0E68-1A17-45A9-AEC7-F43182E49851}" presName="L1TextContainer" presStyleLbl="revTx" presStyleIdx="3" presStyleCnt="18">
        <dgm:presLayoutVars>
          <dgm:chMax val="1"/>
          <dgm:chPref val="1"/>
          <dgm:bulletEnabled val="1"/>
        </dgm:presLayoutVars>
      </dgm:prSet>
      <dgm:spPr/>
    </dgm:pt>
    <dgm:pt modelId="{3C1E5CC0-946F-4091-A68B-79C6A2E08A37}" type="pres">
      <dgm:prSet presAssocID="{3C8A0E68-1A17-45A9-AEC7-F43182E49851}" presName="ConnectLine" presStyleLbl="sibTrans1D1" presStyleIdx="1" presStyleCnt="9"/>
      <dgm:spPr>
        <a:noFill/>
        <a:ln w="12700" cap="flat" cmpd="sng" algn="ctr">
          <a:solidFill>
            <a:schemeClr val="accent2">
              <a:hueOff val="805452"/>
              <a:satOff val="-2312"/>
              <a:lumOff val="-3701"/>
              <a:alphaOff val="0"/>
            </a:schemeClr>
          </a:solidFill>
          <a:prstDash val="dash"/>
          <a:miter lim="800000"/>
        </a:ln>
        <a:effectLst/>
      </dgm:spPr>
    </dgm:pt>
    <dgm:pt modelId="{01E46346-2C62-49C4-BD90-5708D71EC266}" type="pres">
      <dgm:prSet presAssocID="{3C8A0E68-1A17-45A9-AEC7-F43182E49851}" presName="EmptyPlaceHolder" presStyleCnt="0"/>
      <dgm:spPr/>
    </dgm:pt>
    <dgm:pt modelId="{B70B39CE-DA41-4164-B9E3-92B32289EAEE}" type="pres">
      <dgm:prSet presAssocID="{EEE5F538-A7E2-4EF7-8A0B-148437CBEE91}" presName="spaceBetweenRectangles" presStyleCnt="0"/>
      <dgm:spPr/>
    </dgm:pt>
    <dgm:pt modelId="{A24CF40F-D7F8-4BCB-B96A-2708386519FE}" type="pres">
      <dgm:prSet presAssocID="{13FEC60C-3167-4B19-9564-1185048422B3}" presName="composite" presStyleCnt="0"/>
      <dgm:spPr/>
    </dgm:pt>
    <dgm:pt modelId="{0686A5EE-5EF7-400F-B2F7-A1365482AA6A}" type="pres">
      <dgm:prSet presAssocID="{13FEC60C-3167-4B19-9564-1185048422B3}" presName="ConnectorPoint" presStyleLbl="lnNode1" presStyleIdx="2" presStyleCnt="9"/>
      <dgm:spPr>
        <a:solidFill>
          <a:schemeClr val="accent2">
            <a:hueOff val="1610903"/>
            <a:satOff val="-4623"/>
            <a:lumOff val="-7402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5121F6A4-FE90-4E03-A00B-6BDB422B0D54}" type="pres">
      <dgm:prSet presAssocID="{13FEC60C-3167-4B19-9564-1185048422B3}" presName="DropPinPlaceHolder" presStyleCnt="0"/>
      <dgm:spPr/>
    </dgm:pt>
    <dgm:pt modelId="{A87580A9-2C14-45B9-B8B8-0CDBEF98EEDA}" type="pres">
      <dgm:prSet presAssocID="{13FEC60C-3167-4B19-9564-1185048422B3}" presName="DropPin" presStyleLbl="alignNode1" presStyleIdx="2" presStyleCnt="9"/>
      <dgm:spPr/>
    </dgm:pt>
    <dgm:pt modelId="{04E49C4F-2CDF-4961-9DCD-1BB748613585}" type="pres">
      <dgm:prSet presAssocID="{13FEC60C-3167-4B19-9564-1185048422B3}" presName="Ellipse" presStyleLbl="fgAcc1" presStyleIdx="3" presStyleCnt="10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gm:spPr>
    </dgm:pt>
    <dgm:pt modelId="{6E6319A8-B6EF-441F-A82C-9C83E9EC0BF2}" type="pres">
      <dgm:prSet presAssocID="{13FEC60C-3167-4B19-9564-1185048422B3}" presName="L2TextContainer" presStyleLbl="revTx" presStyleIdx="4" presStyleCnt="18">
        <dgm:presLayoutVars>
          <dgm:bulletEnabled val="1"/>
        </dgm:presLayoutVars>
      </dgm:prSet>
      <dgm:spPr/>
    </dgm:pt>
    <dgm:pt modelId="{95E64390-11A8-41B4-8326-794F9DEF9777}" type="pres">
      <dgm:prSet presAssocID="{13FEC60C-3167-4B19-9564-1185048422B3}" presName="L1TextContainer" presStyleLbl="revTx" presStyleIdx="5" presStyleCnt="18">
        <dgm:presLayoutVars>
          <dgm:chMax val="1"/>
          <dgm:chPref val="1"/>
          <dgm:bulletEnabled val="1"/>
        </dgm:presLayoutVars>
      </dgm:prSet>
      <dgm:spPr/>
    </dgm:pt>
    <dgm:pt modelId="{62FE813B-2BFE-4520-A504-651E94AE9820}" type="pres">
      <dgm:prSet presAssocID="{13FEC60C-3167-4B19-9564-1185048422B3}" presName="ConnectLine" presStyleLbl="sibTrans1D1" presStyleIdx="2" presStyleCnt="9"/>
      <dgm:spPr>
        <a:noFill/>
        <a:ln w="12700" cap="flat" cmpd="sng" algn="ctr">
          <a:solidFill>
            <a:schemeClr val="accent2">
              <a:hueOff val="1610903"/>
              <a:satOff val="-4623"/>
              <a:lumOff val="-7402"/>
              <a:alphaOff val="0"/>
            </a:schemeClr>
          </a:solidFill>
          <a:prstDash val="dash"/>
          <a:miter lim="800000"/>
        </a:ln>
        <a:effectLst/>
      </dgm:spPr>
    </dgm:pt>
    <dgm:pt modelId="{655851AD-4E34-4BFF-8CBF-4C0F66D9831D}" type="pres">
      <dgm:prSet presAssocID="{13FEC60C-3167-4B19-9564-1185048422B3}" presName="EmptyPlaceHolder" presStyleCnt="0"/>
      <dgm:spPr/>
    </dgm:pt>
    <dgm:pt modelId="{3D5F5503-D452-4586-8829-FC2DF7AA5AF2}" type="pres">
      <dgm:prSet presAssocID="{5F884F0A-15B6-41D6-A32B-EE453E2830B2}" presName="spaceBetweenRectangles" presStyleCnt="0"/>
      <dgm:spPr/>
    </dgm:pt>
    <dgm:pt modelId="{CAF69F0C-1B75-4343-96DF-79E60813AFE9}" type="pres">
      <dgm:prSet presAssocID="{8D4B0802-17C4-45CE-9365-E0566BE1D5F0}" presName="composite" presStyleCnt="0"/>
      <dgm:spPr/>
    </dgm:pt>
    <dgm:pt modelId="{2FC30EA0-67C8-44C2-9AB3-92B9ECB97582}" type="pres">
      <dgm:prSet presAssocID="{8D4B0802-17C4-45CE-9365-E0566BE1D5F0}" presName="ConnectorPoint" presStyleLbl="lnNode1" presStyleIdx="3" presStyleCnt="9"/>
      <dgm:spPr>
        <a:solidFill>
          <a:schemeClr val="accent2">
            <a:hueOff val="2416355"/>
            <a:satOff val="-6935"/>
            <a:lumOff val="-11103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EED3AD62-F9B1-4EB9-AF8E-A61014C87BBE}" type="pres">
      <dgm:prSet presAssocID="{8D4B0802-17C4-45CE-9365-E0566BE1D5F0}" presName="DropPinPlaceHolder" presStyleCnt="0"/>
      <dgm:spPr/>
    </dgm:pt>
    <dgm:pt modelId="{B3AFF67C-C669-4187-9629-1B344CBCCE9A}" type="pres">
      <dgm:prSet presAssocID="{8D4B0802-17C4-45CE-9365-E0566BE1D5F0}" presName="DropPin" presStyleLbl="alignNode1" presStyleIdx="3" presStyleCnt="9"/>
      <dgm:spPr/>
    </dgm:pt>
    <dgm:pt modelId="{AD33D5B7-1AA7-4B96-BCAF-AE567F7E0450}" type="pres">
      <dgm:prSet presAssocID="{8D4B0802-17C4-45CE-9365-E0566BE1D5F0}" presName="Ellipse" presStyleLbl="fgAcc1" presStyleIdx="4" presStyleCnt="10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gm:spPr>
    </dgm:pt>
    <dgm:pt modelId="{BB72A861-CB18-4094-9FBF-632D4A2EBF44}" type="pres">
      <dgm:prSet presAssocID="{8D4B0802-17C4-45CE-9365-E0566BE1D5F0}" presName="L2TextContainer" presStyleLbl="revTx" presStyleIdx="6" presStyleCnt="18">
        <dgm:presLayoutVars>
          <dgm:bulletEnabled val="1"/>
        </dgm:presLayoutVars>
      </dgm:prSet>
      <dgm:spPr/>
    </dgm:pt>
    <dgm:pt modelId="{62CF06AC-C58C-4CB2-8086-5112317187F1}" type="pres">
      <dgm:prSet presAssocID="{8D4B0802-17C4-45CE-9365-E0566BE1D5F0}" presName="L1TextContainer" presStyleLbl="revTx" presStyleIdx="7" presStyleCnt="18">
        <dgm:presLayoutVars>
          <dgm:chMax val="1"/>
          <dgm:chPref val="1"/>
          <dgm:bulletEnabled val="1"/>
        </dgm:presLayoutVars>
      </dgm:prSet>
      <dgm:spPr/>
    </dgm:pt>
    <dgm:pt modelId="{A9B46D44-6DDA-45D1-B397-7F9278CC2D5A}" type="pres">
      <dgm:prSet presAssocID="{8D4B0802-17C4-45CE-9365-E0566BE1D5F0}" presName="ConnectLine" presStyleLbl="sibTrans1D1" presStyleIdx="3" presStyleCnt="9"/>
      <dgm:spPr>
        <a:noFill/>
        <a:ln w="12700" cap="flat" cmpd="sng" algn="ctr">
          <a:solidFill>
            <a:schemeClr val="accent2">
              <a:hueOff val="2416355"/>
              <a:satOff val="-6935"/>
              <a:lumOff val="-11103"/>
              <a:alphaOff val="0"/>
            </a:schemeClr>
          </a:solidFill>
          <a:prstDash val="dash"/>
          <a:miter lim="800000"/>
        </a:ln>
        <a:effectLst/>
      </dgm:spPr>
    </dgm:pt>
    <dgm:pt modelId="{AA4FBE16-9991-4026-AAD4-A835745D25CC}" type="pres">
      <dgm:prSet presAssocID="{8D4B0802-17C4-45CE-9365-E0566BE1D5F0}" presName="EmptyPlaceHolder" presStyleCnt="0"/>
      <dgm:spPr/>
    </dgm:pt>
    <dgm:pt modelId="{6DB8324C-D4B0-46D2-BD95-7C6560B31DF2}" type="pres">
      <dgm:prSet presAssocID="{61677678-6800-4A37-ACF3-EF220F6A6127}" presName="spaceBetweenRectangles" presStyleCnt="0"/>
      <dgm:spPr/>
    </dgm:pt>
    <dgm:pt modelId="{3CF42E2B-926F-426C-8AD2-54649557A15E}" type="pres">
      <dgm:prSet presAssocID="{CF27BF38-EEDC-480D-925D-C4C6CD7DD681}" presName="composite" presStyleCnt="0"/>
      <dgm:spPr/>
    </dgm:pt>
    <dgm:pt modelId="{183679DF-A56C-4F7C-B824-EB8824DA3092}" type="pres">
      <dgm:prSet presAssocID="{CF27BF38-EEDC-480D-925D-C4C6CD7DD681}" presName="ConnectorPoint" presStyleLbl="lnNode1" presStyleIdx="4" presStyleCnt="9"/>
      <dgm:spPr>
        <a:solidFill>
          <a:schemeClr val="accent2">
            <a:hueOff val="3221807"/>
            <a:satOff val="-9246"/>
            <a:lumOff val="-14805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F70A9E25-C9C5-4B73-AC4E-BAE15E5D118F}" type="pres">
      <dgm:prSet presAssocID="{CF27BF38-EEDC-480D-925D-C4C6CD7DD681}" presName="DropPinPlaceHolder" presStyleCnt="0"/>
      <dgm:spPr/>
    </dgm:pt>
    <dgm:pt modelId="{3ADB43E2-7A8A-419A-8EB6-005703CBA563}" type="pres">
      <dgm:prSet presAssocID="{CF27BF38-EEDC-480D-925D-C4C6CD7DD681}" presName="DropPin" presStyleLbl="alignNode1" presStyleIdx="4" presStyleCnt="9"/>
      <dgm:spPr/>
    </dgm:pt>
    <dgm:pt modelId="{08CDF817-B2A0-486E-B060-168AB3729F2B}" type="pres">
      <dgm:prSet presAssocID="{CF27BF38-EEDC-480D-925D-C4C6CD7DD681}" presName="Ellipse" presStyleLbl="fgAcc1" presStyleIdx="5" presStyleCnt="10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gm:spPr>
    </dgm:pt>
    <dgm:pt modelId="{3E4B6751-D58F-4F73-B14E-02EAE659D5CA}" type="pres">
      <dgm:prSet presAssocID="{CF27BF38-EEDC-480D-925D-C4C6CD7DD681}" presName="L2TextContainer" presStyleLbl="revTx" presStyleIdx="8" presStyleCnt="18">
        <dgm:presLayoutVars>
          <dgm:bulletEnabled val="1"/>
        </dgm:presLayoutVars>
      </dgm:prSet>
      <dgm:spPr/>
    </dgm:pt>
    <dgm:pt modelId="{488902B8-CC22-427C-9AF8-76AC9898E2AD}" type="pres">
      <dgm:prSet presAssocID="{CF27BF38-EEDC-480D-925D-C4C6CD7DD681}" presName="L1TextContainer" presStyleLbl="revTx" presStyleIdx="9" presStyleCnt="18">
        <dgm:presLayoutVars>
          <dgm:chMax val="1"/>
          <dgm:chPref val="1"/>
          <dgm:bulletEnabled val="1"/>
        </dgm:presLayoutVars>
      </dgm:prSet>
      <dgm:spPr/>
    </dgm:pt>
    <dgm:pt modelId="{CC1EC0BD-1773-42F9-B414-4C6B38DF92B6}" type="pres">
      <dgm:prSet presAssocID="{CF27BF38-EEDC-480D-925D-C4C6CD7DD681}" presName="ConnectLine" presStyleLbl="sibTrans1D1" presStyleIdx="4" presStyleCnt="9"/>
      <dgm:spPr>
        <a:noFill/>
        <a:ln w="12700" cap="flat" cmpd="sng" algn="ctr">
          <a:solidFill>
            <a:schemeClr val="accent2">
              <a:hueOff val="3221807"/>
              <a:satOff val="-9246"/>
              <a:lumOff val="-14805"/>
              <a:alphaOff val="0"/>
            </a:schemeClr>
          </a:solidFill>
          <a:prstDash val="dash"/>
          <a:miter lim="800000"/>
        </a:ln>
        <a:effectLst/>
      </dgm:spPr>
    </dgm:pt>
    <dgm:pt modelId="{E52E840C-FBDB-423E-98ED-3699940B51DA}" type="pres">
      <dgm:prSet presAssocID="{CF27BF38-EEDC-480D-925D-C4C6CD7DD681}" presName="EmptyPlaceHolder" presStyleCnt="0"/>
      <dgm:spPr/>
    </dgm:pt>
    <dgm:pt modelId="{6FCE7540-59B6-4A8F-AD6C-A4DE0AEB2605}" type="pres">
      <dgm:prSet presAssocID="{8D908100-C4A6-4E0A-A3E4-8D34555A9816}" presName="spaceBetweenRectangles" presStyleCnt="0"/>
      <dgm:spPr/>
    </dgm:pt>
    <dgm:pt modelId="{3D907E71-CF06-4F7B-83AF-851217E489EC}" type="pres">
      <dgm:prSet presAssocID="{71CBB480-2563-4EB8-BDEE-B95CB0CE1705}" presName="composite" presStyleCnt="0"/>
      <dgm:spPr/>
    </dgm:pt>
    <dgm:pt modelId="{F0CB0BBA-7E1B-4C90-9EDC-90D644F9ED10}" type="pres">
      <dgm:prSet presAssocID="{71CBB480-2563-4EB8-BDEE-B95CB0CE1705}" presName="ConnectorPoint" presStyleLbl="lnNode1" presStyleIdx="5" presStyleCnt="9"/>
      <dgm:spPr>
        <a:solidFill>
          <a:schemeClr val="accent2">
            <a:hueOff val="4027259"/>
            <a:satOff val="-11558"/>
            <a:lumOff val="-18506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5D8DE7E6-F0FD-46EF-932B-C41EF37C37DD}" type="pres">
      <dgm:prSet presAssocID="{71CBB480-2563-4EB8-BDEE-B95CB0CE1705}" presName="DropPinPlaceHolder" presStyleCnt="0"/>
      <dgm:spPr/>
    </dgm:pt>
    <dgm:pt modelId="{9651437B-044B-40A0-94BF-B0CC49E4B4F6}" type="pres">
      <dgm:prSet presAssocID="{71CBB480-2563-4EB8-BDEE-B95CB0CE1705}" presName="DropPin" presStyleLbl="alignNode1" presStyleIdx="5" presStyleCnt="9"/>
      <dgm:spPr/>
    </dgm:pt>
    <dgm:pt modelId="{A6F4BA98-A24E-48AA-A331-00E8D14E3E53}" type="pres">
      <dgm:prSet presAssocID="{71CBB480-2563-4EB8-BDEE-B95CB0CE1705}" presName="Ellipse" presStyleLbl="fgAcc1" presStyleIdx="6" presStyleCnt="10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gm:spPr>
    </dgm:pt>
    <dgm:pt modelId="{677DC0A1-7ABD-4589-AB5C-69D174F45197}" type="pres">
      <dgm:prSet presAssocID="{71CBB480-2563-4EB8-BDEE-B95CB0CE1705}" presName="L2TextContainer" presStyleLbl="revTx" presStyleIdx="10" presStyleCnt="18">
        <dgm:presLayoutVars>
          <dgm:bulletEnabled val="1"/>
        </dgm:presLayoutVars>
      </dgm:prSet>
      <dgm:spPr/>
    </dgm:pt>
    <dgm:pt modelId="{80E6B96D-ACD3-4BB7-902B-3C13769E081F}" type="pres">
      <dgm:prSet presAssocID="{71CBB480-2563-4EB8-BDEE-B95CB0CE1705}" presName="L1TextContainer" presStyleLbl="revTx" presStyleIdx="11" presStyleCnt="18">
        <dgm:presLayoutVars>
          <dgm:chMax val="1"/>
          <dgm:chPref val="1"/>
          <dgm:bulletEnabled val="1"/>
        </dgm:presLayoutVars>
      </dgm:prSet>
      <dgm:spPr/>
    </dgm:pt>
    <dgm:pt modelId="{1655EE2B-1A7A-4E13-B531-7742A42B3CFB}" type="pres">
      <dgm:prSet presAssocID="{71CBB480-2563-4EB8-BDEE-B95CB0CE1705}" presName="ConnectLine" presStyleLbl="sibTrans1D1" presStyleIdx="5" presStyleCnt="9"/>
      <dgm:spPr>
        <a:noFill/>
        <a:ln w="12700" cap="flat" cmpd="sng" algn="ctr">
          <a:solidFill>
            <a:schemeClr val="accent2">
              <a:hueOff val="4027259"/>
              <a:satOff val="-11558"/>
              <a:lumOff val="-18506"/>
              <a:alphaOff val="0"/>
            </a:schemeClr>
          </a:solidFill>
          <a:prstDash val="dash"/>
          <a:miter lim="800000"/>
        </a:ln>
        <a:effectLst/>
      </dgm:spPr>
    </dgm:pt>
    <dgm:pt modelId="{4370B2C3-53A0-4B31-BBBB-89FDEAFDF880}" type="pres">
      <dgm:prSet presAssocID="{71CBB480-2563-4EB8-BDEE-B95CB0CE1705}" presName="EmptyPlaceHolder" presStyleCnt="0"/>
      <dgm:spPr/>
    </dgm:pt>
    <dgm:pt modelId="{B6EE6EA5-4BD3-4405-A6EB-4564CE72D733}" type="pres">
      <dgm:prSet presAssocID="{6D5F89DA-856C-4F78-8560-F958EB98C05A}" presName="spaceBetweenRectangles" presStyleCnt="0"/>
      <dgm:spPr/>
    </dgm:pt>
    <dgm:pt modelId="{719F49CC-E2BF-4A9B-8D2C-205E4EFD5E97}" type="pres">
      <dgm:prSet presAssocID="{1AB91D41-795B-4E85-898A-ABF4913D8B23}" presName="composite" presStyleCnt="0"/>
      <dgm:spPr/>
    </dgm:pt>
    <dgm:pt modelId="{E9319872-F31C-4C9F-AA58-50CE6090B1A2}" type="pres">
      <dgm:prSet presAssocID="{1AB91D41-795B-4E85-898A-ABF4913D8B23}" presName="ConnectorPoint" presStyleLbl="lnNode1" presStyleIdx="6" presStyleCnt="9"/>
      <dgm:spPr>
        <a:solidFill>
          <a:schemeClr val="accent2">
            <a:hueOff val="4832710"/>
            <a:satOff val="-13870"/>
            <a:lumOff val="-22207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A019D334-641F-4489-8199-5851D5580D80}" type="pres">
      <dgm:prSet presAssocID="{1AB91D41-795B-4E85-898A-ABF4913D8B23}" presName="DropPinPlaceHolder" presStyleCnt="0"/>
      <dgm:spPr/>
    </dgm:pt>
    <dgm:pt modelId="{F667A946-AEB5-484C-83B4-8C24B0077A0E}" type="pres">
      <dgm:prSet presAssocID="{1AB91D41-795B-4E85-898A-ABF4913D8B23}" presName="DropPin" presStyleLbl="alignNode1" presStyleIdx="6" presStyleCnt="9"/>
      <dgm:spPr/>
    </dgm:pt>
    <dgm:pt modelId="{7366A497-7C65-4A08-860F-EFFE1B8963D4}" type="pres">
      <dgm:prSet presAssocID="{1AB91D41-795B-4E85-898A-ABF4913D8B23}" presName="Ellipse" presStyleLbl="fgAcc1" presStyleIdx="7" presStyleCnt="10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gm:spPr>
    </dgm:pt>
    <dgm:pt modelId="{79EFD416-63C8-47AA-9DCE-90DC523FE6A0}" type="pres">
      <dgm:prSet presAssocID="{1AB91D41-795B-4E85-898A-ABF4913D8B23}" presName="L2TextContainer" presStyleLbl="revTx" presStyleIdx="12" presStyleCnt="18">
        <dgm:presLayoutVars>
          <dgm:bulletEnabled val="1"/>
        </dgm:presLayoutVars>
      </dgm:prSet>
      <dgm:spPr/>
    </dgm:pt>
    <dgm:pt modelId="{816DD3CE-D58A-4BAC-9303-4022578EB4CD}" type="pres">
      <dgm:prSet presAssocID="{1AB91D41-795B-4E85-898A-ABF4913D8B23}" presName="L1TextContainer" presStyleLbl="revTx" presStyleIdx="13" presStyleCnt="18">
        <dgm:presLayoutVars>
          <dgm:chMax val="1"/>
          <dgm:chPref val="1"/>
          <dgm:bulletEnabled val="1"/>
        </dgm:presLayoutVars>
      </dgm:prSet>
      <dgm:spPr/>
    </dgm:pt>
    <dgm:pt modelId="{1BD78570-85EF-428D-8376-16969312BAEB}" type="pres">
      <dgm:prSet presAssocID="{1AB91D41-795B-4E85-898A-ABF4913D8B23}" presName="ConnectLine" presStyleLbl="sibTrans1D1" presStyleIdx="6" presStyleCnt="9"/>
      <dgm:spPr>
        <a:noFill/>
        <a:ln w="12700" cap="flat" cmpd="sng" algn="ctr">
          <a:solidFill>
            <a:schemeClr val="accent2">
              <a:hueOff val="4832710"/>
              <a:satOff val="-13870"/>
              <a:lumOff val="-22207"/>
              <a:alphaOff val="0"/>
            </a:schemeClr>
          </a:solidFill>
          <a:prstDash val="dash"/>
          <a:miter lim="800000"/>
        </a:ln>
        <a:effectLst/>
      </dgm:spPr>
    </dgm:pt>
    <dgm:pt modelId="{36B93A72-0D0E-468B-856A-5CEFEC0A1DA3}" type="pres">
      <dgm:prSet presAssocID="{1AB91D41-795B-4E85-898A-ABF4913D8B23}" presName="EmptyPlaceHolder" presStyleCnt="0"/>
      <dgm:spPr/>
    </dgm:pt>
    <dgm:pt modelId="{A4E8FC4F-BFBD-4298-B78D-D4F0B57FC0B9}" type="pres">
      <dgm:prSet presAssocID="{7BB238BE-872A-4245-A29D-FED7CD23991F}" presName="spaceBetweenRectangles" presStyleCnt="0"/>
      <dgm:spPr/>
    </dgm:pt>
    <dgm:pt modelId="{DB322559-3CE1-4680-B813-DECCF15951FB}" type="pres">
      <dgm:prSet presAssocID="{E3343F52-A7BD-42D8-B3C3-976F63DA86D8}" presName="composite" presStyleCnt="0"/>
      <dgm:spPr/>
    </dgm:pt>
    <dgm:pt modelId="{9B6EF9D0-7777-4373-8C25-4BEF8501E5FB}" type="pres">
      <dgm:prSet presAssocID="{E3343F52-A7BD-42D8-B3C3-976F63DA86D8}" presName="ConnectorPoint" presStyleLbl="lnNode1" presStyleIdx="7" presStyleCnt="9"/>
      <dgm:spPr>
        <a:solidFill>
          <a:schemeClr val="accent2">
            <a:hueOff val="5638162"/>
            <a:satOff val="-16181"/>
            <a:lumOff val="-25908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F7F80BFC-E263-49AB-B015-3F7772B06CB8}" type="pres">
      <dgm:prSet presAssocID="{E3343F52-A7BD-42D8-B3C3-976F63DA86D8}" presName="DropPinPlaceHolder" presStyleCnt="0"/>
      <dgm:spPr/>
    </dgm:pt>
    <dgm:pt modelId="{1A18DFEF-2BD5-4FFD-A8ED-D77C76E5A4AF}" type="pres">
      <dgm:prSet presAssocID="{E3343F52-A7BD-42D8-B3C3-976F63DA86D8}" presName="DropPin" presStyleLbl="alignNode1" presStyleIdx="7" presStyleCnt="9"/>
      <dgm:spPr/>
    </dgm:pt>
    <dgm:pt modelId="{B004E470-7A1D-4BE8-8AB3-F343BD0CC8CF}" type="pres">
      <dgm:prSet presAssocID="{E3343F52-A7BD-42D8-B3C3-976F63DA86D8}" presName="Ellipse" presStyleLbl="fgAcc1" presStyleIdx="8" presStyleCnt="10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gm:spPr>
    </dgm:pt>
    <dgm:pt modelId="{6EFF0341-807B-452C-B9B9-548943551993}" type="pres">
      <dgm:prSet presAssocID="{E3343F52-A7BD-42D8-B3C3-976F63DA86D8}" presName="L2TextContainer" presStyleLbl="revTx" presStyleIdx="14" presStyleCnt="18">
        <dgm:presLayoutVars>
          <dgm:bulletEnabled val="1"/>
        </dgm:presLayoutVars>
      </dgm:prSet>
      <dgm:spPr/>
    </dgm:pt>
    <dgm:pt modelId="{D18C9A18-A741-473D-AC22-3BD0D144A9B4}" type="pres">
      <dgm:prSet presAssocID="{E3343F52-A7BD-42D8-B3C3-976F63DA86D8}" presName="L1TextContainer" presStyleLbl="revTx" presStyleIdx="15" presStyleCnt="18">
        <dgm:presLayoutVars>
          <dgm:chMax val="1"/>
          <dgm:chPref val="1"/>
          <dgm:bulletEnabled val="1"/>
        </dgm:presLayoutVars>
      </dgm:prSet>
      <dgm:spPr/>
    </dgm:pt>
    <dgm:pt modelId="{6C060A73-3AB2-429C-91AC-0D808988D7CB}" type="pres">
      <dgm:prSet presAssocID="{E3343F52-A7BD-42D8-B3C3-976F63DA86D8}" presName="ConnectLine" presStyleLbl="sibTrans1D1" presStyleIdx="7" presStyleCnt="9"/>
      <dgm:spPr>
        <a:noFill/>
        <a:ln w="12700" cap="flat" cmpd="sng" algn="ctr">
          <a:solidFill>
            <a:schemeClr val="accent2">
              <a:hueOff val="5638162"/>
              <a:satOff val="-16181"/>
              <a:lumOff val="-25908"/>
              <a:alphaOff val="0"/>
            </a:schemeClr>
          </a:solidFill>
          <a:prstDash val="dash"/>
          <a:miter lim="800000"/>
        </a:ln>
        <a:effectLst/>
      </dgm:spPr>
    </dgm:pt>
    <dgm:pt modelId="{D2850A82-F386-4B4D-812A-9FF86B1EE7F1}" type="pres">
      <dgm:prSet presAssocID="{E3343F52-A7BD-42D8-B3C3-976F63DA86D8}" presName="EmptyPlaceHolder" presStyleCnt="0"/>
      <dgm:spPr/>
    </dgm:pt>
    <dgm:pt modelId="{D38D4F2C-7C76-4853-8B2A-59CCE357ADCA}" type="pres">
      <dgm:prSet presAssocID="{53F5794E-956E-45A7-9A8F-C1E46B586B7D}" presName="spaceBetweenRectangles" presStyleCnt="0"/>
      <dgm:spPr/>
    </dgm:pt>
    <dgm:pt modelId="{CA4A9E09-E7C8-4B4C-941E-D12028562D59}" type="pres">
      <dgm:prSet presAssocID="{5291DA2F-2E55-49FD-BE8D-D261187C59AF}" presName="composite" presStyleCnt="0"/>
      <dgm:spPr/>
    </dgm:pt>
    <dgm:pt modelId="{545A8A16-F469-4F9E-9833-506CBA341C6A}" type="pres">
      <dgm:prSet presAssocID="{5291DA2F-2E55-49FD-BE8D-D261187C59AF}" presName="ConnectorPoint" presStyleLbl="lnNode1" presStyleIdx="8" presStyleCnt="9"/>
      <dgm:spPr>
        <a:solidFill>
          <a:schemeClr val="accent2">
            <a:hueOff val="6443614"/>
            <a:satOff val="-18493"/>
            <a:lumOff val="-29609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FA7062FE-5801-4259-9455-00A1839DFEA4}" type="pres">
      <dgm:prSet presAssocID="{5291DA2F-2E55-49FD-BE8D-D261187C59AF}" presName="DropPinPlaceHolder" presStyleCnt="0"/>
      <dgm:spPr/>
    </dgm:pt>
    <dgm:pt modelId="{1803CBC6-23C0-4941-8D46-2493B25F0AB3}" type="pres">
      <dgm:prSet presAssocID="{5291DA2F-2E55-49FD-BE8D-D261187C59AF}" presName="DropPin" presStyleLbl="alignNode1" presStyleIdx="8" presStyleCnt="9"/>
      <dgm:spPr/>
    </dgm:pt>
    <dgm:pt modelId="{921E7835-7F17-46ED-9B14-A836943E80ED}" type="pres">
      <dgm:prSet presAssocID="{5291DA2F-2E55-49FD-BE8D-D261187C59AF}" presName="Ellipse" presStyleLbl="fgAcc1" presStyleIdx="9" presStyleCnt="10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gm:spPr>
    </dgm:pt>
    <dgm:pt modelId="{52A1D8CF-D56E-4A07-B993-02CD83676354}" type="pres">
      <dgm:prSet presAssocID="{5291DA2F-2E55-49FD-BE8D-D261187C59AF}" presName="L2TextContainer" presStyleLbl="revTx" presStyleIdx="16" presStyleCnt="18">
        <dgm:presLayoutVars>
          <dgm:bulletEnabled val="1"/>
        </dgm:presLayoutVars>
      </dgm:prSet>
      <dgm:spPr/>
    </dgm:pt>
    <dgm:pt modelId="{E9A20B62-A49F-4018-9F1D-4C3A7773C3DB}" type="pres">
      <dgm:prSet presAssocID="{5291DA2F-2E55-49FD-BE8D-D261187C59AF}" presName="L1TextContainer" presStyleLbl="revTx" presStyleIdx="17" presStyleCnt="18">
        <dgm:presLayoutVars>
          <dgm:chMax val="1"/>
          <dgm:chPref val="1"/>
          <dgm:bulletEnabled val="1"/>
        </dgm:presLayoutVars>
      </dgm:prSet>
      <dgm:spPr/>
    </dgm:pt>
    <dgm:pt modelId="{CE585AE8-A6F5-46CA-9810-02CECA711DBF}" type="pres">
      <dgm:prSet presAssocID="{5291DA2F-2E55-49FD-BE8D-D261187C59AF}" presName="ConnectLine" presStyleLbl="sibTrans1D1" presStyleIdx="8" presStyleCnt="9"/>
      <dgm:spPr>
        <a:noFill/>
        <a:ln w="1270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dash"/>
          <a:miter lim="800000"/>
        </a:ln>
        <a:effectLst/>
      </dgm:spPr>
    </dgm:pt>
    <dgm:pt modelId="{E99CBCC4-F77E-42D3-9A2A-3858B84ACDE0}" type="pres">
      <dgm:prSet presAssocID="{5291DA2F-2E55-49FD-BE8D-D261187C59AF}" presName="EmptyPlaceHolder" presStyleCnt="0"/>
      <dgm:spPr/>
    </dgm:pt>
  </dgm:ptLst>
  <dgm:cxnLst>
    <dgm:cxn modelId="{5FD4C000-9B95-473B-B216-5BDA0DB17151}" type="presOf" srcId="{728302DE-A94A-405B-ACEE-DC6425D409D2}" destId="{677DC0A1-7ABD-4589-AB5C-69D174F45197}" srcOrd="0" destOrd="0" presId="urn:microsoft.com/office/officeart/2017/3/layout/DropPinTimeline"/>
    <dgm:cxn modelId="{2957E408-4370-40E4-8110-7373D1652184}" type="presOf" srcId="{A7985FCB-4FDC-49A9-979A-E12CA66FF0CD}" destId="{79EFD416-63C8-47AA-9DCE-90DC523FE6A0}" srcOrd="0" destOrd="0" presId="urn:microsoft.com/office/officeart/2017/3/layout/DropPinTimeline"/>
    <dgm:cxn modelId="{1D4BB00C-ABAB-41F6-9F18-9D592C6A3A18}" srcId="{1AB91D41-795B-4E85-898A-ABF4913D8B23}" destId="{A7985FCB-4FDC-49A9-979A-E12CA66FF0CD}" srcOrd="0" destOrd="0" parTransId="{8C6794C4-B611-42DC-94F6-7744B0C77BF6}" sibTransId="{A806B1BA-D202-496B-BB02-197E17988165}"/>
    <dgm:cxn modelId="{097FE50F-6064-4EA2-AEB3-72B58A141AB0}" srcId="{B421A3E4-4328-4FB4-A7F1-1A8C568BB95B}" destId="{71CBB480-2563-4EB8-BDEE-B95CB0CE1705}" srcOrd="5" destOrd="0" parTransId="{4B657B13-3D24-48F2-85F7-5A4090E63D2D}" sibTransId="{6D5F89DA-856C-4F78-8560-F958EB98C05A}"/>
    <dgm:cxn modelId="{45B11D1E-46F4-4462-B788-A080C1568DD1}" srcId="{8D4B0802-17C4-45CE-9365-E0566BE1D5F0}" destId="{E9FB8268-3AD7-49EC-BA35-04DCBF536510}" srcOrd="0" destOrd="0" parTransId="{68E50BA7-A464-4EEC-B0B2-335F6A6507A7}" sibTransId="{BC5D77AF-4CB5-43BE-84E5-6F3A8BFD1BAA}"/>
    <dgm:cxn modelId="{964F9720-9C12-4640-87AF-45677C2D067A}" type="presOf" srcId="{1AB91D41-795B-4E85-898A-ABF4913D8B23}" destId="{816DD3CE-D58A-4BAC-9303-4022578EB4CD}" srcOrd="0" destOrd="0" presId="urn:microsoft.com/office/officeart/2017/3/layout/DropPinTimeline"/>
    <dgm:cxn modelId="{DCAFA82B-83AA-4AAB-BBF8-47E178548D88}" type="presOf" srcId="{4D12E592-EE8C-4838-AA2F-FB0B36DF384A}" destId="{3E4B6751-D58F-4F73-B14E-02EAE659D5CA}" srcOrd="0" destOrd="0" presId="urn:microsoft.com/office/officeart/2017/3/layout/DropPinTimeline"/>
    <dgm:cxn modelId="{2F644833-1EF8-4CE1-9B05-FA8DA323257B}" srcId="{B421A3E4-4328-4FB4-A7F1-1A8C568BB95B}" destId="{CF27BF38-EEDC-480D-925D-C4C6CD7DD681}" srcOrd="4" destOrd="0" parTransId="{EC4A43CA-B393-41AC-B50A-0737465820D1}" sibTransId="{8D908100-C4A6-4E0A-A3E4-8D34555A9816}"/>
    <dgm:cxn modelId="{22D8A834-53CD-43C6-A5D8-187911B4EB9C}" srcId="{CF27BF38-EEDC-480D-925D-C4C6CD7DD681}" destId="{4D12E592-EE8C-4838-AA2F-FB0B36DF384A}" srcOrd="0" destOrd="0" parTransId="{7A6BE33B-C0F4-4248-BC74-24D4FD865FCE}" sibTransId="{DA8C7F6A-7E68-432B-A511-5FA01D99E338}"/>
    <dgm:cxn modelId="{419C1B5E-888E-4206-BC53-D740B3C5076C}" type="presOf" srcId="{CF27BF38-EEDC-480D-925D-C4C6CD7DD681}" destId="{488902B8-CC22-427C-9AF8-76AC9898E2AD}" srcOrd="0" destOrd="0" presId="urn:microsoft.com/office/officeart/2017/3/layout/DropPinTimeline"/>
    <dgm:cxn modelId="{2FF23560-7F60-470E-82CB-E2909336FB6D}" srcId="{B421A3E4-4328-4FB4-A7F1-1A8C568BB95B}" destId="{3C8A0E68-1A17-45A9-AEC7-F43182E49851}" srcOrd="1" destOrd="0" parTransId="{4A42C405-B734-4515-892A-B0022871F033}" sibTransId="{EEE5F538-A7E2-4EF7-8A0B-148437CBEE91}"/>
    <dgm:cxn modelId="{41799263-0CF3-4621-B1A3-E1CA563D68D1}" srcId="{13FEC60C-3167-4B19-9564-1185048422B3}" destId="{D2FE59D5-D8B4-493B-A653-DFF176F50964}" srcOrd="0" destOrd="0" parTransId="{0EE82688-8FD2-4B22-94F6-D92C56656490}" sibTransId="{A8789A8C-7925-4844-B244-59840F7864E6}"/>
    <dgm:cxn modelId="{8A806B64-66D1-4036-ACEF-064080FF88E4}" srcId="{B421A3E4-4328-4FB4-A7F1-1A8C568BB95B}" destId="{A0C73169-4A8D-4D64-A30A-D92A6E0DC133}" srcOrd="0" destOrd="0" parTransId="{2691D11C-026A-42AA-A15D-E5F32134D79B}" sibTransId="{64CC177F-DA63-4D14-87E8-F63B15945C0D}"/>
    <dgm:cxn modelId="{7BD3DE48-F01B-4AEE-BC55-31FFB1B58576}" type="presOf" srcId="{A0C73169-4A8D-4D64-A30A-D92A6E0DC133}" destId="{62751B7D-D52C-4A7B-B05F-53F0F9857341}" srcOrd="0" destOrd="0" presId="urn:microsoft.com/office/officeart/2017/3/layout/DropPinTimeline"/>
    <dgm:cxn modelId="{87A1F268-4014-4A41-9A42-06AC343C67F0}" type="presOf" srcId="{71CBB480-2563-4EB8-BDEE-B95CB0CE1705}" destId="{80E6B96D-ACD3-4BB7-902B-3C13769E081F}" srcOrd="0" destOrd="0" presId="urn:microsoft.com/office/officeart/2017/3/layout/DropPinTimeline"/>
    <dgm:cxn modelId="{4E81114C-4013-4304-9FED-89E83CD5D7F4}" srcId="{A0C73169-4A8D-4D64-A30A-D92A6E0DC133}" destId="{02E4F0B5-9910-4A2E-80BC-0E8C117DC77B}" srcOrd="0" destOrd="0" parTransId="{90BECD9B-9F63-46D3-92C1-738B96B04764}" sibTransId="{BE7A628A-33C1-4CE3-9778-2A72C2F34AAD}"/>
    <dgm:cxn modelId="{3DC7F04F-5D33-4AFE-939B-D775059E6890}" srcId="{B421A3E4-4328-4FB4-A7F1-1A8C568BB95B}" destId="{E3343F52-A7BD-42D8-B3C3-976F63DA86D8}" srcOrd="7" destOrd="0" parTransId="{24E461C3-1F2A-4A26-A1F3-133AF1CB1C3D}" sibTransId="{53F5794E-956E-45A7-9A8F-C1E46B586B7D}"/>
    <dgm:cxn modelId="{58020071-12A0-44D2-943A-0014CA1F410E}" srcId="{B421A3E4-4328-4FB4-A7F1-1A8C568BB95B}" destId="{1AB91D41-795B-4E85-898A-ABF4913D8B23}" srcOrd="6" destOrd="0" parTransId="{FD22E3F1-0EB4-44E1-8E60-DFB3AE41EA6F}" sibTransId="{7BB238BE-872A-4245-A29D-FED7CD23991F}"/>
    <dgm:cxn modelId="{5B5D2373-6477-49E9-8F56-1481EAAA51C0}" type="presOf" srcId="{E9FB8268-3AD7-49EC-BA35-04DCBF536510}" destId="{BB72A861-CB18-4094-9FBF-632D4A2EBF44}" srcOrd="0" destOrd="0" presId="urn:microsoft.com/office/officeart/2017/3/layout/DropPinTimeline"/>
    <dgm:cxn modelId="{579C8A73-F8C8-4540-9D9E-02AC8A08E498}" type="presOf" srcId="{5291DA2F-2E55-49FD-BE8D-D261187C59AF}" destId="{E9A20B62-A49F-4018-9F1D-4C3A7773C3DB}" srcOrd="0" destOrd="0" presId="urn:microsoft.com/office/officeart/2017/3/layout/DropPinTimeline"/>
    <dgm:cxn modelId="{ACFF9E74-2516-444B-8927-79F945BC88C1}" type="presOf" srcId="{48034175-F33C-4244-B8C8-BC3E8D26BC07}" destId="{DEEFA00A-1561-41D1-B830-E815717A67A9}" srcOrd="0" destOrd="0" presId="urn:microsoft.com/office/officeart/2017/3/layout/DropPinTimeline"/>
    <dgm:cxn modelId="{5035C074-B30E-45F9-8DC0-34F2DC7A210D}" type="presOf" srcId="{02E4F0B5-9910-4A2E-80BC-0E8C117DC77B}" destId="{B10F8F0E-CCA4-41F1-B477-916E99A741BA}" srcOrd="0" destOrd="0" presId="urn:microsoft.com/office/officeart/2017/3/layout/DropPinTimeline"/>
    <dgm:cxn modelId="{BCBDA358-EB43-4AB6-9180-04C3D72340CF}" type="presOf" srcId="{3C8A0E68-1A17-45A9-AEC7-F43182E49851}" destId="{1DFFE84B-DA6C-4A58-A98E-20161F356A79}" srcOrd="0" destOrd="0" presId="urn:microsoft.com/office/officeart/2017/3/layout/DropPinTimeline"/>
    <dgm:cxn modelId="{961CAF7C-6ADB-4173-90B2-6CE4ED4384D0}" type="presOf" srcId="{B421A3E4-4328-4FB4-A7F1-1A8C568BB95B}" destId="{3BA13472-AFCA-4CE8-AD2B-9545BA16FECA}" srcOrd="0" destOrd="0" presId="urn:microsoft.com/office/officeart/2017/3/layout/DropPinTimeline"/>
    <dgm:cxn modelId="{D2B7C388-56FF-4C19-A4A5-8E120CBD113E}" srcId="{71CBB480-2563-4EB8-BDEE-B95CB0CE1705}" destId="{728302DE-A94A-405B-ACEE-DC6425D409D2}" srcOrd="0" destOrd="0" parTransId="{B8F15BD3-42E9-4B92-AF04-A4DB918B715F}" sibTransId="{3AEED960-DD89-40E7-B467-7877F009E0D3}"/>
    <dgm:cxn modelId="{76FBE68E-11FF-4B47-B0E3-8C5E95B55BF9}" type="presOf" srcId="{E3343F52-A7BD-42D8-B3C3-976F63DA86D8}" destId="{D18C9A18-A741-473D-AC22-3BD0D144A9B4}" srcOrd="0" destOrd="0" presId="urn:microsoft.com/office/officeart/2017/3/layout/DropPinTimeline"/>
    <dgm:cxn modelId="{E2B5D697-1242-4D16-BC89-0FE799D1EBB7}" type="presOf" srcId="{8D4B0802-17C4-45CE-9365-E0566BE1D5F0}" destId="{62CF06AC-C58C-4CB2-8086-5112317187F1}" srcOrd="0" destOrd="0" presId="urn:microsoft.com/office/officeart/2017/3/layout/DropPinTimeline"/>
    <dgm:cxn modelId="{47A78AA5-0512-41D3-9B1F-A7C46528D85E}" srcId="{B421A3E4-4328-4FB4-A7F1-1A8C568BB95B}" destId="{8D4B0802-17C4-45CE-9365-E0566BE1D5F0}" srcOrd="3" destOrd="0" parTransId="{8453D1ED-4ED7-4836-8096-5C7F9DC550E8}" sibTransId="{61677678-6800-4A37-ACF3-EF220F6A6127}"/>
    <dgm:cxn modelId="{4BB969A8-123F-4492-A2BD-ACD444AAF0A9}" srcId="{3C8A0E68-1A17-45A9-AEC7-F43182E49851}" destId="{48034175-F33C-4244-B8C8-BC3E8D26BC07}" srcOrd="0" destOrd="0" parTransId="{A23D61B3-BC2A-44D0-A09B-6D27315B02A6}" sibTransId="{EF464456-3959-41CC-B387-73E0B106804A}"/>
    <dgm:cxn modelId="{DF3CE8A9-8296-466F-A2FB-B5ABA30E8019}" type="presOf" srcId="{F8514376-D60E-4E71-A333-A53B7060093A}" destId="{6EFF0341-807B-452C-B9B9-548943551993}" srcOrd="0" destOrd="0" presId="urn:microsoft.com/office/officeart/2017/3/layout/DropPinTimeline"/>
    <dgm:cxn modelId="{4C6ED1D2-16DF-4E37-8DF7-177480299C92}" type="presOf" srcId="{9FA4C8CE-AD2D-48CB-997F-A7F47BE88B06}" destId="{52A1D8CF-D56E-4A07-B993-02CD83676354}" srcOrd="0" destOrd="0" presId="urn:microsoft.com/office/officeart/2017/3/layout/DropPinTimeline"/>
    <dgm:cxn modelId="{673EE3D4-5FD2-47C3-A3AB-83FB96DB82B9}" srcId="{5291DA2F-2E55-49FD-BE8D-D261187C59AF}" destId="{9FA4C8CE-AD2D-48CB-997F-A7F47BE88B06}" srcOrd="0" destOrd="0" parTransId="{DB5EB8E7-BBB1-4277-9988-B084F8D43BF0}" sibTransId="{9731B314-857F-4380-922B-E1FE124FA039}"/>
    <dgm:cxn modelId="{B65455E4-1B4F-4205-9D14-B47558D3B04F}" srcId="{B421A3E4-4328-4FB4-A7F1-1A8C568BB95B}" destId="{5291DA2F-2E55-49FD-BE8D-D261187C59AF}" srcOrd="8" destOrd="0" parTransId="{D3404FBF-551B-45A1-BCB6-D38A1FE68DBA}" sibTransId="{7D6360D2-2ED6-4EA9-B6CB-E3D300CDB10B}"/>
    <dgm:cxn modelId="{92C4A1EB-8C25-4C41-9349-D94A0DB346A5}" srcId="{E3343F52-A7BD-42D8-B3C3-976F63DA86D8}" destId="{F8514376-D60E-4E71-A333-A53B7060093A}" srcOrd="0" destOrd="0" parTransId="{DA288027-13A7-469C-92EE-D6C58113CC49}" sibTransId="{1FE1CE0F-EC51-4CE9-87B5-4F2751CB39C5}"/>
    <dgm:cxn modelId="{382AC1F5-1707-43EF-A1AD-EA498615D645}" type="presOf" srcId="{D2FE59D5-D8B4-493B-A653-DFF176F50964}" destId="{6E6319A8-B6EF-441F-A82C-9C83E9EC0BF2}" srcOrd="0" destOrd="0" presId="urn:microsoft.com/office/officeart/2017/3/layout/DropPinTimeline"/>
    <dgm:cxn modelId="{D1513EF8-0FED-4718-82EF-E5F9CB906D1A}" type="presOf" srcId="{13FEC60C-3167-4B19-9564-1185048422B3}" destId="{95E64390-11A8-41B4-8326-794F9DEF9777}" srcOrd="0" destOrd="0" presId="urn:microsoft.com/office/officeart/2017/3/layout/DropPinTimeline"/>
    <dgm:cxn modelId="{4F9C83FC-6855-4CAC-862B-D78230DDBFCF}" srcId="{B421A3E4-4328-4FB4-A7F1-1A8C568BB95B}" destId="{13FEC60C-3167-4B19-9564-1185048422B3}" srcOrd="2" destOrd="0" parTransId="{20078E4E-DCAA-41B7-B365-5C4DFDFE18E3}" sibTransId="{5F884F0A-15B6-41D6-A32B-EE453E2830B2}"/>
    <dgm:cxn modelId="{951965F4-7AC4-43B6-A52C-DE9503745B8B}" type="presParOf" srcId="{3BA13472-AFCA-4CE8-AD2B-9545BA16FECA}" destId="{F44F045F-FF92-431D-A285-C99CF41E6ED9}" srcOrd="0" destOrd="0" presId="urn:microsoft.com/office/officeart/2017/3/layout/DropPinTimeline"/>
    <dgm:cxn modelId="{0C7DFDAC-E1F6-4AA9-B497-1099F7CCF624}" type="presParOf" srcId="{3BA13472-AFCA-4CE8-AD2B-9545BA16FECA}" destId="{A482FBB2-77E6-4041-802C-0C3121765FDE}" srcOrd="1" destOrd="0" presId="urn:microsoft.com/office/officeart/2017/3/layout/DropPinTimeline"/>
    <dgm:cxn modelId="{A72FE368-56A5-40D7-91F6-47D369608780}" type="presParOf" srcId="{A482FBB2-77E6-4041-802C-0C3121765FDE}" destId="{1F22B6DF-3003-4B4D-B7FE-74287B051CEA}" srcOrd="0" destOrd="0" presId="urn:microsoft.com/office/officeart/2017/3/layout/DropPinTimeline"/>
    <dgm:cxn modelId="{B12EC0FF-FF77-4FCB-A3AB-E9625F0011F7}" type="presParOf" srcId="{1F22B6DF-3003-4B4D-B7FE-74287B051CEA}" destId="{0738C0AE-B180-49C0-AE52-F65183CD0D64}" srcOrd="0" destOrd="0" presId="urn:microsoft.com/office/officeart/2017/3/layout/DropPinTimeline"/>
    <dgm:cxn modelId="{F1D8BE36-3DA9-4815-B376-2B4C49ECBA43}" type="presParOf" srcId="{1F22B6DF-3003-4B4D-B7FE-74287B051CEA}" destId="{BC0B69C0-0431-41ED-85C8-9EB0277FEE55}" srcOrd="1" destOrd="0" presId="urn:microsoft.com/office/officeart/2017/3/layout/DropPinTimeline"/>
    <dgm:cxn modelId="{B8ECFB18-EC67-48BC-BA7F-D3F74E569B72}" type="presParOf" srcId="{BC0B69C0-0431-41ED-85C8-9EB0277FEE55}" destId="{9E14E1AF-2AAF-4008-BC7F-473739ABBF85}" srcOrd="0" destOrd="0" presId="urn:microsoft.com/office/officeart/2017/3/layout/DropPinTimeline"/>
    <dgm:cxn modelId="{3A49084D-6E0F-444D-ACFC-76E7CF497A3B}" type="presParOf" srcId="{BC0B69C0-0431-41ED-85C8-9EB0277FEE55}" destId="{0BA71CCE-A579-4048-B6E6-FF3F00072F2C}" srcOrd="1" destOrd="0" presId="urn:microsoft.com/office/officeart/2017/3/layout/DropPinTimeline"/>
    <dgm:cxn modelId="{437FC4C1-AFF8-467C-A414-0A085FEED661}" type="presParOf" srcId="{1F22B6DF-3003-4B4D-B7FE-74287B051CEA}" destId="{B10F8F0E-CCA4-41F1-B477-916E99A741BA}" srcOrd="2" destOrd="0" presId="urn:microsoft.com/office/officeart/2017/3/layout/DropPinTimeline"/>
    <dgm:cxn modelId="{50406937-C29F-4C42-B63B-9FDFD31422ED}" type="presParOf" srcId="{1F22B6DF-3003-4B4D-B7FE-74287B051CEA}" destId="{62751B7D-D52C-4A7B-B05F-53F0F9857341}" srcOrd="3" destOrd="0" presId="urn:microsoft.com/office/officeart/2017/3/layout/DropPinTimeline"/>
    <dgm:cxn modelId="{6021C875-7BA3-47CA-98E5-1B9E0B8354D2}" type="presParOf" srcId="{1F22B6DF-3003-4B4D-B7FE-74287B051CEA}" destId="{646098BB-5666-491C-BE23-7C7496FAF951}" srcOrd="4" destOrd="0" presId="urn:microsoft.com/office/officeart/2017/3/layout/DropPinTimeline"/>
    <dgm:cxn modelId="{46305EC0-9B6B-404A-9C04-1DF80DB51511}" type="presParOf" srcId="{1F22B6DF-3003-4B4D-B7FE-74287B051CEA}" destId="{BB2B0BA4-626B-46AA-BC48-EAB72D058ABC}" srcOrd="5" destOrd="0" presId="urn:microsoft.com/office/officeart/2017/3/layout/DropPinTimeline"/>
    <dgm:cxn modelId="{9FBBB9BD-2747-415F-8196-CCB1E3DF3534}" type="presParOf" srcId="{A482FBB2-77E6-4041-802C-0C3121765FDE}" destId="{46951EDA-D1CC-48EF-914E-A1369B30F118}" srcOrd="1" destOrd="0" presId="urn:microsoft.com/office/officeart/2017/3/layout/DropPinTimeline"/>
    <dgm:cxn modelId="{A2C3E732-9192-4719-8308-FE97CB9EBA2C}" type="presParOf" srcId="{A482FBB2-77E6-4041-802C-0C3121765FDE}" destId="{89277033-821D-45E3-A425-C6B9357620E6}" srcOrd="2" destOrd="0" presId="urn:microsoft.com/office/officeart/2017/3/layout/DropPinTimeline"/>
    <dgm:cxn modelId="{485B3352-BDAF-4F53-8FDC-D61BA1E94F4A}" type="presParOf" srcId="{89277033-821D-45E3-A425-C6B9357620E6}" destId="{EB8A8446-1345-4A43-AD2D-23483C1C9E4F}" srcOrd="0" destOrd="0" presId="urn:microsoft.com/office/officeart/2017/3/layout/DropPinTimeline"/>
    <dgm:cxn modelId="{B4755481-A0F2-4539-A7AE-F2B8373B652F}" type="presParOf" srcId="{89277033-821D-45E3-A425-C6B9357620E6}" destId="{F04FD05C-2794-4E9A-ADC3-A273C7EC2E1B}" srcOrd="1" destOrd="0" presId="urn:microsoft.com/office/officeart/2017/3/layout/DropPinTimeline"/>
    <dgm:cxn modelId="{7AD1230E-4FC2-4748-8B73-30F07AFA649E}" type="presParOf" srcId="{F04FD05C-2794-4E9A-ADC3-A273C7EC2E1B}" destId="{73925C09-DB79-45F2-99D1-5DB77DD992D2}" srcOrd="0" destOrd="0" presId="urn:microsoft.com/office/officeart/2017/3/layout/DropPinTimeline"/>
    <dgm:cxn modelId="{08D4EBA7-392A-4056-8894-DC5CBDDA21F8}" type="presParOf" srcId="{F04FD05C-2794-4E9A-ADC3-A273C7EC2E1B}" destId="{E4935B7E-5C9C-482C-8561-8C82FBB50104}" srcOrd="1" destOrd="0" presId="urn:microsoft.com/office/officeart/2017/3/layout/DropPinTimeline"/>
    <dgm:cxn modelId="{83D169EF-D177-40CF-B5D9-B8EE1C8DB06B}" type="presParOf" srcId="{89277033-821D-45E3-A425-C6B9357620E6}" destId="{DEEFA00A-1561-41D1-B830-E815717A67A9}" srcOrd="2" destOrd="0" presId="urn:microsoft.com/office/officeart/2017/3/layout/DropPinTimeline"/>
    <dgm:cxn modelId="{21103F9C-4ED2-4752-B098-6280C712E819}" type="presParOf" srcId="{89277033-821D-45E3-A425-C6B9357620E6}" destId="{1DFFE84B-DA6C-4A58-A98E-20161F356A79}" srcOrd="3" destOrd="0" presId="urn:microsoft.com/office/officeart/2017/3/layout/DropPinTimeline"/>
    <dgm:cxn modelId="{FFDF711E-2F6C-4EC8-BA40-F5D83800F769}" type="presParOf" srcId="{89277033-821D-45E3-A425-C6B9357620E6}" destId="{3C1E5CC0-946F-4091-A68B-79C6A2E08A37}" srcOrd="4" destOrd="0" presId="urn:microsoft.com/office/officeart/2017/3/layout/DropPinTimeline"/>
    <dgm:cxn modelId="{842F8280-5249-40E4-BA5F-B9976303A8C5}" type="presParOf" srcId="{89277033-821D-45E3-A425-C6B9357620E6}" destId="{01E46346-2C62-49C4-BD90-5708D71EC266}" srcOrd="5" destOrd="0" presId="urn:microsoft.com/office/officeart/2017/3/layout/DropPinTimeline"/>
    <dgm:cxn modelId="{1E03BD97-4B84-4B45-AFD0-2394A280B777}" type="presParOf" srcId="{A482FBB2-77E6-4041-802C-0C3121765FDE}" destId="{B70B39CE-DA41-4164-B9E3-92B32289EAEE}" srcOrd="3" destOrd="0" presId="urn:microsoft.com/office/officeart/2017/3/layout/DropPinTimeline"/>
    <dgm:cxn modelId="{69F894D4-6764-4F97-8F54-AFE2B771EF9D}" type="presParOf" srcId="{A482FBB2-77E6-4041-802C-0C3121765FDE}" destId="{A24CF40F-D7F8-4BCB-B96A-2708386519FE}" srcOrd="4" destOrd="0" presId="urn:microsoft.com/office/officeart/2017/3/layout/DropPinTimeline"/>
    <dgm:cxn modelId="{C326A594-CED6-4DBF-93C8-721E53A42D0E}" type="presParOf" srcId="{A24CF40F-D7F8-4BCB-B96A-2708386519FE}" destId="{0686A5EE-5EF7-400F-B2F7-A1365482AA6A}" srcOrd="0" destOrd="0" presId="urn:microsoft.com/office/officeart/2017/3/layout/DropPinTimeline"/>
    <dgm:cxn modelId="{36119AD2-73A3-46EA-B77C-DC3F40C84581}" type="presParOf" srcId="{A24CF40F-D7F8-4BCB-B96A-2708386519FE}" destId="{5121F6A4-FE90-4E03-A00B-6BDB422B0D54}" srcOrd="1" destOrd="0" presId="urn:microsoft.com/office/officeart/2017/3/layout/DropPinTimeline"/>
    <dgm:cxn modelId="{E26A7B49-B499-4A61-96DC-79CDC4B677DC}" type="presParOf" srcId="{5121F6A4-FE90-4E03-A00B-6BDB422B0D54}" destId="{A87580A9-2C14-45B9-B8B8-0CDBEF98EEDA}" srcOrd="0" destOrd="0" presId="urn:microsoft.com/office/officeart/2017/3/layout/DropPinTimeline"/>
    <dgm:cxn modelId="{23633524-C88A-4E52-ADB0-AD1D6C30914C}" type="presParOf" srcId="{5121F6A4-FE90-4E03-A00B-6BDB422B0D54}" destId="{04E49C4F-2CDF-4961-9DCD-1BB748613585}" srcOrd="1" destOrd="0" presId="urn:microsoft.com/office/officeart/2017/3/layout/DropPinTimeline"/>
    <dgm:cxn modelId="{22919C1A-CD0F-4C98-9854-5B893D51FDFE}" type="presParOf" srcId="{A24CF40F-D7F8-4BCB-B96A-2708386519FE}" destId="{6E6319A8-B6EF-441F-A82C-9C83E9EC0BF2}" srcOrd="2" destOrd="0" presId="urn:microsoft.com/office/officeart/2017/3/layout/DropPinTimeline"/>
    <dgm:cxn modelId="{79B15F10-2D84-408A-9B42-5A3277E18FA7}" type="presParOf" srcId="{A24CF40F-D7F8-4BCB-B96A-2708386519FE}" destId="{95E64390-11A8-41B4-8326-794F9DEF9777}" srcOrd="3" destOrd="0" presId="urn:microsoft.com/office/officeart/2017/3/layout/DropPinTimeline"/>
    <dgm:cxn modelId="{BE990A48-984D-45E5-97CC-A6270B8661B9}" type="presParOf" srcId="{A24CF40F-D7F8-4BCB-B96A-2708386519FE}" destId="{62FE813B-2BFE-4520-A504-651E94AE9820}" srcOrd="4" destOrd="0" presId="urn:microsoft.com/office/officeart/2017/3/layout/DropPinTimeline"/>
    <dgm:cxn modelId="{B456AB62-EFE8-43C4-940E-8D146DC4AFF5}" type="presParOf" srcId="{A24CF40F-D7F8-4BCB-B96A-2708386519FE}" destId="{655851AD-4E34-4BFF-8CBF-4C0F66D9831D}" srcOrd="5" destOrd="0" presId="urn:microsoft.com/office/officeart/2017/3/layout/DropPinTimeline"/>
    <dgm:cxn modelId="{CD86FC57-2533-4B7E-A1AC-B9F1C9EC64E0}" type="presParOf" srcId="{A482FBB2-77E6-4041-802C-0C3121765FDE}" destId="{3D5F5503-D452-4586-8829-FC2DF7AA5AF2}" srcOrd="5" destOrd="0" presId="urn:microsoft.com/office/officeart/2017/3/layout/DropPinTimeline"/>
    <dgm:cxn modelId="{7CCA0360-7577-4D7F-95A4-8FF23A051AF2}" type="presParOf" srcId="{A482FBB2-77E6-4041-802C-0C3121765FDE}" destId="{CAF69F0C-1B75-4343-96DF-79E60813AFE9}" srcOrd="6" destOrd="0" presId="urn:microsoft.com/office/officeart/2017/3/layout/DropPinTimeline"/>
    <dgm:cxn modelId="{32B4A479-E1AA-44DB-A8B9-14B54C137FA8}" type="presParOf" srcId="{CAF69F0C-1B75-4343-96DF-79E60813AFE9}" destId="{2FC30EA0-67C8-44C2-9AB3-92B9ECB97582}" srcOrd="0" destOrd="0" presId="urn:microsoft.com/office/officeart/2017/3/layout/DropPinTimeline"/>
    <dgm:cxn modelId="{CC8DD67F-DDD3-41F9-BCD5-A13901F3A179}" type="presParOf" srcId="{CAF69F0C-1B75-4343-96DF-79E60813AFE9}" destId="{EED3AD62-F9B1-4EB9-AF8E-A61014C87BBE}" srcOrd="1" destOrd="0" presId="urn:microsoft.com/office/officeart/2017/3/layout/DropPinTimeline"/>
    <dgm:cxn modelId="{E103EDAF-52A5-446F-AC4A-22A7702D041D}" type="presParOf" srcId="{EED3AD62-F9B1-4EB9-AF8E-A61014C87BBE}" destId="{B3AFF67C-C669-4187-9629-1B344CBCCE9A}" srcOrd="0" destOrd="0" presId="urn:microsoft.com/office/officeart/2017/3/layout/DropPinTimeline"/>
    <dgm:cxn modelId="{E542A3A4-86BB-4863-BF00-96F468D84E49}" type="presParOf" srcId="{EED3AD62-F9B1-4EB9-AF8E-A61014C87BBE}" destId="{AD33D5B7-1AA7-4B96-BCAF-AE567F7E0450}" srcOrd="1" destOrd="0" presId="urn:microsoft.com/office/officeart/2017/3/layout/DropPinTimeline"/>
    <dgm:cxn modelId="{9D857834-6965-434B-984B-2E237A6B10AC}" type="presParOf" srcId="{CAF69F0C-1B75-4343-96DF-79E60813AFE9}" destId="{BB72A861-CB18-4094-9FBF-632D4A2EBF44}" srcOrd="2" destOrd="0" presId="urn:microsoft.com/office/officeart/2017/3/layout/DropPinTimeline"/>
    <dgm:cxn modelId="{4DE53031-EC46-4CE1-BB44-756DBA34D4C6}" type="presParOf" srcId="{CAF69F0C-1B75-4343-96DF-79E60813AFE9}" destId="{62CF06AC-C58C-4CB2-8086-5112317187F1}" srcOrd="3" destOrd="0" presId="urn:microsoft.com/office/officeart/2017/3/layout/DropPinTimeline"/>
    <dgm:cxn modelId="{E446F1CB-1A28-4252-9668-EABF56E1C230}" type="presParOf" srcId="{CAF69F0C-1B75-4343-96DF-79E60813AFE9}" destId="{A9B46D44-6DDA-45D1-B397-7F9278CC2D5A}" srcOrd="4" destOrd="0" presId="urn:microsoft.com/office/officeart/2017/3/layout/DropPinTimeline"/>
    <dgm:cxn modelId="{290445ED-B94F-498D-AC3D-4A87ECB2E6AA}" type="presParOf" srcId="{CAF69F0C-1B75-4343-96DF-79E60813AFE9}" destId="{AA4FBE16-9991-4026-AAD4-A835745D25CC}" srcOrd="5" destOrd="0" presId="urn:microsoft.com/office/officeart/2017/3/layout/DropPinTimeline"/>
    <dgm:cxn modelId="{917FE113-0203-4A6B-B5A2-569E98EB0D05}" type="presParOf" srcId="{A482FBB2-77E6-4041-802C-0C3121765FDE}" destId="{6DB8324C-D4B0-46D2-BD95-7C6560B31DF2}" srcOrd="7" destOrd="0" presId="urn:microsoft.com/office/officeart/2017/3/layout/DropPinTimeline"/>
    <dgm:cxn modelId="{64066562-0361-4E4B-8E8A-C89A1668E9BB}" type="presParOf" srcId="{A482FBB2-77E6-4041-802C-0C3121765FDE}" destId="{3CF42E2B-926F-426C-8AD2-54649557A15E}" srcOrd="8" destOrd="0" presId="urn:microsoft.com/office/officeart/2017/3/layout/DropPinTimeline"/>
    <dgm:cxn modelId="{6D5EB227-2635-475B-96EB-FFF6DF91B14F}" type="presParOf" srcId="{3CF42E2B-926F-426C-8AD2-54649557A15E}" destId="{183679DF-A56C-4F7C-B824-EB8824DA3092}" srcOrd="0" destOrd="0" presId="urn:microsoft.com/office/officeart/2017/3/layout/DropPinTimeline"/>
    <dgm:cxn modelId="{14DFC4E1-7C6D-4BCE-AE62-C03536F8B5F9}" type="presParOf" srcId="{3CF42E2B-926F-426C-8AD2-54649557A15E}" destId="{F70A9E25-C9C5-4B73-AC4E-BAE15E5D118F}" srcOrd="1" destOrd="0" presId="urn:microsoft.com/office/officeart/2017/3/layout/DropPinTimeline"/>
    <dgm:cxn modelId="{8429C6A3-9D45-4DBB-B12F-DE40CFCA587C}" type="presParOf" srcId="{F70A9E25-C9C5-4B73-AC4E-BAE15E5D118F}" destId="{3ADB43E2-7A8A-419A-8EB6-005703CBA563}" srcOrd="0" destOrd="0" presId="urn:microsoft.com/office/officeart/2017/3/layout/DropPinTimeline"/>
    <dgm:cxn modelId="{E7EA30B0-7A8A-4244-A5E9-287402B0D4FC}" type="presParOf" srcId="{F70A9E25-C9C5-4B73-AC4E-BAE15E5D118F}" destId="{08CDF817-B2A0-486E-B060-168AB3729F2B}" srcOrd="1" destOrd="0" presId="urn:microsoft.com/office/officeart/2017/3/layout/DropPinTimeline"/>
    <dgm:cxn modelId="{91C536C5-4B6F-4A1E-9E6C-C5A6269D2308}" type="presParOf" srcId="{3CF42E2B-926F-426C-8AD2-54649557A15E}" destId="{3E4B6751-D58F-4F73-B14E-02EAE659D5CA}" srcOrd="2" destOrd="0" presId="urn:microsoft.com/office/officeart/2017/3/layout/DropPinTimeline"/>
    <dgm:cxn modelId="{023EB7C2-5C4D-49D0-925F-733292403ECF}" type="presParOf" srcId="{3CF42E2B-926F-426C-8AD2-54649557A15E}" destId="{488902B8-CC22-427C-9AF8-76AC9898E2AD}" srcOrd="3" destOrd="0" presId="urn:microsoft.com/office/officeart/2017/3/layout/DropPinTimeline"/>
    <dgm:cxn modelId="{8F88F321-EE90-4D63-88E9-2B840430A522}" type="presParOf" srcId="{3CF42E2B-926F-426C-8AD2-54649557A15E}" destId="{CC1EC0BD-1773-42F9-B414-4C6B38DF92B6}" srcOrd="4" destOrd="0" presId="urn:microsoft.com/office/officeart/2017/3/layout/DropPinTimeline"/>
    <dgm:cxn modelId="{B2A7AF91-BD57-4C2A-8E03-42D1E6B1A796}" type="presParOf" srcId="{3CF42E2B-926F-426C-8AD2-54649557A15E}" destId="{E52E840C-FBDB-423E-98ED-3699940B51DA}" srcOrd="5" destOrd="0" presId="urn:microsoft.com/office/officeart/2017/3/layout/DropPinTimeline"/>
    <dgm:cxn modelId="{C3EED01D-25A9-4D53-B33E-CB95E3361370}" type="presParOf" srcId="{A482FBB2-77E6-4041-802C-0C3121765FDE}" destId="{6FCE7540-59B6-4A8F-AD6C-A4DE0AEB2605}" srcOrd="9" destOrd="0" presId="urn:microsoft.com/office/officeart/2017/3/layout/DropPinTimeline"/>
    <dgm:cxn modelId="{F39373BE-2D27-4782-89D2-1B91F2BEAF7A}" type="presParOf" srcId="{A482FBB2-77E6-4041-802C-0C3121765FDE}" destId="{3D907E71-CF06-4F7B-83AF-851217E489EC}" srcOrd="10" destOrd="0" presId="urn:microsoft.com/office/officeart/2017/3/layout/DropPinTimeline"/>
    <dgm:cxn modelId="{FB0DA8A6-115A-4AC8-A836-8B32195B12A2}" type="presParOf" srcId="{3D907E71-CF06-4F7B-83AF-851217E489EC}" destId="{F0CB0BBA-7E1B-4C90-9EDC-90D644F9ED10}" srcOrd="0" destOrd="0" presId="urn:microsoft.com/office/officeart/2017/3/layout/DropPinTimeline"/>
    <dgm:cxn modelId="{1F48E2B5-563C-47ED-81F5-0C090E15E6FA}" type="presParOf" srcId="{3D907E71-CF06-4F7B-83AF-851217E489EC}" destId="{5D8DE7E6-F0FD-46EF-932B-C41EF37C37DD}" srcOrd="1" destOrd="0" presId="urn:microsoft.com/office/officeart/2017/3/layout/DropPinTimeline"/>
    <dgm:cxn modelId="{C247BFE6-92B5-4109-BD3D-70AADD30E79B}" type="presParOf" srcId="{5D8DE7E6-F0FD-46EF-932B-C41EF37C37DD}" destId="{9651437B-044B-40A0-94BF-B0CC49E4B4F6}" srcOrd="0" destOrd="0" presId="urn:microsoft.com/office/officeart/2017/3/layout/DropPinTimeline"/>
    <dgm:cxn modelId="{3263C23F-3F04-4F2D-9357-BFA76626621C}" type="presParOf" srcId="{5D8DE7E6-F0FD-46EF-932B-C41EF37C37DD}" destId="{A6F4BA98-A24E-48AA-A331-00E8D14E3E53}" srcOrd="1" destOrd="0" presId="urn:microsoft.com/office/officeart/2017/3/layout/DropPinTimeline"/>
    <dgm:cxn modelId="{D3691F67-63B4-4897-B161-75DB6E8F1ABA}" type="presParOf" srcId="{3D907E71-CF06-4F7B-83AF-851217E489EC}" destId="{677DC0A1-7ABD-4589-AB5C-69D174F45197}" srcOrd="2" destOrd="0" presId="urn:microsoft.com/office/officeart/2017/3/layout/DropPinTimeline"/>
    <dgm:cxn modelId="{EAFA1716-2EDA-44BC-A628-CE6B64ABDF30}" type="presParOf" srcId="{3D907E71-CF06-4F7B-83AF-851217E489EC}" destId="{80E6B96D-ACD3-4BB7-902B-3C13769E081F}" srcOrd="3" destOrd="0" presId="urn:microsoft.com/office/officeart/2017/3/layout/DropPinTimeline"/>
    <dgm:cxn modelId="{F927DB73-887C-46ED-973E-1CD6EB9F66CA}" type="presParOf" srcId="{3D907E71-CF06-4F7B-83AF-851217E489EC}" destId="{1655EE2B-1A7A-4E13-B531-7742A42B3CFB}" srcOrd="4" destOrd="0" presId="urn:microsoft.com/office/officeart/2017/3/layout/DropPinTimeline"/>
    <dgm:cxn modelId="{67E90A9F-2054-4F55-ACCB-74788E3A050D}" type="presParOf" srcId="{3D907E71-CF06-4F7B-83AF-851217E489EC}" destId="{4370B2C3-53A0-4B31-BBBB-89FDEAFDF880}" srcOrd="5" destOrd="0" presId="urn:microsoft.com/office/officeart/2017/3/layout/DropPinTimeline"/>
    <dgm:cxn modelId="{48966F0C-3A46-435A-B904-EDD82EAD929E}" type="presParOf" srcId="{A482FBB2-77E6-4041-802C-0C3121765FDE}" destId="{B6EE6EA5-4BD3-4405-A6EB-4564CE72D733}" srcOrd="11" destOrd="0" presId="urn:microsoft.com/office/officeart/2017/3/layout/DropPinTimeline"/>
    <dgm:cxn modelId="{815413EF-57D7-47CD-B545-AAA88A1686E2}" type="presParOf" srcId="{A482FBB2-77E6-4041-802C-0C3121765FDE}" destId="{719F49CC-E2BF-4A9B-8D2C-205E4EFD5E97}" srcOrd="12" destOrd="0" presId="urn:microsoft.com/office/officeart/2017/3/layout/DropPinTimeline"/>
    <dgm:cxn modelId="{8817BBD6-2613-41BF-883A-DC98F4C10BA4}" type="presParOf" srcId="{719F49CC-E2BF-4A9B-8D2C-205E4EFD5E97}" destId="{E9319872-F31C-4C9F-AA58-50CE6090B1A2}" srcOrd="0" destOrd="0" presId="urn:microsoft.com/office/officeart/2017/3/layout/DropPinTimeline"/>
    <dgm:cxn modelId="{DAB02338-2A8B-4C3C-91F1-159935BE763D}" type="presParOf" srcId="{719F49CC-E2BF-4A9B-8D2C-205E4EFD5E97}" destId="{A019D334-641F-4489-8199-5851D5580D80}" srcOrd="1" destOrd="0" presId="urn:microsoft.com/office/officeart/2017/3/layout/DropPinTimeline"/>
    <dgm:cxn modelId="{A78154F5-19E1-4FE4-82E5-D0C1A67DFA31}" type="presParOf" srcId="{A019D334-641F-4489-8199-5851D5580D80}" destId="{F667A946-AEB5-484C-83B4-8C24B0077A0E}" srcOrd="0" destOrd="0" presId="urn:microsoft.com/office/officeart/2017/3/layout/DropPinTimeline"/>
    <dgm:cxn modelId="{A643AE77-C1CF-4829-BD1D-6DD57F3299BB}" type="presParOf" srcId="{A019D334-641F-4489-8199-5851D5580D80}" destId="{7366A497-7C65-4A08-860F-EFFE1B8963D4}" srcOrd="1" destOrd="0" presId="urn:microsoft.com/office/officeart/2017/3/layout/DropPinTimeline"/>
    <dgm:cxn modelId="{3FB71B28-70BA-4CA1-8486-7F34B1DF5094}" type="presParOf" srcId="{719F49CC-E2BF-4A9B-8D2C-205E4EFD5E97}" destId="{79EFD416-63C8-47AA-9DCE-90DC523FE6A0}" srcOrd="2" destOrd="0" presId="urn:microsoft.com/office/officeart/2017/3/layout/DropPinTimeline"/>
    <dgm:cxn modelId="{A23A5731-6A49-4179-B327-ADE9D6E1F721}" type="presParOf" srcId="{719F49CC-E2BF-4A9B-8D2C-205E4EFD5E97}" destId="{816DD3CE-D58A-4BAC-9303-4022578EB4CD}" srcOrd="3" destOrd="0" presId="urn:microsoft.com/office/officeart/2017/3/layout/DropPinTimeline"/>
    <dgm:cxn modelId="{CC17ACC4-6D39-42F0-86E3-2078D792B4F9}" type="presParOf" srcId="{719F49CC-E2BF-4A9B-8D2C-205E4EFD5E97}" destId="{1BD78570-85EF-428D-8376-16969312BAEB}" srcOrd="4" destOrd="0" presId="urn:microsoft.com/office/officeart/2017/3/layout/DropPinTimeline"/>
    <dgm:cxn modelId="{B11F3808-445C-4832-B28A-C37E38847F27}" type="presParOf" srcId="{719F49CC-E2BF-4A9B-8D2C-205E4EFD5E97}" destId="{36B93A72-0D0E-468B-856A-5CEFEC0A1DA3}" srcOrd="5" destOrd="0" presId="urn:microsoft.com/office/officeart/2017/3/layout/DropPinTimeline"/>
    <dgm:cxn modelId="{74E9C58A-DD95-4968-82C6-AEBCAC446398}" type="presParOf" srcId="{A482FBB2-77E6-4041-802C-0C3121765FDE}" destId="{A4E8FC4F-BFBD-4298-B78D-D4F0B57FC0B9}" srcOrd="13" destOrd="0" presId="urn:microsoft.com/office/officeart/2017/3/layout/DropPinTimeline"/>
    <dgm:cxn modelId="{E7B42718-89F5-4588-9EB2-DFF9A69F6748}" type="presParOf" srcId="{A482FBB2-77E6-4041-802C-0C3121765FDE}" destId="{DB322559-3CE1-4680-B813-DECCF15951FB}" srcOrd="14" destOrd="0" presId="urn:microsoft.com/office/officeart/2017/3/layout/DropPinTimeline"/>
    <dgm:cxn modelId="{70E6E9AB-3196-4819-9A5D-1C2ECF24765C}" type="presParOf" srcId="{DB322559-3CE1-4680-B813-DECCF15951FB}" destId="{9B6EF9D0-7777-4373-8C25-4BEF8501E5FB}" srcOrd="0" destOrd="0" presId="urn:microsoft.com/office/officeart/2017/3/layout/DropPinTimeline"/>
    <dgm:cxn modelId="{D2CCCD7F-3AA4-41E9-9A98-A72B26B34133}" type="presParOf" srcId="{DB322559-3CE1-4680-B813-DECCF15951FB}" destId="{F7F80BFC-E263-49AB-B015-3F7772B06CB8}" srcOrd="1" destOrd="0" presId="urn:microsoft.com/office/officeart/2017/3/layout/DropPinTimeline"/>
    <dgm:cxn modelId="{3615489A-099F-43A5-9D60-7852EC4475D7}" type="presParOf" srcId="{F7F80BFC-E263-49AB-B015-3F7772B06CB8}" destId="{1A18DFEF-2BD5-4FFD-A8ED-D77C76E5A4AF}" srcOrd="0" destOrd="0" presId="urn:microsoft.com/office/officeart/2017/3/layout/DropPinTimeline"/>
    <dgm:cxn modelId="{20520676-888E-4D36-9D74-FF0235299B5B}" type="presParOf" srcId="{F7F80BFC-E263-49AB-B015-3F7772B06CB8}" destId="{B004E470-7A1D-4BE8-8AB3-F343BD0CC8CF}" srcOrd="1" destOrd="0" presId="urn:microsoft.com/office/officeart/2017/3/layout/DropPinTimeline"/>
    <dgm:cxn modelId="{7DD3D6FF-E93A-4122-BFE5-7DE80C4374FD}" type="presParOf" srcId="{DB322559-3CE1-4680-B813-DECCF15951FB}" destId="{6EFF0341-807B-452C-B9B9-548943551993}" srcOrd="2" destOrd="0" presId="urn:microsoft.com/office/officeart/2017/3/layout/DropPinTimeline"/>
    <dgm:cxn modelId="{710152B5-768F-459B-96FA-AAA5B2A8F622}" type="presParOf" srcId="{DB322559-3CE1-4680-B813-DECCF15951FB}" destId="{D18C9A18-A741-473D-AC22-3BD0D144A9B4}" srcOrd="3" destOrd="0" presId="urn:microsoft.com/office/officeart/2017/3/layout/DropPinTimeline"/>
    <dgm:cxn modelId="{37C12C0A-F9FE-460C-9771-20A253B70982}" type="presParOf" srcId="{DB322559-3CE1-4680-B813-DECCF15951FB}" destId="{6C060A73-3AB2-429C-91AC-0D808988D7CB}" srcOrd="4" destOrd="0" presId="urn:microsoft.com/office/officeart/2017/3/layout/DropPinTimeline"/>
    <dgm:cxn modelId="{B32D2490-B16E-4FC0-8AD1-5FA305F0D990}" type="presParOf" srcId="{DB322559-3CE1-4680-B813-DECCF15951FB}" destId="{D2850A82-F386-4B4D-812A-9FF86B1EE7F1}" srcOrd="5" destOrd="0" presId="urn:microsoft.com/office/officeart/2017/3/layout/DropPinTimeline"/>
    <dgm:cxn modelId="{C2F0E7E4-36DF-4FF7-90FE-ED0DA3B98628}" type="presParOf" srcId="{A482FBB2-77E6-4041-802C-0C3121765FDE}" destId="{D38D4F2C-7C76-4853-8B2A-59CCE357ADCA}" srcOrd="15" destOrd="0" presId="urn:microsoft.com/office/officeart/2017/3/layout/DropPinTimeline"/>
    <dgm:cxn modelId="{9155509A-F26A-4D5D-AB77-84084884C7AF}" type="presParOf" srcId="{A482FBB2-77E6-4041-802C-0C3121765FDE}" destId="{CA4A9E09-E7C8-4B4C-941E-D12028562D59}" srcOrd="16" destOrd="0" presId="urn:microsoft.com/office/officeart/2017/3/layout/DropPinTimeline"/>
    <dgm:cxn modelId="{B998347D-4B9F-4795-96FE-C50FD8F2B7F2}" type="presParOf" srcId="{CA4A9E09-E7C8-4B4C-941E-D12028562D59}" destId="{545A8A16-F469-4F9E-9833-506CBA341C6A}" srcOrd="0" destOrd="0" presId="urn:microsoft.com/office/officeart/2017/3/layout/DropPinTimeline"/>
    <dgm:cxn modelId="{461D7238-05DD-4656-84DF-7496894F2712}" type="presParOf" srcId="{CA4A9E09-E7C8-4B4C-941E-D12028562D59}" destId="{FA7062FE-5801-4259-9455-00A1839DFEA4}" srcOrd="1" destOrd="0" presId="urn:microsoft.com/office/officeart/2017/3/layout/DropPinTimeline"/>
    <dgm:cxn modelId="{CC0FE5B1-C34F-4464-88B3-03023E2EF0E5}" type="presParOf" srcId="{FA7062FE-5801-4259-9455-00A1839DFEA4}" destId="{1803CBC6-23C0-4941-8D46-2493B25F0AB3}" srcOrd="0" destOrd="0" presId="urn:microsoft.com/office/officeart/2017/3/layout/DropPinTimeline"/>
    <dgm:cxn modelId="{48FA4D20-96B6-4937-9159-FF49B4EABC7C}" type="presParOf" srcId="{FA7062FE-5801-4259-9455-00A1839DFEA4}" destId="{921E7835-7F17-46ED-9B14-A836943E80ED}" srcOrd="1" destOrd="0" presId="urn:microsoft.com/office/officeart/2017/3/layout/DropPinTimeline"/>
    <dgm:cxn modelId="{7BCE08FF-B495-4E6E-82E2-7F3A7A38445F}" type="presParOf" srcId="{CA4A9E09-E7C8-4B4C-941E-D12028562D59}" destId="{52A1D8CF-D56E-4A07-B993-02CD83676354}" srcOrd="2" destOrd="0" presId="urn:microsoft.com/office/officeart/2017/3/layout/DropPinTimeline"/>
    <dgm:cxn modelId="{6E56A2A2-BBD2-4389-8951-0FB4A4DE7A07}" type="presParOf" srcId="{CA4A9E09-E7C8-4B4C-941E-D12028562D59}" destId="{E9A20B62-A49F-4018-9F1D-4C3A7773C3DB}" srcOrd="3" destOrd="0" presId="urn:microsoft.com/office/officeart/2017/3/layout/DropPinTimeline"/>
    <dgm:cxn modelId="{FF858E08-A76F-45B3-9366-6BACD5DF76A9}" type="presParOf" srcId="{CA4A9E09-E7C8-4B4C-941E-D12028562D59}" destId="{CE585AE8-A6F5-46CA-9810-02CECA711DBF}" srcOrd="4" destOrd="0" presId="urn:microsoft.com/office/officeart/2017/3/layout/DropPinTimeline"/>
    <dgm:cxn modelId="{E06EC7AF-1CDA-44B1-A316-21EE8B0F9513}" type="presParOf" srcId="{CA4A9E09-E7C8-4B4C-941E-D12028562D59}" destId="{E99CBCC4-F77E-42D3-9A2A-3858B84ACDE0}" srcOrd="5" destOrd="0" presId="urn:microsoft.com/office/officeart/2017/3/layout/DropPin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4F045F-FF92-431D-A285-C99CF41E6ED9}">
      <dsp:nvSpPr>
        <dsp:cNvPr id="0" name=""/>
        <dsp:cNvSpPr/>
      </dsp:nvSpPr>
      <dsp:spPr>
        <a:xfrm>
          <a:off x="0" y="1844702"/>
          <a:ext cx="10927829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14E1AF-2AAF-4008-BC7F-473739ABBF85}">
      <dsp:nvSpPr>
        <dsp:cNvPr id="0" name=""/>
        <dsp:cNvSpPr/>
      </dsp:nvSpPr>
      <dsp:spPr>
        <a:xfrm rot="8100000">
          <a:off x="61675" y="425847"/>
          <a:ext cx="269884" cy="269884"/>
        </a:xfrm>
        <a:prstGeom prst="teardrop">
          <a:avLst>
            <a:gd name="adj" fmla="val 11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A71CCE-A579-4048-B6E6-FF3F00072F2C}">
      <dsp:nvSpPr>
        <dsp:cNvPr id="0" name=""/>
        <dsp:cNvSpPr/>
      </dsp:nvSpPr>
      <dsp:spPr>
        <a:xfrm>
          <a:off x="91656" y="455829"/>
          <a:ext cx="209921" cy="20992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0F8F0E-CCA4-41F1-B477-916E99A741BA}">
      <dsp:nvSpPr>
        <dsp:cNvPr id="0" name=""/>
        <dsp:cNvSpPr/>
      </dsp:nvSpPr>
      <dsp:spPr>
        <a:xfrm>
          <a:off x="387454" y="752638"/>
          <a:ext cx="1807112" cy="10920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5250" rIns="95250" bIns="142875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12/3</a:t>
          </a:r>
        </a:p>
      </dsp:txBody>
      <dsp:txXfrm>
        <a:off x="387454" y="752638"/>
        <a:ext cx="1807112" cy="1092063"/>
      </dsp:txXfrm>
    </dsp:sp>
    <dsp:sp modelId="{62751B7D-D52C-4A7B-B05F-53F0F9857341}">
      <dsp:nvSpPr>
        <dsp:cNvPr id="0" name=""/>
        <dsp:cNvSpPr/>
      </dsp:nvSpPr>
      <dsp:spPr>
        <a:xfrm>
          <a:off x="387454" y="368940"/>
          <a:ext cx="1807112" cy="3836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12 Mar.</a:t>
          </a:r>
        </a:p>
      </dsp:txBody>
      <dsp:txXfrm>
        <a:off x="387454" y="368940"/>
        <a:ext cx="1807112" cy="383698"/>
      </dsp:txXfrm>
    </dsp:sp>
    <dsp:sp modelId="{646098BB-5666-491C-BE23-7C7496FAF951}">
      <dsp:nvSpPr>
        <dsp:cNvPr id="0" name=""/>
        <dsp:cNvSpPr/>
      </dsp:nvSpPr>
      <dsp:spPr>
        <a:xfrm>
          <a:off x="196617" y="752638"/>
          <a:ext cx="0" cy="1092063"/>
        </a:xfrm>
        <a:prstGeom prst="line">
          <a:avLst/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38C0AE-B180-49C0-AE52-F65183CD0D64}">
      <dsp:nvSpPr>
        <dsp:cNvPr id="0" name=""/>
        <dsp:cNvSpPr/>
      </dsp:nvSpPr>
      <dsp:spPr>
        <a:xfrm>
          <a:off x="163278" y="1810169"/>
          <a:ext cx="68701" cy="6906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925C09-DB79-45F2-99D1-5DB77DD992D2}">
      <dsp:nvSpPr>
        <dsp:cNvPr id="0" name=""/>
        <dsp:cNvSpPr/>
      </dsp:nvSpPr>
      <dsp:spPr>
        <a:xfrm rot="18900000">
          <a:off x="1152610" y="2993673"/>
          <a:ext cx="269884" cy="269884"/>
        </a:xfrm>
        <a:prstGeom prst="teardrop">
          <a:avLst>
            <a:gd name="adj" fmla="val 115000"/>
          </a:avLst>
        </a:prstGeom>
        <a:solidFill>
          <a:schemeClr val="accent2">
            <a:hueOff val="805452"/>
            <a:satOff val="-2312"/>
            <a:lumOff val="-3701"/>
            <a:alphaOff val="0"/>
          </a:schemeClr>
        </a:solidFill>
        <a:ln w="19050" cap="flat" cmpd="sng" algn="ctr">
          <a:solidFill>
            <a:schemeClr val="accent2">
              <a:hueOff val="805452"/>
              <a:satOff val="-2312"/>
              <a:lumOff val="-370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935B7E-5C9C-482C-8561-8C82FBB50104}">
      <dsp:nvSpPr>
        <dsp:cNvPr id="0" name=""/>
        <dsp:cNvSpPr/>
      </dsp:nvSpPr>
      <dsp:spPr>
        <a:xfrm>
          <a:off x="1182592" y="3023654"/>
          <a:ext cx="209921" cy="20992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EFA00A-1561-41D1-B830-E815717A67A9}">
      <dsp:nvSpPr>
        <dsp:cNvPr id="0" name=""/>
        <dsp:cNvSpPr/>
      </dsp:nvSpPr>
      <dsp:spPr>
        <a:xfrm>
          <a:off x="1478389" y="1844702"/>
          <a:ext cx="1807112" cy="10920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875" rIns="0" bIns="95250" numCol="1" spcCol="1270" anchor="b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19/3</a:t>
          </a:r>
        </a:p>
      </dsp:txBody>
      <dsp:txXfrm>
        <a:off x="1478389" y="1844702"/>
        <a:ext cx="1807112" cy="1092063"/>
      </dsp:txXfrm>
    </dsp:sp>
    <dsp:sp modelId="{1DFFE84B-DA6C-4A58-A98E-20161F356A79}">
      <dsp:nvSpPr>
        <dsp:cNvPr id="0" name=""/>
        <dsp:cNvSpPr/>
      </dsp:nvSpPr>
      <dsp:spPr>
        <a:xfrm>
          <a:off x="1478389" y="2936766"/>
          <a:ext cx="1807112" cy="3836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19 Mar.</a:t>
          </a:r>
        </a:p>
      </dsp:txBody>
      <dsp:txXfrm>
        <a:off x="1478389" y="2936766"/>
        <a:ext cx="1807112" cy="383698"/>
      </dsp:txXfrm>
    </dsp:sp>
    <dsp:sp modelId="{3C1E5CC0-946F-4091-A68B-79C6A2E08A37}">
      <dsp:nvSpPr>
        <dsp:cNvPr id="0" name=""/>
        <dsp:cNvSpPr/>
      </dsp:nvSpPr>
      <dsp:spPr>
        <a:xfrm>
          <a:off x="1287552" y="1844702"/>
          <a:ext cx="0" cy="1092063"/>
        </a:xfrm>
        <a:prstGeom prst="line">
          <a:avLst/>
        </a:prstGeom>
        <a:noFill/>
        <a:ln w="12700" cap="flat" cmpd="sng" algn="ctr">
          <a:solidFill>
            <a:schemeClr val="accent2">
              <a:hueOff val="805452"/>
              <a:satOff val="-2312"/>
              <a:lumOff val="-3701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8A8446-1345-4A43-AD2D-23483C1C9E4F}">
      <dsp:nvSpPr>
        <dsp:cNvPr id="0" name=""/>
        <dsp:cNvSpPr/>
      </dsp:nvSpPr>
      <dsp:spPr>
        <a:xfrm>
          <a:off x="1254213" y="1810169"/>
          <a:ext cx="68701" cy="69065"/>
        </a:xfrm>
        <a:prstGeom prst="ellipse">
          <a:avLst/>
        </a:prstGeom>
        <a:solidFill>
          <a:schemeClr val="accent2">
            <a:hueOff val="805452"/>
            <a:satOff val="-2312"/>
            <a:lumOff val="-3701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7580A9-2C14-45B9-B8B8-0CDBEF98EEDA}">
      <dsp:nvSpPr>
        <dsp:cNvPr id="0" name=""/>
        <dsp:cNvSpPr/>
      </dsp:nvSpPr>
      <dsp:spPr>
        <a:xfrm rot="8100000">
          <a:off x="2243545" y="425847"/>
          <a:ext cx="269884" cy="269884"/>
        </a:xfrm>
        <a:prstGeom prst="teardrop">
          <a:avLst>
            <a:gd name="adj" fmla="val 115000"/>
          </a:avLst>
        </a:prstGeom>
        <a:solidFill>
          <a:schemeClr val="accent2">
            <a:hueOff val="1610903"/>
            <a:satOff val="-4623"/>
            <a:lumOff val="-7402"/>
            <a:alphaOff val="0"/>
          </a:schemeClr>
        </a:solidFill>
        <a:ln w="19050" cap="flat" cmpd="sng" algn="ctr">
          <a:solidFill>
            <a:schemeClr val="accent2">
              <a:hueOff val="1610903"/>
              <a:satOff val="-4623"/>
              <a:lumOff val="-74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E49C4F-2CDF-4961-9DCD-1BB748613585}">
      <dsp:nvSpPr>
        <dsp:cNvPr id="0" name=""/>
        <dsp:cNvSpPr/>
      </dsp:nvSpPr>
      <dsp:spPr>
        <a:xfrm>
          <a:off x="2273527" y="455829"/>
          <a:ext cx="209921" cy="20992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6319A8-B6EF-441F-A82C-9C83E9EC0BF2}">
      <dsp:nvSpPr>
        <dsp:cNvPr id="0" name=""/>
        <dsp:cNvSpPr/>
      </dsp:nvSpPr>
      <dsp:spPr>
        <a:xfrm>
          <a:off x="2569325" y="752638"/>
          <a:ext cx="1807112" cy="10920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5250" rIns="95250" bIns="142875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2/4</a:t>
          </a:r>
        </a:p>
      </dsp:txBody>
      <dsp:txXfrm>
        <a:off x="2569325" y="752638"/>
        <a:ext cx="1807112" cy="1092063"/>
      </dsp:txXfrm>
    </dsp:sp>
    <dsp:sp modelId="{95E64390-11A8-41B4-8326-794F9DEF9777}">
      <dsp:nvSpPr>
        <dsp:cNvPr id="0" name=""/>
        <dsp:cNvSpPr/>
      </dsp:nvSpPr>
      <dsp:spPr>
        <a:xfrm>
          <a:off x="2569325" y="368940"/>
          <a:ext cx="1807112" cy="3836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2 Apr.</a:t>
          </a:r>
        </a:p>
      </dsp:txBody>
      <dsp:txXfrm>
        <a:off x="2569325" y="368940"/>
        <a:ext cx="1807112" cy="383698"/>
      </dsp:txXfrm>
    </dsp:sp>
    <dsp:sp modelId="{62FE813B-2BFE-4520-A504-651E94AE9820}">
      <dsp:nvSpPr>
        <dsp:cNvPr id="0" name=""/>
        <dsp:cNvSpPr/>
      </dsp:nvSpPr>
      <dsp:spPr>
        <a:xfrm>
          <a:off x="2378487" y="752638"/>
          <a:ext cx="0" cy="1092063"/>
        </a:xfrm>
        <a:prstGeom prst="line">
          <a:avLst/>
        </a:prstGeom>
        <a:noFill/>
        <a:ln w="12700" cap="flat" cmpd="sng" algn="ctr">
          <a:solidFill>
            <a:schemeClr val="accent2">
              <a:hueOff val="1610903"/>
              <a:satOff val="-4623"/>
              <a:lumOff val="-7402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86A5EE-5EF7-400F-B2F7-A1365482AA6A}">
      <dsp:nvSpPr>
        <dsp:cNvPr id="0" name=""/>
        <dsp:cNvSpPr/>
      </dsp:nvSpPr>
      <dsp:spPr>
        <a:xfrm>
          <a:off x="2345148" y="1810169"/>
          <a:ext cx="68701" cy="69065"/>
        </a:xfrm>
        <a:prstGeom prst="ellipse">
          <a:avLst/>
        </a:prstGeom>
        <a:solidFill>
          <a:schemeClr val="accent2">
            <a:hueOff val="1610903"/>
            <a:satOff val="-4623"/>
            <a:lumOff val="-7402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AFF67C-C669-4187-9629-1B344CBCCE9A}">
      <dsp:nvSpPr>
        <dsp:cNvPr id="0" name=""/>
        <dsp:cNvSpPr/>
      </dsp:nvSpPr>
      <dsp:spPr>
        <a:xfrm rot="18900000">
          <a:off x="3334480" y="2993673"/>
          <a:ext cx="269884" cy="269884"/>
        </a:xfrm>
        <a:prstGeom prst="teardrop">
          <a:avLst>
            <a:gd name="adj" fmla="val 115000"/>
          </a:avLst>
        </a:prstGeom>
        <a:solidFill>
          <a:schemeClr val="accent2">
            <a:hueOff val="2416355"/>
            <a:satOff val="-6935"/>
            <a:lumOff val="-11103"/>
            <a:alphaOff val="0"/>
          </a:schemeClr>
        </a:solidFill>
        <a:ln w="19050" cap="flat" cmpd="sng" algn="ctr">
          <a:solidFill>
            <a:schemeClr val="accent2">
              <a:hueOff val="2416355"/>
              <a:satOff val="-6935"/>
              <a:lumOff val="-1110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33D5B7-1AA7-4B96-BCAF-AE567F7E0450}">
      <dsp:nvSpPr>
        <dsp:cNvPr id="0" name=""/>
        <dsp:cNvSpPr/>
      </dsp:nvSpPr>
      <dsp:spPr>
        <a:xfrm>
          <a:off x="3364462" y="3023654"/>
          <a:ext cx="209921" cy="20992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72A861-CB18-4094-9FBF-632D4A2EBF44}">
      <dsp:nvSpPr>
        <dsp:cNvPr id="0" name=""/>
        <dsp:cNvSpPr/>
      </dsp:nvSpPr>
      <dsp:spPr>
        <a:xfrm>
          <a:off x="3660260" y="1844702"/>
          <a:ext cx="1807112" cy="10920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875" rIns="0" bIns="95250" numCol="1" spcCol="1270" anchor="b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9/4 </a:t>
          </a:r>
        </a:p>
      </dsp:txBody>
      <dsp:txXfrm>
        <a:off x="3660260" y="1844702"/>
        <a:ext cx="1807112" cy="1092063"/>
      </dsp:txXfrm>
    </dsp:sp>
    <dsp:sp modelId="{62CF06AC-C58C-4CB2-8086-5112317187F1}">
      <dsp:nvSpPr>
        <dsp:cNvPr id="0" name=""/>
        <dsp:cNvSpPr/>
      </dsp:nvSpPr>
      <dsp:spPr>
        <a:xfrm>
          <a:off x="3660260" y="2936766"/>
          <a:ext cx="1807112" cy="3836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9 Apr.</a:t>
          </a:r>
        </a:p>
      </dsp:txBody>
      <dsp:txXfrm>
        <a:off x="3660260" y="2936766"/>
        <a:ext cx="1807112" cy="383698"/>
      </dsp:txXfrm>
    </dsp:sp>
    <dsp:sp modelId="{A9B46D44-6DDA-45D1-B397-7F9278CC2D5A}">
      <dsp:nvSpPr>
        <dsp:cNvPr id="0" name=""/>
        <dsp:cNvSpPr/>
      </dsp:nvSpPr>
      <dsp:spPr>
        <a:xfrm>
          <a:off x="3469422" y="1844702"/>
          <a:ext cx="0" cy="1092063"/>
        </a:xfrm>
        <a:prstGeom prst="line">
          <a:avLst/>
        </a:prstGeom>
        <a:noFill/>
        <a:ln w="12700" cap="flat" cmpd="sng" algn="ctr">
          <a:solidFill>
            <a:schemeClr val="accent2">
              <a:hueOff val="2416355"/>
              <a:satOff val="-6935"/>
              <a:lumOff val="-11103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C30EA0-67C8-44C2-9AB3-92B9ECB97582}">
      <dsp:nvSpPr>
        <dsp:cNvPr id="0" name=""/>
        <dsp:cNvSpPr/>
      </dsp:nvSpPr>
      <dsp:spPr>
        <a:xfrm>
          <a:off x="3436084" y="1810169"/>
          <a:ext cx="68701" cy="69065"/>
        </a:xfrm>
        <a:prstGeom prst="ellipse">
          <a:avLst/>
        </a:prstGeom>
        <a:solidFill>
          <a:schemeClr val="accent2">
            <a:hueOff val="2416355"/>
            <a:satOff val="-6935"/>
            <a:lumOff val="-11103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DB43E2-7A8A-419A-8EB6-005703CBA563}">
      <dsp:nvSpPr>
        <dsp:cNvPr id="0" name=""/>
        <dsp:cNvSpPr/>
      </dsp:nvSpPr>
      <dsp:spPr>
        <a:xfrm rot="8100000">
          <a:off x="4425415" y="425847"/>
          <a:ext cx="269884" cy="269884"/>
        </a:xfrm>
        <a:prstGeom prst="teardrop">
          <a:avLst>
            <a:gd name="adj" fmla="val 115000"/>
          </a:avLst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accent2">
              <a:hueOff val="3221807"/>
              <a:satOff val="-9246"/>
              <a:lumOff val="-148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CDF817-B2A0-486E-B060-168AB3729F2B}">
      <dsp:nvSpPr>
        <dsp:cNvPr id="0" name=""/>
        <dsp:cNvSpPr/>
      </dsp:nvSpPr>
      <dsp:spPr>
        <a:xfrm>
          <a:off x="4455397" y="455829"/>
          <a:ext cx="209921" cy="20992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4B6751-D58F-4F73-B14E-02EAE659D5CA}">
      <dsp:nvSpPr>
        <dsp:cNvPr id="0" name=""/>
        <dsp:cNvSpPr/>
      </dsp:nvSpPr>
      <dsp:spPr>
        <a:xfrm>
          <a:off x="4751195" y="752638"/>
          <a:ext cx="1807112" cy="10920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5250" rIns="95250" bIns="142875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7/5</a:t>
          </a:r>
        </a:p>
      </dsp:txBody>
      <dsp:txXfrm>
        <a:off x="4751195" y="752638"/>
        <a:ext cx="1807112" cy="1092063"/>
      </dsp:txXfrm>
    </dsp:sp>
    <dsp:sp modelId="{488902B8-CC22-427C-9AF8-76AC9898E2AD}">
      <dsp:nvSpPr>
        <dsp:cNvPr id="0" name=""/>
        <dsp:cNvSpPr/>
      </dsp:nvSpPr>
      <dsp:spPr>
        <a:xfrm>
          <a:off x="4751195" y="368940"/>
          <a:ext cx="1807112" cy="3836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7 May</a:t>
          </a:r>
        </a:p>
      </dsp:txBody>
      <dsp:txXfrm>
        <a:off x="4751195" y="368940"/>
        <a:ext cx="1807112" cy="383698"/>
      </dsp:txXfrm>
    </dsp:sp>
    <dsp:sp modelId="{CC1EC0BD-1773-42F9-B414-4C6B38DF92B6}">
      <dsp:nvSpPr>
        <dsp:cNvPr id="0" name=""/>
        <dsp:cNvSpPr/>
      </dsp:nvSpPr>
      <dsp:spPr>
        <a:xfrm>
          <a:off x="4560358" y="752638"/>
          <a:ext cx="0" cy="1092063"/>
        </a:xfrm>
        <a:prstGeom prst="line">
          <a:avLst/>
        </a:prstGeom>
        <a:noFill/>
        <a:ln w="12700" cap="flat" cmpd="sng" algn="ctr">
          <a:solidFill>
            <a:schemeClr val="accent2">
              <a:hueOff val="3221807"/>
              <a:satOff val="-9246"/>
              <a:lumOff val="-14805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3679DF-A56C-4F7C-B824-EB8824DA3092}">
      <dsp:nvSpPr>
        <dsp:cNvPr id="0" name=""/>
        <dsp:cNvSpPr/>
      </dsp:nvSpPr>
      <dsp:spPr>
        <a:xfrm>
          <a:off x="4527019" y="1810169"/>
          <a:ext cx="68701" cy="69065"/>
        </a:xfrm>
        <a:prstGeom prst="ellipse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51437B-044B-40A0-94BF-B0CC49E4B4F6}">
      <dsp:nvSpPr>
        <dsp:cNvPr id="0" name=""/>
        <dsp:cNvSpPr/>
      </dsp:nvSpPr>
      <dsp:spPr>
        <a:xfrm rot="18900000">
          <a:off x="5516351" y="2993673"/>
          <a:ext cx="269884" cy="269884"/>
        </a:xfrm>
        <a:prstGeom prst="teardrop">
          <a:avLst>
            <a:gd name="adj" fmla="val 115000"/>
          </a:avLst>
        </a:prstGeom>
        <a:solidFill>
          <a:schemeClr val="accent2">
            <a:hueOff val="4027259"/>
            <a:satOff val="-11558"/>
            <a:lumOff val="-18506"/>
            <a:alphaOff val="0"/>
          </a:schemeClr>
        </a:solidFill>
        <a:ln w="19050" cap="flat" cmpd="sng" algn="ctr">
          <a:solidFill>
            <a:schemeClr val="accent2">
              <a:hueOff val="4027259"/>
              <a:satOff val="-11558"/>
              <a:lumOff val="-185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F4BA98-A24E-48AA-A331-00E8D14E3E53}">
      <dsp:nvSpPr>
        <dsp:cNvPr id="0" name=""/>
        <dsp:cNvSpPr/>
      </dsp:nvSpPr>
      <dsp:spPr>
        <a:xfrm>
          <a:off x="5546332" y="3023654"/>
          <a:ext cx="209921" cy="20992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7DC0A1-7ABD-4589-AB5C-69D174F45197}">
      <dsp:nvSpPr>
        <dsp:cNvPr id="0" name=""/>
        <dsp:cNvSpPr/>
      </dsp:nvSpPr>
      <dsp:spPr>
        <a:xfrm>
          <a:off x="5842130" y="1844702"/>
          <a:ext cx="1807112" cy="10920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875" rIns="0" bIns="95250" numCol="1" spcCol="1270" anchor="b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14/5</a:t>
          </a:r>
        </a:p>
      </dsp:txBody>
      <dsp:txXfrm>
        <a:off x="5842130" y="1844702"/>
        <a:ext cx="1807112" cy="1092063"/>
      </dsp:txXfrm>
    </dsp:sp>
    <dsp:sp modelId="{80E6B96D-ACD3-4BB7-902B-3C13769E081F}">
      <dsp:nvSpPr>
        <dsp:cNvPr id="0" name=""/>
        <dsp:cNvSpPr/>
      </dsp:nvSpPr>
      <dsp:spPr>
        <a:xfrm>
          <a:off x="5842130" y="2936766"/>
          <a:ext cx="1807112" cy="3836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14 May</a:t>
          </a:r>
        </a:p>
      </dsp:txBody>
      <dsp:txXfrm>
        <a:off x="5842130" y="2936766"/>
        <a:ext cx="1807112" cy="383698"/>
      </dsp:txXfrm>
    </dsp:sp>
    <dsp:sp modelId="{1655EE2B-1A7A-4E13-B531-7742A42B3CFB}">
      <dsp:nvSpPr>
        <dsp:cNvPr id="0" name=""/>
        <dsp:cNvSpPr/>
      </dsp:nvSpPr>
      <dsp:spPr>
        <a:xfrm>
          <a:off x="5651293" y="1844702"/>
          <a:ext cx="0" cy="1092063"/>
        </a:xfrm>
        <a:prstGeom prst="line">
          <a:avLst/>
        </a:prstGeom>
        <a:noFill/>
        <a:ln w="12700" cap="flat" cmpd="sng" algn="ctr">
          <a:solidFill>
            <a:schemeClr val="accent2">
              <a:hueOff val="4027259"/>
              <a:satOff val="-11558"/>
              <a:lumOff val="-18506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CB0BBA-7E1B-4C90-9EDC-90D644F9ED10}">
      <dsp:nvSpPr>
        <dsp:cNvPr id="0" name=""/>
        <dsp:cNvSpPr/>
      </dsp:nvSpPr>
      <dsp:spPr>
        <a:xfrm>
          <a:off x="5617954" y="1810169"/>
          <a:ext cx="68701" cy="69065"/>
        </a:xfrm>
        <a:prstGeom prst="ellipse">
          <a:avLst/>
        </a:prstGeom>
        <a:solidFill>
          <a:schemeClr val="accent2">
            <a:hueOff val="4027259"/>
            <a:satOff val="-11558"/>
            <a:lumOff val="-18506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67A946-AEB5-484C-83B4-8C24B0077A0E}">
      <dsp:nvSpPr>
        <dsp:cNvPr id="0" name=""/>
        <dsp:cNvSpPr/>
      </dsp:nvSpPr>
      <dsp:spPr>
        <a:xfrm rot="8100000">
          <a:off x="6607286" y="425847"/>
          <a:ext cx="269884" cy="269884"/>
        </a:xfrm>
        <a:prstGeom prst="teardrop">
          <a:avLst>
            <a:gd name="adj" fmla="val 115000"/>
          </a:avLst>
        </a:prstGeom>
        <a:solidFill>
          <a:schemeClr val="accent2">
            <a:hueOff val="4832710"/>
            <a:satOff val="-13870"/>
            <a:lumOff val="-22207"/>
            <a:alphaOff val="0"/>
          </a:schemeClr>
        </a:solidFill>
        <a:ln w="19050" cap="flat" cmpd="sng" algn="ctr">
          <a:solidFill>
            <a:schemeClr val="accent2">
              <a:hueOff val="4832710"/>
              <a:satOff val="-13870"/>
              <a:lumOff val="-222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66A497-7C65-4A08-860F-EFFE1B8963D4}">
      <dsp:nvSpPr>
        <dsp:cNvPr id="0" name=""/>
        <dsp:cNvSpPr/>
      </dsp:nvSpPr>
      <dsp:spPr>
        <a:xfrm>
          <a:off x="6637268" y="455829"/>
          <a:ext cx="209921" cy="20992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EFD416-63C8-47AA-9DCE-90DC523FE6A0}">
      <dsp:nvSpPr>
        <dsp:cNvPr id="0" name=""/>
        <dsp:cNvSpPr/>
      </dsp:nvSpPr>
      <dsp:spPr>
        <a:xfrm>
          <a:off x="6933065" y="752638"/>
          <a:ext cx="1807112" cy="10920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5250" rIns="95250" bIns="142875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21/5</a:t>
          </a:r>
        </a:p>
      </dsp:txBody>
      <dsp:txXfrm>
        <a:off x="6933065" y="752638"/>
        <a:ext cx="1807112" cy="1092063"/>
      </dsp:txXfrm>
    </dsp:sp>
    <dsp:sp modelId="{816DD3CE-D58A-4BAC-9303-4022578EB4CD}">
      <dsp:nvSpPr>
        <dsp:cNvPr id="0" name=""/>
        <dsp:cNvSpPr/>
      </dsp:nvSpPr>
      <dsp:spPr>
        <a:xfrm>
          <a:off x="6933065" y="368940"/>
          <a:ext cx="1807112" cy="3836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21 May</a:t>
          </a:r>
        </a:p>
      </dsp:txBody>
      <dsp:txXfrm>
        <a:off x="6933065" y="368940"/>
        <a:ext cx="1807112" cy="383698"/>
      </dsp:txXfrm>
    </dsp:sp>
    <dsp:sp modelId="{1BD78570-85EF-428D-8376-16969312BAEB}">
      <dsp:nvSpPr>
        <dsp:cNvPr id="0" name=""/>
        <dsp:cNvSpPr/>
      </dsp:nvSpPr>
      <dsp:spPr>
        <a:xfrm>
          <a:off x="6742228" y="752638"/>
          <a:ext cx="0" cy="1092063"/>
        </a:xfrm>
        <a:prstGeom prst="line">
          <a:avLst/>
        </a:prstGeom>
        <a:noFill/>
        <a:ln w="12700" cap="flat" cmpd="sng" algn="ctr">
          <a:solidFill>
            <a:schemeClr val="accent2">
              <a:hueOff val="4832710"/>
              <a:satOff val="-13870"/>
              <a:lumOff val="-22207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319872-F31C-4C9F-AA58-50CE6090B1A2}">
      <dsp:nvSpPr>
        <dsp:cNvPr id="0" name=""/>
        <dsp:cNvSpPr/>
      </dsp:nvSpPr>
      <dsp:spPr>
        <a:xfrm>
          <a:off x="6708889" y="1810169"/>
          <a:ext cx="68701" cy="69065"/>
        </a:xfrm>
        <a:prstGeom prst="ellipse">
          <a:avLst/>
        </a:prstGeom>
        <a:solidFill>
          <a:schemeClr val="accent2">
            <a:hueOff val="4832710"/>
            <a:satOff val="-13870"/>
            <a:lumOff val="-22207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18DFEF-2BD5-4FFD-A8ED-D77C76E5A4AF}">
      <dsp:nvSpPr>
        <dsp:cNvPr id="0" name=""/>
        <dsp:cNvSpPr/>
      </dsp:nvSpPr>
      <dsp:spPr>
        <a:xfrm rot="18900000">
          <a:off x="7698221" y="2993673"/>
          <a:ext cx="269884" cy="269884"/>
        </a:xfrm>
        <a:prstGeom prst="teardrop">
          <a:avLst>
            <a:gd name="adj" fmla="val 115000"/>
          </a:avLst>
        </a:prstGeom>
        <a:solidFill>
          <a:schemeClr val="accent2">
            <a:hueOff val="5638162"/>
            <a:satOff val="-16181"/>
            <a:lumOff val="-25908"/>
            <a:alphaOff val="0"/>
          </a:schemeClr>
        </a:solidFill>
        <a:ln w="19050" cap="flat" cmpd="sng" algn="ctr">
          <a:solidFill>
            <a:schemeClr val="accent2">
              <a:hueOff val="5638162"/>
              <a:satOff val="-16181"/>
              <a:lumOff val="-259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04E470-7A1D-4BE8-8AB3-F343BD0CC8CF}">
      <dsp:nvSpPr>
        <dsp:cNvPr id="0" name=""/>
        <dsp:cNvSpPr/>
      </dsp:nvSpPr>
      <dsp:spPr>
        <a:xfrm>
          <a:off x="7728203" y="3023654"/>
          <a:ext cx="209921" cy="20992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FF0341-807B-452C-B9B9-548943551993}">
      <dsp:nvSpPr>
        <dsp:cNvPr id="0" name=""/>
        <dsp:cNvSpPr/>
      </dsp:nvSpPr>
      <dsp:spPr>
        <a:xfrm>
          <a:off x="8024001" y="1844702"/>
          <a:ext cx="1807112" cy="10920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875" rIns="0" bIns="95250" numCol="1" spcCol="1270" anchor="b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28/5</a:t>
          </a:r>
        </a:p>
      </dsp:txBody>
      <dsp:txXfrm>
        <a:off x="8024001" y="1844702"/>
        <a:ext cx="1807112" cy="1092063"/>
      </dsp:txXfrm>
    </dsp:sp>
    <dsp:sp modelId="{D18C9A18-A741-473D-AC22-3BD0D144A9B4}">
      <dsp:nvSpPr>
        <dsp:cNvPr id="0" name=""/>
        <dsp:cNvSpPr/>
      </dsp:nvSpPr>
      <dsp:spPr>
        <a:xfrm>
          <a:off x="8024001" y="2936766"/>
          <a:ext cx="1807112" cy="3836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28 May</a:t>
          </a:r>
        </a:p>
      </dsp:txBody>
      <dsp:txXfrm>
        <a:off x="8024001" y="2936766"/>
        <a:ext cx="1807112" cy="383698"/>
      </dsp:txXfrm>
    </dsp:sp>
    <dsp:sp modelId="{6C060A73-3AB2-429C-91AC-0D808988D7CB}">
      <dsp:nvSpPr>
        <dsp:cNvPr id="0" name=""/>
        <dsp:cNvSpPr/>
      </dsp:nvSpPr>
      <dsp:spPr>
        <a:xfrm>
          <a:off x="7833163" y="1844702"/>
          <a:ext cx="0" cy="1092063"/>
        </a:xfrm>
        <a:prstGeom prst="line">
          <a:avLst/>
        </a:prstGeom>
        <a:noFill/>
        <a:ln w="12700" cap="flat" cmpd="sng" algn="ctr">
          <a:solidFill>
            <a:schemeClr val="accent2">
              <a:hueOff val="5638162"/>
              <a:satOff val="-16181"/>
              <a:lumOff val="-25908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6EF9D0-7777-4373-8C25-4BEF8501E5FB}">
      <dsp:nvSpPr>
        <dsp:cNvPr id="0" name=""/>
        <dsp:cNvSpPr/>
      </dsp:nvSpPr>
      <dsp:spPr>
        <a:xfrm>
          <a:off x="7799824" y="1810169"/>
          <a:ext cx="68701" cy="69065"/>
        </a:xfrm>
        <a:prstGeom prst="ellipse">
          <a:avLst/>
        </a:prstGeom>
        <a:solidFill>
          <a:schemeClr val="accent2">
            <a:hueOff val="5638162"/>
            <a:satOff val="-16181"/>
            <a:lumOff val="-25908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03CBC6-23C0-4941-8D46-2493B25F0AB3}">
      <dsp:nvSpPr>
        <dsp:cNvPr id="0" name=""/>
        <dsp:cNvSpPr/>
      </dsp:nvSpPr>
      <dsp:spPr>
        <a:xfrm rot="8100000">
          <a:off x="8789156" y="425847"/>
          <a:ext cx="269884" cy="269884"/>
        </a:xfrm>
        <a:prstGeom prst="teardrop">
          <a:avLst>
            <a:gd name="adj" fmla="val 115000"/>
          </a:avLst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1E7835-7F17-46ED-9B14-A836943E80ED}">
      <dsp:nvSpPr>
        <dsp:cNvPr id="0" name=""/>
        <dsp:cNvSpPr/>
      </dsp:nvSpPr>
      <dsp:spPr>
        <a:xfrm>
          <a:off x="8819138" y="455829"/>
          <a:ext cx="209921" cy="20992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A1D8CF-D56E-4A07-B993-02CD83676354}">
      <dsp:nvSpPr>
        <dsp:cNvPr id="0" name=""/>
        <dsp:cNvSpPr/>
      </dsp:nvSpPr>
      <dsp:spPr>
        <a:xfrm>
          <a:off x="9114936" y="752638"/>
          <a:ext cx="1807112" cy="10920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5250" rIns="95250" bIns="142875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4/6</a:t>
          </a:r>
        </a:p>
      </dsp:txBody>
      <dsp:txXfrm>
        <a:off x="9114936" y="752638"/>
        <a:ext cx="1807112" cy="1092063"/>
      </dsp:txXfrm>
    </dsp:sp>
    <dsp:sp modelId="{E9A20B62-A49F-4018-9F1D-4C3A7773C3DB}">
      <dsp:nvSpPr>
        <dsp:cNvPr id="0" name=""/>
        <dsp:cNvSpPr/>
      </dsp:nvSpPr>
      <dsp:spPr>
        <a:xfrm>
          <a:off x="9114936" y="368940"/>
          <a:ext cx="1807112" cy="3836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4 June</a:t>
          </a:r>
        </a:p>
      </dsp:txBody>
      <dsp:txXfrm>
        <a:off x="9114936" y="368940"/>
        <a:ext cx="1807112" cy="383698"/>
      </dsp:txXfrm>
    </dsp:sp>
    <dsp:sp modelId="{CE585AE8-A6F5-46CA-9810-02CECA711DBF}">
      <dsp:nvSpPr>
        <dsp:cNvPr id="0" name=""/>
        <dsp:cNvSpPr/>
      </dsp:nvSpPr>
      <dsp:spPr>
        <a:xfrm>
          <a:off x="8924099" y="752638"/>
          <a:ext cx="0" cy="1092063"/>
        </a:xfrm>
        <a:prstGeom prst="line">
          <a:avLst/>
        </a:prstGeom>
        <a:noFill/>
        <a:ln w="1270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5A8A16-F469-4F9E-9833-506CBA341C6A}">
      <dsp:nvSpPr>
        <dsp:cNvPr id="0" name=""/>
        <dsp:cNvSpPr/>
      </dsp:nvSpPr>
      <dsp:spPr>
        <a:xfrm>
          <a:off x="8890760" y="1810169"/>
          <a:ext cx="68701" cy="69065"/>
        </a:xfrm>
        <a:prstGeom prst="ellipse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7/3/layout/DropPinTimeline">
  <dgm:title val="Drop Pin Timeline"/>
  <dgm:desc val="Use to show a list of events in chronological order. An invisible box next to the pin contains the date and the description is immediately below. It can display a medium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 fact="0.8"/>
      <dgm:constr type="ctrY" for="ch" forName="nodes" refType="h" fact="0.5"/>
    </dgm:constrLst>
    <dgm:layoutNode name="divider" styleLbl="fgAcc1">
      <dgm:alg type="sp"/>
      <dgm:choose name="ArrowShape">
        <dgm:if name="ArrowShapeLTR" func="var" arg="dir" op="equ" val="norm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 w="19050">
                    <a:solidFill>
                      <a:srgbClr val="000000"/>
                    </a:solidFill>
                    <a:tailEnd type="triangle" w="lg" len="lg"/>
                  </a:ln>
                </dgm1612:spPr>
              </a:ext>
            </dgm:extLst>
          </dgm:shape>
        </dgm:if>
        <dgm:else name="ArrowShapeRTL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>
                    <a:solidFill>
                      <a:srgbClr val="000000"/>
                    </a:solidFill>
                    <a:headEnd type="triangle" w="lg" len="lg"/>
                  </a:ln>
                </dgm1612:spPr>
              </a:ext>
            </dgm:extLst>
          </dgm:shape>
        </dgm:else>
      </dgm:choos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0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  <dgm:constr type="primFontSz" for="des" forName="L1TextContainer1" val="20"/>
        <dgm:constr type="primFontSz" for="des" forName="L2TextContainer1" refType="primFontSz" refFor="des" refForName="L1TextContainer1" op="equ" fact="0.75"/>
        <dgm:constr type="w" for="ch" forName="composite1" refType="w"/>
        <dgm:constr type="h" for="ch" forName="composite1" refType="h"/>
        <dgm:constr type="w" for="ch" forName="spaceBetweenRectangles1" refType="w" refFor="ch" refForName="composite1" fact="0.28"/>
        <dgm:constr type="primFontSz" for="des" forName="L1TextContainer1" op="equ"/>
        <dgm:constr type="primFontSz" for="des" forName="L2TextContainer1" op="equ"/>
      </dgm:constrLst>
      <dgm:choose name="LayoutBasedOnCountOfNodes">
        <dgm:if name="LessThanOrEqualToTwoNodes" axis="ch" ptType="node" func="cnt" op="lte" val="2">
          <dgm:forEach name="nodesForEach1" axis="ch" ptType="node">
            <dgm:layoutNode name="composite1">
              <dgm:alg type="composite"/>
              <dgm:shape xmlns:r="http://schemas.openxmlformats.org/officeDocument/2006/relationships" r:blip="">
                <dgm:adjLst/>
              </dgm:shape>
              <dgm:choose name="CaseForLayoutDirection1">
                <dgm:if name="CaseForLayoutDirectionLTR1" func="var" arg="dir" op="equ" val="norm">
                  <dgm:choose name="CaseForPlacingNodesAboveAndBelowDividerLTR1">
                    <dgm:if name="CaseForPlacingNodeAboveDividerLTR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LTR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if>
                <dgm:else name="CaseForLayoutDirectionRTL1">
                  <dgm:choose name="CaseForPlacingNodesAboveAndBelowDividerRTL1">
                    <dgm:if name="CaseForPlacingNodeAboveDividerRTL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RTL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else>
              </dgm:choose>
              <dgm:layoutNode name="ConnectorPoint1" styleLbl="lnNode1" moveWith="ConnectLine1">
                <dgm:alg type="sp"/>
                <dgm:shape xmlns:r="http://schemas.openxmlformats.org/officeDocument/2006/relationships" type="ellipse" r:blip="" zOrderOff="10">
                  <dgm:adjLst/>
                </dgm:shape>
                <dgm:presOf/>
                <dgm:constrLst>
                  <dgm:constr type="w" refType="h" op="equ"/>
                </dgm:constrLst>
              </dgm:layoutNode>
              <dgm:layoutNode name="DropPinPlaceHolder1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1" refType="w"/>
                  <dgm:constr type="h" for="ch" forName="DropPin1" refType="h"/>
                  <dgm:constr type="ctrX" for="ch" forName="DropPin1" refType="w" fact="0.5"/>
                  <dgm:constr type="ctrY" for="ch" forName="DropPin1" refType="h" fact="0.5"/>
                  <dgm:constr type="w" for="ch" forName="Ellipse1" refType="w" refFor="ch" refForName="DropPin1" fact="0.55"/>
                  <dgm:constr type="h" for="ch" forName="Ellipse1" refType="w" refFor="ch" refForName="DropPin1" fact="0.55"/>
                  <dgm:constr type="ctrX" for="ch" forName="Ellipse1" refType="ctrX" refFor="ch" refForName="DropPin1"/>
                  <dgm:constr type="ctrY" for="ch" forName="Ellipse1" refType="ctrY" refFor="ch" refForName="DropPin1"/>
                </dgm:constrLst>
                <dgm:layoutNode name="DropPin1" styleLbl="alignNode1">
                  <dgm:alg type="sp"/>
                  <dgm:choose name="CaseForPlacingTearDropAboveAndBelowDivider1">
                    <dgm:if name="CaseForPlacingTearDropAboveDivider1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1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1" styleLbl="fgAcc1" moveWith="DropPin1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1" styleLbl="revTx" moveWith="L1TextContainer">
                <dgm:varLst>
                  <dgm:bulletEnabled val="1"/>
                </dgm:varLst>
                <dgm:choose name="casesForTxtDirLogic1">
                  <dgm:if name="Name771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5"/>
                      <dgm:constr type="bMarg" refType="primFontSz" fact="0.75"/>
                    </dgm:constrLst>
                  </dgm:if>
                  <dgm:else name="Name881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1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1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1" axis="followSib" ptType="sibTrans" cnt="1">
              <dgm:layoutNode name="spaceBetweenRectangles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if>
        <dgm:else name="MoreThanTwoNodes">
          <dgm:forEach name="nodesForEach" axis="ch" ptType="node">
            <dgm:layoutNode name="composite">
              <dgm:alg type="composite"/>
              <dgm:shape xmlns:r="http://schemas.openxmlformats.org/officeDocument/2006/relationships" r:blip="">
                <dgm:adjLst/>
              </dgm:shape>
              <dgm:choose name="CaseForLayoutDirection">
                <dgm:if name="CaseForLayoutDirectionLTR" func="var" arg="dir" op="equ" val="norm">
                  <dgm:choose name="CaseForPlacingNodesAboveAndBelowDividerLTR">
                    <dgm:if name="CaseForPlacingNodeAboveDividerLTR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LTR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if>
                <dgm:else name="CaseForLayoutDirectionRTL">
                  <dgm:choose name="CaseForPlacingNodesAboveAndBelowDividerRTL">
                    <dgm:if name="CaseForPlacingNodeAboveDividerRTL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RTL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else>
              </dgm:choose>
              <dgm:layoutNode name="ConnectorPoint" styleLbl="lnNode1" moveWith="ConnectLine">
                <dgm:alg type="sp"/>
                <dgm:shape xmlns:r="http://schemas.openxmlformats.org/officeDocument/2006/relationships" type="ellipse" r:blip="" zOrderOff="10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6350"/>
                      </dgm1612:spPr>
                    </a:ext>
                  </dgm:extLst>
                </dgm:shape>
                <dgm:presOf/>
                <dgm:constrLst>
                  <dgm:constr type="w" refType="h" op="equ"/>
                </dgm:constrLst>
              </dgm:layoutNode>
              <dgm:layoutNode name="DropPinPlaceHolder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" refType="w"/>
                  <dgm:constr type="h" for="ch" forName="DropPin" refType="h"/>
                  <dgm:constr type="ctrX" for="ch" forName="DropPin" refType="w" fact="0.5"/>
                  <dgm:constr type="ctrY" for="ch" forName="DropPin" refType="h" fact="0.5"/>
                  <dgm:constr type="w" for="ch" forName="Ellipse" refType="w" refFor="ch" refForName="DropPin" fact="0.55"/>
                  <dgm:constr type="h" for="ch" forName="Ellipse" refType="w" refFor="ch" refForName="DropPin" fact="0.55"/>
                  <dgm:constr type="ctrX" for="ch" forName="Ellipse" refType="ctrX" refFor="ch" refForName="DropPin"/>
                  <dgm:constr type="ctrY" for="ch" forName="Ellipse" refType="ctrY" refFor="ch" refForName="DropPin"/>
                </dgm:constrLst>
                <dgm:layoutNode name="DropPin" styleLbl="alignNode1">
                  <dgm:alg type="sp"/>
                  <dgm:choose name="CaseForPlacingTearDropAboveAndBelowDivider">
                    <dgm:if name="CaseForPlacingTearDropAboveDivider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" styleLbl="fgAcc1" moveWith="DropPin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" styleLbl="revTx" moveWith="L1TextContainer">
                <dgm:varLst>
                  <dgm:bulletEnabled val="1"/>
                </dgm:varLst>
                <dgm:choose name="casesForTxtDirLogic">
                  <dgm:if name="Name77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5"/>
                      <dgm:constr type="bMarg" refType="primFontSz" fact="0.75"/>
                    </dgm:constrLst>
                  </dgm:if>
                  <dgm:else name="Name88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" axis="followSib" ptType="sibTrans" cnt="1">
              <dgm:layoutNode name="spaceBetweenRectangles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else>
      </dgm:choose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ADB43-5D09-CF87-0601-7797681A96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49DD4D-719D-6760-3A37-9581CC7C5C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931C9-4DD0-3876-924C-80A7158BD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EF4D-DC20-46D2-97D9-5595CE7D3DA0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BE884-CEF6-C616-BD81-0BC9D6FDB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CE05F-786E-14B9-AE28-469642E23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5985-2A2F-46CB-8148-BDE423D3A3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316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799D8-501C-4A1F-D5D4-FED810BC9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2A1566-E0F0-4B05-8FB1-F4C6F1FB68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F5EFAE-204E-FD11-EAE1-3063476F1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EF4D-DC20-46D2-97D9-5595CE7D3DA0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25109F-E32E-E064-4BD4-3BE333EA6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9915A9-897E-DEEB-5EFC-0DA8E2132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5985-2A2F-46CB-8148-BDE423D3A3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073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1AB7F9-E86E-4A69-2A77-A6976F98E8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C149FB-9FE3-FE29-4C26-7D384278C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C9D12-86D4-0172-A147-83FBE86D4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EF4D-DC20-46D2-97D9-5595CE7D3DA0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AAE56-DAE0-DE4B-4D45-DFE89A8E4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38DFE-8CC9-E4B0-9581-EE81E538B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5985-2A2F-46CB-8148-BDE423D3A3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890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FAF10-8C8B-45D9-4839-8AF6C7441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6A814-BAA0-6EE0-D7A4-9A2330B24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92F6B-F28A-2D6C-81D9-C9F44C0D8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EF4D-DC20-46D2-97D9-5595CE7D3DA0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985CE2-3A79-3E9F-4A4F-E2E731964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FF9877-AA52-7DC6-6C78-090612F0D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5985-2A2F-46CB-8148-BDE423D3A3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356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89518-E6F6-D5D0-8973-C88282907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954EC6-80F6-3D36-245F-3CD5B0003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F04FEE-B908-DA47-ACD5-409F94A77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EF4D-DC20-46D2-97D9-5595CE7D3DA0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8EE3D-B2D2-D00E-12C2-B647C0011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7CCCB-96B8-4E01-0C21-B172C1BF4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5985-2A2F-46CB-8148-BDE423D3A3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934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98BF-D3B3-2077-4538-8AEAA1988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08B78-A5B8-9B1C-591C-A733AFE50A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B5A349-3BDD-D6B9-0F46-3C7DBAAE0C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8BF312-6E72-BFB3-63B4-B7D25ED9F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EF4D-DC20-46D2-97D9-5595CE7D3DA0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D66EE6-3840-8421-8BC3-AE4626403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A74531-05E4-E529-457F-1CAED0908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5985-2A2F-46CB-8148-BDE423D3A3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095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8E827-A57B-6A5A-8138-50BA038B5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EAFFBC-0568-9EF4-D1FB-C0409D89A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B03C0A-E7A4-73BD-12FA-56FF60816B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35BB8C-210D-5B98-2A38-32970FFE70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2AADC6-80B8-8933-F679-EC5AE5699E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3C1F70-C88E-E72D-D1C5-316FC0F0F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EF4D-DC20-46D2-97D9-5595CE7D3DA0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284A36-83D6-0509-3CBD-DA448522A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BA5E6-A030-DB20-54E9-80DB7B6C6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5985-2A2F-46CB-8148-BDE423D3A3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00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0476A-726F-8105-3456-DC8C8509D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CB1931-34ED-F0E5-F326-687A1C78F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EF4D-DC20-46D2-97D9-5595CE7D3DA0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2F14DD-3C77-D735-9E0B-86CEAA0BA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0EE07E-24DF-9D13-878D-3CFBE8004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5985-2A2F-46CB-8148-BDE423D3A3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586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A81C9A-F2CC-F4B9-532C-B1128EF6F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EF4D-DC20-46D2-97D9-5595CE7D3DA0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2BA2F7-7430-8928-3360-62BACB3E9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ABB6A4-70ED-771B-45A9-BF9B63F8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5985-2A2F-46CB-8148-BDE423D3A3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239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18DE3-94C7-619C-5A23-704E5D385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A5765-E957-9A97-F926-8558F56A0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FF2E1A-CEBA-9C37-9DEF-F8CB2240D1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3C1B19-D893-0D2B-429F-8F103487A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EF4D-DC20-46D2-97D9-5595CE7D3DA0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7189DB-4A03-C0E2-10EB-BD31265E6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1A0409-2122-F8FF-AB4B-07F7AB86A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5985-2A2F-46CB-8148-BDE423D3A3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335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DDBB-719A-8DE2-DF69-2037E99F7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B97F10-4588-00BE-F73F-D4AAC229E8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2D23C9-A9BF-BB4F-8B85-D1EB702CA9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6B6DA2-67A8-971E-0B97-A711A3A2E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EF4D-DC20-46D2-97D9-5595CE7D3DA0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66A15A-F3CF-38FB-9DA6-D4BA68E8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B32C20-996C-3664-1952-5DFC2A37B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5985-2A2F-46CB-8148-BDE423D3A3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995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EDF0BF-EB53-58E2-1B27-AE9FA700B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B207F-402F-3B30-A6C9-A0BEBA44D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42A8B-87B5-C288-1174-DF14F0B6D9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7EEF4D-DC20-46D2-97D9-5595CE7D3DA0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FDECD3-7F57-E9BD-64B4-6FC4D8B3B2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F8D761-3F21-1721-C75E-309F89B2DE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085985-2A2F-46CB-8148-BDE423D3A3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255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3" y="-1"/>
            <a:ext cx="12225953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59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5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4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2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A70BFD-E142-F1DD-7B02-36EFBB5DF6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2567" y="818984"/>
            <a:ext cx="6714699" cy="3178689"/>
          </a:xfrm>
        </p:spPr>
        <p:txBody>
          <a:bodyPr>
            <a:normAutofit/>
          </a:bodyPr>
          <a:lstStyle/>
          <a:p>
            <a:pPr algn="l"/>
            <a:r>
              <a:rPr lang="el-GR" sz="4800">
                <a:solidFill>
                  <a:srgbClr val="FFFFFF"/>
                </a:solidFill>
              </a:rPr>
              <a:t>Σύγχρονο θέατρο και πρωτοπορίες</a:t>
            </a:r>
            <a:endParaRPr lang="en-GB" sz="4800">
              <a:solidFill>
                <a:srgbClr val="FFFFFF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E6F896-7B41-DC48-DA4E-F6405D5E9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5397" y="4960961"/>
            <a:ext cx="7055893" cy="1078054"/>
          </a:xfrm>
        </p:spPr>
        <p:txBody>
          <a:bodyPr>
            <a:normAutofit/>
          </a:bodyPr>
          <a:lstStyle/>
          <a:p>
            <a:pPr algn="l"/>
            <a:r>
              <a:rPr lang="el-GR">
                <a:solidFill>
                  <a:srgbClr val="FFFFFF"/>
                </a:solidFill>
              </a:rPr>
              <a:t>Μιχαέλα Αντωνίου</a:t>
            </a:r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761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1ABE46-C59A-4DAA-FEC6-286CA6625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l-GR" sz="4000">
                <a:solidFill>
                  <a:srgbClr val="FFFFFF"/>
                </a:solidFill>
              </a:rPr>
              <a:t>Ημερομηνίες μαθημάτων</a:t>
            </a:r>
            <a:endParaRPr lang="en-GB" sz="4000">
              <a:solidFill>
                <a:srgbClr val="FFFFFF"/>
              </a:solidFill>
            </a:endParaRPr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F348965A-B931-1D1E-CFC9-E8A9B5AC99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9203502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2987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926D90-6CBB-7AE7-709C-31A5E113C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l-GR" sz="4000">
                <a:solidFill>
                  <a:srgbClr val="FFFFFF"/>
                </a:solidFill>
              </a:rPr>
              <a:t>Εξέταση μαθήματος</a:t>
            </a:r>
            <a:endParaRPr lang="en-GB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78C18-CF6D-7641-0F41-630E904AD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l-GR" sz="2000"/>
              <a:t>Κατά τη διάρκεια των μαθημάτων και σε ορισμένη ημερομηνία, οι φοιτήτριες/ές/@ χωρίζονται σε ομάδες και παρουσιάζουν μια ομαδική προφορική εργασία πάνω σε μια παράσταση της επιλογής της ομάδας – είτε με πρότασή μου είτε με πρόταση της ομάδας. Για να βαθμολογηθείτε θα πρέπει να μου παραδώσετε σε word ή powerpoint τις σημειώσεις σας ως ομάδα. </a:t>
            </a:r>
          </a:p>
          <a:p>
            <a:r>
              <a:rPr lang="el-GR" sz="2000"/>
              <a:t>Μια ατομική γραπτή εργασία στην οποία θα συζητάτε μια παράσταση – από 4.700 έως 5.200 λέξεις συμπεριλαμβανομένων των υποσημειώσεων, χωρίς τη βιβλιογραφία και τα παραρτήματα. Η εργασία θα παραδοθεί σε word και pdf μέχρι τη Δευτέρα 23 Ιουνίου.</a:t>
            </a:r>
          </a:p>
          <a:p>
            <a:r>
              <a:rPr lang="el-GR" sz="2000"/>
              <a:t>Συμμετοχή στην τάξη.</a:t>
            </a:r>
          </a:p>
          <a:p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2543139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1E759BB8-D362-342D-1E1E-DC834FC1B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l-GR" sz="4000">
                <a:solidFill>
                  <a:srgbClr val="FFFFFF"/>
                </a:solidFill>
              </a:rPr>
              <a:t>Ομαδική εργασία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98657E1-0448-F12C-5904-8842839CB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z="2000"/>
              <a:t>Η παράσταση θα δίνεται δυο εβδομάδες πριν από την κάθε παρουσίαση.</a:t>
            </a:r>
          </a:p>
          <a:p>
            <a:r>
              <a:rPr lang="el-GR" sz="2000" dirty="0"/>
              <a:t>Όλες οι συμμετέχουσες θα εργάζονται </a:t>
            </a:r>
            <a:r>
              <a:rPr lang="el-GR" sz="2000"/>
              <a:t>ομαδικά για την εργασία, παρ' όλο που, </a:t>
            </a:r>
            <a:r>
              <a:rPr lang="el-GR" sz="2000" dirty="0"/>
              <a:t>για λόγους ευκολίας, μπορούν να χωριστούν ενότητες. Είναι όμως σημαντικό να υπάρχει μια ροή στην εργασία.</a:t>
            </a:r>
          </a:p>
        </p:txBody>
      </p:sp>
    </p:spTree>
    <p:extLst>
      <p:ext uri="{BB962C8B-B14F-4D97-AF65-F5344CB8AC3E}">
        <p14:creationId xmlns:p14="http://schemas.microsoft.com/office/powerpoint/2010/main" val="4291808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3F2152-E4DE-B391-7509-AD9DACDA5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l-GR" sz="4000">
                <a:solidFill>
                  <a:srgbClr val="FFFFFF"/>
                </a:solidFill>
              </a:rPr>
              <a:t>Παράλληλες εκδηλώσεις</a:t>
            </a:r>
            <a:endParaRPr lang="en-GB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03182-1439-9C5F-A294-3A499BB3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el-GR" sz="2000" dirty="0"/>
              <a:t>Παρακολούθηση </a:t>
            </a:r>
            <a:r>
              <a:rPr lang="el-GR" sz="2000" dirty="0" err="1"/>
              <a:t>site</a:t>
            </a:r>
            <a:r>
              <a:rPr lang="el-GR" sz="2000" dirty="0"/>
              <a:t> </a:t>
            </a:r>
            <a:r>
              <a:rPr lang="el-GR" sz="2000" dirty="0" err="1"/>
              <a:t>specific</a:t>
            </a:r>
            <a:r>
              <a:rPr lang="el-GR" sz="2000" dirty="0"/>
              <a:t> παράστασης </a:t>
            </a:r>
            <a:r>
              <a:rPr lang="el-GR" sz="2000" i="1" dirty="0"/>
              <a:t>Χώμα δωρεάν για όλους </a:t>
            </a:r>
            <a:r>
              <a:rPr lang="el-GR" sz="2000" dirty="0"/>
              <a:t>– </a:t>
            </a:r>
            <a:r>
              <a:rPr lang="el-GR" sz="2000" b="1" dirty="0"/>
              <a:t>Κυριακή 16 Μαρτίου </a:t>
            </a:r>
            <a:r>
              <a:rPr lang="el-GR" sz="2000" dirty="0"/>
              <a:t>–  συζήτηση με συντελεστές – ατέλεια 8</a:t>
            </a:r>
            <a:r>
              <a:rPr lang="el-GR" sz="2000" i="1" dirty="0"/>
              <a:t>€</a:t>
            </a:r>
            <a:endParaRPr lang="el-GR" sz="2000" dirty="0"/>
          </a:p>
          <a:p>
            <a:r>
              <a:rPr lang="el-GR" sz="2000" dirty="0"/>
              <a:t>Παρακολούθηση παράστασης </a:t>
            </a:r>
            <a:r>
              <a:rPr lang="el-GR" sz="2000" i="1" dirty="0"/>
              <a:t>Ήλιος με δόντια </a:t>
            </a:r>
            <a:r>
              <a:rPr lang="el-GR" sz="2000" dirty="0"/>
              <a:t>– </a:t>
            </a:r>
            <a:r>
              <a:rPr lang="el-GR" sz="2000" b="1" dirty="0"/>
              <a:t>Κυριακή 23 Μαρτίου</a:t>
            </a:r>
            <a:r>
              <a:rPr lang="el-GR" sz="2000" dirty="0"/>
              <a:t> – συζήτηση με συντελεστές – ατέλεια 5€</a:t>
            </a:r>
            <a:endParaRPr lang="el-GR"/>
          </a:p>
          <a:p>
            <a:r>
              <a:rPr lang="el-GR" sz="2000" dirty="0"/>
              <a:t>Παρακολούθηση μιας ακόμα παράστασης (τουλάχιστον) με μεταξύ μας συνεννόηση </a:t>
            </a:r>
          </a:p>
          <a:p>
            <a:r>
              <a:rPr lang="el-GR" sz="2000" b="1" dirty="0"/>
              <a:t>Τρίτη 10 Ιουνίου </a:t>
            </a:r>
            <a:r>
              <a:rPr lang="el-GR" sz="2000" dirty="0"/>
              <a:t>– Ημερίδα για το θέατρο </a:t>
            </a:r>
            <a:r>
              <a:rPr lang="el-GR" sz="2000" err="1"/>
              <a:t>Άττις</a:t>
            </a:r>
            <a:r>
              <a:rPr lang="el-GR" sz="2000" dirty="0"/>
              <a:t> στο Φεστιβάλ «στη σκιά των βράχων»</a:t>
            </a:r>
          </a:p>
          <a:p>
            <a:r>
              <a:rPr lang="el-GR" sz="2000" i="1" err="1">
                <a:highlight>
                  <a:srgbClr val="000000"/>
                </a:highlight>
              </a:rPr>
              <a:t>Ορέστεια</a:t>
            </a:r>
            <a:r>
              <a:rPr lang="el-GR" sz="2000" i="1" dirty="0">
                <a:highlight>
                  <a:srgbClr val="000000"/>
                </a:highlight>
              </a:rPr>
              <a:t> σε σκηνοθεσία Θόδωρος Τερζόπουλος </a:t>
            </a:r>
          </a:p>
        </p:txBody>
      </p:sp>
    </p:spTree>
    <p:extLst>
      <p:ext uri="{BB962C8B-B14F-4D97-AF65-F5344CB8AC3E}">
        <p14:creationId xmlns:p14="http://schemas.microsoft.com/office/powerpoint/2010/main" val="2351292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190</Words>
  <Application>Microsoft Office PowerPoint</Application>
  <PresentationFormat>Ευρεία οθόνη</PresentationFormat>
  <Paragraphs>29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Office Theme</vt:lpstr>
      <vt:lpstr>Σύγχρονο θέατρο και πρωτοπορίες</vt:lpstr>
      <vt:lpstr>Ημερομηνίες μαθημάτων</vt:lpstr>
      <vt:lpstr>Εξέταση μαθήματος</vt:lpstr>
      <vt:lpstr>Ομαδική εργασία</vt:lpstr>
      <vt:lpstr>Παράλληλες εκδηλώσεις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Michaela Antoniou</dc:creator>
  <cp:lastModifiedBy>Michaela Antoniou</cp:lastModifiedBy>
  <cp:revision>58</cp:revision>
  <dcterms:created xsi:type="dcterms:W3CDTF">2025-03-12T09:52:39Z</dcterms:created>
  <dcterms:modified xsi:type="dcterms:W3CDTF">2025-03-12T12:37:07Z</dcterms:modified>
</cp:coreProperties>
</file>