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93" r:id="rId3"/>
    <p:sldId id="259" r:id="rId4"/>
    <p:sldId id="265" r:id="rId5"/>
    <p:sldId id="317" r:id="rId6"/>
    <p:sldId id="314" r:id="rId7"/>
    <p:sldId id="315" r:id="rId8"/>
    <p:sldId id="262" r:id="rId9"/>
    <p:sldId id="32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941554-0123-4403-922B-3C223198C71E}" v="3" dt="2025-03-29T08:19:31.572"/>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Μεσαίο στυλ 4 - Έμφαση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5" d="100"/>
          <a:sy n="55" d="100"/>
        </p:scale>
        <p:origin x="11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riani tsintziloni" userId="ef39b42479092de5" providerId="LiveId" clId="{EE09CDBF-C4F3-4466-B5AD-04DC08280816}"/>
    <pc:docChg chg="addSld delSld modSld sldOrd">
      <pc:chgData name="steriani tsintziloni" userId="ef39b42479092de5" providerId="LiveId" clId="{EE09CDBF-C4F3-4466-B5AD-04DC08280816}" dt="2024-04-10T09:34:04.994" v="4" actId="47"/>
      <pc:docMkLst>
        <pc:docMk/>
      </pc:docMkLst>
      <pc:sldChg chg="ord">
        <pc:chgData name="steriani tsintziloni" userId="ef39b42479092de5" providerId="LiveId" clId="{EE09CDBF-C4F3-4466-B5AD-04DC08280816}" dt="2024-04-10T09:34:03.323" v="3"/>
        <pc:sldMkLst>
          <pc:docMk/>
          <pc:sldMk cId="0" sldId="260"/>
        </pc:sldMkLst>
      </pc:sldChg>
      <pc:sldChg chg="add setBg">
        <pc:chgData name="steriani tsintziloni" userId="ef39b42479092de5" providerId="LiveId" clId="{EE09CDBF-C4F3-4466-B5AD-04DC08280816}" dt="2024-04-10T09:32:52.041" v="0"/>
        <pc:sldMkLst>
          <pc:docMk/>
          <pc:sldMk cId="574337382" sldId="301"/>
        </pc:sldMkLst>
      </pc:sldChg>
      <pc:sldChg chg="add del setBg">
        <pc:chgData name="steriani tsintziloni" userId="ef39b42479092de5" providerId="LiveId" clId="{EE09CDBF-C4F3-4466-B5AD-04DC08280816}" dt="2024-04-10T09:34:04.994" v="4" actId="47"/>
        <pc:sldMkLst>
          <pc:docMk/>
          <pc:sldMk cId="3453208222" sldId="302"/>
        </pc:sldMkLst>
      </pc:sldChg>
    </pc:docChg>
  </pc:docChgLst>
  <pc:docChgLst>
    <pc:chgData name="steriani tsintziloni" userId="ef39b42479092de5" providerId="LiveId" clId="{2D1A2AC3-5DEA-47F8-9DF2-B202EA4F2B3D}"/>
    <pc:docChg chg="custSel addSld delSld modSld">
      <pc:chgData name="steriani tsintziloni" userId="ef39b42479092de5" providerId="LiveId" clId="{2D1A2AC3-5DEA-47F8-9DF2-B202EA4F2B3D}" dt="2023-10-09T11:47:56.901" v="131" actId="20577"/>
      <pc:docMkLst>
        <pc:docMk/>
      </pc:docMkLst>
      <pc:sldChg chg="modSp mod">
        <pc:chgData name="steriani tsintziloni" userId="ef39b42479092de5" providerId="LiveId" clId="{2D1A2AC3-5DEA-47F8-9DF2-B202EA4F2B3D}" dt="2023-10-09T11:41:35.164" v="9" actId="20577"/>
        <pc:sldMkLst>
          <pc:docMk/>
          <pc:sldMk cId="0" sldId="260"/>
        </pc:sldMkLst>
      </pc:sldChg>
      <pc:sldChg chg="modSp mod">
        <pc:chgData name="steriani tsintziloni" userId="ef39b42479092de5" providerId="LiveId" clId="{2D1A2AC3-5DEA-47F8-9DF2-B202EA4F2B3D}" dt="2023-10-09T11:41:44.823" v="10" actId="20577"/>
        <pc:sldMkLst>
          <pc:docMk/>
          <pc:sldMk cId="0" sldId="262"/>
        </pc:sldMkLst>
      </pc:sldChg>
      <pc:sldChg chg="modSp add mod">
        <pc:chgData name="steriani tsintziloni" userId="ef39b42479092de5" providerId="LiveId" clId="{2D1A2AC3-5DEA-47F8-9DF2-B202EA4F2B3D}" dt="2023-10-09T11:45:00.825" v="22" actId="122"/>
        <pc:sldMkLst>
          <pc:docMk/>
          <pc:sldMk cId="0" sldId="263"/>
        </pc:sldMkLst>
      </pc:sldChg>
      <pc:sldChg chg="modSp mod">
        <pc:chgData name="steriani tsintziloni" userId="ef39b42479092de5" providerId="LiveId" clId="{2D1A2AC3-5DEA-47F8-9DF2-B202EA4F2B3D}" dt="2023-10-09T11:42:10.336" v="14" actId="27636"/>
        <pc:sldMkLst>
          <pc:docMk/>
          <pc:sldMk cId="0" sldId="267"/>
        </pc:sldMkLst>
      </pc:sldChg>
      <pc:sldChg chg="modSp mod">
        <pc:chgData name="steriani tsintziloni" userId="ef39b42479092de5" providerId="LiveId" clId="{2D1A2AC3-5DEA-47F8-9DF2-B202EA4F2B3D}" dt="2023-10-09T11:44:54.721" v="20" actId="122"/>
        <pc:sldMkLst>
          <pc:docMk/>
          <pc:sldMk cId="0" sldId="268"/>
        </pc:sldMkLst>
      </pc:sldChg>
      <pc:sldChg chg="modSp mod">
        <pc:chgData name="steriani tsintziloni" userId="ef39b42479092de5" providerId="LiveId" clId="{2D1A2AC3-5DEA-47F8-9DF2-B202EA4F2B3D}" dt="2023-10-09T11:42:00.180" v="12" actId="5793"/>
        <pc:sldMkLst>
          <pc:docMk/>
          <pc:sldMk cId="0" sldId="290"/>
        </pc:sldMkLst>
      </pc:sldChg>
      <pc:sldChg chg="modSp add mod">
        <pc:chgData name="steriani tsintziloni" userId="ef39b42479092de5" providerId="LiveId" clId="{2D1A2AC3-5DEA-47F8-9DF2-B202EA4F2B3D}" dt="2023-10-09T11:45:06.459" v="24" actId="122"/>
        <pc:sldMkLst>
          <pc:docMk/>
          <pc:sldMk cId="0" sldId="294"/>
        </pc:sldMkLst>
      </pc:sldChg>
      <pc:sldChg chg="modSp add mod">
        <pc:chgData name="steriani tsintziloni" userId="ef39b42479092de5" providerId="LiveId" clId="{2D1A2AC3-5DEA-47F8-9DF2-B202EA4F2B3D}" dt="2023-10-09T11:45:10.930" v="25" actId="122"/>
        <pc:sldMkLst>
          <pc:docMk/>
          <pc:sldMk cId="0" sldId="295"/>
        </pc:sldMkLst>
      </pc:sldChg>
      <pc:sldChg chg="add">
        <pc:chgData name="steriani tsintziloni" userId="ef39b42479092de5" providerId="LiveId" clId="{2D1A2AC3-5DEA-47F8-9DF2-B202EA4F2B3D}" dt="2023-10-09T11:44:44.652" v="15"/>
        <pc:sldMkLst>
          <pc:docMk/>
          <pc:sldMk cId="0" sldId="296"/>
        </pc:sldMkLst>
      </pc:sldChg>
      <pc:sldChg chg="add">
        <pc:chgData name="steriani tsintziloni" userId="ef39b42479092de5" providerId="LiveId" clId="{2D1A2AC3-5DEA-47F8-9DF2-B202EA4F2B3D}" dt="2023-10-09T11:44:44.652" v="15"/>
        <pc:sldMkLst>
          <pc:docMk/>
          <pc:sldMk cId="0" sldId="297"/>
        </pc:sldMkLst>
      </pc:sldChg>
      <pc:sldChg chg="modSp add mod">
        <pc:chgData name="steriani tsintziloni" userId="ef39b42479092de5" providerId="LiveId" clId="{2D1A2AC3-5DEA-47F8-9DF2-B202EA4F2B3D}" dt="2023-10-09T11:45:16.227" v="26" actId="122"/>
        <pc:sldMkLst>
          <pc:docMk/>
          <pc:sldMk cId="0" sldId="298"/>
        </pc:sldMkLst>
      </pc:sldChg>
      <pc:sldChg chg="modSp add mod">
        <pc:chgData name="steriani tsintziloni" userId="ef39b42479092de5" providerId="LiveId" clId="{2D1A2AC3-5DEA-47F8-9DF2-B202EA4F2B3D}" dt="2023-10-09T11:47:56.901" v="131" actId="20577"/>
        <pc:sldMkLst>
          <pc:docMk/>
          <pc:sldMk cId="0" sldId="299"/>
        </pc:sldMkLst>
      </pc:sldChg>
      <pc:sldChg chg="add">
        <pc:chgData name="steriani tsintziloni" userId="ef39b42479092de5" providerId="LiveId" clId="{2D1A2AC3-5DEA-47F8-9DF2-B202EA4F2B3D}" dt="2023-10-09T11:44:44.652" v="15"/>
        <pc:sldMkLst>
          <pc:docMk/>
          <pc:sldMk cId="0" sldId="300"/>
        </pc:sldMkLst>
      </pc:sldChg>
      <pc:sldChg chg="add del">
        <pc:chgData name="steriani tsintziloni" userId="ef39b42479092de5" providerId="LiveId" clId="{2D1A2AC3-5DEA-47F8-9DF2-B202EA4F2B3D}" dt="2023-10-09T11:45:43.933" v="28" actId="47"/>
        <pc:sldMkLst>
          <pc:docMk/>
          <pc:sldMk cId="0" sldId="301"/>
        </pc:sldMkLst>
      </pc:sldChg>
    </pc:docChg>
  </pc:docChgLst>
  <pc:docChgLst>
    <pc:chgData name="steriani tsintziloni" userId="ef39b42479092de5" providerId="LiveId" clId="{C84E081A-824A-43DD-BA67-D78FCEAC02D4}"/>
    <pc:docChg chg="undo custSel addSld delSld modSld sldOrd modShowInfo">
      <pc:chgData name="steriani tsintziloni" userId="ef39b42479092de5" providerId="LiveId" clId="{C84E081A-824A-43DD-BA67-D78FCEAC02D4}" dt="2023-10-02T05:34:08.894" v="820" actId="121"/>
      <pc:docMkLst>
        <pc:docMk/>
      </pc:docMkLst>
      <pc:sldChg chg="modSp mod setBg">
        <pc:chgData name="steriani tsintziloni" userId="ef39b42479092de5" providerId="LiveId" clId="{C84E081A-824A-43DD-BA67-D78FCEAC02D4}" dt="2023-10-01T11:59:29.007" v="149"/>
        <pc:sldMkLst>
          <pc:docMk/>
          <pc:sldMk cId="3320687342" sldId="256"/>
        </pc:sldMkLst>
      </pc:sldChg>
      <pc:sldChg chg="delSp modSp add mod ord setBg delDesignElem">
        <pc:chgData name="steriani tsintziloni" userId="ef39b42479092de5" providerId="LiveId" clId="{C84E081A-824A-43DD-BA67-D78FCEAC02D4}" dt="2023-10-01T11:59:29.007" v="149"/>
        <pc:sldMkLst>
          <pc:docMk/>
          <pc:sldMk cId="0" sldId="257"/>
        </pc:sldMkLst>
      </pc:sldChg>
      <pc:sldChg chg="modSp mod setBg">
        <pc:chgData name="steriani tsintziloni" userId="ef39b42479092de5" providerId="LiveId" clId="{C84E081A-824A-43DD-BA67-D78FCEAC02D4}" dt="2023-10-02T05:34:08.894" v="820" actId="121"/>
        <pc:sldMkLst>
          <pc:docMk/>
          <pc:sldMk cId="0" sldId="258"/>
        </pc:sldMkLst>
      </pc:sldChg>
      <pc:sldChg chg="delSp modSp add mod ord setBg modAnim delDesignElem">
        <pc:chgData name="steriani tsintziloni" userId="ef39b42479092de5" providerId="LiveId" clId="{C84E081A-824A-43DD-BA67-D78FCEAC02D4}" dt="2023-10-01T11:59:29.007" v="149"/>
        <pc:sldMkLst>
          <pc:docMk/>
          <pc:sldMk cId="2849397948" sldId="259"/>
        </pc:sldMkLst>
      </pc:sldChg>
      <pc:sldChg chg="modSp mod setBg">
        <pc:chgData name="steriani tsintziloni" userId="ef39b42479092de5" providerId="LiveId" clId="{C84E081A-824A-43DD-BA67-D78FCEAC02D4}" dt="2023-10-01T12:01:06.638" v="160" actId="207"/>
        <pc:sldMkLst>
          <pc:docMk/>
          <pc:sldMk cId="0" sldId="260"/>
        </pc:sldMkLst>
      </pc:sldChg>
      <pc:sldChg chg="modSp mod setBg">
        <pc:chgData name="steriani tsintziloni" userId="ef39b42479092de5" providerId="LiveId" clId="{C84E081A-824A-43DD-BA67-D78FCEAC02D4}" dt="2023-10-01T12:01:26.830" v="163" actId="14100"/>
        <pc:sldMkLst>
          <pc:docMk/>
          <pc:sldMk cId="0" sldId="261"/>
        </pc:sldMkLst>
      </pc:sldChg>
      <pc:sldChg chg="setBg">
        <pc:chgData name="steriani tsintziloni" userId="ef39b42479092de5" providerId="LiveId" clId="{C84E081A-824A-43DD-BA67-D78FCEAC02D4}" dt="2023-10-01T11:59:29.007" v="149"/>
        <pc:sldMkLst>
          <pc:docMk/>
          <pc:sldMk cId="0" sldId="262"/>
        </pc:sldMkLst>
      </pc:sldChg>
      <pc:sldChg chg="del setBg">
        <pc:chgData name="steriani tsintziloni" userId="ef39b42479092de5" providerId="LiveId" clId="{C84E081A-824A-43DD-BA67-D78FCEAC02D4}" dt="2023-10-01T11:59:52.318" v="153" actId="47"/>
        <pc:sldMkLst>
          <pc:docMk/>
          <pc:sldMk cId="0" sldId="263"/>
        </pc:sldMkLst>
      </pc:sldChg>
      <pc:sldChg chg="setBg">
        <pc:chgData name="steriani tsintziloni" userId="ef39b42479092de5" providerId="LiveId" clId="{C84E081A-824A-43DD-BA67-D78FCEAC02D4}" dt="2023-10-01T11:59:29.007" v="149"/>
        <pc:sldMkLst>
          <pc:docMk/>
          <pc:sldMk cId="0" sldId="264"/>
        </pc:sldMkLst>
      </pc:sldChg>
      <pc:sldChg chg="addSp delSp modSp add mod ord setBg delDesignElem">
        <pc:chgData name="steriani tsintziloni" userId="ef39b42479092de5" providerId="LiveId" clId="{C84E081A-824A-43DD-BA67-D78FCEAC02D4}" dt="2023-10-01T11:59:29.007" v="149"/>
        <pc:sldMkLst>
          <pc:docMk/>
          <pc:sldMk cId="2502407351" sldId="265"/>
        </pc:sldMkLst>
      </pc:sldChg>
      <pc:sldChg chg="setBg">
        <pc:chgData name="steriani tsintziloni" userId="ef39b42479092de5" providerId="LiveId" clId="{C84E081A-824A-43DD-BA67-D78FCEAC02D4}" dt="2023-10-01T11:59:29.007" v="149"/>
        <pc:sldMkLst>
          <pc:docMk/>
          <pc:sldMk cId="0" sldId="266"/>
        </pc:sldMkLst>
      </pc:sldChg>
      <pc:sldChg chg="modSp mod setBg">
        <pc:chgData name="steriani tsintziloni" userId="ef39b42479092de5" providerId="LiveId" clId="{C84E081A-824A-43DD-BA67-D78FCEAC02D4}" dt="2023-10-01T11:59:29.007" v="149"/>
        <pc:sldMkLst>
          <pc:docMk/>
          <pc:sldMk cId="0" sldId="267"/>
        </pc:sldMkLst>
      </pc:sldChg>
      <pc:sldChg chg="modSp mod setBg">
        <pc:chgData name="steriani tsintziloni" userId="ef39b42479092de5" providerId="LiveId" clId="{C84E081A-824A-43DD-BA67-D78FCEAC02D4}" dt="2023-10-01T11:59:29.007" v="149"/>
        <pc:sldMkLst>
          <pc:docMk/>
          <pc:sldMk cId="0" sldId="268"/>
        </pc:sldMkLst>
      </pc:sldChg>
      <pc:sldChg chg="del ord setBg">
        <pc:chgData name="steriani tsintziloni" userId="ef39b42479092de5" providerId="LiveId" clId="{C84E081A-824A-43DD-BA67-D78FCEAC02D4}" dt="2023-10-02T05:32:56.837" v="813" actId="2696"/>
        <pc:sldMkLst>
          <pc:docMk/>
          <pc:sldMk cId="3801398162" sldId="269"/>
        </pc:sldMkLst>
      </pc:sldChg>
      <pc:sldChg chg="addSp delSp modSp del mod setBg">
        <pc:chgData name="steriani tsintziloni" userId="ef39b42479092de5" providerId="LiveId" clId="{C84E081A-824A-43DD-BA67-D78FCEAC02D4}" dt="2023-10-02T05:31:54.429" v="812" actId="2696"/>
        <pc:sldMkLst>
          <pc:docMk/>
          <pc:sldMk cId="0" sldId="270"/>
        </pc:sldMkLst>
      </pc:sldChg>
      <pc:sldChg chg="addSp delSp modSp del mod ord setBg">
        <pc:chgData name="steriani tsintziloni" userId="ef39b42479092de5" providerId="LiveId" clId="{C84E081A-824A-43DD-BA67-D78FCEAC02D4}" dt="2023-10-02T05:20:32.866" v="240" actId="47"/>
        <pc:sldMkLst>
          <pc:docMk/>
          <pc:sldMk cId="0" sldId="283"/>
        </pc:sldMkLst>
      </pc:sldChg>
      <pc:sldChg chg="modSp del setBg">
        <pc:chgData name="steriani tsintziloni" userId="ef39b42479092de5" providerId="LiveId" clId="{C84E081A-824A-43DD-BA67-D78FCEAC02D4}" dt="2023-10-01T11:59:39.830" v="150" actId="47"/>
        <pc:sldMkLst>
          <pc:docMk/>
          <pc:sldMk cId="3336063041" sldId="284"/>
        </pc:sldMkLst>
      </pc:sldChg>
      <pc:sldChg chg="modSp del setBg">
        <pc:chgData name="steriani tsintziloni" userId="ef39b42479092de5" providerId="LiveId" clId="{C84E081A-824A-43DD-BA67-D78FCEAC02D4}" dt="2023-10-01T11:59:40.498" v="151" actId="47"/>
        <pc:sldMkLst>
          <pc:docMk/>
          <pc:sldMk cId="154969643" sldId="285"/>
        </pc:sldMkLst>
      </pc:sldChg>
      <pc:sldChg chg="modSp del setBg">
        <pc:chgData name="steriani tsintziloni" userId="ef39b42479092de5" providerId="LiveId" clId="{C84E081A-824A-43DD-BA67-D78FCEAC02D4}" dt="2023-10-01T11:59:43.887" v="152" actId="47"/>
        <pc:sldMkLst>
          <pc:docMk/>
          <pc:sldMk cId="3947431416" sldId="286"/>
        </pc:sldMkLst>
      </pc:sldChg>
      <pc:sldChg chg="setBg">
        <pc:chgData name="steriani tsintziloni" userId="ef39b42479092de5" providerId="LiveId" clId="{C84E081A-824A-43DD-BA67-D78FCEAC02D4}" dt="2023-10-01T11:59:29.007" v="149"/>
        <pc:sldMkLst>
          <pc:docMk/>
          <pc:sldMk cId="0" sldId="287"/>
        </pc:sldMkLst>
      </pc:sldChg>
      <pc:sldChg chg="new del">
        <pc:chgData name="steriani tsintziloni" userId="ef39b42479092de5" providerId="LiveId" clId="{C84E081A-824A-43DD-BA67-D78FCEAC02D4}" dt="2023-10-01T11:38:45.627" v="36" actId="680"/>
        <pc:sldMkLst>
          <pc:docMk/>
          <pc:sldMk cId="1343972115" sldId="287"/>
        </pc:sldMkLst>
      </pc:sldChg>
      <pc:sldChg chg="modSp mod ord setBg">
        <pc:chgData name="steriani tsintziloni" userId="ef39b42479092de5" providerId="LiveId" clId="{C84E081A-824A-43DD-BA67-D78FCEAC02D4}" dt="2023-10-02T05:33:37.909" v="815"/>
        <pc:sldMkLst>
          <pc:docMk/>
          <pc:sldMk cId="0" sldId="288"/>
        </pc:sldMkLst>
      </pc:sldChg>
      <pc:sldChg chg="new del">
        <pc:chgData name="steriani tsintziloni" userId="ef39b42479092de5" providerId="LiveId" clId="{C84E081A-824A-43DD-BA67-D78FCEAC02D4}" dt="2023-10-01T11:38:44.988" v="35" actId="680"/>
        <pc:sldMkLst>
          <pc:docMk/>
          <pc:sldMk cId="443570925" sldId="288"/>
        </pc:sldMkLst>
      </pc:sldChg>
      <pc:sldChg chg="modSp setBg">
        <pc:chgData name="steriani tsintziloni" userId="ef39b42479092de5" providerId="LiveId" clId="{C84E081A-824A-43DD-BA67-D78FCEAC02D4}" dt="2023-10-01T12:00:26.643" v="156" actId="14100"/>
        <pc:sldMkLst>
          <pc:docMk/>
          <pc:sldMk cId="0" sldId="289"/>
        </pc:sldMkLst>
      </pc:sldChg>
      <pc:sldChg chg="new del">
        <pc:chgData name="steriani tsintziloni" userId="ef39b42479092de5" providerId="LiveId" clId="{C84E081A-824A-43DD-BA67-D78FCEAC02D4}" dt="2023-10-01T11:38:43.753" v="34" actId="680"/>
        <pc:sldMkLst>
          <pc:docMk/>
          <pc:sldMk cId="3338359296" sldId="289"/>
        </pc:sldMkLst>
      </pc:sldChg>
      <pc:sldChg chg="setBg">
        <pc:chgData name="steriani tsintziloni" userId="ef39b42479092de5" providerId="LiveId" clId="{C84E081A-824A-43DD-BA67-D78FCEAC02D4}" dt="2023-10-01T11:59:29.007" v="149"/>
        <pc:sldMkLst>
          <pc:docMk/>
          <pc:sldMk cId="0" sldId="290"/>
        </pc:sldMkLst>
      </pc:sldChg>
      <pc:sldChg chg="new del setBg">
        <pc:chgData name="steriani tsintziloni" userId="ef39b42479092de5" providerId="LiveId" clId="{C84E081A-824A-43DD-BA67-D78FCEAC02D4}" dt="2023-10-02T05:20:30.921" v="238" actId="47"/>
        <pc:sldMkLst>
          <pc:docMk/>
          <pc:sldMk cId="1046402409" sldId="291"/>
        </pc:sldMkLst>
      </pc:sldChg>
      <pc:sldChg chg="new del setBg">
        <pc:chgData name="steriani tsintziloni" userId="ef39b42479092de5" providerId="LiveId" clId="{C84E081A-824A-43DD-BA67-D78FCEAC02D4}" dt="2023-10-02T05:20:31.503" v="239" actId="47"/>
        <pc:sldMkLst>
          <pc:docMk/>
          <pc:sldMk cId="2752829761" sldId="292"/>
        </pc:sldMkLst>
      </pc:sldChg>
      <pc:sldChg chg="addSp delSp modSp new mod setBg">
        <pc:chgData name="steriani tsintziloni" userId="ef39b42479092de5" providerId="LiveId" clId="{C84E081A-824A-43DD-BA67-D78FCEAC02D4}" dt="2023-10-02T05:27:54.175" v="811" actId="20577"/>
        <pc:sldMkLst>
          <pc:docMk/>
          <pc:sldMk cId="4051224574" sldId="293"/>
        </pc:sldMkLst>
      </pc:sldChg>
    </pc:docChg>
  </pc:docChgLst>
  <pc:docChgLst>
    <pc:chgData name="no name" userId="ef39b42479092de5" providerId="LiveId" clId="{87B96700-D232-40B8-B632-766CA7026089}"/>
    <pc:docChg chg="undo redo custSel addSld delSld modSld sldOrd">
      <pc:chgData name="no name" userId="ef39b42479092de5" providerId="LiveId" clId="{87B96700-D232-40B8-B632-766CA7026089}" dt="2025-02-24T08:34:54.166" v="650" actId="1076"/>
      <pc:docMkLst>
        <pc:docMk/>
      </pc:docMkLst>
      <pc:sldChg chg="addSp modSp mod setBg">
        <pc:chgData name="no name" userId="ef39b42479092de5" providerId="LiveId" clId="{87B96700-D232-40B8-B632-766CA7026089}" dt="2025-02-24T07:57:40.989" v="395" actId="26606"/>
        <pc:sldMkLst>
          <pc:docMk/>
          <pc:sldMk cId="3320687342" sldId="256"/>
        </pc:sldMkLst>
        <pc:spChg chg="mod">
          <ac:chgData name="no name" userId="ef39b42479092de5" providerId="LiveId" clId="{87B96700-D232-40B8-B632-766CA7026089}" dt="2025-02-24T07:57:40.989" v="395" actId="26606"/>
          <ac:spMkLst>
            <pc:docMk/>
            <pc:sldMk cId="3320687342" sldId="256"/>
            <ac:spMk id="2" creationId="{C7C3EA05-2DDB-A5A8-1828-81DB8630C881}"/>
          </ac:spMkLst>
        </pc:spChg>
        <pc:spChg chg="mod">
          <ac:chgData name="no name" userId="ef39b42479092de5" providerId="LiveId" clId="{87B96700-D232-40B8-B632-766CA7026089}" dt="2025-02-24T07:57:40.989" v="395" actId="26606"/>
          <ac:spMkLst>
            <pc:docMk/>
            <pc:sldMk cId="3320687342" sldId="256"/>
            <ac:spMk id="3" creationId="{D3CF4805-CE87-F288-4051-14B93D26D38C}"/>
          </ac:spMkLst>
        </pc:spChg>
        <pc:spChg chg="add">
          <ac:chgData name="no name" userId="ef39b42479092de5" providerId="LiveId" clId="{87B96700-D232-40B8-B632-766CA7026089}" dt="2025-02-24T07:57:40.989" v="395" actId="26606"/>
          <ac:spMkLst>
            <pc:docMk/>
            <pc:sldMk cId="3320687342" sldId="256"/>
            <ac:spMk id="8" creationId="{BAD76F3E-3A97-486B-B402-44400A8B9173}"/>
          </ac:spMkLst>
        </pc:spChg>
        <pc:spChg chg="add">
          <ac:chgData name="no name" userId="ef39b42479092de5" providerId="LiveId" clId="{87B96700-D232-40B8-B632-766CA7026089}" dt="2025-02-24T07:57:40.989" v="395" actId="26606"/>
          <ac:spMkLst>
            <pc:docMk/>
            <pc:sldMk cId="3320687342" sldId="256"/>
            <ac:spMk id="10" creationId="{391F6B52-91F4-4AEB-B6DB-29FEBCF28C8B}"/>
          </ac:spMkLst>
        </pc:spChg>
        <pc:spChg chg="add">
          <ac:chgData name="no name" userId="ef39b42479092de5" providerId="LiveId" clId="{87B96700-D232-40B8-B632-766CA7026089}" dt="2025-02-24T07:57:40.989" v="395" actId="26606"/>
          <ac:spMkLst>
            <pc:docMk/>
            <pc:sldMk cId="3320687342" sldId="256"/>
            <ac:spMk id="12" creationId="{2CD6F061-7C53-44F4-9794-953DB70A451B}"/>
          </ac:spMkLst>
        </pc:spChg>
      </pc:sldChg>
      <pc:sldChg chg="addSp delSp modSp del mod setBg modClrScheme delDesignElem chgLayout">
        <pc:chgData name="no name" userId="ef39b42479092de5" providerId="LiveId" clId="{87B96700-D232-40B8-B632-766CA7026089}" dt="2025-02-24T08:08:57.063" v="456" actId="47"/>
        <pc:sldMkLst>
          <pc:docMk/>
          <pc:sldMk cId="0" sldId="257"/>
        </pc:sldMkLst>
      </pc:sldChg>
      <pc:sldChg chg="addSp modSp mod setBg modShow">
        <pc:chgData name="no name" userId="ef39b42479092de5" providerId="LiveId" clId="{87B96700-D232-40B8-B632-766CA7026089}" dt="2025-02-24T07:58:52.159" v="400" actId="26606"/>
        <pc:sldMkLst>
          <pc:docMk/>
          <pc:sldMk cId="2849397948" sldId="259"/>
        </pc:sldMkLst>
        <pc:spChg chg="mod">
          <ac:chgData name="no name" userId="ef39b42479092de5" providerId="LiveId" clId="{87B96700-D232-40B8-B632-766CA7026089}" dt="2025-02-24T07:58:52.159" v="400" actId="26606"/>
          <ac:spMkLst>
            <pc:docMk/>
            <pc:sldMk cId="2849397948" sldId="259"/>
            <ac:spMk id="2" creationId="{CF35888F-3C2D-42EA-9A1D-4554BD4DF50D}"/>
          </ac:spMkLst>
        </pc:spChg>
        <pc:spChg chg="mod">
          <ac:chgData name="no name" userId="ef39b42479092de5" providerId="LiveId" clId="{87B96700-D232-40B8-B632-766CA7026089}" dt="2025-02-24T07:58:52.159" v="400" actId="26606"/>
          <ac:spMkLst>
            <pc:docMk/>
            <pc:sldMk cId="2849397948" sldId="259"/>
            <ac:spMk id="3" creationId="{40407310-23CF-4A28-BB80-C4218493C43E}"/>
          </ac:spMkLst>
        </pc:spChg>
        <pc:spChg chg="add">
          <ac:chgData name="no name" userId="ef39b42479092de5" providerId="LiveId" clId="{87B96700-D232-40B8-B632-766CA7026089}" dt="2025-02-24T07:58:52.159" v="400" actId="26606"/>
          <ac:spMkLst>
            <pc:docMk/>
            <pc:sldMk cId="2849397948" sldId="259"/>
            <ac:spMk id="8" creationId="{100EDD19-6802-4EC3-95CE-CFFAB042CFD6}"/>
          </ac:spMkLst>
        </pc:spChg>
        <pc:spChg chg="add">
          <ac:chgData name="no name" userId="ef39b42479092de5" providerId="LiveId" clId="{87B96700-D232-40B8-B632-766CA7026089}" dt="2025-02-24T07:58:52.159" v="400" actId="26606"/>
          <ac:spMkLst>
            <pc:docMk/>
            <pc:sldMk cId="2849397948" sldId="259"/>
            <ac:spMk id="10" creationId="{DB17E863-922E-4C26-BD64-E8FD41D28661}"/>
          </ac:spMkLst>
        </pc:spChg>
      </pc:sldChg>
      <pc:sldChg chg="del">
        <pc:chgData name="no name" userId="ef39b42479092de5" providerId="LiveId" clId="{87B96700-D232-40B8-B632-766CA7026089}" dt="2025-02-24T08:04:39.034" v="431" actId="2696"/>
        <pc:sldMkLst>
          <pc:docMk/>
          <pc:sldMk cId="0" sldId="263"/>
        </pc:sldMkLst>
      </pc:sldChg>
      <pc:sldChg chg="addSp delSp modSp mod setBg">
        <pc:chgData name="no name" userId="ef39b42479092de5" providerId="LiveId" clId="{87B96700-D232-40B8-B632-766CA7026089}" dt="2025-02-24T07:58:46.972" v="399" actId="26606"/>
        <pc:sldMkLst>
          <pc:docMk/>
          <pc:sldMk cId="2502407351" sldId="265"/>
        </pc:sldMkLst>
        <pc:spChg chg="mod">
          <ac:chgData name="no name" userId="ef39b42479092de5" providerId="LiveId" clId="{87B96700-D232-40B8-B632-766CA7026089}" dt="2025-02-24T07:58:46.972" v="399" actId="26606"/>
          <ac:spMkLst>
            <pc:docMk/>
            <pc:sldMk cId="2502407351" sldId="265"/>
            <ac:spMk id="2" creationId="{5A9D334A-F8F1-4DA1-AD4D-F1B387872FFE}"/>
          </ac:spMkLst>
        </pc:spChg>
        <pc:spChg chg="mod">
          <ac:chgData name="no name" userId="ef39b42479092de5" providerId="LiveId" clId="{87B96700-D232-40B8-B632-766CA7026089}" dt="2025-02-24T07:58:46.972" v="399" actId="26606"/>
          <ac:spMkLst>
            <pc:docMk/>
            <pc:sldMk cId="2502407351" sldId="265"/>
            <ac:spMk id="3" creationId="{D2E18B15-B489-4231-85BE-FC2C0283AE7A}"/>
          </ac:spMkLst>
        </pc:spChg>
        <pc:spChg chg="add">
          <ac:chgData name="no name" userId="ef39b42479092de5" providerId="LiveId" clId="{87B96700-D232-40B8-B632-766CA7026089}" dt="2025-02-24T07:58:46.972" v="399" actId="26606"/>
          <ac:spMkLst>
            <pc:docMk/>
            <pc:sldMk cId="2502407351" sldId="265"/>
            <ac:spMk id="16" creationId="{F13C74B1-5B17-4795-BED0-7140497B445A}"/>
          </ac:spMkLst>
        </pc:spChg>
        <pc:spChg chg="add">
          <ac:chgData name="no name" userId="ef39b42479092de5" providerId="LiveId" clId="{87B96700-D232-40B8-B632-766CA7026089}" dt="2025-02-24T07:58:46.972" v="399" actId="26606"/>
          <ac:spMkLst>
            <pc:docMk/>
            <pc:sldMk cId="2502407351" sldId="265"/>
            <ac:spMk id="18" creationId="{D4974D33-8DC5-464E-8C6D-BE58F0669C17}"/>
          </ac:spMkLst>
        </pc:spChg>
        <pc:picChg chg="mod ord">
          <ac:chgData name="no name" userId="ef39b42479092de5" providerId="LiveId" clId="{87B96700-D232-40B8-B632-766CA7026089}" dt="2025-02-24T07:58:46.972" v="399" actId="26606"/>
          <ac:picMkLst>
            <pc:docMk/>
            <pc:sldMk cId="2502407351" sldId="265"/>
            <ac:picMk id="5" creationId="{501BD81F-AC1E-89E5-1BBC-A521B25B17AD}"/>
          </ac:picMkLst>
        </pc:picChg>
      </pc:sldChg>
      <pc:sldChg chg="addSp modSp mod setBg">
        <pc:chgData name="no name" userId="ef39b42479092de5" providerId="LiveId" clId="{87B96700-D232-40B8-B632-766CA7026089}" dt="2025-02-24T08:00:30.242" v="414" actId="26606"/>
        <pc:sldMkLst>
          <pc:docMk/>
          <pc:sldMk cId="0" sldId="287"/>
        </pc:sldMkLst>
      </pc:sldChg>
      <pc:sldChg chg="del">
        <pc:chgData name="no name" userId="ef39b42479092de5" providerId="LiveId" clId="{87B96700-D232-40B8-B632-766CA7026089}" dt="2025-02-24T07:49:35.435" v="366" actId="47"/>
        <pc:sldMkLst>
          <pc:docMk/>
          <pc:sldMk cId="0" sldId="288"/>
        </pc:sldMkLst>
      </pc:sldChg>
      <pc:sldChg chg="addSp modSp mod setBg">
        <pc:chgData name="no name" userId="ef39b42479092de5" providerId="LiveId" clId="{87B96700-D232-40B8-B632-766CA7026089}" dt="2025-02-24T07:57:48.275" v="396" actId="26606"/>
        <pc:sldMkLst>
          <pc:docMk/>
          <pc:sldMk cId="4051224574" sldId="293"/>
        </pc:sldMkLst>
        <pc:spChg chg="mod">
          <ac:chgData name="no name" userId="ef39b42479092de5" providerId="LiveId" clId="{87B96700-D232-40B8-B632-766CA7026089}" dt="2025-02-24T07:57:48.275" v="396" actId="26606"/>
          <ac:spMkLst>
            <pc:docMk/>
            <pc:sldMk cId="4051224574" sldId="293"/>
            <ac:spMk id="2" creationId="{CCAC19F0-FB69-3457-920C-FB884CB6621A}"/>
          </ac:spMkLst>
        </pc:spChg>
        <pc:spChg chg="add">
          <ac:chgData name="no name" userId="ef39b42479092de5" providerId="LiveId" clId="{87B96700-D232-40B8-B632-766CA7026089}" dt="2025-02-24T07:57:48.275" v="396" actId="26606"/>
          <ac:spMkLst>
            <pc:docMk/>
            <pc:sldMk cId="4051224574" sldId="293"/>
            <ac:spMk id="9" creationId="{89A320C9-9735-4D13-8279-C1C674841392}"/>
          </ac:spMkLst>
        </pc:spChg>
        <pc:spChg chg="add">
          <ac:chgData name="no name" userId="ef39b42479092de5" providerId="LiveId" clId="{87B96700-D232-40B8-B632-766CA7026089}" dt="2025-02-24T07:57:48.275" v="396" actId="26606"/>
          <ac:spMkLst>
            <pc:docMk/>
            <pc:sldMk cId="4051224574" sldId="293"/>
            <ac:spMk id="11" creationId="{92544CF4-9B52-4A7B-A4B3-88C72729B77D}"/>
          </ac:spMkLst>
        </pc:spChg>
        <pc:spChg chg="add">
          <ac:chgData name="no name" userId="ef39b42479092de5" providerId="LiveId" clId="{87B96700-D232-40B8-B632-766CA7026089}" dt="2025-02-24T07:57:48.275" v="396" actId="26606"/>
          <ac:spMkLst>
            <pc:docMk/>
            <pc:sldMk cId="4051224574" sldId="293"/>
            <ac:spMk id="13" creationId="{E75862C5-5C00-4421-BC7B-9B7B86DBC80D}"/>
          </ac:spMkLst>
        </pc:spChg>
        <pc:spChg chg="add">
          <ac:chgData name="no name" userId="ef39b42479092de5" providerId="LiveId" clId="{87B96700-D232-40B8-B632-766CA7026089}" dt="2025-02-24T07:57:48.275" v="396" actId="26606"/>
          <ac:spMkLst>
            <pc:docMk/>
            <pc:sldMk cId="4051224574" sldId="293"/>
            <ac:spMk id="15" creationId="{089440EF-9BE9-4AE9-8C28-00B02296CDB6}"/>
          </ac:spMkLst>
        </pc:spChg>
        <pc:graphicFrameChg chg="mod modGraphic">
          <ac:chgData name="no name" userId="ef39b42479092de5" providerId="LiveId" clId="{87B96700-D232-40B8-B632-766CA7026089}" dt="2025-02-24T07:57:48.275" v="396" actId="26606"/>
          <ac:graphicFrameMkLst>
            <pc:docMk/>
            <pc:sldMk cId="4051224574" sldId="293"/>
            <ac:graphicFrameMk id="4" creationId="{10F16C54-227E-0FD7-ACDC-1BE87CAED03F}"/>
          </ac:graphicFrameMkLst>
        </pc:graphicFrameChg>
      </pc:sldChg>
      <pc:sldChg chg="del">
        <pc:chgData name="no name" userId="ef39b42479092de5" providerId="LiveId" clId="{87B96700-D232-40B8-B632-766CA7026089}" dt="2025-02-24T08:01:24.944" v="417" actId="2696"/>
        <pc:sldMkLst>
          <pc:docMk/>
          <pc:sldMk cId="0" sldId="294"/>
        </pc:sldMkLst>
      </pc:sldChg>
      <pc:sldChg chg="add ord">
        <pc:chgData name="no name" userId="ef39b42479092de5" providerId="LiveId" clId="{87B96700-D232-40B8-B632-766CA7026089}" dt="2025-02-24T08:01:41.547" v="420"/>
        <pc:sldMkLst>
          <pc:docMk/>
          <pc:sldMk cId="3669693034" sldId="294"/>
        </pc:sldMkLst>
      </pc:sldChg>
      <pc:sldChg chg="del">
        <pc:chgData name="no name" userId="ef39b42479092de5" providerId="LiveId" clId="{87B96700-D232-40B8-B632-766CA7026089}" dt="2025-02-24T08:01:53.182" v="421" actId="2696"/>
        <pc:sldMkLst>
          <pc:docMk/>
          <pc:sldMk cId="0" sldId="295"/>
        </pc:sldMkLst>
      </pc:sldChg>
      <pc:sldChg chg="del">
        <pc:chgData name="no name" userId="ef39b42479092de5" providerId="LiveId" clId="{87B96700-D232-40B8-B632-766CA7026089}" dt="2025-02-24T08:02:26.485" v="422" actId="2696"/>
        <pc:sldMkLst>
          <pc:docMk/>
          <pc:sldMk cId="0" sldId="296"/>
        </pc:sldMkLst>
      </pc:sldChg>
      <pc:sldChg chg="del">
        <pc:chgData name="no name" userId="ef39b42479092de5" providerId="LiveId" clId="{87B96700-D232-40B8-B632-766CA7026089}" dt="2025-02-24T08:02:35.456" v="423" actId="2696"/>
        <pc:sldMkLst>
          <pc:docMk/>
          <pc:sldMk cId="0" sldId="297"/>
        </pc:sldMkLst>
      </pc:sldChg>
      <pc:sldChg chg="add">
        <pc:chgData name="no name" userId="ef39b42479092de5" providerId="LiveId" clId="{87B96700-D232-40B8-B632-766CA7026089}" dt="2025-02-24T08:02:40.674" v="424"/>
        <pc:sldMkLst>
          <pc:docMk/>
          <pc:sldMk cId="553609069" sldId="297"/>
        </pc:sldMkLst>
      </pc:sldChg>
      <pc:sldChg chg="del">
        <pc:chgData name="no name" userId="ef39b42479092de5" providerId="LiveId" clId="{87B96700-D232-40B8-B632-766CA7026089}" dt="2025-02-24T08:02:45.977" v="425" actId="2696"/>
        <pc:sldMkLst>
          <pc:docMk/>
          <pc:sldMk cId="0" sldId="298"/>
        </pc:sldMkLst>
      </pc:sldChg>
      <pc:sldChg chg="ord">
        <pc:chgData name="no name" userId="ef39b42479092de5" providerId="LiveId" clId="{87B96700-D232-40B8-B632-766CA7026089}" dt="2025-02-24T08:04:24.242" v="428"/>
        <pc:sldMkLst>
          <pc:docMk/>
          <pc:sldMk cId="1207600432" sldId="298"/>
        </pc:sldMkLst>
      </pc:sldChg>
      <pc:sldChg chg="ord">
        <pc:chgData name="no name" userId="ef39b42479092de5" providerId="LiveId" clId="{87B96700-D232-40B8-B632-766CA7026089}" dt="2025-02-24T08:05:17.051" v="434"/>
        <pc:sldMkLst>
          <pc:docMk/>
          <pc:sldMk cId="0" sldId="299"/>
        </pc:sldMkLst>
      </pc:sldChg>
      <pc:sldChg chg="ord">
        <pc:chgData name="no name" userId="ef39b42479092de5" providerId="LiveId" clId="{87B96700-D232-40B8-B632-766CA7026089}" dt="2025-02-24T08:05:27.970" v="436"/>
        <pc:sldMkLst>
          <pc:docMk/>
          <pc:sldMk cId="0" sldId="300"/>
        </pc:sldMkLst>
      </pc:sldChg>
      <pc:sldChg chg="del">
        <pc:chgData name="no name" userId="ef39b42479092de5" providerId="LiveId" clId="{87B96700-D232-40B8-B632-766CA7026089}" dt="2025-02-24T08:00:42.526" v="416" actId="47"/>
        <pc:sldMkLst>
          <pc:docMk/>
          <pc:sldMk cId="574337382" sldId="301"/>
        </pc:sldMkLst>
      </pc:sldChg>
      <pc:sldChg chg="new del">
        <pc:chgData name="no name" userId="ef39b42479092de5" providerId="LiveId" clId="{87B96700-D232-40B8-B632-766CA7026089}" dt="2025-02-24T07:52:45.907" v="372" actId="47"/>
        <pc:sldMkLst>
          <pc:docMk/>
          <pc:sldMk cId="3783965628" sldId="302"/>
        </pc:sldMkLst>
      </pc:sldChg>
      <pc:sldChg chg="addSp modSp add del mod setBg">
        <pc:chgData name="no name" userId="ef39b42479092de5" providerId="LiveId" clId="{87B96700-D232-40B8-B632-766CA7026089}" dt="2025-02-24T08:17:58.125" v="604" actId="47"/>
        <pc:sldMkLst>
          <pc:docMk/>
          <pc:sldMk cId="0" sldId="303"/>
        </pc:sldMkLst>
      </pc:sldChg>
      <pc:sldChg chg="addSp modSp add del mod setBg">
        <pc:chgData name="no name" userId="ef39b42479092de5" providerId="LiveId" clId="{87B96700-D232-40B8-B632-766CA7026089}" dt="2025-02-24T08:15:34.079" v="545" actId="47"/>
        <pc:sldMkLst>
          <pc:docMk/>
          <pc:sldMk cId="0" sldId="304"/>
        </pc:sldMkLst>
      </pc:sldChg>
      <pc:sldChg chg="modSp add del mod">
        <pc:chgData name="no name" userId="ef39b42479092de5" providerId="LiveId" clId="{87B96700-D232-40B8-B632-766CA7026089}" dt="2025-02-24T07:53:47.626" v="385" actId="47"/>
        <pc:sldMkLst>
          <pc:docMk/>
          <pc:sldMk cId="0" sldId="305"/>
        </pc:sldMkLst>
      </pc:sldChg>
      <pc:sldChg chg="addSp modSp add del mod setBg">
        <pc:chgData name="no name" userId="ef39b42479092de5" providerId="LiveId" clId="{87B96700-D232-40B8-B632-766CA7026089}" dt="2025-02-24T08:16:37.396" v="593" actId="47"/>
        <pc:sldMkLst>
          <pc:docMk/>
          <pc:sldMk cId="0" sldId="306"/>
        </pc:sldMkLst>
      </pc:sldChg>
      <pc:sldChg chg="addSp modSp add mod setBg">
        <pc:chgData name="no name" userId="ef39b42479092de5" providerId="LiveId" clId="{87B96700-D232-40B8-B632-766CA7026089}" dt="2025-02-24T08:00:34.322" v="415" actId="26606"/>
        <pc:sldMkLst>
          <pc:docMk/>
          <pc:sldMk cId="0" sldId="307"/>
        </pc:sldMkLst>
      </pc:sldChg>
      <pc:sldChg chg="del">
        <pc:chgData name="no name" userId="ef39b42479092de5" providerId="LiveId" clId="{87B96700-D232-40B8-B632-766CA7026089}" dt="2025-02-24T08:04:55.283" v="432" actId="47"/>
        <pc:sldMkLst>
          <pc:docMk/>
          <pc:sldMk cId="0" sldId="308"/>
        </pc:sldMkLst>
      </pc:sldChg>
      <pc:sldChg chg="modSp del mod">
        <pc:chgData name="no name" userId="ef39b42479092de5" providerId="LiveId" clId="{87B96700-D232-40B8-B632-766CA7026089}" dt="2025-02-24T08:04:10.600" v="426" actId="47"/>
        <pc:sldMkLst>
          <pc:docMk/>
          <pc:sldMk cId="0" sldId="309"/>
        </pc:sldMkLst>
      </pc:sldChg>
      <pc:sldChg chg="modSp del mod">
        <pc:chgData name="no name" userId="ef39b42479092de5" providerId="LiveId" clId="{87B96700-D232-40B8-B632-766CA7026089}" dt="2025-02-24T08:04:25.726" v="429" actId="47"/>
        <pc:sldMkLst>
          <pc:docMk/>
          <pc:sldMk cId="0" sldId="310"/>
        </pc:sldMkLst>
      </pc:sldChg>
      <pc:sldChg chg="modSp del mod">
        <pc:chgData name="no name" userId="ef39b42479092de5" providerId="LiveId" clId="{87B96700-D232-40B8-B632-766CA7026089}" dt="2025-02-24T08:04:27.958" v="430" actId="47"/>
        <pc:sldMkLst>
          <pc:docMk/>
          <pc:sldMk cId="0" sldId="311"/>
        </pc:sldMkLst>
      </pc:sldChg>
      <pc:sldChg chg="addSp modSp new del mod modClrScheme chgLayout">
        <pc:chgData name="no name" userId="ef39b42479092de5" providerId="LiveId" clId="{87B96700-D232-40B8-B632-766CA7026089}" dt="2025-02-24T08:11:58.481" v="458" actId="47"/>
        <pc:sldMkLst>
          <pc:docMk/>
          <pc:sldMk cId="524824233" sldId="313"/>
        </pc:sldMkLst>
      </pc:sldChg>
      <pc:sldChg chg="addSp delSp modSp new mod setBg chgLayout">
        <pc:chgData name="no name" userId="ef39b42479092de5" providerId="LiveId" clId="{87B96700-D232-40B8-B632-766CA7026089}" dt="2025-02-24T08:18:23.093" v="606" actId="255"/>
        <pc:sldMkLst>
          <pc:docMk/>
          <pc:sldMk cId="1620360452" sldId="314"/>
        </pc:sldMkLst>
        <pc:spChg chg="add mod ord">
          <ac:chgData name="no name" userId="ef39b42479092de5" providerId="LiveId" clId="{87B96700-D232-40B8-B632-766CA7026089}" dt="2025-02-24T08:13:40.910" v="493" actId="207"/>
          <ac:spMkLst>
            <pc:docMk/>
            <pc:sldMk cId="1620360452" sldId="314"/>
            <ac:spMk id="4" creationId="{F3B244B9-C3C3-EC41-F602-2365536610C7}"/>
          </ac:spMkLst>
        </pc:spChg>
        <pc:spChg chg="add mod">
          <ac:chgData name="no name" userId="ef39b42479092de5" providerId="LiveId" clId="{87B96700-D232-40B8-B632-766CA7026089}" dt="2025-02-24T08:18:23.093" v="606" actId="255"/>
          <ac:spMkLst>
            <pc:docMk/>
            <pc:sldMk cId="1620360452" sldId="314"/>
            <ac:spMk id="1030" creationId="{1D7E52A7-A836-2952-632F-AE571DF1F740}"/>
          </ac:spMkLst>
        </pc:spChg>
        <pc:spChg chg="add">
          <ac:chgData name="no name" userId="ef39b42479092de5" providerId="LiveId" clId="{87B96700-D232-40B8-B632-766CA7026089}" dt="2025-02-24T08:08:21.524" v="449" actId="26606"/>
          <ac:spMkLst>
            <pc:docMk/>
            <pc:sldMk cId="1620360452" sldId="314"/>
            <ac:spMk id="1033" creationId="{F13C74B1-5B17-4795-BED0-7140497B445A}"/>
          </ac:spMkLst>
        </pc:spChg>
        <pc:spChg chg="add">
          <ac:chgData name="no name" userId="ef39b42479092de5" providerId="LiveId" clId="{87B96700-D232-40B8-B632-766CA7026089}" dt="2025-02-24T08:08:21.524" v="449" actId="26606"/>
          <ac:spMkLst>
            <pc:docMk/>
            <pc:sldMk cId="1620360452" sldId="314"/>
            <ac:spMk id="1035" creationId="{D4974D33-8DC5-464E-8C6D-BE58F0669C17}"/>
          </ac:spMkLst>
        </pc:spChg>
        <pc:picChg chg="add mod">
          <ac:chgData name="no name" userId="ef39b42479092de5" providerId="LiveId" clId="{87B96700-D232-40B8-B632-766CA7026089}" dt="2025-02-24T08:08:21.524" v="449" actId="26606"/>
          <ac:picMkLst>
            <pc:docMk/>
            <pc:sldMk cId="1620360452" sldId="314"/>
            <ac:picMk id="1026" creationId="{06A87AFE-BACC-1D77-9E87-4F1C57773408}"/>
          </ac:picMkLst>
        </pc:picChg>
      </pc:sldChg>
      <pc:sldChg chg="addSp delSp modSp new mod setBg modClrScheme chgLayout">
        <pc:chgData name="no name" userId="ef39b42479092de5" providerId="LiveId" clId="{87B96700-D232-40B8-B632-766CA7026089}" dt="2025-02-24T08:18:31.842" v="607" actId="255"/>
        <pc:sldMkLst>
          <pc:docMk/>
          <pc:sldMk cId="1140870587" sldId="315"/>
        </pc:sldMkLst>
        <pc:spChg chg="add mod">
          <ac:chgData name="no name" userId="ef39b42479092de5" providerId="LiveId" clId="{87B96700-D232-40B8-B632-766CA7026089}" dt="2025-02-24T08:17:21.640" v="600" actId="26606"/>
          <ac:spMkLst>
            <pc:docMk/>
            <pc:sldMk cId="1140870587" sldId="315"/>
            <ac:spMk id="2" creationId="{33989E3D-94E3-DCDC-55F3-8C19CC74723C}"/>
          </ac:spMkLst>
        </pc:spChg>
        <pc:spChg chg="add mod ord">
          <ac:chgData name="no name" userId="ef39b42479092de5" providerId="LiveId" clId="{87B96700-D232-40B8-B632-766CA7026089}" dt="2025-02-24T08:18:31.842" v="607" actId="255"/>
          <ac:spMkLst>
            <pc:docMk/>
            <pc:sldMk cId="1140870587" sldId="315"/>
            <ac:spMk id="1030" creationId="{784501B2-9230-E752-43B5-143EE573907A}"/>
          </ac:spMkLst>
        </pc:spChg>
        <pc:spChg chg="add del">
          <ac:chgData name="no name" userId="ef39b42479092de5" providerId="LiveId" clId="{87B96700-D232-40B8-B632-766CA7026089}" dt="2025-02-24T08:17:21.640" v="600" actId="26606"/>
          <ac:spMkLst>
            <pc:docMk/>
            <pc:sldMk cId="1140870587" sldId="315"/>
            <ac:spMk id="1048" creationId="{7B831B6F-405A-4B47-B9BB-5CA88F285844}"/>
          </ac:spMkLst>
        </pc:spChg>
        <pc:spChg chg="add del">
          <ac:chgData name="no name" userId="ef39b42479092de5" providerId="LiveId" clId="{87B96700-D232-40B8-B632-766CA7026089}" dt="2025-02-24T08:17:21.640" v="600" actId="26606"/>
          <ac:spMkLst>
            <pc:docMk/>
            <pc:sldMk cId="1140870587" sldId="315"/>
            <ac:spMk id="1049" creationId="{953EE71A-6488-4203-A7C4-77102FD0DCCA}"/>
          </ac:spMkLst>
        </pc:spChg>
        <pc:picChg chg="add mod">
          <ac:chgData name="no name" userId="ef39b42479092de5" providerId="LiveId" clId="{87B96700-D232-40B8-B632-766CA7026089}" dt="2025-02-24T08:17:21.640" v="600" actId="26606"/>
          <ac:picMkLst>
            <pc:docMk/>
            <pc:sldMk cId="1140870587" sldId="315"/>
            <ac:picMk id="1028" creationId="{F036FD2B-7265-6456-4E81-AD757D73BC3C}"/>
          </ac:picMkLst>
        </pc:picChg>
      </pc:sldChg>
      <pc:sldChg chg="addSp delSp modSp new mod setBg modClrScheme chgLayout">
        <pc:chgData name="no name" userId="ef39b42479092de5" providerId="LiveId" clId="{87B96700-D232-40B8-B632-766CA7026089}" dt="2025-02-24T08:18:39.377" v="608" actId="255"/>
        <pc:sldMkLst>
          <pc:docMk/>
          <pc:sldMk cId="683073526" sldId="316"/>
        </pc:sldMkLst>
      </pc:sldChg>
      <pc:sldChg chg="addSp delSp modSp add mod setBg">
        <pc:chgData name="no name" userId="ef39b42479092de5" providerId="LiveId" clId="{87B96700-D232-40B8-B632-766CA7026089}" dt="2025-02-24T08:18:15.283" v="605" actId="255"/>
        <pc:sldMkLst>
          <pc:docMk/>
          <pc:sldMk cId="2738778854" sldId="317"/>
        </pc:sldMkLst>
        <pc:spChg chg="mod">
          <ac:chgData name="no name" userId="ef39b42479092de5" providerId="LiveId" clId="{87B96700-D232-40B8-B632-766CA7026089}" dt="2025-02-24T08:17:47.087" v="601" actId="26606"/>
          <ac:spMkLst>
            <pc:docMk/>
            <pc:sldMk cId="2738778854" sldId="317"/>
            <ac:spMk id="2" creationId="{C9F8B1FB-E2D7-23C1-CAB6-24C6B41D8C10}"/>
          </ac:spMkLst>
        </pc:spChg>
        <pc:spChg chg="add">
          <ac:chgData name="no name" userId="ef39b42479092de5" providerId="LiveId" clId="{87B96700-D232-40B8-B632-766CA7026089}" dt="2025-02-24T08:17:47.087" v="601" actId="26606"/>
          <ac:spMkLst>
            <pc:docMk/>
            <pc:sldMk cId="2738778854" sldId="317"/>
            <ac:spMk id="11" creationId="{84ECDE7A-6944-466D-8FFE-149A29BA6BAE}"/>
          </ac:spMkLst>
        </pc:spChg>
        <pc:spChg chg="add">
          <ac:chgData name="no name" userId="ef39b42479092de5" providerId="LiveId" clId="{87B96700-D232-40B8-B632-766CA7026089}" dt="2025-02-24T08:17:47.087" v="601" actId="26606"/>
          <ac:spMkLst>
            <pc:docMk/>
            <pc:sldMk cId="2738778854" sldId="317"/>
            <ac:spMk id="12" creationId="{B3420082-9415-44EC-802E-C77D71D59C57}"/>
          </ac:spMkLst>
        </pc:spChg>
        <pc:spChg chg="add">
          <ac:chgData name="no name" userId="ef39b42479092de5" providerId="LiveId" clId="{87B96700-D232-40B8-B632-766CA7026089}" dt="2025-02-24T08:17:47.087" v="601" actId="26606"/>
          <ac:spMkLst>
            <pc:docMk/>
            <pc:sldMk cId="2738778854" sldId="317"/>
            <ac:spMk id="14" creationId="{55A52C45-1FCB-4636-A80F-2849B8226C01}"/>
          </ac:spMkLst>
        </pc:spChg>
        <pc:spChg chg="add">
          <ac:chgData name="no name" userId="ef39b42479092de5" providerId="LiveId" clId="{87B96700-D232-40B8-B632-766CA7026089}" dt="2025-02-24T08:17:47.087" v="601" actId="26606"/>
          <ac:spMkLst>
            <pc:docMk/>
            <pc:sldMk cId="2738778854" sldId="317"/>
            <ac:spMk id="15" creationId="{768EB4DD-3704-43AD-92B3-C4E0C6EA92CB}"/>
          </ac:spMkLst>
        </pc:spChg>
        <pc:spChg chg="add mod">
          <ac:chgData name="no name" userId="ef39b42479092de5" providerId="LiveId" clId="{87B96700-D232-40B8-B632-766CA7026089}" dt="2025-02-24T08:18:15.283" v="605" actId="255"/>
          <ac:spMkLst>
            <pc:docMk/>
            <pc:sldMk cId="2738778854" sldId="317"/>
            <ac:spMk id="17" creationId="{C600F72F-A84E-C430-01B9-48E8A870F4A8}"/>
          </ac:spMkLst>
        </pc:spChg>
        <pc:picChg chg="mod">
          <ac:chgData name="no name" userId="ef39b42479092de5" providerId="LiveId" clId="{87B96700-D232-40B8-B632-766CA7026089}" dt="2025-02-24T08:17:47.087" v="601" actId="26606"/>
          <ac:picMkLst>
            <pc:docMk/>
            <pc:sldMk cId="2738778854" sldId="317"/>
            <ac:picMk id="9" creationId="{4F825789-AA5E-ED2E-ABD5-FAE0B40606C9}"/>
          </ac:picMkLst>
        </pc:picChg>
      </pc:sldChg>
      <pc:sldChg chg="addSp delSp modSp new mod setBg">
        <pc:chgData name="no name" userId="ef39b42479092de5" providerId="LiveId" clId="{87B96700-D232-40B8-B632-766CA7026089}" dt="2025-02-24T08:30:22.194" v="625" actId="113"/>
        <pc:sldMkLst>
          <pc:docMk/>
          <pc:sldMk cId="4100636518" sldId="318"/>
        </pc:sldMkLst>
      </pc:sldChg>
      <pc:sldChg chg="addSp delSp modSp new mod setBg">
        <pc:chgData name="no name" userId="ef39b42479092de5" providerId="LiveId" clId="{87B96700-D232-40B8-B632-766CA7026089}" dt="2025-02-24T08:32:46.911" v="636" actId="962"/>
        <pc:sldMkLst>
          <pc:docMk/>
          <pc:sldMk cId="2609520062" sldId="319"/>
        </pc:sldMkLst>
      </pc:sldChg>
      <pc:sldChg chg="addSp delSp modSp new mod setBg">
        <pc:chgData name="no name" userId="ef39b42479092de5" providerId="LiveId" clId="{87B96700-D232-40B8-B632-766CA7026089}" dt="2025-02-24T08:34:54.166" v="650" actId="1076"/>
        <pc:sldMkLst>
          <pc:docMk/>
          <pc:sldMk cId="1371660786" sldId="320"/>
        </pc:sldMkLst>
      </pc:sldChg>
    </pc:docChg>
  </pc:docChgLst>
  <pc:docChgLst>
    <pc:chgData name="no name" userId="ef39b42479092de5" providerId="LiveId" clId="{BC941554-0123-4403-922B-3C223198C71E}"/>
    <pc:docChg chg="undo custSel addSld delSld modSld">
      <pc:chgData name="no name" userId="ef39b42479092de5" providerId="LiveId" clId="{BC941554-0123-4403-922B-3C223198C71E}" dt="2025-03-29T08:21:18.658" v="38" actId="255"/>
      <pc:docMkLst>
        <pc:docMk/>
      </pc:docMkLst>
      <pc:sldChg chg="del">
        <pc:chgData name="no name" userId="ef39b42479092de5" providerId="LiveId" clId="{BC941554-0123-4403-922B-3C223198C71E}" dt="2025-02-25T08:35:42.426" v="16" actId="47"/>
        <pc:sldMkLst>
          <pc:docMk/>
          <pc:sldMk cId="0" sldId="258"/>
        </pc:sldMkLst>
      </pc:sldChg>
      <pc:sldChg chg="del">
        <pc:chgData name="no name" userId="ef39b42479092de5" providerId="LiveId" clId="{BC941554-0123-4403-922B-3C223198C71E}" dt="2025-02-25T08:35:42.783" v="18" actId="47"/>
        <pc:sldMkLst>
          <pc:docMk/>
          <pc:sldMk cId="0" sldId="260"/>
        </pc:sldMkLst>
      </pc:sldChg>
      <pc:sldChg chg="del">
        <pc:chgData name="no name" userId="ef39b42479092de5" providerId="LiveId" clId="{BC941554-0123-4403-922B-3C223198C71E}" dt="2025-02-25T08:35:42.944" v="19" actId="47"/>
        <pc:sldMkLst>
          <pc:docMk/>
          <pc:sldMk cId="0" sldId="261"/>
        </pc:sldMkLst>
      </pc:sldChg>
      <pc:sldChg chg="addSp delSp modSp del mod modClrScheme chgLayout">
        <pc:chgData name="no name" userId="ef39b42479092de5" providerId="LiveId" clId="{BC941554-0123-4403-922B-3C223198C71E}" dt="2025-03-29T08:21:18.658" v="38" actId="255"/>
        <pc:sldMkLst>
          <pc:docMk/>
          <pc:sldMk cId="0" sldId="262"/>
        </pc:sldMkLst>
        <pc:spChg chg="mod ord">
          <ac:chgData name="no name" userId="ef39b42479092de5" providerId="LiveId" clId="{BC941554-0123-4403-922B-3C223198C71E}" dt="2025-03-29T08:21:18.658" v="38" actId="255"/>
          <ac:spMkLst>
            <pc:docMk/>
            <pc:sldMk cId="0" sldId="262"/>
            <ac:spMk id="2" creationId="{BFC8E56F-B39F-7CAE-7B68-5F2E1A8083B3}"/>
          </ac:spMkLst>
        </pc:spChg>
        <pc:spChg chg="mod ord">
          <ac:chgData name="no name" userId="ef39b42479092de5" providerId="LiveId" clId="{BC941554-0123-4403-922B-3C223198C71E}" dt="2025-03-29T08:21:03.845" v="37" actId="700"/>
          <ac:spMkLst>
            <pc:docMk/>
            <pc:sldMk cId="0" sldId="262"/>
            <ac:spMk id="3" creationId="{D3F81649-580A-E41D-11AD-0A02BF72ECCE}"/>
          </ac:spMkLst>
        </pc:spChg>
        <pc:spChg chg="add del mod ord">
          <ac:chgData name="no name" userId="ef39b42479092de5" providerId="LiveId" clId="{BC941554-0123-4403-922B-3C223198C71E}" dt="2025-03-29T08:21:02.266" v="36" actId="700"/>
          <ac:spMkLst>
            <pc:docMk/>
            <pc:sldMk cId="0" sldId="262"/>
            <ac:spMk id="4" creationId="{464847D1-E219-29C6-66E1-AE0919476BED}"/>
          </ac:spMkLst>
        </pc:spChg>
      </pc:sldChg>
      <pc:sldChg chg="del">
        <pc:chgData name="no name" userId="ef39b42479092de5" providerId="LiveId" clId="{BC941554-0123-4403-922B-3C223198C71E}" dt="2025-02-25T08:35:39.590" v="3" actId="47"/>
        <pc:sldMkLst>
          <pc:docMk/>
          <pc:sldMk cId="1591227136" sldId="263"/>
        </pc:sldMkLst>
      </pc:sldChg>
      <pc:sldChg chg="del">
        <pc:chgData name="no name" userId="ef39b42479092de5" providerId="LiveId" clId="{BC941554-0123-4403-922B-3C223198C71E}" dt="2025-02-25T08:35:43.565" v="21" actId="47"/>
        <pc:sldMkLst>
          <pc:docMk/>
          <pc:sldMk cId="0" sldId="264"/>
        </pc:sldMkLst>
      </pc:sldChg>
      <pc:sldChg chg="del">
        <pc:chgData name="no name" userId="ef39b42479092de5" providerId="LiveId" clId="{BC941554-0123-4403-922B-3C223198C71E}" dt="2025-02-25T08:35:42.253" v="15" actId="47"/>
        <pc:sldMkLst>
          <pc:docMk/>
          <pc:sldMk cId="0" sldId="266"/>
        </pc:sldMkLst>
      </pc:sldChg>
      <pc:sldChg chg="del">
        <pc:chgData name="no name" userId="ef39b42479092de5" providerId="LiveId" clId="{BC941554-0123-4403-922B-3C223198C71E}" dt="2025-02-25T08:35:43.998" v="23" actId="47"/>
        <pc:sldMkLst>
          <pc:docMk/>
          <pc:sldMk cId="0" sldId="267"/>
        </pc:sldMkLst>
      </pc:sldChg>
      <pc:sldChg chg="del">
        <pc:chgData name="no name" userId="ef39b42479092de5" providerId="LiveId" clId="{BC941554-0123-4403-922B-3C223198C71E}" dt="2025-02-25T08:35:45.531" v="24" actId="47"/>
        <pc:sldMkLst>
          <pc:docMk/>
          <pc:sldMk cId="0" sldId="268"/>
        </pc:sldMkLst>
      </pc:sldChg>
      <pc:sldChg chg="del">
        <pc:chgData name="no name" userId="ef39b42479092de5" providerId="LiveId" clId="{BC941554-0123-4403-922B-3C223198C71E}" dt="2025-02-25T08:35:41.893" v="13" actId="47"/>
        <pc:sldMkLst>
          <pc:docMk/>
          <pc:sldMk cId="0" sldId="287"/>
        </pc:sldMkLst>
      </pc:sldChg>
      <pc:sldChg chg="del">
        <pc:chgData name="no name" userId="ef39b42479092de5" providerId="LiveId" clId="{BC941554-0123-4403-922B-3C223198C71E}" dt="2025-02-25T08:35:42.599" v="17" actId="47"/>
        <pc:sldMkLst>
          <pc:docMk/>
          <pc:sldMk cId="0" sldId="289"/>
        </pc:sldMkLst>
      </pc:sldChg>
      <pc:sldChg chg="del">
        <pc:chgData name="no name" userId="ef39b42479092de5" providerId="LiveId" clId="{BC941554-0123-4403-922B-3C223198C71E}" dt="2025-02-25T08:35:43.751" v="22" actId="47"/>
        <pc:sldMkLst>
          <pc:docMk/>
          <pc:sldMk cId="0" sldId="290"/>
        </pc:sldMkLst>
      </pc:sldChg>
      <pc:sldChg chg="del">
        <pc:chgData name="no name" userId="ef39b42479092de5" providerId="LiveId" clId="{BC941554-0123-4403-922B-3C223198C71E}" dt="2025-02-25T08:35:40.136" v="6" actId="47"/>
        <pc:sldMkLst>
          <pc:docMk/>
          <pc:sldMk cId="3669693034" sldId="294"/>
        </pc:sldMkLst>
      </pc:sldChg>
      <pc:sldChg chg="del">
        <pc:chgData name="no name" userId="ef39b42479092de5" providerId="LiveId" clId="{BC941554-0123-4403-922B-3C223198C71E}" dt="2025-02-25T08:35:40.495" v="8" actId="47"/>
        <pc:sldMkLst>
          <pc:docMk/>
          <pc:sldMk cId="3627439239" sldId="295"/>
        </pc:sldMkLst>
      </pc:sldChg>
      <pc:sldChg chg="del">
        <pc:chgData name="no name" userId="ef39b42479092de5" providerId="LiveId" clId="{BC941554-0123-4403-922B-3C223198C71E}" dt="2025-02-25T08:35:40.674" v="9" actId="47"/>
        <pc:sldMkLst>
          <pc:docMk/>
          <pc:sldMk cId="553609069" sldId="297"/>
        </pc:sldMkLst>
      </pc:sldChg>
      <pc:sldChg chg="del">
        <pc:chgData name="no name" userId="ef39b42479092de5" providerId="LiveId" clId="{BC941554-0123-4403-922B-3C223198C71E}" dt="2025-02-25T08:35:41.341" v="10" actId="47"/>
        <pc:sldMkLst>
          <pc:docMk/>
          <pc:sldMk cId="1207600432" sldId="298"/>
        </pc:sldMkLst>
      </pc:sldChg>
      <pc:sldChg chg="del">
        <pc:chgData name="no name" userId="ef39b42479092de5" providerId="LiveId" clId="{BC941554-0123-4403-922B-3C223198C71E}" dt="2025-02-25T08:35:41.513" v="11" actId="47"/>
        <pc:sldMkLst>
          <pc:docMk/>
          <pc:sldMk cId="0" sldId="299"/>
        </pc:sldMkLst>
      </pc:sldChg>
      <pc:sldChg chg="del">
        <pc:chgData name="no name" userId="ef39b42479092de5" providerId="LiveId" clId="{BC941554-0123-4403-922B-3C223198C71E}" dt="2025-02-25T08:35:41.686" v="12" actId="47"/>
        <pc:sldMkLst>
          <pc:docMk/>
          <pc:sldMk cId="0" sldId="300"/>
        </pc:sldMkLst>
      </pc:sldChg>
      <pc:sldChg chg="del">
        <pc:chgData name="no name" userId="ef39b42479092de5" providerId="LiveId" clId="{BC941554-0123-4403-922B-3C223198C71E}" dt="2025-02-25T08:35:42.060" v="14" actId="47"/>
        <pc:sldMkLst>
          <pc:docMk/>
          <pc:sldMk cId="0" sldId="307"/>
        </pc:sldMkLst>
      </pc:sldChg>
      <pc:sldChg chg="del">
        <pc:chgData name="no name" userId="ef39b42479092de5" providerId="LiveId" clId="{BC941554-0123-4403-922B-3C223198C71E}" dt="2025-02-25T08:35:40.305" v="7" actId="47"/>
        <pc:sldMkLst>
          <pc:docMk/>
          <pc:sldMk cId="1003859360" sldId="312"/>
        </pc:sldMkLst>
      </pc:sldChg>
      <pc:sldChg chg="del">
        <pc:chgData name="no name" userId="ef39b42479092de5" providerId="LiveId" clId="{BC941554-0123-4403-922B-3C223198C71E}" dt="2025-02-25T08:35:46.042" v="25" actId="47"/>
        <pc:sldMkLst>
          <pc:docMk/>
          <pc:sldMk cId="683073526" sldId="316"/>
        </pc:sldMkLst>
      </pc:sldChg>
      <pc:sldChg chg="del">
        <pc:chgData name="no name" userId="ef39b42479092de5" providerId="LiveId" clId="{BC941554-0123-4403-922B-3C223198C71E}" dt="2025-02-25T08:35:39.368" v="2" actId="47"/>
        <pc:sldMkLst>
          <pc:docMk/>
          <pc:sldMk cId="4100636518" sldId="318"/>
        </pc:sldMkLst>
      </pc:sldChg>
      <pc:sldChg chg="del">
        <pc:chgData name="no name" userId="ef39b42479092de5" providerId="LiveId" clId="{BC941554-0123-4403-922B-3C223198C71E}" dt="2025-02-25T08:35:39.748" v="4" actId="47"/>
        <pc:sldMkLst>
          <pc:docMk/>
          <pc:sldMk cId="2609520062" sldId="319"/>
        </pc:sldMkLst>
      </pc:sldChg>
      <pc:sldChg chg="del">
        <pc:chgData name="no name" userId="ef39b42479092de5" providerId="LiveId" clId="{BC941554-0123-4403-922B-3C223198C71E}" dt="2025-02-25T08:35:39.943" v="5" actId="47"/>
        <pc:sldMkLst>
          <pc:docMk/>
          <pc:sldMk cId="1371660786" sldId="320"/>
        </pc:sldMkLst>
      </pc:sldChg>
      <pc:sldChg chg="del">
        <pc:chgData name="no name" userId="ef39b42479092de5" providerId="LiveId" clId="{BC941554-0123-4403-922B-3C223198C71E}" dt="2025-02-25T08:35:26.269" v="1" actId="47"/>
        <pc:sldMkLst>
          <pc:docMk/>
          <pc:sldMk cId="0" sldId="321"/>
        </pc:sldMkLst>
      </pc:sldChg>
      <pc:sldChg chg="add setBg">
        <pc:chgData name="no name" userId="ef39b42479092de5" providerId="LiveId" clId="{BC941554-0123-4403-922B-3C223198C71E}" dt="2025-02-25T08:35:23.352" v="0"/>
        <pc:sldMkLst>
          <pc:docMk/>
          <pc:sldMk cId="0" sldId="322"/>
        </pc:sldMkLst>
      </pc:sldChg>
      <pc:sldChg chg="new del">
        <pc:chgData name="no name" userId="ef39b42479092de5" providerId="LiveId" clId="{BC941554-0123-4403-922B-3C223198C71E}" dt="2025-03-29T08:21:01.169" v="35" actId="680"/>
        <pc:sldMkLst>
          <pc:docMk/>
          <pc:sldMk cId="2490995299" sldId="32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935BA7-05B3-4FC3-A54E-2E76AC065E14}" type="datetimeFigureOut">
              <a:rPr lang="el-GR" smtClean="0"/>
              <a:t>29/3/2025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59DB78-0B4B-4D14-9FA6-5D604B138AC6}" type="slidenum">
              <a:rPr lang="el-GR" smtClean="0"/>
              <a:t>‹#›</a:t>
            </a:fld>
            <a:endParaRPr lang="el-GR"/>
          </a:p>
        </p:txBody>
      </p:sp>
    </p:spTree>
    <p:extLst>
      <p:ext uri="{BB962C8B-B14F-4D97-AF65-F5344CB8AC3E}">
        <p14:creationId xmlns:p14="http://schemas.microsoft.com/office/powerpoint/2010/main" val="2345683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Θέση αριθμού διαφάνειας 7">
            <a:extLst>
              <a:ext uri="{FF2B5EF4-FFF2-40B4-BE49-F238E27FC236}">
                <a16:creationId xmlns:a16="http://schemas.microsoft.com/office/drawing/2014/main" id="{C76EE4EA-A995-CF58-C4A8-17D9BD56A23C}"/>
              </a:ext>
            </a:extLst>
          </p:cNvPr>
          <p:cNvSpPr txBox="1">
            <a:spLocks noGrp="1"/>
          </p:cNvSpPr>
          <p:nvPr>
            <p:ph type="sldNum" sz="quarter" idx="5"/>
          </p:nvPr>
        </p:nvSpPr>
        <p:spPr>
          <a:ln/>
        </p:spPr>
        <p:txBody>
          <a:bodyPr vert="horz" wrap="square" lIns="90000" tIns="46800" rIns="90000" bIns="46800" anchor="b" anchorCtr="0" compatLnSpc="1">
            <a:noAutofit/>
          </a:bodyPr>
          <a:lstStyle/>
          <a:p>
            <a:pPr lvl="0"/>
            <a:fld id="{BB085E01-C0F6-4706-8450-99CFFF360B42}" type="slidenum">
              <a:t>8</a:t>
            </a:fld>
            <a:endParaRPr lang="el-GR"/>
          </a:p>
        </p:txBody>
      </p:sp>
      <p:sp>
        <p:nvSpPr>
          <p:cNvPr id="2" name="Θέση εικόνας διαφάνειας 1">
            <a:extLst>
              <a:ext uri="{FF2B5EF4-FFF2-40B4-BE49-F238E27FC236}">
                <a16:creationId xmlns:a16="http://schemas.microsoft.com/office/drawing/2014/main" id="{1743A080-A2FF-59C4-5CC0-7B4E9425E855}"/>
              </a:ext>
            </a:extLst>
          </p:cNvPr>
          <p:cNvSpPr>
            <a:spLocks noGrp="1" noRot="1" noChangeAspect="1"/>
          </p:cNvSpPr>
          <p:nvPr>
            <p:ph type="sldImg"/>
          </p:nvPr>
        </p:nvSpPr>
        <p:spPr>
          <a:xfrm>
            <a:off x="381000" y="685800"/>
            <a:ext cx="6096000" cy="3429000"/>
          </a:xfrm>
        </p:spPr>
        <p:style>
          <a:lnRef idx="2">
            <a:schemeClr val="accent1">
              <a:shade val="15000"/>
            </a:schemeClr>
          </a:lnRef>
          <a:fillRef idx="1">
            <a:schemeClr val="accent1"/>
          </a:fillRef>
          <a:effectRef idx="0">
            <a:schemeClr val="accent1"/>
          </a:effectRef>
          <a:fontRef idx="minor">
            <a:schemeClr val="lt1"/>
          </a:fontRef>
        </p:style>
      </p:sp>
      <p:sp>
        <p:nvSpPr>
          <p:cNvPr id="3" name="Θέση σημειώσεων 2">
            <a:extLst>
              <a:ext uri="{FF2B5EF4-FFF2-40B4-BE49-F238E27FC236}">
                <a16:creationId xmlns:a16="http://schemas.microsoft.com/office/drawing/2014/main" id="{CAD9C2F1-7E52-9E6F-7E5D-181EDD3C5039}"/>
              </a:ext>
            </a:extLst>
          </p:cNvPr>
          <p:cNvSpPr txBox="1">
            <a:spLocks noGrp="1"/>
          </p:cNvSpPr>
          <p:nvPr>
            <p:ph type="body" sz="quarter" idx="1"/>
          </p:nvPr>
        </p:nvSpPr>
        <p:spPr/>
        <p:txBody>
          <a:bodyPr anchor="t" anchorCtr="0"/>
          <a:lstStyle/>
          <a:p>
            <a:endParaRPr lang="el-GR"/>
          </a:p>
        </p:txBody>
      </p:sp>
      <p:sp>
        <p:nvSpPr>
          <p:cNvPr id="4" name="Slide Number Placeholder 3">
            <a:extLst>
              <a:ext uri="{FF2B5EF4-FFF2-40B4-BE49-F238E27FC236}">
                <a16:creationId xmlns:a16="http://schemas.microsoft.com/office/drawing/2014/main" id="{752CE065-71C0-3477-3FCC-79DE21B642FF}"/>
              </a:ext>
            </a:extLst>
          </p:cNvPr>
          <p:cNvSpPr/>
          <p:nvPr/>
        </p:nvSpPr>
        <p:spPr>
          <a:xfrm>
            <a:off x="3884759" y="8685360"/>
            <a:ext cx="2971800" cy="4572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b" anchorCtr="0" compatLnSpc="1">
            <a:noAutofit/>
          </a:bodyPr>
          <a:lstStyle/>
          <a:p>
            <a:pPr marL="0" marR="0" lvl="0" indent="0" algn="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pPr>
            <a:fld id="{5B3EB0AF-BDBE-435E-8BD7-B3E1F31F2380}" type="slidenum">
              <a:t>8</a:t>
            </a:fld>
            <a:endParaRPr lang="el-GR" sz="1200" b="0" i="0" u="none" strike="noStrike" cap="none" baseline="0">
              <a:ln>
                <a:noFill/>
              </a:ln>
              <a:solidFill>
                <a:srgbClr val="000000"/>
              </a:solidFill>
              <a:latin typeface="Calibri" pitchFamily="34"/>
              <a:ea typeface="Microsoft YaHei" pitchFamily="2"/>
              <a:cs typeface="Lucida Sans"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9">
            <a:extLst>
              <a:ext uri="{FF2B5EF4-FFF2-40B4-BE49-F238E27FC236}">
                <a16:creationId xmlns:a16="http://schemas.microsoft.com/office/drawing/2014/main" id="{B9EFC10F-4422-135E-824B-4A13D6384811}"/>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1pPr>
            <a:lvl2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2pPr>
            <a:lvl3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3pPr>
            <a:lvl4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4pPr>
            <a:lvl5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9pPr>
          </a:lstStyle>
          <a:p>
            <a:pPr>
              <a:buClrTx/>
              <a:buFontTx/>
              <a:buNone/>
            </a:pPr>
            <a:fld id="{26B95D1E-6921-4E60-AD13-0E732B9B5C44}" type="slidenum">
              <a:rPr lang="el-GR" altLang="el-GR">
                <a:solidFill>
                  <a:srgbClr val="000000"/>
                </a:solidFill>
                <a:latin typeface="Calibri" panose="020F0502020204030204" pitchFamily="34" charset="0"/>
              </a:rPr>
              <a:pPr>
                <a:buClrTx/>
                <a:buFontTx/>
                <a:buNone/>
              </a:pPr>
              <a:t>9</a:t>
            </a:fld>
            <a:endParaRPr lang="el-GR" altLang="el-GR">
              <a:solidFill>
                <a:srgbClr val="000000"/>
              </a:solidFill>
              <a:latin typeface="Calibri" panose="020F0502020204030204" pitchFamily="34" charset="0"/>
            </a:endParaRPr>
          </a:p>
        </p:txBody>
      </p:sp>
      <p:sp>
        <p:nvSpPr>
          <p:cNvPr id="12291" name="Rectangle 1">
            <a:extLst>
              <a:ext uri="{FF2B5EF4-FFF2-40B4-BE49-F238E27FC236}">
                <a16:creationId xmlns:a16="http://schemas.microsoft.com/office/drawing/2014/main" id="{D04F6F6D-A83D-EDBC-0E0D-3C8D59B8078B}"/>
              </a:ext>
            </a:extLst>
          </p:cNvPr>
          <p:cNvSpPr txBox="1">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2" name="Rectangle 2">
            <a:extLst>
              <a:ext uri="{FF2B5EF4-FFF2-40B4-BE49-F238E27FC236}">
                <a16:creationId xmlns:a16="http://schemas.microsoft.com/office/drawing/2014/main" id="{DD6E3F77-F49E-813B-B2B8-6A6811E31563}"/>
              </a:ext>
            </a:extLst>
          </p:cNvPr>
          <p:cNvSpPr txBox="1">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ltLang="el-GR"/>
          </a:p>
        </p:txBody>
      </p:sp>
      <p:sp>
        <p:nvSpPr>
          <p:cNvPr id="12293" name="Text Box 3">
            <a:extLst>
              <a:ext uri="{FF2B5EF4-FFF2-40B4-BE49-F238E27FC236}">
                <a16:creationId xmlns:a16="http://schemas.microsoft.com/office/drawing/2014/main" id="{A23C68B4-AB72-1A92-685A-030654BC4C1E}"/>
              </a:ext>
            </a:extLst>
          </p:cNvPr>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1pPr>
            <a:lvl2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2pPr>
            <a:lvl3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3pPr>
            <a:lvl4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4pPr>
            <a:lvl5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ClrTx/>
              <a:buFontTx/>
              <a:buNone/>
            </a:pPr>
            <a:fld id="{DF4B8BCC-76D7-4EDD-B41A-95BA3FA4A229}" type="slidenum">
              <a:rPr lang="el-GR" altLang="el-GR" sz="1200">
                <a:solidFill>
                  <a:srgbClr val="000000"/>
                </a:solidFill>
                <a:latin typeface="Calibri" panose="020F0502020204030204" pitchFamily="34" charset="0"/>
              </a:rPr>
              <a:pPr algn="r" eaLnBrk="1" hangingPunct="1">
                <a:buClrTx/>
                <a:buFontTx/>
                <a:buNone/>
              </a:pPr>
              <a:t>9</a:t>
            </a:fld>
            <a:endParaRPr lang="el-GR" altLang="el-GR" sz="1200">
              <a:solidFill>
                <a:srgbClr val="000000"/>
              </a:solidFill>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5229F1E-2CB9-4B49-8ADC-A9CE748ED6B8}" type="datetimeFigureOut">
              <a:rPr lang="el-GR" smtClean="0"/>
              <a:t>29/3/2025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2888684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5229F1E-2CB9-4B49-8ADC-A9CE748ED6B8}" type="datetimeFigureOut">
              <a:rPr lang="el-GR" smtClean="0"/>
              <a:t>29/3/2025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910183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5229F1E-2CB9-4B49-8ADC-A9CE748ED6B8}" type="datetimeFigureOut">
              <a:rPr lang="el-GR" smtClean="0"/>
              <a:t>29/3/2025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2545277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5229F1E-2CB9-4B49-8ADC-A9CE748ED6B8}" type="datetimeFigureOut">
              <a:rPr lang="el-GR" smtClean="0"/>
              <a:t>29/3/2025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2435108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5229F1E-2CB9-4B49-8ADC-A9CE748ED6B8}" type="datetimeFigureOut">
              <a:rPr lang="el-GR" smtClean="0"/>
              <a:t>29/3/2025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1027988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5229F1E-2CB9-4B49-8ADC-A9CE748ED6B8}" type="datetimeFigureOut">
              <a:rPr lang="el-GR" smtClean="0"/>
              <a:t>29/3/2025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3015207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5229F1E-2CB9-4B49-8ADC-A9CE748ED6B8}" type="datetimeFigureOut">
              <a:rPr lang="el-GR" smtClean="0"/>
              <a:t>29/3/2025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2122644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5229F1E-2CB9-4B49-8ADC-A9CE748ED6B8}" type="datetimeFigureOut">
              <a:rPr lang="el-GR" smtClean="0"/>
              <a:t>29/3/2025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4222796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29F1E-2CB9-4B49-8ADC-A9CE748ED6B8}" type="datetimeFigureOut">
              <a:rPr lang="el-GR" smtClean="0"/>
              <a:t>29/3/2025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427600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5229F1E-2CB9-4B49-8ADC-A9CE748ED6B8}" type="datetimeFigureOut">
              <a:rPr lang="el-GR" smtClean="0"/>
              <a:t>29/3/2025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1944955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5229F1E-2CB9-4B49-8ADC-A9CE748ED6B8}" type="datetimeFigureOut">
              <a:rPr lang="el-GR" smtClean="0"/>
              <a:t>29/3/2025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2A2A3D-C269-4AC2-B887-EF613B85ACD3}" type="slidenum">
              <a:rPr lang="el-GR" smtClean="0"/>
              <a:t>‹#›</a:t>
            </a:fld>
            <a:endParaRPr lang="el-GR"/>
          </a:p>
        </p:txBody>
      </p:sp>
    </p:spTree>
    <p:extLst>
      <p:ext uri="{BB962C8B-B14F-4D97-AF65-F5344CB8AC3E}">
        <p14:creationId xmlns:p14="http://schemas.microsoft.com/office/powerpoint/2010/main" val="3524461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229F1E-2CB9-4B49-8ADC-A9CE748ED6B8}" type="datetimeFigureOut">
              <a:rPr lang="el-GR" smtClean="0"/>
              <a:t>29/3/2025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2A2A3D-C269-4AC2-B887-EF613B85ACD3}" type="slidenum">
              <a:rPr lang="el-GR" smtClean="0"/>
              <a:t>‹#›</a:t>
            </a:fld>
            <a:endParaRPr lang="el-GR"/>
          </a:p>
        </p:txBody>
      </p:sp>
    </p:spTree>
    <p:extLst>
      <p:ext uri="{BB962C8B-B14F-4D97-AF65-F5344CB8AC3E}">
        <p14:creationId xmlns:p14="http://schemas.microsoft.com/office/powerpoint/2010/main" val="2668861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7C3EA05-2DDB-A5A8-1828-81DB8630C881}"/>
              </a:ext>
            </a:extLst>
          </p:cNvPr>
          <p:cNvSpPr>
            <a:spLocks noGrp="1"/>
          </p:cNvSpPr>
          <p:nvPr>
            <p:ph type="ctrTitle"/>
          </p:nvPr>
        </p:nvSpPr>
        <p:spPr>
          <a:xfrm>
            <a:off x="838199" y="1093788"/>
            <a:ext cx="10506455" cy="2967208"/>
          </a:xfrm>
        </p:spPr>
        <p:txBody>
          <a:bodyPr>
            <a:normAutofit/>
          </a:bodyPr>
          <a:lstStyle/>
          <a:p>
            <a:pPr algn="l"/>
            <a:r>
              <a:rPr lang="el-GR" sz="8000" b="1"/>
              <a:t>Ιστορία και Θεωρία του Χορού</a:t>
            </a:r>
          </a:p>
        </p:txBody>
      </p:sp>
      <p:sp>
        <p:nvSpPr>
          <p:cNvPr id="3" name="Υπότιτλος 2">
            <a:extLst>
              <a:ext uri="{FF2B5EF4-FFF2-40B4-BE49-F238E27FC236}">
                <a16:creationId xmlns:a16="http://schemas.microsoft.com/office/drawing/2014/main" id="{D3CF4805-CE87-F288-4051-14B93D26D38C}"/>
              </a:ext>
            </a:extLst>
          </p:cNvPr>
          <p:cNvSpPr>
            <a:spLocks noGrp="1"/>
          </p:cNvSpPr>
          <p:nvPr>
            <p:ph type="subTitle" idx="1"/>
          </p:nvPr>
        </p:nvSpPr>
        <p:spPr>
          <a:xfrm>
            <a:off x="7400924" y="4619624"/>
            <a:ext cx="3946779" cy="1038225"/>
          </a:xfrm>
        </p:spPr>
        <p:txBody>
          <a:bodyPr>
            <a:normAutofit/>
          </a:bodyPr>
          <a:lstStyle/>
          <a:p>
            <a:pPr algn="r"/>
            <a:r>
              <a:rPr lang="el-GR" dirty="0" err="1"/>
              <a:t>Τσιντζιλώνη</a:t>
            </a:r>
            <a:r>
              <a:rPr lang="el-GR" dirty="0"/>
              <a:t> Στεριανή</a:t>
            </a:r>
            <a:endParaRPr lang="el-GR"/>
          </a:p>
        </p:txBody>
      </p:sp>
      <p:sp>
        <p:nvSpPr>
          <p:cNvPr id="10" name="Rectangle 9">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068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9A320C9-9735-4D13-8279-C1C674841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92544CF4-9B52-4A7B-A4B3-88C72729B7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7126"/>
            <a:ext cx="11167447" cy="2018806"/>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E75862C5-5C00-4421-BC7B-9B7B86DBC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Τίτλος 1">
            <a:extLst>
              <a:ext uri="{FF2B5EF4-FFF2-40B4-BE49-F238E27FC236}">
                <a16:creationId xmlns:a16="http://schemas.microsoft.com/office/drawing/2014/main" id="{CCAC19F0-FB69-3457-920C-FB884CB6621A}"/>
              </a:ext>
            </a:extLst>
          </p:cNvPr>
          <p:cNvSpPr>
            <a:spLocks noGrp="1"/>
          </p:cNvSpPr>
          <p:nvPr>
            <p:ph type="title"/>
          </p:nvPr>
        </p:nvSpPr>
        <p:spPr>
          <a:xfrm>
            <a:off x="1115568" y="548640"/>
            <a:ext cx="10168128" cy="1179576"/>
          </a:xfrm>
        </p:spPr>
        <p:txBody>
          <a:bodyPr>
            <a:normAutofit/>
          </a:bodyPr>
          <a:lstStyle/>
          <a:p>
            <a:r>
              <a:rPr lang="el-GR" sz="4000" b="1"/>
              <a:t>ΣΧΕΔΙΑΓΡΑΜΜΑ ΜΑΘΗΜΑΤΩΝ</a:t>
            </a:r>
          </a:p>
        </p:txBody>
      </p:sp>
      <p:sp>
        <p:nvSpPr>
          <p:cNvPr id="15" name="Rectangle 14">
            <a:extLst>
              <a:ext uri="{FF2B5EF4-FFF2-40B4-BE49-F238E27FC236}">
                <a16:creationId xmlns:a16="http://schemas.microsoft.com/office/drawing/2014/main" id="{089440EF-9BE9-4AE9-8C28-00B02296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Πίνακας 4">
            <a:extLst>
              <a:ext uri="{FF2B5EF4-FFF2-40B4-BE49-F238E27FC236}">
                <a16:creationId xmlns:a16="http://schemas.microsoft.com/office/drawing/2014/main" id="{10F16C54-227E-0FD7-ACDC-1BE87CAED03F}"/>
              </a:ext>
            </a:extLst>
          </p:cNvPr>
          <p:cNvGraphicFramePr>
            <a:graphicFrameLocks noGrp="1"/>
          </p:cNvGraphicFramePr>
          <p:nvPr>
            <p:ph idx="1"/>
            <p:extLst>
              <p:ext uri="{D42A27DB-BD31-4B8C-83A1-F6EECF244321}">
                <p14:modId xmlns:p14="http://schemas.microsoft.com/office/powerpoint/2010/main" val="3297564956"/>
              </p:ext>
            </p:extLst>
          </p:nvPr>
        </p:nvGraphicFramePr>
        <p:xfrm>
          <a:off x="1233358" y="2269730"/>
          <a:ext cx="9932549" cy="3993912"/>
        </p:xfrm>
        <a:graphic>
          <a:graphicData uri="http://schemas.openxmlformats.org/drawingml/2006/table">
            <a:tbl>
              <a:tblPr firstRow="1" bandRow="1">
                <a:tableStyleId>{16D9F66E-5EB9-4882-86FB-DCBF35E3C3E4}</a:tableStyleId>
              </a:tblPr>
              <a:tblGrid>
                <a:gridCol w="1049698">
                  <a:extLst>
                    <a:ext uri="{9D8B030D-6E8A-4147-A177-3AD203B41FA5}">
                      <a16:colId xmlns:a16="http://schemas.microsoft.com/office/drawing/2014/main" val="3859837333"/>
                    </a:ext>
                  </a:extLst>
                </a:gridCol>
                <a:gridCol w="8882851">
                  <a:extLst>
                    <a:ext uri="{9D8B030D-6E8A-4147-A177-3AD203B41FA5}">
                      <a16:colId xmlns:a16="http://schemas.microsoft.com/office/drawing/2014/main" val="1682785439"/>
                    </a:ext>
                  </a:extLst>
                </a:gridCol>
              </a:tblGrid>
              <a:tr h="307224">
                <a:tc>
                  <a:txBody>
                    <a:bodyPr/>
                    <a:lstStyle/>
                    <a:p>
                      <a:pPr algn="ctr"/>
                      <a:r>
                        <a:rPr lang="el-GR" sz="1400" b="0"/>
                        <a:t>1</a:t>
                      </a:r>
                    </a:p>
                  </a:txBody>
                  <a:tcPr marL="69824" marR="69824" marT="34912" marB="34912"/>
                </a:tc>
                <a:tc>
                  <a:txBody>
                    <a:bodyPr/>
                    <a:lstStyle/>
                    <a:p>
                      <a:r>
                        <a:rPr lang="el-GR" sz="1400" b="0"/>
                        <a:t>Εισαγωγή. Τί είναι χορός, τι είναι ιστορία χορού και τί θεωρία</a:t>
                      </a:r>
                    </a:p>
                  </a:txBody>
                  <a:tcPr marL="69824" marR="69824" marT="34912" marB="34912"/>
                </a:tc>
                <a:extLst>
                  <a:ext uri="{0D108BD9-81ED-4DB2-BD59-A6C34878D82A}">
                    <a16:rowId xmlns:a16="http://schemas.microsoft.com/office/drawing/2014/main" val="148172964"/>
                  </a:ext>
                </a:extLst>
              </a:tr>
              <a:tr h="307224">
                <a:tc>
                  <a:txBody>
                    <a:bodyPr/>
                    <a:lstStyle/>
                    <a:p>
                      <a:pPr algn="ctr"/>
                      <a:r>
                        <a:rPr lang="el-GR" sz="1400"/>
                        <a:t>2</a:t>
                      </a:r>
                    </a:p>
                  </a:txBody>
                  <a:tcPr marL="69824" marR="69824" marT="34912" marB="34912"/>
                </a:tc>
                <a:tc>
                  <a:txBody>
                    <a:bodyPr/>
                    <a:lstStyle/>
                    <a:p>
                      <a:r>
                        <a:rPr lang="el-GR" sz="1400" b="0"/>
                        <a:t>Πηγές και μέθοδοι. </a:t>
                      </a:r>
                      <a:r>
                        <a:rPr lang="el-GR" sz="1400"/>
                        <a:t>Σκιαγράφηση βασικών εννοιών, ζητημάτων, μεθοδολογιών</a:t>
                      </a:r>
                    </a:p>
                  </a:txBody>
                  <a:tcPr marL="69824" marR="69824" marT="34912" marB="34912"/>
                </a:tc>
                <a:extLst>
                  <a:ext uri="{0D108BD9-81ED-4DB2-BD59-A6C34878D82A}">
                    <a16:rowId xmlns:a16="http://schemas.microsoft.com/office/drawing/2014/main" val="1110995016"/>
                  </a:ext>
                </a:extLst>
              </a:tr>
              <a:tr h="307224">
                <a:tc>
                  <a:txBody>
                    <a:bodyPr/>
                    <a:lstStyle/>
                    <a:p>
                      <a:pPr algn="ctr"/>
                      <a:r>
                        <a:rPr lang="el-GR" sz="1400"/>
                        <a:t>3</a:t>
                      </a:r>
                    </a:p>
                  </a:txBody>
                  <a:tcPr marL="69824" marR="69824" marT="34912" marB="34912"/>
                </a:tc>
                <a:tc>
                  <a:txBody>
                    <a:bodyPr/>
                    <a:lstStyle/>
                    <a:p>
                      <a:r>
                        <a:rPr lang="el-GR" sz="1400"/>
                        <a:t>Δυτικά θεατρικά (σκηνικά) είδη: Μπαλέτο 1: 16</a:t>
                      </a:r>
                      <a:r>
                        <a:rPr lang="el-GR" sz="1400" baseline="30000"/>
                        <a:t>ος</a:t>
                      </a:r>
                      <a:r>
                        <a:rPr lang="el-GR" sz="1400"/>
                        <a:t> – 18</a:t>
                      </a:r>
                      <a:r>
                        <a:rPr lang="el-GR" sz="1400" baseline="30000"/>
                        <a:t>ος</a:t>
                      </a:r>
                      <a:r>
                        <a:rPr lang="el-GR" sz="1400"/>
                        <a:t> αιώνας</a:t>
                      </a:r>
                    </a:p>
                  </a:txBody>
                  <a:tcPr marL="69824" marR="69824" marT="34912" marB="34912"/>
                </a:tc>
                <a:extLst>
                  <a:ext uri="{0D108BD9-81ED-4DB2-BD59-A6C34878D82A}">
                    <a16:rowId xmlns:a16="http://schemas.microsoft.com/office/drawing/2014/main" val="1832407846"/>
                  </a:ext>
                </a:extLst>
              </a:tr>
              <a:tr h="307224">
                <a:tc>
                  <a:txBody>
                    <a:bodyPr/>
                    <a:lstStyle/>
                    <a:p>
                      <a:pPr algn="ctr"/>
                      <a:r>
                        <a:rPr lang="el-GR" sz="1400"/>
                        <a:t>4</a:t>
                      </a:r>
                    </a:p>
                  </a:txBody>
                  <a:tcPr marL="69824" marR="69824" marT="34912" marB="349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a:t>Δυτικά θεατρικά (σκηνικά) είδη: Μπαλέτο 2: 19</a:t>
                      </a:r>
                      <a:r>
                        <a:rPr lang="el-GR" sz="1400" baseline="30000"/>
                        <a:t>ος</a:t>
                      </a:r>
                      <a:r>
                        <a:rPr lang="el-GR" sz="1400"/>
                        <a:t> – μέχρι τον 2</a:t>
                      </a:r>
                      <a:r>
                        <a:rPr lang="el-GR" sz="1400" baseline="30000"/>
                        <a:t>ο</a:t>
                      </a:r>
                      <a:r>
                        <a:rPr lang="el-GR" sz="1400"/>
                        <a:t> Παγκόσμιο Πόλεμο</a:t>
                      </a:r>
                    </a:p>
                  </a:txBody>
                  <a:tcPr marL="69824" marR="69824" marT="34912" marB="34912"/>
                </a:tc>
                <a:extLst>
                  <a:ext uri="{0D108BD9-81ED-4DB2-BD59-A6C34878D82A}">
                    <a16:rowId xmlns:a16="http://schemas.microsoft.com/office/drawing/2014/main" val="2332824481"/>
                  </a:ext>
                </a:extLst>
              </a:tr>
              <a:tr h="307224">
                <a:tc>
                  <a:txBody>
                    <a:bodyPr/>
                    <a:lstStyle/>
                    <a:p>
                      <a:pPr algn="ctr"/>
                      <a:r>
                        <a:rPr lang="el-GR" sz="1400"/>
                        <a:t>5</a:t>
                      </a:r>
                    </a:p>
                  </a:txBody>
                  <a:tcPr marL="69824" marR="69824" marT="34912" marB="34912"/>
                </a:tc>
                <a:tc>
                  <a:txBody>
                    <a:bodyPr/>
                    <a:lstStyle/>
                    <a:p>
                      <a:r>
                        <a:rPr lang="el-GR" sz="1400"/>
                        <a:t>Δυτικά θεατρικά (σκηνικά) είδη: Μπαλέτο – Δεύτερο μισό 20</a:t>
                      </a:r>
                      <a:r>
                        <a:rPr lang="el-GR" sz="1400" baseline="30000"/>
                        <a:t>ου</a:t>
                      </a:r>
                      <a:r>
                        <a:rPr lang="el-GR" sz="1400"/>
                        <a:t> αιώνα &amp; 21</a:t>
                      </a:r>
                      <a:r>
                        <a:rPr lang="el-GR" sz="1400" baseline="30000"/>
                        <a:t>ος</a:t>
                      </a:r>
                      <a:r>
                        <a:rPr lang="el-GR" sz="1400"/>
                        <a:t> αιώνας</a:t>
                      </a:r>
                    </a:p>
                  </a:txBody>
                  <a:tcPr marL="69824" marR="69824" marT="34912" marB="34912"/>
                </a:tc>
                <a:extLst>
                  <a:ext uri="{0D108BD9-81ED-4DB2-BD59-A6C34878D82A}">
                    <a16:rowId xmlns:a16="http://schemas.microsoft.com/office/drawing/2014/main" val="52328978"/>
                  </a:ext>
                </a:extLst>
              </a:tr>
              <a:tr h="307224">
                <a:tc>
                  <a:txBody>
                    <a:bodyPr/>
                    <a:lstStyle/>
                    <a:p>
                      <a:pPr algn="ctr"/>
                      <a:r>
                        <a:rPr lang="el-GR" sz="1400"/>
                        <a:t>6</a:t>
                      </a:r>
                    </a:p>
                  </a:txBody>
                  <a:tcPr marL="69824" marR="69824" marT="34912" marB="349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a:t>Δυτικά θεατρικά (σκηνικά) είδη: Μοντέρνος χορός</a:t>
                      </a:r>
                    </a:p>
                  </a:txBody>
                  <a:tcPr marL="69824" marR="69824" marT="34912" marB="34912"/>
                </a:tc>
                <a:extLst>
                  <a:ext uri="{0D108BD9-81ED-4DB2-BD59-A6C34878D82A}">
                    <a16:rowId xmlns:a16="http://schemas.microsoft.com/office/drawing/2014/main" val="2435422552"/>
                  </a:ext>
                </a:extLst>
              </a:tr>
              <a:tr h="307224">
                <a:tc>
                  <a:txBody>
                    <a:bodyPr/>
                    <a:lstStyle/>
                    <a:p>
                      <a:pPr algn="ctr"/>
                      <a:r>
                        <a:rPr lang="el-GR" sz="1400"/>
                        <a:t>7</a:t>
                      </a:r>
                    </a:p>
                  </a:txBody>
                  <a:tcPr marL="69824" marR="69824" marT="34912" marB="349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a:t>Δυτικά θεατρικά (σκηνικά) είδη: Εκφραστικός χορός</a:t>
                      </a:r>
                    </a:p>
                  </a:txBody>
                  <a:tcPr marL="69824" marR="69824" marT="34912" marB="34912"/>
                </a:tc>
                <a:extLst>
                  <a:ext uri="{0D108BD9-81ED-4DB2-BD59-A6C34878D82A}">
                    <a16:rowId xmlns:a16="http://schemas.microsoft.com/office/drawing/2014/main" val="1467916074"/>
                  </a:ext>
                </a:extLst>
              </a:tr>
              <a:tr h="307224">
                <a:tc>
                  <a:txBody>
                    <a:bodyPr/>
                    <a:lstStyle/>
                    <a:p>
                      <a:pPr algn="ctr"/>
                      <a:r>
                        <a:rPr lang="el-GR" sz="1400"/>
                        <a:t>8</a:t>
                      </a:r>
                    </a:p>
                  </a:txBody>
                  <a:tcPr marL="69824" marR="69824" marT="34912" marB="349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a:t>Δυτικά θεατρικά (σκηνικά) είδη: Μεταμοντέρνος χορός Ι</a:t>
                      </a:r>
                    </a:p>
                  </a:txBody>
                  <a:tcPr marL="69824" marR="69824" marT="34912" marB="34912"/>
                </a:tc>
                <a:extLst>
                  <a:ext uri="{0D108BD9-81ED-4DB2-BD59-A6C34878D82A}">
                    <a16:rowId xmlns:a16="http://schemas.microsoft.com/office/drawing/2014/main" val="1506190370"/>
                  </a:ext>
                </a:extLst>
              </a:tr>
              <a:tr h="307224">
                <a:tc>
                  <a:txBody>
                    <a:bodyPr/>
                    <a:lstStyle/>
                    <a:p>
                      <a:pPr algn="ctr"/>
                      <a:r>
                        <a:rPr lang="el-GR" sz="1400"/>
                        <a:t>9</a:t>
                      </a:r>
                    </a:p>
                  </a:txBody>
                  <a:tcPr marL="69824" marR="69824" marT="34912" marB="349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a:t>Δυτικά θεατρικά (σκηνικά) είδη: Μεταμοντέρνος χορός ΙΙ</a:t>
                      </a:r>
                    </a:p>
                  </a:txBody>
                  <a:tcPr marL="69824" marR="69824" marT="34912" marB="34912"/>
                </a:tc>
                <a:extLst>
                  <a:ext uri="{0D108BD9-81ED-4DB2-BD59-A6C34878D82A}">
                    <a16:rowId xmlns:a16="http://schemas.microsoft.com/office/drawing/2014/main" val="354962256"/>
                  </a:ext>
                </a:extLst>
              </a:tr>
              <a:tr h="307224">
                <a:tc>
                  <a:txBody>
                    <a:bodyPr/>
                    <a:lstStyle/>
                    <a:p>
                      <a:pPr algn="ctr"/>
                      <a:r>
                        <a:rPr lang="el-GR" sz="1400"/>
                        <a:t>10</a:t>
                      </a:r>
                    </a:p>
                  </a:txBody>
                  <a:tcPr marL="69824" marR="69824" marT="34912" marB="349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a:t>Δυτικά θεατρικά (σκηνικά) είδη: Χοροθέατρο</a:t>
                      </a:r>
                    </a:p>
                  </a:txBody>
                  <a:tcPr marL="69824" marR="69824" marT="34912" marB="34912"/>
                </a:tc>
                <a:extLst>
                  <a:ext uri="{0D108BD9-81ED-4DB2-BD59-A6C34878D82A}">
                    <a16:rowId xmlns:a16="http://schemas.microsoft.com/office/drawing/2014/main" val="1303734566"/>
                  </a:ext>
                </a:extLst>
              </a:tr>
              <a:tr h="307224">
                <a:tc>
                  <a:txBody>
                    <a:bodyPr/>
                    <a:lstStyle/>
                    <a:p>
                      <a:pPr algn="ctr"/>
                      <a:r>
                        <a:rPr lang="el-GR" sz="1400"/>
                        <a:t>11</a:t>
                      </a:r>
                    </a:p>
                  </a:txBody>
                  <a:tcPr marL="69824" marR="69824" marT="34912" marB="349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a:t>Δυτικά θεατρικά (σκηνικά) είδη: Εννοιολογικός χορός</a:t>
                      </a:r>
                    </a:p>
                  </a:txBody>
                  <a:tcPr marL="69824" marR="69824" marT="34912" marB="34912"/>
                </a:tc>
                <a:extLst>
                  <a:ext uri="{0D108BD9-81ED-4DB2-BD59-A6C34878D82A}">
                    <a16:rowId xmlns:a16="http://schemas.microsoft.com/office/drawing/2014/main" val="2276481222"/>
                  </a:ext>
                </a:extLst>
              </a:tr>
              <a:tr h="307224">
                <a:tc>
                  <a:txBody>
                    <a:bodyPr/>
                    <a:lstStyle/>
                    <a:p>
                      <a:pPr algn="ctr"/>
                      <a:r>
                        <a:rPr lang="el-GR" sz="1400"/>
                        <a:t>12</a:t>
                      </a:r>
                    </a:p>
                  </a:txBody>
                  <a:tcPr marL="69824" marR="69824" marT="34912" marB="34912"/>
                </a:tc>
                <a:tc>
                  <a:txBody>
                    <a:bodyPr/>
                    <a:lstStyle/>
                    <a:p>
                      <a:r>
                        <a:rPr lang="el-GR" sz="1400"/>
                        <a:t>Σύγχρονες τάσεις </a:t>
                      </a:r>
                    </a:p>
                  </a:txBody>
                  <a:tcPr marL="69824" marR="69824" marT="34912" marB="34912"/>
                </a:tc>
                <a:extLst>
                  <a:ext uri="{0D108BD9-81ED-4DB2-BD59-A6C34878D82A}">
                    <a16:rowId xmlns:a16="http://schemas.microsoft.com/office/drawing/2014/main" val="12785651"/>
                  </a:ext>
                </a:extLst>
              </a:tr>
              <a:tr h="307224">
                <a:tc>
                  <a:txBody>
                    <a:bodyPr/>
                    <a:lstStyle/>
                    <a:p>
                      <a:pPr algn="ctr"/>
                      <a:r>
                        <a:rPr lang="el-GR" sz="1400"/>
                        <a:t>13</a:t>
                      </a:r>
                    </a:p>
                  </a:txBody>
                  <a:tcPr marL="69824" marR="69824" marT="34912" marB="34912"/>
                </a:tc>
                <a:tc>
                  <a:txBody>
                    <a:bodyPr/>
                    <a:lstStyle/>
                    <a:p>
                      <a:r>
                        <a:rPr lang="el-GR" sz="1400"/>
                        <a:t>Επισκόπηση</a:t>
                      </a:r>
                    </a:p>
                  </a:txBody>
                  <a:tcPr marL="69824" marR="69824" marT="34912" marB="34912"/>
                </a:tc>
                <a:extLst>
                  <a:ext uri="{0D108BD9-81ED-4DB2-BD59-A6C34878D82A}">
                    <a16:rowId xmlns:a16="http://schemas.microsoft.com/office/drawing/2014/main" val="4024448057"/>
                  </a:ext>
                </a:extLst>
              </a:tr>
            </a:tbl>
          </a:graphicData>
        </a:graphic>
      </p:graphicFrame>
    </p:spTree>
    <p:extLst>
      <p:ext uri="{BB962C8B-B14F-4D97-AF65-F5344CB8AC3E}">
        <p14:creationId xmlns:p14="http://schemas.microsoft.com/office/powerpoint/2010/main" val="4051224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F35888F-3C2D-42EA-9A1D-4554BD4DF50D}"/>
              </a:ext>
            </a:extLst>
          </p:cNvPr>
          <p:cNvSpPr>
            <a:spLocks noGrp="1"/>
          </p:cNvSpPr>
          <p:nvPr>
            <p:ph type="title"/>
          </p:nvPr>
        </p:nvSpPr>
        <p:spPr>
          <a:xfrm>
            <a:off x="838200" y="365125"/>
            <a:ext cx="10515600" cy="1325563"/>
          </a:xfrm>
        </p:spPr>
        <p:txBody>
          <a:bodyPr>
            <a:normAutofit/>
          </a:bodyPr>
          <a:lstStyle/>
          <a:p>
            <a:r>
              <a:rPr lang="el-GR" sz="5400"/>
              <a:t>Ο ΧΟΡΟΣ ΑΛΛΑΖΕΙ</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40407310-23CF-4A28-BB80-C4218493C43E}"/>
              </a:ext>
            </a:extLst>
          </p:cNvPr>
          <p:cNvSpPr>
            <a:spLocks noGrp="1"/>
          </p:cNvSpPr>
          <p:nvPr>
            <p:ph idx="1"/>
          </p:nvPr>
        </p:nvSpPr>
        <p:spPr>
          <a:xfrm>
            <a:off x="838200" y="1929384"/>
            <a:ext cx="10515600" cy="4251960"/>
          </a:xfrm>
        </p:spPr>
        <p:txBody>
          <a:bodyPr>
            <a:normAutofit/>
          </a:bodyPr>
          <a:lstStyle/>
          <a:p>
            <a:r>
              <a:rPr lang="el-GR" sz="1900">
                <a:effectLst/>
                <a:latin typeface="Times New Roman" panose="02020603050405020304" pitchFamily="18" charset="0"/>
                <a:ea typeface="Times New Roman" panose="02020603050405020304" pitchFamily="18" charset="0"/>
              </a:rPr>
              <a:t>Πρώτα είναι οι προτιμήσεις μιας εποχής, το γενικότερο κλίμα των ιδεών, οι αξίες που τίθενται από μια συγκεκριμένη κοινωνία και επηρεάζουν τη μια εποχή να θαυμάζουν τη φόρμα (τη δομή) και την άλλη την έκφραση....</a:t>
            </a:r>
          </a:p>
          <a:p>
            <a:r>
              <a:rPr lang="el-GR" sz="1900">
                <a:effectLst/>
                <a:latin typeface="Times New Roman" panose="02020603050405020304" pitchFamily="18" charset="0"/>
                <a:ea typeface="Times New Roman" panose="02020603050405020304" pitchFamily="18" charset="0"/>
              </a:rPr>
              <a:t>Ρεύματα / τάσεις επιταχύνονται ή επιβραδύνονται από τις κοινωνικές, πολιτικές, οικονομικές συνθήκες.</a:t>
            </a:r>
          </a:p>
          <a:p>
            <a:r>
              <a:rPr lang="el-GR" sz="1900">
                <a:effectLst/>
                <a:latin typeface="Times New Roman" panose="02020603050405020304" pitchFamily="18" charset="0"/>
                <a:ea typeface="Times New Roman" panose="02020603050405020304" pitchFamily="18" charset="0"/>
              </a:rPr>
              <a:t>Το τέμπο και οι ρυθμοί της μουσικής, το μέγεθος και το βάρος των κοστουμιών, το στυλ της διακόσμησης, το σχήμα της σκηνής, η φύση του εξοπλισμού των φώτων – η κατάσταση όλων αυτών σε διάφορες εποχές καθόριζαν σε μεγάλο βαθμό τί μπορούσε και τί δεν μπορούσε να κάνει ένας χορογράφος.</a:t>
            </a:r>
            <a:endParaRPr lang="en-GB" sz="1900">
              <a:effectLst/>
              <a:latin typeface="Times New Roman" panose="02020603050405020304" pitchFamily="18" charset="0"/>
              <a:ea typeface="Times New Roman" panose="02020603050405020304" pitchFamily="18" charset="0"/>
            </a:endParaRPr>
          </a:p>
          <a:p>
            <a:pPr marL="0" indent="0">
              <a:buNone/>
            </a:pPr>
            <a:endParaRPr lang="el-GR" sz="1900">
              <a:effectLst/>
              <a:latin typeface="Times New Roman" panose="02020603050405020304" pitchFamily="18" charset="0"/>
              <a:ea typeface="Times New Roman" panose="02020603050405020304" pitchFamily="18" charset="0"/>
            </a:endParaRPr>
          </a:p>
          <a:p>
            <a:pPr marL="0" indent="0">
              <a:buNone/>
            </a:pPr>
            <a:r>
              <a:rPr lang="en-US" sz="1900">
                <a:latin typeface="Times New Roman" panose="02020603050405020304" pitchFamily="18" charset="0"/>
                <a:ea typeface="Times New Roman" panose="02020603050405020304" pitchFamily="18" charset="0"/>
              </a:rPr>
              <a:t>Cohen, S. J. 1974. </a:t>
            </a:r>
            <a:r>
              <a:rPr lang="en-US" sz="1900" i="1">
                <a:latin typeface="Times New Roman" panose="02020603050405020304" pitchFamily="18" charset="0"/>
                <a:ea typeface="Times New Roman" panose="02020603050405020304" pitchFamily="18" charset="0"/>
              </a:rPr>
              <a:t>Dance As a Theatre Art. Source readings in dance history from 1581 to the present</a:t>
            </a:r>
            <a:r>
              <a:rPr lang="en-US" sz="1900">
                <a:latin typeface="Times New Roman" panose="02020603050405020304" pitchFamily="18" charset="0"/>
                <a:ea typeface="Times New Roman" panose="02020603050405020304" pitchFamily="18" charset="0"/>
              </a:rPr>
              <a:t>. Princeton: Dance Horizons Books. </a:t>
            </a:r>
            <a:r>
              <a:rPr lang="el-GR" sz="1900">
                <a:latin typeface="Times New Roman" panose="02020603050405020304" pitchFamily="18" charset="0"/>
                <a:ea typeface="Times New Roman" panose="02020603050405020304" pitchFamily="18" charset="0"/>
              </a:rPr>
              <a:t>σ</a:t>
            </a:r>
            <a:r>
              <a:rPr lang="en-US" sz="1900">
                <a:latin typeface="Times New Roman" panose="02020603050405020304" pitchFamily="18" charset="0"/>
                <a:ea typeface="Times New Roman" panose="02020603050405020304" pitchFamily="18" charset="0"/>
              </a:rPr>
              <a:t>.2</a:t>
            </a:r>
            <a:endParaRPr lang="el-GR" sz="1900">
              <a:latin typeface="Times New Roman" panose="02020603050405020304" pitchFamily="18" charset="0"/>
              <a:ea typeface="Times New Roman" panose="02020603050405020304" pitchFamily="18" charset="0"/>
            </a:endParaRPr>
          </a:p>
          <a:p>
            <a:pPr marL="0" indent="0">
              <a:buNone/>
            </a:pPr>
            <a:r>
              <a:rPr lang="en-US" sz="1900">
                <a:latin typeface="Times New Roman" panose="02020603050405020304" pitchFamily="18" charset="0"/>
                <a:ea typeface="Times New Roman" panose="02020603050405020304" pitchFamily="18" charset="0"/>
              </a:rPr>
              <a:t> </a:t>
            </a:r>
            <a:endParaRPr lang="el-GR" sz="1900">
              <a:latin typeface="Times New Roman" panose="02020603050405020304" pitchFamily="18" charset="0"/>
              <a:ea typeface="Times New Roman" panose="02020603050405020304" pitchFamily="18" charset="0"/>
            </a:endParaRPr>
          </a:p>
          <a:p>
            <a:endParaRPr lang="el-GR" sz="1900"/>
          </a:p>
        </p:txBody>
      </p:sp>
    </p:spTree>
    <p:extLst>
      <p:ext uri="{BB962C8B-B14F-4D97-AF65-F5344CB8AC3E}">
        <p14:creationId xmlns:p14="http://schemas.microsoft.com/office/powerpoint/2010/main" val="2849397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A9D334A-F8F1-4DA1-AD4D-F1B387872FFE}"/>
              </a:ext>
            </a:extLst>
          </p:cNvPr>
          <p:cNvSpPr>
            <a:spLocks noGrp="1"/>
          </p:cNvSpPr>
          <p:nvPr>
            <p:ph type="title"/>
          </p:nvPr>
        </p:nvSpPr>
        <p:spPr>
          <a:xfrm>
            <a:off x="640080" y="325369"/>
            <a:ext cx="4368602" cy="1956841"/>
          </a:xfrm>
        </p:spPr>
        <p:txBody>
          <a:bodyPr anchor="b">
            <a:normAutofit/>
          </a:bodyPr>
          <a:lstStyle/>
          <a:p>
            <a:endParaRPr lang="el-GR" sz="5400"/>
          </a:p>
        </p:txBody>
      </p:sp>
      <p:sp>
        <p:nvSpPr>
          <p:cNvPr id="18"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D2E18B15-B489-4231-85BE-FC2C0283AE7A}"/>
              </a:ext>
            </a:extLst>
          </p:cNvPr>
          <p:cNvSpPr>
            <a:spLocks noGrp="1"/>
          </p:cNvSpPr>
          <p:nvPr>
            <p:ph idx="1"/>
          </p:nvPr>
        </p:nvSpPr>
        <p:spPr>
          <a:xfrm>
            <a:off x="640080" y="2872899"/>
            <a:ext cx="4243589" cy="3320668"/>
          </a:xfrm>
        </p:spPr>
        <p:txBody>
          <a:bodyPr>
            <a:normAutofit/>
          </a:bodyPr>
          <a:lstStyle/>
          <a:p>
            <a:pPr marL="0" indent="0">
              <a:buNone/>
            </a:pPr>
            <a:r>
              <a:rPr lang="en-US" sz="2200" dirty="0">
                <a:effectLst/>
                <a:latin typeface="Times New Roman" panose="02020603050405020304" pitchFamily="18" charset="0"/>
                <a:ea typeface="Times New Roman" panose="02020603050405020304" pitchFamily="18" charset="0"/>
              </a:rPr>
              <a:t>John Cage</a:t>
            </a:r>
            <a:r>
              <a:rPr lang="el-GR" sz="2200" dirty="0">
                <a:effectLst/>
                <a:latin typeface="Times New Roman" panose="02020603050405020304" pitchFamily="18" charset="0"/>
                <a:ea typeface="Times New Roman" panose="02020603050405020304" pitchFamily="18" charset="0"/>
              </a:rPr>
              <a:t> : </a:t>
            </a:r>
            <a:r>
              <a:rPr lang="el-GR" sz="2200" dirty="0">
                <a:latin typeface="Times New Roman" panose="02020603050405020304" pitchFamily="18" charset="0"/>
                <a:ea typeface="Times New Roman" panose="02020603050405020304" pitchFamily="18" charset="0"/>
              </a:rPr>
              <a:t>«Η</a:t>
            </a:r>
            <a:r>
              <a:rPr lang="el-GR" sz="2200" dirty="0">
                <a:effectLst/>
                <a:latin typeface="Times New Roman" panose="02020603050405020304" pitchFamily="18" charset="0"/>
                <a:ea typeface="Times New Roman" panose="02020603050405020304" pitchFamily="18" charset="0"/>
              </a:rPr>
              <a:t> τέχνη αλλάζει γιατί αλλαγές στην επιστήμη δίνουν στον καλλιτέχνη μια διαφορετική κατανόηση της φύσης»</a:t>
            </a:r>
          </a:p>
          <a:p>
            <a:pPr marL="0" indent="0">
              <a:buNone/>
            </a:pPr>
            <a:endParaRPr lang="el-GR" sz="2200" dirty="0"/>
          </a:p>
        </p:txBody>
      </p:sp>
      <p:pic>
        <p:nvPicPr>
          <p:cNvPr id="5" name="Picture 4" descr="Τρεις θεριζοαλωνιστικές μηχανές">
            <a:extLst>
              <a:ext uri="{FF2B5EF4-FFF2-40B4-BE49-F238E27FC236}">
                <a16:creationId xmlns:a16="http://schemas.microsoft.com/office/drawing/2014/main" id="{501BD81F-AC1E-89E5-1BBC-A521B25B17AD}"/>
              </a:ext>
            </a:extLst>
          </p:cNvPr>
          <p:cNvPicPr>
            <a:picLocks noChangeAspect="1"/>
          </p:cNvPicPr>
          <p:nvPr/>
        </p:nvPicPr>
        <p:blipFill rotWithShape="1">
          <a:blip r:embed="rId2"/>
          <a:srcRect l="31794" r="-1"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502407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5">
            <a:extLst>
              <a:ext uri="{FF2B5EF4-FFF2-40B4-BE49-F238E27FC236}">
                <a16:creationId xmlns:a16="http://schemas.microsoft.com/office/drawing/2014/main" id="{84ECDE7A-6944-466D-8FFE-149A29BA6B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7">
            <a:extLst>
              <a:ext uri="{FF2B5EF4-FFF2-40B4-BE49-F238E27FC236}">
                <a16:creationId xmlns:a16="http://schemas.microsoft.com/office/drawing/2014/main" id="{B3420082-9415-44EC-802E-C77D71D59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Rectangle 19">
            <a:extLst>
              <a:ext uri="{FF2B5EF4-FFF2-40B4-BE49-F238E27FC236}">
                <a16:creationId xmlns:a16="http://schemas.microsoft.com/office/drawing/2014/main" id="{55A52C45-1FCB-4636-A80F-2849B8226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Τίτλος 1">
            <a:extLst>
              <a:ext uri="{FF2B5EF4-FFF2-40B4-BE49-F238E27FC236}">
                <a16:creationId xmlns:a16="http://schemas.microsoft.com/office/drawing/2014/main" id="{C9F8B1FB-E2D7-23C1-CAB6-24C6B41D8C10}"/>
              </a:ext>
            </a:extLst>
          </p:cNvPr>
          <p:cNvSpPr>
            <a:spLocks noGrp="1"/>
          </p:cNvSpPr>
          <p:nvPr>
            <p:ph type="title"/>
          </p:nvPr>
        </p:nvSpPr>
        <p:spPr>
          <a:xfrm>
            <a:off x="1115568" y="548640"/>
            <a:ext cx="10168128" cy="1179576"/>
          </a:xfrm>
        </p:spPr>
        <p:txBody>
          <a:bodyPr>
            <a:normAutofit/>
          </a:bodyPr>
          <a:lstStyle/>
          <a:p>
            <a:r>
              <a:rPr lang="el-GR" sz="4000"/>
              <a:t>Κινέζικες Γιορτές (17</a:t>
            </a:r>
            <a:r>
              <a:rPr lang="en-GB" sz="4000"/>
              <a:t>54</a:t>
            </a:r>
            <a:r>
              <a:rPr lang="el-GR" sz="4000"/>
              <a:t>)</a:t>
            </a:r>
          </a:p>
        </p:txBody>
      </p:sp>
      <p:sp>
        <p:nvSpPr>
          <p:cNvPr id="15" name="Rectangle 21">
            <a:extLst>
              <a:ext uri="{FF2B5EF4-FFF2-40B4-BE49-F238E27FC236}">
                <a16:creationId xmlns:a16="http://schemas.microsoft.com/office/drawing/2014/main" id="{768EB4DD-3704-43AD-92B3-C4E0C6EA9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7079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Θέση περιεχομένου 8" descr="Εικόνα που περιέχει κείμενο&#10;&#10;Περιγραφή που δημιουργήθηκε αυτόματα">
            <a:extLst>
              <a:ext uri="{FF2B5EF4-FFF2-40B4-BE49-F238E27FC236}">
                <a16:creationId xmlns:a16="http://schemas.microsoft.com/office/drawing/2014/main" id="{4F825789-AA5E-ED2E-ABD5-FAE0B40606C9}"/>
              </a:ext>
            </a:extLst>
          </p:cNvPr>
          <p:cNvPicPr>
            <a:picLocks noChangeAspect="1"/>
          </p:cNvPicPr>
          <p:nvPr/>
        </p:nvPicPr>
        <p:blipFill>
          <a:blip r:embed="rId2">
            <a:extLst>
              <a:ext uri="{28A0092B-C50C-407E-A947-70E740481C1C}">
                <a14:useLocalDpi xmlns:a14="http://schemas.microsoft.com/office/drawing/2010/main" val="0"/>
              </a:ext>
            </a:extLst>
          </a:blip>
          <a:srcRect r="6864" b="1"/>
          <a:stretch/>
        </p:blipFill>
        <p:spPr>
          <a:xfrm>
            <a:off x="908304" y="2478024"/>
            <a:ext cx="6009855" cy="3694176"/>
          </a:xfrm>
          <a:prstGeom prst="rect">
            <a:avLst/>
          </a:prstGeom>
        </p:spPr>
      </p:pic>
      <p:sp>
        <p:nvSpPr>
          <p:cNvPr id="17" name="Content Placeholder 12">
            <a:extLst>
              <a:ext uri="{FF2B5EF4-FFF2-40B4-BE49-F238E27FC236}">
                <a16:creationId xmlns:a16="http://schemas.microsoft.com/office/drawing/2014/main" id="{C600F72F-A84E-C430-01B9-48E8A870F4A8}"/>
              </a:ext>
            </a:extLst>
          </p:cNvPr>
          <p:cNvSpPr>
            <a:spLocks noGrp="1"/>
          </p:cNvSpPr>
          <p:nvPr>
            <p:ph idx="1"/>
          </p:nvPr>
        </p:nvSpPr>
        <p:spPr>
          <a:xfrm>
            <a:off x="7411453" y="2478024"/>
            <a:ext cx="3872243" cy="3694176"/>
          </a:xfrm>
        </p:spPr>
        <p:txBody>
          <a:bodyPr anchor="ctr">
            <a:normAutofit/>
          </a:bodyPr>
          <a:lstStyle/>
          <a:p>
            <a:pPr marL="0" indent="0">
              <a:spcBef>
                <a:spcPts val="499"/>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1800" dirty="0"/>
              <a:t>	</a:t>
            </a:r>
          </a:p>
          <a:p>
            <a:pPr marL="0" indent="0">
              <a:spcBef>
                <a:spcPts val="697"/>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1800" dirty="0" err="1"/>
              <a:t>Έν</a:t>
            </a:r>
            <a:r>
              <a:rPr lang="en-US" sz="1800" dirty="0"/>
              <a:t>α καλoφτιαγμένο μπαλέτο είναι μια ζωντανή εικόνα του πάθους, των τρόπων, των συνηθειών, των τελετών και των εθίμων όλων των εθνών του κόσμου.</a:t>
            </a:r>
          </a:p>
          <a:p>
            <a:pPr marL="0" indent="0">
              <a:spcBef>
                <a:spcPts val="697"/>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1800" dirty="0"/>
              <a:t> </a:t>
            </a:r>
          </a:p>
          <a:p>
            <a:pPr marL="0" indent="0">
              <a:spcBef>
                <a:spcPts val="499"/>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1200" dirty="0"/>
              <a:t>Jean George Noverre</a:t>
            </a:r>
            <a:r>
              <a:rPr lang="en-US" sz="1200" i="1" dirty="0"/>
              <a:t>. </a:t>
            </a:r>
            <a:r>
              <a:rPr lang="en-US" sz="1200" i="1" dirty="0" err="1"/>
              <a:t>Γράμμ</a:t>
            </a:r>
            <a:r>
              <a:rPr lang="en-US" sz="1200" i="1" dirty="0"/>
              <a:t>ατα για το Χορό και το Μπαλέτο</a:t>
            </a:r>
            <a:r>
              <a:rPr lang="en-US" sz="1200" dirty="0"/>
              <a:t> (</a:t>
            </a:r>
            <a:r>
              <a:rPr lang="en-US" sz="1200" i="1" dirty="0"/>
              <a:t>Lettres sur la Danse et sur les Ballets</a:t>
            </a:r>
            <a:r>
              <a:rPr lang="en-US" sz="1200" dirty="0"/>
              <a:t>) (1760)</a:t>
            </a:r>
          </a:p>
          <a:p>
            <a:endParaRPr lang="en-US" sz="1800" dirty="0"/>
          </a:p>
        </p:txBody>
      </p:sp>
    </p:spTree>
    <p:extLst>
      <p:ext uri="{BB962C8B-B14F-4D97-AF65-F5344CB8AC3E}">
        <p14:creationId xmlns:p14="http://schemas.microsoft.com/office/powerpoint/2010/main" val="2738778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F3B244B9-C3C3-EC41-F602-2365536610C7}"/>
              </a:ext>
            </a:extLst>
          </p:cNvPr>
          <p:cNvSpPr>
            <a:spLocks noGrp="1"/>
          </p:cNvSpPr>
          <p:nvPr>
            <p:ph type="title"/>
          </p:nvPr>
        </p:nvSpPr>
        <p:spPr>
          <a:xfrm>
            <a:off x="640080" y="325369"/>
            <a:ext cx="4368602" cy="1956841"/>
          </a:xfrm>
        </p:spPr>
        <p:txBody>
          <a:bodyPr anchor="b">
            <a:normAutofit/>
          </a:bodyPr>
          <a:lstStyle/>
          <a:p>
            <a:r>
              <a:rPr lang="el-GR" sz="3600" dirty="0">
                <a:latin typeface="Baskervville"/>
              </a:rPr>
              <a:t>Τί είναι χορός;</a:t>
            </a:r>
            <a:br>
              <a:rPr lang="en-US" sz="2000" dirty="0">
                <a:solidFill>
                  <a:srgbClr val="006666"/>
                </a:solidFill>
                <a:latin typeface="Baskervville"/>
              </a:rPr>
            </a:br>
            <a:endParaRPr lang="el-GR" sz="2000" dirty="0"/>
          </a:p>
        </p:txBody>
      </p:sp>
      <p:sp>
        <p:nvSpPr>
          <p:cNvPr id="1035"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Content Placeholder 1029">
            <a:extLst>
              <a:ext uri="{FF2B5EF4-FFF2-40B4-BE49-F238E27FC236}">
                <a16:creationId xmlns:a16="http://schemas.microsoft.com/office/drawing/2014/main" id="{1D7E52A7-A836-2952-632F-AE571DF1F740}"/>
              </a:ext>
            </a:extLst>
          </p:cNvPr>
          <p:cNvSpPr>
            <a:spLocks noGrp="1"/>
          </p:cNvSpPr>
          <p:nvPr>
            <p:ph idx="1"/>
          </p:nvPr>
        </p:nvSpPr>
        <p:spPr>
          <a:xfrm>
            <a:off x="640080" y="2872899"/>
            <a:ext cx="4243589" cy="3320668"/>
          </a:xfrm>
        </p:spPr>
        <p:txBody>
          <a:bodyPr>
            <a:normAutofit/>
          </a:bodyPr>
          <a:lstStyle/>
          <a:p>
            <a:pPr marL="0" indent="0">
              <a:spcBef>
                <a:spcPts val="0"/>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2200" dirty="0"/>
              <a:t>Ο </a:t>
            </a:r>
            <a:r>
              <a:rPr lang="en-US" sz="2200" dirty="0" err="1"/>
              <a:t>χορός</a:t>
            </a:r>
            <a:r>
              <a:rPr lang="en-US" sz="2200" dirty="0"/>
              <a:t> </a:t>
            </a:r>
            <a:r>
              <a:rPr lang="en-US" sz="2200" dirty="0" err="1"/>
              <a:t>είν</a:t>
            </a:r>
            <a:r>
              <a:rPr lang="en-US" sz="2200" dirty="0"/>
              <a:t>αι καθορισμένες κινήσεις του σώματος, άλματα και μετρημένα βήματα, που γίνονται με τη συνοδεία οργάνων ή της φωνής.</a:t>
            </a:r>
          </a:p>
          <a:p>
            <a:pPr marL="0" indent="0">
              <a:spcBef>
                <a:spcPts val="0"/>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endParaRPr lang="en-US" sz="2200" dirty="0"/>
          </a:p>
          <a:p>
            <a:pPr marL="0" indent="0" algn="r">
              <a:spcBef>
                <a:spcPts val="499"/>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GB" sz="1400" dirty="0"/>
              <a:t>D. </a:t>
            </a:r>
            <a:r>
              <a:rPr lang="en-US" sz="1400" dirty="0"/>
              <a:t>Diderot, </a:t>
            </a:r>
            <a:r>
              <a:rPr lang="en-US" sz="1400" dirty="0" err="1"/>
              <a:t>Εγκυκλο</a:t>
            </a:r>
            <a:r>
              <a:rPr lang="en-US" sz="1400" dirty="0"/>
              <a:t>παίδεια, 1772</a:t>
            </a:r>
          </a:p>
        </p:txBody>
      </p:sp>
      <p:pic>
        <p:nvPicPr>
          <p:cNvPr id="1026" name="Picture 2" descr="Marie Anne de Cupis de Camargo: the ...">
            <a:extLst>
              <a:ext uri="{FF2B5EF4-FFF2-40B4-BE49-F238E27FC236}">
                <a16:creationId xmlns:a16="http://schemas.microsoft.com/office/drawing/2014/main" id="{06A87AFE-BACC-1D77-9E87-4F1C577734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301"/>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0360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 name="Rectangle 1043">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3989E3D-94E3-DCDC-55F3-8C19CC74723C}"/>
              </a:ext>
            </a:extLst>
          </p:cNvPr>
          <p:cNvSpPr>
            <a:spLocks noGrp="1"/>
          </p:cNvSpPr>
          <p:nvPr>
            <p:ph type="title"/>
          </p:nvPr>
        </p:nvSpPr>
        <p:spPr>
          <a:xfrm>
            <a:off x="6739128" y="638089"/>
            <a:ext cx="4818888" cy="1476801"/>
          </a:xfrm>
        </p:spPr>
        <p:txBody>
          <a:bodyPr anchor="b">
            <a:normAutofit/>
          </a:bodyPr>
          <a:lstStyle/>
          <a:p>
            <a:r>
              <a:rPr lang="el-GR" sz="5400"/>
              <a:t>Τί είναι χορός;</a:t>
            </a:r>
          </a:p>
        </p:txBody>
      </p:sp>
      <p:pic>
        <p:nvPicPr>
          <p:cNvPr id="1028" name="Picture 4" descr="Wigman as Mentor">
            <a:extLst>
              <a:ext uri="{FF2B5EF4-FFF2-40B4-BE49-F238E27FC236}">
                <a16:creationId xmlns:a16="http://schemas.microsoft.com/office/drawing/2014/main" id="{F036FD2B-7265-6456-4E81-AD757D73BC3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14259" y="640080"/>
            <a:ext cx="4292322" cy="5577840"/>
          </a:xfrm>
          <a:prstGeom prst="rect">
            <a:avLst/>
          </a:prstGeom>
          <a:noFill/>
          <a:extLst>
            <a:ext uri="{909E8E84-426E-40DD-AFC4-6F175D3DCCD1}">
              <a14:hiddenFill xmlns:a14="http://schemas.microsoft.com/office/drawing/2010/main">
                <a:solidFill>
                  <a:srgbClr val="FFFFFF"/>
                </a:solidFill>
              </a14:hiddenFill>
            </a:ext>
          </a:extLst>
        </p:spPr>
      </p:pic>
      <p:sp>
        <p:nvSpPr>
          <p:cNvPr id="1049" name="sketch line">
            <a:extLst>
              <a:ext uri="{FF2B5EF4-FFF2-40B4-BE49-F238E27FC236}">
                <a16:creationId xmlns:a16="http://schemas.microsoft.com/office/drawing/2014/main" id="{953EE71A-6488-4203-A7C4-77102FD0D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912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Content Placeholder 1029">
            <a:extLst>
              <a:ext uri="{FF2B5EF4-FFF2-40B4-BE49-F238E27FC236}">
                <a16:creationId xmlns:a16="http://schemas.microsoft.com/office/drawing/2014/main" id="{784501B2-9230-E752-43B5-143EE573907A}"/>
              </a:ext>
            </a:extLst>
          </p:cNvPr>
          <p:cNvSpPr>
            <a:spLocks noGrp="1"/>
          </p:cNvSpPr>
          <p:nvPr>
            <p:ph idx="1"/>
          </p:nvPr>
        </p:nvSpPr>
        <p:spPr>
          <a:xfrm>
            <a:off x="6739128" y="2664886"/>
            <a:ext cx="4818888" cy="3550789"/>
          </a:xfrm>
        </p:spPr>
        <p:txBody>
          <a:bodyPr anchor="t">
            <a:normAutofit/>
          </a:bodyPr>
          <a:lstStyle/>
          <a:p>
            <a:pPr marL="0" indent="0">
              <a:spcBef>
                <a:spcPts val="0"/>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1900" dirty="0"/>
              <a:t> </a:t>
            </a:r>
          </a:p>
          <a:p>
            <a:pPr marL="0" indent="0">
              <a:spcBef>
                <a:spcPts val="0"/>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1900" dirty="0"/>
              <a:t>Ο </a:t>
            </a:r>
            <a:r>
              <a:rPr lang="en-US" sz="1900" dirty="0" err="1"/>
              <a:t>χορός</a:t>
            </a:r>
            <a:r>
              <a:rPr lang="en-US" sz="1900" dirty="0"/>
              <a:t> </a:t>
            </a:r>
            <a:r>
              <a:rPr lang="en-US" sz="1900" dirty="0" err="1"/>
              <a:t>είν</a:t>
            </a:r>
            <a:r>
              <a:rPr lang="en-US" sz="1900" dirty="0"/>
              <a:t>αι μία μορφή έκφρασης που δόθηκε στον άνθρωπο ακριβώς όπως η ομιλία, η φιλοσοφία, η ζωγραφική ή η μουσική. Όπ</a:t>
            </a:r>
            <a:r>
              <a:rPr lang="en-US" sz="1900" dirty="0" err="1"/>
              <a:t>ως</a:t>
            </a:r>
            <a:r>
              <a:rPr lang="en-US" sz="1900" dirty="0"/>
              <a:t> η </a:t>
            </a:r>
            <a:r>
              <a:rPr lang="en-US" sz="1900" dirty="0" err="1"/>
              <a:t>μουσική</a:t>
            </a:r>
            <a:r>
              <a:rPr lang="en-US" sz="1900" dirty="0"/>
              <a:t>, </a:t>
            </a:r>
            <a:r>
              <a:rPr lang="en-US" sz="1900" dirty="0" err="1"/>
              <a:t>έτσι</a:t>
            </a:r>
            <a:r>
              <a:rPr lang="en-US" sz="1900" dirty="0"/>
              <a:t> και ο </a:t>
            </a:r>
            <a:r>
              <a:rPr lang="en-US" sz="1900" dirty="0" err="1"/>
              <a:t>χορός</a:t>
            </a:r>
            <a:r>
              <a:rPr lang="en-US" sz="1900" dirty="0"/>
              <a:t> </a:t>
            </a:r>
            <a:r>
              <a:rPr lang="en-US" sz="1900" dirty="0" err="1"/>
              <a:t>είν</a:t>
            </a:r>
            <a:r>
              <a:rPr lang="en-US" sz="1900" dirty="0"/>
              <a:t>αι μια γλώσσα που όλα τα ανθρώπινα όντα μπορούν να καταλάβουν χωρίς τη χρήση της γλώσσας.</a:t>
            </a:r>
          </a:p>
          <a:p>
            <a:pPr marL="0" indent="0">
              <a:spcBef>
                <a:spcPts val="0"/>
              </a:spcBef>
              <a:buNone/>
            </a:pPr>
            <a:endParaRPr lang="en-US" sz="1900" dirty="0"/>
          </a:p>
          <a:p>
            <a:pPr marL="0" indent="0">
              <a:spcBef>
                <a:spcPts val="0"/>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1200" dirty="0"/>
              <a:t>Wigman, Mary (1933) </a:t>
            </a:r>
            <a:r>
              <a:rPr lang="en-US" sz="1200" dirty="0" err="1"/>
              <a:t>στον</a:t>
            </a:r>
            <a:r>
              <a:rPr lang="en-US" sz="1200" dirty="0"/>
              <a:t> Huxley, Michael &amp; Witts, Noel. (eds.). 2002. </a:t>
            </a:r>
            <a:r>
              <a:rPr lang="en-US" sz="1200" u="sng" dirty="0"/>
              <a:t>The Twentieth-Century Performance Reader. </a:t>
            </a:r>
            <a:r>
              <a:rPr lang="en-US" sz="1200" dirty="0"/>
              <a:t>σ. 402.</a:t>
            </a:r>
          </a:p>
          <a:p>
            <a:pPr marL="0" indent="0">
              <a:spcBef>
                <a:spcPts val="0"/>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1900" dirty="0"/>
              <a:t> </a:t>
            </a:r>
          </a:p>
          <a:p>
            <a:endParaRPr lang="en-US" sz="1900" dirty="0"/>
          </a:p>
        </p:txBody>
      </p:sp>
    </p:spTree>
    <p:extLst>
      <p:ext uri="{BB962C8B-B14F-4D97-AF65-F5344CB8AC3E}">
        <p14:creationId xmlns:p14="http://schemas.microsoft.com/office/powerpoint/2010/main" val="1140870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id="{BFC8E56F-B39F-7CAE-7B68-5F2E1A8083B3}"/>
              </a:ext>
            </a:extLst>
          </p:cNvPr>
          <p:cNvSpPr txBox="1">
            <a:spLocks noGrp="1"/>
          </p:cNvSpPr>
          <p:nvPr>
            <p:ph type="body" idx="4294967295"/>
          </p:nvPr>
        </p:nvSpPr>
        <p:spPr/>
        <p:txBody>
          <a:bodyPr vert="horz" wrap="square" lIns="91440" tIns="45720" rIns="91440" bIns="45720" rtlCol="0">
            <a:normAutofit/>
          </a:bodyPr>
          <a:lstStyle/>
          <a:p>
            <a:pPr marL="0" indent="0" algn="just">
              <a:lnSpc>
                <a:spcPct val="80000"/>
              </a:lnSpc>
              <a:spcBef>
                <a:spcPts val="624"/>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endParaRPr lang="el-GR" sz="2500" dirty="0"/>
          </a:p>
          <a:p>
            <a:pPr marL="0" indent="0" algn="just">
              <a:lnSpc>
                <a:spcPct val="80000"/>
              </a:lnSpc>
              <a:spcBef>
                <a:spcPts val="624"/>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l-GR" sz="2500" dirty="0"/>
              <a:t>Πότε το ονομάζουμε χορό; Έχει πράγματι να κάνει με τη συνείδηση, τη σωματική συνείδηση και με τον τρόπο που δίνουμε φόρμα/μορφή στα πράγματα. Αλλά δεν είναι απαραίτητο να έχει κάποια συγκεκριμένη αισθητική φόρμα. Μπορεί να έχει μία διαφορετική φόρμα και πάλι να είναι χορός. Βασικά κάποιος θέλει να πει κάτι που δεν μπορεί να ειπωθεί, έτσι αυτό που πρέπει να κάνει είναι ένα ποίημα ώστε κάποιος να μπορέσει να νοιώσει (τι σημαίνει αυτό που δεν μπορεί να ειπωθεί).</a:t>
            </a:r>
          </a:p>
          <a:p>
            <a:pPr marL="0" indent="0" algn="just">
              <a:lnSpc>
                <a:spcPct val="80000"/>
              </a:lnSpc>
              <a:spcBef>
                <a:spcPts val="624"/>
              </a:spcBef>
              <a:buNone/>
            </a:pPr>
            <a:endParaRPr lang="el-GR" sz="2500" dirty="0"/>
          </a:p>
          <a:p>
            <a:pPr marL="0" indent="0" algn="just">
              <a:lnSpc>
                <a:spcPct val="80000"/>
              </a:lnSpc>
              <a:spcBef>
                <a:spcPts val="550"/>
              </a:spcBef>
              <a:buNone/>
              <a:tabLst>
                <a:tab pos="342720" algn="l"/>
                <a:tab pos="1257120" algn="l"/>
                <a:tab pos="2171520" algn="l"/>
                <a:tab pos="3085919" algn="l"/>
                <a:tab pos="4000320" algn="l"/>
                <a:tab pos="4914720" algn="l"/>
                <a:tab pos="5829119" algn="l"/>
                <a:tab pos="6743519" algn="l"/>
                <a:tab pos="7657920" algn="l"/>
                <a:tab pos="8572320" algn="l"/>
                <a:tab pos="9486720" algn="l"/>
                <a:tab pos="10401120" algn="l"/>
              </a:tabLst>
            </a:pPr>
            <a:r>
              <a:rPr lang="en-US" sz="1800" dirty="0"/>
              <a:t>Pina Bausch </a:t>
            </a:r>
            <a:r>
              <a:rPr lang="el-GR" sz="1800" dirty="0"/>
              <a:t>στο </a:t>
            </a:r>
            <a:r>
              <a:rPr lang="en-US" sz="1800" dirty="0"/>
              <a:t>Huxley, Michael &amp; Witts, Noel. (eds.). 2002. </a:t>
            </a:r>
            <a:r>
              <a:rPr lang="en-US" sz="1800" u="sng" dirty="0"/>
              <a:t>The Twentieth-Century Performance Reader. </a:t>
            </a:r>
            <a:r>
              <a:rPr lang="el-GR" sz="1800" dirty="0"/>
              <a:t>σ</a:t>
            </a:r>
            <a:r>
              <a:rPr lang="en-GB" sz="1800" dirty="0"/>
              <a:t>. 62-63</a:t>
            </a:r>
            <a:r>
              <a:rPr lang="en-US" sz="1800" dirty="0"/>
              <a:t>.</a:t>
            </a:r>
          </a:p>
          <a:p>
            <a:pPr>
              <a:lnSpc>
                <a:spcPct val="80000"/>
              </a:lnSpc>
              <a:spcBef>
                <a:spcPts val="550"/>
              </a:spcBef>
            </a:pPr>
            <a:endParaRPr lang="el-GR" sz="2200" dirty="0"/>
          </a:p>
        </p:txBody>
      </p:sp>
      <p:sp>
        <p:nvSpPr>
          <p:cNvPr id="3" name="Τίτλος 2">
            <a:extLst>
              <a:ext uri="{FF2B5EF4-FFF2-40B4-BE49-F238E27FC236}">
                <a16:creationId xmlns:a16="http://schemas.microsoft.com/office/drawing/2014/main" id="{D3F81649-580A-E41D-11AD-0A02BF72ECCE}"/>
              </a:ext>
            </a:extLst>
          </p:cNvPr>
          <p:cNvSpPr txBox="1">
            <a:spLocks noGrp="1"/>
          </p:cNvSpPr>
          <p:nvPr>
            <p:ph type="title" idx="4294967295"/>
          </p:nvPr>
        </p:nvSpPr>
        <p:spPr>
          <a:solidFill>
            <a:srgbClr val="C0504D"/>
          </a:solidFill>
          <a:ln w="25560">
            <a:solidFill>
              <a:srgbClr val="8C3836"/>
            </a:solidFill>
            <a:prstDash val="solid"/>
            <a:miter/>
          </a:ln>
        </p:spPr>
        <p:txBody>
          <a:bodyPr vert="horz" wrap="square" lIns="91440" tIns="45720" rIns="91440" bIns="45720" rtlCol="0" anchor="ctr">
            <a:noAutofit/>
          </a:bodyPr>
          <a:lstStyle/>
          <a:p>
            <a:pPr lvl="0" hangingPunct="1"/>
            <a:r>
              <a:rPr lang="el-GR">
                <a:solidFill>
                  <a:srgbClr val="FFFFFF"/>
                </a:solidFill>
              </a:rPr>
              <a:t>ΤΙ ΕΙΝΑΙ ΧΟΡΟΣ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a:extLst>
              <a:ext uri="{FF2B5EF4-FFF2-40B4-BE49-F238E27FC236}">
                <a16:creationId xmlns:a16="http://schemas.microsoft.com/office/drawing/2014/main" id="{81F0B6E3-923E-3DFD-FEDC-8BBD5D6707FD}"/>
              </a:ext>
            </a:extLst>
          </p:cNvPr>
          <p:cNvSpPr txBox="1">
            <a:spLocks noChangeArrowheads="1"/>
          </p:cNvSpPr>
          <p:nvPr/>
        </p:nvSpPr>
        <p:spPr bwMode="auto">
          <a:xfrm>
            <a:off x="1981200" y="1600201"/>
            <a:ext cx="8229600" cy="4525963"/>
          </a:xfrm>
          <a:prstGeom prst="rect">
            <a:avLst/>
          </a:prstGeom>
          <a:noFill/>
          <a:ln>
            <a:noFill/>
          </a:ln>
          <a:effectLst/>
        </p:spPr>
        <p:txBody>
          <a:bodyPr/>
          <a:lstStyle>
            <a:lvl1pPr marL="342900" indent="-338138">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rgbClr val="000000"/>
                </a:solidFill>
                <a:latin typeface="Arial" panose="020B06040202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rgbClr val="000000"/>
                </a:solidFill>
                <a:latin typeface="Arial" panose="020B06040202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rgbClr val="000000"/>
                </a:solidFill>
                <a:latin typeface="Arial" panose="020B06040202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rgbClr val="000000"/>
                </a:solidFill>
                <a:latin typeface="Arial" panose="020B06040202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rgbClr val="000000"/>
                </a:solidFill>
                <a:latin typeface="Arial" panose="020B0604020202020204" pitchFamily="34" charset="0"/>
                <a:ea typeface="Microsoft YaHei" panose="020B0503020204020204" pitchFamily="34" charset="-122"/>
              </a:defRPr>
            </a:lvl9pPr>
          </a:lstStyle>
          <a:p>
            <a:pPr algn="just">
              <a:lnSpc>
                <a:spcPct val="80000"/>
              </a:lnSpc>
              <a:spcBef>
                <a:spcPts val="675"/>
              </a:spcBef>
              <a:buSzPct val="100000"/>
              <a:defRPr/>
            </a:pPr>
            <a:r>
              <a:rPr lang="el-GR" altLang="el-GR" sz="2700">
                <a:latin typeface="Calibri" panose="020F0502020204030204" pitchFamily="34" charset="0"/>
              </a:rPr>
              <a:t>	</a:t>
            </a:r>
          </a:p>
          <a:p>
            <a:pPr algn="just">
              <a:lnSpc>
                <a:spcPct val="80000"/>
              </a:lnSpc>
              <a:spcBef>
                <a:spcPts val="700"/>
              </a:spcBef>
              <a:buSzPct val="100000"/>
              <a:defRPr/>
            </a:pPr>
            <a:r>
              <a:rPr lang="el-GR" altLang="el-GR" sz="2800">
                <a:latin typeface="Calibri" panose="020F0502020204030204" pitchFamily="34" charset="0"/>
              </a:rPr>
              <a:t>	Ο χορός είναι ένας εφήμερος τρόπος έκφρασης, ο οποίος εκτελείται με μια συγκεκριμένη μορφή και στυλ (ύφος) από το ανθρώπινο σώμα που κινείται στο χώρο. Ο χορός εμφανίζεται μέσα από σκόπιμα επιλεγμένες &amp; ελεγχόμενες ρυθμικές κινήσεις∙ το αποτέλεσμα αναγνωρίζεται ως χορός τόσο απ’ αυτόν που το εκτελεί, όσο και από τους θεατές-μέλη μιας συγκεκριμένης [κοινωνικής] ομάδας.</a:t>
            </a:r>
          </a:p>
          <a:p>
            <a:pPr>
              <a:lnSpc>
                <a:spcPct val="80000"/>
              </a:lnSpc>
              <a:spcBef>
                <a:spcPts val="675"/>
              </a:spcBef>
              <a:buSzPct val="100000"/>
              <a:defRPr/>
            </a:pPr>
            <a:r>
              <a:rPr lang="el-GR" altLang="el-GR" sz="2700">
                <a:latin typeface="Calibri" panose="020F0502020204030204" pitchFamily="34" charset="0"/>
              </a:rPr>
              <a:t> </a:t>
            </a:r>
          </a:p>
          <a:p>
            <a:pPr>
              <a:lnSpc>
                <a:spcPct val="80000"/>
              </a:lnSpc>
              <a:spcBef>
                <a:spcPts val="500"/>
              </a:spcBef>
              <a:buSzPct val="100000"/>
              <a:defRPr/>
            </a:pPr>
            <a:r>
              <a:rPr lang="el-GR" altLang="el-GR" sz="2700">
                <a:latin typeface="Calibri" panose="020F0502020204030204" pitchFamily="34" charset="0"/>
              </a:rPr>
              <a:t>	</a:t>
            </a:r>
            <a:r>
              <a:rPr lang="en-US" altLang="el-GR" sz="2000">
                <a:latin typeface="Calibri" panose="020F0502020204030204" pitchFamily="34" charset="0"/>
              </a:rPr>
              <a:t>Kealiinohomoku, Joan </a:t>
            </a:r>
            <a:r>
              <a:rPr lang="en-GB" altLang="el-GR" sz="2000">
                <a:latin typeface="Calibri" panose="020F0502020204030204" pitchFamily="34" charset="0"/>
              </a:rPr>
              <a:t>(1970) </a:t>
            </a:r>
            <a:r>
              <a:rPr lang="el-GR" altLang="el-GR" sz="2000">
                <a:latin typeface="Calibri" panose="020F0502020204030204" pitchFamily="34" charset="0"/>
              </a:rPr>
              <a:t>στον </a:t>
            </a:r>
            <a:r>
              <a:rPr lang="en-US" altLang="el-GR" sz="2000">
                <a:latin typeface="Calibri" panose="020F0502020204030204" pitchFamily="34" charset="0"/>
              </a:rPr>
              <a:t>Copeland, Roger &amp; Cohen, Marshall. </a:t>
            </a:r>
            <a:r>
              <a:rPr lang="el-GR" altLang="el-GR" sz="2000">
                <a:latin typeface="Calibri" panose="020F0502020204030204" pitchFamily="34" charset="0"/>
              </a:rPr>
              <a:t>(</a:t>
            </a:r>
            <a:r>
              <a:rPr lang="en-US" altLang="el-GR" sz="2000">
                <a:latin typeface="Calibri" panose="020F0502020204030204" pitchFamily="34" charset="0"/>
              </a:rPr>
              <a:t>eds</a:t>
            </a:r>
            <a:r>
              <a:rPr lang="el-GR" altLang="el-GR" sz="2000">
                <a:latin typeface="Calibri" panose="020F0502020204030204" pitchFamily="34" charset="0"/>
              </a:rPr>
              <a:t>). </a:t>
            </a:r>
            <a:r>
              <a:rPr lang="en-US" altLang="el-GR" sz="2000" u="sng">
                <a:latin typeface="Calibri" panose="020F0502020204030204" pitchFamily="34" charset="0"/>
              </a:rPr>
              <a:t>What is Dance</a:t>
            </a:r>
            <a:r>
              <a:rPr lang="el-GR" altLang="el-GR" sz="2000" u="sng">
                <a:latin typeface="Calibri" panose="020F0502020204030204" pitchFamily="34" charset="0"/>
              </a:rPr>
              <a:t>?.</a:t>
            </a:r>
            <a:r>
              <a:rPr lang="el-GR" altLang="el-GR" sz="2000">
                <a:latin typeface="Calibri" panose="020F0502020204030204" pitchFamily="34" charset="0"/>
              </a:rPr>
              <a:t> 1983. σ. 541</a:t>
            </a:r>
          </a:p>
          <a:p>
            <a:pPr marL="341313">
              <a:lnSpc>
                <a:spcPct val="80000"/>
              </a:lnSpc>
              <a:spcBef>
                <a:spcPts val="500"/>
              </a:spcBef>
              <a:buSzPct val="100000"/>
              <a:defRPr/>
            </a:pPr>
            <a:endParaRPr lang="el-GR" altLang="el-GR" sz="2000">
              <a:latin typeface="Calibri" panose="020F0502020204030204" pitchFamily="34" charset="0"/>
            </a:endParaRPr>
          </a:p>
        </p:txBody>
      </p:sp>
      <p:sp>
        <p:nvSpPr>
          <p:cNvPr id="11267" name="Text Box 2">
            <a:extLst>
              <a:ext uri="{FF2B5EF4-FFF2-40B4-BE49-F238E27FC236}">
                <a16:creationId xmlns:a16="http://schemas.microsoft.com/office/drawing/2014/main" id="{AE3B9D6D-F5F6-B095-680A-9C408EF907DA}"/>
              </a:ext>
            </a:extLst>
          </p:cNvPr>
          <p:cNvSpPr txBox="1">
            <a:spLocks noChangeArrowheads="1"/>
          </p:cNvSpPr>
          <p:nvPr/>
        </p:nvSpPr>
        <p:spPr bwMode="auto">
          <a:xfrm>
            <a:off x="1981200" y="274638"/>
            <a:ext cx="8229600" cy="1143000"/>
          </a:xfrm>
          <a:prstGeom prst="rect">
            <a:avLst/>
          </a:prstGeom>
          <a:solidFill>
            <a:srgbClr val="C0504D"/>
          </a:solidFill>
          <a:ln w="25560">
            <a:solidFill>
              <a:srgbClr val="8C383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1pPr>
            <a:lvl2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2pPr>
            <a:lvl3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3pPr>
            <a:lvl4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4pPr>
            <a:lvl5pPr>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 pos="10329863" algn="l"/>
                <a:tab pos="10779125" algn="l"/>
                <a:tab pos="1078071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ClrTx/>
              <a:buFontTx/>
              <a:buNone/>
            </a:pPr>
            <a:r>
              <a:rPr lang="el-GR" altLang="el-GR" sz="4400">
                <a:solidFill>
                  <a:srgbClr val="FFFFFF"/>
                </a:solidFill>
                <a:latin typeface="Calibri" panose="020F0502020204030204" pitchFamily="34" charset="0"/>
              </a:rPr>
              <a:t>ΤΙ ΕΙΝΑΙ ΧΟΡΟΣ</a:t>
            </a:r>
          </a:p>
        </p:txBody>
      </p:sp>
    </p:spTree>
  </p:cSld>
  <p:clrMapOvr>
    <a:masterClrMapping/>
  </p:clrMapOvr>
  <p:transition spd="slow"/>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Θέμα του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99</TotalTime>
  <Words>717</Words>
  <Application>Microsoft Office PowerPoint</Application>
  <PresentationFormat>Ευρεία οθόνη</PresentationFormat>
  <Paragraphs>66</Paragraphs>
  <Slides>9</Slides>
  <Notes>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9</vt:i4>
      </vt:variant>
    </vt:vector>
  </HeadingPairs>
  <TitlesOfParts>
    <vt:vector size="15" baseType="lpstr">
      <vt:lpstr>Arial</vt:lpstr>
      <vt:lpstr>Baskervville</vt:lpstr>
      <vt:lpstr>Calibri</vt:lpstr>
      <vt:lpstr>Calibri Light</vt:lpstr>
      <vt:lpstr>Times New Roman</vt:lpstr>
      <vt:lpstr>Θέμα του Office</vt:lpstr>
      <vt:lpstr>Ιστορία και Θεωρία του Χορού</vt:lpstr>
      <vt:lpstr>ΣΧΕΔΙΑΓΡΑΜΜΑ ΜΑΘΗΜΑΤΩΝ</vt:lpstr>
      <vt:lpstr>Ο ΧΟΡΟΣ ΑΛΛΑΖΕΙ</vt:lpstr>
      <vt:lpstr>Παρουσίαση του PowerPoint</vt:lpstr>
      <vt:lpstr>Κινέζικες Γιορτές (1754)</vt:lpstr>
      <vt:lpstr>Τί είναι χορός; </vt:lpstr>
      <vt:lpstr>Τί είναι χορός;</vt:lpstr>
      <vt:lpstr>ΤΙ ΕΙΝΑΙ ΧΟΡΟΣ</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Ιστορία Χορού</dc:title>
  <dc:creator>steriani tsintziloni</dc:creator>
  <cp:lastModifiedBy>noname</cp:lastModifiedBy>
  <cp:revision>1</cp:revision>
  <dcterms:created xsi:type="dcterms:W3CDTF">2023-10-01T11:28:55Z</dcterms:created>
  <dcterms:modified xsi:type="dcterms:W3CDTF">2025-03-29T08:21:23Z</dcterms:modified>
</cp:coreProperties>
</file>