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8" r:id="rId3"/>
    <p:sldId id="259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B29B1D-0171-4D9F-B30C-6D3EA15B9660}" v="2" dt="2025-03-11T15:04:58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0CCCB5-C3BB-5490-3C81-14C847001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30C0D91-88EF-26D6-5357-FCE3FA432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4EF2BEE-9412-26E1-1248-C9EC89A4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3D5678A-C979-AAE2-12BF-A92B1536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0870125-B222-AE99-09CD-AA93CA3DC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785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24BBAF-7B67-53E3-0C8F-90ACC0316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59F4C76-ABB0-24AE-1C02-6AF346437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FA2A326-FF75-5B42-C7D8-17783AA5B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7F8AA64-1DDA-ACDE-293B-02221096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F5621BB-17E2-3DFD-2894-EC95C131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486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A24E472-74E7-672F-0E9C-8B7539FE22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A491B01-F8CF-0436-23D6-97AFA514B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F0DE8C5-C816-2AEA-8000-7CB8DC5AF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7EAFED-B1B4-11E2-D3D5-002BEE3E1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B652EFC-872B-FFAE-453A-D99B5604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8011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02FC66-3100-DBB4-F1C4-868EE2B27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FFCB5C-16F3-6395-B18C-3065BDD39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865A71C-07B4-49BD-E38B-F6F0D1267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F3B4132-4BF8-DE49-B445-0BBA7A7DB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244AD6E-8054-0EBB-ED97-ED580B546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7995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1D5928-54FA-472E-918B-F528B5A22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57C389-3DE7-1250-D317-48784DC01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BA2C7D7-2B59-EFE2-81E7-D51F22F2F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CFCD40B-2F28-7375-E4BE-68B72B6E2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A0BDEFC-B4DF-5F11-C842-10C108727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6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D7C69D-8C32-5839-F6EF-72D0D07F5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A77532-9D7A-D84B-0D31-88AC9396B5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EE15069-85D2-8743-5210-8209C2D3E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4656702-8769-1E71-C52A-330AA86FE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5CC0C6E-2F16-7126-E528-52013089B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BCC7552-05DA-C874-A213-81954351D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976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7EB09C-F84B-0FFC-B581-28808C12F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C84087A-25C4-725B-AC62-C58E8C386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65AEF4-84C3-38FB-2253-581F1977F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0045D34-2ECC-824D-88D4-45DCD5E32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04E0A2C-46FC-41C6-E901-EB11446C63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C2EADA1-DA90-74BE-CEA7-FE4C9F48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9BB26CF-6090-9372-89C8-E8BCBE474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D55B5CA-466B-F878-6666-12954E7E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3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BD5B63-25E1-DEAE-E973-C94643A3B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F3A1AB7-AFF9-ABF0-8DC2-B12CED652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6B06376-4B2A-AFEF-6042-4B63D9F06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8734DE3-571F-4F83-993F-40CFE6D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768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A6F9594-1F2A-ACBB-70E6-35276350F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4AD24AD-DC88-FF53-0858-AB69CC4E5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3B76306-2850-A59F-09D4-DCEE2D63E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949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D9D07A-58F1-97BF-C5CC-83E3965E4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A1FF5D-60ED-2A62-EC7B-DCBA8BE62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475E93E-6324-2E70-F3ED-28744378E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828B17C-DC78-5088-2CA7-4CB272600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BAB8EEB-EEE7-A32E-570D-33647FD46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209B87D-F7D7-6CE4-52DE-B75293BAC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98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09A8FA-6974-6CC1-15A7-74B4F3BF4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F0AF1C5-F40D-1C74-06A5-7371396C99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745729E-7066-50DF-5697-4F926BA9B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115BA0B-1FFC-C195-136E-814315AFE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0A55D5F-B35F-76F8-61C5-2CB9C6A7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39C3625-9385-09C9-2764-D6218BBF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676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DB61851-0B14-AEFC-85F6-25DB985C0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5CE8D53-5E5B-B683-6C71-6300EBE5F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514B767-1C37-2E55-CA75-239CEDFD34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581EE4-A17C-436D-9833-7CB939D42FE8}" type="datetimeFigureOut">
              <a:rPr lang="el-GR" smtClean="0"/>
              <a:t>11/3/2025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B705E66-6909-9D11-0680-800C7277AB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3FB08B3-CF88-96C5-9EE2-E8089E672E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0F47A3-C1AB-44F5-AC25-8975DFBE5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93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C3EA05-2DDB-A5A8-1828-81DB8630C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l-GR" sz="6600" b="1"/>
              <a:t>Ιστορία και Θεωρία του Χορού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3CF4805-CE87-F288-4051-14B93D26D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l-GR" dirty="0" err="1"/>
              <a:t>Τσιντζιλώνη</a:t>
            </a:r>
            <a:r>
              <a:rPr lang="el-GR" dirty="0"/>
              <a:t> Στεριανή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068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56DBB1-3C7E-C44D-8CAA-E425EC511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4200"/>
              <a:t>Θεωρίες για την Τέχνη</a:t>
            </a:r>
            <a:br>
              <a:rPr lang="el-GR" sz="4200"/>
            </a:br>
            <a:endParaRPr lang="el-GR" sz="4200"/>
          </a:p>
        </p:txBody>
      </p:sp>
      <p:sp>
        <p:nvSpPr>
          <p:cNvPr id="19" name="Θέση περιεχομένου 2">
            <a:extLst>
              <a:ext uri="{FF2B5EF4-FFF2-40B4-BE49-F238E27FC236}">
                <a16:creationId xmlns:a16="http://schemas.microsoft.com/office/drawing/2014/main" id="{4068629E-6798-A4EC-B023-29DD32990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500" dirty="0"/>
              <a:t>Σε γενικές γραμμές μπορεί κανείς να διακρίνει τρεις απόψεις - φιλοσοφικές και αισθητές στάσεις - απέναντι στην Τέχνη γενικά και τους σκοπούς της. </a:t>
            </a:r>
          </a:p>
          <a:p>
            <a:pPr marL="0" indent="0">
              <a:buNone/>
            </a:pPr>
            <a:r>
              <a:rPr lang="el-GR" sz="1500" dirty="0"/>
              <a:t>Αυτές οι προσεγγίσεις όσον αφορά το χορό είναι:</a:t>
            </a:r>
          </a:p>
          <a:p>
            <a:pPr marL="0" indent="0">
              <a:buNone/>
            </a:pPr>
            <a:r>
              <a:rPr lang="el-GR" sz="1500" b="1" dirty="0"/>
              <a:t>Ο χορός ως μίμηση</a:t>
            </a:r>
            <a:r>
              <a:rPr lang="el-GR" sz="1500" dirty="0"/>
              <a:t>. Πρόκειται για μια άποψη που ξεκινά από την «Ποιητική» του Αριστοτέλη και εκφράστηκε στο χορό μέσα από χορογράφους όπως ο </a:t>
            </a:r>
            <a:r>
              <a:rPr lang="el-GR" sz="1500" dirty="0" err="1"/>
              <a:t>Jean</a:t>
            </a:r>
            <a:r>
              <a:rPr lang="el-GR" sz="1500" dirty="0"/>
              <a:t>-George </a:t>
            </a:r>
            <a:r>
              <a:rPr lang="el-GR" sz="1500" dirty="0" err="1"/>
              <a:t>Noverre</a:t>
            </a:r>
            <a:r>
              <a:rPr lang="el-GR" sz="1500" dirty="0"/>
              <a:t> (18ος αιώνας), ο οποίος πρέσβευε ότι «o χορός είναι και πρέπει να είναι μια πιστή αναπαράσταση της φύσης» (</a:t>
            </a:r>
            <a:r>
              <a:rPr lang="el-GR" sz="1500" dirty="0" err="1"/>
              <a:t>Noverre</a:t>
            </a:r>
            <a:r>
              <a:rPr lang="el-GR" sz="1500" dirty="0"/>
              <a:t> in </a:t>
            </a:r>
            <a:r>
              <a:rPr lang="el-GR" sz="1500" dirty="0" err="1"/>
              <a:t>Copeland</a:t>
            </a:r>
            <a:r>
              <a:rPr lang="el-GR" sz="1500" dirty="0"/>
              <a:t> &amp; </a:t>
            </a:r>
            <a:r>
              <a:rPr lang="el-GR" sz="1500" dirty="0" err="1"/>
              <a:t>Cohen</a:t>
            </a:r>
            <a:r>
              <a:rPr lang="el-GR" sz="1500" dirty="0"/>
              <a:t>, 1983: 51).</a:t>
            </a:r>
          </a:p>
          <a:p>
            <a:pPr marL="0" indent="0">
              <a:buNone/>
            </a:pPr>
            <a:r>
              <a:rPr lang="el-GR" sz="1500" b="1" dirty="0"/>
              <a:t>Ο χορός ως έκφραση</a:t>
            </a:r>
            <a:r>
              <a:rPr lang="el-GR" sz="1500" dirty="0"/>
              <a:t>. Είναι η άποψη που πρεσβεύει ότι ο χορός αποτελεί μέσο έκφρασης του ανθρώπου και των αισθημάτων του. Αυτό φαίνεται σε ορισμούς όπως αυτός του </a:t>
            </a:r>
            <a:r>
              <a:rPr lang="el-GR" sz="1500" dirty="0" err="1"/>
              <a:t>John</a:t>
            </a:r>
            <a:r>
              <a:rPr lang="el-GR" sz="1500" dirty="0"/>
              <a:t> Martin (αρχές 20ου αιώνα), κριτικός στους </a:t>
            </a:r>
            <a:r>
              <a:rPr lang="el-GR" sz="1500" dirty="0" err="1"/>
              <a:t>New</a:t>
            </a:r>
            <a:r>
              <a:rPr lang="el-GR" sz="1500" dirty="0"/>
              <a:t> </a:t>
            </a:r>
            <a:r>
              <a:rPr lang="el-GR" sz="1500" dirty="0" err="1"/>
              <a:t>York</a:t>
            </a:r>
            <a:r>
              <a:rPr lang="el-GR" sz="1500" dirty="0"/>
              <a:t> </a:t>
            </a:r>
            <a:r>
              <a:rPr lang="el-GR" sz="1500" dirty="0" err="1"/>
              <a:t>Times</a:t>
            </a:r>
            <a:r>
              <a:rPr lang="el-GR" sz="1500" dirty="0"/>
              <a:t> και ένθερμος υποστηρικτής του κινήματος του μοντέρνου χορού.</a:t>
            </a:r>
          </a:p>
          <a:p>
            <a:pPr marL="0" indent="0">
              <a:buNone/>
            </a:pPr>
            <a:r>
              <a:rPr lang="el-GR" sz="1500" dirty="0"/>
              <a:t>«Η τέχνη του χορού είναι η έκφραση και η μεταφορά μέσω των κινήσεων του σώματος, της πνευματικής και συναισθηματικής εμπειρίας ενός ατόμου που δεν μπορεί να εκφραστεί με λογικά ή πνευματικά μέσα». (Martin in </a:t>
            </a:r>
            <a:r>
              <a:rPr lang="el-GR" sz="1500" dirty="0" err="1"/>
              <a:t>Copeland</a:t>
            </a:r>
            <a:r>
              <a:rPr lang="el-GR" sz="1500" dirty="0"/>
              <a:t> &amp; </a:t>
            </a:r>
            <a:r>
              <a:rPr lang="el-GR" sz="1500" dirty="0" err="1"/>
              <a:t>Cohen</a:t>
            </a:r>
            <a:r>
              <a:rPr lang="el-GR" sz="1500" dirty="0"/>
              <a:t>, 1983: 3).</a:t>
            </a:r>
          </a:p>
          <a:p>
            <a:pPr marL="0" indent="0">
              <a:buNone/>
            </a:pPr>
            <a:r>
              <a:rPr lang="el-GR" sz="1500" b="1" dirty="0"/>
              <a:t>Ο χορός ως αυτόνομη τέχνη</a:t>
            </a:r>
            <a:r>
              <a:rPr lang="el-GR" sz="1500" dirty="0"/>
              <a:t>. Πρόκειται για τη θεώρηση εκείνη που βλέπει το χορό ως καθαρή φόρμα. Παράδειγμα ο κριτικός </a:t>
            </a:r>
            <a:r>
              <a:rPr lang="el-GR" sz="1500" dirty="0" err="1"/>
              <a:t>Andre</a:t>
            </a:r>
            <a:r>
              <a:rPr lang="el-GR" sz="1500" dirty="0"/>
              <a:t> </a:t>
            </a:r>
            <a:r>
              <a:rPr lang="el-GR" sz="1500" dirty="0" err="1"/>
              <a:t>Levinson</a:t>
            </a:r>
            <a:r>
              <a:rPr lang="el-GR" sz="1500" dirty="0"/>
              <a:t> (αρχές 20ου αιώνα), ο οποίος υποστηρίζει ότι «...ο χορός και το νόημά του...δεν είναι ούτε έκφραση ούτε μίμηση αλλά καθαρή λειτουργία (</a:t>
            </a:r>
            <a:r>
              <a:rPr lang="el-GR" sz="1500" dirty="0" err="1"/>
              <a:t>function</a:t>
            </a:r>
            <a:r>
              <a:rPr lang="el-GR" sz="1500" dirty="0"/>
              <a:t>)». (</a:t>
            </a:r>
            <a:r>
              <a:rPr lang="el-GR" sz="1500" dirty="0" err="1"/>
              <a:t>Levinson</a:t>
            </a:r>
            <a:r>
              <a:rPr lang="el-GR" sz="1500" dirty="0"/>
              <a:t> in </a:t>
            </a:r>
            <a:r>
              <a:rPr lang="el-GR" sz="1500" dirty="0" err="1"/>
              <a:t>Copeland</a:t>
            </a:r>
            <a:r>
              <a:rPr lang="el-GR" sz="1500" dirty="0"/>
              <a:t> &amp; </a:t>
            </a:r>
            <a:r>
              <a:rPr lang="el-GR" sz="1500" dirty="0" err="1"/>
              <a:t>Cohen</a:t>
            </a:r>
            <a:r>
              <a:rPr lang="el-GR" sz="1500" dirty="0"/>
              <a:t>, 1983: 54).</a:t>
            </a:r>
          </a:p>
          <a:p>
            <a:pPr marL="0" indent="0">
              <a:buNone/>
            </a:pPr>
            <a:r>
              <a:rPr lang="el-GR" sz="1500" b="1" dirty="0"/>
              <a:t>Ο χορός ως επιτέλεση</a:t>
            </a:r>
            <a:r>
              <a:rPr lang="el-GR" sz="1500" dirty="0"/>
              <a:t>. Είναι εκείνη η προσέγγιση που βλέπει το χορό μέσα από το πρίσμα της Θεωρίας της Επιτέλεσης (R. </a:t>
            </a:r>
            <a:r>
              <a:rPr lang="el-GR" sz="1500" dirty="0" err="1"/>
              <a:t>Schechner</a:t>
            </a:r>
            <a:r>
              <a:rPr lang="el-GR" sz="1500" dirty="0"/>
              <a:t>), ως κοινωνική δράση και ως </a:t>
            </a:r>
            <a:r>
              <a:rPr lang="el-GR" sz="1500" dirty="0" err="1"/>
              <a:t>παραστασιακό</a:t>
            </a:r>
            <a:r>
              <a:rPr lang="el-GR" sz="1500" dirty="0"/>
              <a:t> γεγονός που γεννά τις συνθήκες της δημιουργίας του (E. </a:t>
            </a:r>
            <a:r>
              <a:rPr lang="el-GR" sz="1500" dirty="0" err="1"/>
              <a:t>Fisher-Lichte</a:t>
            </a:r>
            <a:r>
              <a:rPr lang="el-GR" sz="1500" dirty="0"/>
              <a:t>)</a:t>
            </a:r>
          </a:p>
          <a:p>
            <a:endParaRPr lang="el-GR" sz="1500" dirty="0"/>
          </a:p>
        </p:txBody>
      </p:sp>
    </p:spTree>
    <p:extLst>
      <p:ext uri="{BB962C8B-B14F-4D97-AF65-F5344CB8AC3E}">
        <p14:creationId xmlns:p14="http://schemas.microsoft.com/office/powerpoint/2010/main" val="4100636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Εικόνα 1" descr="Εικόνα που περιέχει κείμενο, εφημερίδα, χαρτί εφημερίδας, ειδήσει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B1F3D554-DAAA-0D6F-A891-C00068693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490" y="248068"/>
            <a:ext cx="4353059" cy="615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63138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313</Words>
  <Application>Microsoft Office PowerPoint</Application>
  <PresentationFormat>Ευρεία οθόνη</PresentationFormat>
  <Paragraphs>10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Θέμα του Office</vt:lpstr>
      <vt:lpstr>Ιστορία και Θεωρία του Χορού</vt:lpstr>
      <vt:lpstr>Θεωρίες για την Τέχνη 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noname</dc:creator>
  <cp:lastModifiedBy>noname</cp:lastModifiedBy>
  <cp:revision>2</cp:revision>
  <dcterms:created xsi:type="dcterms:W3CDTF">2025-02-26T09:56:43Z</dcterms:created>
  <dcterms:modified xsi:type="dcterms:W3CDTF">2025-03-11T15:06:08Z</dcterms:modified>
</cp:coreProperties>
</file>