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 name" userId="ef39b42479092de5" providerId="LiveId" clId="{0944E287-0AEB-440D-B8F3-4BA94D8FCD7F}"/>
    <pc:docChg chg="undo custSel addSld delSld">
      <pc:chgData name="no name" userId="ef39b42479092de5" providerId="LiveId" clId="{0944E287-0AEB-440D-B8F3-4BA94D8FCD7F}" dt="2025-03-17T12:00:18.898" v="9" actId="680"/>
      <pc:docMkLst>
        <pc:docMk/>
      </pc:docMkLst>
      <pc:sldChg chg="new del">
        <pc:chgData name="no name" userId="ef39b42479092de5" providerId="LiveId" clId="{0944E287-0AEB-440D-B8F3-4BA94D8FCD7F}" dt="2025-03-17T12:00:18.898" v="9" actId="680"/>
        <pc:sldMkLst>
          <pc:docMk/>
          <pc:sldMk cId="13167261" sldId="265"/>
        </pc:sldMkLst>
      </pc:sldChg>
      <pc:sldChg chg="del">
        <pc:chgData name="no name" userId="ef39b42479092de5" providerId="LiveId" clId="{0944E287-0AEB-440D-B8F3-4BA94D8FCD7F}" dt="2025-03-17T10:27:12.845" v="0" actId="47"/>
        <pc:sldMkLst>
          <pc:docMk/>
          <pc:sldMk cId="541886526" sldId="265"/>
        </pc:sldMkLst>
      </pc:sldChg>
      <pc:sldChg chg="del">
        <pc:chgData name="no name" userId="ef39b42479092de5" providerId="LiveId" clId="{0944E287-0AEB-440D-B8F3-4BA94D8FCD7F}" dt="2025-03-17T10:27:14.019" v="1" actId="47"/>
        <pc:sldMkLst>
          <pc:docMk/>
          <pc:sldMk cId="1677909393" sldId="266"/>
        </pc:sldMkLst>
      </pc:sldChg>
      <pc:sldChg chg="new del">
        <pc:chgData name="no name" userId="ef39b42479092de5" providerId="LiveId" clId="{0944E287-0AEB-440D-B8F3-4BA94D8FCD7F}" dt="2025-03-17T12:00:17.706" v="8" actId="680"/>
        <pc:sldMkLst>
          <pc:docMk/>
          <pc:sldMk cId="2562380684" sldId="266"/>
        </pc:sldMkLst>
      </pc:sldChg>
      <pc:sldChg chg="new add del">
        <pc:chgData name="no name" userId="ef39b42479092de5" providerId="LiveId" clId="{0944E287-0AEB-440D-B8F3-4BA94D8FCD7F}" dt="2025-03-17T12:00:15.976" v="7" actId="680"/>
        <pc:sldMkLst>
          <pc:docMk/>
          <pc:sldMk cId="4001657238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5A0F87-D82B-4D55-8EE1-81BD4B629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C2C06D5-447C-4BB2-911E-5C04FF6CC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309021-680A-4F94-9AD8-38AF68FC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DC9AF1-0D1D-41F4-95F6-A53A85F7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92BE09C-F05C-4D56-8DFE-C024824B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13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90AB7E-887B-4873-B038-3DD73C5A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3BB5419-FA39-4998-AF5A-BA8810F12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9F5447-9468-476B-BEB9-84D5CCDE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D2ACB4-B88A-4827-9CAB-989894BA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73C7F7-384E-4614-823D-60DAAD64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53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6E56258-31BD-41DA-B28B-2CB9B9FE8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9CCEB47-3E11-419B-8B74-250083F0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CFF3-65AB-4085-A8DE-E486BAFB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B40C9-4B7E-4DA1-9879-5C6516A5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FE48BB8-54E5-4278-8BA8-52F39B35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62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DC683B-5B4C-4308-ACBE-BE25A795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F9DCC3-45DB-48BE-B6C8-22DE46C94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64B05E-A6AC-4D89-94D0-72BB8245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20EF5B-E10F-4307-A7B4-7B61E11A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82069F-7BA9-4949-81DE-11B19B6D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01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22D877-2D37-4B1E-A826-6A71B178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BF2D489-3C91-46C5-B083-B6403ED0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271DF5-09A4-438F-A191-F4F4DDD2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C7833C-8FEA-4895-99EC-D71FC3AA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5923A0-6CBF-467C-B1C8-423856B2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96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B2B1B7-0022-46DE-B4E4-7D559FF2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1F2097-552A-4A84-B6DA-37759FA8A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3700C43-39B9-4C94-8E36-517808E71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1BEA8F2-8478-4EB8-B92A-5882C41D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15E828-5B9B-40D3-94EF-F5AA62E3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DD7FF33-64D9-4886-A181-EEFAF48F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142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B1E3A8-9063-4109-8A57-83CCFD3B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0C4D6A-D7B2-41B8-BBBE-5C7E488B7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5EA0D67-DB46-4E97-BA10-3BE965B18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278C65A-5F27-43F5-A792-EFB737257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FF69D9E-4267-4960-BD4A-CD7465FA4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6AD98B5-5DF5-4F27-9597-1AE2B17E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C78537A-ACF0-43B0-957C-4AB84DFC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823807C-9E81-4611-834E-1C51B67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95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5242D4-2F75-4C66-9423-F3BBCC8D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F6381B0-641C-472D-AA6F-10113AC5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5F7F4A2-E867-49F7-91AA-009282EF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39D6E80-D254-4AB1-BC77-7270C82D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43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B4BAA72-2BEA-4482-85B1-834D18F1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F2E1600-ECBF-4BAF-A276-BF0A622E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8EFB6C9-0064-4470-88C2-2533E9B3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18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6DE518-0F96-42DF-8F94-A854B404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56350B-0FF8-4E1B-A6B1-9B9EA8D7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DBDE3E2-3E82-41CD-B819-D85C63B0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26B8C2B-DD87-4698-B07B-AEE5F624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1FEF5C-E690-4B71-AFD2-A5D3BA3B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FC0917-5915-4C9D-8A24-77777CFC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8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6034E0-D989-4494-816C-D1101D2D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ED49E00-BE66-4836-87C9-48F8A4DC0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11E56D5-EADA-4F66-9751-9AC5839DD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1BB0D1C-9489-4886-B666-C1C83EE2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78C84CB-14B2-4821-8963-7776144C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9736E4-D214-4E8E-8B80-91A692DC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56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A5F8C1F-19CA-4ABF-99B5-5BB048E6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6C76159-73B2-4252-8C7C-F3199B69E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E7F970-C8CF-4169-AFF8-39C5DD64E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6A4C-35E6-4E56-94B6-AAD92C87BE72}" type="datetimeFigureOut">
              <a:rPr lang="el-GR" smtClean="0"/>
              <a:t>17/3/2025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5BD15A-6CE2-4C5D-90A7-A975E9D78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A2E717-3059-4D53-B033-F146D7D4A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8FBA-5422-4E5D-9A1B-DF786149E0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3A125FC9-6B1F-4BD5-A24D-FA34EFD5BA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51" y="457200"/>
            <a:ext cx="4205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Θέση περιεχομένου 9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C3C334B-31D7-4D32-824F-E2D6A31A648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7" r="-2" b="24234"/>
          <a:stretch/>
        </p:blipFill>
        <p:spPr>
          <a:xfrm>
            <a:off x="6421035" y="1709596"/>
            <a:ext cx="5129784" cy="34388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Θέση περιεχομένου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A8D287D-52BC-4AC6-9D36-DDA32D91FA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r="-2" b="2237"/>
          <a:stretch/>
        </p:blipFill>
        <p:spPr>
          <a:xfrm>
            <a:off x="641180" y="1709570"/>
            <a:ext cx="5129784" cy="34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9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A99930C-EDE6-4C71-A0A4-905236A025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51" y="457200"/>
            <a:ext cx="4205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3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64F0D05-9665-41BE-8D9F-C6AB86D996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51" y="457200"/>
            <a:ext cx="4205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2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Θέση περιεχομένου 8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6D5B657-A1B0-4BF1-91B9-1221C78943A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2" y="643467"/>
            <a:ext cx="3941529" cy="5571066"/>
          </a:xfrm>
          <a:prstGeom prst="rect">
            <a:avLst/>
          </a:prstGeom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αφίσα, γραφιστική, ανθρώπινο πρόσωπ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DF00ADBB-B729-4568-9C4A-637579136CD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07" y="643467"/>
            <a:ext cx="39415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1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4A79A26D-2AB1-41E8-B305-D1915BB574E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51" y="457200"/>
            <a:ext cx="4205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7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2C7D421-38C8-4D3D-A306-6CE2D9A42D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51" y="457200"/>
            <a:ext cx="4205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2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C11304D-AB5E-413A-9415-FFFBF84A3E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/>
          <a:stretch/>
        </p:blipFill>
        <p:spPr>
          <a:xfrm>
            <a:off x="3306519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431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Θέση περιεχομένου 1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4A106B8-B41D-4698-A465-368F426BFE1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r="-2" b="17446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Θέση περιεχομένου 9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BF18D3B-D5C9-4C98-8D0C-342BB3D6EC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5" b="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932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0</Words>
  <Application>Microsoft Office PowerPoint</Application>
  <PresentationFormat>Ευρεία οθόνη</PresentationFormat>
  <Paragraphs>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steriani tsintziloni</dc:creator>
  <cp:lastModifiedBy>noname</cp:lastModifiedBy>
  <cp:revision>7</cp:revision>
  <dcterms:created xsi:type="dcterms:W3CDTF">2021-01-13T10:36:57Z</dcterms:created>
  <dcterms:modified xsi:type="dcterms:W3CDTF">2025-03-17T12:00:27Z</dcterms:modified>
</cp:coreProperties>
</file>