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3" r:id="rId4"/>
    <p:sldId id="256" r:id="rId5"/>
    <p:sldId id="262" r:id="rId6"/>
    <p:sldId id="261" r:id="rId7"/>
    <p:sldId id="257" r:id="rId8"/>
    <p:sldId id="259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72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 name" userId="ef39b42479092de5" providerId="LiveId" clId="{640180BF-9425-4BAD-9D0E-81DDD9538757}"/>
    <pc:docChg chg="custSel delSld modSld">
      <pc:chgData name="no name" userId="ef39b42479092de5" providerId="LiveId" clId="{640180BF-9425-4BAD-9D0E-81DDD9538757}" dt="2025-03-24T15:32:37.992" v="63" actId="47"/>
      <pc:docMkLst>
        <pc:docMk/>
      </pc:docMkLst>
      <pc:sldChg chg="addSp modSp mod setBg">
        <pc:chgData name="no name" userId="ef39b42479092de5" providerId="LiveId" clId="{640180BF-9425-4BAD-9D0E-81DDD9538757}" dt="2025-03-24T07:48:12.479" v="53" actId="20577"/>
        <pc:sldMkLst>
          <pc:docMk/>
          <pc:sldMk cId="0" sldId="258"/>
        </pc:sldMkLst>
        <pc:spChg chg="mod">
          <ac:chgData name="no name" userId="ef39b42479092de5" providerId="LiveId" clId="{640180BF-9425-4BAD-9D0E-81DDD9538757}" dt="2025-03-24T07:48:12.479" v="53" actId="20577"/>
          <ac:spMkLst>
            <pc:docMk/>
            <pc:sldMk cId="0" sldId="258"/>
            <ac:spMk id="2" creationId="{00000000-0000-0000-0000-000000000000}"/>
          </ac:spMkLst>
        </pc:spChg>
        <pc:spChg chg="add">
          <ac:chgData name="no name" userId="ef39b42479092de5" providerId="LiveId" clId="{640180BF-9425-4BAD-9D0E-81DDD9538757}" dt="2025-03-24T07:47:57.358" v="20" actId="26606"/>
          <ac:spMkLst>
            <pc:docMk/>
            <pc:sldMk cId="0" sldId="258"/>
            <ac:spMk id="9" creationId="{16C5FA50-8D52-4617-AF91-5C7B1C8352F1}"/>
          </ac:spMkLst>
        </pc:spChg>
        <pc:spChg chg="add">
          <ac:chgData name="no name" userId="ef39b42479092de5" providerId="LiveId" clId="{640180BF-9425-4BAD-9D0E-81DDD9538757}" dt="2025-03-24T07:47:57.358" v="20" actId="26606"/>
          <ac:spMkLst>
            <pc:docMk/>
            <pc:sldMk cId="0" sldId="258"/>
            <ac:spMk id="11" creationId="{E223798C-12AD-4B0C-A50C-D676347D67CF}"/>
          </ac:spMkLst>
        </pc:spChg>
        <pc:picChg chg="mod">
          <ac:chgData name="no name" userId="ef39b42479092de5" providerId="LiveId" clId="{640180BF-9425-4BAD-9D0E-81DDD9538757}" dt="2025-03-24T07:47:57.358" v="20" actId="26606"/>
          <ac:picMkLst>
            <pc:docMk/>
            <pc:sldMk cId="0" sldId="258"/>
            <ac:picMk id="4" creationId="{00000000-0000-0000-0000-000000000000}"/>
          </ac:picMkLst>
        </pc:picChg>
      </pc:sldChg>
      <pc:sldChg chg="del">
        <pc:chgData name="no name" userId="ef39b42479092de5" providerId="LiveId" clId="{640180BF-9425-4BAD-9D0E-81DDD9538757}" dt="2025-03-24T15:32:32.877" v="57" actId="47"/>
        <pc:sldMkLst>
          <pc:docMk/>
          <pc:sldMk cId="0" sldId="260"/>
        </pc:sldMkLst>
      </pc:sldChg>
      <pc:sldChg chg="addSp delSp modSp mod setBg chgLayout">
        <pc:chgData name="no name" userId="ef39b42479092de5" providerId="LiveId" clId="{640180BF-9425-4BAD-9D0E-81DDD9538757}" dt="2025-03-24T07:47:52.700" v="19" actId="20577"/>
        <pc:sldMkLst>
          <pc:docMk/>
          <pc:sldMk cId="0" sldId="264"/>
        </pc:sldMkLst>
        <pc:spChg chg="add mod ord">
          <ac:chgData name="no name" userId="ef39b42479092de5" providerId="LiveId" clId="{640180BF-9425-4BAD-9D0E-81DDD9538757}" dt="2025-03-24T07:47:52.700" v="19" actId="20577"/>
          <ac:spMkLst>
            <pc:docMk/>
            <pc:sldMk cId="0" sldId="264"/>
            <ac:spMk id="2" creationId="{E5161DD9-BBB4-E789-4130-AE49CE205565}"/>
          </ac:spMkLst>
        </pc:spChg>
        <pc:spChg chg="del">
          <ac:chgData name="no name" userId="ef39b42479092de5" providerId="LiveId" clId="{640180BF-9425-4BAD-9D0E-81DDD9538757}" dt="2025-03-24T07:47:39.967" v="0" actId="700"/>
          <ac:spMkLst>
            <pc:docMk/>
            <pc:sldMk cId="0" sldId="264"/>
            <ac:spMk id="4" creationId="{00000000-0000-0000-0000-000000000000}"/>
          </ac:spMkLst>
        </pc:spChg>
        <pc:spChg chg="add">
          <ac:chgData name="no name" userId="ef39b42479092de5" providerId="LiveId" clId="{640180BF-9425-4BAD-9D0E-81DDD9538757}" dt="2025-03-24T07:47:43.667" v="1" actId="26606"/>
          <ac:spMkLst>
            <pc:docMk/>
            <pc:sldMk cId="0" sldId="264"/>
            <ac:spMk id="11" creationId="{16C5FA50-8D52-4617-AF91-5C7B1C8352F1}"/>
          </ac:spMkLst>
        </pc:spChg>
        <pc:spChg chg="add">
          <ac:chgData name="no name" userId="ef39b42479092de5" providerId="LiveId" clId="{640180BF-9425-4BAD-9D0E-81DDD9538757}" dt="2025-03-24T07:47:43.667" v="1" actId="26606"/>
          <ac:spMkLst>
            <pc:docMk/>
            <pc:sldMk cId="0" sldId="264"/>
            <ac:spMk id="13" creationId="{E223798C-12AD-4B0C-A50C-D676347D67CF}"/>
          </ac:spMkLst>
        </pc:spChg>
        <pc:picChg chg="mod ord">
          <ac:chgData name="no name" userId="ef39b42479092de5" providerId="LiveId" clId="{640180BF-9425-4BAD-9D0E-81DDD9538757}" dt="2025-03-24T07:47:43.667" v="1" actId="26606"/>
          <ac:picMkLst>
            <pc:docMk/>
            <pc:sldMk cId="0" sldId="264"/>
            <ac:picMk id="6" creationId="{00000000-0000-0000-0000-000000000000}"/>
          </ac:picMkLst>
        </pc:picChg>
      </pc:sldChg>
      <pc:sldChg chg="del">
        <pc:chgData name="no name" userId="ef39b42479092de5" providerId="LiveId" clId="{640180BF-9425-4BAD-9D0E-81DDD9538757}" dt="2025-03-24T15:32:32.249" v="56" actId="47"/>
        <pc:sldMkLst>
          <pc:docMk/>
          <pc:sldMk cId="0" sldId="269"/>
        </pc:sldMkLst>
      </pc:sldChg>
      <pc:sldChg chg="del">
        <pc:chgData name="no name" userId="ef39b42479092de5" providerId="LiveId" clId="{640180BF-9425-4BAD-9D0E-81DDD9538757}" dt="2025-03-24T15:32:31.097" v="54" actId="47"/>
        <pc:sldMkLst>
          <pc:docMk/>
          <pc:sldMk cId="28980522" sldId="272"/>
        </pc:sldMkLst>
      </pc:sldChg>
      <pc:sldChg chg="del">
        <pc:chgData name="no name" userId="ef39b42479092de5" providerId="LiveId" clId="{640180BF-9425-4BAD-9D0E-81DDD9538757}" dt="2025-03-24T15:32:31.572" v="55" actId="47"/>
        <pc:sldMkLst>
          <pc:docMk/>
          <pc:sldMk cId="0" sldId="273"/>
        </pc:sldMkLst>
      </pc:sldChg>
      <pc:sldChg chg="del">
        <pc:chgData name="no name" userId="ef39b42479092de5" providerId="LiveId" clId="{640180BF-9425-4BAD-9D0E-81DDD9538757}" dt="2025-03-24T15:32:33.500" v="58" actId="47"/>
        <pc:sldMkLst>
          <pc:docMk/>
          <pc:sldMk cId="0" sldId="274"/>
        </pc:sldMkLst>
      </pc:sldChg>
      <pc:sldChg chg="del">
        <pc:chgData name="no name" userId="ef39b42479092de5" providerId="LiveId" clId="{640180BF-9425-4BAD-9D0E-81DDD9538757}" dt="2025-03-24T15:32:34.680" v="59" actId="47"/>
        <pc:sldMkLst>
          <pc:docMk/>
          <pc:sldMk cId="0" sldId="275"/>
        </pc:sldMkLst>
      </pc:sldChg>
      <pc:sldChg chg="del">
        <pc:chgData name="no name" userId="ef39b42479092de5" providerId="LiveId" clId="{640180BF-9425-4BAD-9D0E-81DDD9538757}" dt="2025-03-24T15:32:35.297" v="60" actId="47"/>
        <pc:sldMkLst>
          <pc:docMk/>
          <pc:sldMk cId="0" sldId="276"/>
        </pc:sldMkLst>
      </pc:sldChg>
      <pc:sldChg chg="del">
        <pc:chgData name="no name" userId="ef39b42479092de5" providerId="LiveId" clId="{640180BF-9425-4BAD-9D0E-81DDD9538757}" dt="2025-03-24T15:32:35.972" v="61" actId="47"/>
        <pc:sldMkLst>
          <pc:docMk/>
          <pc:sldMk cId="0" sldId="277"/>
        </pc:sldMkLst>
      </pc:sldChg>
      <pc:sldChg chg="del">
        <pc:chgData name="no name" userId="ef39b42479092de5" providerId="LiveId" clId="{640180BF-9425-4BAD-9D0E-81DDD9538757}" dt="2025-03-24T15:32:36.740" v="62" actId="47"/>
        <pc:sldMkLst>
          <pc:docMk/>
          <pc:sldMk cId="0" sldId="278"/>
        </pc:sldMkLst>
      </pc:sldChg>
      <pc:sldChg chg="del">
        <pc:chgData name="no name" userId="ef39b42479092de5" providerId="LiveId" clId="{640180BF-9425-4BAD-9D0E-81DDD9538757}" dt="2025-03-24T15:32:37.992" v="63" actId="47"/>
        <pc:sldMkLst>
          <pc:docMk/>
          <pc:sldMk cId="0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6ADC-123C-464F-AA3A-D357E4329D9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6FBB-BB93-4F8F-BB8B-3620C4713F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4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5161DD9-BBB4-E789-4130-AE49CE20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l-GR" sz="3100" dirty="0">
                <a:solidFill>
                  <a:srgbClr val="FFFFFF"/>
                </a:solidFill>
              </a:rPr>
              <a:t>Χορός στο Μεσαίωνα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66" r="8085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l-GR" sz="3100" dirty="0">
                <a:solidFill>
                  <a:srgbClr val="FFFFFF"/>
                </a:solidFill>
              </a:rPr>
              <a:t>Χορός στο Μεσαίωνα 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16010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276" r="2" b="2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DD7D11-4219-42D1-8716-251C9971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Domenico </a:t>
            </a:r>
            <a:r>
              <a:rPr lang="en-GB"/>
              <a:t>de Ferrara (1430-1470)</a:t>
            </a:r>
            <a:endParaRPr lang="el-GR" dirty="0"/>
          </a:p>
        </p:txBody>
      </p:sp>
      <p:pic>
        <p:nvPicPr>
          <p:cNvPr id="1026" name="Picture 2" descr="The first dancing master&amp;#39;s manual: Domenico da Piacenza and the art of  dance – Early Music Muse">
            <a:extLst>
              <a:ext uri="{FF2B5EF4-FFF2-40B4-BE49-F238E27FC236}">
                <a16:creationId xmlns:a16="http://schemas.microsoft.com/office/drawing/2014/main" id="{CBC7EAED-000D-4027-8B43-0497145294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32" y="1600200"/>
            <a:ext cx="56279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4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C</a:t>
            </a:r>
          </a:p>
        </p:txBody>
      </p:sp>
      <p:pic>
        <p:nvPicPr>
          <p:cNvPr id="6" name="Content Placeholder 5" descr="Il ballarin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3230" y="1600200"/>
            <a:ext cx="335753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Μπαλέτο των Πολωνών Πρέσβεων 1573</a:t>
            </a:r>
            <a:endParaRPr lang="en-US" dirty="0"/>
          </a:p>
        </p:txBody>
      </p:sp>
      <p:pic>
        <p:nvPicPr>
          <p:cNvPr id="4" name="Content Placeholder 3" descr="Το Μπαλέτο των Πολωνών Πρέσβεων (157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0796" y="1600200"/>
            <a:ext cx="452240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Κωμικό Μπαλέτο της Βασίλισσας 1581</a:t>
            </a:r>
            <a:endParaRPr lang="en-US" dirty="0"/>
          </a:p>
        </p:txBody>
      </p:sp>
      <p:pic>
        <p:nvPicPr>
          <p:cNvPr id="4" name="Content Placeholder 3" descr="Κωμικό Μπαλέτο της Βασίλισσας - Σάτυρο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2397855"/>
            <a:ext cx="1485900" cy="2930652"/>
          </a:xfrm>
        </p:spPr>
      </p:pic>
      <p:pic>
        <p:nvPicPr>
          <p:cNvPr id="7" name="Content Placeholder 6" descr="Το Κωμικό Μπαλέτο της Βασίλισσας (158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5969"/>
            <a:ext cx="4038600" cy="34544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Ορχησεογραφία </a:t>
            </a:r>
            <a:endParaRPr lang="en-US" dirty="0"/>
          </a:p>
        </p:txBody>
      </p:sp>
      <p:pic>
        <p:nvPicPr>
          <p:cNvPr id="6" name="Content Placeholder 5" descr="Arneau stick figur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54185"/>
            <a:ext cx="4038600" cy="1817993"/>
          </a:xfrm>
        </p:spPr>
      </p:pic>
      <p:pic>
        <p:nvPicPr>
          <p:cNvPr id="9" name="Content Placeholder 8" descr="Arneau Orchesographi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9310" y="1600200"/>
            <a:ext cx="261637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gri bar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1256" y="1874361"/>
            <a:ext cx="2761488" cy="39776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7th C religious p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3815" y="1600200"/>
            <a:ext cx="599637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</Words>
  <Application>Microsoft Office PowerPoint</Application>
  <PresentationFormat>Προβολή στην οθόνη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Χορός στο Μεσαίωνα</vt:lpstr>
      <vt:lpstr>Χορός στο Μεσαίωνα </vt:lpstr>
      <vt:lpstr>Domenico de Ferrara (1430-1470)</vt:lpstr>
      <vt:lpstr>16th C</vt:lpstr>
      <vt:lpstr>Το Μπαλέτο των Πολωνών Πρέσβεων 1573</vt:lpstr>
      <vt:lpstr>Το Κωμικό Μπαλέτο της Βασίλισσας 1581</vt:lpstr>
      <vt:lpstr>Ορχησεογραφία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noname</cp:lastModifiedBy>
  <cp:revision>6</cp:revision>
  <dcterms:created xsi:type="dcterms:W3CDTF">2019-11-11T13:02:09Z</dcterms:created>
  <dcterms:modified xsi:type="dcterms:W3CDTF">2025-03-24T15:32:41Z</dcterms:modified>
</cp:coreProperties>
</file>