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4" r:id="rId4"/>
    <p:sldId id="296" r:id="rId5"/>
    <p:sldId id="277" r:id="rId6"/>
    <p:sldId id="263" r:id="rId7"/>
    <p:sldId id="270" r:id="rId8"/>
    <p:sldId id="267" r:id="rId9"/>
    <p:sldId id="274" r:id="rId10"/>
    <p:sldId id="275" r:id="rId11"/>
    <p:sldId id="276" r:id="rId12"/>
    <p:sldId id="259" r:id="rId13"/>
    <p:sldId id="258" r:id="rId14"/>
    <p:sldId id="260" r:id="rId15"/>
    <p:sldId id="262" r:id="rId16"/>
    <p:sldId id="297" r:id="rId17"/>
    <p:sldId id="298" r:id="rId18"/>
    <p:sldId id="299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07754-8A65-4858-AF40-AE10C66123E2}" v="14" dt="2025-04-29T09:43:34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iani tsintziloni" userId="ef39b42479092de5" providerId="LiveId" clId="{E24594E5-FA8F-4B91-9885-ECDDC84E3779}"/>
    <pc:docChg chg="custSel addSld delSld modSld sldOrd">
      <pc:chgData name="steriani tsintziloni" userId="ef39b42479092de5" providerId="LiveId" clId="{E24594E5-FA8F-4B91-9885-ECDDC84E3779}" dt="2023-10-29T17:18:07.439" v="247" actId="47"/>
      <pc:docMkLst>
        <pc:docMk/>
      </pc:docMkLst>
      <pc:sldChg chg="add">
        <pc:chgData name="steriani tsintziloni" userId="ef39b42479092de5" providerId="LiveId" clId="{E24594E5-FA8F-4B91-9885-ECDDC84E3779}" dt="2023-10-29T17:07:11.468" v="4"/>
        <pc:sldMkLst>
          <pc:docMk/>
          <pc:sldMk cId="0" sldId="256"/>
        </pc:sldMkLst>
      </pc:sldChg>
      <pc:sldChg chg="modSp add mod">
        <pc:chgData name="steriani tsintziloni" userId="ef39b42479092de5" providerId="LiveId" clId="{E24594E5-FA8F-4B91-9885-ECDDC84E3779}" dt="2023-10-29T17:07:11.593" v="6" actId="27636"/>
        <pc:sldMkLst>
          <pc:docMk/>
          <pc:sldMk cId="0" sldId="257"/>
        </pc:sldMkLst>
      </pc:sldChg>
      <pc:sldChg chg="modSp add mod">
        <pc:chgData name="steriani tsintziloni" userId="ef39b42479092de5" providerId="LiveId" clId="{E24594E5-FA8F-4B91-9885-ECDDC84E3779}" dt="2023-10-29T17:07:11.586" v="5" actId="27636"/>
        <pc:sldMkLst>
          <pc:docMk/>
          <pc:sldMk cId="0" sldId="258"/>
        </pc:sldMkLst>
      </pc:sldChg>
      <pc:sldChg chg="add">
        <pc:chgData name="steriani tsintziloni" userId="ef39b42479092de5" providerId="LiveId" clId="{E24594E5-FA8F-4B91-9885-ECDDC84E3779}" dt="2023-10-29T17:07:11.468" v="4"/>
        <pc:sldMkLst>
          <pc:docMk/>
          <pc:sldMk cId="0" sldId="259"/>
        </pc:sldMkLst>
      </pc:sldChg>
      <pc:sldChg chg="add">
        <pc:chgData name="steriani tsintziloni" userId="ef39b42479092de5" providerId="LiveId" clId="{E24594E5-FA8F-4B91-9885-ECDDC84E3779}" dt="2023-10-29T17:07:11.468" v="4"/>
        <pc:sldMkLst>
          <pc:docMk/>
          <pc:sldMk cId="0" sldId="260"/>
        </pc:sldMkLst>
      </pc:sldChg>
      <pc:sldChg chg="add">
        <pc:chgData name="steriani tsintziloni" userId="ef39b42479092de5" providerId="LiveId" clId="{E24594E5-FA8F-4B91-9885-ECDDC84E3779}" dt="2023-10-29T17:07:11.468" v="4"/>
        <pc:sldMkLst>
          <pc:docMk/>
          <pc:sldMk cId="706510050" sldId="261"/>
        </pc:sldMkLst>
      </pc:sldChg>
      <pc:sldChg chg="add">
        <pc:chgData name="steriani tsintziloni" userId="ef39b42479092de5" providerId="LiveId" clId="{E24594E5-FA8F-4B91-9885-ECDDC84E3779}" dt="2023-10-29T17:17:48.734" v="245"/>
        <pc:sldMkLst>
          <pc:docMk/>
          <pc:sldMk cId="0" sldId="262"/>
        </pc:sldMkLst>
      </pc:sldChg>
      <pc:sldChg chg="modSp mod">
        <pc:chgData name="steriani tsintziloni" userId="ef39b42479092de5" providerId="LiveId" clId="{E24594E5-FA8F-4B91-9885-ECDDC84E3779}" dt="2023-10-29T17:16:42.803" v="242" actId="122"/>
        <pc:sldMkLst>
          <pc:docMk/>
          <pc:sldMk cId="0" sldId="263"/>
        </pc:sldMkLst>
      </pc:sldChg>
      <pc:sldChg chg="ord">
        <pc:chgData name="steriani tsintziloni" userId="ef39b42479092de5" providerId="LiveId" clId="{E24594E5-FA8F-4B91-9885-ECDDC84E3779}" dt="2023-10-29T17:05:55.927" v="1"/>
        <pc:sldMkLst>
          <pc:docMk/>
          <pc:sldMk cId="0" sldId="265"/>
        </pc:sldMkLst>
      </pc:sldChg>
      <pc:sldChg chg="addSp delSp modSp mod setBg delDesignElem">
        <pc:chgData name="steriani tsintziloni" userId="ef39b42479092de5" providerId="LiveId" clId="{E24594E5-FA8F-4B91-9885-ECDDC84E3779}" dt="2023-10-29T17:10:38.025" v="50" actId="20577"/>
        <pc:sldMkLst>
          <pc:docMk/>
          <pc:sldMk cId="0" sldId="268"/>
        </pc:sldMkLst>
      </pc:sldChg>
      <pc:sldChg chg="add del">
        <pc:chgData name="steriani tsintziloni" userId="ef39b42479092de5" providerId="LiveId" clId="{E24594E5-FA8F-4B91-9885-ECDDC84E3779}" dt="2023-10-29T17:18:07.439" v="247" actId="47"/>
        <pc:sldMkLst>
          <pc:docMk/>
          <pc:sldMk cId="0" sldId="269"/>
        </pc:sldMkLst>
      </pc:sldChg>
      <pc:sldChg chg="modSp add mod">
        <pc:chgData name="steriani tsintziloni" userId="ef39b42479092de5" providerId="LiveId" clId="{E24594E5-FA8F-4B91-9885-ECDDC84E3779}" dt="2023-10-29T17:16:47.769" v="243" actId="122"/>
        <pc:sldMkLst>
          <pc:docMk/>
          <pc:sldMk cId="0" sldId="270"/>
        </pc:sldMkLst>
      </pc:sldChg>
      <pc:sldChg chg="modSp add mod">
        <pc:chgData name="steriani tsintziloni" userId="ef39b42479092de5" providerId="LiveId" clId="{E24594E5-FA8F-4B91-9885-ECDDC84E3779}" dt="2023-10-29T17:16:38.534" v="241" actId="122"/>
        <pc:sldMkLst>
          <pc:docMk/>
          <pc:sldMk cId="0" sldId="272"/>
        </pc:sldMkLst>
      </pc:sldChg>
      <pc:sldChg chg="modSp add mod ord">
        <pc:chgData name="steriani tsintziloni" userId="ef39b42479092de5" providerId="LiveId" clId="{E24594E5-FA8F-4B91-9885-ECDDC84E3779}" dt="2023-10-29T17:16:53.999" v="244" actId="122"/>
        <pc:sldMkLst>
          <pc:docMk/>
          <pc:sldMk cId="2925402444" sldId="277"/>
        </pc:sldMkLst>
      </pc:sldChg>
      <pc:sldChg chg="new del">
        <pc:chgData name="steriani tsintziloni" userId="ef39b42479092de5" providerId="LiveId" clId="{E24594E5-FA8F-4B91-9885-ECDDC84E3779}" dt="2023-10-29T17:10:48.265" v="51" actId="47"/>
        <pc:sldMkLst>
          <pc:docMk/>
          <pc:sldMk cId="2279162882" sldId="281"/>
        </pc:sldMkLst>
      </pc:sldChg>
      <pc:sldChg chg="new del">
        <pc:chgData name="steriani tsintziloni" userId="ef39b42479092de5" providerId="LiveId" clId="{E24594E5-FA8F-4B91-9885-ECDDC84E3779}" dt="2023-10-29T17:13:36.653" v="60" actId="47"/>
        <pc:sldMkLst>
          <pc:docMk/>
          <pc:sldMk cId="3999505661" sldId="282"/>
        </pc:sldMkLst>
      </pc:sldChg>
      <pc:sldChg chg="delSp add setBg delDesignElem">
        <pc:chgData name="steriani tsintziloni" userId="ef39b42479092de5" providerId="LiveId" clId="{E24594E5-FA8F-4B91-9885-ECDDC84E3779}" dt="2023-10-29T17:07:38.911" v="8"/>
        <pc:sldMkLst>
          <pc:docMk/>
          <pc:sldMk cId="0" sldId="283"/>
        </pc:sldMkLst>
      </pc:sldChg>
      <pc:sldChg chg="addSp delSp modSp add mod setBg delDesignElem">
        <pc:chgData name="steriani tsintziloni" userId="ef39b42479092de5" providerId="LiveId" clId="{E24594E5-FA8F-4B91-9885-ECDDC84E3779}" dt="2023-10-29T17:10:23.231" v="31" actId="26606"/>
        <pc:sldMkLst>
          <pc:docMk/>
          <pc:sldMk cId="0" sldId="284"/>
        </pc:sldMkLst>
      </pc:sldChg>
      <pc:sldChg chg="delSp add setBg delDesignElem">
        <pc:chgData name="steriani tsintziloni" userId="ef39b42479092de5" providerId="LiveId" clId="{E24594E5-FA8F-4B91-9885-ECDDC84E3779}" dt="2023-10-29T17:11:11.102" v="53"/>
        <pc:sldMkLst>
          <pc:docMk/>
          <pc:sldMk cId="0" sldId="285"/>
        </pc:sldMkLst>
      </pc:sldChg>
      <pc:sldChg chg="add">
        <pc:chgData name="steriani tsintziloni" userId="ef39b42479092de5" providerId="LiveId" clId="{E24594E5-FA8F-4B91-9885-ECDDC84E3779}" dt="2023-10-29T17:18:05.580" v="246"/>
        <pc:sldMkLst>
          <pc:docMk/>
          <pc:sldMk cId="0" sldId="286"/>
        </pc:sldMkLst>
      </pc:sldChg>
    </pc:docChg>
  </pc:docChgLst>
  <pc:docChgLst>
    <pc:chgData name="no name" userId="ef39b42479092de5" providerId="LiveId" clId="{DBD07754-8A65-4858-AF40-AE10C66123E2}"/>
    <pc:docChg chg="undo redo custSel addSld delSld modSld">
      <pc:chgData name="no name" userId="ef39b42479092de5" providerId="LiveId" clId="{DBD07754-8A65-4858-AF40-AE10C66123E2}" dt="2025-04-29T09:46:05.897" v="1318" actId="20577"/>
      <pc:docMkLst>
        <pc:docMk/>
      </pc:docMkLst>
      <pc:sldChg chg="addSp delSp modSp del mod setBg">
        <pc:chgData name="no name" userId="ef39b42479092de5" providerId="LiveId" clId="{DBD07754-8A65-4858-AF40-AE10C66123E2}" dt="2025-04-28T06:20:28.395" v="190" actId="47"/>
        <pc:sldMkLst>
          <pc:docMk/>
          <pc:sldMk cId="0" sldId="256"/>
        </pc:sldMkLst>
      </pc:sldChg>
      <pc:sldChg chg="addSp modSp add del mod setBg">
        <pc:chgData name="no name" userId="ef39b42479092de5" providerId="LiveId" clId="{DBD07754-8A65-4858-AF40-AE10C66123E2}" dt="2025-04-28T08:43:23.735" v="643" actId="47"/>
        <pc:sldMkLst>
          <pc:docMk/>
          <pc:sldMk cId="0" sldId="257"/>
        </pc:sldMkLst>
      </pc:sldChg>
      <pc:sldChg chg="addSp delSp modSp add del mod setBg">
        <pc:chgData name="no name" userId="ef39b42479092de5" providerId="LiveId" clId="{DBD07754-8A65-4858-AF40-AE10C66123E2}" dt="2025-04-28T08:43:06.658" v="635" actId="122"/>
        <pc:sldMkLst>
          <pc:docMk/>
          <pc:sldMk cId="0" sldId="258"/>
        </pc:sldMkLst>
        <pc:spChg chg="mod">
          <ac:chgData name="no name" userId="ef39b42479092de5" providerId="LiveId" clId="{DBD07754-8A65-4858-AF40-AE10C66123E2}" dt="2025-04-28T08:43:06.658" v="635" actId="122"/>
          <ac:spMkLst>
            <pc:docMk/>
            <pc:sldMk cId="0" sldId="258"/>
            <ac:spMk id="2" creationId="{00000000-0000-0000-0000-000000000000}"/>
          </ac:spMkLst>
        </pc:spChg>
        <pc:picChg chg="mod">
          <ac:chgData name="no name" userId="ef39b42479092de5" providerId="LiveId" clId="{DBD07754-8A65-4858-AF40-AE10C66123E2}" dt="2025-04-06T15:45:06.053" v="32" actId="26606"/>
          <ac:picMkLst>
            <pc:docMk/>
            <pc:sldMk cId="0" sldId="258"/>
            <ac:picMk id="4" creationId="{00000000-0000-0000-0000-000000000000}"/>
          </ac:picMkLst>
        </pc:picChg>
      </pc:sldChg>
      <pc:sldChg chg="addSp modSp add del mod setBg">
        <pc:chgData name="no name" userId="ef39b42479092de5" providerId="LiveId" clId="{DBD07754-8A65-4858-AF40-AE10C66123E2}" dt="2025-04-28T08:42:12.771" v="559" actId="122"/>
        <pc:sldMkLst>
          <pc:docMk/>
          <pc:sldMk cId="0" sldId="259"/>
        </pc:sldMkLst>
        <pc:spChg chg="mod">
          <ac:chgData name="no name" userId="ef39b42479092de5" providerId="LiveId" clId="{DBD07754-8A65-4858-AF40-AE10C66123E2}" dt="2025-04-28T08:42:12.771" v="559" actId="122"/>
          <ac:spMkLst>
            <pc:docMk/>
            <pc:sldMk cId="0" sldId="259"/>
            <ac:spMk id="5" creationId="{00000000-0000-0000-0000-000000000000}"/>
          </ac:spMkLst>
        </pc:spChg>
        <pc:picChg chg="mod">
          <ac:chgData name="no name" userId="ef39b42479092de5" providerId="LiveId" clId="{DBD07754-8A65-4858-AF40-AE10C66123E2}" dt="2025-04-06T15:45:15.392" v="34" actId="26606"/>
          <ac:picMkLst>
            <pc:docMk/>
            <pc:sldMk cId="0" sldId="259"/>
            <ac:picMk id="4" creationId="{00000000-0000-0000-0000-000000000000}"/>
          </ac:picMkLst>
        </pc:picChg>
      </pc:sldChg>
      <pc:sldChg chg="addSp delSp modSp add del mod setBg">
        <pc:chgData name="no name" userId="ef39b42479092de5" providerId="LiveId" clId="{DBD07754-8A65-4858-AF40-AE10C66123E2}" dt="2025-04-28T08:32:14.953" v="215"/>
        <pc:sldMkLst>
          <pc:docMk/>
          <pc:sldMk cId="0" sldId="260"/>
        </pc:sldMkLst>
      </pc:sldChg>
      <pc:sldChg chg="addSp modSp add del mod setBg">
        <pc:chgData name="no name" userId="ef39b42479092de5" providerId="LiveId" clId="{DBD07754-8A65-4858-AF40-AE10C66123E2}" dt="2025-04-28T06:20:28.713" v="192" actId="47"/>
        <pc:sldMkLst>
          <pc:docMk/>
          <pc:sldMk cId="706510050" sldId="261"/>
        </pc:sldMkLst>
      </pc:sldChg>
      <pc:sldChg chg="add del">
        <pc:chgData name="no name" userId="ef39b42479092de5" providerId="LiveId" clId="{DBD07754-8A65-4858-AF40-AE10C66123E2}" dt="2025-04-28T06:20:40.464" v="210" actId="47"/>
        <pc:sldMkLst>
          <pc:docMk/>
          <pc:sldMk cId="0" sldId="262"/>
        </pc:sldMkLst>
      </pc:sldChg>
      <pc:sldChg chg="add del">
        <pc:chgData name="no name" userId="ef39b42479092de5" providerId="LiveId" clId="{DBD07754-8A65-4858-AF40-AE10C66123E2}" dt="2025-04-28T06:20:38.099" v="207" actId="47"/>
        <pc:sldMkLst>
          <pc:docMk/>
          <pc:sldMk cId="0" sldId="263"/>
        </pc:sldMkLst>
      </pc:sldChg>
      <pc:sldChg chg="add del">
        <pc:chgData name="no name" userId="ef39b42479092de5" providerId="LiveId" clId="{DBD07754-8A65-4858-AF40-AE10C66123E2}" dt="2025-04-28T08:43:21.636" v="641" actId="47"/>
        <pc:sldMkLst>
          <pc:docMk/>
          <pc:sldMk cId="0" sldId="264"/>
        </pc:sldMkLst>
      </pc:sldChg>
      <pc:sldChg chg="add del">
        <pc:chgData name="no name" userId="ef39b42479092de5" providerId="LiveId" clId="{DBD07754-8A65-4858-AF40-AE10C66123E2}" dt="2025-04-28T08:43:22.902" v="642" actId="47"/>
        <pc:sldMkLst>
          <pc:docMk/>
          <pc:sldMk cId="0" sldId="265"/>
        </pc:sldMkLst>
      </pc:sldChg>
      <pc:sldChg chg="add del">
        <pc:chgData name="no name" userId="ef39b42479092de5" providerId="LiveId" clId="{DBD07754-8A65-4858-AF40-AE10C66123E2}" dt="2025-04-28T08:43:14.151" v="638" actId="47"/>
        <pc:sldMkLst>
          <pc:docMk/>
          <pc:sldMk cId="0" sldId="266"/>
        </pc:sldMkLst>
      </pc:sldChg>
      <pc:sldChg chg="add del">
        <pc:chgData name="no name" userId="ef39b42479092de5" providerId="LiveId" clId="{DBD07754-8A65-4858-AF40-AE10C66123E2}" dt="2025-04-28T06:18:08.168" v="61" actId="47"/>
        <pc:sldMkLst>
          <pc:docMk/>
          <pc:sldMk cId="1084245057" sldId="266"/>
        </pc:sldMkLst>
      </pc:sldChg>
      <pc:sldChg chg="addSp delSp modSp add mod modClrScheme chgLayout">
        <pc:chgData name="no name" userId="ef39b42479092de5" providerId="LiveId" clId="{DBD07754-8A65-4858-AF40-AE10C66123E2}" dt="2025-04-28T08:35:21.279" v="431" actId="122"/>
        <pc:sldMkLst>
          <pc:docMk/>
          <pc:sldMk cId="0" sldId="267"/>
        </pc:sldMkLst>
        <pc:spChg chg="add mod ord">
          <ac:chgData name="no name" userId="ef39b42479092de5" providerId="LiveId" clId="{DBD07754-8A65-4858-AF40-AE10C66123E2}" dt="2025-04-28T08:35:21.279" v="431" actId="122"/>
          <ac:spMkLst>
            <pc:docMk/>
            <pc:sldMk cId="0" sldId="267"/>
            <ac:spMk id="2" creationId="{6909C319-A59A-94EB-6796-8DE294D82FB2}"/>
          </ac:spMkLst>
        </pc:spChg>
        <pc:spChg chg="add mod ord">
          <ac:chgData name="no name" userId="ef39b42479092de5" providerId="LiveId" clId="{DBD07754-8A65-4858-AF40-AE10C66123E2}" dt="2025-04-28T08:34:25.957" v="321" actId="20577"/>
          <ac:spMkLst>
            <pc:docMk/>
            <pc:sldMk cId="0" sldId="267"/>
            <ac:spMk id="3" creationId="{0210B52F-B08E-E9CA-F0FE-2698C9B9DBDE}"/>
          </ac:spMkLst>
        </pc:spChg>
        <pc:spChg chg="add mod ord">
          <ac:chgData name="no name" userId="ef39b42479092de5" providerId="LiveId" clId="{DBD07754-8A65-4858-AF40-AE10C66123E2}" dt="2025-04-28T08:35:00.821" v="385" actId="114"/>
          <ac:spMkLst>
            <pc:docMk/>
            <pc:sldMk cId="0" sldId="267"/>
            <ac:spMk id="5" creationId="{DDBD61F9-80D7-1E60-A0FB-41B217326855}"/>
          </ac:spMkLst>
        </pc:spChg>
        <pc:spChg chg="del mod ord">
          <ac:chgData name="no name" userId="ef39b42479092de5" providerId="LiveId" clId="{DBD07754-8A65-4858-AF40-AE10C66123E2}" dt="2025-04-28T08:33:21.037" v="283" actId="700"/>
          <ac:spMkLst>
            <pc:docMk/>
            <pc:sldMk cId="0" sldId="267"/>
            <ac:spMk id="8" creationId="{00000000-0000-0000-0000-000000000000}"/>
          </ac:spMkLst>
        </pc:spChg>
        <pc:picChg chg="mod ord">
          <ac:chgData name="no name" userId="ef39b42479092de5" providerId="LiveId" clId="{DBD07754-8A65-4858-AF40-AE10C66123E2}" dt="2025-04-28T08:33:21.037" v="283" actId="700"/>
          <ac:picMkLst>
            <pc:docMk/>
            <pc:sldMk cId="0" sldId="267"/>
            <ac:picMk id="4" creationId="{00000000-0000-0000-0000-000000000000}"/>
          </ac:picMkLst>
        </pc:picChg>
        <pc:picChg chg="mod ord">
          <ac:chgData name="no name" userId="ef39b42479092de5" providerId="LiveId" clId="{DBD07754-8A65-4858-AF40-AE10C66123E2}" dt="2025-04-28T08:33:21.037" v="283" actId="700"/>
          <ac:picMkLst>
            <pc:docMk/>
            <pc:sldMk cId="0" sldId="267"/>
            <ac:picMk id="9" creationId="{00000000-0000-0000-0000-000000000000}"/>
          </ac:picMkLst>
        </pc:picChg>
      </pc:sldChg>
      <pc:sldChg chg="add del">
        <pc:chgData name="no name" userId="ef39b42479092de5" providerId="LiveId" clId="{DBD07754-8A65-4858-AF40-AE10C66123E2}" dt="2025-04-28T06:18:07.991" v="60" actId="47"/>
        <pc:sldMkLst>
          <pc:docMk/>
          <pc:sldMk cId="756722104" sldId="267"/>
        </pc:sldMkLst>
      </pc:sldChg>
      <pc:sldChg chg="add del">
        <pc:chgData name="no name" userId="ef39b42479092de5" providerId="LiveId" clId="{DBD07754-8A65-4858-AF40-AE10C66123E2}" dt="2025-04-28T08:43:12.184" v="636" actId="47"/>
        <pc:sldMkLst>
          <pc:docMk/>
          <pc:sldMk cId="0" sldId="268"/>
        </pc:sldMkLst>
      </pc:sldChg>
      <pc:sldChg chg="add del">
        <pc:chgData name="no name" userId="ef39b42479092de5" providerId="LiveId" clId="{DBD07754-8A65-4858-AF40-AE10C66123E2}" dt="2025-04-28T08:43:26.636" v="646" actId="47"/>
        <pc:sldMkLst>
          <pc:docMk/>
          <pc:sldMk cId="0" sldId="269"/>
        </pc:sldMkLst>
      </pc:sldChg>
      <pc:sldChg chg="modSp add del mod">
        <pc:chgData name="no name" userId="ef39b42479092de5" providerId="LiveId" clId="{DBD07754-8A65-4858-AF40-AE10C66123E2}" dt="2025-04-28T06:20:39.794" v="209" actId="47"/>
        <pc:sldMkLst>
          <pc:docMk/>
          <pc:sldMk cId="0" sldId="270"/>
        </pc:sldMkLst>
        <pc:spChg chg="mod">
          <ac:chgData name="no name" userId="ef39b42479092de5" providerId="LiveId" clId="{DBD07754-8A65-4858-AF40-AE10C66123E2}" dt="2025-04-28T06:20:03.572" v="185" actId="20577"/>
          <ac:spMkLst>
            <pc:docMk/>
            <pc:sldMk cId="0" sldId="270"/>
            <ac:spMk id="4" creationId="{00000000-0000-0000-0000-000000000000}"/>
          </ac:spMkLst>
        </pc:spChg>
      </pc:sldChg>
      <pc:sldChg chg="add del">
        <pc:chgData name="no name" userId="ef39b42479092de5" providerId="LiveId" clId="{DBD07754-8A65-4858-AF40-AE10C66123E2}" dt="2025-04-28T08:32:19.490" v="217" actId="47"/>
        <pc:sldMkLst>
          <pc:docMk/>
          <pc:sldMk cId="0" sldId="271"/>
        </pc:sldMkLst>
      </pc:sldChg>
      <pc:sldChg chg="add del">
        <pc:chgData name="no name" userId="ef39b42479092de5" providerId="LiveId" clId="{DBD07754-8A65-4858-AF40-AE10C66123E2}" dt="2025-04-28T08:32:25.317" v="218" actId="47"/>
        <pc:sldMkLst>
          <pc:docMk/>
          <pc:sldMk cId="0" sldId="272"/>
        </pc:sldMkLst>
      </pc:sldChg>
      <pc:sldChg chg="add del">
        <pc:chgData name="no name" userId="ef39b42479092de5" providerId="LiveId" clId="{DBD07754-8A65-4858-AF40-AE10C66123E2}" dt="2025-04-28T08:43:13.054" v="637" actId="47"/>
        <pc:sldMkLst>
          <pc:docMk/>
          <pc:sldMk cId="0" sldId="273"/>
        </pc:sldMkLst>
      </pc:sldChg>
      <pc:sldChg chg="modSp add mod">
        <pc:chgData name="no name" userId="ef39b42479092de5" providerId="LiveId" clId="{DBD07754-8A65-4858-AF40-AE10C66123E2}" dt="2025-04-28T08:36:10.562" v="435" actId="122"/>
        <pc:sldMkLst>
          <pc:docMk/>
          <pc:sldMk cId="0" sldId="274"/>
        </pc:sldMkLst>
        <pc:spChg chg="mod">
          <ac:chgData name="no name" userId="ef39b42479092de5" providerId="LiveId" clId="{DBD07754-8A65-4858-AF40-AE10C66123E2}" dt="2025-04-28T08:36:10.562" v="435" actId="122"/>
          <ac:spMkLst>
            <pc:docMk/>
            <pc:sldMk cId="0" sldId="274"/>
            <ac:spMk id="2" creationId="{00000000-0000-0000-0000-000000000000}"/>
          </ac:spMkLst>
        </pc:spChg>
        <pc:picChg chg="mod modCrop">
          <ac:chgData name="no name" userId="ef39b42479092de5" providerId="LiveId" clId="{DBD07754-8A65-4858-AF40-AE10C66123E2}" dt="2025-04-28T08:35:41.472" v="433" actId="732"/>
          <ac:picMkLst>
            <pc:docMk/>
            <pc:sldMk cId="0" sldId="274"/>
            <ac:picMk id="5" creationId="{00000000-0000-0000-0000-000000000000}"/>
          </ac:picMkLst>
        </pc:picChg>
        <pc:picChg chg="mod modCrop">
          <ac:chgData name="no name" userId="ef39b42479092de5" providerId="LiveId" clId="{DBD07754-8A65-4858-AF40-AE10C66123E2}" dt="2025-04-28T08:36:01.072" v="434" actId="732"/>
          <ac:picMkLst>
            <pc:docMk/>
            <pc:sldMk cId="0" sldId="274"/>
            <ac:picMk id="6" creationId="{00000000-0000-0000-0000-000000000000}"/>
          </ac:picMkLst>
        </pc:picChg>
      </pc:sldChg>
      <pc:sldChg chg="modSp add mod">
        <pc:chgData name="no name" userId="ef39b42479092de5" providerId="LiveId" clId="{DBD07754-8A65-4858-AF40-AE10C66123E2}" dt="2025-04-28T08:36:35.844" v="486" actId="20577"/>
        <pc:sldMkLst>
          <pc:docMk/>
          <pc:sldMk cId="0" sldId="275"/>
        </pc:sldMkLst>
        <pc:spChg chg="mod">
          <ac:chgData name="no name" userId="ef39b42479092de5" providerId="LiveId" clId="{DBD07754-8A65-4858-AF40-AE10C66123E2}" dt="2025-04-28T08:36:35.844" v="486" actId="20577"/>
          <ac:spMkLst>
            <pc:docMk/>
            <pc:sldMk cId="0" sldId="275"/>
            <ac:spMk id="2" creationId="{00000000-0000-0000-0000-000000000000}"/>
          </ac:spMkLst>
        </pc:spChg>
      </pc:sldChg>
      <pc:sldChg chg="addSp modSp add mod modClrScheme chgLayout">
        <pc:chgData name="no name" userId="ef39b42479092de5" providerId="LiveId" clId="{DBD07754-8A65-4858-AF40-AE10C66123E2}" dt="2025-04-28T08:44:52.184" v="726" actId="114"/>
        <pc:sldMkLst>
          <pc:docMk/>
          <pc:sldMk cId="0" sldId="276"/>
        </pc:sldMkLst>
        <pc:spChg chg="mod ord">
          <ac:chgData name="no name" userId="ef39b42479092de5" providerId="LiveId" clId="{DBD07754-8A65-4858-AF40-AE10C66123E2}" dt="2025-04-28T08:36:53.788" v="489" actId="700"/>
          <ac:spMkLst>
            <pc:docMk/>
            <pc:sldMk cId="0" sldId="276"/>
            <ac:spMk id="2" creationId="{00000000-0000-0000-0000-000000000000}"/>
          </ac:spMkLst>
        </pc:spChg>
        <pc:spChg chg="add mod ord">
          <ac:chgData name="no name" userId="ef39b42479092de5" providerId="LiveId" clId="{DBD07754-8A65-4858-AF40-AE10C66123E2}" dt="2025-04-28T08:39:07.063" v="558" actId="20577"/>
          <ac:spMkLst>
            <pc:docMk/>
            <pc:sldMk cId="0" sldId="276"/>
            <ac:spMk id="3" creationId="{55644951-DED2-763A-16B4-B076565C586B}"/>
          </ac:spMkLst>
        </pc:spChg>
        <pc:spChg chg="add mod ord">
          <ac:chgData name="no name" userId="ef39b42479092de5" providerId="LiveId" clId="{DBD07754-8A65-4858-AF40-AE10C66123E2}" dt="2025-04-28T08:44:52.184" v="726" actId="114"/>
          <ac:spMkLst>
            <pc:docMk/>
            <pc:sldMk cId="0" sldId="276"/>
            <ac:spMk id="4" creationId="{2D5AA314-C8C3-4920-1F35-7B64A7020EF0}"/>
          </ac:spMkLst>
        </pc:spChg>
        <pc:picChg chg="mod ord">
          <ac:chgData name="no name" userId="ef39b42479092de5" providerId="LiveId" clId="{DBD07754-8A65-4858-AF40-AE10C66123E2}" dt="2025-04-28T08:36:53.788" v="489" actId="700"/>
          <ac:picMkLst>
            <pc:docMk/>
            <pc:sldMk cId="0" sldId="276"/>
            <ac:picMk id="6" creationId="{00000000-0000-0000-0000-000000000000}"/>
          </ac:picMkLst>
        </pc:picChg>
        <pc:picChg chg="mod ord">
          <ac:chgData name="no name" userId="ef39b42479092de5" providerId="LiveId" clId="{DBD07754-8A65-4858-AF40-AE10C66123E2}" dt="2025-04-28T08:36:53.788" v="489" actId="700"/>
          <ac:picMkLst>
            <pc:docMk/>
            <pc:sldMk cId="0" sldId="276"/>
            <ac:picMk id="8" creationId="{00000000-0000-0000-0000-000000000000}"/>
          </ac:picMkLst>
        </pc:picChg>
      </pc:sldChg>
      <pc:sldChg chg="modSp add del mod">
        <pc:chgData name="no name" userId="ef39b42479092de5" providerId="LiveId" clId="{DBD07754-8A65-4858-AF40-AE10C66123E2}" dt="2025-04-28T06:20:37.408" v="206" actId="47"/>
        <pc:sldMkLst>
          <pc:docMk/>
          <pc:sldMk cId="2925402444" sldId="277"/>
        </pc:sldMkLst>
        <pc:spChg chg="mod">
          <ac:chgData name="no name" userId="ef39b42479092de5" providerId="LiveId" clId="{DBD07754-8A65-4858-AF40-AE10C66123E2}" dt="2025-04-28T06:19:48.218" v="155" actId="20577"/>
          <ac:spMkLst>
            <pc:docMk/>
            <pc:sldMk cId="2925402444" sldId="277"/>
            <ac:spMk id="2" creationId="{86839FA9-1FE1-F02D-80DF-6B73DB16452D}"/>
          </ac:spMkLst>
        </pc:spChg>
      </pc:sldChg>
      <pc:sldChg chg="addSp modSp add del mod setBg">
        <pc:chgData name="no name" userId="ef39b42479092de5" providerId="LiveId" clId="{DBD07754-8A65-4858-AF40-AE10C66123E2}" dt="2025-04-28T06:18:07.483" v="58" actId="47"/>
        <pc:sldMkLst>
          <pc:docMk/>
          <pc:sldMk cId="1685358385" sldId="280"/>
        </pc:sldMkLst>
      </pc:sldChg>
      <pc:sldChg chg="del">
        <pc:chgData name="no name" userId="ef39b42479092de5" providerId="LiveId" clId="{DBD07754-8A65-4858-AF40-AE10C66123E2}" dt="2025-04-28T06:20:27.735" v="186" actId="47"/>
        <pc:sldMkLst>
          <pc:docMk/>
          <pc:sldMk cId="0" sldId="283"/>
        </pc:sldMkLst>
      </pc:sldChg>
      <pc:sldChg chg="addSp delSp modSp del mod">
        <pc:chgData name="no name" userId="ef39b42479092de5" providerId="LiveId" clId="{DBD07754-8A65-4858-AF40-AE10C66123E2}" dt="2025-04-28T06:20:27.944" v="187" actId="47"/>
        <pc:sldMkLst>
          <pc:docMk/>
          <pc:sldMk cId="0" sldId="284"/>
        </pc:sldMkLst>
      </pc:sldChg>
      <pc:sldChg chg="del">
        <pc:chgData name="no name" userId="ef39b42479092de5" providerId="LiveId" clId="{DBD07754-8A65-4858-AF40-AE10C66123E2}" dt="2025-04-28T06:20:28.262" v="189" actId="47"/>
        <pc:sldMkLst>
          <pc:docMk/>
          <pc:sldMk cId="0" sldId="285"/>
        </pc:sldMkLst>
      </pc:sldChg>
      <pc:sldChg chg="add del">
        <pc:chgData name="no name" userId="ef39b42479092de5" providerId="LiveId" clId="{DBD07754-8A65-4858-AF40-AE10C66123E2}" dt="2025-04-07T06:12:13.724" v="54" actId="47"/>
        <pc:sldMkLst>
          <pc:docMk/>
          <pc:sldMk cId="0" sldId="286"/>
        </pc:sldMkLst>
      </pc:sldChg>
      <pc:sldChg chg="add del">
        <pc:chgData name="no name" userId="ef39b42479092de5" providerId="LiveId" clId="{DBD07754-8A65-4858-AF40-AE10C66123E2}" dt="2025-04-28T06:18:08.409" v="62" actId="47"/>
        <pc:sldMkLst>
          <pc:docMk/>
          <pc:sldMk cId="96887437" sldId="286"/>
        </pc:sldMkLst>
      </pc:sldChg>
      <pc:sldChg chg="add del">
        <pc:chgData name="no name" userId="ef39b42479092de5" providerId="LiveId" clId="{DBD07754-8A65-4858-AF40-AE10C66123E2}" dt="2025-04-28T06:18:08.707" v="63" actId="47"/>
        <pc:sldMkLst>
          <pc:docMk/>
          <pc:sldMk cId="0" sldId="287"/>
        </pc:sldMkLst>
      </pc:sldChg>
      <pc:sldChg chg="delSp add del setBg delDesignElem">
        <pc:chgData name="no name" userId="ef39b42479092de5" providerId="LiveId" clId="{DBD07754-8A65-4858-AF40-AE10C66123E2}" dt="2025-04-28T06:18:09.425" v="64" actId="47"/>
        <pc:sldMkLst>
          <pc:docMk/>
          <pc:sldMk cId="0" sldId="288"/>
        </pc:sldMkLst>
        <pc:spChg chg="del">
          <ac:chgData name="no name" userId="ef39b42479092de5" providerId="LiveId" clId="{DBD07754-8A65-4858-AF40-AE10C66123E2}" dt="2025-04-28T06:17:57.762" v="57"/>
          <ac:spMkLst>
            <pc:docMk/>
            <pc:sldMk cId="0" sldId="288"/>
            <ac:spMk id="6" creationId="{3C54F4CE-85F0-46ED-80DA-9518C9251AD1}"/>
          </ac:spMkLst>
        </pc:spChg>
        <pc:spChg chg="del">
          <ac:chgData name="no name" userId="ef39b42479092de5" providerId="LiveId" clId="{DBD07754-8A65-4858-AF40-AE10C66123E2}" dt="2025-04-28T06:17:57.762" v="57"/>
          <ac:spMkLst>
            <pc:docMk/>
            <pc:sldMk cId="0" sldId="288"/>
            <ac:spMk id="11" creationId="{DADD1FCA-8ACB-4958-81DD-4CDD6D3E1921}"/>
          </ac:spMkLst>
        </pc:spChg>
      </pc:sldChg>
      <pc:sldChg chg="delSp add del setBg delDesignElem">
        <pc:chgData name="no name" userId="ef39b42479092de5" providerId="LiveId" clId="{DBD07754-8A65-4858-AF40-AE10C66123E2}" dt="2025-04-28T06:18:09.769" v="65" actId="47"/>
        <pc:sldMkLst>
          <pc:docMk/>
          <pc:sldMk cId="0" sldId="289"/>
        </pc:sldMkLst>
        <pc:spChg chg="del">
          <ac:chgData name="no name" userId="ef39b42479092de5" providerId="LiveId" clId="{DBD07754-8A65-4858-AF40-AE10C66123E2}" dt="2025-04-28T06:17:57.762" v="57"/>
          <ac:spMkLst>
            <pc:docMk/>
            <pc:sldMk cId="0" sldId="289"/>
            <ac:spMk id="20" creationId="{3C54F4CE-85F0-46ED-80DA-9518C9251AD1}"/>
          </ac:spMkLst>
        </pc:spChg>
        <pc:spChg chg="del">
          <ac:chgData name="no name" userId="ef39b42479092de5" providerId="LiveId" clId="{DBD07754-8A65-4858-AF40-AE10C66123E2}" dt="2025-04-28T06:17:57.762" v="57"/>
          <ac:spMkLst>
            <pc:docMk/>
            <pc:sldMk cId="0" sldId="289"/>
            <ac:spMk id="22" creationId="{DADD1FCA-8ACB-4958-81DD-4CDD6D3E1921}"/>
          </ac:spMkLst>
        </pc:spChg>
      </pc:sldChg>
      <pc:sldChg chg="add del">
        <pc:chgData name="no name" userId="ef39b42479092de5" providerId="LiveId" clId="{DBD07754-8A65-4858-AF40-AE10C66123E2}" dt="2025-04-28T06:18:10.155" v="66" actId="47"/>
        <pc:sldMkLst>
          <pc:docMk/>
          <pc:sldMk cId="0" sldId="290"/>
        </pc:sldMkLst>
      </pc:sldChg>
      <pc:sldChg chg="modSp add mod">
        <pc:chgData name="no name" userId="ef39b42479092de5" providerId="LiveId" clId="{DBD07754-8A65-4858-AF40-AE10C66123E2}" dt="2025-04-28T09:06:30.042" v="727" actId="122"/>
        <pc:sldMkLst>
          <pc:docMk/>
          <pc:sldMk cId="0" sldId="291"/>
        </pc:sldMkLst>
        <pc:spChg chg="mod">
          <ac:chgData name="no name" userId="ef39b42479092de5" providerId="LiveId" clId="{DBD07754-8A65-4858-AF40-AE10C66123E2}" dt="2025-04-28T09:06:30.042" v="727" actId="122"/>
          <ac:spMkLst>
            <pc:docMk/>
            <pc:sldMk cId="0" sldId="291"/>
            <ac:spMk id="4" creationId="{00000000-0000-0000-0000-000000000000}"/>
          </ac:spMkLst>
        </pc:spChg>
      </pc:sldChg>
      <pc:sldChg chg="modSp add mod">
        <pc:chgData name="no name" userId="ef39b42479092de5" providerId="LiveId" clId="{DBD07754-8A65-4858-AF40-AE10C66123E2}" dt="2025-04-28T06:18:47.193" v="72" actId="20577"/>
        <pc:sldMkLst>
          <pc:docMk/>
          <pc:sldMk cId="0" sldId="292"/>
        </pc:sldMkLst>
        <pc:spChg chg="mod">
          <ac:chgData name="no name" userId="ef39b42479092de5" providerId="LiveId" clId="{DBD07754-8A65-4858-AF40-AE10C66123E2}" dt="2025-04-28T06:18:47.193" v="72" actId="20577"/>
          <ac:spMkLst>
            <pc:docMk/>
            <pc:sldMk cId="0" sldId="292"/>
            <ac:spMk id="2" creationId="{00000000-0000-0000-0000-000000000000}"/>
          </ac:spMkLst>
        </pc:spChg>
      </pc:sldChg>
      <pc:sldChg chg="add del">
        <pc:chgData name="no name" userId="ef39b42479092de5" providerId="LiveId" clId="{DBD07754-8A65-4858-AF40-AE10C66123E2}" dt="2025-04-28T06:18:20.838" v="67" actId="47"/>
        <pc:sldMkLst>
          <pc:docMk/>
          <pc:sldMk cId="314767964" sldId="293"/>
        </pc:sldMkLst>
      </pc:sldChg>
      <pc:sldChg chg="modSp add del mod">
        <pc:chgData name="no name" userId="ef39b42479092de5" providerId="LiveId" clId="{DBD07754-8A65-4858-AF40-AE10C66123E2}" dt="2025-04-28T06:20:35.982" v="204" actId="47"/>
        <pc:sldMkLst>
          <pc:docMk/>
          <pc:sldMk cId="0" sldId="294"/>
        </pc:sldMkLst>
        <pc:spChg chg="mod">
          <ac:chgData name="no name" userId="ef39b42479092de5" providerId="LiveId" clId="{DBD07754-8A65-4858-AF40-AE10C66123E2}" dt="2025-04-28T06:19:05.951" v="80"/>
          <ac:spMkLst>
            <pc:docMk/>
            <pc:sldMk cId="0" sldId="294"/>
            <ac:spMk id="2" creationId="{00000000-0000-0000-0000-000000000000}"/>
          </ac:spMkLst>
        </pc:spChg>
      </pc:sldChg>
      <pc:sldChg chg="addSp delSp modSp add del mod">
        <pc:chgData name="no name" userId="ef39b42479092de5" providerId="LiveId" clId="{DBD07754-8A65-4858-AF40-AE10C66123E2}" dt="2025-04-28T06:18:39.572" v="69" actId="47"/>
        <pc:sldMkLst>
          <pc:docMk/>
          <pc:sldMk cId="0" sldId="295"/>
        </pc:sldMkLst>
        <pc:spChg chg="del">
          <ac:chgData name="no name" userId="ef39b42479092de5" providerId="LiveId" clId="{DBD07754-8A65-4858-AF40-AE10C66123E2}" dt="2025-04-28T06:18:35.522" v="68" actId="478"/>
          <ac:spMkLst>
            <pc:docMk/>
            <pc:sldMk cId="0" sldId="295"/>
            <ac:spMk id="2" creationId="{00000000-0000-0000-0000-000000000000}"/>
          </ac:spMkLst>
        </pc:spChg>
        <pc:spChg chg="add mod">
          <ac:chgData name="no name" userId="ef39b42479092de5" providerId="LiveId" clId="{DBD07754-8A65-4858-AF40-AE10C66123E2}" dt="2025-04-28T06:18:35.522" v="68" actId="478"/>
          <ac:spMkLst>
            <pc:docMk/>
            <pc:sldMk cId="0" sldId="295"/>
            <ac:spMk id="4" creationId="{D3DB1BAB-587F-51A3-63D3-85FDCFE6DE06}"/>
          </ac:spMkLst>
        </pc:spChg>
      </pc:sldChg>
      <pc:sldChg chg="modSp add del mod">
        <pc:chgData name="no name" userId="ef39b42479092de5" providerId="LiveId" clId="{DBD07754-8A65-4858-AF40-AE10C66123E2}" dt="2025-04-28T06:20:56.409" v="214" actId="1076"/>
        <pc:sldMkLst>
          <pc:docMk/>
          <pc:sldMk cId="0" sldId="296"/>
        </pc:sldMkLst>
        <pc:spChg chg="mod">
          <ac:chgData name="no name" userId="ef39b42479092de5" providerId="LiveId" clId="{DBD07754-8A65-4858-AF40-AE10C66123E2}" dt="2025-04-28T06:19:19.288" v="104" actId="20577"/>
          <ac:spMkLst>
            <pc:docMk/>
            <pc:sldMk cId="0" sldId="296"/>
            <ac:spMk id="2" creationId="{00000000-0000-0000-0000-000000000000}"/>
          </ac:spMkLst>
        </pc:spChg>
        <pc:picChg chg="mod">
          <ac:chgData name="no name" userId="ef39b42479092de5" providerId="LiveId" clId="{DBD07754-8A65-4858-AF40-AE10C66123E2}" dt="2025-04-28T06:20:56.409" v="214" actId="1076"/>
          <ac:picMkLst>
            <pc:docMk/>
            <pc:sldMk cId="0" sldId="296"/>
            <ac:picMk id="4" creationId="{00000000-0000-0000-0000-000000000000}"/>
          </ac:picMkLst>
        </pc:picChg>
      </pc:sldChg>
      <pc:sldChg chg="add del">
        <pc:chgData name="no name" userId="ef39b42479092de5" providerId="LiveId" clId="{DBD07754-8A65-4858-AF40-AE10C66123E2}" dt="2025-04-28T06:20:41.705" v="211" actId="47"/>
        <pc:sldMkLst>
          <pc:docMk/>
          <pc:sldMk cId="0" sldId="297"/>
        </pc:sldMkLst>
      </pc:sldChg>
      <pc:sldChg chg="addSp delSp modSp new mod modClrScheme chgLayout">
        <pc:chgData name="no name" userId="ef39b42479092de5" providerId="LiveId" clId="{DBD07754-8A65-4858-AF40-AE10C66123E2}" dt="2025-04-29T09:36:36.069" v="1106" actId="20577"/>
        <pc:sldMkLst>
          <pc:docMk/>
          <pc:sldMk cId="3646602869" sldId="298"/>
        </pc:sldMkLst>
        <pc:spChg chg="del mod ord">
          <ac:chgData name="no name" userId="ef39b42479092de5" providerId="LiveId" clId="{DBD07754-8A65-4858-AF40-AE10C66123E2}" dt="2025-04-29T09:26:44.441" v="729" actId="700"/>
          <ac:spMkLst>
            <pc:docMk/>
            <pc:sldMk cId="3646602869" sldId="298"/>
            <ac:spMk id="2" creationId="{E33FD093-18E5-470C-E2A1-7AB1FAC4A6B8}"/>
          </ac:spMkLst>
        </pc:spChg>
        <pc:spChg chg="del mod ord">
          <ac:chgData name="no name" userId="ef39b42479092de5" providerId="LiveId" clId="{DBD07754-8A65-4858-AF40-AE10C66123E2}" dt="2025-04-29T09:26:44.441" v="729" actId="700"/>
          <ac:spMkLst>
            <pc:docMk/>
            <pc:sldMk cId="3646602869" sldId="298"/>
            <ac:spMk id="3" creationId="{6EC869D4-6584-AF2B-2542-79A5BD8CB054}"/>
          </ac:spMkLst>
        </pc:spChg>
        <pc:spChg chg="del">
          <ac:chgData name="no name" userId="ef39b42479092de5" providerId="LiveId" clId="{DBD07754-8A65-4858-AF40-AE10C66123E2}" dt="2025-04-29T09:26:44.441" v="729" actId="700"/>
          <ac:spMkLst>
            <pc:docMk/>
            <pc:sldMk cId="3646602869" sldId="298"/>
            <ac:spMk id="4" creationId="{8E7C8141-708C-A1EB-EE08-1E362F9F51EA}"/>
          </ac:spMkLst>
        </pc:spChg>
        <pc:spChg chg="add mod ord">
          <ac:chgData name="no name" userId="ef39b42479092de5" providerId="LiveId" clId="{DBD07754-8A65-4858-AF40-AE10C66123E2}" dt="2025-04-29T09:27:15.055" v="815" actId="20577"/>
          <ac:spMkLst>
            <pc:docMk/>
            <pc:sldMk cId="3646602869" sldId="298"/>
            <ac:spMk id="5" creationId="{2927A820-DECB-6210-4FBB-81A5AEC4F868}"/>
          </ac:spMkLst>
        </pc:spChg>
        <pc:spChg chg="add mod ord">
          <ac:chgData name="no name" userId="ef39b42479092de5" providerId="LiveId" clId="{DBD07754-8A65-4858-AF40-AE10C66123E2}" dt="2025-04-29T09:36:36.069" v="1106" actId="20577"/>
          <ac:spMkLst>
            <pc:docMk/>
            <pc:sldMk cId="3646602869" sldId="298"/>
            <ac:spMk id="6" creationId="{7427D5A9-0653-B1D2-5EED-537C5EC0AFA5}"/>
          </ac:spMkLst>
        </pc:spChg>
      </pc:sldChg>
      <pc:sldChg chg="add del">
        <pc:chgData name="no name" userId="ef39b42479092de5" providerId="LiveId" clId="{DBD07754-8A65-4858-AF40-AE10C66123E2}" dt="2025-04-28T08:32:18.610" v="216" actId="47"/>
        <pc:sldMkLst>
          <pc:docMk/>
          <pc:sldMk cId="4160057166" sldId="298"/>
        </pc:sldMkLst>
      </pc:sldChg>
      <pc:sldChg chg="add del">
        <pc:chgData name="no name" userId="ef39b42479092de5" providerId="LiveId" clId="{DBD07754-8A65-4858-AF40-AE10C66123E2}" dt="2025-04-28T08:43:15.476" v="639" actId="47"/>
        <pc:sldMkLst>
          <pc:docMk/>
          <pc:sldMk cId="0" sldId="299"/>
        </pc:sldMkLst>
      </pc:sldChg>
      <pc:sldChg chg="modSp new mod">
        <pc:chgData name="no name" userId="ef39b42479092de5" providerId="LiveId" clId="{DBD07754-8A65-4858-AF40-AE10C66123E2}" dt="2025-04-29T09:46:05.897" v="1318" actId="20577"/>
        <pc:sldMkLst>
          <pc:docMk/>
          <pc:sldMk cId="82925812" sldId="299"/>
        </pc:sldMkLst>
        <pc:spChg chg="mod">
          <ac:chgData name="no name" userId="ef39b42479092de5" providerId="LiveId" clId="{DBD07754-8A65-4858-AF40-AE10C66123E2}" dt="2025-04-29T09:36:49.564" v="1108"/>
          <ac:spMkLst>
            <pc:docMk/>
            <pc:sldMk cId="82925812" sldId="299"/>
            <ac:spMk id="2" creationId="{1E1AC290-C95F-583E-A801-42F1D9E32596}"/>
          </ac:spMkLst>
        </pc:spChg>
        <pc:spChg chg="mod">
          <ac:chgData name="no name" userId="ef39b42479092de5" providerId="LiveId" clId="{DBD07754-8A65-4858-AF40-AE10C66123E2}" dt="2025-04-29T09:46:05.897" v="1318" actId="20577"/>
          <ac:spMkLst>
            <pc:docMk/>
            <pc:sldMk cId="82925812" sldId="299"/>
            <ac:spMk id="3" creationId="{2CB143C6-54C3-94A6-0AF3-AF20E9441B2D}"/>
          </ac:spMkLst>
        </pc:spChg>
      </pc:sldChg>
      <pc:sldChg chg="add del">
        <pc:chgData name="no name" userId="ef39b42479092de5" providerId="LiveId" clId="{DBD07754-8A65-4858-AF40-AE10C66123E2}" dt="2025-04-28T08:43:18.439" v="640" actId="47"/>
        <pc:sldMkLst>
          <pc:docMk/>
          <pc:sldMk cId="0" sldId="300"/>
        </pc:sldMkLst>
      </pc:sldChg>
      <pc:sldChg chg="add del">
        <pc:chgData name="no name" userId="ef39b42479092de5" providerId="LiveId" clId="{DBD07754-8A65-4858-AF40-AE10C66123E2}" dt="2025-04-28T08:43:24.473" v="644" actId="47"/>
        <pc:sldMkLst>
          <pc:docMk/>
          <pc:sldMk cId="0" sldId="301"/>
        </pc:sldMkLst>
      </pc:sldChg>
      <pc:sldChg chg="add del">
        <pc:chgData name="no name" userId="ef39b42479092de5" providerId="LiveId" clId="{DBD07754-8A65-4858-AF40-AE10C66123E2}" dt="2025-04-28T08:43:25.422" v="645" actId="47"/>
        <pc:sldMkLst>
          <pc:docMk/>
          <pc:sldMk cId="0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7E35D-DF03-6DAA-2155-1A6F30493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49DF37-D5EF-39F5-FA73-CFD734F8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A907E3-DC99-0CB1-A42E-4B0C6CF6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C1FBDC-D580-B017-2DB5-CB774722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37B808-A509-889F-221A-F55C898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4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BF6AAF-30BA-038D-7611-9D964569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C467C6-D3B9-EC23-C380-066760467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977859-C487-48A9-F400-82A74126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2F0EF3-F776-E6A1-FF2F-78CECEFB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AB5702-B7CA-1C3B-4F93-073715D1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06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9D8DBF-04AE-2447-6F71-2273813E8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0D0B98D-ED7C-45B6-EBE2-57DE2E723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DCDB96-9DDD-A0CD-CCBC-3358F270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14CB3D-FE2D-E1FA-45F8-5A441D9C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C59854-9936-CAA3-676C-8B588AAB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2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3331E-535A-A2C6-32BF-66BF8B44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D5C5FC-E6FF-782C-0BDF-D5654AEC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C7984E-3677-085C-0FC6-04C0BD4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15EAB8-B303-752F-506D-CA269BB7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2AB455-1B52-23FC-C5D5-529D1E13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72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6E387A-1456-E879-99CA-01B60A44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BB0DB2-A2C2-5EEF-7DD9-B9ED21EF5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25A774-263D-F580-5752-4F87E3B8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306E6B-1C2E-1B02-84C3-622CDEBE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7C1AB0-B88C-B6EC-8176-ADF2BF3E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3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AFC24-7310-FCE9-8E4F-0FEFE26C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CEB9A6-5BF6-12E8-0554-B79A6A17F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68775F-53FC-F29F-F3EC-8955DFC63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AF993B-41BD-AB44-D93B-61B718BC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9D7D51-01DE-10DA-3EC0-3FC449A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4B4684-4FB1-E4FC-BED3-7BDC38DF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3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58DBF3-D689-F399-A4CD-CF37F10E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38D4B2-0591-2F46-4CD5-2EBD110A1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058C4A-DD97-EAA1-FCB2-09D3323B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F15C512-32D3-69D2-5A78-94F3FA81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228C240-4DC3-28E4-6905-AD8CA14FB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718B17-AB32-DEFD-E22D-A1E070AB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12EB7BB-D5B6-C63A-495C-DEDE9D3D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E9C6422-1D16-2E64-C894-4199A766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18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2A166C-EB6F-327C-D25E-A690E5C7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D1DFB65-7696-2CDC-58CC-B6096EBE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B47C72-6BC9-A61B-0E21-EF6C703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E299A31-0334-A74D-4A50-8F097B34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7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18330E9-E7CE-2243-474C-314CDC64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123F62D-40C8-CE1C-9E99-351A3FD7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CD63B6F-7FAE-F723-D570-F6F95FF0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7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E6B8F-E795-B559-69C2-437C5E0C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0B0EF-B89E-9BE1-0944-401AF84A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388564D-CA09-78BD-72F3-F94396070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F2002F-FACB-1DC3-9D13-EF93B103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EADB34-7FBD-D1F9-DC0D-385606E2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72000F-1331-4091-B3F2-00A645B4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6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5C96C-1CE0-042C-7699-46ED2BDD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7678B5A-C99B-FCBD-CD29-88C3B064A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3F0A738-670A-0A43-956F-25580DE0D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1537BF7-EE16-6C06-DBBD-ABD7F076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132BC1E-D08F-52DE-B5DF-5E3A55AB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FC7F34-287D-9F71-2120-FA1C309E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20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8BD77EB-1E05-04FC-7DED-2399BE63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C37C07-0962-F52E-4DFC-D8C91BD8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6C7BFB-8798-204B-8FCD-AE415750E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2241-A8AF-4C2E-9F4E-953213A5BB9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27D9FD-77BE-9656-E97B-5AE156D5F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4B44FE-EDB0-F844-0E3D-B4B36AD5F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8991-7E77-4CBD-9EC5-B58686BDD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6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KrmPoJv-k&amp;t=111s" TargetMode="External"/><Relationship Id="rId2" Type="http://schemas.openxmlformats.org/officeDocument/2006/relationships/hyperlink" Target="https://www.youtube.com/watch?v=l8TQH-5Vrhk&amp;t=234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FXA_8LR2IM&amp;t=104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WO4YjRndQ&amp;t=511s" TargetMode="External"/><Relationship Id="rId7" Type="http://schemas.openxmlformats.org/officeDocument/2006/relationships/hyperlink" Target="https://www.youtube.com/watch?v=onESz6b1fhA" TargetMode="External"/><Relationship Id="rId2" Type="http://schemas.openxmlformats.org/officeDocument/2006/relationships/hyperlink" Target="https://www.youtube.com/watch?v=pU2juDnSTTg&amp;t=2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eIFo1yYTkY&amp;t=463s" TargetMode="External"/><Relationship Id="rId5" Type="http://schemas.openxmlformats.org/officeDocument/2006/relationships/hyperlink" Target="https://www.youtube.com/watch?v=q0MpwTEkzqQ&amp;t=452s" TargetMode="External"/><Relationship Id="rId4" Type="http://schemas.openxmlformats.org/officeDocument/2006/relationships/hyperlink" Target="https://www.youtube.com/watch?v=L-n5a0SX75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Marius </a:t>
            </a:r>
            <a:r>
              <a:rPr lang="en-GB" dirty="0" err="1"/>
              <a:t>Petipa</a:t>
            </a:r>
            <a:r>
              <a:rPr lang="en-GB" dirty="0"/>
              <a:t> (1818-1910)</a:t>
            </a:r>
            <a:endParaRPr lang="en-US" dirty="0"/>
          </a:p>
        </p:txBody>
      </p:sp>
      <p:pic>
        <p:nvPicPr>
          <p:cNvPr id="6" name="Content Placeholder 5" descr="marius-peti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3752" y="1418028"/>
            <a:ext cx="3816424" cy="51837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Ρωσικά Μπαλέτα του </a:t>
            </a:r>
            <a:r>
              <a:rPr lang="el-GR" dirty="0" err="1"/>
              <a:t>Ντιαγκίλεφ</a:t>
            </a:r>
            <a:br>
              <a:rPr lang="el-GR" dirty="0"/>
            </a:br>
            <a:r>
              <a:rPr lang="el-GR" dirty="0"/>
              <a:t>Κοστούμια του </a:t>
            </a:r>
            <a:r>
              <a:rPr lang="en-GB" dirty="0"/>
              <a:t>Picasso </a:t>
            </a:r>
            <a:r>
              <a:rPr lang="el-GR" dirty="0"/>
              <a:t>για το έργο </a:t>
            </a:r>
            <a:r>
              <a:rPr lang="en-GB" dirty="0"/>
              <a:t>Parade (1917)</a:t>
            </a:r>
            <a:endParaRPr lang="en-US" dirty="0"/>
          </a:p>
        </p:txBody>
      </p:sp>
      <p:pic>
        <p:nvPicPr>
          <p:cNvPr id="6" name="Content Placeholder 5" descr="picaso parde_chine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518297"/>
            <a:ext cx="4038600" cy="2689771"/>
          </a:xfrm>
        </p:spPr>
      </p:pic>
      <p:pic>
        <p:nvPicPr>
          <p:cNvPr id="8" name="Content Placeholder 7" descr="picasso_parad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71700" y="2493105"/>
            <a:ext cx="3657600" cy="27401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Ρωσικά Μπαλέτα του </a:t>
            </a:r>
            <a:r>
              <a:rPr lang="el-GR" dirty="0" err="1"/>
              <a:t>Ντιαγκίλεφ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644951-DED2-763A-16B4-B076565C5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Nicholas Roerich </a:t>
            </a:r>
            <a:r>
              <a:rPr lang="el-GR" dirty="0"/>
              <a:t>Σκηνικό για την </a:t>
            </a:r>
            <a:r>
              <a:rPr lang="el-GR" i="1" dirty="0"/>
              <a:t>Ιεροτελεστία της Άνοιξης </a:t>
            </a:r>
            <a:r>
              <a:rPr lang="el-GR" dirty="0"/>
              <a:t>(1913)</a:t>
            </a:r>
          </a:p>
        </p:txBody>
      </p:sp>
      <p:pic>
        <p:nvPicPr>
          <p:cNvPr id="8" name="Content Placeholder 7" descr="roeri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9788" y="2532350"/>
            <a:ext cx="5157787" cy="3630037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D5AA314-C8C3-4920-1F35-7B64A7020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Αυλαία σχεδιασμένη από τον </a:t>
            </a:r>
            <a:r>
              <a:rPr lang="en-GB" dirty="0"/>
              <a:t>Picasso </a:t>
            </a:r>
            <a:r>
              <a:rPr lang="el-GR" dirty="0"/>
              <a:t>για το έργο </a:t>
            </a:r>
            <a:r>
              <a:rPr lang="el-GR" i="1" dirty="0"/>
              <a:t>Γαλάζιο Τρένο </a:t>
            </a:r>
            <a:r>
              <a:rPr lang="el-GR" dirty="0"/>
              <a:t>(1924)</a:t>
            </a:r>
          </a:p>
        </p:txBody>
      </p:sp>
      <p:pic>
        <p:nvPicPr>
          <p:cNvPr id="6" name="Content Placeholder 5" descr="picasso le train ble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908101" y="2505075"/>
            <a:ext cx="3711385" cy="36845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Vaslav</a:t>
            </a:r>
            <a:r>
              <a:rPr lang="en-US" dirty="0"/>
              <a:t> Nijinsky 1889-1950</a:t>
            </a:r>
          </a:p>
        </p:txBody>
      </p:sp>
      <p:pic>
        <p:nvPicPr>
          <p:cNvPr id="4" name="Content Placeholder 3" descr="Nijinsky &amp; Karsavina at Le Spect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63961" y="1600201"/>
            <a:ext cx="2873078" cy="4525963"/>
          </a:xfrm>
        </p:spPr>
      </p:pic>
      <p:pic>
        <p:nvPicPr>
          <p:cNvPr id="7" name="Content Placeholder 3" descr="nijinsky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6631" y="1600201"/>
            <a:ext cx="312973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 </a:t>
            </a:r>
            <a:r>
              <a:rPr lang="en-GB" dirty="0"/>
              <a:t>Nijinsky </a:t>
            </a:r>
            <a:r>
              <a:rPr lang="el-GR" dirty="0"/>
              <a:t>στο ρόλο του </a:t>
            </a:r>
            <a:r>
              <a:rPr lang="en-GB" dirty="0" err="1"/>
              <a:t>Petroushka</a:t>
            </a:r>
            <a:r>
              <a:rPr lang="el-GR" dirty="0"/>
              <a:t> (1910)</a:t>
            </a:r>
            <a:endParaRPr lang="en-US" dirty="0"/>
          </a:p>
        </p:txBody>
      </p:sp>
      <p:pic>
        <p:nvPicPr>
          <p:cNvPr id="4" name="Content Placeholder 3" descr="Nijinsky as Petro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074" y="1600201"/>
            <a:ext cx="655985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enery for Schechrazad by Bak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97528" y="1600201"/>
            <a:ext cx="3005944" cy="4525963"/>
          </a:xfrm>
        </p:spPr>
      </p:pic>
      <p:pic>
        <p:nvPicPr>
          <p:cNvPr id="7" name="Content Placeholder 6" descr="Σεχραζάντ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42155" y="1600201"/>
            <a:ext cx="269869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Κλασσικό Μπαλέτο (δεύτερο μισό 19</a:t>
            </a:r>
            <a:r>
              <a:rPr lang="el-GR" baseline="30000" dirty="0"/>
              <a:t>ου</a:t>
            </a:r>
            <a:r>
              <a:rPr lang="el-GR" dirty="0"/>
              <a:t> αιώνα)</a:t>
            </a:r>
            <a:endParaRPr lang="en-US" dirty="0"/>
          </a:p>
        </p:txBody>
      </p:sp>
      <p:pic>
        <p:nvPicPr>
          <p:cNvPr id="9" name="Content Placeholder 8" descr="swan lake 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635449"/>
            <a:ext cx="4040188" cy="3030141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/>
              <a:t>Νεοκλασσικό</a:t>
            </a:r>
            <a:r>
              <a:rPr lang="el-GR" dirty="0"/>
              <a:t> Μπαλέτο (αρχές 20</a:t>
            </a:r>
            <a:r>
              <a:rPr lang="el-GR" baseline="30000" dirty="0"/>
              <a:t>ου</a:t>
            </a:r>
            <a:r>
              <a:rPr lang="el-GR" dirty="0"/>
              <a:t> αιώνα)</a:t>
            </a:r>
            <a:endParaRPr lang="en-US" dirty="0"/>
          </a:p>
        </p:txBody>
      </p:sp>
      <p:pic>
        <p:nvPicPr>
          <p:cNvPr id="10" name="Content Placeholder 9" descr="Apollo_Balanchin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123112" y="3078957"/>
            <a:ext cx="2133600" cy="2143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Σύγχρονο Μπαλέτο</a:t>
            </a:r>
            <a:r>
              <a:rPr lang="en-GB" dirty="0"/>
              <a:t> (20</a:t>
            </a:r>
            <a:r>
              <a:rPr lang="el-GR" baseline="30000" dirty="0" err="1"/>
              <a:t>ος</a:t>
            </a:r>
            <a:r>
              <a:rPr lang="el-GR" dirty="0"/>
              <a:t> αιώνας)</a:t>
            </a:r>
            <a:endParaRPr lang="en-US" dirty="0"/>
          </a:p>
        </p:txBody>
      </p:sp>
      <p:pic>
        <p:nvPicPr>
          <p:cNvPr id="6" name="Content Placeholder 5" descr="william par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0016" y="1916832"/>
            <a:ext cx="4227745" cy="3219020"/>
          </a:xfrm>
        </p:spPr>
      </p:pic>
      <p:pic>
        <p:nvPicPr>
          <p:cNvPr id="10" name="Content Placeholder 9" descr="Sol Le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91545" y="2564904"/>
            <a:ext cx="4024973" cy="24149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2927A820-DECB-6210-4FBB-81A5AEC4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</a:t>
            </a:r>
            <a:r>
              <a:rPr lang="el-GR" dirty="0"/>
              <a:t>για έργα των Ρωσικών Μπαλέτων του </a:t>
            </a:r>
            <a:r>
              <a:rPr lang="el-GR" dirty="0" err="1"/>
              <a:t>Ντιαγκίλεφ</a:t>
            </a:r>
            <a:r>
              <a:rPr lang="el-GR" dirty="0"/>
              <a:t> (επιλεκτικά)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427D5A9-0653-B1D2-5EED-537C5EC0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https://www.youtube.com/watch?v=l8TQH-5Vrhk&amp;t=2341s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αναβίωση του πρωτότυπου έργου του </a:t>
            </a:r>
            <a:r>
              <a:rPr lang="el-GR" dirty="0" err="1"/>
              <a:t>Νιζίνσκυ</a:t>
            </a:r>
            <a:r>
              <a:rPr lang="el-GR" dirty="0"/>
              <a:t> από τα Μπαλέτα </a:t>
            </a:r>
            <a:r>
              <a:rPr lang="en-GB" dirty="0"/>
              <a:t>Joffrey </a:t>
            </a:r>
            <a:r>
              <a:rPr lang="el-GR" dirty="0"/>
              <a:t>το 1987. Στην αρχή υπάρχει ένα </a:t>
            </a:r>
            <a:r>
              <a:rPr lang="el-GR" dirty="0" err="1"/>
              <a:t>ντοκυμαντέρ</a:t>
            </a:r>
            <a:r>
              <a:rPr lang="el-GR" dirty="0"/>
              <a:t> για τη διαδικασία που οι δύο ιστορικού ακολούθησαν για να ξαναφτιάξουν το έργο και τις δυσκολίες που αντιμετώπισαν</a:t>
            </a:r>
          </a:p>
          <a:p>
            <a:r>
              <a:rPr lang="en-US" dirty="0">
                <a:hlinkClick r:id="rId3"/>
              </a:rPr>
              <a:t>https://www.youtube.com/watch?v=6UKrmPoJv-k&amp;t=111s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n-US" dirty="0">
                <a:hlinkClick r:id="rId4"/>
              </a:rPr>
              <a:t>https://www.youtube.com/watch?v=8FXA_8LR2IM&amp;t=104s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και </a:t>
            </a:r>
            <a:r>
              <a:rPr lang="en-US" dirty="0">
                <a:hlinkClick r:id="rId4"/>
              </a:rPr>
              <a:t>https://www.youtube.com/watch?v=8FXA_8LR2IM&amp;t=104s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animated </a:t>
            </a:r>
            <a:r>
              <a:rPr lang="el-GR" dirty="0"/>
              <a:t>ιστορίες για το έργο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60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1AC290-C95F-583E-A801-42F1D9E3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</a:t>
            </a:r>
            <a:r>
              <a:rPr lang="el-GR" dirty="0"/>
              <a:t>για έργα των Ρωσικών Μπαλέτων του </a:t>
            </a:r>
            <a:r>
              <a:rPr lang="el-GR" dirty="0" err="1"/>
              <a:t>Ντιαγκίλεφ</a:t>
            </a:r>
            <a:r>
              <a:rPr lang="el-GR" dirty="0"/>
              <a:t> (επιλεκτικά)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B143C6-54C3-94A6-0AF3-AF20E94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Απομεσήμερο ενός Φαύνου</a:t>
            </a:r>
            <a:r>
              <a:rPr lang="en-GB" dirty="0"/>
              <a:t>(1912) </a:t>
            </a:r>
            <a:r>
              <a:rPr lang="en-US" dirty="0">
                <a:hlinkClick r:id="rId2"/>
              </a:rPr>
              <a:t>https://www.youtube.com/watch?v=pU2juDnSTTg&amp;t=210s</a:t>
            </a:r>
            <a:endParaRPr lang="el-GR" dirty="0"/>
          </a:p>
          <a:p>
            <a:r>
              <a:rPr lang="el-GR" dirty="0"/>
              <a:t>Απόλλων </a:t>
            </a:r>
            <a:r>
              <a:rPr lang="el-GR" dirty="0" err="1"/>
              <a:t>Μουσηγέτης</a:t>
            </a:r>
            <a:r>
              <a:rPr lang="en-GB" dirty="0"/>
              <a:t>(1928) </a:t>
            </a:r>
            <a:r>
              <a:rPr lang="en-US" dirty="0">
                <a:hlinkClick r:id="rId3"/>
              </a:rPr>
              <a:t>https://www.youtube.com/watch?v=2uWO4YjRndQ&amp;t=511s</a:t>
            </a:r>
            <a:endParaRPr lang="el-GR" dirty="0"/>
          </a:p>
          <a:p>
            <a:r>
              <a:rPr lang="en-GB" dirty="0"/>
              <a:t>Parade (1917) </a:t>
            </a:r>
            <a:r>
              <a:rPr lang="en-GB" dirty="0">
                <a:hlinkClick r:id="rId4"/>
              </a:rPr>
              <a:t>https://www.youtube.com/watch?v=L-n5a0SX75M</a:t>
            </a:r>
            <a:endParaRPr lang="en-GB" dirty="0"/>
          </a:p>
          <a:p>
            <a:r>
              <a:rPr lang="el-GR" dirty="0"/>
              <a:t>Το Πουλί της Φωτιάς</a:t>
            </a:r>
            <a:r>
              <a:rPr lang="en-GB" dirty="0"/>
              <a:t>(1910) </a:t>
            </a:r>
            <a:r>
              <a:rPr lang="en-US" dirty="0">
                <a:hlinkClick r:id="rId5"/>
              </a:rPr>
              <a:t>https://www.youtube.com/watch?v=q0MpwTEkzqQ&amp;t=452s</a:t>
            </a:r>
            <a:endParaRPr lang="en-US" dirty="0"/>
          </a:p>
          <a:p>
            <a:r>
              <a:rPr lang="el-GR" dirty="0" err="1"/>
              <a:t>Πετρούσκα</a:t>
            </a:r>
            <a:r>
              <a:rPr lang="en-GB" dirty="0"/>
              <a:t>(1911)</a:t>
            </a:r>
            <a:r>
              <a:rPr lang="el-GR" dirty="0"/>
              <a:t> </a:t>
            </a:r>
            <a:r>
              <a:rPr lang="en-US" dirty="0">
                <a:hlinkClick r:id="rId6"/>
              </a:rPr>
              <a:t>https://www.youtube.com/watch?v=MeIFo1yYTkY&amp;t=463s</a:t>
            </a:r>
            <a:endParaRPr lang="el-GR" dirty="0"/>
          </a:p>
          <a:p>
            <a:r>
              <a:rPr lang="el-GR" dirty="0"/>
              <a:t>Οι Γάμοι</a:t>
            </a:r>
            <a:r>
              <a:rPr lang="en-GB" dirty="0"/>
              <a:t> </a:t>
            </a:r>
            <a:r>
              <a:rPr lang="en-GB"/>
              <a:t>(1923) </a:t>
            </a:r>
            <a:r>
              <a:rPr lang="en-GB" dirty="0">
                <a:hlinkClick r:id="rId7"/>
              </a:rPr>
              <a:t>https://www.youtube.com/watch?v=onESz6b1fhA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Ekaterina </a:t>
            </a:r>
            <a:r>
              <a:rPr lang="en-GB" dirty="0" err="1"/>
              <a:t>Vazem</a:t>
            </a:r>
            <a:r>
              <a:rPr lang="en-GB" dirty="0"/>
              <a:t> Nikyia </a:t>
            </a:r>
            <a:r>
              <a:rPr lang="el-GR" dirty="0"/>
              <a:t>στη</a:t>
            </a:r>
            <a:r>
              <a:rPr lang="en-GB" dirty="0"/>
              <a:t> </a:t>
            </a:r>
            <a:r>
              <a:rPr lang="en-GB" i="1" dirty="0"/>
              <a:t>La Bayadere </a:t>
            </a:r>
            <a:r>
              <a:rPr lang="en-GB" dirty="0"/>
              <a:t>(1877)</a:t>
            </a:r>
            <a:endParaRPr lang="en-US" dirty="0"/>
          </a:p>
        </p:txBody>
      </p:sp>
      <p:pic>
        <p:nvPicPr>
          <p:cNvPr id="4" name="Content Placeholder 3" descr="la-bayadere-ekaterina-vazem-as-nikiya-187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1872" y="1600201"/>
            <a:ext cx="32482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 Ivanov </a:t>
            </a:r>
            <a:r>
              <a:rPr lang="el-GR" dirty="0"/>
              <a:t>ως</a:t>
            </a:r>
            <a:r>
              <a:rPr lang="en-GB" dirty="0"/>
              <a:t> Solor (1877)</a:t>
            </a:r>
            <a:r>
              <a:rPr lang="el-GR" dirty="0"/>
              <a:t> στη</a:t>
            </a:r>
            <a:r>
              <a:rPr lang="en-GB" i="1" dirty="0"/>
              <a:t> La Bayadere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Content Placeholder 3" descr="la-bayadere-lev-ivanov-as-solor-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0399" y="1600201"/>
            <a:ext cx="315120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Carlotta Brianza </a:t>
            </a:r>
            <a:r>
              <a:rPr lang="el-GR" dirty="0"/>
              <a:t>ως </a:t>
            </a:r>
            <a:r>
              <a:rPr lang="en-GB" i="1" dirty="0"/>
              <a:t>Princess Aurora </a:t>
            </a:r>
            <a:r>
              <a:rPr lang="el-GR" i="1" dirty="0"/>
              <a:t>στην Ωραία Κοιμωμένη </a:t>
            </a:r>
            <a:r>
              <a:rPr lang="en-GB" dirty="0"/>
              <a:t>(1891)</a:t>
            </a:r>
            <a:endParaRPr lang="en-US" dirty="0"/>
          </a:p>
        </p:txBody>
      </p:sp>
      <p:pic>
        <p:nvPicPr>
          <p:cNvPr id="4" name="Content Placeholder 3" descr="the-sleeping-beauty-carlotta-brianza-as-princess-aurora-189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7570" y="1690688"/>
            <a:ext cx="315685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839FA9-1FE1-F02D-80DF-6B73DB16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Serge Diaghilev (1872 – 1929)</a:t>
            </a:r>
            <a:b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Ρωσικά Μπαλέτα του </a:t>
            </a:r>
            <a:r>
              <a:rPr lang="el-G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Ντιαγκίλεφ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(1909-1929)</a:t>
            </a:r>
            <a:endParaRPr lang="el-GR" dirty="0"/>
          </a:p>
        </p:txBody>
      </p:sp>
      <p:pic>
        <p:nvPicPr>
          <p:cNvPr id="5" name="Θέση περιεχομένου 4" descr="Εικόνα που περιέχει καπέλο, ρουχισμός, κάλυμμα κεφαλής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187CF49-1BCD-4413-BE3B-E2CA34A75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14" y="1600201"/>
            <a:ext cx="2972373" cy="4525963"/>
          </a:xfrm>
        </p:spPr>
      </p:pic>
    </p:spTree>
    <p:extLst>
      <p:ext uri="{BB962C8B-B14F-4D97-AF65-F5344CB8AC3E}">
        <p14:creationId xmlns:p14="http://schemas.microsoft.com/office/powerpoint/2010/main" val="29254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Απομεσήμερο ενός Φαύνου (191</a:t>
            </a:r>
            <a:r>
              <a:rPr lang="en-GB" dirty="0"/>
              <a:t>2</a:t>
            </a:r>
            <a:r>
              <a:rPr lang="el-GR" dirty="0"/>
              <a:t>)</a:t>
            </a:r>
            <a:br>
              <a:rPr lang="en-GB" dirty="0"/>
            </a:br>
            <a:r>
              <a:rPr lang="en-GB" dirty="0"/>
              <a:t>Vaslav Nijinsky</a:t>
            </a:r>
            <a:endParaRPr lang="en-US" dirty="0"/>
          </a:p>
        </p:txBody>
      </p:sp>
      <p:pic>
        <p:nvPicPr>
          <p:cNvPr id="4" name="Content Placeholder 3" descr="L' apres mi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7120" y="2125821"/>
            <a:ext cx="4937760" cy="34747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Απόλλων </a:t>
            </a:r>
            <a:r>
              <a:rPr lang="el-GR" dirty="0" err="1"/>
              <a:t>Μουσηγέτης</a:t>
            </a:r>
            <a:r>
              <a:rPr lang="el-GR" dirty="0"/>
              <a:t> (1928)</a:t>
            </a:r>
            <a:br>
              <a:rPr lang="el-GR" dirty="0"/>
            </a:br>
            <a:r>
              <a:rPr lang="el-GR" dirty="0"/>
              <a:t>Χορογραφία: </a:t>
            </a:r>
            <a:r>
              <a:rPr lang="en-GB" dirty="0"/>
              <a:t>George Balanchine</a:t>
            </a:r>
            <a:br>
              <a:rPr lang="el-GR" dirty="0"/>
            </a:br>
            <a:r>
              <a:rPr lang="el-GR" dirty="0"/>
              <a:t>το πρώτο </a:t>
            </a:r>
            <a:r>
              <a:rPr lang="el-GR" dirty="0" err="1"/>
              <a:t>νεοκλασσικό</a:t>
            </a:r>
            <a:r>
              <a:rPr lang="el-GR" dirty="0"/>
              <a:t> μπαλέτο</a:t>
            </a:r>
            <a:endParaRPr lang="en-US" dirty="0"/>
          </a:p>
        </p:txBody>
      </p:sp>
      <p:pic>
        <p:nvPicPr>
          <p:cNvPr id="7" name="Content Placeholder 6" descr="apollo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4663" y="2705895"/>
            <a:ext cx="1971675" cy="2314575"/>
          </a:xfrm>
        </p:spPr>
      </p:pic>
      <p:pic>
        <p:nvPicPr>
          <p:cNvPr id="8" name="Content Placeholder 7" descr="apollo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327770"/>
            <a:ext cx="4038600" cy="3070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09C319-A59A-94EB-6796-8DE294D8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Ρωσικά Μπαλέτα του </a:t>
            </a:r>
            <a:r>
              <a:rPr lang="el-GR" dirty="0" err="1"/>
              <a:t>Ντιαγκίλεφ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210B52F-B08E-E9CA-F0FE-2698C9B9D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 Cocteau </a:t>
            </a:r>
            <a:r>
              <a:rPr lang="el-GR" dirty="0"/>
              <a:t>Αφίσα</a:t>
            </a:r>
          </a:p>
        </p:txBody>
      </p:sp>
      <p:pic>
        <p:nvPicPr>
          <p:cNvPr id="4" name="Content Placeholder 3" descr="nijinsky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84207" y="2505075"/>
            <a:ext cx="2068948" cy="3684588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DBD61F9-80D7-1E60-A0FB-41B217326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Leon Bakst </a:t>
            </a:r>
            <a:r>
              <a:rPr lang="el-GR" dirty="0"/>
              <a:t>Κοστούμι για το </a:t>
            </a:r>
            <a:r>
              <a:rPr lang="el-GR" i="1" dirty="0"/>
              <a:t>Απομεσήμερο ενός Φαύνου </a:t>
            </a:r>
          </a:p>
        </p:txBody>
      </p:sp>
      <p:pic>
        <p:nvPicPr>
          <p:cNvPr id="9" name="Content Placeholder 8" descr="nijinsky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678952" y="2505075"/>
            <a:ext cx="2169684" cy="36845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Ρωσικά Μπαλέτα του </a:t>
            </a:r>
            <a:r>
              <a:rPr lang="el-GR" dirty="0" err="1"/>
              <a:t>Ντιαγκίλεφ</a:t>
            </a:r>
            <a:endParaRPr lang="en-US" dirty="0"/>
          </a:p>
        </p:txBody>
      </p:sp>
      <p:pic>
        <p:nvPicPr>
          <p:cNvPr id="5" name="Content Placeholder 4" descr="bakst firebi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" r="739" b="6148"/>
          <a:stretch/>
        </p:blipFill>
        <p:spPr>
          <a:xfrm>
            <a:off x="2569449" y="1600202"/>
            <a:ext cx="2840938" cy="4247706"/>
          </a:xfrm>
        </p:spPr>
      </p:pic>
      <p:pic>
        <p:nvPicPr>
          <p:cNvPr id="6" name="Content Placeholder 5" descr="bakst scheheraza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" r="-751" b="6148"/>
          <a:stretch/>
        </p:blipFill>
        <p:spPr>
          <a:xfrm>
            <a:off x="6781614" y="1600201"/>
            <a:ext cx="2840937" cy="424770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436</Words>
  <Application>Microsoft Office PowerPoint</Application>
  <PresentationFormat>Ευρεία οθόνη</PresentationFormat>
  <Paragraphs>34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Θέμα του Office</vt:lpstr>
      <vt:lpstr>Marius Petipa (1818-1910)</vt:lpstr>
      <vt:lpstr>Ekaterina Vazem Nikyia στη La Bayadere (1877)</vt:lpstr>
      <vt:lpstr>Lev Ivanov ως Solor (1877) στη La Bayadere </vt:lpstr>
      <vt:lpstr>Carlotta Brianza ως Princess Aurora στην Ωραία Κοιμωμένη (1891)</vt:lpstr>
      <vt:lpstr>Serge Diaghilev (1872 – 1929) Ρωσικά Μπαλέτα του Ντιαγκίλεφ (1909-1929)</vt:lpstr>
      <vt:lpstr>Το Απομεσήμερο ενός Φαύνου (1912) Vaslav Nijinsky</vt:lpstr>
      <vt:lpstr>Απόλλων Μουσηγέτης (1928) Χορογραφία: George Balanchine το πρώτο νεοκλασσικό μπαλέτο</vt:lpstr>
      <vt:lpstr>Ρωσικά Μπαλέτα του Ντιαγκίλεφ</vt:lpstr>
      <vt:lpstr>Ρωσικά Μπαλέτα του Ντιαγκίλεφ</vt:lpstr>
      <vt:lpstr>Ρωσικά Μπαλέτα του Ντιαγκίλεφ Κοστούμια του Picasso για το έργο Parade (1917)</vt:lpstr>
      <vt:lpstr>Ρωσικά Μπαλέτα του Ντιαγκίλεφ</vt:lpstr>
      <vt:lpstr>Vaslav Nijinsky 1889-1950</vt:lpstr>
      <vt:lpstr>O Nijinsky στο ρόλο του Petroushka (1910)</vt:lpstr>
      <vt:lpstr>Παρουσίαση του PowerPoint</vt:lpstr>
      <vt:lpstr>Παρουσίαση του PowerPoint</vt:lpstr>
      <vt:lpstr>Σύγχρονο Μπαλέτο (20ος αιώνας)</vt:lpstr>
      <vt:lpstr>Link για έργα των Ρωσικών Μπαλέτων του Ντιαγκίλεφ (επιλεκτικά)</vt:lpstr>
      <vt:lpstr>Link για έργα των Ρωσικών Μπαλέτων του Ντιαγκίλεφ (επιλεκτικά)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steriani tsintziloni</dc:creator>
  <cp:lastModifiedBy>noname</cp:lastModifiedBy>
  <cp:revision>1</cp:revision>
  <dcterms:created xsi:type="dcterms:W3CDTF">2023-10-24T13:23:34Z</dcterms:created>
  <dcterms:modified xsi:type="dcterms:W3CDTF">2025-04-29T09:46:14Z</dcterms:modified>
</cp:coreProperties>
</file>